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1335" y="473182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3536534" y="475034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6" r="67638" b="33107"/>
          <a:stretch/>
        </p:blipFill>
        <p:spPr bwMode="auto">
          <a:xfrm>
            <a:off x="5454174" y="4753547"/>
            <a:ext cx="495034" cy="52058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6334" y="46906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8034" y="46906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1118" y="4690670"/>
            <a:ext cx="21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Press To Reset Position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603" y="351684"/>
            <a:ext cx="33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86" y="30050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21131" y="44831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3561" y="46383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move your character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21131" y="5608132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 Arrow 2"/>
          <p:cNvSpPr/>
          <p:nvPr/>
        </p:nvSpPr>
        <p:spPr>
          <a:xfrm>
            <a:off x="2071635" y="4535049"/>
            <a:ext cx="550568" cy="550568"/>
          </a:xfrm>
          <a:prstGeom prst="quadArrow">
            <a:avLst>
              <a:gd name="adj1" fmla="val 12080"/>
              <a:gd name="adj2" fmla="val 13816"/>
              <a:gd name="adj3" fmla="val 2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2256" y="56162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rotate your view horizontally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71635" y="58208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034884" y="5620831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13875" y="4495799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6305" y="46510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vertical axis of left joystick to move forward and backward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5000" y="56289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horizontal axis of left joystick to rotate left and 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86833" y="5833565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658603" y="31902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 rot="5400000">
            <a:off x="2065824" y="47171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4857" y="5867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yellow arrow and the red dots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between red dots could be different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685800"/>
            <a:ext cx="4572000" cy="21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12" y="3352800"/>
            <a:ext cx="4572000" cy="215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68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70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92</cp:revision>
  <dcterms:created xsi:type="dcterms:W3CDTF">2015-10-27T21:02:40Z</dcterms:created>
  <dcterms:modified xsi:type="dcterms:W3CDTF">2016-04-02T20:05:54Z</dcterms:modified>
</cp:coreProperties>
</file>