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00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77312-6B81-4D25-B782-466B0B058A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1"/>
          <p:cNvGrpSpPr/>
          <p:nvPr/>
        </p:nvGrpSpPr>
        <p:grpSpPr>
          <a:xfrm>
            <a:off x="558985" y="1295400"/>
            <a:ext cx="2184216" cy="1732310"/>
            <a:chOff x="5334000" y="1524000"/>
            <a:chExt cx="2209799" cy="1752600"/>
          </a:xfrm>
        </p:grpSpPr>
        <p:sp>
          <p:nvSpPr>
            <p:cNvPr id="9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" name="Shape 126"/>
            <p:cNvCxnSpPr/>
            <p:nvPr/>
          </p:nvCxnSpPr>
          <p:spPr>
            <a:xfrm>
              <a:off x="672107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pic>
        <p:nvPicPr>
          <p:cNvPr id="14" name="Picture 13" descr="E:\zyan\Paper\VR_3DUI\posters\3DUI2015\2014-12-28 13.33.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3209"/>
          <a:stretch/>
        </p:blipFill>
        <p:spPr bwMode="auto">
          <a:xfrm>
            <a:off x="992620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Shape 121"/>
          <p:cNvGrpSpPr/>
          <p:nvPr/>
        </p:nvGrpSpPr>
        <p:grpSpPr>
          <a:xfrm>
            <a:off x="3351036" y="1295400"/>
            <a:ext cx="2184216" cy="1732310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7" name="Picture 5" descr="E:\zyan\Paper\VR_3DUI\posters\3DUI2015\2014-12-28 13.32.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9953"/>
          <a:stretch/>
        </p:blipFill>
        <p:spPr bwMode="auto">
          <a:xfrm>
            <a:off x="3784671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Shape 121"/>
          <p:cNvGrpSpPr/>
          <p:nvPr/>
        </p:nvGrpSpPr>
        <p:grpSpPr>
          <a:xfrm>
            <a:off x="6172200" y="1295400"/>
            <a:ext cx="2184216" cy="1732310"/>
            <a:chOff x="5334000" y="1524000"/>
            <a:chExt cx="2209799" cy="1752600"/>
          </a:xfrm>
        </p:grpSpPr>
        <p:sp>
          <p:nvSpPr>
            <p:cNvPr id="29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Shape 124"/>
            <p:cNvSpPr/>
            <p:nvPr/>
          </p:nvSpPr>
          <p:spPr>
            <a:xfrm>
              <a:off x="6286500" y="271073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Shape 125"/>
            <p:cNvSpPr/>
            <p:nvPr/>
          </p:nvSpPr>
          <p:spPr>
            <a:xfrm>
              <a:off x="6286500" y="2143127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3" name="Picture 3" descr="E:\zyan\Paper\VR_3DUI\posters\3DUI2015\2014-12-28 13.32.3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3209"/>
          <a:stretch/>
        </p:blipFill>
        <p:spPr bwMode="auto">
          <a:xfrm>
            <a:off x="6605835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8603" y="351684"/>
            <a:ext cx="330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2620" y="4690670"/>
            <a:ext cx="131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5443" y="4690670"/>
            <a:ext cx="130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05835" y="4690670"/>
            <a:ext cx="131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2017" y="4155744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larger your “step” is, the further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2017" y="4860752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faster you switch finger, the faster you move.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hape 121"/>
          <p:cNvGrpSpPr/>
          <p:nvPr/>
        </p:nvGrpSpPr>
        <p:grpSpPr>
          <a:xfrm>
            <a:off x="523963" y="381141"/>
            <a:ext cx="544958" cy="432208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399" y="1981199"/>
              <a:ext cx="1904998" cy="1142999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" name="Shape 126"/>
            <p:cNvCxnSpPr/>
            <p:nvPr/>
          </p:nvCxnSpPr>
          <p:spPr>
            <a:xfrm>
              <a:off x="6776413" y="2466129"/>
              <a:ext cx="0" cy="514785"/>
            </a:xfrm>
            <a:prstGeom prst="straightConnector1">
              <a:avLst/>
            </a:prstGeom>
            <a:noFill/>
            <a:ln w="28575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" name="Shape 121"/>
          <p:cNvGrpSpPr/>
          <p:nvPr/>
        </p:nvGrpSpPr>
        <p:grpSpPr>
          <a:xfrm>
            <a:off x="982823" y="1005280"/>
            <a:ext cx="2743200" cy="2195120"/>
            <a:chOff x="5334000" y="1524000"/>
            <a:chExt cx="2209799" cy="1752600"/>
          </a:xfrm>
        </p:grpSpPr>
        <p:sp>
          <p:nvSpPr>
            <p:cNvPr id="28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1" name="Shape 126"/>
            <p:cNvCxnSpPr/>
            <p:nvPr/>
          </p:nvCxnSpPr>
          <p:spPr>
            <a:xfrm>
              <a:off x="670586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Oval 3"/>
          <p:cNvSpPr/>
          <p:nvPr/>
        </p:nvSpPr>
        <p:spPr>
          <a:xfrm>
            <a:off x="2114550" y="4327194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02498" y="5062618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48006" y="5585795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left or right side of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turn left or 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087217" y="5767241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00743" y="1009829"/>
            <a:ext cx="2743200" cy="2195120"/>
            <a:chOff x="5055079" y="1555229"/>
            <a:chExt cx="2767759" cy="2195120"/>
          </a:xfrm>
        </p:grpSpPr>
        <p:grpSp>
          <p:nvGrpSpPr>
            <p:cNvPr id="35" name="Shape 121"/>
            <p:cNvGrpSpPr/>
            <p:nvPr/>
          </p:nvGrpSpPr>
          <p:grpSpPr>
            <a:xfrm>
              <a:off x="5055079" y="1555229"/>
              <a:ext cx="2767759" cy="2195120"/>
              <a:chOff x="5334000" y="1524000"/>
              <a:chExt cx="2209799" cy="1752600"/>
            </a:xfrm>
          </p:grpSpPr>
          <p:sp>
            <p:nvSpPr>
              <p:cNvPr id="36" name="Shape 122"/>
              <p:cNvSpPr/>
              <p:nvPr/>
            </p:nvSpPr>
            <p:spPr>
              <a:xfrm>
                <a:off x="5334000" y="1524000"/>
                <a:ext cx="2209799" cy="1752600"/>
              </a:xfrm>
              <a:prstGeom prst="roundRect">
                <a:avLst>
                  <a:gd name="adj" fmla="val 7428"/>
                </a:avLst>
              </a:prstGeom>
              <a:solidFill>
                <a:schemeClr val="bg1">
                  <a:lumMod val="50000"/>
                </a:schemeClr>
              </a:solidFill>
              <a:ln w="9525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Shape 123"/>
              <p:cNvSpPr/>
              <p:nvPr/>
            </p:nvSpPr>
            <p:spPr>
              <a:xfrm>
                <a:off x="5486400" y="1981200"/>
                <a:ext cx="1904999" cy="1143000"/>
              </a:xfrm>
              <a:prstGeom prst="roundRect">
                <a:avLst>
                  <a:gd name="adj" fmla="val 11667"/>
                </a:avLst>
              </a:prstGeom>
              <a:solidFill>
                <a:schemeClr val="bg1">
                  <a:lumMod val="85000"/>
                </a:schemeClr>
              </a:solidFill>
              <a:ln w="9525" cap="flat">
                <a:solidFill>
                  <a:srgbClr val="82868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5" name="Round Same Side Corner Rectangle 4"/>
            <p:cNvSpPr/>
            <p:nvPr/>
          </p:nvSpPr>
          <p:spPr>
            <a:xfrm rot="16200000">
              <a:off x="4777809" y="2576969"/>
              <a:ext cx="1431600" cy="533400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Same Side Corner Rectangle 39"/>
            <p:cNvSpPr/>
            <p:nvPr/>
          </p:nvSpPr>
          <p:spPr>
            <a:xfrm rot="16200000" flipV="1">
              <a:off x="6653033" y="2580544"/>
              <a:ext cx="1431600" cy="526249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hape 125"/>
            <p:cNvSpPr/>
            <p:nvPr/>
          </p:nvSpPr>
          <p:spPr>
            <a:xfrm>
              <a:off x="5302729" y="2614527"/>
              <a:ext cx="381759" cy="38175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23194" y="3468469"/>
            <a:ext cx="471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Swipe on the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move your character in 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15728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Shape 121"/>
          <p:cNvGrpSpPr/>
          <p:nvPr/>
        </p:nvGrpSpPr>
        <p:grpSpPr>
          <a:xfrm>
            <a:off x="523548" y="395657"/>
            <a:ext cx="548640" cy="429768"/>
            <a:chOff x="5334000" y="1524000"/>
            <a:chExt cx="2209799" cy="1752600"/>
          </a:xfrm>
        </p:grpSpPr>
        <p:sp>
          <p:nvSpPr>
            <p:cNvPr id="14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4400" y="1143000"/>
            <a:ext cx="2743200" cy="2194560"/>
            <a:chOff x="16979918" y="9128609"/>
            <a:chExt cx="4313447" cy="3421012"/>
          </a:xfrm>
        </p:grpSpPr>
        <p:sp>
          <p:nvSpPr>
            <p:cNvPr id="25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4"/>
            <p:cNvSpPr/>
            <p:nvPr/>
          </p:nvSpPr>
          <p:spPr>
            <a:xfrm>
              <a:off x="18249484" y="10218399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19519050" y="10218397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8945085" y="10487942"/>
              <a:ext cx="479097" cy="791211"/>
              <a:chOff x="20400312" y="14677494"/>
              <a:chExt cx="1830089" cy="35052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0400312" y="14677522"/>
                <a:ext cx="1830089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1315353" y="14677494"/>
                <a:ext cx="28903" cy="350529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/>
          <p:cNvCxnSpPr/>
          <p:nvPr/>
        </p:nvCxnSpPr>
        <p:spPr>
          <a:xfrm flipV="1">
            <a:off x="1359836" y="2541896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00342" y="1172639"/>
            <a:ext cx="2743200" cy="2194560"/>
            <a:chOff x="16979918" y="9128609"/>
            <a:chExt cx="4313447" cy="3421012"/>
          </a:xfrm>
        </p:grpSpPr>
        <p:sp>
          <p:nvSpPr>
            <p:cNvPr id="36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Shape 124"/>
            <p:cNvSpPr/>
            <p:nvPr/>
          </p:nvSpPr>
          <p:spPr>
            <a:xfrm>
              <a:off x="18514134" y="10172196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Shape 125"/>
            <p:cNvSpPr/>
            <p:nvPr/>
          </p:nvSpPr>
          <p:spPr>
            <a:xfrm>
              <a:off x="19519050" y="10625581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5845778" y="2571535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3194" y="3468469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two of your fingers horizontally on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to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115728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25466" y="4153141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first touch with two fingers will be the baseline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118000" y="4324591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13770" y="4881013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further you push away from baseline the faster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2106304" y="5052463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92162" y="5607757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your fingers to rotate your “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egway” with the same angle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084696" y="5779207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Surfing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Shape 121"/>
          <p:cNvGrpSpPr/>
          <p:nvPr/>
        </p:nvGrpSpPr>
        <p:grpSpPr>
          <a:xfrm>
            <a:off x="545089" y="394495"/>
            <a:ext cx="548640" cy="429768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4"/>
            <p:cNvSpPr/>
            <p:nvPr/>
          </p:nvSpPr>
          <p:spPr>
            <a:xfrm>
              <a:off x="6286500" y="271073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125"/>
            <p:cNvSpPr/>
            <p:nvPr/>
          </p:nvSpPr>
          <p:spPr>
            <a:xfrm>
              <a:off x="6286500" y="2143127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4400" y="1143000"/>
            <a:ext cx="2743200" cy="2194560"/>
            <a:chOff x="16979918" y="9128609"/>
            <a:chExt cx="4313447" cy="3421012"/>
          </a:xfrm>
        </p:grpSpPr>
        <p:sp>
          <p:nvSpPr>
            <p:cNvPr id="26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4"/>
            <p:cNvSpPr/>
            <p:nvPr/>
          </p:nvSpPr>
          <p:spPr>
            <a:xfrm>
              <a:off x="18895527" y="11097696"/>
              <a:ext cx="594958" cy="59495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Shape 125"/>
            <p:cNvSpPr/>
            <p:nvPr/>
          </p:nvSpPr>
          <p:spPr>
            <a:xfrm>
              <a:off x="18897090" y="10211738"/>
              <a:ext cx="594958" cy="59495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184275" y="10447414"/>
              <a:ext cx="7566" cy="9573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400342" y="1172639"/>
            <a:ext cx="2743200" cy="2194560"/>
            <a:chOff x="16979918" y="9128609"/>
            <a:chExt cx="4313447" cy="3421012"/>
          </a:xfrm>
        </p:grpSpPr>
        <p:sp>
          <p:nvSpPr>
            <p:cNvPr id="37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Shape 124"/>
            <p:cNvSpPr/>
            <p:nvPr/>
          </p:nvSpPr>
          <p:spPr>
            <a:xfrm>
              <a:off x="18514134" y="10172196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Shape 125"/>
            <p:cNvSpPr/>
            <p:nvPr/>
          </p:nvSpPr>
          <p:spPr>
            <a:xfrm>
              <a:off x="19519050" y="10625581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5845778" y="2571535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23194" y="3468469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two of your fingers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Verticallyon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to 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15728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25466" y="4153141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your two fingers is your flying speed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118000" y="4324591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13770" y="4881013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“surfing board” will tilt to the side your finger press harder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106304" y="5052463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92162" y="5607757"/>
            <a:ext cx="449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your fingers to rotate your “surfing board”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84696" y="5779207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157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54</cp:revision>
  <dcterms:created xsi:type="dcterms:W3CDTF">2015-10-27T21:02:40Z</dcterms:created>
  <dcterms:modified xsi:type="dcterms:W3CDTF">2015-10-29T20:39:30Z</dcterms:modified>
</cp:coreProperties>
</file>