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DFF"/>
    <a:srgbClr val="4F81BD"/>
    <a:srgbClr val="CDCDE5"/>
    <a:srgbClr val="969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68" y="840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9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5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2A42-A5FE-4080-8537-FF169563177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44F0-FDF6-4C7E-8A1C-2F926C3F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370"/>
          <p:cNvSpPr/>
          <p:nvPr/>
        </p:nvSpPr>
        <p:spPr>
          <a:xfrm>
            <a:off x="-1676400" y="838200"/>
            <a:ext cx="12496800" cy="5181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2891790" y="3885541"/>
            <a:ext cx="1832610" cy="1828800"/>
            <a:chOff x="2739390" y="685800"/>
            <a:chExt cx="183261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739390" y="685800"/>
              <a:ext cx="1832610" cy="1828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>
              <a:off x="33489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39585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2739390" y="1295400"/>
              <a:ext cx="183261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2743200" y="1905000"/>
              <a:ext cx="18288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2752724" y="698659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62896" y="696563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362324" y="1305877"/>
              <a:ext cx="585216" cy="5852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752724" y="1304924"/>
              <a:ext cx="585216" cy="5852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363107" y="1917477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754947" y="1916525"/>
              <a:ext cx="585216" cy="585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48590" y="3886200"/>
            <a:ext cx="1828800" cy="182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2870200" y="1143000"/>
            <a:ext cx="1832610" cy="1828800"/>
            <a:chOff x="2739390" y="685800"/>
            <a:chExt cx="1832610" cy="1828800"/>
          </a:xfrm>
        </p:grpSpPr>
        <p:sp>
          <p:nvSpPr>
            <p:cNvPr id="146" name="Rectangle 145"/>
            <p:cNvSpPr/>
            <p:nvPr/>
          </p:nvSpPr>
          <p:spPr>
            <a:xfrm>
              <a:off x="2739390" y="685800"/>
              <a:ext cx="1832610" cy="1828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>
              <a:off x="33489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39585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739390" y="1295400"/>
              <a:ext cx="183261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743200" y="1905000"/>
              <a:ext cx="18288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2752724" y="698659"/>
              <a:ext cx="585216" cy="5852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362896" y="696563"/>
              <a:ext cx="585216" cy="585216"/>
            </a:xfrm>
            <a:prstGeom prst="rect">
              <a:avLst/>
            </a:prstGeom>
            <a:solidFill>
              <a:srgbClr val="CD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362324" y="1305877"/>
              <a:ext cx="585216" cy="5852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752724" y="1304924"/>
              <a:ext cx="585216" cy="5852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363107" y="1917477"/>
              <a:ext cx="585216" cy="585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754947" y="1916525"/>
              <a:ext cx="585216" cy="5852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285158" y="4038600"/>
            <a:ext cx="1577932" cy="1409700"/>
            <a:chOff x="441368" y="4038600"/>
            <a:chExt cx="1577932" cy="1409700"/>
          </a:xfrm>
        </p:grpSpPr>
        <p:sp>
          <p:nvSpPr>
            <p:cNvPr id="5" name="Oval 4"/>
            <p:cNvSpPr/>
            <p:nvPr/>
          </p:nvSpPr>
          <p:spPr>
            <a:xfrm>
              <a:off x="685800" y="41148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2000" y="4191000"/>
              <a:ext cx="228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76300" y="42672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2500" y="4343400"/>
              <a:ext cx="19812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85800" y="433578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62000" y="4411980"/>
              <a:ext cx="175260" cy="38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14400" y="40386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990600" y="403860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38200" y="448818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914400" y="448818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047750" y="45567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123950" y="4632960"/>
              <a:ext cx="22479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23900" y="46329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800100" y="463296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914400" y="47091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990600" y="470916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33400" y="45720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09600" y="457200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90550" y="47472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66750" y="4785360"/>
              <a:ext cx="209550" cy="38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66750" y="494538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742950" y="4899660"/>
              <a:ext cx="171450" cy="1219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48690" y="490728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1024890" y="490728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838200" y="505968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914400" y="505968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082040" y="47853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1158240" y="478536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666750" y="51435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42950" y="5219700"/>
              <a:ext cx="20955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91490" y="50901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567690" y="509016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61010" y="48996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37210" y="489966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37210" y="52959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613410" y="5334000"/>
              <a:ext cx="144780" cy="38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784860" y="52959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61060" y="5372100"/>
              <a:ext cx="190500" cy="228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043940" y="52425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120140" y="524256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1150620" y="49911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1226820" y="4991100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638300" y="429768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1447800" y="4373880"/>
              <a:ext cx="2667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714500" y="509778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565910" y="5166360"/>
              <a:ext cx="22479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866900" y="48996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 flipV="1">
              <a:off x="1718310" y="4968240"/>
              <a:ext cx="22479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1117921" y="41571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1194121" y="4233317"/>
              <a:ext cx="1905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441368" y="4134183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517568" y="4088537"/>
              <a:ext cx="190500" cy="1218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3032989" y="4050437"/>
            <a:ext cx="1576476" cy="1409700"/>
            <a:chOff x="3189199" y="4050437"/>
            <a:chExt cx="1576476" cy="1409700"/>
          </a:xfrm>
        </p:grpSpPr>
        <p:sp>
          <p:nvSpPr>
            <p:cNvPr id="74" name="Oval 73"/>
            <p:cNvSpPr/>
            <p:nvPr/>
          </p:nvSpPr>
          <p:spPr>
            <a:xfrm>
              <a:off x="3432175" y="41266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508375" y="4202837"/>
              <a:ext cx="228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622675" y="42790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3698875" y="4355237"/>
              <a:ext cx="19812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3432175" y="43476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3508375" y="4423817"/>
              <a:ext cx="175260" cy="38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660775" y="40504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3736975" y="40504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3584575" y="45000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3660775" y="45000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3794125" y="45685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3870325" y="4644797"/>
              <a:ext cx="22479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470275" y="46447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3546475" y="46447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3660775" y="47209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3736975" y="47209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279775" y="45838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3355975" y="45838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336925" y="47590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413125" y="4797197"/>
              <a:ext cx="209550" cy="38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413125" y="49572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3489325" y="4911497"/>
              <a:ext cx="171450" cy="1219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695065" y="49191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3771265" y="49191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3584575" y="50715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3660775" y="50715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3828415" y="47971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3904615" y="47971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3413125" y="51553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3489325" y="5231537"/>
              <a:ext cx="20955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3237865" y="51019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V="1">
              <a:off x="3314065" y="51019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207385" y="49114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V="1">
              <a:off x="3283585" y="49114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3283585" y="53077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3359785" y="5345837"/>
              <a:ext cx="144780" cy="38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3531235" y="53077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3607435" y="5383937"/>
              <a:ext cx="190500" cy="228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790315" y="52543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V="1">
              <a:off x="3866515" y="52543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3896995" y="50029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V="1">
              <a:off x="3973195" y="50029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4384675" y="43095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H="1">
              <a:off x="4194175" y="4385717"/>
              <a:ext cx="2667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4460875" y="51096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 flipV="1">
              <a:off x="4312285" y="5178197"/>
              <a:ext cx="22479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4613275" y="49114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 flipV="1">
              <a:off x="4464685" y="4980077"/>
              <a:ext cx="22479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3865752" y="41494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3941952" y="4225660"/>
              <a:ext cx="1905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3189199" y="4126526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3265399" y="4080880"/>
              <a:ext cx="190500" cy="1218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Down Arrow 166"/>
          <p:cNvSpPr/>
          <p:nvPr/>
        </p:nvSpPr>
        <p:spPr>
          <a:xfrm rot="15880374">
            <a:off x="3243804" y="1258214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own Arrow 167"/>
          <p:cNvSpPr/>
          <p:nvPr/>
        </p:nvSpPr>
        <p:spPr>
          <a:xfrm rot="15237147">
            <a:off x="3856659" y="1224908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/>
          <p:cNvSpPr/>
          <p:nvPr/>
        </p:nvSpPr>
        <p:spPr>
          <a:xfrm rot="14141365">
            <a:off x="3218695" y="1762374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/>
          <p:cNvSpPr/>
          <p:nvPr/>
        </p:nvSpPr>
        <p:spPr>
          <a:xfrm rot="17176013">
            <a:off x="3233622" y="2529047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own Arrow 170"/>
          <p:cNvSpPr/>
          <p:nvPr/>
        </p:nvSpPr>
        <p:spPr>
          <a:xfrm rot="14886851">
            <a:off x="3844263" y="1853419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own Arrow 171"/>
          <p:cNvSpPr/>
          <p:nvPr/>
        </p:nvSpPr>
        <p:spPr>
          <a:xfrm rot="14886851">
            <a:off x="3809337" y="2463304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/>
          <p:cNvGrpSpPr/>
          <p:nvPr/>
        </p:nvGrpSpPr>
        <p:grpSpPr>
          <a:xfrm>
            <a:off x="5711190" y="1134480"/>
            <a:ext cx="1832610" cy="1828800"/>
            <a:chOff x="2739390" y="685800"/>
            <a:chExt cx="1832610" cy="1828800"/>
          </a:xfrm>
        </p:grpSpPr>
        <p:sp>
          <p:nvSpPr>
            <p:cNvPr id="174" name="Rectangle 173"/>
            <p:cNvSpPr/>
            <p:nvPr/>
          </p:nvSpPr>
          <p:spPr>
            <a:xfrm>
              <a:off x="2739390" y="685800"/>
              <a:ext cx="1832610" cy="1828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H="1">
              <a:off x="33489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39585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2739390" y="1295400"/>
              <a:ext cx="183261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2743200" y="1905000"/>
              <a:ext cx="18288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2752724" y="698659"/>
              <a:ext cx="585216" cy="5852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62896" y="696563"/>
              <a:ext cx="585216" cy="585216"/>
            </a:xfrm>
            <a:prstGeom prst="rect">
              <a:avLst/>
            </a:prstGeom>
            <a:solidFill>
              <a:srgbClr val="CD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362324" y="1305877"/>
              <a:ext cx="585216" cy="5852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752724" y="1304924"/>
              <a:ext cx="585216" cy="5852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363107" y="1917477"/>
              <a:ext cx="585216" cy="585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54947" y="1916525"/>
              <a:ext cx="585216" cy="5852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Down Arrow 184"/>
          <p:cNvSpPr/>
          <p:nvPr/>
        </p:nvSpPr>
        <p:spPr>
          <a:xfrm rot="14810371">
            <a:off x="6084794" y="1237078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Down Arrow 185"/>
          <p:cNvSpPr/>
          <p:nvPr/>
        </p:nvSpPr>
        <p:spPr>
          <a:xfrm rot="15237147">
            <a:off x="6697649" y="1216388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own Arrow 186"/>
          <p:cNvSpPr/>
          <p:nvPr/>
        </p:nvSpPr>
        <p:spPr>
          <a:xfrm rot="14647944">
            <a:off x="6059685" y="1753854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own Arrow 187"/>
          <p:cNvSpPr/>
          <p:nvPr/>
        </p:nvSpPr>
        <p:spPr>
          <a:xfrm rot="15982371">
            <a:off x="6074613" y="2463304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own Arrow 188"/>
          <p:cNvSpPr/>
          <p:nvPr/>
        </p:nvSpPr>
        <p:spPr>
          <a:xfrm rot="14886851">
            <a:off x="6685253" y="1844899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own Arrow 189"/>
          <p:cNvSpPr/>
          <p:nvPr/>
        </p:nvSpPr>
        <p:spPr>
          <a:xfrm rot="15139391">
            <a:off x="6650327" y="2454784"/>
            <a:ext cx="239166" cy="407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5711190" y="3885541"/>
            <a:ext cx="1832610" cy="1828800"/>
            <a:chOff x="2739390" y="685800"/>
            <a:chExt cx="1832610" cy="1828800"/>
          </a:xfrm>
        </p:grpSpPr>
        <p:sp>
          <p:nvSpPr>
            <p:cNvPr id="192" name="Rectangle 191"/>
            <p:cNvSpPr/>
            <p:nvPr/>
          </p:nvSpPr>
          <p:spPr>
            <a:xfrm>
              <a:off x="2739390" y="685800"/>
              <a:ext cx="1832610" cy="1828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/>
            <p:cNvCxnSpPr/>
            <p:nvPr/>
          </p:nvCxnSpPr>
          <p:spPr>
            <a:xfrm flipH="1">
              <a:off x="33489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39585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2739390" y="1295400"/>
              <a:ext cx="183261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2743200" y="1905000"/>
              <a:ext cx="18288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2752724" y="698659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362896" y="696563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362324" y="1305877"/>
              <a:ext cx="585216" cy="5852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752724" y="1304924"/>
              <a:ext cx="585216" cy="5852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363107" y="1917477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754947" y="1916525"/>
              <a:ext cx="585216" cy="585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Freeform 278"/>
          <p:cNvSpPr/>
          <p:nvPr/>
        </p:nvSpPr>
        <p:spPr>
          <a:xfrm>
            <a:off x="5787390" y="3981548"/>
            <a:ext cx="955128" cy="1554418"/>
          </a:xfrm>
          <a:custGeom>
            <a:avLst/>
            <a:gdLst>
              <a:gd name="connsiteX0" fmla="*/ 58483 w 955128"/>
              <a:gd name="connsiteY0" fmla="*/ 107358 h 1554418"/>
              <a:gd name="connsiteX1" fmla="*/ 58483 w 955128"/>
              <a:gd name="connsiteY1" fmla="*/ 107358 h 1554418"/>
              <a:gd name="connsiteX2" fmla="*/ 378079 w 955128"/>
              <a:gd name="connsiteY2" fmla="*/ 98480 h 1554418"/>
              <a:gd name="connsiteX3" fmla="*/ 528999 w 955128"/>
              <a:gd name="connsiteY3" fmla="*/ 80725 h 1554418"/>
              <a:gd name="connsiteX4" fmla="*/ 635531 w 955128"/>
              <a:gd name="connsiteY4" fmla="*/ 54092 h 1554418"/>
              <a:gd name="connsiteX5" fmla="*/ 688797 w 955128"/>
              <a:gd name="connsiteY5" fmla="*/ 36337 h 1554418"/>
              <a:gd name="connsiteX6" fmla="*/ 813085 w 955128"/>
              <a:gd name="connsiteY6" fmla="*/ 9704 h 1554418"/>
              <a:gd name="connsiteX7" fmla="*/ 892984 w 955128"/>
              <a:gd name="connsiteY7" fmla="*/ 45214 h 1554418"/>
              <a:gd name="connsiteX8" fmla="*/ 928495 w 955128"/>
              <a:gd name="connsiteY8" fmla="*/ 80725 h 1554418"/>
              <a:gd name="connsiteX9" fmla="*/ 946250 w 955128"/>
              <a:gd name="connsiteY9" fmla="*/ 133991 h 1554418"/>
              <a:gd name="connsiteX10" fmla="*/ 955128 w 955128"/>
              <a:gd name="connsiteY10" fmla="*/ 160624 h 1554418"/>
              <a:gd name="connsiteX11" fmla="*/ 946250 w 955128"/>
              <a:gd name="connsiteY11" fmla="*/ 329300 h 1554418"/>
              <a:gd name="connsiteX12" fmla="*/ 910739 w 955128"/>
              <a:gd name="connsiteY12" fmla="*/ 373688 h 1554418"/>
              <a:gd name="connsiteX13" fmla="*/ 866351 w 955128"/>
              <a:gd name="connsiteY13" fmla="*/ 409199 h 1554418"/>
              <a:gd name="connsiteX14" fmla="*/ 759819 w 955128"/>
              <a:gd name="connsiteY14" fmla="*/ 426954 h 1554418"/>
              <a:gd name="connsiteX15" fmla="*/ 813085 w 955128"/>
              <a:gd name="connsiteY15" fmla="*/ 497976 h 1554418"/>
              <a:gd name="connsiteX16" fmla="*/ 839718 w 955128"/>
              <a:gd name="connsiteY16" fmla="*/ 515731 h 1554418"/>
              <a:gd name="connsiteX17" fmla="*/ 875228 w 955128"/>
              <a:gd name="connsiteY17" fmla="*/ 568997 h 1554418"/>
              <a:gd name="connsiteX18" fmla="*/ 901862 w 955128"/>
              <a:gd name="connsiteY18" fmla="*/ 648896 h 1554418"/>
              <a:gd name="connsiteX19" fmla="*/ 910739 w 955128"/>
              <a:gd name="connsiteY19" fmla="*/ 675529 h 1554418"/>
              <a:gd name="connsiteX20" fmla="*/ 919617 w 955128"/>
              <a:gd name="connsiteY20" fmla="*/ 711040 h 1554418"/>
              <a:gd name="connsiteX21" fmla="*/ 928495 w 955128"/>
              <a:gd name="connsiteY21" fmla="*/ 844205 h 1554418"/>
              <a:gd name="connsiteX22" fmla="*/ 946250 w 955128"/>
              <a:gd name="connsiteY22" fmla="*/ 1066147 h 1554418"/>
              <a:gd name="connsiteX23" fmla="*/ 937372 w 955128"/>
              <a:gd name="connsiteY23" fmla="*/ 1296966 h 1554418"/>
              <a:gd name="connsiteX24" fmla="*/ 928495 w 955128"/>
              <a:gd name="connsiteY24" fmla="*/ 1323599 h 1554418"/>
              <a:gd name="connsiteX25" fmla="*/ 910739 w 955128"/>
              <a:gd name="connsiteY25" fmla="*/ 1341354 h 1554418"/>
              <a:gd name="connsiteX26" fmla="*/ 901862 w 955128"/>
              <a:gd name="connsiteY26" fmla="*/ 1367987 h 1554418"/>
              <a:gd name="connsiteX27" fmla="*/ 830840 w 955128"/>
              <a:gd name="connsiteY27" fmla="*/ 1421253 h 1554418"/>
              <a:gd name="connsiteX28" fmla="*/ 813085 w 955128"/>
              <a:gd name="connsiteY28" fmla="*/ 1439009 h 1554418"/>
              <a:gd name="connsiteX29" fmla="*/ 759819 w 955128"/>
              <a:gd name="connsiteY29" fmla="*/ 1456764 h 1554418"/>
              <a:gd name="connsiteX30" fmla="*/ 733186 w 955128"/>
              <a:gd name="connsiteY30" fmla="*/ 1465642 h 1554418"/>
              <a:gd name="connsiteX31" fmla="*/ 671042 w 955128"/>
              <a:gd name="connsiteY31" fmla="*/ 1492275 h 1554418"/>
              <a:gd name="connsiteX32" fmla="*/ 617776 w 955128"/>
              <a:gd name="connsiteY32" fmla="*/ 1510030 h 1554418"/>
              <a:gd name="connsiteX33" fmla="*/ 591143 w 955128"/>
              <a:gd name="connsiteY33" fmla="*/ 1518908 h 1554418"/>
              <a:gd name="connsiteX34" fmla="*/ 457978 w 955128"/>
              <a:gd name="connsiteY34" fmla="*/ 1536663 h 1554418"/>
              <a:gd name="connsiteX35" fmla="*/ 404712 w 955128"/>
              <a:gd name="connsiteY35" fmla="*/ 1545541 h 1554418"/>
              <a:gd name="connsiteX36" fmla="*/ 307058 w 955128"/>
              <a:gd name="connsiteY36" fmla="*/ 1554418 h 1554418"/>
              <a:gd name="connsiteX37" fmla="*/ 156137 w 955128"/>
              <a:gd name="connsiteY37" fmla="*/ 1545541 h 1554418"/>
              <a:gd name="connsiteX38" fmla="*/ 120627 w 955128"/>
              <a:gd name="connsiteY38" fmla="*/ 1501152 h 1554418"/>
              <a:gd name="connsiteX39" fmla="*/ 76238 w 955128"/>
              <a:gd name="connsiteY39" fmla="*/ 1456764 h 1554418"/>
              <a:gd name="connsiteX40" fmla="*/ 22972 w 955128"/>
              <a:gd name="connsiteY40" fmla="*/ 1385743 h 1554418"/>
              <a:gd name="connsiteX41" fmla="*/ 14095 w 955128"/>
              <a:gd name="connsiteY41" fmla="*/ 1359110 h 1554418"/>
              <a:gd name="connsiteX42" fmla="*/ 14095 w 955128"/>
              <a:gd name="connsiteY42" fmla="*/ 950737 h 1554418"/>
              <a:gd name="connsiteX43" fmla="*/ 22972 w 955128"/>
              <a:gd name="connsiteY43" fmla="*/ 915226 h 1554418"/>
              <a:gd name="connsiteX44" fmla="*/ 31850 w 955128"/>
              <a:gd name="connsiteY44" fmla="*/ 861960 h 1554418"/>
              <a:gd name="connsiteX45" fmla="*/ 49605 w 955128"/>
              <a:gd name="connsiteY45" fmla="*/ 835327 h 1554418"/>
              <a:gd name="connsiteX46" fmla="*/ 85116 w 955128"/>
              <a:gd name="connsiteY46" fmla="*/ 782061 h 1554418"/>
              <a:gd name="connsiteX47" fmla="*/ 93994 w 955128"/>
              <a:gd name="connsiteY47" fmla="*/ 755428 h 1554418"/>
              <a:gd name="connsiteX48" fmla="*/ 120627 w 955128"/>
              <a:gd name="connsiteY48" fmla="*/ 737673 h 1554418"/>
              <a:gd name="connsiteX49" fmla="*/ 129504 w 955128"/>
              <a:gd name="connsiteY49" fmla="*/ 675529 h 1554418"/>
              <a:gd name="connsiteX50" fmla="*/ 147260 w 955128"/>
              <a:gd name="connsiteY50" fmla="*/ 577875 h 1554418"/>
              <a:gd name="connsiteX51" fmla="*/ 156137 w 955128"/>
              <a:gd name="connsiteY51" fmla="*/ 542364 h 1554418"/>
              <a:gd name="connsiteX52" fmla="*/ 227159 w 955128"/>
              <a:gd name="connsiteY52" fmla="*/ 506853 h 1554418"/>
              <a:gd name="connsiteX53" fmla="*/ 253792 w 955128"/>
              <a:gd name="connsiteY53" fmla="*/ 497976 h 1554418"/>
              <a:gd name="connsiteX54" fmla="*/ 262669 w 955128"/>
              <a:gd name="connsiteY54" fmla="*/ 471343 h 1554418"/>
              <a:gd name="connsiteX55" fmla="*/ 236036 w 955128"/>
              <a:gd name="connsiteY55" fmla="*/ 426954 h 1554418"/>
              <a:gd name="connsiteX56" fmla="*/ 218281 w 955128"/>
              <a:gd name="connsiteY56" fmla="*/ 400321 h 1554418"/>
              <a:gd name="connsiteX57" fmla="*/ 182770 w 955128"/>
              <a:gd name="connsiteY57" fmla="*/ 391444 h 1554418"/>
              <a:gd name="connsiteX58" fmla="*/ 93994 w 955128"/>
              <a:gd name="connsiteY58" fmla="*/ 373688 h 1554418"/>
              <a:gd name="connsiteX59" fmla="*/ 67361 w 955128"/>
              <a:gd name="connsiteY59" fmla="*/ 284912 h 1554418"/>
              <a:gd name="connsiteX60" fmla="*/ 58483 w 955128"/>
              <a:gd name="connsiteY60" fmla="*/ 213890 h 1554418"/>
              <a:gd name="connsiteX61" fmla="*/ 85116 w 955128"/>
              <a:gd name="connsiteY61" fmla="*/ 98480 h 1554418"/>
              <a:gd name="connsiteX62" fmla="*/ 58483 w 955128"/>
              <a:gd name="connsiteY62" fmla="*/ 107358 h 155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5128" h="1554418">
                <a:moveTo>
                  <a:pt x="58483" y="107358"/>
                </a:moveTo>
                <a:lnTo>
                  <a:pt x="58483" y="107358"/>
                </a:lnTo>
                <a:lnTo>
                  <a:pt x="378079" y="98480"/>
                </a:lnTo>
                <a:cubicBezTo>
                  <a:pt x="425356" y="96425"/>
                  <a:pt x="481263" y="87545"/>
                  <a:pt x="528999" y="80725"/>
                </a:cubicBezTo>
                <a:cubicBezTo>
                  <a:pt x="673920" y="32419"/>
                  <a:pt x="492077" y="89956"/>
                  <a:pt x="635531" y="54092"/>
                </a:cubicBezTo>
                <a:cubicBezTo>
                  <a:pt x="653688" y="49553"/>
                  <a:pt x="688797" y="36337"/>
                  <a:pt x="688797" y="36337"/>
                </a:cubicBezTo>
                <a:cubicBezTo>
                  <a:pt x="761914" y="-12408"/>
                  <a:pt x="720888" y="-1821"/>
                  <a:pt x="813085" y="9704"/>
                </a:cubicBezTo>
                <a:cubicBezTo>
                  <a:pt x="849551" y="21859"/>
                  <a:pt x="866127" y="22193"/>
                  <a:pt x="892984" y="45214"/>
                </a:cubicBezTo>
                <a:cubicBezTo>
                  <a:pt x="905694" y="56108"/>
                  <a:pt x="928495" y="80725"/>
                  <a:pt x="928495" y="80725"/>
                </a:cubicBezTo>
                <a:lnTo>
                  <a:pt x="946250" y="133991"/>
                </a:lnTo>
                <a:lnTo>
                  <a:pt x="955128" y="160624"/>
                </a:lnTo>
                <a:cubicBezTo>
                  <a:pt x="952169" y="216849"/>
                  <a:pt x="951348" y="273228"/>
                  <a:pt x="946250" y="329300"/>
                </a:cubicBezTo>
                <a:cubicBezTo>
                  <a:pt x="943213" y="362709"/>
                  <a:pt x="934652" y="354557"/>
                  <a:pt x="910739" y="373688"/>
                </a:cubicBezTo>
                <a:cubicBezTo>
                  <a:pt x="891618" y="388985"/>
                  <a:pt x="892072" y="399554"/>
                  <a:pt x="866351" y="409199"/>
                </a:cubicBezTo>
                <a:cubicBezTo>
                  <a:pt x="850370" y="415192"/>
                  <a:pt x="769053" y="425635"/>
                  <a:pt x="759819" y="426954"/>
                </a:cubicBezTo>
                <a:cubicBezTo>
                  <a:pt x="776048" y="451298"/>
                  <a:pt x="789624" y="479207"/>
                  <a:pt x="813085" y="497976"/>
                </a:cubicBezTo>
                <a:cubicBezTo>
                  <a:pt x="821417" y="504641"/>
                  <a:pt x="830840" y="509813"/>
                  <a:pt x="839718" y="515731"/>
                </a:cubicBezTo>
                <a:cubicBezTo>
                  <a:pt x="851555" y="533486"/>
                  <a:pt x="868480" y="548753"/>
                  <a:pt x="875228" y="568997"/>
                </a:cubicBezTo>
                <a:lnTo>
                  <a:pt x="901862" y="648896"/>
                </a:lnTo>
                <a:cubicBezTo>
                  <a:pt x="904821" y="657774"/>
                  <a:pt x="908469" y="666451"/>
                  <a:pt x="910739" y="675529"/>
                </a:cubicBezTo>
                <a:lnTo>
                  <a:pt x="919617" y="711040"/>
                </a:lnTo>
                <a:cubicBezTo>
                  <a:pt x="922576" y="755428"/>
                  <a:pt x="925957" y="799791"/>
                  <a:pt x="928495" y="844205"/>
                </a:cubicBezTo>
                <a:cubicBezTo>
                  <a:pt x="940052" y="1046463"/>
                  <a:pt x="925260" y="961197"/>
                  <a:pt x="946250" y="1066147"/>
                </a:cubicBezTo>
                <a:cubicBezTo>
                  <a:pt x="943291" y="1143087"/>
                  <a:pt x="942669" y="1220152"/>
                  <a:pt x="937372" y="1296966"/>
                </a:cubicBezTo>
                <a:cubicBezTo>
                  <a:pt x="936728" y="1306302"/>
                  <a:pt x="933310" y="1315575"/>
                  <a:pt x="928495" y="1323599"/>
                </a:cubicBezTo>
                <a:cubicBezTo>
                  <a:pt x="924189" y="1330776"/>
                  <a:pt x="916658" y="1335436"/>
                  <a:pt x="910739" y="1341354"/>
                </a:cubicBezTo>
                <a:cubicBezTo>
                  <a:pt x="907780" y="1350232"/>
                  <a:pt x="906677" y="1359963"/>
                  <a:pt x="901862" y="1367987"/>
                </a:cubicBezTo>
                <a:cubicBezTo>
                  <a:pt x="890049" y="1387675"/>
                  <a:pt x="837451" y="1414641"/>
                  <a:pt x="830840" y="1421253"/>
                </a:cubicBezTo>
                <a:cubicBezTo>
                  <a:pt x="824922" y="1427172"/>
                  <a:pt x="820571" y="1435266"/>
                  <a:pt x="813085" y="1439009"/>
                </a:cubicBezTo>
                <a:cubicBezTo>
                  <a:pt x="796345" y="1447379"/>
                  <a:pt x="777574" y="1450846"/>
                  <a:pt x="759819" y="1456764"/>
                </a:cubicBezTo>
                <a:cubicBezTo>
                  <a:pt x="750941" y="1459723"/>
                  <a:pt x="740972" y="1460451"/>
                  <a:pt x="733186" y="1465642"/>
                </a:cubicBezTo>
                <a:cubicBezTo>
                  <a:pt x="690933" y="1493810"/>
                  <a:pt x="723157" y="1476641"/>
                  <a:pt x="671042" y="1492275"/>
                </a:cubicBezTo>
                <a:cubicBezTo>
                  <a:pt x="653116" y="1497653"/>
                  <a:pt x="635531" y="1504112"/>
                  <a:pt x="617776" y="1510030"/>
                </a:cubicBezTo>
                <a:cubicBezTo>
                  <a:pt x="608898" y="1512989"/>
                  <a:pt x="600374" y="1517370"/>
                  <a:pt x="591143" y="1518908"/>
                </a:cubicBezTo>
                <a:cubicBezTo>
                  <a:pt x="467628" y="1539492"/>
                  <a:pt x="620997" y="1514926"/>
                  <a:pt x="457978" y="1536663"/>
                </a:cubicBezTo>
                <a:cubicBezTo>
                  <a:pt x="440136" y="1539042"/>
                  <a:pt x="422589" y="1543438"/>
                  <a:pt x="404712" y="1545541"/>
                </a:cubicBezTo>
                <a:cubicBezTo>
                  <a:pt x="372250" y="1549360"/>
                  <a:pt x="339609" y="1551459"/>
                  <a:pt x="307058" y="1554418"/>
                </a:cubicBezTo>
                <a:cubicBezTo>
                  <a:pt x="256751" y="1551459"/>
                  <a:pt x="205914" y="1553401"/>
                  <a:pt x="156137" y="1545541"/>
                </a:cubicBezTo>
                <a:cubicBezTo>
                  <a:pt x="146098" y="1543956"/>
                  <a:pt x="123572" y="1504518"/>
                  <a:pt x="120627" y="1501152"/>
                </a:cubicBezTo>
                <a:cubicBezTo>
                  <a:pt x="106848" y="1485404"/>
                  <a:pt x="87845" y="1474175"/>
                  <a:pt x="76238" y="1456764"/>
                </a:cubicBezTo>
                <a:cubicBezTo>
                  <a:pt x="36085" y="1396534"/>
                  <a:pt x="55817" y="1418587"/>
                  <a:pt x="22972" y="1385743"/>
                </a:cubicBezTo>
                <a:cubicBezTo>
                  <a:pt x="20013" y="1376865"/>
                  <a:pt x="16125" y="1368245"/>
                  <a:pt x="14095" y="1359110"/>
                </a:cubicBezTo>
                <a:cubicBezTo>
                  <a:pt x="-14891" y="1228673"/>
                  <a:pt x="8983" y="1063194"/>
                  <a:pt x="14095" y="950737"/>
                </a:cubicBezTo>
                <a:cubicBezTo>
                  <a:pt x="14649" y="938548"/>
                  <a:pt x="20579" y="927190"/>
                  <a:pt x="22972" y="915226"/>
                </a:cubicBezTo>
                <a:cubicBezTo>
                  <a:pt x="26502" y="897575"/>
                  <a:pt x="26158" y="879037"/>
                  <a:pt x="31850" y="861960"/>
                </a:cubicBezTo>
                <a:cubicBezTo>
                  <a:pt x="35224" y="851838"/>
                  <a:pt x="44833" y="844870"/>
                  <a:pt x="49605" y="835327"/>
                </a:cubicBezTo>
                <a:cubicBezTo>
                  <a:pt x="75300" y="783937"/>
                  <a:pt x="34630" y="832547"/>
                  <a:pt x="85116" y="782061"/>
                </a:cubicBezTo>
                <a:cubicBezTo>
                  <a:pt x="88075" y="773183"/>
                  <a:pt x="88148" y="762735"/>
                  <a:pt x="93994" y="755428"/>
                </a:cubicBezTo>
                <a:cubicBezTo>
                  <a:pt x="100659" y="747097"/>
                  <a:pt x="116294" y="747423"/>
                  <a:pt x="120627" y="737673"/>
                </a:cubicBezTo>
                <a:cubicBezTo>
                  <a:pt x="129125" y="718551"/>
                  <a:pt x="126322" y="696211"/>
                  <a:pt x="129504" y="675529"/>
                </a:cubicBezTo>
                <a:cubicBezTo>
                  <a:pt x="134323" y="644206"/>
                  <a:pt x="140334" y="609043"/>
                  <a:pt x="147260" y="577875"/>
                </a:cubicBezTo>
                <a:cubicBezTo>
                  <a:pt x="149907" y="565964"/>
                  <a:pt x="150680" y="553277"/>
                  <a:pt x="156137" y="542364"/>
                </a:cubicBezTo>
                <a:cubicBezTo>
                  <a:pt x="168532" y="517574"/>
                  <a:pt x="207533" y="513395"/>
                  <a:pt x="227159" y="506853"/>
                </a:cubicBezTo>
                <a:lnTo>
                  <a:pt x="253792" y="497976"/>
                </a:lnTo>
                <a:cubicBezTo>
                  <a:pt x="256751" y="489098"/>
                  <a:pt x="262669" y="480701"/>
                  <a:pt x="262669" y="471343"/>
                </a:cubicBezTo>
                <a:cubicBezTo>
                  <a:pt x="262669" y="444362"/>
                  <a:pt x="250101" y="444536"/>
                  <a:pt x="236036" y="426954"/>
                </a:cubicBezTo>
                <a:cubicBezTo>
                  <a:pt x="229371" y="418622"/>
                  <a:pt x="227159" y="406239"/>
                  <a:pt x="218281" y="400321"/>
                </a:cubicBezTo>
                <a:cubicBezTo>
                  <a:pt x="208129" y="393553"/>
                  <a:pt x="194734" y="393837"/>
                  <a:pt x="182770" y="391444"/>
                </a:cubicBezTo>
                <a:cubicBezTo>
                  <a:pt x="73965" y="369684"/>
                  <a:pt x="176455" y="394304"/>
                  <a:pt x="93994" y="373688"/>
                </a:cubicBezTo>
                <a:cubicBezTo>
                  <a:pt x="86098" y="350000"/>
                  <a:pt x="71834" y="311752"/>
                  <a:pt x="67361" y="284912"/>
                </a:cubicBezTo>
                <a:cubicBezTo>
                  <a:pt x="63439" y="261378"/>
                  <a:pt x="61442" y="237564"/>
                  <a:pt x="58483" y="213890"/>
                </a:cubicBezTo>
                <a:cubicBezTo>
                  <a:pt x="63118" y="167539"/>
                  <a:pt x="52768" y="130828"/>
                  <a:pt x="85116" y="98480"/>
                </a:cubicBezTo>
                <a:cubicBezTo>
                  <a:pt x="87209" y="96387"/>
                  <a:pt x="91035" y="98480"/>
                  <a:pt x="58483" y="1073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cmpd="sng">
            <a:solidFill>
              <a:schemeClr val="bg1">
                <a:lumMod val="50000"/>
                <a:alpha val="59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5867946" y="4050437"/>
            <a:ext cx="1576476" cy="1409700"/>
            <a:chOff x="6024156" y="4050437"/>
            <a:chExt cx="1576476" cy="1409700"/>
          </a:xfrm>
        </p:grpSpPr>
        <p:sp>
          <p:nvSpPr>
            <p:cNvPr id="203" name="Oval 202"/>
            <p:cNvSpPr/>
            <p:nvPr/>
          </p:nvSpPr>
          <p:spPr>
            <a:xfrm>
              <a:off x="6267132" y="41266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6343332" y="4088537"/>
              <a:ext cx="137478" cy="1143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6457632" y="42790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endCxn id="251" idx="3"/>
            </p:cNvCxnSpPr>
            <p:nvPr/>
          </p:nvCxnSpPr>
          <p:spPr>
            <a:xfrm flipV="1">
              <a:off x="6533832" y="4279542"/>
              <a:ext cx="189195" cy="756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6267132" y="43476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V="1">
              <a:off x="6347142" y="4431437"/>
              <a:ext cx="190500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6495732" y="40504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V="1">
              <a:off x="6571932" y="40504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6419532" y="45000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 flipV="1">
              <a:off x="6495732" y="45000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6629082" y="45685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V="1">
              <a:off x="6705282" y="4572000"/>
              <a:ext cx="224790" cy="727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6305232" y="46447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6381432" y="46447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495732" y="47209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 flipV="1">
              <a:off x="6571932" y="47209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6114732" y="45838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 flipV="1">
              <a:off x="6190932" y="45838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Oval 220"/>
            <p:cNvSpPr/>
            <p:nvPr/>
          </p:nvSpPr>
          <p:spPr>
            <a:xfrm>
              <a:off x="6171882" y="47590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V="1">
              <a:off x="6254256" y="4724400"/>
              <a:ext cx="187232" cy="1182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6248082" y="49572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V="1">
              <a:off x="6324282" y="4960620"/>
              <a:ext cx="156528" cy="727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6530022" y="49191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6606222" y="49191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6419532" y="50715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Arrow Connector 227"/>
            <p:cNvCxnSpPr/>
            <p:nvPr/>
          </p:nvCxnSpPr>
          <p:spPr>
            <a:xfrm flipV="1">
              <a:off x="6495732" y="50715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Oval 228"/>
            <p:cNvSpPr/>
            <p:nvPr/>
          </p:nvSpPr>
          <p:spPr>
            <a:xfrm>
              <a:off x="6663372" y="47971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V="1">
              <a:off x="6739572" y="47971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248082" y="51553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2" name="Straight Arrow Connector 231"/>
            <p:cNvCxnSpPr>
              <a:endCxn id="227" idx="4"/>
            </p:cNvCxnSpPr>
            <p:nvPr/>
          </p:nvCxnSpPr>
          <p:spPr>
            <a:xfrm flipV="1">
              <a:off x="6324282" y="5223917"/>
              <a:ext cx="17145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6072822" y="51019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6149022" y="51019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6042342" y="49114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221" idx="5"/>
            </p:cNvCxnSpPr>
            <p:nvPr/>
          </p:nvCxnSpPr>
          <p:spPr>
            <a:xfrm flipV="1">
              <a:off x="6118542" y="4889179"/>
              <a:ext cx="183422" cy="985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>
              <a:off x="6118542" y="53077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Arrow Connector 237"/>
            <p:cNvCxnSpPr/>
            <p:nvPr/>
          </p:nvCxnSpPr>
          <p:spPr>
            <a:xfrm flipV="1">
              <a:off x="6194742" y="5345837"/>
              <a:ext cx="144780" cy="38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366192" y="53077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Arrow Connector 239"/>
            <p:cNvCxnSpPr>
              <a:endCxn id="241" idx="2"/>
            </p:cNvCxnSpPr>
            <p:nvPr/>
          </p:nvCxnSpPr>
          <p:spPr>
            <a:xfrm flipV="1">
              <a:off x="6442392" y="5330597"/>
              <a:ext cx="182880" cy="533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6625272" y="52543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 flipV="1">
              <a:off x="6701472" y="5212080"/>
              <a:ext cx="190500" cy="1185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3" name="Oval 242"/>
            <p:cNvSpPr/>
            <p:nvPr/>
          </p:nvSpPr>
          <p:spPr>
            <a:xfrm>
              <a:off x="6731952" y="50029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 flipV="1">
              <a:off x="6808152" y="50029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>
              <a:off x="7219632" y="43095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1">
              <a:off x="7029132" y="4385717"/>
              <a:ext cx="2667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7295832" y="51096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 flipH="1" flipV="1">
              <a:off x="7147242" y="5178197"/>
              <a:ext cx="22479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7448232" y="49114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 flipH="1" flipV="1">
              <a:off x="7299642" y="4980077"/>
              <a:ext cx="22479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>
              <a:off x="6700709" y="41494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Arrow Connector 251"/>
            <p:cNvCxnSpPr/>
            <p:nvPr/>
          </p:nvCxnSpPr>
          <p:spPr>
            <a:xfrm flipV="1">
              <a:off x="6776909" y="4157117"/>
              <a:ext cx="184137" cy="685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Oval 252"/>
            <p:cNvSpPr/>
            <p:nvPr/>
          </p:nvSpPr>
          <p:spPr>
            <a:xfrm>
              <a:off x="6024156" y="4126526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Arrow Connector 253"/>
            <p:cNvCxnSpPr>
              <a:endCxn id="203" idx="1"/>
            </p:cNvCxnSpPr>
            <p:nvPr/>
          </p:nvCxnSpPr>
          <p:spPr>
            <a:xfrm flipV="1">
              <a:off x="6100356" y="4148955"/>
              <a:ext cx="189094" cy="537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8682990" y="3896304"/>
            <a:ext cx="1832610" cy="1828800"/>
            <a:chOff x="2739390" y="685800"/>
            <a:chExt cx="1832610" cy="1828800"/>
          </a:xfrm>
        </p:grpSpPr>
        <p:sp>
          <p:nvSpPr>
            <p:cNvPr id="284" name="Rectangle 283"/>
            <p:cNvSpPr/>
            <p:nvPr/>
          </p:nvSpPr>
          <p:spPr>
            <a:xfrm>
              <a:off x="2739390" y="685800"/>
              <a:ext cx="1832610" cy="1828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/>
            <p:cNvCxnSpPr/>
            <p:nvPr/>
          </p:nvCxnSpPr>
          <p:spPr>
            <a:xfrm flipH="1">
              <a:off x="33489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H="1">
              <a:off x="39585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2739390" y="1295400"/>
              <a:ext cx="183261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2743200" y="1905000"/>
              <a:ext cx="18288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9" name="Rectangle 288"/>
            <p:cNvSpPr/>
            <p:nvPr/>
          </p:nvSpPr>
          <p:spPr>
            <a:xfrm>
              <a:off x="2752724" y="698659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362896" y="696563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362324" y="1305877"/>
              <a:ext cx="585216" cy="5852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52724" y="1304924"/>
              <a:ext cx="585216" cy="5852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63107" y="1917477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754947" y="1916525"/>
              <a:ext cx="585216" cy="585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Freeform 294"/>
          <p:cNvSpPr/>
          <p:nvPr/>
        </p:nvSpPr>
        <p:spPr>
          <a:xfrm>
            <a:off x="8759190" y="3992311"/>
            <a:ext cx="955128" cy="1554418"/>
          </a:xfrm>
          <a:custGeom>
            <a:avLst/>
            <a:gdLst>
              <a:gd name="connsiteX0" fmla="*/ 58483 w 955128"/>
              <a:gd name="connsiteY0" fmla="*/ 107358 h 1554418"/>
              <a:gd name="connsiteX1" fmla="*/ 58483 w 955128"/>
              <a:gd name="connsiteY1" fmla="*/ 107358 h 1554418"/>
              <a:gd name="connsiteX2" fmla="*/ 378079 w 955128"/>
              <a:gd name="connsiteY2" fmla="*/ 98480 h 1554418"/>
              <a:gd name="connsiteX3" fmla="*/ 528999 w 955128"/>
              <a:gd name="connsiteY3" fmla="*/ 80725 h 1554418"/>
              <a:gd name="connsiteX4" fmla="*/ 635531 w 955128"/>
              <a:gd name="connsiteY4" fmla="*/ 54092 h 1554418"/>
              <a:gd name="connsiteX5" fmla="*/ 688797 w 955128"/>
              <a:gd name="connsiteY5" fmla="*/ 36337 h 1554418"/>
              <a:gd name="connsiteX6" fmla="*/ 813085 w 955128"/>
              <a:gd name="connsiteY6" fmla="*/ 9704 h 1554418"/>
              <a:gd name="connsiteX7" fmla="*/ 892984 w 955128"/>
              <a:gd name="connsiteY7" fmla="*/ 45214 h 1554418"/>
              <a:gd name="connsiteX8" fmla="*/ 928495 w 955128"/>
              <a:gd name="connsiteY8" fmla="*/ 80725 h 1554418"/>
              <a:gd name="connsiteX9" fmla="*/ 946250 w 955128"/>
              <a:gd name="connsiteY9" fmla="*/ 133991 h 1554418"/>
              <a:gd name="connsiteX10" fmla="*/ 955128 w 955128"/>
              <a:gd name="connsiteY10" fmla="*/ 160624 h 1554418"/>
              <a:gd name="connsiteX11" fmla="*/ 946250 w 955128"/>
              <a:gd name="connsiteY11" fmla="*/ 329300 h 1554418"/>
              <a:gd name="connsiteX12" fmla="*/ 910739 w 955128"/>
              <a:gd name="connsiteY12" fmla="*/ 373688 h 1554418"/>
              <a:gd name="connsiteX13" fmla="*/ 866351 w 955128"/>
              <a:gd name="connsiteY13" fmla="*/ 409199 h 1554418"/>
              <a:gd name="connsiteX14" fmla="*/ 759819 w 955128"/>
              <a:gd name="connsiteY14" fmla="*/ 426954 h 1554418"/>
              <a:gd name="connsiteX15" fmla="*/ 813085 w 955128"/>
              <a:gd name="connsiteY15" fmla="*/ 497976 h 1554418"/>
              <a:gd name="connsiteX16" fmla="*/ 839718 w 955128"/>
              <a:gd name="connsiteY16" fmla="*/ 515731 h 1554418"/>
              <a:gd name="connsiteX17" fmla="*/ 875228 w 955128"/>
              <a:gd name="connsiteY17" fmla="*/ 568997 h 1554418"/>
              <a:gd name="connsiteX18" fmla="*/ 901862 w 955128"/>
              <a:gd name="connsiteY18" fmla="*/ 648896 h 1554418"/>
              <a:gd name="connsiteX19" fmla="*/ 910739 w 955128"/>
              <a:gd name="connsiteY19" fmla="*/ 675529 h 1554418"/>
              <a:gd name="connsiteX20" fmla="*/ 919617 w 955128"/>
              <a:gd name="connsiteY20" fmla="*/ 711040 h 1554418"/>
              <a:gd name="connsiteX21" fmla="*/ 928495 w 955128"/>
              <a:gd name="connsiteY21" fmla="*/ 844205 h 1554418"/>
              <a:gd name="connsiteX22" fmla="*/ 946250 w 955128"/>
              <a:gd name="connsiteY22" fmla="*/ 1066147 h 1554418"/>
              <a:gd name="connsiteX23" fmla="*/ 937372 w 955128"/>
              <a:gd name="connsiteY23" fmla="*/ 1296966 h 1554418"/>
              <a:gd name="connsiteX24" fmla="*/ 928495 w 955128"/>
              <a:gd name="connsiteY24" fmla="*/ 1323599 h 1554418"/>
              <a:gd name="connsiteX25" fmla="*/ 910739 w 955128"/>
              <a:gd name="connsiteY25" fmla="*/ 1341354 h 1554418"/>
              <a:gd name="connsiteX26" fmla="*/ 901862 w 955128"/>
              <a:gd name="connsiteY26" fmla="*/ 1367987 h 1554418"/>
              <a:gd name="connsiteX27" fmla="*/ 830840 w 955128"/>
              <a:gd name="connsiteY27" fmla="*/ 1421253 h 1554418"/>
              <a:gd name="connsiteX28" fmla="*/ 813085 w 955128"/>
              <a:gd name="connsiteY28" fmla="*/ 1439009 h 1554418"/>
              <a:gd name="connsiteX29" fmla="*/ 759819 w 955128"/>
              <a:gd name="connsiteY29" fmla="*/ 1456764 h 1554418"/>
              <a:gd name="connsiteX30" fmla="*/ 733186 w 955128"/>
              <a:gd name="connsiteY30" fmla="*/ 1465642 h 1554418"/>
              <a:gd name="connsiteX31" fmla="*/ 671042 w 955128"/>
              <a:gd name="connsiteY31" fmla="*/ 1492275 h 1554418"/>
              <a:gd name="connsiteX32" fmla="*/ 617776 w 955128"/>
              <a:gd name="connsiteY32" fmla="*/ 1510030 h 1554418"/>
              <a:gd name="connsiteX33" fmla="*/ 591143 w 955128"/>
              <a:gd name="connsiteY33" fmla="*/ 1518908 h 1554418"/>
              <a:gd name="connsiteX34" fmla="*/ 457978 w 955128"/>
              <a:gd name="connsiteY34" fmla="*/ 1536663 h 1554418"/>
              <a:gd name="connsiteX35" fmla="*/ 404712 w 955128"/>
              <a:gd name="connsiteY35" fmla="*/ 1545541 h 1554418"/>
              <a:gd name="connsiteX36" fmla="*/ 307058 w 955128"/>
              <a:gd name="connsiteY36" fmla="*/ 1554418 h 1554418"/>
              <a:gd name="connsiteX37" fmla="*/ 156137 w 955128"/>
              <a:gd name="connsiteY37" fmla="*/ 1545541 h 1554418"/>
              <a:gd name="connsiteX38" fmla="*/ 120627 w 955128"/>
              <a:gd name="connsiteY38" fmla="*/ 1501152 h 1554418"/>
              <a:gd name="connsiteX39" fmla="*/ 76238 w 955128"/>
              <a:gd name="connsiteY39" fmla="*/ 1456764 h 1554418"/>
              <a:gd name="connsiteX40" fmla="*/ 22972 w 955128"/>
              <a:gd name="connsiteY40" fmla="*/ 1385743 h 1554418"/>
              <a:gd name="connsiteX41" fmla="*/ 14095 w 955128"/>
              <a:gd name="connsiteY41" fmla="*/ 1359110 h 1554418"/>
              <a:gd name="connsiteX42" fmla="*/ 14095 w 955128"/>
              <a:gd name="connsiteY42" fmla="*/ 950737 h 1554418"/>
              <a:gd name="connsiteX43" fmla="*/ 22972 w 955128"/>
              <a:gd name="connsiteY43" fmla="*/ 915226 h 1554418"/>
              <a:gd name="connsiteX44" fmla="*/ 31850 w 955128"/>
              <a:gd name="connsiteY44" fmla="*/ 861960 h 1554418"/>
              <a:gd name="connsiteX45" fmla="*/ 49605 w 955128"/>
              <a:gd name="connsiteY45" fmla="*/ 835327 h 1554418"/>
              <a:gd name="connsiteX46" fmla="*/ 85116 w 955128"/>
              <a:gd name="connsiteY46" fmla="*/ 782061 h 1554418"/>
              <a:gd name="connsiteX47" fmla="*/ 93994 w 955128"/>
              <a:gd name="connsiteY47" fmla="*/ 755428 h 1554418"/>
              <a:gd name="connsiteX48" fmla="*/ 120627 w 955128"/>
              <a:gd name="connsiteY48" fmla="*/ 737673 h 1554418"/>
              <a:gd name="connsiteX49" fmla="*/ 129504 w 955128"/>
              <a:gd name="connsiteY49" fmla="*/ 675529 h 1554418"/>
              <a:gd name="connsiteX50" fmla="*/ 147260 w 955128"/>
              <a:gd name="connsiteY50" fmla="*/ 577875 h 1554418"/>
              <a:gd name="connsiteX51" fmla="*/ 156137 w 955128"/>
              <a:gd name="connsiteY51" fmla="*/ 542364 h 1554418"/>
              <a:gd name="connsiteX52" fmla="*/ 227159 w 955128"/>
              <a:gd name="connsiteY52" fmla="*/ 506853 h 1554418"/>
              <a:gd name="connsiteX53" fmla="*/ 253792 w 955128"/>
              <a:gd name="connsiteY53" fmla="*/ 497976 h 1554418"/>
              <a:gd name="connsiteX54" fmla="*/ 262669 w 955128"/>
              <a:gd name="connsiteY54" fmla="*/ 471343 h 1554418"/>
              <a:gd name="connsiteX55" fmla="*/ 236036 w 955128"/>
              <a:gd name="connsiteY55" fmla="*/ 426954 h 1554418"/>
              <a:gd name="connsiteX56" fmla="*/ 218281 w 955128"/>
              <a:gd name="connsiteY56" fmla="*/ 400321 h 1554418"/>
              <a:gd name="connsiteX57" fmla="*/ 182770 w 955128"/>
              <a:gd name="connsiteY57" fmla="*/ 391444 h 1554418"/>
              <a:gd name="connsiteX58" fmla="*/ 93994 w 955128"/>
              <a:gd name="connsiteY58" fmla="*/ 373688 h 1554418"/>
              <a:gd name="connsiteX59" fmla="*/ 67361 w 955128"/>
              <a:gd name="connsiteY59" fmla="*/ 284912 h 1554418"/>
              <a:gd name="connsiteX60" fmla="*/ 58483 w 955128"/>
              <a:gd name="connsiteY60" fmla="*/ 213890 h 1554418"/>
              <a:gd name="connsiteX61" fmla="*/ 85116 w 955128"/>
              <a:gd name="connsiteY61" fmla="*/ 98480 h 1554418"/>
              <a:gd name="connsiteX62" fmla="*/ 58483 w 955128"/>
              <a:gd name="connsiteY62" fmla="*/ 107358 h 155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5128" h="1554418">
                <a:moveTo>
                  <a:pt x="58483" y="107358"/>
                </a:moveTo>
                <a:lnTo>
                  <a:pt x="58483" y="107358"/>
                </a:lnTo>
                <a:lnTo>
                  <a:pt x="378079" y="98480"/>
                </a:lnTo>
                <a:cubicBezTo>
                  <a:pt x="425356" y="96425"/>
                  <a:pt x="481263" y="87545"/>
                  <a:pt x="528999" y="80725"/>
                </a:cubicBezTo>
                <a:cubicBezTo>
                  <a:pt x="673920" y="32419"/>
                  <a:pt x="492077" y="89956"/>
                  <a:pt x="635531" y="54092"/>
                </a:cubicBezTo>
                <a:cubicBezTo>
                  <a:pt x="653688" y="49553"/>
                  <a:pt x="688797" y="36337"/>
                  <a:pt x="688797" y="36337"/>
                </a:cubicBezTo>
                <a:cubicBezTo>
                  <a:pt x="761914" y="-12408"/>
                  <a:pt x="720888" y="-1821"/>
                  <a:pt x="813085" y="9704"/>
                </a:cubicBezTo>
                <a:cubicBezTo>
                  <a:pt x="849551" y="21859"/>
                  <a:pt x="866127" y="22193"/>
                  <a:pt x="892984" y="45214"/>
                </a:cubicBezTo>
                <a:cubicBezTo>
                  <a:pt x="905694" y="56108"/>
                  <a:pt x="928495" y="80725"/>
                  <a:pt x="928495" y="80725"/>
                </a:cubicBezTo>
                <a:lnTo>
                  <a:pt x="946250" y="133991"/>
                </a:lnTo>
                <a:lnTo>
                  <a:pt x="955128" y="160624"/>
                </a:lnTo>
                <a:cubicBezTo>
                  <a:pt x="952169" y="216849"/>
                  <a:pt x="951348" y="273228"/>
                  <a:pt x="946250" y="329300"/>
                </a:cubicBezTo>
                <a:cubicBezTo>
                  <a:pt x="943213" y="362709"/>
                  <a:pt x="934652" y="354557"/>
                  <a:pt x="910739" y="373688"/>
                </a:cubicBezTo>
                <a:cubicBezTo>
                  <a:pt x="891618" y="388985"/>
                  <a:pt x="892072" y="399554"/>
                  <a:pt x="866351" y="409199"/>
                </a:cubicBezTo>
                <a:cubicBezTo>
                  <a:pt x="850370" y="415192"/>
                  <a:pt x="769053" y="425635"/>
                  <a:pt x="759819" y="426954"/>
                </a:cubicBezTo>
                <a:cubicBezTo>
                  <a:pt x="776048" y="451298"/>
                  <a:pt x="789624" y="479207"/>
                  <a:pt x="813085" y="497976"/>
                </a:cubicBezTo>
                <a:cubicBezTo>
                  <a:pt x="821417" y="504641"/>
                  <a:pt x="830840" y="509813"/>
                  <a:pt x="839718" y="515731"/>
                </a:cubicBezTo>
                <a:cubicBezTo>
                  <a:pt x="851555" y="533486"/>
                  <a:pt x="868480" y="548753"/>
                  <a:pt x="875228" y="568997"/>
                </a:cubicBezTo>
                <a:lnTo>
                  <a:pt x="901862" y="648896"/>
                </a:lnTo>
                <a:cubicBezTo>
                  <a:pt x="904821" y="657774"/>
                  <a:pt x="908469" y="666451"/>
                  <a:pt x="910739" y="675529"/>
                </a:cubicBezTo>
                <a:lnTo>
                  <a:pt x="919617" y="711040"/>
                </a:lnTo>
                <a:cubicBezTo>
                  <a:pt x="922576" y="755428"/>
                  <a:pt x="925957" y="799791"/>
                  <a:pt x="928495" y="844205"/>
                </a:cubicBezTo>
                <a:cubicBezTo>
                  <a:pt x="940052" y="1046463"/>
                  <a:pt x="925260" y="961197"/>
                  <a:pt x="946250" y="1066147"/>
                </a:cubicBezTo>
                <a:cubicBezTo>
                  <a:pt x="943291" y="1143087"/>
                  <a:pt x="942669" y="1220152"/>
                  <a:pt x="937372" y="1296966"/>
                </a:cubicBezTo>
                <a:cubicBezTo>
                  <a:pt x="936728" y="1306302"/>
                  <a:pt x="933310" y="1315575"/>
                  <a:pt x="928495" y="1323599"/>
                </a:cubicBezTo>
                <a:cubicBezTo>
                  <a:pt x="924189" y="1330776"/>
                  <a:pt x="916658" y="1335436"/>
                  <a:pt x="910739" y="1341354"/>
                </a:cubicBezTo>
                <a:cubicBezTo>
                  <a:pt x="907780" y="1350232"/>
                  <a:pt x="906677" y="1359963"/>
                  <a:pt x="901862" y="1367987"/>
                </a:cubicBezTo>
                <a:cubicBezTo>
                  <a:pt x="890049" y="1387675"/>
                  <a:pt x="837451" y="1414641"/>
                  <a:pt x="830840" y="1421253"/>
                </a:cubicBezTo>
                <a:cubicBezTo>
                  <a:pt x="824922" y="1427172"/>
                  <a:pt x="820571" y="1435266"/>
                  <a:pt x="813085" y="1439009"/>
                </a:cubicBezTo>
                <a:cubicBezTo>
                  <a:pt x="796345" y="1447379"/>
                  <a:pt x="777574" y="1450846"/>
                  <a:pt x="759819" y="1456764"/>
                </a:cubicBezTo>
                <a:cubicBezTo>
                  <a:pt x="750941" y="1459723"/>
                  <a:pt x="740972" y="1460451"/>
                  <a:pt x="733186" y="1465642"/>
                </a:cubicBezTo>
                <a:cubicBezTo>
                  <a:pt x="690933" y="1493810"/>
                  <a:pt x="723157" y="1476641"/>
                  <a:pt x="671042" y="1492275"/>
                </a:cubicBezTo>
                <a:cubicBezTo>
                  <a:pt x="653116" y="1497653"/>
                  <a:pt x="635531" y="1504112"/>
                  <a:pt x="617776" y="1510030"/>
                </a:cubicBezTo>
                <a:cubicBezTo>
                  <a:pt x="608898" y="1512989"/>
                  <a:pt x="600374" y="1517370"/>
                  <a:pt x="591143" y="1518908"/>
                </a:cubicBezTo>
                <a:cubicBezTo>
                  <a:pt x="467628" y="1539492"/>
                  <a:pt x="620997" y="1514926"/>
                  <a:pt x="457978" y="1536663"/>
                </a:cubicBezTo>
                <a:cubicBezTo>
                  <a:pt x="440136" y="1539042"/>
                  <a:pt x="422589" y="1543438"/>
                  <a:pt x="404712" y="1545541"/>
                </a:cubicBezTo>
                <a:cubicBezTo>
                  <a:pt x="372250" y="1549360"/>
                  <a:pt x="339609" y="1551459"/>
                  <a:pt x="307058" y="1554418"/>
                </a:cubicBezTo>
                <a:cubicBezTo>
                  <a:pt x="256751" y="1551459"/>
                  <a:pt x="205914" y="1553401"/>
                  <a:pt x="156137" y="1545541"/>
                </a:cubicBezTo>
                <a:cubicBezTo>
                  <a:pt x="146098" y="1543956"/>
                  <a:pt x="123572" y="1504518"/>
                  <a:pt x="120627" y="1501152"/>
                </a:cubicBezTo>
                <a:cubicBezTo>
                  <a:pt x="106848" y="1485404"/>
                  <a:pt x="87845" y="1474175"/>
                  <a:pt x="76238" y="1456764"/>
                </a:cubicBezTo>
                <a:cubicBezTo>
                  <a:pt x="36085" y="1396534"/>
                  <a:pt x="55817" y="1418587"/>
                  <a:pt x="22972" y="1385743"/>
                </a:cubicBezTo>
                <a:cubicBezTo>
                  <a:pt x="20013" y="1376865"/>
                  <a:pt x="16125" y="1368245"/>
                  <a:pt x="14095" y="1359110"/>
                </a:cubicBezTo>
                <a:cubicBezTo>
                  <a:pt x="-14891" y="1228673"/>
                  <a:pt x="8983" y="1063194"/>
                  <a:pt x="14095" y="950737"/>
                </a:cubicBezTo>
                <a:cubicBezTo>
                  <a:pt x="14649" y="938548"/>
                  <a:pt x="20579" y="927190"/>
                  <a:pt x="22972" y="915226"/>
                </a:cubicBezTo>
                <a:cubicBezTo>
                  <a:pt x="26502" y="897575"/>
                  <a:pt x="26158" y="879037"/>
                  <a:pt x="31850" y="861960"/>
                </a:cubicBezTo>
                <a:cubicBezTo>
                  <a:pt x="35224" y="851838"/>
                  <a:pt x="44833" y="844870"/>
                  <a:pt x="49605" y="835327"/>
                </a:cubicBezTo>
                <a:cubicBezTo>
                  <a:pt x="75300" y="783937"/>
                  <a:pt x="34630" y="832547"/>
                  <a:pt x="85116" y="782061"/>
                </a:cubicBezTo>
                <a:cubicBezTo>
                  <a:pt x="88075" y="773183"/>
                  <a:pt x="88148" y="762735"/>
                  <a:pt x="93994" y="755428"/>
                </a:cubicBezTo>
                <a:cubicBezTo>
                  <a:pt x="100659" y="747097"/>
                  <a:pt x="116294" y="747423"/>
                  <a:pt x="120627" y="737673"/>
                </a:cubicBezTo>
                <a:cubicBezTo>
                  <a:pt x="129125" y="718551"/>
                  <a:pt x="126322" y="696211"/>
                  <a:pt x="129504" y="675529"/>
                </a:cubicBezTo>
                <a:cubicBezTo>
                  <a:pt x="134323" y="644206"/>
                  <a:pt x="140334" y="609043"/>
                  <a:pt x="147260" y="577875"/>
                </a:cubicBezTo>
                <a:cubicBezTo>
                  <a:pt x="149907" y="565964"/>
                  <a:pt x="150680" y="553277"/>
                  <a:pt x="156137" y="542364"/>
                </a:cubicBezTo>
                <a:cubicBezTo>
                  <a:pt x="168532" y="517574"/>
                  <a:pt x="207533" y="513395"/>
                  <a:pt x="227159" y="506853"/>
                </a:cubicBezTo>
                <a:lnTo>
                  <a:pt x="253792" y="497976"/>
                </a:lnTo>
                <a:cubicBezTo>
                  <a:pt x="256751" y="489098"/>
                  <a:pt x="262669" y="480701"/>
                  <a:pt x="262669" y="471343"/>
                </a:cubicBezTo>
                <a:cubicBezTo>
                  <a:pt x="262669" y="444362"/>
                  <a:pt x="250101" y="444536"/>
                  <a:pt x="236036" y="426954"/>
                </a:cubicBezTo>
                <a:cubicBezTo>
                  <a:pt x="229371" y="418622"/>
                  <a:pt x="227159" y="406239"/>
                  <a:pt x="218281" y="400321"/>
                </a:cubicBezTo>
                <a:cubicBezTo>
                  <a:pt x="208129" y="393553"/>
                  <a:pt x="194734" y="393837"/>
                  <a:pt x="182770" y="391444"/>
                </a:cubicBezTo>
                <a:cubicBezTo>
                  <a:pt x="73965" y="369684"/>
                  <a:pt x="176455" y="394304"/>
                  <a:pt x="93994" y="373688"/>
                </a:cubicBezTo>
                <a:cubicBezTo>
                  <a:pt x="86098" y="350000"/>
                  <a:pt x="71834" y="311752"/>
                  <a:pt x="67361" y="284912"/>
                </a:cubicBezTo>
                <a:cubicBezTo>
                  <a:pt x="63439" y="261378"/>
                  <a:pt x="61442" y="237564"/>
                  <a:pt x="58483" y="213890"/>
                </a:cubicBezTo>
                <a:cubicBezTo>
                  <a:pt x="63118" y="167539"/>
                  <a:pt x="52768" y="130828"/>
                  <a:pt x="85116" y="98480"/>
                </a:cubicBezTo>
                <a:cubicBezTo>
                  <a:pt x="87209" y="96387"/>
                  <a:pt x="91035" y="98480"/>
                  <a:pt x="58483" y="1073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cmpd="sng">
            <a:solidFill>
              <a:schemeClr val="bg1">
                <a:lumMod val="50000"/>
                <a:alpha val="59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/>
          <p:cNvGrpSpPr/>
          <p:nvPr/>
        </p:nvGrpSpPr>
        <p:grpSpPr>
          <a:xfrm>
            <a:off x="8839746" y="4061200"/>
            <a:ext cx="1576476" cy="1409700"/>
            <a:chOff x="6024156" y="4050437"/>
            <a:chExt cx="1576476" cy="1409700"/>
          </a:xfrm>
        </p:grpSpPr>
        <p:sp>
          <p:nvSpPr>
            <p:cNvPr id="297" name="Oval 296"/>
            <p:cNvSpPr/>
            <p:nvPr/>
          </p:nvSpPr>
          <p:spPr>
            <a:xfrm>
              <a:off x="6267132" y="41266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V="1">
              <a:off x="6343332" y="4088537"/>
              <a:ext cx="137478" cy="1143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Oval 298"/>
            <p:cNvSpPr/>
            <p:nvPr/>
          </p:nvSpPr>
          <p:spPr>
            <a:xfrm>
              <a:off x="6457632" y="42790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Arrow Connector 299"/>
            <p:cNvCxnSpPr>
              <a:endCxn id="345" idx="3"/>
            </p:cNvCxnSpPr>
            <p:nvPr/>
          </p:nvCxnSpPr>
          <p:spPr>
            <a:xfrm flipV="1">
              <a:off x="6533832" y="4279542"/>
              <a:ext cx="189195" cy="756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6267132" y="43476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 flipV="1">
              <a:off x="6347142" y="4431437"/>
              <a:ext cx="190500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3" name="Oval 302"/>
            <p:cNvSpPr/>
            <p:nvPr/>
          </p:nvSpPr>
          <p:spPr>
            <a:xfrm>
              <a:off x="6495732" y="40504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Arrow Connector 303"/>
            <p:cNvCxnSpPr/>
            <p:nvPr/>
          </p:nvCxnSpPr>
          <p:spPr>
            <a:xfrm flipV="1">
              <a:off x="6571932" y="40504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Oval 304"/>
            <p:cNvSpPr/>
            <p:nvPr/>
          </p:nvSpPr>
          <p:spPr>
            <a:xfrm>
              <a:off x="6419532" y="45000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6" name="Straight Arrow Connector 305"/>
            <p:cNvCxnSpPr/>
            <p:nvPr/>
          </p:nvCxnSpPr>
          <p:spPr>
            <a:xfrm flipV="1">
              <a:off x="6495732" y="45000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Oval 306"/>
            <p:cNvSpPr/>
            <p:nvPr/>
          </p:nvSpPr>
          <p:spPr>
            <a:xfrm>
              <a:off x="6629082" y="45685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Arrow Connector 307"/>
            <p:cNvCxnSpPr/>
            <p:nvPr/>
          </p:nvCxnSpPr>
          <p:spPr>
            <a:xfrm flipV="1">
              <a:off x="6705282" y="4572000"/>
              <a:ext cx="224790" cy="727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Oval 308"/>
            <p:cNvSpPr/>
            <p:nvPr/>
          </p:nvSpPr>
          <p:spPr>
            <a:xfrm>
              <a:off x="6305232" y="46447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 flipV="1">
              <a:off x="6381432" y="46447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Oval 310"/>
            <p:cNvSpPr/>
            <p:nvPr/>
          </p:nvSpPr>
          <p:spPr>
            <a:xfrm>
              <a:off x="6495732" y="47209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 flipV="1">
              <a:off x="6571932" y="47209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Oval 312"/>
            <p:cNvSpPr/>
            <p:nvPr/>
          </p:nvSpPr>
          <p:spPr>
            <a:xfrm>
              <a:off x="6114732" y="45838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Arrow Connector 313"/>
            <p:cNvCxnSpPr/>
            <p:nvPr/>
          </p:nvCxnSpPr>
          <p:spPr>
            <a:xfrm flipV="1">
              <a:off x="6190932" y="45838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Oval 314"/>
            <p:cNvSpPr/>
            <p:nvPr/>
          </p:nvSpPr>
          <p:spPr>
            <a:xfrm>
              <a:off x="6171882" y="47590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Arrow Connector 315"/>
            <p:cNvCxnSpPr/>
            <p:nvPr/>
          </p:nvCxnSpPr>
          <p:spPr>
            <a:xfrm flipV="1">
              <a:off x="6254256" y="4724400"/>
              <a:ext cx="187232" cy="1182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Oval 316"/>
            <p:cNvSpPr/>
            <p:nvPr/>
          </p:nvSpPr>
          <p:spPr>
            <a:xfrm>
              <a:off x="6248082" y="49572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 flipV="1">
              <a:off x="6324282" y="4960620"/>
              <a:ext cx="156528" cy="727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Oval 318"/>
            <p:cNvSpPr/>
            <p:nvPr/>
          </p:nvSpPr>
          <p:spPr>
            <a:xfrm>
              <a:off x="6530022" y="49191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Arrow Connector 319"/>
            <p:cNvCxnSpPr/>
            <p:nvPr/>
          </p:nvCxnSpPr>
          <p:spPr>
            <a:xfrm flipV="1">
              <a:off x="6606222" y="49191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6419532" y="50715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2" name="Straight Arrow Connector 321"/>
            <p:cNvCxnSpPr/>
            <p:nvPr/>
          </p:nvCxnSpPr>
          <p:spPr>
            <a:xfrm flipV="1">
              <a:off x="6495732" y="50715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Oval 322"/>
            <p:cNvSpPr/>
            <p:nvPr/>
          </p:nvSpPr>
          <p:spPr>
            <a:xfrm>
              <a:off x="6663372" y="47971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V="1">
              <a:off x="6739572" y="47971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Oval 324"/>
            <p:cNvSpPr/>
            <p:nvPr/>
          </p:nvSpPr>
          <p:spPr>
            <a:xfrm>
              <a:off x="6248082" y="51553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6" name="Straight Arrow Connector 325"/>
            <p:cNvCxnSpPr>
              <a:endCxn id="321" idx="4"/>
            </p:cNvCxnSpPr>
            <p:nvPr/>
          </p:nvCxnSpPr>
          <p:spPr>
            <a:xfrm flipV="1">
              <a:off x="6324282" y="5223917"/>
              <a:ext cx="17145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Oval 326"/>
            <p:cNvSpPr/>
            <p:nvPr/>
          </p:nvSpPr>
          <p:spPr>
            <a:xfrm>
              <a:off x="6072822" y="51019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Arrow Connector 327"/>
            <p:cNvCxnSpPr/>
            <p:nvPr/>
          </p:nvCxnSpPr>
          <p:spPr>
            <a:xfrm flipV="1">
              <a:off x="6149022" y="51019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Oval 328"/>
            <p:cNvSpPr/>
            <p:nvPr/>
          </p:nvSpPr>
          <p:spPr>
            <a:xfrm>
              <a:off x="6042342" y="49114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Arrow Connector 329"/>
            <p:cNvCxnSpPr>
              <a:endCxn id="315" idx="5"/>
            </p:cNvCxnSpPr>
            <p:nvPr/>
          </p:nvCxnSpPr>
          <p:spPr>
            <a:xfrm flipV="1">
              <a:off x="6118542" y="4889179"/>
              <a:ext cx="183422" cy="985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1" name="Oval 330"/>
            <p:cNvSpPr/>
            <p:nvPr/>
          </p:nvSpPr>
          <p:spPr>
            <a:xfrm>
              <a:off x="6118542" y="53077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 flipV="1">
              <a:off x="6194742" y="5345837"/>
              <a:ext cx="144780" cy="38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Oval 332"/>
            <p:cNvSpPr/>
            <p:nvPr/>
          </p:nvSpPr>
          <p:spPr>
            <a:xfrm>
              <a:off x="6366192" y="53077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Arrow Connector 333"/>
            <p:cNvCxnSpPr>
              <a:endCxn id="335" idx="2"/>
            </p:cNvCxnSpPr>
            <p:nvPr/>
          </p:nvCxnSpPr>
          <p:spPr>
            <a:xfrm flipV="1">
              <a:off x="6442392" y="5330597"/>
              <a:ext cx="182880" cy="533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6625272" y="52543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Arrow Connector 335"/>
            <p:cNvCxnSpPr/>
            <p:nvPr/>
          </p:nvCxnSpPr>
          <p:spPr>
            <a:xfrm flipV="1">
              <a:off x="6701472" y="5212080"/>
              <a:ext cx="190500" cy="1185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6731952" y="50029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Straight Arrow Connector 337"/>
            <p:cNvCxnSpPr/>
            <p:nvPr/>
          </p:nvCxnSpPr>
          <p:spPr>
            <a:xfrm flipV="1">
              <a:off x="6808152" y="50029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9" name="Oval 338"/>
            <p:cNvSpPr/>
            <p:nvPr/>
          </p:nvSpPr>
          <p:spPr>
            <a:xfrm>
              <a:off x="7219632" y="43095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Arrow Connector 339"/>
            <p:cNvCxnSpPr/>
            <p:nvPr/>
          </p:nvCxnSpPr>
          <p:spPr>
            <a:xfrm flipH="1" flipV="1">
              <a:off x="7090410" y="4309517"/>
              <a:ext cx="205422" cy="762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Oval 340"/>
            <p:cNvSpPr/>
            <p:nvPr/>
          </p:nvSpPr>
          <p:spPr>
            <a:xfrm>
              <a:off x="7295832" y="51096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H="1">
              <a:off x="7147242" y="5185817"/>
              <a:ext cx="224790" cy="1987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Oval 342"/>
            <p:cNvSpPr/>
            <p:nvPr/>
          </p:nvSpPr>
          <p:spPr>
            <a:xfrm>
              <a:off x="7448232" y="49114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" name="Straight Arrow Connector 343"/>
            <p:cNvCxnSpPr/>
            <p:nvPr/>
          </p:nvCxnSpPr>
          <p:spPr>
            <a:xfrm flipH="1" flipV="1">
              <a:off x="7299642" y="4980077"/>
              <a:ext cx="22479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Oval 344"/>
            <p:cNvSpPr/>
            <p:nvPr/>
          </p:nvSpPr>
          <p:spPr>
            <a:xfrm>
              <a:off x="6700709" y="41494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" name="Straight Arrow Connector 345"/>
            <p:cNvCxnSpPr/>
            <p:nvPr/>
          </p:nvCxnSpPr>
          <p:spPr>
            <a:xfrm flipV="1">
              <a:off x="6776909" y="4157117"/>
              <a:ext cx="184137" cy="685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Oval 346"/>
            <p:cNvSpPr/>
            <p:nvPr/>
          </p:nvSpPr>
          <p:spPr>
            <a:xfrm>
              <a:off x="6024156" y="4126526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347"/>
            <p:cNvCxnSpPr>
              <a:endCxn id="297" idx="1"/>
            </p:cNvCxnSpPr>
            <p:nvPr/>
          </p:nvCxnSpPr>
          <p:spPr>
            <a:xfrm flipV="1">
              <a:off x="6100356" y="4148955"/>
              <a:ext cx="189094" cy="537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/>
            <p:nvPr/>
          </p:nvCxnSpPr>
          <p:spPr>
            <a:xfrm flipH="1">
              <a:off x="7010400" y="4392745"/>
              <a:ext cx="2690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7144944" y="5178197"/>
              <a:ext cx="227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Straight Connector 362"/>
          <p:cNvCxnSpPr/>
          <p:nvPr/>
        </p:nvCxnSpPr>
        <p:spPr>
          <a:xfrm>
            <a:off x="0" y="3429000"/>
            <a:ext cx="1041622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-1295400" y="1429434"/>
            <a:ext cx="121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Crowd Level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-1295400" y="3986351"/>
            <a:ext cx="121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Level</a:t>
            </a:r>
            <a:endParaRPr lang="en-US" dirty="0"/>
          </a:p>
        </p:txBody>
      </p:sp>
      <p:sp>
        <p:nvSpPr>
          <p:cNvPr id="366" name="Right Arrow 365"/>
          <p:cNvSpPr/>
          <p:nvPr/>
        </p:nvSpPr>
        <p:spPr>
          <a:xfrm>
            <a:off x="2133600" y="4572000"/>
            <a:ext cx="609600" cy="4953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ight Arrow 366"/>
          <p:cNvSpPr/>
          <p:nvPr/>
        </p:nvSpPr>
        <p:spPr>
          <a:xfrm rot="16200000">
            <a:off x="3464315" y="3181350"/>
            <a:ext cx="609600" cy="4953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ight Arrow 367"/>
          <p:cNvSpPr/>
          <p:nvPr/>
        </p:nvSpPr>
        <p:spPr>
          <a:xfrm rot="5400000">
            <a:off x="6315899" y="3176910"/>
            <a:ext cx="609600" cy="4953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ight Arrow 368"/>
          <p:cNvSpPr/>
          <p:nvPr/>
        </p:nvSpPr>
        <p:spPr>
          <a:xfrm>
            <a:off x="7747016" y="4553727"/>
            <a:ext cx="609600" cy="4953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ight Arrow 369"/>
          <p:cNvSpPr/>
          <p:nvPr/>
        </p:nvSpPr>
        <p:spPr>
          <a:xfrm>
            <a:off x="4912312" y="1790700"/>
            <a:ext cx="609600" cy="4953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/>
          <p:cNvSpPr txBox="1"/>
          <p:nvPr/>
        </p:nvSpPr>
        <p:spPr>
          <a:xfrm>
            <a:off x="983615" y="2590800"/>
            <a:ext cx="1683385" cy="600164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Convert discrete agent information to continuous representation</a:t>
            </a:r>
            <a:endParaRPr lang="en-US" sz="1100" dirty="0"/>
          </a:p>
        </p:txBody>
      </p:sp>
      <p:sp>
        <p:nvSpPr>
          <p:cNvPr id="373" name="TextBox 372"/>
          <p:cNvSpPr txBox="1"/>
          <p:nvPr/>
        </p:nvSpPr>
        <p:spPr>
          <a:xfrm>
            <a:off x="2012927" y="3971836"/>
            <a:ext cx="824229" cy="600164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Divide scene into grids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TextBox 373"/>
              <p:cNvSpPr txBox="1"/>
              <p:nvPr/>
            </p:nvSpPr>
            <p:spPr>
              <a:xfrm>
                <a:off x="4804997" y="1155859"/>
                <a:ext cx="824229" cy="427874"/>
              </a:xfrm>
              <a:prstGeom prst="rect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/>
                        <m:t>𝐸</m:t>
                      </m:r>
                      <m:d>
                        <m:dPr>
                          <m:ctrlPr>
                            <a:rPr lang="en-US" sz="10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/>
                              </m:ctrlPr>
                            </m:sSubPr>
                            <m:e>
                              <m:r>
                                <a:rPr lang="en-US" sz="1000" i="1"/>
                                <m:t>𝑔</m:t>
                              </m:r>
                            </m:e>
                            <m:sub>
                              <m:r>
                                <a:rPr lang="en-US" sz="1000" i="1"/>
                                <m:t>𝑖</m:t>
                              </m:r>
                            </m:sub>
                          </m:sSub>
                          <m:r>
                            <a:rPr lang="en-US" sz="1000"/>
                            <m:t> </m:t>
                          </m:r>
                        </m:e>
                      </m:d>
                      <m:r>
                        <a:rPr lang="en-US" sz="1000" i="1"/>
                        <m:t>=</m:t>
                      </m:r>
                      <m:sSub>
                        <m:sSubPr>
                          <m:ctrlPr>
                            <a:rPr lang="en-US" sz="1000" i="1"/>
                          </m:ctrlPr>
                        </m:sSubPr>
                        <m:e>
                          <m:r>
                            <a:rPr lang="en-US" sz="1000" i="1"/>
                            <m:t>𝐸</m:t>
                          </m:r>
                        </m:e>
                        <m:sub>
                          <m:r>
                            <a:rPr lang="en-US" sz="1000" i="1"/>
                            <m:t>𝑑</m:t>
                          </m:r>
                        </m:sub>
                      </m:sSub>
                      <m:r>
                        <a:rPr lang="en-US" sz="1000" i="1"/>
                        <m:t>+ </m:t>
                      </m:r>
                      <m:sSub>
                        <m:sSubPr>
                          <m:ctrlPr>
                            <a:rPr lang="en-US" sz="1000" i="1"/>
                          </m:ctrlPr>
                        </m:sSubPr>
                        <m:e>
                          <m:r>
                            <a:rPr lang="en-US" sz="1000" i="1"/>
                            <m:t>𝐸</m:t>
                          </m:r>
                        </m:e>
                        <m:sub>
                          <m:r>
                            <a:rPr lang="en-US" sz="1000" i="1"/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97" y="1155859"/>
                <a:ext cx="824229" cy="4278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TextBox 374"/>
          <p:cNvSpPr txBox="1"/>
          <p:nvPr/>
        </p:nvSpPr>
        <p:spPr>
          <a:xfrm>
            <a:off x="7642437" y="2590800"/>
            <a:ext cx="1683385" cy="600164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Refine velocities and position of agents in dense groups</a:t>
            </a:r>
            <a:endParaRPr lang="en-US" sz="1100" dirty="0"/>
          </a:p>
        </p:txBody>
      </p:sp>
      <p:sp>
        <p:nvSpPr>
          <p:cNvPr id="376" name="TextBox 375"/>
          <p:cNvSpPr txBox="1"/>
          <p:nvPr/>
        </p:nvSpPr>
        <p:spPr>
          <a:xfrm>
            <a:off x="7619502" y="3726359"/>
            <a:ext cx="991097" cy="769441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Agent-agent and Agent-</a:t>
            </a:r>
            <a:r>
              <a:rPr lang="en-US" sz="1100" dirty="0"/>
              <a:t>c</a:t>
            </a:r>
            <a:r>
              <a:rPr lang="en-US" sz="1100" dirty="0" smtClean="0"/>
              <a:t>rowd Interactions</a:t>
            </a:r>
            <a:endParaRPr lang="en-US" sz="1100" dirty="0"/>
          </a:p>
        </p:txBody>
      </p:sp>
      <p:sp>
        <p:nvSpPr>
          <p:cNvPr id="378" name="TextBox 377"/>
          <p:cNvSpPr txBox="1"/>
          <p:nvPr/>
        </p:nvSpPr>
        <p:spPr>
          <a:xfrm>
            <a:off x="4804997" y="2406791"/>
            <a:ext cx="824229" cy="600164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Inner-crowd Interaction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21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066800" y="1066800"/>
            <a:ext cx="6324600" cy="5638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1676400"/>
            <a:ext cx="2133600" cy="2133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3810000"/>
            <a:ext cx="2133600" cy="213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810000"/>
            <a:ext cx="21336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676400"/>
            <a:ext cx="2133600" cy="213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00400" y="2362200"/>
            <a:ext cx="1295400" cy="3048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00400" y="4038600"/>
            <a:ext cx="1066800" cy="8382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05148" y="1752600"/>
            <a:ext cx="562252" cy="9144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57800" y="3810000"/>
            <a:ext cx="328474" cy="10668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" y="4876800"/>
            <a:ext cx="5486400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204839" y="1219200"/>
            <a:ext cx="0" cy="518160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lgDashDotDot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200400" y="2362200"/>
            <a:ext cx="12192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04839" y="23622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91522" y="4038600"/>
            <a:ext cx="10690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04839" y="4038600"/>
            <a:ext cx="0" cy="7620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0541" y="3962400"/>
            <a:ext cx="1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98180" y="4876800"/>
            <a:ext cx="106236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586274" y="3810000"/>
            <a:ext cx="0" cy="10668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257800" y="4876800"/>
            <a:ext cx="3284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04839" y="45720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52407" y="1676400"/>
            <a:ext cx="3054350" cy="3048000"/>
            <a:chOff x="2739390" y="685800"/>
            <a:chExt cx="1832610" cy="1828800"/>
          </a:xfrm>
        </p:grpSpPr>
        <p:sp>
          <p:nvSpPr>
            <p:cNvPr id="5" name="Rectangle 4"/>
            <p:cNvSpPr/>
            <p:nvPr/>
          </p:nvSpPr>
          <p:spPr>
            <a:xfrm>
              <a:off x="2739390" y="685800"/>
              <a:ext cx="1832610" cy="1828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3489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3958590" y="685800"/>
              <a:ext cx="3810" cy="18288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739390" y="1295400"/>
              <a:ext cx="183261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743200" y="1905000"/>
              <a:ext cx="18288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752724" y="698659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62896" y="696563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62324" y="1305877"/>
              <a:ext cx="585216" cy="5852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2724" y="1304924"/>
              <a:ext cx="585216" cy="5852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63107" y="1917477"/>
              <a:ext cx="585216" cy="58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54947" y="1916525"/>
              <a:ext cx="585216" cy="585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 15"/>
          <p:cNvSpPr/>
          <p:nvPr/>
        </p:nvSpPr>
        <p:spPr>
          <a:xfrm>
            <a:off x="2828607" y="1772406"/>
            <a:ext cx="1591880" cy="2590697"/>
          </a:xfrm>
          <a:custGeom>
            <a:avLst/>
            <a:gdLst>
              <a:gd name="connsiteX0" fmla="*/ 58483 w 955128"/>
              <a:gd name="connsiteY0" fmla="*/ 107358 h 1554418"/>
              <a:gd name="connsiteX1" fmla="*/ 58483 w 955128"/>
              <a:gd name="connsiteY1" fmla="*/ 107358 h 1554418"/>
              <a:gd name="connsiteX2" fmla="*/ 378079 w 955128"/>
              <a:gd name="connsiteY2" fmla="*/ 98480 h 1554418"/>
              <a:gd name="connsiteX3" fmla="*/ 528999 w 955128"/>
              <a:gd name="connsiteY3" fmla="*/ 80725 h 1554418"/>
              <a:gd name="connsiteX4" fmla="*/ 635531 w 955128"/>
              <a:gd name="connsiteY4" fmla="*/ 54092 h 1554418"/>
              <a:gd name="connsiteX5" fmla="*/ 688797 w 955128"/>
              <a:gd name="connsiteY5" fmla="*/ 36337 h 1554418"/>
              <a:gd name="connsiteX6" fmla="*/ 813085 w 955128"/>
              <a:gd name="connsiteY6" fmla="*/ 9704 h 1554418"/>
              <a:gd name="connsiteX7" fmla="*/ 892984 w 955128"/>
              <a:gd name="connsiteY7" fmla="*/ 45214 h 1554418"/>
              <a:gd name="connsiteX8" fmla="*/ 928495 w 955128"/>
              <a:gd name="connsiteY8" fmla="*/ 80725 h 1554418"/>
              <a:gd name="connsiteX9" fmla="*/ 946250 w 955128"/>
              <a:gd name="connsiteY9" fmla="*/ 133991 h 1554418"/>
              <a:gd name="connsiteX10" fmla="*/ 955128 w 955128"/>
              <a:gd name="connsiteY10" fmla="*/ 160624 h 1554418"/>
              <a:gd name="connsiteX11" fmla="*/ 946250 w 955128"/>
              <a:gd name="connsiteY11" fmla="*/ 329300 h 1554418"/>
              <a:gd name="connsiteX12" fmla="*/ 910739 w 955128"/>
              <a:gd name="connsiteY12" fmla="*/ 373688 h 1554418"/>
              <a:gd name="connsiteX13" fmla="*/ 866351 w 955128"/>
              <a:gd name="connsiteY13" fmla="*/ 409199 h 1554418"/>
              <a:gd name="connsiteX14" fmla="*/ 759819 w 955128"/>
              <a:gd name="connsiteY14" fmla="*/ 426954 h 1554418"/>
              <a:gd name="connsiteX15" fmla="*/ 813085 w 955128"/>
              <a:gd name="connsiteY15" fmla="*/ 497976 h 1554418"/>
              <a:gd name="connsiteX16" fmla="*/ 839718 w 955128"/>
              <a:gd name="connsiteY16" fmla="*/ 515731 h 1554418"/>
              <a:gd name="connsiteX17" fmla="*/ 875228 w 955128"/>
              <a:gd name="connsiteY17" fmla="*/ 568997 h 1554418"/>
              <a:gd name="connsiteX18" fmla="*/ 901862 w 955128"/>
              <a:gd name="connsiteY18" fmla="*/ 648896 h 1554418"/>
              <a:gd name="connsiteX19" fmla="*/ 910739 w 955128"/>
              <a:gd name="connsiteY19" fmla="*/ 675529 h 1554418"/>
              <a:gd name="connsiteX20" fmla="*/ 919617 w 955128"/>
              <a:gd name="connsiteY20" fmla="*/ 711040 h 1554418"/>
              <a:gd name="connsiteX21" fmla="*/ 928495 w 955128"/>
              <a:gd name="connsiteY21" fmla="*/ 844205 h 1554418"/>
              <a:gd name="connsiteX22" fmla="*/ 946250 w 955128"/>
              <a:gd name="connsiteY22" fmla="*/ 1066147 h 1554418"/>
              <a:gd name="connsiteX23" fmla="*/ 937372 w 955128"/>
              <a:gd name="connsiteY23" fmla="*/ 1296966 h 1554418"/>
              <a:gd name="connsiteX24" fmla="*/ 928495 w 955128"/>
              <a:gd name="connsiteY24" fmla="*/ 1323599 h 1554418"/>
              <a:gd name="connsiteX25" fmla="*/ 910739 w 955128"/>
              <a:gd name="connsiteY25" fmla="*/ 1341354 h 1554418"/>
              <a:gd name="connsiteX26" fmla="*/ 901862 w 955128"/>
              <a:gd name="connsiteY26" fmla="*/ 1367987 h 1554418"/>
              <a:gd name="connsiteX27" fmla="*/ 830840 w 955128"/>
              <a:gd name="connsiteY27" fmla="*/ 1421253 h 1554418"/>
              <a:gd name="connsiteX28" fmla="*/ 813085 w 955128"/>
              <a:gd name="connsiteY28" fmla="*/ 1439009 h 1554418"/>
              <a:gd name="connsiteX29" fmla="*/ 759819 w 955128"/>
              <a:gd name="connsiteY29" fmla="*/ 1456764 h 1554418"/>
              <a:gd name="connsiteX30" fmla="*/ 733186 w 955128"/>
              <a:gd name="connsiteY30" fmla="*/ 1465642 h 1554418"/>
              <a:gd name="connsiteX31" fmla="*/ 671042 w 955128"/>
              <a:gd name="connsiteY31" fmla="*/ 1492275 h 1554418"/>
              <a:gd name="connsiteX32" fmla="*/ 617776 w 955128"/>
              <a:gd name="connsiteY32" fmla="*/ 1510030 h 1554418"/>
              <a:gd name="connsiteX33" fmla="*/ 591143 w 955128"/>
              <a:gd name="connsiteY33" fmla="*/ 1518908 h 1554418"/>
              <a:gd name="connsiteX34" fmla="*/ 457978 w 955128"/>
              <a:gd name="connsiteY34" fmla="*/ 1536663 h 1554418"/>
              <a:gd name="connsiteX35" fmla="*/ 404712 w 955128"/>
              <a:gd name="connsiteY35" fmla="*/ 1545541 h 1554418"/>
              <a:gd name="connsiteX36" fmla="*/ 307058 w 955128"/>
              <a:gd name="connsiteY36" fmla="*/ 1554418 h 1554418"/>
              <a:gd name="connsiteX37" fmla="*/ 156137 w 955128"/>
              <a:gd name="connsiteY37" fmla="*/ 1545541 h 1554418"/>
              <a:gd name="connsiteX38" fmla="*/ 120627 w 955128"/>
              <a:gd name="connsiteY38" fmla="*/ 1501152 h 1554418"/>
              <a:gd name="connsiteX39" fmla="*/ 76238 w 955128"/>
              <a:gd name="connsiteY39" fmla="*/ 1456764 h 1554418"/>
              <a:gd name="connsiteX40" fmla="*/ 22972 w 955128"/>
              <a:gd name="connsiteY40" fmla="*/ 1385743 h 1554418"/>
              <a:gd name="connsiteX41" fmla="*/ 14095 w 955128"/>
              <a:gd name="connsiteY41" fmla="*/ 1359110 h 1554418"/>
              <a:gd name="connsiteX42" fmla="*/ 14095 w 955128"/>
              <a:gd name="connsiteY42" fmla="*/ 950737 h 1554418"/>
              <a:gd name="connsiteX43" fmla="*/ 22972 w 955128"/>
              <a:gd name="connsiteY43" fmla="*/ 915226 h 1554418"/>
              <a:gd name="connsiteX44" fmla="*/ 31850 w 955128"/>
              <a:gd name="connsiteY44" fmla="*/ 861960 h 1554418"/>
              <a:gd name="connsiteX45" fmla="*/ 49605 w 955128"/>
              <a:gd name="connsiteY45" fmla="*/ 835327 h 1554418"/>
              <a:gd name="connsiteX46" fmla="*/ 85116 w 955128"/>
              <a:gd name="connsiteY46" fmla="*/ 782061 h 1554418"/>
              <a:gd name="connsiteX47" fmla="*/ 93994 w 955128"/>
              <a:gd name="connsiteY47" fmla="*/ 755428 h 1554418"/>
              <a:gd name="connsiteX48" fmla="*/ 120627 w 955128"/>
              <a:gd name="connsiteY48" fmla="*/ 737673 h 1554418"/>
              <a:gd name="connsiteX49" fmla="*/ 129504 w 955128"/>
              <a:gd name="connsiteY49" fmla="*/ 675529 h 1554418"/>
              <a:gd name="connsiteX50" fmla="*/ 147260 w 955128"/>
              <a:gd name="connsiteY50" fmla="*/ 577875 h 1554418"/>
              <a:gd name="connsiteX51" fmla="*/ 156137 w 955128"/>
              <a:gd name="connsiteY51" fmla="*/ 542364 h 1554418"/>
              <a:gd name="connsiteX52" fmla="*/ 227159 w 955128"/>
              <a:gd name="connsiteY52" fmla="*/ 506853 h 1554418"/>
              <a:gd name="connsiteX53" fmla="*/ 253792 w 955128"/>
              <a:gd name="connsiteY53" fmla="*/ 497976 h 1554418"/>
              <a:gd name="connsiteX54" fmla="*/ 262669 w 955128"/>
              <a:gd name="connsiteY54" fmla="*/ 471343 h 1554418"/>
              <a:gd name="connsiteX55" fmla="*/ 236036 w 955128"/>
              <a:gd name="connsiteY55" fmla="*/ 426954 h 1554418"/>
              <a:gd name="connsiteX56" fmla="*/ 218281 w 955128"/>
              <a:gd name="connsiteY56" fmla="*/ 400321 h 1554418"/>
              <a:gd name="connsiteX57" fmla="*/ 182770 w 955128"/>
              <a:gd name="connsiteY57" fmla="*/ 391444 h 1554418"/>
              <a:gd name="connsiteX58" fmla="*/ 93994 w 955128"/>
              <a:gd name="connsiteY58" fmla="*/ 373688 h 1554418"/>
              <a:gd name="connsiteX59" fmla="*/ 67361 w 955128"/>
              <a:gd name="connsiteY59" fmla="*/ 284912 h 1554418"/>
              <a:gd name="connsiteX60" fmla="*/ 58483 w 955128"/>
              <a:gd name="connsiteY60" fmla="*/ 213890 h 1554418"/>
              <a:gd name="connsiteX61" fmla="*/ 85116 w 955128"/>
              <a:gd name="connsiteY61" fmla="*/ 98480 h 1554418"/>
              <a:gd name="connsiteX62" fmla="*/ 58483 w 955128"/>
              <a:gd name="connsiteY62" fmla="*/ 107358 h 155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5128" h="1554418">
                <a:moveTo>
                  <a:pt x="58483" y="107358"/>
                </a:moveTo>
                <a:lnTo>
                  <a:pt x="58483" y="107358"/>
                </a:lnTo>
                <a:lnTo>
                  <a:pt x="378079" y="98480"/>
                </a:lnTo>
                <a:cubicBezTo>
                  <a:pt x="425356" y="96425"/>
                  <a:pt x="481263" y="87545"/>
                  <a:pt x="528999" y="80725"/>
                </a:cubicBezTo>
                <a:cubicBezTo>
                  <a:pt x="673920" y="32419"/>
                  <a:pt x="492077" y="89956"/>
                  <a:pt x="635531" y="54092"/>
                </a:cubicBezTo>
                <a:cubicBezTo>
                  <a:pt x="653688" y="49553"/>
                  <a:pt x="688797" y="36337"/>
                  <a:pt x="688797" y="36337"/>
                </a:cubicBezTo>
                <a:cubicBezTo>
                  <a:pt x="761914" y="-12408"/>
                  <a:pt x="720888" y="-1821"/>
                  <a:pt x="813085" y="9704"/>
                </a:cubicBezTo>
                <a:cubicBezTo>
                  <a:pt x="849551" y="21859"/>
                  <a:pt x="866127" y="22193"/>
                  <a:pt x="892984" y="45214"/>
                </a:cubicBezTo>
                <a:cubicBezTo>
                  <a:pt x="905694" y="56108"/>
                  <a:pt x="928495" y="80725"/>
                  <a:pt x="928495" y="80725"/>
                </a:cubicBezTo>
                <a:lnTo>
                  <a:pt x="946250" y="133991"/>
                </a:lnTo>
                <a:lnTo>
                  <a:pt x="955128" y="160624"/>
                </a:lnTo>
                <a:cubicBezTo>
                  <a:pt x="952169" y="216849"/>
                  <a:pt x="951348" y="273228"/>
                  <a:pt x="946250" y="329300"/>
                </a:cubicBezTo>
                <a:cubicBezTo>
                  <a:pt x="943213" y="362709"/>
                  <a:pt x="934652" y="354557"/>
                  <a:pt x="910739" y="373688"/>
                </a:cubicBezTo>
                <a:cubicBezTo>
                  <a:pt x="891618" y="388985"/>
                  <a:pt x="892072" y="399554"/>
                  <a:pt x="866351" y="409199"/>
                </a:cubicBezTo>
                <a:cubicBezTo>
                  <a:pt x="850370" y="415192"/>
                  <a:pt x="769053" y="425635"/>
                  <a:pt x="759819" y="426954"/>
                </a:cubicBezTo>
                <a:cubicBezTo>
                  <a:pt x="776048" y="451298"/>
                  <a:pt x="789624" y="479207"/>
                  <a:pt x="813085" y="497976"/>
                </a:cubicBezTo>
                <a:cubicBezTo>
                  <a:pt x="821417" y="504641"/>
                  <a:pt x="830840" y="509813"/>
                  <a:pt x="839718" y="515731"/>
                </a:cubicBezTo>
                <a:cubicBezTo>
                  <a:pt x="851555" y="533486"/>
                  <a:pt x="868480" y="548753"/>
                  <a:pt x="875228" y="568997"/>
                </a:cubicBezTo>
                <a:lnTo>
                  <a:pt x="901862" y="648896"/>
                </a:lnTo>
                <a:cubicBezTo>
                  <a:pt x="904821" y="657774"/>
                  <a:pt x="908469" y="666451"/>
                  <a:pt x="910739" y="675529"/>
                </a:cubicBezTo>
                <a:lnTo>
                  <a:pt x="919617" y="711040"/>
                </a:lnTo>
                <a:cubicBezTo>
                  <a:pt x="922576" y="755428"/>
                  <a:pt x="925957" y="799791"/>
                  <a:pt x="928495" y="844205"/>
                </a:cubicBezTo>
                <a:cubicBezTo>
                  <a:pt x="940052" y="1046463"/>
                  <a:pt x="925260" y="961197"/>
                  <a:pt x="946250" y="1066147"/>
                </a:cubicBezTo>
                <a:cubicBezTo>
                  <a:pt x="943291" y="1143087"/>
                  <a:pt x="942669" y="1220152"/>
                  <a:pt x="937372" y="1296966"/>
                </a:cubicBezTo>
                <a:cubicBezTo>
                  <a:pt x="936728" y="1306302"/>
                  <a:pt x="933310" y="1315575"/>
                  <a:pt x="928495" y="1323599"/>
                </a:cubicBezTo>
                <a:cubicBezTo>
                  <a:pt x="924189" y="1330776"/>
                  <a:pt x="916658" y="1335436"/>
                  <a:pt x="910739" y="1341354"/>
                </a:cubicBezTo>
                <a:cubicBezTo>
                  <a:pt x="907780" y="1350232"/>
                  <a:pt x="906677" y="1359963"/>
                  <a:pt x="901862" y="1367987"/>
                </a:cubicBezTo>
                <a:cubicBezTo>
                  <a:pt x="890049" y="1387675"/>
                  <a:pt x="837451" y="1414641"/>
                  <a:pt x="830840" y="1421253"/>
                </a:cubicBezTo>
                <a:cubicBezTo>
                  <a:pt x="824922" y="1427172"/>
                  <a:pt x="820571" y="1435266"/>
                  <a:pt x="813085" y="1439009"/>
                </a:cubicBezTo>
                <a:cubicBezTo>
                  <a:pt x="796345" y="1447379"/>
                  <a:pt x="777574" y="1450846"/>
                  <a:pt x="759819" y="1456764"/>
                </a:cubicBezTo>
                <a:cubicBezTo>
                  <a:pt x="750941" y="1459723"/>
                  <a:pt x="740972" y="1460451"/>
                  <a:pt x="733186" y="1465642"/>
                </a:cubicBezTo>
                <a:cubicBezTo>
                  <a:pt x="690933" y="1493810"/>
                  <a:pt x="723157" y="1476641"/>
                  <a:pt x="671042" y="1492275"/>
                </a:cubicBezTo>
                <a:cubicBezTo>
                  <a:pt x="653116" y="1497653"/>
                  <a:pt x="635531" y="1504112"/>
                  <a:pt x="617776" y="1510030"/>
                </a:cubicBezTo>
                <a:cubicBezTo>
                  <a:pt x="608898" y="1512989"/>
                  <a:pt x="600374" y="1517370"/>
                  <a:pt x="591143" y="1518908"/>
                </a:cubicBezTo>
                <a:cubicBezTo>
                  <a:pt x="467628" y="1539492"/>
                  <a:pt x="620997" y="1514926"/>
                  <a:pt x="457978" y="1536663"/>
                </a:cubicBezTo>
                <a:cubicBezTo>
                  <a:pt x="440136" y="1539042"/>
                  <a:pt x="422589" y="1543438"/>
                  <a:pt x="404712" y="1545541"/>
                </a:cubicBezTo>
                <a:cubicBezTo>
                  <a:pt x="372250" y="1549360"/>
                  <a:pt x="339609" y="1551459"/>
                  <a:pt x="307058" y="1554418"/>
                </a:cubicBezTo>
                <a:cubicBezTo>
                  <a:pt x="256751" y="1551459"/>
                  <a:pt x="205914" y="1553401"/>
                  <a:pt x="156137" y="1545541"/>
                </a:cubicBezTo>
                <a:cubicBezTo>
                  <a:pt x="146098" y="1543956"/>
                  <a:pt x="123572" y="1504518"/>
                  <a:pt x="120627" y="1501152"/>
                </a:cubicBezTo>
                <a:cubicBezTo>
                  <a:pt x="106848" y="1485404"/>
                  <a:pt x="87845" y="1474175"/>
                  <a:pt x="76238" y="1456764"/>
                </a:cubicBezTo>
                <a:cubicBezTo>
                  <a:pt x="36085" y="1396534"/>
                  <a:pt x="55817" y="1418587"/>
                  <a:pt x="22972" y="1385743"/>
                </a:cubicBezTo>
                <a:cubicBezTo>
                  <a:pt x="20013" y="1376865"/>
                  <a:pt x="16125" y="1368245"/>
                  <a:pt x="14095" y="1359110"/>
                </a:cubicBezTo>
                <a:cubicBezTo>
                  <a:pt x="-14891" y="1228673"/>
                  <a:pt x="8983" y="1063194"/>
                  <a:pt x="14095" y="950737"/>
                </a:cubicBezTo>
                <a:cubicBezTo>
                  <a:pt x="14649" y="938548"/>
                  <a:pt x="20579" y="927190"/>
                  <a:pt x="22972" y="915226"/>
                </a:cubicBezTo>
                <a:cubicBezTo>
                  <a:pt x="26502" y="897575"/>
                  <a:pt x="26158" y="879037"/>
                  <a:pt x="31850" y="861960"/>
                </a:cubicBezTo>
                <a:cubicBezTo>
                  <a:pt x="35224" y="851838"/>
                  <a:pt x="44833" y="844870"/>
                  <a:pt x="49605" y="835327"/>
                </a:cubicBezTo>
                <a:cubicBezTo>
                  <a:pt x="75300" y="783937"/>
                  <a:pt x="34630" y="832547"/>
                  <a:pt x="85116" y="782061"/>
                </a:cubicBezTo>
                <a:cubicBezTo>
                  <a:pt x="88075" y="773183"/>
                  <a:pt x="88148" y="762735"/>
                  <a:pt x="93994" y="755428"/>
                </a:cubicBezTo>
                <a:cubicBezTo>
                  <a:pt x="100659" y="747097"/>
                  <a:pt x="116294" y="747423"/>
                  <a:pt x="120627" y="737673"/>
                </a:cubicBezTo>
                <a:cubicBezTo>
                  <a:pt x="129125" y="718551"/>
                  <a:pt x="126322" y="696211"/>
                  <a:pt x="129504" y="675529"/>
                </a:cubicBezTo>
                <a:cubicBezTo>
                  <a:pt x="134323" y="644206"/>
                  <a:pt x="140334" y="609043"/>
                  <a:pt x="147260" y="577875"/>
                </a:cubicBezTo>
                <a:cubicBezTo>
                  <a:pt x="149907" y="565964"/>
                  <a:pt x="150680" y="553277"/>
                  <a:pt x="156137" y="542364"/>
                </a:cubicBezTo>
                <a:cubicBezTo>
                  <a:pt x="168532" y="517574"/>
                  <a:pt x="207533" y="513395"/>
                  <a:pt x="227159" y="506853"/>
                </a:cubicBezTo>
                <a:lnTo>
                  <a:pt x="253792" y="497976"/>
                </a:lnTo>
                <a:cubicBezTo>
                  <a:pt x="256751" y="489098"/>
                  <a:pt x="262669" y="480701"/>
                  <a:pt x="262669" y="471343"/>
                </a:cubicBezTo>
                <a:cubicBezTo>
                  <a:pt x="262669" y="444362"/>
                  <a:pt x="250101" y="444536"/>
                  <a:pt x="236036" y="426954"/>
                </a:cubicBezTo>
                <a:cubicBezTo>
                  <a:pt x="229371" y="418622"/>
                  <a:pt x="227159" y="406239"/>
                  <a:pt x="218281" y="400321"/>
                </a:cubicBezTo>
                <a:cubicBezTo>
                  <a:pt x="208129" y="393553"/>
                  <a:pt x="194734" y="393837"/>
                  <a:pt x="182770" y="391444"/>
                </a:cubicBezTo>
                <a:cubicBezTo>
                  <a:pt x="73965" y="369684"/>
                  <a:pt x="176455" y="394304"/>
                  <a:pt x="93994" y="373688"/>
                </a:cubicBezTo>
                <a:cubicBezTo>
                  <a:pt x="86098" y="350000"/>
                  <a:pt x="71834" y="311752"/>
                  <a:pt x="67361" y="284912"/>
                </a:cubicBezTo>
                <a:cubicBezTo>
                  <a:pt x="63439" y="261378"/>
                  <a:pt x="61442" y="237564"/>
                  <a:pt x="58483" y="213890"/>
                </a:cubicBezTo>
                <a:cubicBezTo>
                  <a:pt x="63118" y="167539"/>
                  <a:pt x="52768" y="130828"/>
                  <a:pt x="85116" y="98480"/>
                </a:cubicBezTo>
                <a:cubicBezTo>
                  <a:pt x="87209" y="96387"/>
                  <a:pt x="91035" y="98480"/>
                  <a:pt x="58483" y="1073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cmpd="sng">
            <a:solidFill>
              <a:schemeClr val="bg1">
                <a:lumMod val="50000"/>
                <a:alpha val="59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909163" y="1841296"/>
            <a:ext cx="2627460" cy="2349500"/>
            <a:chOff x="6024156" y="4050437"/>
            <a:chExt cx="1576476" cy="1409700"/>
          </a:xfrm>
        </p:grpSpPr>
        <p:sp>
          <p:nvSpPr>
            <p:cNvPr id="18" name="Oval 17"/>
            <p:cNvSpPr/>
            <p:nvPr/>
          </p:nvSpPr>
          <p:spPr>
            <a:xfrm>
              <a:off x="6267132" y="41266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6343332" y="4088537"/>
              <a:ext cx="137478" cy="1143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457632" y="42790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66" idx="3"/>
            </p:cNvCxnSpPr>
            <p:nvPr/>
          </p:nvCxnSpPr>
          <p:spPr>
            <a:xfrm flipV="1">
              <a:off x="6533832" y="4279542"/>
              <a:ext cx="189195" cy="756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267132" y="43476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47142" y="4431437"/>
              <a:ext cx="190500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495732" y="40504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571932" y="40504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419532" y="45000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495732" y="45000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629082" y="45685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705282" y="4572000"/>
              <a:ext cx="224790" cy="727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305232" y="46447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381432" y="46447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495732" y="47209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571932" y="47209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114732" y="45838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190932" y="45838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171882" y="47590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254256" y="4724400"/>
              <a:ext cx="187232" cy="1182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6248082" y="49572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324282" y="4960620"/>
              <a:ext cx="156528" cy="727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530022" y="49191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6606222" y="49191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419532" y="507151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495732" y="507151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6663372" y="47971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6739572" y="47971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248082" y="51553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endCxn id="42" idx="4"/>
            </p:cNvCxnSpPr>
            <p:nvPr/>
          </p:nvCxnSpPr>
          <p:spPr>
            <a:xfrm flipV="1">
              <a:off x="6324282" y="5223917"/>
              <a:ext cx="171450" cy="7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072822" y="51019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149022" y="510199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042342" y="49114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36" idx="5"/>
            </p:cNvCxnSpPr>
            <p:nvPr/>
          </p:nvCxnSpPr>
          <p:spPr>
            <a:xfrm flipV="1">
              <a:off x="6118542" y="4889179"/>
              <a:ext cx="183422" cy="985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118542" y="53077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6194742" y="5345837"/>
              <a:ext cx="144780" cy="38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366192" y="53077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56" idx="2"/>
            </p:cNvCxnSpPr>
            <p:nvPr/>
          </p:nvCxnSpPr>
          <p:spPr>
            <a:xfrm flipV="1">
              <a:off x="6442392" y="5330597"/>
              <a:ext cx="182880" cy="533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6625272" y="525439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6701472" y="5212080"/>
              <a:ext cx="190500" cy="1185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6731952" y="5002937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808152" y="5002937"/>
              <a:ext cx="190500" cy="76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7448232" y="4911497"/>
              <a:ext cx="152400" cy="1524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7299642" y="4987697"/>
              <a:ext cx="224790" cy="932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6700709" y="414946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776909" y="4157117"/>
              <a:ext cx="184137" cy="685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024156" y="4126526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endCxn id="18" idx="1"/>
            </p:cNvCxnSpPr>
            <p:nvPr/>
          </p:nvCxnSpPr>
          <p:spPr>
            <a:xfrm flipV="1">
              <a:off x="6100356" y="4148955"/>
              <a:ext cx="189094" cy="537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Freeform 75"/>
          <p:cNvSpPr/>
          <p:nvPr/>
        </p:nvSpPr>
        <p:spPr>
          <a:xfrm>
            <a:off x="3036163" y="3422650"/>
            <a:ext cx="2367686" cy="1073150"/>
          </a:xfrm>
          <a:custGeom>
            <a:avLst/>
            <a:gdLst>
              <a:gd name="connsiteX0" fmla="*/ 3086100 w 3086100"/>
              <a:gd name="connsiteY0" fmla="*/ 0 h 958850"/>
              <a:gd name="connsiteX1" fmla="*/ 3028950 w 3086100"/>
              <a:gd name="connsiteY1" fmla="*/ 38100 h 958850"/>
              <a:gd name="connsiteX2" fmla="*/ 3003550 w 3086100"/>
              <a:gd name="connsiteY2" fmla="*/ 50800 h 958850"/>
              <a:gd name="connsiteX3" fmla="*/ 2952750 w 3086100"/>
              <a:gd name="connsiteY3" fmla="*/ 88900 h 958850"/>
              <a:gd name="connsiteX4" fmla="*/ 2927350 w 3086100"/>
              <a:gd name="connsiteY4" fmla="*/ 114300 h 958850"/>
              <a:gd name="connsiteX5" fmla="*/ 2882900 w 3086100"/>
              <a:gd name="connsiteY5" fmla="*/ 139700 h 958850"/>
              <a:gd name="connsiteX6" fmla="*/ 2851150 w 3086100"/>
              <a:gd name="connsiteY6" fmla="*/ 165100 h 958850"/>
              <a:gd name="connsiteX7" fmla="*/ 2832100 w 3086100"/>
              <a:gd name="connsiteY7" fmla="*/ 177800 h 958850"/>
              <a:gd name="connsiteX8" fmla="*/ 2806700 w 3086100"/>
              <a:gd name="connsiteY8" fmla="*/ 196850 h 958850"/>
              <a:gd name="connsiteX9" fmla="*/ 2762250 w 3086100"/>
              <a:gd name="connsiteY9" fmla="*/ 241300 h 958850"/>
              <a:gd name="connsiteX10" fmla="*/ 2743200 w 3086100"/>
              <a:gd name="connsiteY10" fmla="*/ 247650 h 958850"/>
              <a:gd name="connsiteX11" fmla="*/ 2730500 w 3086100"/>
              <a:gd name="connsiteY11" fmla="*/ 266700 h 958850"/>
              <a:gd name="connsiteX12" fmla="*/ 2667000 w 3086100"/>
              <a:gd name="connsiteY12" fmla="*/ 317500 h 958850"/>
              <a:gd name="connsiteX13" fmla="*/ 2647950 w 3086100"/>
              <a:gd name="connsiteY13" fmla="*/ 330200 h 958850"/>
              <a:gd name="connsiteX14" fmla="*/ 2597150 w 3086100"/>
              <a:gd name="connsiteY14" fmla="*/ 374650 h 958850"/>
              <a:gd name="connsiteX15" fmla="*/ 2559050 w 3086100"/>
              <a:gd name="connsiteY15" fmla="*/ 400050 h 958850"/>
              <a:gd name="connsiteX16" fmla="*/ 2508250 w 3086100"/>
              <a:gd name="connsiteY16" fmla="*/ 450850 h 958850"/>
              <a:gd name="connsiteX17" fmla="*/ 2482850 w 3086100"/>
              <a:gd name="connsiteY17" fmla="*/ 469900 h 958850"/>
              <a:gd name="connsiteX18" fmla="*/ 2444750 w 3086100"/>
              <a:gd name="connsiteY18" fmla="*/ 508000 h 958850"/>
              <a:gd name="connsiteX19" fmla="*/ 2425700 w 3086100"/>
              <a:gd name="connsiteY19" fmla="*/ 520700 h 958850"/>
              <a:gd name="connsiteX20" fmla="*/ 2362200 w 3086100"/>
              <a:gd name="connsiteY20" fmla="*/ 571500 h 958850"/>
              <a:gd name="connsiteX21" fmla="*/ 2343150 w 3086100"/>
              <a:gd name="connsiteY21" fmla="*/ 577850 h 958850"/>
              <a:gd name="connsiteX22" fmla="*/ 2279650 w 3086100"/>
              <a:gd name="connsiteY22" fmla="*/ 622300 h 958850"/>
              <a:gd name="connsiteX23" fmla="*/ 2254250 w 3086100"/>
              <a:gd name="connsiteY23" fmla="*/ 635000 h 958850"/>
              <a:gd name="connsiteX24" fmla="*/ 2216150 w 3086100"/>
              <a:gd name="connsiteY24" fmla="*/ 660400 h 958850"/>
              <a:gd name="connsiteX25" fmla="*/ 2190750 w 3086100"/>
              <a:gd name="connsiteY25" fmla="*/ 673100 h 958850"/>
              <a:gd name="connsiteX26" fmla="*/ 2159000 w 3086100"/>
              <a:gd name="connsiteY26" fmla="*/ 685800 h 958850"/>
              <a:gd name="connsiteX27" fmla="*/ 2133600 w 3086100"/>
              <a:gd name="connsiteY27" fmla="*/ 704850 h 958850"/>
              <a:gd name="connsiteX28" fmla="*/ 2044700 w 3086100"/>
              <a:gd name="connsiteY28" fmla="*/ 742950 h 958850"/>
              <a:gd name="connsiteX29" fmla="*/ 1993900 w 3086100"/>
              <a:gd name="connsiteY29" fmla="*/ 768350 h 958850"/>
              <a:gd name="connsiteX30" fmla="*/ 1968500 w 3086100"/>
              <a:gd name="connsiteY30" fmla="*/ 781050 h 958850"/>
              <a:gd name="connsiteX31" fmla="*/ 1917700 w 3086100"/>
              <a:gd name="connsiteY31" fmla="*/ 800100 h 958850"/>
              <a:gd name="connsiteX32" fmla="*/ 1866900 w 3086100"/>
              <a:gd name="connsiteY32" fmla="*/ 812800 h 958850"/>
              <a:gd name="connsiteX33" fmla="*/ 1841500 w 3086100"/>
              <a:gd name="connsiteY33" fmla="*/ 825500 h 958850"/>
              <a:gd name="connsiteX34" fmla="*/ 1790700 w 3086100"/>
              <a:gd name="connsiteY34" fmla="*/ 838200 h 958850"/>
              <a:gd name="connsiteX35" fmla="*/ 1771650 w 3086100"/>
              <a:gd name="connsiteY35" fmla="*/ 844550 h 958850"/>
              <a:gd name="connsiteX36" fmla="*/ 1720850 w 3086100"/>
              <a:gd name="connsiteY36" fmla="*/ 857250 h 958850"/>
              <a:gd name="connsiteX37" fmla="*/ 1644650 w 3086100"/>
              <a:gd name="connsiteY37" fmla="*/ 876300 h 958850"/>
              <a:gd name="connsiteX38" fmla="*/ 1593850 w 3086100"/>
              <a:gd name="connsiteY38" fmla="*/ 889000 h 958850"/>
              <a:gd name="connsiteX39" fmla="*/ 1568450 w 3086100"/>
              <a:gd name="connsiteY39" fmla="*/ 895350 h 958850"/>
              <a:gd name="connsiteX40" fmla="*/ 1543050 w 3086100"/>
              <a:gd name="connsiteY40" fmla="*/ 901700 h 958850"/>
              <a:gd name="connsiteX41" fmla="*/ 1479550 w 3086100"/>
              <a:gd name="connsiteY41" fmla="*/ 908050 h 958850"/>
              <a:gd name="connsiteX42" fmla="*/ 1441450 w 3086100"/>
              <a:gd name="connsiteY42" fmla="*/ 914400 h 958850"/>
              <a:gd name="connsiteX43" fmla="*/ 1416050 w 3086100"/>
              <a:gd name="connsiteY43" fmla="*/ 920750 h 958850"/>
              <a:gd name="connsiteX44" fmla="*/ 1308100 w 3086100"/>
              <a:gd name="connsiteY44" fmla="*/ 927100 h 958850"/>
              <a:gd name="connsiteX45" fmla="*/ 1263650 w 3086100"/>
              <a:gd name="connsiteY45" fmla="*/ 933450 h 958850"/>
              <a:gd name="connsiteX46" fmla="*/ 1041400 w 3086100"/>
              <a:gd name="connsiteY46" fmla="*/ 946150 h 958850"/>
              <a:gd name="connsiteX47" fmla="*/ 965200 w 3086100"/>
              <a:gd name="connsiteY47" fmla="*/ 952500 h 958850"/>
              <a:gd name="connsiteX48" fmla="*/ 857250 w 3086100"/>
              <a:gd name="connsiteY48" fmla="*/ 958850 h 958850"/>
              <a:gd name="connsiteX49" fmla="*/ 596900 w 3086100"/>
              <a:gd name="connsiteY49" fmla="*/ 952500 h 958850"/>
              <a:gd name="connsiteX50" fmla="*/ 533400 w 3086100"/>
              <a:gd name="connsiteY50" fmla="*/ 946150 h 958850"/>
              <a:gd name="connsiteX51" fmla="*/ 368300 w 3086100"/>
              <a:gd name="connsiteY51" fmla="*/ 939800 h 958850"/>
              <a:gd name="connsiteX52" fmla="*/ 177800 w 3086100"/>
              <a:gd name="connsiteY52" fmla="*/ 927100 h 958850"/>
              <a:gd name="connsiteX53" fmla="*/ 114300 w 3086100"/>
              <a:gd name="connsiteY53" fmla="*/ 920750 h 958850"/>
              <a:gd name="connsiteX54" fmla="*/ 31750 w 3086100"/>
              <a:gd name="connsiteY54" fmla="*/ 908050 h 958850"/>
              <a:gd name="connsiteX55" fmla="*/ 0 w 3086100"/>
              <a:gd name="connsiteY55" fmla="*/ 90170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86100" h="958850">
                <a:moveTo>
                  <a:pt x="3086100" y="0"/>
                </a:moveTo>
                <a:cubicBezTo>
                  <a:pt x="3067050" y="12700"/>
                  <a:pt x="3049428" y="27861"/>
                  <a:pt x="3028950" y="38100"/>
                </a:cubicBezTo>
                <a:cubicBezTo>
                  <a:pt x="3020483" y="42333"/>
                  <a:pt x="3011426" y="45549"/>
                  <a:pt x="3003550" y="50800"/>
                </a:cubicBezTo>
                <a:cubicBezTo>
                  <a:pt x="2985938" y="62541"/>
                  <a:pt x="2967717" y="73933"/>
                  <a:pt x="2952750" y="88900"/>
                </a:cubicBezTo>
                <a:cubicBezTo>
                  <a:pt x="2944283" y="97367"/>
                  <a:pt x="2937034" y="107257"/>
                  <a:pt x="2927350" y="114300"/>
                </a:cubicBezTo>
                <a:cubicBezTo>
                  <a:pt x="2913549" y="124337"/>
                  <a:pt x="2897099" y="130234"/>
                  <a:pt x="2882900" y="139700"/>
                </a:cubicBezTo>
                <a:cubicBezTo>
                  <a:pt x="2871623" y="147218"/>
                  <a:pt x="2861993" y="156968"/>
                  <a:pt x="2851150" y="165100"/>
                </a:cubicBezTo>
                <a:cubicBezTo>
                  <a:pt x="2845045" y="169679"/>
                  <a:pt x="2838310" y="173364"/>
                  <a:pt x="2832100" y="177800"/>
                </a:cubicBezTo>
                <a:cubicBezTo>
                  <a:pt x="2823488" y="183951"/>
                  <a:pt x="2814531" y="189731"/>
                  <a:pt x="2806700" y="196850"/>
                </a:cubicBezTo>
                <a:cubicBezTo>
                  <a:pt x="2791195" y="210945"/>
                  <a:pt x="2782129" y="234674"/>
                  <a:pt x="2762250" y="241300"/>
                </a:cubicBezTo>
                <a:lnTo>
                  <a:pt x="2743200" y="247650"/>
                </a:lnTo>
                <a:cubicBezTo>
                  <a:pt x="2738967" y="254000"/>
                  <a:pt x="2736126" y="261543"/>
                  <a:pt x="2730500" y="266700"/>
                </a:cubicBezTo>
                <a:cubicBezTo>
                  <a:pt x="2710518" y="285017"/>
                  <a:pt x="2689554" y="302464"/>
                  <a:pt x="2667000" y="317500"/>
                </a:cubicBezTo>
                <a:cubicBezTo>
                  <a:pt x="2660650" y="321733"/>
                  <a:pt x="2653744" y="325233"/>
                  <a:pt x="2647950" y="330200"/>
                </a:cubicBezTo>
                <a:cubicBezTo>
                  <a:pt x="2597764" y="373216"/>
                  <a:pt x="2647422" y="339459"/>
                  <a:pt x="2597150" y="374650"/>
                </a:cubicBezTo>
                <a:cubicBezTo>
                  <a:pt x="2584646" y="383403"/>
                  <a:pt x="2569843" y="389257"/>
                  <a:pt x="2559050" y="400050"/>
                </a:cubicBezTo>
                <a:cubicBezTo>
                  <a:pt x="2542117" y="416983"/>
                  <a:pt x="2527408" y="436482"/>
                  <a:pt x="2508250" y="450850"/>
                </a:cubicBezTo>
                <a:cubicBezTo>
                  <a:pt x="2499783" y="457200"/>
                  <a:pt x="2490717" y="462820"/>
                  <a:pt x="2482850" y="469900"/>
                </a:cubicBezTo>
                <a:cubicBezTo>
                  <a:pt x="2469500" y="481915"/>
                  <a:pt x="2459694" y="498037"/>
                  <a:pt x="2444750" y="508000"/>
                </a:cubicBezTo>
                <a:cubicBezTo>
                  <a:pt x="2438400" y="512233"/>
                  <a:pt x="2431404" y="515630"/>
                  <a:pt x="2425700" y="520700"/>
                </a:cubicBezTo>
                <a:cubicBezTo>
                  <a:pt x="2382302" y="559276"/>
                  <a:pt x="2402929" y="554045"/>
                  <a:pt x="2362200" y="571500"/>
                </a:cubicBezTo>
                <a:cubicBezTo>
                  <a:pt x="2356048" y="574137"/>
                  <a:pt x="2349500" y="575733"/>
                  <a:pt x="2343150" y="577850"/>
                </a:cubicBezTo>
                <a:cubicBezTo>
                  <a:pt x="2319948" y="612652"/>
                  <a:pt x="2337276" y="593487"/>
                  <a:pt x="2279650" y="622300"/>
                </a:cubicBezTo>
                <a:cubicBezTo>
                  <a:pt x="2271183" y="626533"/>
                  <a:pt x="2262126" y="629749"/>
                  <a:pt x="2254250" y="635000"/>
                </a:cubicBezTo>
                <a:cubicBezTo>
                  <a:pt x="2241550" y="643467"/>
                  <a:pt x="2229802" y="653574"/>
                  <a:pt x="2216150" y="660400"/>
                </a:cubicBezTo>
                <a:cubicBezTo>
                  <a:pt x="2207683" y="664633"/>
                  <a:pt x="2199400" y="669255"/>
                  <a:pt x="2190750" y="673100"/>
                </a:cubicBezTo>
                <a:cubicBezTo>
                  <a:pt x="2180334" y="677729"/>
                  <a:pt x="2168964" y="680264"/>
                  <a:pt x="2159000" y="685800"/>
                </a:cubicBezTo>
                <a:cubicBezTo>
                  <a:pt x="2149749" y="690940"/>
                  <a:pt x="2142742" y="699517"/>
                  <a:pt x="2133600" y="704850"/>
                </a:cubicBezTo>
                <a:cubicBezTo>
                  <a:pt x="2055839" y="750211"/>
                  <a:pt x="2111358" y="714382"/>
                  <a:pt x="2044700" y="742950"/>
                </a:cubicBezTo>
                <a:cubicBezTo>
                  <a:pt x="2027299" y="750408"/>
                  <a:pt x="2010833" y="759883"/>
                  <a:pt x="1993900" y="768350"/>
                </a:cubicBezTo>
                <a:cubicBezTo>
                  <a:pt x="1985433" y="772583"/>
                  <a:pt x="1977683" y="778754"/>
                  <a:pt x="1968500" y="781050"/>
                </a:cubicBezTo>
                <a:cubicBezTo>
                  <a:pt x="1921671" y="792757"/>
                  <a:pt x="1964188" y="780176"/>
                  <a:pt x="1917700" y="800100"/>
                </a:cubicBezTo>
                <a:cubicBezTo>
                  <a:pt x="1900615" y="807422"/>
                  <a:pt x="1885536" y="809073"/>
                  <a:pt x="1866900" y="812800"/>
                </a:cubicBezTo>
                <a:cubicBezTo>
                  <a:pt x="1858433" y="817033"/>
                  <a:pt x="1850480" y="822507"/>
                  <a:pt x="1841500" y="825500"/>
                </a:cubicBezTo>
                <a:cubicBezTo>
                  <a:pt x="1824941" y="831020"/>
                  <a:pt x="1807259" y="832680"/>
                  <a:pt x="1790700" y="838200"/>
                </a:cubicBezTo>
                <a:cubicBezTo>
                  <a:pt x="1784350" y="840317"/>
                  <a:pt x="1778108" y="842789"/>
                  <a:pt x="1771650" y="844550"/>
                </a:cubicBezTo>
                <a:cubicBezTo>
                  <a:pt x="1754811" y="849143"/>
                  <a:pt x="1737409" y="851730"/>
                  <a:pt x="1720850" y="857250"/>
                </a:cubicBezTo>
                <a:cubicBezTo>
                  <a:pt x="1649198" y="881134"/>
                  <a:pt x="1716477" y="860909"/>
                  <a:pt x="1644650" y="876300"/>
                </a:cubicBezTo>
                <a:cubicBezTo>
                  <a:pt x="1627583" y="879957"/>
                  <a:pt x="1610783" y="884767"/>
                  <a:pt x="1593850" y="889000"/>
                </a:cubicBezTo>
                <a:lnTo>
                  <a:pt x="1568450" y="895350"/>
                </a:lnTo>
                <a:cubicBezTo>
                  <a:pt x="1559983" y="897467"/>
                  <a:pt x="1551734" y="900832"/>
                  <a:pt x="1543050" y="901700"/>
                </a:cubicBezTo>
                <a:cubicBezTo>
                  <a:pt x="1521883" y="903817"/>
                  <a:pt x="1500658" y="905412"/>
                  <a:pt x="1479550" y="908050"/>
                </a:cubicBezTo>
                <a:cubicBezTo>
                  <a:pt x="1466774" y="909647"/>
                  <a:pt x="1454075" y="911875"/>
                  <a:pt x="1441450" y="914400"/>
                </a:cubicBezTo>
                <a:cubicBezTo>
                  <a:pt x="1432892" y="916112"/>
                  <a:pt x="1424738" y="919923"/>
                  <a:pt x="1416050" y="920750"/>
                </a:cubicBezTo>
                <a:cubicBezTo>
                  <a:pt x="1380167" y="924167"/>
                  <a:pt x="1344083" y="924983"/>
                  <a:pt x="1308100" y="927100"/>
                </a:cubicBezTo>
                <a:cubicBezTo>
                  <a:pt x="1293283" y="929217"/>
                  <a:pt x="1278543" y="931961"/>
                  <a:pt x="1263650" y="933450"/>
                </a:cubicBezTo>
                <a:cubicBezTo>
                  <a:pt x="1174782" y="942337"/>
                  <a:pt x="1140838" y="940301"/>
                  <a:pt x="1041400" y="946150"/>
                </a:cubicBezTo>
                <a:cubicBezTo>
                  <a:pt x="1015956" y="947647"/>
                  <a:pt x="990628" y="950746"/>
                  <a:pt x="965200" y="952500"/>
                </a:cubicBezTo>
                <a:cubicBezTo>
                  <a:pt x="929240" y="954980"/>
                  <a:pt x="893233" y="956733"/>
                  <a:pt x="857250" y="958850"/>
                </a:cubicBezTo>
                <a:lnTo>
                  <a:pt x="596900" y="952500"/>
                </a:lnTo>
                <a:cubicBezTo>
                  <a:pt x="575644" y="951666"/>
                  <a:pt x="554639" y="947330"/>
                  <a:pt x="533400" y="946150"/>
                </a:cubicBezTo>
                <a:cubicBezTo>
                  <a:pt x="478411" y="943095"/>
                  <a:pt x="423312" y="942420"/>
                  <a:pt x="368300" y="939800"/>
                </a:cubicBezTo>
                <a:cubicBezTo>
                  <a:pt x="338470" y="938380"/>
                  <a:pt x="211751" y="929929"/>
                  <a:pt x="177800" y="927100"/>
                </a:cubicBezTo>
                <a:cubicBezTo>
                  <a:pt x="156601" y="925333"/>
                  <a:pt x="135467" y="922867"/>
                  <a:pt x="114300" y="920750"/>
                </a:cubicBezTo>
                <a:cubicBezTo>
                  <a:pt x="68446" y="905465"/>
                  <a:pt x="122958" y="922082"/>
                  <a:pt x="31750" y="908050"/>
                </a:cubicBezTo>
                <a:cubicBezTo>
                  <a:pt x="-18227" y="900361"/>
                  <a:pt x="36413" y="901700"/>
                  <a:pt x="0" y="90170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990272" y="3441700"/>
            <a:ext cx="2432627" cy="863600"/>
          </a:xfrm>
          <a:custGeom>
            <a:avLst/>
            <a:gdLst>
              <a:gd name="connsiteX0" fmla="*/ 2838450 w 2838450"/>
              <a:gd name="connsiteY0" fmla="*/ 0 h 781050"/>
              <a:gd name="connsiteX1" fmla="*/ 2705100 w 2838450"/>
              <a:gd name="connsiteY1" fmla="*/ 6350 h 781050"/>
              <a:gd name="connsiteX2" fmla="*/ 2679700 w 2838450"/>
              <a:gd name="connsiteY2" fmla="*/ 12700 h 781050"/>
              <a:gd name="connsiteX3" fmla="*/ 2628900 w 2838450"/>
              <a:gd name="connsiteY3" fmla="*/ 19050 h 781050"/>
              <a:gd name="connsiteX4" fmla="*/ 2578100 w 2838450"/>
              <a:gd name="connsiteY4" fmla="*/ 31750 h 781050"/>
              <a:gd name="connsiteX5" fmla="*/ 2540000 w 2838450"/>
              <a:gd name="connsiteY5" fmla="*/ 44450 h 781050"/>
              <a:gd name="connsiteX6" fmla="*/ 2463800 w 2838450"/>
              <a:gd name="connsiteY6" fmla="*/ 69850 h 781050"/>
              <a:gd name="connsiteX7" fmla="*/ 2444750 w 2838450"/>
              <a:gd name="connsiteY7" fmla="*/ 76200 h 781050"/>
              <a:gd name="connsiteX8" fmla="*/ 2425700 w 2838450"/>
              <a:gd name="connsiteY8" fmla="*/ 82550 h 781050"/>
              <a:gd name="connsiteX9" fmla="*/ 2381250 w 2838450"/>
              <a:gd name="connsiteY9" fmla="*/ 88900 h 781050"/>
              <a:gd name="connsiteX10" fmla="*/ 2330450 w 2838450"/>
              <a:gd name="connsiteY10" fmla="*/ 101600 h 781050"/>
              <a:gd name="connsiteX11" fmla="*/ 2311400 w 2838450"/>
              <a:gd name="connsiteY11" fmla="*/ 107950 h 781050"/>
              <a:gd name="connsiteX12" fmla="*/ 2286000 w 2838450"/>
              <a:gd name="connsiteY12" fmla="*/ 114300 h 781050"/>
              <a:gd name="connsiteX13" fmla="*/ 2247900 w 2838450"/>
              <a:gd name="connsiteY13" fmla="*/ 127000 h 781050"/>
              <a:gd name="connsiteX14" fmla="*/ 2228850 w 2838450"/>
              <a:gd name="connsiteY14" fmla="*/ 133350 h 781050"/>
              <a:gd name="connsiteX15" fmla="*/ 2184400 w 2838450"/>
              <a:gd name="connsiteY15" fmla="*/ 146050 h 781050"/>
              <a:gd name="connsiteX16" fmla="*/ 2165350 w 2838450"/>
              <a:gd name="connsiteY16" fmla="*/ 158750 h 781050"/>
              <a:gd name="connsiteX17" fmla="*/ 2127250 w 2838450"/>
              <a:gd name="connsiteY17" fmla="*/ 171450 h 781050"/>
              <a:gd name="connsiteX18" fmla="*/ 2101850 w 2838450"/>
              <a:gd name="connsiteY18" fmla="*/ 184150 h 781050"/>
              <a:gd name="connsiteX19" fmla="*/ 2063750 w 2838450"/>
              <a:gd name="connsiteY19" fmla="*/ 196850 h 781050"/>
              <a:gd name="connsiteX20" fmla="*/ 2044700 w 2838450"/>
              <a:gd name="connsiteY20" fmla="*/ 203200 h 781050"/>
              <a:gd name="connsiteX21" fmla="*/ 1968500 w 2838450"/>
              <a:gd name="connsiteY21" fmla="*/ 228600 h 781050"/>
              <a:gd name="connsiteX22" fmla="*/ 1949450 w 2838450"/>
              <a:gd name="connsiteY22" fmla="*/ 234950 h 781050"/>
              <a:gd name="connsiteX23" fmla="*/ 1930400 w 2838450"/>
              <a:gd name="connsiteY23" fmla="*/ 241300 h 781050"/>
              <a:gd name="connsiteX24" fmla="*/ 1911350 w 2838450"/>
              <a:gd name="connsiteY24" fmla="*/ 254000 h 781050"/>
              <a:gd name="connsiteX25" fmla="*/ 1873250 w 2838450"/>
              <a:gd name="connsiteY25" fmla="*/ 266700 h 781050"/>
              <a:gd name="connsiteX26" fmla="*/ 1854200 w 2838450"/>
              <a:gd name="connsiteY26" fmla="*/ 285750 h 781050"/>
              <a:gd name="connsiteX27" fmla="*/ 1797050 w 2838450"/>
              <a:gd name="connsiteY27" fmla="*/ 323850 h 781050"/>
              <a:gd name="connsiteX28" fmla="*/ 1778000 w 2838450"/>
              <a:gd name="connsiteY28" fmla="*/ 336550 h 781050"/>
              <a:gd name="connsiteX29" fmla="*/ 1758950 w 2838450"/>
              <a:gd name="connsiteY29" fmla="*/ 349250 h 781050"/>
              <a:gd name="connsiteX30" fmla="*/ 1739900 w 2838450"/>
              <a:gd name="connsiteY30" fmla="*/ 368300 h 781050"/>
              <a:gd name="connsiteX31" fmla="*/ 1701800 w 2838450"/>
              <a:gd name="connsiteY31" fmla="*/ 393700 h 781050"/>
              <a:gd name="connsiteX32" fmla="*/ 1682750 w 2838450"/>
              <a:gd name="connsiteY32" fmla="*/ 406400 h 781050"/>
              <a:gd name="connsiteX33" fmla="*/ 1651000 w 2838450"/>
              <a:gd name="connsiteY33" fmla="*/ 444500 h 781050"/>
              <a:gd name="connsiteX34" fmla="*/ 1625600 w 2838450"/>
              <a:gd name="connsiteY34" fmla="*/ 482600 h 781050"/>
              <a:gd name="connsiteX35" fmla="*/ 1612900 w 2838450"/>
              <a:gd name="connsiteY35" fmla="*/ 501650 h 781050"/>
              <a:gd name="connsiteX36" fmla="*/ 1574800 w 2838450"/>
              <a:gd name="connsiteY36" fmla="*/ 533400 h 781050"/>
              <a:gd name="connsiteX37" fmla="*/ 1543050 w 2838450"/>
              <a:gd name="connsiteY37" fmla="*/ 565150 h 781050"/>
              <a:gd name="connsiteX38" fmla="*/ 1530350 w 2838450"/>
              <a:gd name="connsiteY38" fmla="*/ 584200 h 781050"/>
              <a:gd name="connsiteX39" fmla="*/ 1511300 w 2838450"/>
              <a:gd name="connsiteY39" fmla="*/ 590550 h 781050"/>
              <a:gd name="connsiteX40" fmla="*/ 1492250 w 2838450"/>
              <a:gd name="connsiteY40" fmla="*/ 603250 h 781050"/>
              <a:gd name="connsiteX41" fmla="*/ 1479550 w 2838450"/>
              <a:gd name="connsiteY41" fmla="*/ 622300 h 781050"/>
              <a:gd name="connsiteX42" fmla="*/ 1460500 w 2838450"/>
              <a:gd name="connsiteY42" fmla="*/ 628650 h 781050"/>
              <a:gd name="connsiteX43" fmla="*/ 1441450 w 2838450"/>
              <a:gd name="connsiteY43" fmla="*/ 641350 h 781050"/>
              <a:gd name="connsiteX44" fmla="*/ 1422400 w 2838450"/>
              <a:gd name="connsiteY44" fmla="*/ 647700 h 781050"/>
              <a:gd name="connsiteX45" fmla="*/ 1403350 w 2838450"/>
              <a:gd name="connsiteY45" fmla="*/ 660400 h 781050"/>
              <a:gd name="connsiteX46" fmla="*/ 1384300 w 2838450"/>
              <a:gd name="connsiteY46" fmla="*/ 666750 h 781050"/>
              <a:gd name="connsiteX47" fmla="*/ 1327150 w 2838450"/>
              <a:gd name="connsiteY47" fmla="*/ 692150 h 781050"/>
              <a:gd name="connsiteX48" fmla="*/ 1308100 w 2838450"/>
              <a:gd name="connsiteY48" fmla="*/ 698500 h 781050"/>
              <a:gd name="connsiteX49" fmla="*/ 1231900 w 2838450"/>
              <a:gd name="connsiteY49" fmla="*/ 717550 h 781050"/>
              <a:gd name="connsiteX50" fmla="*/ 1206500 w 2838450"/>
              <a:gd name="connsiteY50" fmla="*/ 723900 h 781050"/>
              <a:gd name="connsiteX51" fmla="*/ 1181100 w 2838450"/>
              <a:gd name="connsiteY51" fmla="*/ 730250 h 781050"/>
              <a:gd name="connsiteX52" fmla="*/ 1117600 w 2838450"/>
              <a:gd name="connsiteY52" fmla="*/ 736600 h 781050"/>
              <a:gd name="connsiteX53" fmla="*/ 996950 w 2838450"/>
              <a:gd name="connsiteY53" fmla="*/ 755650 h 781050"/>
              <a:gd name="connsiteX54" fmla="*/ 933450 w 2838450"/>
              <a:gd name="connsiteY54" fmla="*/ 762000 h 781050"/>
              <a:gd name="connsiteX55" fmla="*/ 889000 w 2838450"/>
              <a:gd name="connsiteY55" fmla="*/ 768350 h 781050"/>
              <a:gd name="connsiteX56" fmla="*/ 825500 w 2838450"/>
              <a:gd name="connsiteY56" fmla="*/ 774700 h 781050"/>
              <a:gd name="connsiteX57" fmla="*/ 774700 w 2838450"/>
              <a:gd name="connsiteY57" fmla="*/ 781050 h 781050"/>
              <a:gd name="connsiteX58" fmla="*/ 444500 w 2838450"/>
              <a:gd name="connsiteY58" fmla="*/ 774700 h 781050"/>
              <a:gd name="connsiteX59" fmla="*/ 419100 w 2838450"/>
              <a:gd name="connsiteY59" fmla="*/ 768350 h 781050"/>
              <a:gd name="connsiteX60" fmla="*/ 387350 w 2838450"/>
              <a:gd name="connsiteY60" fmla="*/ 762000 h 781050"/>
              <a:gd name="connsiteX61" fmla="*/ 330200 w 2838450"/>
              <a:gd name="connsiteY61" fmla="*/ 755650 h 781050"/>
              <a:gd name="connsiteX62" fmla="*/ 254000 w 2838450"/>
              <a:gd name="connsiteY62" fmla="*/ 742950 h 781050"/>
              <a:gd name="connsiteX63" fmla="*/ 139700 w 2838450"/>
              <a:gd name="connsiteY63" fmla="*/ 723900 h 781050"/>
              <a:gd name="connsiteX64" fmla="*/ 114300 w 2838450"/>
              <a:gd name="connsiteY64" fmla="*/ 717550 h 781050"/>
              <a:gd name="connsiteX65" fmla="*/ 82550 w 2838450"/>
              <a:gd name="connsiteY65" fmla="*/ 711200 h 781050"/>
              <a:gd name="connsiteX66" fmla="*/ 63500 w 2838450"/>
              <a:gd name="connsiteY66" fmla="*/ 704850 h 781050"/>
              <a:gd name="connsiteX67" fmla="*/ 38100 w 2838450"/>
              <a:gd name="connsiteY67" fmla="*/ 698500 h 781050"/>
              <a:gd name="connsiteX68" fmla="*/ 19050 w 2838450"/>
              <a:gd name="connsiteY68" fmla="*/ 692150 h 781050"/>
              <a:gd name="connsiteX69" fmla="*/ 0 w 2838450"/>
              <a:gd name="connsiteY69" fmla="*/ 6921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38450" h="781050">
                <a:moveTo>
                  <a:pt x="2838450" y="0"/>
                </a:moveTo>
                <a:cubicBezTo>
                  <a:pt x="2794000" y="2117"/>
                  <a:pt x="2749459" y="2801"/>
                  <a:pt x="2705100" y="6350"/>
                </a:cubicBezTo>
                <a:cubicBezTo>
                  <a:pt x="2696401" y="7046"/>
                  <a:pt x="2688308" y="11265"/>
                  <a:pt x="2679700" y="12700"/>
                </a:cubicBezTo>
                <a:cubicBezTo>
                  <a:pt x="2662867" y="15505"/>
                  <a:pt x="2645833" y="16933"/>
                  <a:pt x="2628900" y="19050"/>
                </a:cubicBezTo>
                <a:cubicBezTo>
                  <a:pt x="2571098" y="38317"/>
                  <a:pt x="2662390" y="8762"/>
                  <a:pt x="2578100" y="31750"/>
                </a:cubicBezTo>
                <a:cubicBezTo>
                  <a:pt x="2565185" y="35272"/>
                  <a:pt x="2552700" y="40217"/>
                  <a:pt x="2540000" y="44450"/>
                </a:cubicBezTo>
                <a:lnTo>
                  <a:pt x="2463800" y="69850"/>
                </a:lnTo>
                <a:lnTo>
                  <a:pt x="2444750" y="76200"/>
                </a:lnTo>
                <a:cubicBezTo>
                  <a:pt x="2438400" y="78317"/>
                  <a:pt x="2432326" y="81603"/>
                  <a:pt x="2425700" y="82550"/>
                </a:cubicBezTo>
                <a:lnTo>
                  <a:pt x="2381250" y="88900"/>
                </a:lnTo>
                <a:cubicBezTo>
                  <a:pt x="2337704" y="103415"/>
                  <a:pt x="2391752" y="86275"/>
                  <a:pt x="2330450" y="101600"/>
                </a:cubicBezTo>
                <a:cubicBezTo>
                  <a:pt x="2323956" y="103223"/>
                  <a:pt x="2317836" y="106111"/>
                  <a:pt x="2311400" y="107950"/>
                </a:cubicBezTo>
                <a:cubicBezTo>
                  <a:pt x="2303009" y="110348"/>
                  <a:pt x="2294359" y="111792"/>
                  <a:pt x="2286000" y="114300"/>
                </a:cubicBezTo>
                <a:cubicBezTo>
                  <a:pt x="2273178" y="118147"/>
                  <a:pt x="2260600" y="122767"/>
                  <a:pt x="2247900" y="127000"/>
                </a:cubicBezTo>
                <a:cubicBezTo>
                  <a:pt x="2241550" y="129117"/>
                  <a:pt x="2235344" y="131727"/>
                  <a:pt x="2228850" y="133350"/>
                </a:cubicBezTo>
                <a:cubicBezTo>
                  <a:pt x="2220712" y="135385"/>
                  <a:pt x="2193510" y="141495"/>
                  <a:pt x="2184400" y="146050"/>
                </a:cubicBezTo>
                <a:cubicBezTo>
                  <a:pt x="2177574" y="149463"/>
                  <a:pt x="2172324" y="155650"/>
                  <a:pt x="2165350" y="158750"/>
                </a:cubicBezTo>
                <a:cubicBezTo>
                  <a:pt x="2153117" y="164187"/>
                  <a:pt x="2139224" y="165463"/>
                  <a:pt x="2127250" y="171450"/>
                </a:cubicBezTo>
                <a:cubicBezTo>
                  <a:pt x="2118783" y="175683"/>
                  <a:pt x="2110639" y="180634"/>
                  <a:pt x="2101850" y="184150"/>
                </a:cubicBezTo>
                <a:cubicBezTo>
                  <a:pt x="2089421" y="189122"/>
                  <a:pt x="2076450" y="192617"/>
                  <a:pt x="2063750" y="196850"/>
                </a:cubicBezTo>
                <a:lnTo>
                  <a:pt x="2044700" y="203200"/>
                </a:lnTo>
                <a:lnTo>
                  <a:pt x="1968500" y="228600"/>
                </a:lnTo>
                <a:lnTo>
                  <a:pt x="1949450" y="234950"/>
                </a:lnTo>
                <a:cubicBezTo>
                  <a:pt x="1943100" y="237067"/>
                  <a:pt x="1935969" y="237587"/>
                  <a:pt x="1930400" y="241300"/>
                </a:cubicBezTo>
                <a:cubicBezTo>
                  <a:pt x="1924050" y="245533"/>
                  <a:pt x="1918324" y="250900"/>
                  <a:pt x="1911350" y="254000"/>
                </a:cubicBezTo>
                <a:cubicBezTo>
                  <a:pt x="1899117" y="259437"/>
                  <a:pt x="1873250" y="266700"/>
                  <a:pt x="1873250" y="266700"/>
                </a:cubicBezTo>
                <a:cubicBezTo>
                  <a:pt x="1866900" y="273050"/>
                  <a:pt x="1861289" y="280237"/>
                  <a:pt x="1854200" y="285750"/>
                </a:cubicBezTo>
                <a:lnTo>
                  <a:pt x="1797050" y="323850"/>
                </a:lnTo>
                <a:lnTo>
                  <a:pt x="1778000" y="336550"/>
                </a:lnTo>
                <a:cubicBezTo>
                  <a:pt x="1771650" y="340783"/>
                  <a:pt x="1764346" y="343854"/>
                  <a:pt x="1758950" y="349250"/>
                </a:cubicBezTo>
                <a:cubicBezTo>
                  <a:pt x="1752600" y="355600"/>
                  <a:pt x="1746989" y="362787"/>
                  <a:pt x="1739900" y="368300"/>
                </a:cubicBezTo>
                <a:cubicBezTo>
                  <a:pt x="1727852" y="377671"/>
                  <a:pt x="1714500" y="385233"/>
                  <a:pt x="1701800" y="393700"/>
                </a:cubicBezTo>
                <a:lnTo>
                  <a:pt x="1682750" y="406400"/>
                </a:lnTo>
                <a:cubicBezTo>
                  <a:pt x="1637368" y="474473"/>
                  <a:pt x="1708042" y="371161"/>
                  <a:pt x="1651000" y="444500"/>
                </a:cubicBezTo>
                <a:cubicBezTo>
                  <a:pt x="1641629" y="456548"/>
                  <a:pt x="1634067" y="469900"/>
                  <a:pt x="1625600" y="482600"/>
                </a:cubicBezTo>
                <a:cubicBezTo>
                  <a:pt x="1621367" y="488950"/>
                  <a:pt x="1618296" y="496254"/>
                  <a:pt x="1612900" y="501650"/>
                </a:cubicBezTo>
                <a:cubicBezTo>
                  <a:pt x="1588454" y="526096"/>
                  <a:pt x="1601322" y="515719"/>
                  <a:pt x="1574800" y="533400"/>
                </a:cubicBezTo>
                <a:cubicBezTo>
                  <a:pt x="1540933" y="584200"/>
                  <a:pt x="1585383" y="522817"/>
                  <a:pt x="1543050" y="565150"/>
                </a:cubicBezTo>
                <a:cubicBezTo>
                  <a:pt x="1537654" y="570546"/>
                  <a:pt x="1536309" y="579432"/>
                  <a:pt x="1530350" y="584200"/>
                </a:cubicBezTo>
                <a:cubicBezTo>
                  <a:pt x="1525123" y="588381"/>
                  <a:pt x="1517287" y="587557"/>
                  <a:pt x="1511300" y="590550"/>
                </a:cubicBezTo>
                <a:cubicBezTo>
                  <a:pt x="1504474" y="593963"/>
                  <a:pt x="1498600" y="599017"/>
                  <a:pt x="1492250" y="603250"/>
                </a:cubicBezTo>
                <a:cubicBezTo>
                  <a:pt x="1488017" y="609600"/>
                  <a:pt x="1485509" y="617532"/>
                  <a:pt x="1479550" y="622300"/>
                </a:cubicBezTo>
                <a:cubicBezTo>
                  <a:pt x="1474323" y="626481"/>
                  <a:pt x="1466487" y="625657"/>
                  <a:pt x="1460500" y="628650"/>
                </a:cubicBezTo>
                <a:cubicBezTo>
                  <a:pt x="1453674" y="632063"/>
                  <a:pt x="1448276" y="637937"/>
                  <a:pt x="1441450" y="641350"/>
                </a:cubicBezTo>
                <a:cubicBezTo>
                  <a:pt x="1435463" y="644343"/>
                  <a:pt x="1428387" y="644707"/>
                  <a:pt x="1422400" y="647700"/>
                </a:cubicBezTo>
                <a:cubicBezTo>
                  <a:pt x="1415574" y="651113"/>
                  <a:pt x="1410176" y="656987"/>
                  <a:pt x="1403350" y="660400"/>
                </a:cubicBezTo>
                <a:cubicBezTo>
                  <a:pt x="1397363" y="663393"/>
                  <a:pt x="1390287" y="663757"/>
                  <a:pt x="1384300" y="666750"/>
                </a:cubicBezTo>
                <a:cubicBezTo>
                  <a:pt x="1323923" y="696939"/>
                  <a:pt x="1425444" y="659385"/>
                  <a:pt x="1327150" y="692150"/>
                </a:cubicBezTo>
                <a:cubicBezTo>
                  <a:pt x="1320800" y="694267"/>
                  <a:pt x="1314594" y="696877"/>
                  <a:pt x="1308100" y="698500"/>
                </a:cubicBezTo>
                <a:lnTo>
                  <a:pt x="1231900" y="717550"/>
                </a:lnTo>
                <a:lnTo>
                  <a:pt x="1206500" y="723900"/>
                </a:lnTo>
                <a:cubicBezTo>
                  <a:pt x="1198033" y="726017"/>
                  <a:pt x="1189784" y="729382"/>
                  <a:pt x="1181100" y="730250"/>
                </a:cubicBezTo>
                <a:cubicBezTo>
                  <a:pt x="1159933" y="732367"/>
                  <a:pt x="1138677" y="733726"/>
                  <a:pt x="1117600" y="736600"/>
                </a:cubicBezTo>
                <a:cubicBezTo>
                  <a:pt x="1041442" y="746985"/>
                  <a:pt x="1058286" y="748434"/>
                  <a:pt x="996950" y="755650"/>
                </a:cubicBezTo>
                <a:cubicBezTo>
                  <a:pt x="975823" y="758135"/>
                  <a:pt x="954577" y="759515"/>
                  <a:pt x="933450" y="762000"/>
                </a:cubicBezTo>
                <a:cubicBezTo>
                  <a:pt x="918585" y="763749"/>
                  <a:pt x="903865" y="766601"/>
                  <a:pt x="889000" y="768350"/>
                </a:cubicBezTo>
                <a:cubicBezTo>
                  <a:pt x="867873" y="770835"/>
                  <a:pt x="846642" y="772351"/>
                  <a:pt x="825500" y="774700"/>
                </a:cubicBezTo>
                <a:cubicBezTo>
                  <a:pt x="808539" y="776585"/>
                  <a:pt x="791633" y="778933"/>
                  <a:pt x="774700" y="781050"/>
                </a:cubicBezTo>
                <a:lnTo>
                  <a:pt x="444500" y="774700"/>
                </a:lnTo>
                <a:cubicBezTo>
                  <a:pt x="435778" y="774389"/>
                  <a:pt x="427619" y="770243"/>
                  <a:pt x="419100" y="768350"/>
                </a:cubicBezTo>
                <a:cubicBezTo>
                  <a:pt x="408564" y="766009"/>
                  <a:pt x="398034" y="763526"/>
                  <a:pt x="387350" y="762000"/>
                </a:cubicBezTo>
                <a:cubicBezTo>
                  <a:pt x="368375" y="759289"/>
                  <a:pt x="349175" y="758361"/>
                  <a:pt x="330200" y="755650"/>
                </a:cubicBezTo>
                <a:cubicBezTo>
                  <a:pt x="304708" y="752008"/>
                  <a:pt x="279552" y="746144"/>
                  <a:pt x="254000" y="742950"/>
                </a:cubicBezTo>
                <a:cubicBezTo>
                  <a:pt x="207153" y="737094"/>
                  <a:pt x="187840" y="735935"/>
                  <a:pt x="139700" y="723900"/>
                </a:cubicBezTo>
                <a:cubicBezTo>
                  <a:pt x="131233" y="721783"/>
                  <a:pt x="122819" y="719443"/>
                  <a:pt x="114300" y="717550"/>
                </a:cubicBezTo>
                <a:cubicBezTo>
                  <a:pt x="103764" y="715209"/>
                  <a:pt x="93021" y="713818"/>
                  <a:pt x="82550" y="711200"/>
                </a:cubicBezTo>
                <a:cubicBezTo>
                  <a:pt x="76056" y="709577"/>
                  <a:pt x="69936" y="706689"/>
                  <a:pt x="63500" y="704850"/>
                </a:cubicBezTo>
                <a:cubicBezTo>
                  <a:pt x="55109" y="702452"/>
                  <a:pt x="46491" y="700898"/>
                  <a:pt x="38100" y="698500"/>
                </a:cubicBezTo>
                <a:cubicBezTo>
                  <a:pt x="31664" y="696661"/>
                  <a:pt x="25652" y="693250"/>
                  <a:pt x="19050" y="692150"/>
                </a:cubicBezTo>
                <a:cubicBezTo>
                  <a:pt x="12786" y="691106"/>
                  <a:pt x="6350" y="692150"/>
                  <a:pt x="0" y="69215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4078127" y="3421232"/>
            <a:ext cx="1332076" cy="1418"/>
          </a:xfrm>
          <a:prstGeom prst="line">
            <a:avLst/>
          </a:prstGeom>
          <a:ln>
            <a:solidFill>
              <a:srgbClr val="0070C0">
                <a:alpha val="8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9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23</cp:revision>
  <dcterms:created xsi:type="dcterms:W3CDTF">2014-10-21T18:34:25Z</dcterms:created>
  <dcterms:modified xsi:type="dcterms:W3CDTF">2014-10-22T05:03:22Z</dcterms:modified>
</cp:coreProperties>
</file>