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DE81-5393-486C-BEB3-1B8D36254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803D7-C171-4DE1-B98D-CEF9C7FC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3825-67D3-4187-B73E-FA299D48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D1E8-A5E3-440B-AE5B-EDE5767C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2C08-6F6E-434C-891B-FEA69A07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D88-89B7-45D8-98CE-AE1585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BA85B-AF4B-4722-AFC7-EF00AFAC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F00C-6437-4427-B097-1FB6DE28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D088-D87E-4BDC-AF3D-5D2CE1B0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A52A-56C2-4DBB-AE12-CBA15BE4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889B0-40DF-4FB0-A025-09F912C3C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8D083-C20C-4C73-BD9E-700DE979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9633-C0CD-447B-BC51-B1F95E5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F057-CCF4-47A0-9E90-837AFA57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8B56-6BCC-4C03-AB69-6E58023E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2E0F-061E-4394-83FB-BF9486DF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AE17-513B-463A-9990-4608834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5847-B273-4FA0-B90D-B56E43E6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847A-7B0A-41AD-96F0-B68A48BE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E954-15F0-4E39-9DE1-44B4F6AC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067D-BFE0-42CA-B326-EC950034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9436-8D30-43D2-A7FD-13F7D163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78FA-A47C-469B-88AF-23A95209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2E04-8B3C-4084-90E6-4AD43D18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4770-6CA8-4B2B-AD89-C3F70021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82D-0BCF-4725-8C32-2A00CBB4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8760-6A9C-4BC1-96F2-35E66549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D02E1-8340-485F-95DA-4D0280E7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99C13-8519-431B-A2FC-E480229F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63484-4628-44FF-AC16-041CADF3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CF41-8E8B-444C-B76F-F417809F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AD4-5800-49BD-A0DF-398C1D99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73FE-43F5-4FF2-8DFA-F90698C4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47CC9-0816-41CD-9874-E6D8431A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A75E2-F358-4D38-A5DD-95B4A7AF8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5EB59-47C4-4A83-B564-396FB720E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DBB03-CA9B-4289-AB3C-329B0100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1B08-4EAA-4D1B-85CA-545FBD36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1F34F-A7D1-4EA4-BA56-393DF204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6C1E-ED6C-46D1-8A5D-5E86FB0B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AC6A-D509-4222-A989-D6D30275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FE8DC-42E8-4896-A689-7B1A30CC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AB2E-1AE7-47A0-A5BE-FBBCCE9B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C59EB-7DF5-4C9F-89C1-9A703B30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78FCD-1889-4C05-8C5C-1429D1DD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461C-304C-4C5D-A8B8-DEAF3D24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B241-A93F-4E2B-AB38-4442508B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A58B-D78C-419F-8ECE-EC3552C5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1511-210E-436E-A592-A12908EB0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FACE-5ACD-42E9-B481-8DEF69AC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F577-9492-4433-A637-842693DE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4E14-456A-47D2-8298-807EC878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F1D0-D900-4803-A684-45C6709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D667A-465D-41C4-80FD-A768AB237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D004-C9DE-4CB0-9CA5-E405A810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1F5B-3EAB-4CFD-8768-2F50189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216F-F34D-4E8B-B4ED-38FEA871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46F31-9D63-4257-8999-813B9DE1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BB119-7EFC-4722-A628-A1EB7B04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FF8F9-5D18-41CD-B35E-C1F7D3FB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C3E4-367D-49EA-874B-115DA053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1A33-68C7-47CF-8BB0-13F53526D1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52A0-A60F-4CF3-9D40-3AFCAE36D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239-DAF5-47BF-8533-BE899E2A0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4191-D151-4792-8B28-65C70213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yzxsunshine/zhihublogDLVSLAM/master/taichi_cat.png">
            <a:extLst>
              <a:ext uri="{FF2B5EF4-FFF2-40B4-BE49-F238E27FC236}">
                <a16:creationId xmlns:a16="http://schemas.microsoft.com/office/drawing/2014/main" id="{89B28CBB-F0B7-4737-9E40-CD600C8BD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1052513"/>
            <a:ext cx="48291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FA9B5E-11A3-4237-9B8B-960EE12EA963}"/>
              </a:ext>
            </a:extLst>
          </p:cNvPr>
          <p:cNvSpPr/>
          <p:nvPr/>
        </p:nvSpPr>
        <p:spPr>
          <a:xfrm>
            <a:off x="5247861" y="2027583"/>
            <a:ext cx="1908313" cy="318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35095-D555-4B4E-910F-0878D4BDBB21}"/>
              </a:ext>
            </a:extLst>
          </p:cNvPr>
          <p:cNvSpPr txBox="1"/>
          <p:nvPr/>
        </p:nvSpPr>
        <p:spPr>
          <a:xfrm>
            <a:off x="5181600" y="194252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回环检测</a:t>
            </a:r>
            <a:endParaRPr 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7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8FCD5A-0F4C-4912-AF05-AABFF91ED37B}"/>
              </a:ext>
            </a:extLst>
          </p:cNvPr>
          <p:cNvGrpSpPr/>
          <p:nvPr/>
        </p:nvGrpSpPr>
        <p:grpSpPr>
          <a:xfrm>
            <a:off x="582558" y="578706"/>
            <a:ext cx="8703152" cy="5814960"/>
            <a:chOff x="582558" y="578706"/>
            <a:chExt cx="8703152" cy="58149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8C9A008-D62A-4D80-8498-060DD488C119}"/>
                </a:ext>
              </a:extLst>
            </p:cNvPr>
            <p:cNvCxnSpPr>
              <a:cxnSpLocks/>
            </p:cNvCxnSpPr>
            <p:nvPr/>
          </p:nvCxnSpPr>
          <p:spPr>
            <a:xfrm>
              <a:off x="2169852" y="3525078"/>
              <a:ext cx="55199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4EE895-3A5D-46E2-8586-A8B94E1E4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157" y="1033312"/>
              <a:ext cx="0" cy="498353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CA51A4-3F11-46D7-8722-BD71E658FA37}"/>
                </a:ext>
              </a:extLst>
            </p:cNvPr>
            <p:cNvSpPr txBox="1"/>
            <p:nvPr/>
          </p:nvSpPr>
          <p:spPr>
            <a:xfrm>
              <a:off x="582558" y="335452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图像采样离散</a:t>
              </a:r>
              <a:endPara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030966-D0E8-48D5-8F94-A8B83271B34A}"/>
                </a:ext>
              </a:extLst>
            </p:cNvPr>
            <p:cNvSpPr txBox="1"/>
            <p:nvPr/>
          </p:nvSpPr>
          <p:spPr>
            <a:xfrm>
              <a:off x="7716050" y="333292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图像采样连续</a:t>
              </a:r>
              <a:endPara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6306B7-83F0-46AD-9750-5E94FEB7ECE8}"/>
                </a:ext>
              </a:extLst>
            </p:cNvPr>
            <p:cNvSpPr txBox="1"/>
            <p:nvPr/>
          </p:nvSpPr>
          <p:spPr>
            <a:xfrm>
              <a:off x="4136162" y="6024334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相机轨迹离散</a:t>
              </a:r>
              <a:endPara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6DE6AC-E273-466A-BDE8-D4543D0E31A2}"/>
                </a:ext>
              </a:extLst>
            </p:cNvPr>
            <p:cNvSpPr txBox="1"/>
            <p:nvPr/>
          </p:nvSpPr>
          <p:spPr>
            <a:xfrm>
              <a:off x="3979327" y="57870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相机轨迹连续</a:t>
              </a:r>
              <a:endParaRPr 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57B8-F701-47F4-B331-ADBA8B64C44A}"/>
                </a:ext>
              </a:extLst>
            </p:cNvPr>
            <p:cNvSpPr txBox="1"/>
            <p:nvPr/>
          </p:nvSpPr>
          <p:spPr>
            <a:xfrm>
              <a:off x="2332383" y="2915478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PTAM [2]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4E60D1-08B3-4E58-9C0B-F4941E57860E}"/>
                </a:ext>
              </a:extLst>
            </p:cNvPr>
            <p:cNvSpPr txBox="1"/>
            <p:nvPr/>
          </p:nvSpPr>
          <p:spPr>
            <a:xfrm>
              <a:off x="2498647" y="2305878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ORBSLAM [3]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93EC1A-DC22-4BC7-A0CD-3E4129F5AAC8}"/>
                </a:ext>
              </a:extLst>
            </p:cNvPr>
            <p:cNvSpPr txBox="1"/>
            <p:nvPr/>
          </p:nvSpPr>
          <p:spPr>
            <a:xfrm>
              <a:off x="2954610" y="1797906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Mono</a:t>
              </a:r>
              <a:r>
                <a:rPr lang="en-US" dirty="0" err="1"/>
                <a:t>SLAM</a:t>
              </a:r>
              <a:r>
                <a:rPr lang="en-US" dirty="0"/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DB7176-F786-42BC-9877-DBA92F77B273}"/>
                </a:ext>
              </a:extLst>
            </p:cNvPr>
            <p:cNvSpPr txBox="1"/>
            <p:nvPr/>
          </p:nvSpPr>
          <p:spPr>
            <a:xfrm>
              <a:off x="5823313" y="2527930"/>
              <a:ext cx="863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DVO[4]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F6A1DBF-FE26-4CD5-A9BE-9A23A1B886A4}"/>
                    </a:ext>
                  </a:extLst>
                </p:cNvPr>
                <p:cNvSpPr txBox="1"/>
                <p:nvPr/>
              </p:nvSpPr>
              <p:spPr>
                <a:xfrm>
                  <a:off x="5823313" y="2003372"/>
                  <a:ext cx="10742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-DVO[5]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F6A1DBF-FE26-4CD5-A9BE-9A23A1B88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313" y="2003372"/>
                  <a:ext cx="107426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62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91E1DB-9148-46EA-8DC0-889FACC70008}"/>
                </a:ext>
              </a:extLst>
            </p:cNvPr>
            <p:cNvSpPr txBox="1"/>
            <p:nvPr/>
          </p:nvSpPr>
          <p:spPr>
            <a:xfrm>
              <a:off x="4795027" y="2060569"/>
              <a:ext cx="827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SVO[9]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3FEE25-605A-4A34-B5C1-75E323910B5B}"/>
                </a:ext>
              </a:extLst>
            </p:cNvPr>
            <p:cNvSpPr txBox="1"/>
            <p:nvPr/>
          </p:nvSpPr>
          <p:spPr>
            <a:xfrm>
              <a:off x="4851526" y="3009729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LSD SLAM[4]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91493C-C82E-4C00-83EB-B224B0842590}"/>
                </a:ext>
              </a:extLst>
            </p:cNvPr>
            <p:cNvSpPr txBox="1"/>
            <p:nvPr/>
          </p:nvSpPr>
          <p:spPr>
            <a:xfrm>
              <a:off x="4865083" y="2546146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DSO[8]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0AA48C-5587-4C97-998F-B81C3EB3F409}"/>
                </a:ext>
              </a:extLst>
            </p:cNvPr>
            <p:cNvSpPr txBox="1"/>
            <p:nvPr/>
          </p:nvSpPr>
          <p:spPr>
            <a:xfrm>
              <a:off x="5564341" y="1578438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KinectFusion</a:t>
              </a:r>
              <a:r>
                <a:rPr lang="en-US" dirty="0"/>
                <a:t>[6]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0D19B4-0776-4220-A2A0-96E74E09F70E}"/>
                </a:ext>
              </a:extLst>
            </p:cNvPr>
            <p:cNvSpPr txBox="1"/>
            <p:nvPr/>
          </p:nvSpPr>
          <p:spPr>
            <a:xfrm>
              <a:off x="2572073" y="4104892"/>
              <a:ext cx="1698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Most of the </a:t>
              </a:r>
            </a:p>
            <a:p>
              <a:r>
                <a:rPr lang="en-US" altLang="zh-CN" dirty="0" err="1"/>
                <a:t>SfM</a:t>
              </a:r>
              <a:r>
                <a:rPr lang="en-US" altLang="zh-CN" dirty="0"/>
                <a:t> approaches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AB158C-92D7-4C3B-8DC5-CDD2E82959EF}"/>
                </a:ext>
              </a:extLst>
            </p:cNvPr>
            <p:cNvSpPr txBox="1"/>
            <p:nvPr/>
          </p:nvSpPr>
          <p:spPr>
            <a:xfrm>
              <a:off x="6483418" y="2904375"/>
              <a:ext cx="1647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ElasticFusion</a:t>
              </a:r>
              <a:r>
                <a:rPr lang="en-US" dirty="0"/>
                <a:t>[7]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0E5288-9469-4209-B71C-D406F1861384}"/>
                </a:ext>
              </a:extLst>
            </p:cNvPr>
            <p:cNvSpPr txBox="1"/>
            <p:nvPr/>
          </p:nvSpPr>
          <p:spPr>
            <a:xfrm>
              <a:off x="5476867" y="3845193"/>
              <a:ext cx="1699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Multi-view </a:t>
              </a:r>
            </a:p>
            <a:p>
              <a:r>
                <a:rPr lang="en-US" altLang="zh-CN" dirty="0"/>
                <a:t>stereo matching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957A47-57D7-4165-99BB-BE696AF46BA6}"/>
                </a:ext>
              </a:extLst>
            </p:cNvPr>
            <p:cNvSpPr txBox="1"/>
            <p:nvPr/>
          </p:nvSpPr>
          <p:spPr>
            <a:xfrm>
              <a:off x="4866386" y="4757300"/>
              <a:ext cx="2129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Photometric BA </a:t>
              </a:r>
            </a:p>
            <a:p>
              <a:r>
                <a:rPr lang="en-US" altLang="zh-CN" dirty="0"/>
                <a:t>3d modeling [10, 11]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662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微软雅黑</vt:lpstr>
      <vt:lpstr>微软雅黑 Light</vt:lpstr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Zhixin</dc:creator>
  <cp:lastModifiedBy>Yan Zhixin</cp:lastModifiedBy>
  <cp:revision>14</cp:revision>
  <dcterms:created xsi:type="dcterms:W3CDTF">2018-06-16T17:59:46Z</dcterms:created>
  <dcterms:modified xsi:type="dcterms:W3CDTF">2018-06-24T06:03:36Z</dcterms:modified>
</cp:coreProperties>
</file>