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4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7FF"/>
    <a:srgbClr val="FF46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7DD5A-0571-4B95-8BF4-3FBF4F43F379}" v="3" dt="2020-08-08T07:09:1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7" autoAdjust="0"/>
  </p:normalViewPr>
  <p:slideViewPr>
    <p:cSldViewPr>
      <p:cViewPr varScale="1">
        <p:scale>
          <a:sx n="66" d="100"/>
          <a:sy n="66" d="100"/>
        </p:scale>
        <p:origin x="876" y="78"/>
      </p:cViewPr>
      <p:guideLst>
        <p:guide orient="horz" pos="3521"/>
        <p:guide pos="1572"/>
        <p:guide orient="horz" pos="3158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" userId="34978340-f87a-476e-9156-e90a8c68a61b" providerId="ADAL" clId="{1307DD5A-0571-4B95-8BF4-3FBF4F43F379}"/>
    <pc:docChg chg="delSld">
      <pc:chgData name="Zhiyuan" userId="34978340-f87a-476e-9156-e90a8c68a61b" providerId="ADAL" clId="{1307DD5A-0571-4B95-8BF4-3FBF4F43F379}" dt="2020-08-08T07:09:12.820" v="0" actId="47"/>
      <pc:docMkLst>
        <pc:docMk/>
      </pc:docMkLst>
      <pc:sldChg chg="del">
        <pc:chgData name="Zhiyuan" userId="34978340-f87a-476e-9156-e90a8c68a61b" providerId="ADAL" clId="{1307DD5A-0571-4B95-8BF4-3FBF4F43F379}" dt="2020-08-08T07:09:12.820" v="0" actId="47"/>
        <pc:sldMkLst>
          <pc:docMk/>
          <pc:sldMk cId="3014703748" sldId="262"/>
        </pc:sldMkLst>
      </pc:sldChg>
    </pc:docChg>
  </pc:docChgLst>
  <pc:docChgLst>
    <pc:chgData name="YANG Zhiyuan" userId="34978340-f87a-476e-9156-e90a8c68a61b" providerId="ADAL" clId="{7914541A-E0B3-4553-86EB-4FEB3C4342C9}"/>
    <pc:docChg chg="undo custSel addSld modSld">
      <pc:chgData name="YANG Zhiyuan" userId="34978340-f87a-476e-9156-e90a8c68a61b" providerId="ADAL" clId="{7914541A-E0B3-4553-86EB-4FEB3C4342C9}" dt="2020-08-05T07:08:41.621" v="480" actId="20577"/>
      <pc:docMkLst>
        <pc:docMk/>
      </pc:docMkLst>
      <pc:sldChg chg="addSp delSp modSp">
        <pc:chgData name="YANG Zhiyuan" userId="34978340-f87a-476e-9156-e90a8c68a61b" providerId="ADAL" clId="{7914541A-E0B3-4553-86EB-4FEB3C4342C9}" dt="2020-08-05T06:42:18.426" v="175"/>
        <pc:sldMkLst>
          <pc:docMk/>
          <pc:sldMk cId="1077367420" sldId="256"/>
        </pc:sldMkLst>
        <pc:spChg chg="add mod">
          <ac:chgData name="YANG Zhiyuan" userId="34978340-f87a-476e-9156-e90a8c68a61b" providerId="ADAL" clId="{7914541A-E0B3-4553-86EB-4FEB3C4342C9}" dt="2020-08-05T06:31:33.480" v="62" actId="164"/>
          <ac:spMkLst>
            <pc:docMk/>
            <pc:sldMk cId="1077367420" sldId="256"/>
            <ac:spMk id="7" creationId="{5BE0420A-A184-4C55-B345-FEF13832B25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1" creationId="{8EACEE9A-79CF-4B83-B75C-4AE017266546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3" creationId="{F5C0CCB3-DB8E-4B3E-B042-3E29D042ED89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4" creationId="{8363A527-6FE4-483A-859B-12C6CF0DD5B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5" creationId="{E12D3B76-717B-4DCF-B6A5-7D0E448C835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7" creationId="{65D13B3F-BF0E-4EAF-ACCE-0A422EFFDE8F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0" creationId="{F61A9E4A-C4E1-497E-931A-D0AC94E339E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1" creationId="{BA3626A9-85F3-4215-840C-6E182EB8A635}"/>
          </ac:spMkLst>
        </pc:spChg>
        <pc:spChg chg="add mod">
          <ac:chgData name="YANG Zhiyuan" userId="34978340-f87a-476e-9156-e90a8c68a61b" providerId="ADAL" clId="{7914541A-E0B3-4553-86EB-4FEB3C4342C9}" dt="2020-08-05T06:31:36.750" v="63" actId="164"/>
          <ac:spMkLst>
            <pc:docMk/>
            <pc:sldMk cId="1077367420" sldId="256"/>
            <ac:spMk id="35" creationId="{E6421916-B32F-4345-A644-00CB0591279A}"/>
          </ac:spMkLst>
        </pc:spChg>
        <pc:spChg chg="add mod">
          <ac:chgData name="YANG Zhiyuan" userId="34978340-f87a-476e-9156-e90a8c68a61b" providerId="ADAL" clId="{7914541A-E0B3-4553-86EB-4FEB3C4342C9}" dt="2020-08-05T06:33:12.280" v="84" actId="1076"/>
          <ac:spMkLst>
            <pc:docMk/>
            <pc:sldMk cId="1077367420" sldId="256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6:35:28.276" v="121" actId="1076"/>
          <ac:spMkLst>
            <pc:docMk/>
            <pc:sldMk cId="1077367420" sldId="256"/>
            <ac:spMk id="41" creationId="{F9E47E0B-8B76-4642-9E8A-CCC4777FB469}"/>
          </ac:spMkLst>
        </pc:spChg>
        <pc:spChg chg="add mod">
          <ac:chgData name="YANG Zhiyuan" userId="34978340-f87a-476e-9156-e90a8c68a61b" providerId="ADAL" clId="{7914541A-E0B3-4553-86EB-4FEB3C4342C9}" dt="2020-08-05T06:35:36.281" v="122" actId="1076"/>
          <ac:spMkLst>
            <pc:docMk/>
            <pc:sldMk cId="1077367420" sldId="256"/>
            <ac:spMk id="42" creationId="{6B1E3525-1A74-419F-910E-98E1861E935F}"/>
          </ac:spMkLst>
        </pc:spChg>
        <pc:spChg chg="add mod">
          <ac:chgData name="YANG Zhiyuan" userId="34978340-f87a-476e-9156-e90a8c68a61b" providerId="ADAL" clId="{7914541A-E0B3-4553-86EB-4FEB3C4342C9}" dt="2020-08-05T06:40:26.668" v="173" actId="14100"/>
          <ac:spMkLst>
            <pc:docMk/>
            <pc:sldMk cId="1077367420" sldId="256"/>
            <ac:spMk id="55" creationId="{67379A3A-60C6-405D-854E-7D3F1D2260D2}"/>
          </ac:spMkLst>
        </pc:spChg>
        <pc:spChg chg="add del">
          <ac:chgData name="YANG Zhiyuan" userId="34978340-f87a-476e-9156-e90a8c68a61b" providerId="ADAL" clId="{7914541A-E0B3-4553-86EB-4FEB3C4342C9}" dt="2020-08-05T06:42:18.426" v="175"/>
          <ac:spMkLst>
            <pc:docMk/>
            <pc:sldMk cId="1077367420" sldId="256"/>
            <ac:spMk id="65" creationId="{C30733E5-0561-4846-B486-BDE79339A692}"/>
          </ac:spMkLst>
        </pc:spChg>
        <pc:grpChg chg="add mod">
          <ac:chgData name="YANG Zhiyuan" userId="34978340-f87a-476e-9156-e90a8c68a61b" providerId="ADAL" clId="{7914541A-E0B3-4553-86EB-4FEB3C4342C9}" dt="2020-08-05T06:31:33.480" v="62" actId="164"/>
          <ac:grpSpMkLst>
            <pc:docMk/>
            <pc:sldMk cId="1077367420" sldId="256"/>
            <ac:grpSpMk id="5" creationId="{F54852B6-3E40-413D-A25F-3BC156B74927}"/>
          </ac:grpSpMkLst>
        </pc:grpChg>
        <pc:grpChg chg="add mod">
          <ac:chgData name="YANG Zhiyuan" userId="34978340-f87a-476e-9156-e90a8c68a61b" providerId="ADAL" clId="{7914541A-E0B3-4553-86EB-4FEB3C4342C9}" dt="2020-08-05T06:40:10.964" v="165" actId="1076"/>
          <ac:grpSpMkLst>
            <pc:docMk/>
            <pc:sldMk cId="1077367420" sldId="256"/>
            <ac:grpSpMk id="12" creationId="{131EEE16-8D46-4F2E-A807-20B5EEE1648C}"/>
          </ac:grpSpMkLst>
        </pc:grpChg>
        <pc:grpChg chg="add mod">
          <ac:chgData name="YANG Zhiyuan" userId="34978340-f87a-476e-9156-e90a8c68a61b" providerId="ADAL" clId="{7914541A-E0B3-4553-86EB-4FEB3C4342C9}" dt="2020-08-05T06:38:04.012" v="144" actId="1076"/>
          <ac:grpSpMkLst>
            <pc:docMk/>
            <pc:sldMk cId="1077367420" sldId="256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24:50.049" v="11" actId="165"/>
          <ac:grpSpMkLst>
            <pc:docMk/>
            <pc:sldMk cId="1077367420" sldId="256"/>
            <ac:grpSpMk id="19" creationId="{5C3DAD9C-37C3-4236-B8A9-5E63A8848795}"/>
          </ac:grpSpMkLst>
        </pc:grpChg>
        <pc:grpChg chg="mod">
          <ac:chgData name="YANG Zhiyuan" userId="34978340-f87a-476e-9156-e90a8c68a61b" providerId="ADAL" clId="{7914541A-E0B3-4553-86EB-4FEB3C4342C9}" dt="2020-08-05T06:31:36.750" v="63" actId="164"/>
          <ac:grpSpMkLst>
            <pc:docMk/>
            <pc:sldMk cId="1077367420" sldId="256"/>
            <ac:grpSpMk id="29" creationId="{A6896A5C-9B53-4F51-ABC3-A1E1F07E8FF0}"/>
          </ac:grpSpMkLst>
        </pc:grpChg>
        <pc:picChg chg="add del mod">
          <ac:chgData name="YANG Zhiyuan" userId="34978340-f87a-476e-9156-e90a8c68a61b" providerId="ADAL" clId="{7914541A-E0B3-4553-86EB-4FEB3C4342C9}" dt="2020-08-05T06:25:06.856" v="15" actId="478"/>
          <ac:picMkLst>
            <pc:docMk/>
            <pc:sldMk cId="1077367420" sldId="256"/>
            <ac:picMk id="3" creationId="{57D619F9-1758-442E-9E1C-79D50C0E1645}"/>
          </ac:picMkLst>
        </pc:picChg>
        <pc:picChg chg="del mod">
          <ac:chgData name="YANG Zhiyuan" userId="34978340-f87a-476e-9156-e90a8c68a61b" providerId="ADAL" clId="{7914541A-E0B3-4553-86EB-4FEB3C4342C9}" dt="2020-08-05T06:25:22.526" v="19" actId="478"/>
          <ac:picMkLst>
            <pc:docMk/>
            <pc:sldMk cId="1077367420" sldId="256"/>
            <ac:picMk id="8" creationId="{7784BB84-AE17-4E2D-BF47-F56B8B86C847}"/>
          </ac:picMkLst>
        </pc:picChg>
        <pc:cxnChg chg="add del mod">
          <ac:chgData name="YANG Zhiyuan" userId="34978340-f87a-476e-9156-e90a8c68a61b" providerId="ADAL" clId="{7914541A-E0B3-4553-86EB-4FEB3C4342C9}" dt="2020-08-05T06:32:40.721" v="79" actId="11529"/>
          <ac:cxnSpMkLst>
            <pc:docMk/>
            <pc:sldMk cId="1077367420" sldId="256"/>
            <ac:cxnSpMk id="16" creationId="{72925268-15BA-4F74-97FD-4DAB1DD9AECB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28" creationId="{31DFD9E1-4933-48EA-B391-86BF1B66EB95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2" creationId="{1DFFC4E6-1E71-42FA-9BDC-E7061E553878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3" creationId="{06F1A5BC-9744-4309-9A40-43D9F3EA09A3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4" creationId="{660F70C8-82FA-4E47-9F61-34D4FC27DDAA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38" creationId="{3E7CA29C-EB3B-45DB-8FE3-920A3C8EE87D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44" creationId="{082A0A0F-9930-418C-ACE8-C3DA04097F0E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0" creationId="{02A4A8B4-D700-4CF9-B56D-42F6C49817C1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2" creationId="{71739EB3-C477-4E48-AF10-4BDD5D34D77D}"/>
          </ac:cxnSpMkLst>
        </pc:cxnChg>
        <pc:cxnChg chg="add mod">
          <ac:chgData name="YANG Zhiyuan" userId="34978340-f87a-476e-9156-e90a8c68a61b" providerId="ADAL" clId="{7914541A-E0B3-4553-86EB-4FEB3C4342C9}" dt="2020-08-05T06:40:26.668" v="173" actId="14100"/>
          <ac:cxnSpMkLst>
            <pc:docMk/>
            <pc:sldMk cId="1077367420" sldId="256"/>
            <ac:cxnSpMk id="53" creationId="{4F1E6BFF-756B-401E-B2C9-5EDD03F0B61E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6:50:28.741" v="245" actId="14100"/>
        <pc:sldMkLst>
          <pc:docMk/>
          <pc:sldMk cId="3669154831" sldId="258"/>
        </pc:sldMkLst>
        <pc:spChg chg="mod">
          <ac:chgData name="YANG Zhiyuan" userId="34978340-f87a-476e-9156-e90a8c68a61b" providerId="ADAL" clId="{7914541A-E0B3-4553-86EB-4FEB3C4342C9}" dt="2020-08-05T06:46:02.607" v="217" actId="1076"/>
          <ac:spMkLst>
            <pc:docMk/>
            <pc:sldMk cId="3669154831" sldId="258"/>
            <ac:spMk id="36" creationId="{681A1FD0-B109-4F40-AF54-6EC867EE6778}"/>
          </ac:spMkLst>
        </pc:spChg>
        <pc:spChg chg="mod">
          <ac:chgData name="YANG Zhiyuan" userId="34978340-f87a-476e-9156-e90a8c68a61b" providerId="ADAL" clId="{7914541A-E0B3-4553-86EB-4FEB3C4342C9}" dt="2020-08-05T06:45:50.716" v="213" actId="1076"/>
          <ac:spMkLst>
            <pc:docMk/>
            <pc:sldMk cId="3669154831" sldId="258"/>
            <ac:spMk id="41" creationId="{F9E47E0B-8B76-4642-9E8A-CCC4777FB469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42" creationId="{6B1E3525-1A74-419F-910E-98E1861E935F}"/>
          </ac:spMkLst>
        </pc:spChg>
        <pc:spChg chg="mod topLvl">
          <ac:chgData name="YANG Zhiyuan" userId="34978340-f87a-476e-9156-e90a8c68a61b" providerId="ADAL" clId="{7914541A-E0B3-4553-86EB-4FEB3C4342C9}" dt="2020-08-05T06:50:04.341" v="235" actId="1076"/>
          <ac:spMkLst>
            <pc:docMk/>
            <pc:sldMk cId="3669154831" sldId="258"/>
            <ac:spMk id="43" creationId="{B2715276-7525-4D2E-A320-02D5ACE958DF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5" creationId="{7217728D-E0F9-49B1-9F49-D2DE303885A9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6" creationId="{C1377402-3D82-446E-A599-AEA8A6323F98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7" creationId="{945215BC-BA02-4037-9734-80FB4B42DAFB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8" creationId="{23DCA57F-0164-4950-B3A4-EB7AF6AF84B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9" creationId="{114094FF-0076-40D4-98C7-1BE93177889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4" creationId="{40206CF2-F2FD-47F0-9277-65803422EAEC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55" creationId="{67379A3A-60C6-405D-854E-7D3F1D2260D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6" creationId="{6274D811-51CC-418F-846E-558B4D269E6B}"/>
          </ac:spMkLst>
        </pc:spChg>
        <pc:spChg chg="add mod">
          <ac:chgData name="YANG Zhiyuan" userId="34978340-f87a-476e-9156-e90a8c68a61b" providerId="ADAL" clId="{7914541A-E0B3-4553-86EB-4FEB3C4342C9}" dt="2020-08-05T06:50:28.741" v="245" actId="14100"/>
          <ac:spMkLst>
            <pc:docMk/>
            <pc:sldMk cId="3669154831" sldId="258"/>
            <ac:spMk id="65" creationId="{D56B75BA-3F18-45B0-AB6A-8CB2A1405074}"/>
          </ac:spMkLst>
        </pc:spChg>
        <pc:grpChg chg="add mod">
          <ac:chgData name="YANG Zhiyuan" userId="34978340-f87a-476e-9156-e90a8c68a61b" providerId="ADAL" clId="{7914541A-E0B3-4553-86EB-4FEB3C4342C9}" dt="2020-08-05T06:44:36.128" v="204" actId="164"/>
          <ac:grpSpMkLst>
            <pc:docMk/>
            <pc:sldMk cId="3669154831" sldId="258"/>
            <ac:grpSpMk id="2" creationId="{B8121855-3354-482C-82FD-B6CBB5C7B37B}"/>
          </ac:grpSpMkLst>
        </pc:grpChg>
        <pc:grpChg chg="add mod">
          <ac:chgData name="YANG Zhiyuan" userId="34978340-f87a-476e-9156-e90a8c68a61b" providerId="ADAL" clId="{7914541A-E0B3-4553-86EB-4FEB3C4342C9}" dt="2020-08-05T06:48:52.652" v="224"/>
          <ac:grpSpMkLst>
            <pc:docMk/>
            <pc:sldMk cId="3669154831" sldId="258"/>
            <ac:grpSpMk id="3" creationId="{0E35E384-691C-4D4F-88D8-A356388AC17E}"/>
          </ac:grpSpMkLst>
        </pc:grpChg>
        <pc:grpChg chg="mod">
          <ac:chgData name="YANG Zhiyuan" userId="34978340-f87a-476e-9156-e90a8c68a61b" providerId="ADAL" clId="{7914541A-E0B3-4553-86EB-4FEB3C4342C9}" dt="2020-08-05T06:45:57.195" v="216" actId="1076"/>
          <ac:grpSpMkLst>
            <pc:docMk/>
            <pc:sldMk cId="3669154831" sldId="258"/>
            <ac:grpSpMk id="12" creationId="{131EEE16-8D46-4F2E-A807-20B5EEE1648C}"/>
          </ac:grpSpMkLst>
        </pc:grpChg>
        <pc:grpChg chg="mod">
          <ac:chgData name="YANG Zhiyuan" userId="34978340-f87a-476e-9156-e90a8c68a61b" providerId="ADAL" clId="{7914541A-E0B3-4553-86EB-4FEB3C4342C9}" dt="2020-08-05T06:44:57.511" v="207" actId="1076"/>
          <ac:grpSpMkLst>
            <pc:docMk/>
            <pc:sldMk cId="3669154831" sldId="258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43:47.423" v="195" actId="165"/>
          <ac:grpSpMkLst>
            <pc:docMk/>
            <pc:sldMk cId="3669154831" sldId="258"/>
            <ac:grpSpMk id="39" creationId="{74620A68-1A69-4600-BCA2-659F8070D629}"/>
          </ac:grpSpMkLst>
        </pc:grpChg>
        <pc:grpChg chg="del mod topLvl">
          <ac:chgData name="YANG Zhiyuan" userId="34978340-f87a-476e-9156-e90a8c68a61b" providerId="ADAL" clId="{7914541A-E0B3-4553-86EB-4FEB3C4342C9}" dt="2020-08-05T06:43:51.240" v="196" actId="165"/>
          <ac:grpSpMkLst>
            <pc:docMk/>
            <pc:sldMk cId="3669154831" sldId="258"/>
            <ac:grpSpMk id="40" creationId="{4A35EB47-A77D-48BC-B574-4EE64CC829D4}"/>
          </ac:grpSpMkLst>
        </pc:grpChg>
        <pc:cxnChg chg="add 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15" creationId="{7CEBA37E-CEEF-4038-8F38-E7AEFC785AD5}"/>
          </ac:cxnSpMkLst>
        </pc:cxnChg>
        <pc:cxnChg chg="mod">
          <ac:chgData name="YANG Zhiyuan" userId="34978340-f87a-476e-9156-e90a8c68a61b" providerId="ADAL" clId="{7914541A-E0B3-4553-86EB-4FEB3C4342C9}" dt="2020-08-05T06:46:02.607" v="217" actId="1076"/>
          <ac:cxnSpMkLst>
            <pc:docMk/>
            <pc:sldMk cId="3669154831" sldId="258"/>
            <ac:cxnSpMk id="38" creationId="{3E7CA29C-EB3B-45DB-8FE3-920A3C8EE87D}"/>
          </ac:cxnSpMkLst>
        </pc:cxnChg>
        <pc:cxnChg chg="mod">
          <ac:chgData name="YANG Zhiyuan" userId="34978340-f87a-476e-9156-e90a8c68a61b" providerId="ADAL" clId="{7914541A-E0B3-4553-86EB-4FEB3C4342C9}" dt="2020-08-05T06:45:57.195" v="216" actId="1076"/>
          <ac:cxnSpMkLst>
            <pc:docMk/>
            <pc:sldMk cId="3669154831" sldId="258"/>
            <ac:cxnSpMk id="44" creationId="{082A0A0F-9930-418C-ACE8-C3DA04097F0E}"/>
          </ac:cxnSpMkLst>
        </pc:cxnChg>
        <pc:cxnChg chg="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50" creationId="{02A4A8B4-D700-4CF9-B56D-42F6C49817C1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1" creationId="{03E86E47-E1F1-46FB-B82F-E92EDDEF8C0A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2" creationId="{71739EB3-C477-4E48-AF10-4BDD5D34D77D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3" creationId="{4F1E6BFF-756B-401E-B2C9-5EDD03F0B61E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7" creationId="{807BC0EA-B6D9-4859-B904-A0F4CCD6AF87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8" creationId="{05360285-324B-4C9E-915C-7C9397D6A7E0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9" creationId="{E152778A-38E9-4807-AFDA-0E93C21CFAF2}"/>
          </ac:cxnSpMkLst>
        </pc:cxnChg>
        <pc:cxnChg chg="add mod">
          <ac:chgData name="YANG Zhiyuan" userId="34978340-f87a-476e-9156-e90a8c68a61b" providerId="ADAL" clId="{7914541A-E0B3-4553-86EB-4FEB3C4342C9}" dt="2020-08-05T06:50:28.741" v="245" actId="14100"/>
          <ac:cxnSpMkLst>
            <pc:docMk/>
            <pc:sldMk cId="3669154831" sldId="258"/>
            <ac:cxnSpMk id="67" creationId="{FEA32CC4-9D4F-4FAB-A132-355BAFD543DA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7:08:41.621" v="480" actId="20577"/>
        <pc:sldMkLst>
          <pc:docMk/>
          <pc:sldMk cId="1382902808" sldId="259"/>
        </pc:sldMkLst>
        <pc:spChg chg="del mod topLvl">
          <ac:chgData name="YANG Zhiyuan" userId="34978340-f87a-476e-9156-e90a8c68a61b" providerId="ADAL" clId="{7914541A-E0B3-4553-86EB-4FEB3C4342C9}" dt="2020-08-05T06:57:01.996" v="295" actId="478"/>
          <ac:spMkLst>
            <pc:docMk/>
            <pc:sldMk cId="1382902808" sldId="259"/>
            <ac:spMk id="7" creationId="{5BE0420A-A184-4C55-B345-FEF13832B254}"/>
          </ac:spMkLst>
        </pc:spChg>
        <pc:spChg chg="add mod">
          <ac:chgData name="YANG Zhiyuan" userId="34978340-f87a-476e-9156-e90a8c68a61b" providerId="ADAL" clId="{7914541A-E0B3-4553-86EB-4FEB3C4342C9}" dt="2020-08-05T06:56:39.160" v="287" actId="14100"/>
          <ac:spMkLst>
            <pc:docMk/>
            <pc:sldMk cId="1382902808" sldId="259"/>
            <ac:spMk id="16" creationId="{3D4A9122-2C2A-4938-85A9-3303ED509E15}"/>
          </ac:spMkLst>
        </pc:spChg>
        <pc:spChg chg="add mod">
          <ac:chgData name="YANG Zhiyuan" userId="34978340-f87a-476e-9156-e90a8c68a61b" providerId="ADAL" clId="{7914541A-E0B3-4553-86EB-4FEB3C4342C9}" dt="2020-08-05T07:00:00.652" v="350" actId="1076"/>
          <ac:spMkLst>
            <pc:docMk/>
            <pc:sldMk cId="1382902808" sldId="259"/>
            <ac:spMk id="19" creationId="{A328E3F8-529C-4601-A123-743305ACCD3F}"/>
          </ac:spMkLst>
        </pc:spChg>
        <pc:spChg chg="del topLvl">
          <ac:chgData name="YANG Zhiyuan" userId="34978340-f87a-476e-9156-e90a8c68a61b" providerId="ADAL" clId="{7914541A-E0B3-4553-86EB-4FEB3C4342C9}" dt="2020-08-05T07:00:16.160" v="352" actId="478"/>
          <ac:spMkLst>
            <pc:docMk/>
            <pc:sldMk cId="1382902808" sldId="259"/>
            <ac:spMk id="35" creationId="{E6421916-B32F-4345-A644-00CB0591279A}"/>
          </ac:spMkLst>
        </pc:spChg>
        <pc:spChg chg="mod">
          <ac:chgData name="YANG Zhiyuan" userId="34978340-f87a-476e-9156-e90a8c68a61b" providerId="ADAL" clId="{7914541A-E0B3-4553-86EB-4FEB3C4342C9}" dt="2020-08-05T06:59:16.317" v="340" actId="1076"/>
          <ac:spMkLst>
            <pc:docMk/>
            <pc:sldMk cId="1382902808" sldId="259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7:01:07.160" v="359" actId="14100"/>
          <ac:spMkLst>
            <pc:docMk/>
            <pc:sldMk cId="1382902808" sldId="259"/>
            <ac:spMk id="37" creationId="{C54BC858-6328-49EE-9891-6A88B6A8EDC7}"/>
          </ac:spMkLst>
        </pc:spChg>
        <pc:spChg chg="add mod">
          <ac:chgData name="YANG Zhiyuan" userId="34978340-f87a-476e-9156-e90a8c68a61b" providerId="ADAL" clId="{7914541A-E0B3-4553-86EB-4FEB3C4342C9}" dt="2020-08-05T07:02:48.224" v="437" actId="108"/>
          <ac:spMkLst>
            <pc:docMk/>
            <pc:sldMk cId="1382902808" sldId="259"/>
            <ac:spMk id="39" creationId="{D4183536-DE94-442F-B89C-D8AA236AE08A}"/>
          </ac:spMkLst>
        </pc:spChg>
        <pc:spChg chg="add del mod">
          <ac:chgData name="YANG Zhiyuan" userId="34978340-f87a-476e-9156-e90a8c68a61b" providerId="ADAL" clId="{7914541A-E0B3-4553-86EB-4FEB3C4342C9}" dt="2020-08-05T07:05:51.217" v="463"/>
          <ac:spMkLst>
            <pc:docMk/>
            <pc:sldMk cId="1382902808" sldId="259"/>
            <ac:spMk id="40" creationId="{F949002A-CCA8-48AA-AB7E-DFE3467577DF}"/>
          </ac:spMkLst>
        </pc:spChg>
        <pc:spChg chg="del">
          <ac:chgData name="YANG Zhiyuan" userId="34978340-f87a-476e-9156-e90a8c68a61b" providerId="ADAL" clId="{7914541A-E0B3-4553-86EB-4FEB3C4342C9}" dt="2020-08-05T06:54:02.502" v="248" actId="478"/>
          <ac:spMkLst>
            <pc:docMk/>
            <pc:sldMk cId="1382902808" sldId="259"/>
            <ac:spMk id="41" creationId="{F9E47E0B-8B76-4642-9E8A-CCC4777FB469}"/>
          </ac:spMkLst>
        </pc:spChg>
        <pc:spChg chg="del mod">
          <ac:chgData name="YANG Zhiyuan" userId="34978340-f87a-476e-9156-e90a8c68a61b" providerId="ADAL" clId="{7914541A-E0B3-4553-86EB-4FEB3C4342C9}" dt="2020-08-05T06:59:27.088" v="343" actId="478"/>
          <ac:spMkLst>
            <pc:docMk/>
            <pc:sldMk cId="1382902808" sldId="259"/>
            <ac:spMk id="42" creationId="{6B1E3525-1A74-419F-910E-98E1861E935F}"/>
          </ac:spMkLst>
        </pc:spChg>
        <pc:spChg chg="add del">
          <ac:chgData name="YANG Zhiyuan" userId="34978340-f87a-476e-9156-e90a8c68a61b" providerId="ADAL" clId="{7914541A-E0B3-4553-86EB-4FEB3C4342C9}" dt="2020-08-05T06:55:09.777" v="273" actId="478"/>
          <ac:spMkLst>
            <pc:docMk/>
            <pc:sldMk cId="1382902808" sldId="259"/>
            <ac:spMk id="55" creationId="{67379A3A-60C6-405D-854E-7D3F1D2260D2}"/>
          </ac:spMkLst>
        </pc:spChg>
        <pc:spChg chg="add del mod">
          <ac:chgData name="YANG Zhiyuan" userId="34978340-f87a-476e-9156-e90a8c68a61b" providerId="ADAL" clId="{7914541A-E0B3-4553-86EB-4FEB3C4342C9}" dt="2020-08-05T06:59:25.773" v="342" actId="478"/>
          <ac:spMkLst>
            <pc:docMk/>
            <pc:sldMk cId="1382902808" sldId="259"/>
            <ac:spMk id="60" creationId="{91A4C1D9-C445-4E70-BBFB-6C33B4D87000}"/>
          </ac:spMkLst>
        </pc:spChg>
        <pc:spChg chg="add mod">
          <ac:chgData name="YANG Zhiyuan" userId="34978340-f87a-476e-9156-e90a8c68a61b" providerId="ADAL" clId="{7914541A-E0B3-4553-86EB-4FEB3C4342C9}" dt="2020-08-05T06:56:50.572" v="293" actId="20577"/>
          <ac:spMkLst>
            <pc:docMk/>
            <pc:sldMk cId="1382902808" sldId="259"/>
            <ac:spMk id="61" creationId="{EC6E3B74-89D2-42FD-9A68-970CB6184101}"/>
          </ac:spMkLst>
        </pc:spChg>
        <pc:spChg chg="add mod">
          <ac:chgData name="YANG Zhiyuan" userId="34978340-f87a-476e-9156-e90a8c68a61b" providerId="ADAL" clId="{7914541A-E0B3-4553-86EB-4FEB3C4342C9}" dt="2020-08-05T06:59:20.274" v="341" actId="1076"/>
          <ac:spMkLst>
            <pc:docMk/>
            <pc:sldMk cId="1382902808" sldId="259"/>
            <ac:spMk id="62" creationId="{050BBA0C-33C6-47C5-A08E-622730E1764D}"/>
          </ac:spMkLst>
        </pc:spChg>
        <pc:spChg chg="add mod">
          <ac:chgData name="YANG Zhiyuan" userId="34978340-f87a-476e-9156-e90a8c68a61b" providerId="ADAL" clId="{7914541A-E0B3-4553-86EB-4FEB3C4342C9}" dt="2020-08-05T07:08:10.926" v="473" actId="20577"/>
          <ac:spMkLst>
            <pc:docMk/>
            <pc:sldMk cId="1382902808" sldId="259"/>
            <ac:spMk id="63" creationId="{14339856-3365-40ED-9AE0-421B710DAF62}"/>
          </ac:spMkLst>
        </pc:spChg>
        <pc:spChg chg="add del mod">
          <ac:chgData name="YANG Zhiyuan" userId="34978340-f87a-476e-9156-e90a8c68a61b" providerId="ADAL" clId="{7914541A-E0B3-4553-86EB-4FEB3C4342C9}" dt="2020-08-05T07:05:31.159" v="456" actId="478"/>
          <ac:spMkLst>
            <pc:docMk/>
            <pc:sldMk cId="1382902808" sldId="259"/>
            <ac:spMk id="64" creationId="{5570F85B-7D2B-4D96-971A-81F8E9D84036}"/>
          </ac:spMkLst>
        </pc:spChg>
        <pc:spChg chg="add mod">
          <ac:chgData name="YANG Zhiyuan" userId="34978340-f87a-476e-9156-e90a8c68a61b" providerId="ADAL" clId="{7914541A-E0B3-4553-86EB-4FEB3C4342C9}" dt="2020-08-05T07:08:41.621" v="480" actId="20577"/>
          <ac:spMkLst>
            <pc:docMk/>
            <pc:sldMk cId="1382902808" sldId="259"/>
            <ac:spMk id="66" creationId="{43EC5444-0510-4461-A1BD-B3F9CF59B858}"/>
          </ac:spMkLst>
        </pc:spChg>
        <pc:spChg chg="add mod">
          <ac:chgData name="YANG Zhiyuan" userId="34978340-f87a-476e-9156-e90a8c68a61b" providerId="ADAL" clId="{7914541A-E0B3-4553-86EB-4FEB3C4342C9}" dt="2020-08-05T07:08:27.875" v="476" actId="1076"/>
          <ac:spMkLst>
            <pc:docMk/>
            <pc:sldMk cId="1382902808" sldId="259"/>
            <ac:spMk id="68" creationId="{A343B91D-2C2A-47A5-B561-B3469C3DFB93}"/>
          </ac:spMkLst>
        </pc:spChg>
        <pc:grpChg chg="mod topLvl">
          <ac:chgData name="YANG Zhiyuan" userId="34978340-f87a-476e-9156-e90a8c68a61b" providerId="ADAL" clId="{7914541A-E0B3-4553-86EB-4FEB3C4342C9}" dt="2020-08-05T07:00:11.143" v="351" actId="688"/>
          <ac:grpSpMkLst>
            <pc:docMk/>
            <pc:sldMk cId="1382902808" sldId="259"/>
            <ac:grpSpMk id="5" creationId="{F54852B6-3E40-413D-A25F-3BC156B74927}"/>
          </ac:grpSpMkLst>
        </pc:grpChg>
        <pc:grpChg chg="del">
          <ac:chgData name="YANG Zhiyuan" userId="34978340-f87a-476e-9156-e90a8c68a61b" providerId="ADAL" clId="{7914541A-E0B3-4553-86EB-4FEB3C4342C9}" dt="2020-08-05T06:57:01.996" v="295" actId="478"/>
          <ac:grpSpMkLst>
            <pc:docMk/>
            <pc:sldMk cId="1382902808" sldId="259"/>
            <ac:grpSpMk id="12" creationId="{131EEE16-8D46-4F2E-A807-20B5EEE1648C}"/>
          </ac:grpSpMkLst>
        </pc:grpChg>
        <pc:grpChg chg="del">
          <ac:chgData name="YANG Zhiyuan" userId="34978340-f87a-476e-9156-e90a8c68a61b" providerId="ADAL" clId="{7914541A-E0B3-4553-86EB-4FEB3C4342C9}" dt="2020-08-05T07:00:16.160" v="352" actId="478"/>
          <ac:grpSpMkLst>
            <pc:docMk/>
            <pc:sldMk cId="1382902808" sldId="259"/>
            <ac:grpSpMk id="13" creationId="{B1E7F54D-358A-4716-A9EF-85A0E752EB3F}"/>
          </ac:grpSpMkLst>
        </pc:grpChg>
        <pc:grpChg chg="mod topLvl">
          <ac:chgData name="YANG Zhiyuan" userId="34978340-f87a-476e-9156-e90a8c68a61b" providerId="ADAL" clId="{7914541A-E0B3-4553-86EB-4FEB3C4342C9}" dt="2020-08-05T07:00:56.242" v="357" actId="14100"/>
          <ac:grpSpMkLst>
            <pc:docMk/>
            <pc:sldMk cId="1382902808" sldId="259"/>
            <ac:grpSpMk id="29" creationId="{A6896A5C-9B53-4F51-ABC3-A1E1F07E8FF0}"/>
          </ac:grpSpMkLst>
        </pc:grpChg>
        <pc:cxnChg chg="del mod">
          <ac:chgData name="YANG Zhiyuan" userId="34978340-f87a-476e-9156-e90a8c68a61b" providerId="ADAL" clId="{7914541A-E0B3-4553-86EB-4FEB3C4342C9}" dt="2020-08-05T06:54:41.405" v="262" actId="478"/>
          <ac:cxnSpMkLst>
            <pc:docMk/>
            <pc:sldMk cId="1382902808" sldId="259"/>
            <ac:cxnSpMk id="15" creationId="{7CEBA37E-CEEF-4038-8F38-E7AEFC785AD5}"/>
          </ac:cxnSpMkLst>
        </pc:cxnChg>
        <pc:cxnChg chg="del mod">
          <ac:chgData name="YANG Zhiyuan" userId="34978340-f87a-476e-9156-e90a8c68a61b" providerId="ADAL" clId="{7914541A-E0B3-4553-86EB-4FEB3C4342C9}" dt="2020-08-05T06:54:14.549" v="251" actId="478"/>
          <ac:cxnSpMkLst>
            <pc:docMk/>
            <pc:sldMk cId="1382902808" sldId="259"/>
            <ac:cxnSpMk id="38" creationId="{3E7CA29C-EB3B-45DB-8FE3-920A3C8EE87D}"/>
          </ac:cxnSpMkLst>
        </pc:cxnChg>
        <pc:cxnChg chg="del mod">
          <ac:chgData name="YANG Zhiyuan" userId="34978340-f87a-476e-9156-e90a8c68a61b" providerId="ADAL" clId="{7914541A-E0B3-4553-86EB-4FEB3C4342C9}" dt="2020-08-05T06:54:00.510" v="247" actId="478"/>
          <ac:cxnSpMkLst>
            <pc:docMk/>
            <pc:sldMk cId="1382902808" sldId="259"/>
            <ac:cxnSpMk id="44" creationId="{082A0A0F-9930-418C-ACE8-C3DA04097F0E}"/>
          </ac:cxnSpMkLst>
        </pc:cxnChg>
        <pc:cxnChg chg="del mod">
          <ac:chgData name="YANG Zhiyuan" userId="34978340-f87a-476e-9156-e90a8c68a61b" providerId="ADAL" clId="{7914541A-E0B3-4553-86EB-4FEB3C4342C9}" dt="2020-08-05T06:54:40.631" v="261" actId="478"/>
          <ac:cxnSpMkLst>
            <pc:docMk/>
            <pc:sldMk cId="1382902808" sldId="259"/>
            <ac:cxnSpMk id="50" creationId="{02A4A8B4-D700-4CF9-B56D-42F6C49817C1}"/>
          </ac:cxnSpMkLst>
        </pc:cxnChg>
        <pc:cxnChg chg="del mod">
          <ac:chgData name="YANG Zhiyuan" userId="34978340-f87a-476e-9156-e90a8c68a61b" providerId="ADAL" clId="{7914541A-E0B3-4553-86EB-4FEB3C4342C9}" dt="2020-08-05T06:54:39.146" v="260" actId="478"/>
          <ac:cxnSpMkLst>
            <pc:docMk/>
            <pc:sldMk cId="1382902808" sldId="259"/>
            <ac:cxnSpMk id="52" creationId="{71739EB3-C477-4E48-AF10-4BDD5D34D77D}"/>
          </ac:cxnSpMkLst>
        </pc:cxnChg>
        <pc:cxnChg chg="del mod">
          <ac:chgData name="YANG Zhiyuan" userId="34978340-f87a-476e-9156-e90a8c68a61b" providerId="ADAL" clId="{7914541A-E0B3-4553-86EB-4FEB3C4342C9}" dt="2020-08-05T06:55:00.384" v="271" actId="478"/>
          <ac:cxnSpMkLst>
            <pc:docMk/>
            <pc:sldMk cId="1382902808" sldId="259"/>
            <ac:cxnSpMk id="53" creationId="{4F1E6BFF-756B-401E-B2C9-5EDD03F0B61E}"/>
          </ac:cxnSpMkLst>
        </pc:cxnChg>
        <pc:cxnChg chg="del mod">
          <ac:chgData name="YANG Zhiyuan" userId="34978340-f87a-476e-9156-e90a8c68a61b" providerId="ADAL" clId="{7914541A-E0B3-4553-86EB-4FEB3C4342C9}" dt="2020-08-05T06:55:11.327" v="274" actId="478"/>
          <ac:cxnSpMkLst>
            <pc:docMk/>
            <pc:sldMk cId="1382902808" sldId="259"/>
            <ac:cxnSpMk id="67" creationId="{FEA32CC4-9D4F-4FAB-A132-355BAFD543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EECA-3D00-4F7D-B459-2A266E9B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62D4A-BF51-46FA-A684-2289D77B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239D0-ED38-4678-A104-84104009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5D9D-1C84-4996-8F53-FF25E97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BFC1C-A081-449F-B408-435F02B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23A3A-226D-40BB-AF8C-456AD35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804F9-8A83-4224-9757-C3F2379A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19E49-A248-4C73-92EE-457ECCC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E69D-E03C-47B3-BBC5-9249BD81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BD93-D8AD-442C-9686-01CFAB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D2F1E-E9EF-4A7A-848F-B760F776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E60DF-35E6-4D8A-8323-020C0513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604E-8EED-4E79-94AC-79036CA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D3DD1-AAAE-4712-8ED6-9592A632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AE2B7-643B-47D6-A389-97C0CF3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B59B-2C7F-4CCB-946F-AA7E38AD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F6C71-5746-446D-8315-A1BA5B97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6689E-EB09-4543-8F58-DC97C10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EAFE5-F01E-4495-8555-5DEF876E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AB0B-5004-4827-86FE-44DA608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4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3126-DABE-40B6-9930-75A1FE3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E1F7-7697-4606-A39B-25EDD2C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3053-AF01-4218-9D8B-D1F2A11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BC35-3538-4974-9643-B408969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647A-B04E-454B-BB02-933C6F5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2DB1-8C8F-4F56-9826-91F6640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B75C-8C56-461F-9A65-D55F3CD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D134-A367-4320-B41E-876003ED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77FF-34BB-412A-AB81-6E224F9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B0070-3BF9-4514-88B3-2D87A9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B2A6-2F7A-4455-8F78-3E51AF3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95F5-B290-42CB-AE7F-C6952C06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F7FF-A8BC-4403-9505-FFCD71CD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85A2B-6817-437F-B6F7-2489070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F3CC4-65E5-4CB8-8E77-D676282F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0316B-27D7-47F3-8192-97B5C446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6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2B23-EF8C-41F8-A84E-ED5076E9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756AC-298B-4303-B933-84FA6A62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2C1DE-10FB-4404-8154-3DE1F9B0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84BD0-E378-4B87-9AB6-9F4045E5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7AA35-B7A4-4CC3-BAE9-31983302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76F8D-9DEF-4B22-BB6E-8022F03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D49F8-08EF-4269-9942-D495078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B7FF8-B90D-4880-BA99-FF5C7DD2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4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1D8E-3F2D-4FAA-A103-D4A923A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0353B-9B2C-43CD-9644-66AF17A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4AC1F-42BA-4F81-885A-F235EB2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49744F-C482-4113-B528-064F59A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6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36972-4D57-48BD-8647-D04FA6B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C2791-916C-4E93-8008-97F321F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0872E-EDBA-47BC-88FF-84DA53C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0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3F9A-1C67-4F16-871B-EFEC21A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432A-86EC-4DA8-9423-1D6AF268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14523-F0DF-4165-BC2A-82DA0DA8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A046B-DE51-4046-B5B9-3BD9E96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19F6A-A667-4ECA-A5FD-A1C5D49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FB8B5-A411-49CC-803C-25DF150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0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584B9-C63F-4A37-8639-E9694C8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3584-52F3-49AE-947A-3241D1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8CE8-5BD5-4301-BFFA-32EA479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A8D-1433-4126-B5AE-AE93487B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4675-A318-4765-938D-1CDCC647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7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1203-85A4-49C5-A506-0E8949CA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C56B0-BB5D-406A-BEBE-B947AB6A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D076-F597-43C0-A1C1-7BDDCCB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3C553-B7F4-424B-AB30-3F6AC13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7514-AD41-4548-9CB6-82C3C64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B448D-FF0D-4BFC-B9E7-7604585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BEF-AF93-4498-BDC4-2B512981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87CC9-864B-463A-A14A-AEC4D438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12DB-5409-41B0-A2A6-26BFA152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3AB8-ACD8-464A-B236-AE87AAD6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4CA5B-F856-44B5-B6CC-FD7BDB0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1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1FC01-79E8-4FEF-A99E-595B6BCF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F315E-0997-4DAD-857A-FA881ED8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289-9798-460C-A0BD-BBDB865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21F4-C00E-4776-A0A4-F20C62B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E00D3-7992-4B21-B1DC-FDFA4AB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406A-6F0E-4E1A-B4A4-27BB21E4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6531-AB26-4A2F-8402-741C5D43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C365-AB6D-48BF-8C51-D2ADE51B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BEC6-BACB-432D-888D-1DAFCE6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75675-5B3F-4E56-99F9-4685978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89F5-F355-4D36-95ED-C4694C2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8378-F778-4062-8D5C-36C9EF33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0E159-DE3D-4221-80E2-4AF412C2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A66B-7197-4C57-82DC-A5D1C3A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99C04-DA36-495F-A6DD-C7A866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2CE6E-A8CC-42C6-AF83-BDB9A9B0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D0B9-2082-435C-A089-59ACE6D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C95D3-8BC4-4CA8-907D-A8CD5E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6A52-797F-4106-86F2-DB467088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E3349-B09E-4A4B-BD53-B8683EEC9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09D0E-8348-4F25-AEE2-CBABAA329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BF684-4A0E-4339-ACC5-230F5CE8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4B974-46EE-4624-A741-A2FD12E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85DB8-203A-4DA1-842F-5A38A04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6B7F-F01A-41C8-8767-A552E7D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64393-3F18-406A-9F54-F5D9D7C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535A5-25E1-4E56-8496-9FA4A8B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3DD9C-4359-4A88-8E11-4910F6E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57454-6B8E-4F04-8559-EA60767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14609-6AD9-4BBC-B1B5-93A304E4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5B4D4-7357-4623-94F9-EA3E0D8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F5AB1-FF83-4DF0-8592-37EF3E2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60A4-4F4A-440E-B3A6-740855D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ED27D-113B-4754-9131-173BF3C5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15F31-AC91-4C68-97B6-44DA97C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E8233-82F5-4E46-A986-B728AE9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4D075-0CBD-4320-B6AB-675DB11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1925-64B3-463F-9B3B-35BBB073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D65F1-1C9B-462C-9358-12A3BF8E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01F97-1141-4960-BE3C-E9E164212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A61A8-9267-44E2-B4F0-1F30AFA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2FE09-4409-46B1-BFBE-6D833330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21F74-A6AC-4688-B171-33874E6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9CDF59-CD82-48AD-B28B-96E294D4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6C5A-373B-445B-A7D1-047E15A6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A68B-5B00-447C-9D0C-3E6F2B15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86D9-55DD-4686-AD40-5BCB7FAB93DD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C6BB3-8B1C-4BA4-9DB2-380CD658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304D-EBB1-4D3E-BEF5-2FCF4A91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F6CD-2305-49F8-B3B5-1E79A192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4E7D8-41E3-48B9-964B-10A8A763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D612-C494-4C89-96F7-3B41813E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5B22-CAF0-41AA-A4F4-60B74181C565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6C31-BF4B-490A-BFBE-118F9CE0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5596-A075-4E89-9B84-B107307F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72028" y="2583186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44072" y="3065682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459821" y="3526407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612909" y="3757240"/>
            <a:ext cx="674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52592" y="3526407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52592" y="4496920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>
            <a:off x="4577814" y="3757240"/>
            <a:ext cx="674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317206" y="3757240"/>
            <a:ext cx="706978" cy="486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317206" y="4243836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314310" y="4243835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9021288" y="4013002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47379" y="3126904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15716" y="4067116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359861" y="4066176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512949" y="4297009"/>
            <a:ext cx="750090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29384" y="4066176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24236" y="5498354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 flipV="1">
            <a:off x="4553165" y="4297009"/>
            <a:ext cx="676219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293998" y="4297009"/>
            <a:ext cx="701830" cy="948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288850" y="5245270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285954" y="5245269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EBA37E-CEEF-4038-8F38-E7AEFC785AD5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6293998" y="3211052"/>
            <a:ext cx="701830" cy="108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EA32CC4-9D4F-4FAB-A132-355BAFD543D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8285954" y="3211051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4852B6-3E40-413D-A25F-3BC156B74927}"/>
              </a:ext>
            </a:extLst>
          </p:cNvPr>
          <p:cNvGrpSpPr/>
          <p:nvPr/>
        </p:nvGrpSpPr>
        <p:grpSpPr>
          <a:xfrm rot="16200000">
            <a:off x="4184595" y="3231737"/>
            <a:ext cx="1154957" cy="1110571"/>
            <a:chOff x="4759966" y="3657315"/>
            <a:chExt cx="1290126" cy="125615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ACEE9A-79CF-4B83-B75C-4AE017266546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5C0CCB3-DB8E-4B3E-B042-3E29D042ED89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363A527-6FE4-483A-859B-12C6CF0DD5B4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2D3B76-717B-4DCF-B6A5-7D0E448C8357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5D13B3F-BF0E-4EAF-ACCE-0A422EFFDE8F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DFD9E1-4933-48EA-B391-86BF1B66EB9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61A9E4A-C4E1-497E-931A-D0AC94E339E7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A3626A9-85F3-4215-840C-6E182EB8A635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DFFC4E6-1E71-42FA-9BDC-E7061E553878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6F1A5BC-9744-4309-9A40-43D9F3EA09A3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60F70C8-82FA-4E47-9F61-34D4FC27DDA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896A5C-9B53-4F51-ABC3-A1E1F07E8FF0}"/>
              </a:ext>
            </a:extLst>
          </p:cNvPr>
          <p:cNvGrpSpPr/>
          <p:nvPr/>
        </p:nvGrpSpPr>
        <p:grpSpPr>
          <a:xfrm rot="16200000">
            <a:off x="3608642" y="919751"/>
            <a:ext cx="579600" cy="1277616"/>
            <a:chOff x="2222694" y="2067951"/>
            <a:chExt cx="2160000" cy="2160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8BE4F7-CEEF-4F88-981A-9E3934D9349F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8C5199-1AE6-4F38-B4B3-94FE240F5260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9AA6F6-352D-438E-B9AE-57790F5B081A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C7C508-DEED-4A64-AC08-B2E71C7E62A4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BFDC13-E984-46A9-AB16-FA5B2B8047B4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859412-1699-4325-B3D7-071E08E82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30B8E2-B720-48EA-96AD-3591E94180E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CF6AEB-EF6C-4E5A-B6C0-11FEA7F349A6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A96F7F6-A318-4A05-8699-037D744501DF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EAE25E6-BC92-4FD3-BA43-96C2143C19FB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D9935C-84F1-482C-8583-5A01B52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4161626" y="4762275"/>
            <a:ext cx="129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Z (noise)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4A9122-2C2A-4938-85A9-3303ED509E15}"/>
              </a:ext>
            </a:extLst>
          </p:cNvPr>
          <p:cNvSpPr/>
          <p:nvPr/>
        </p:nvSpPr>
        <p:spPr>
          <a:xfrm>
            <a:off x="2609902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X_real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C6E3B74-89D2-42FD-9A68-970CB6184101}"/>
              </a:ext>
            </a:extLst>
          </p:cNvPr>
          <p:cNvSpPr/>
          <p:nvPr/>
        </p:nvSpPr>
        <p:spPr>
          <a:xfrm>
            <a:off x="4195567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X_fake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0BBA0C-33C6-47C5-A08E-622730E1764D}"/>
              </a:ext>
            </a:extLst>
          </p:cNvPr>
          <p:cNvSpPr txBox="1"/>
          <p:nvPr/>
        </p:nvSpPr>
        <p:spPr>
          <a:xfrm>
            <a:off x="2584383" y="4762274"/>
            <a:ext cx="12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C (label)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8E3F8-529C-4601-A123-743305ACCD3F}"/>
              </a:ext>
            </a:extLst>
          </p:cNvPr>
          <p:cNvSpPr txBox="1"/>
          <p:nvPr/>
        </p:nvSpPr>
        <p:spPr>
          <a:xfrm>
            <a:off x="3513130" y="58818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CGAN</a:t>
            </a:r>
            <a:endParaRPr lang="zh-CN" altLang="en-US" dirty="0"/>
          </a:p>
        </p:txBody>
      </p: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C54BC858-6328-49EE-9891-6A88B6A8EDC7}"/>
              </a:ext>
            </a:extLst>
          </p:cNvPr>
          <p:cNvSpPr/>
          <p:nvPr/>
        </p:nvSpPr>
        <p:spPr>
          <a:xfrm>
            <a:off x="5807968" y="1425892"/>
            <a:ext cx="792088" cy="261813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D4183536-DE94-442F-B89C-D8AA236AE08A}"/>
              </a:ext>
            </a:extLst>
          </p:cNvPr>
          <p:cNvSpPr/>
          <p:nvPr/>
        </p:nvSpPr>
        <p:spPr>
          <a:xfrm>
            <a:off x="4949111" y="5940815"/>
            <a:ext cx="1002873" cy="398316"/>
          </a:xfrm>
          <a:prstGeom prst="trapezoid">
            <a:avLst/>
          </a:prstGeom>
          <a:solidFill>
            <a:srgbClr val="78A7FF"/>
          </a:solidFill>
          <a:ln w="127000" cap="rnd">
            <a:solidFill>
              <a:srgbClr val="78A7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badi" panose="020B0604020104020204" pitchFamily="34" charset="0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43EC5444-0510-4461-A1BD-B3F9CF59B858}"/>
              </a:ext>
            </a:extLst>
          </p:cNvPr>
          <p:cNvSpPr/>
          <p:nvPr/>
        </p:nvSpPr>
        <p:spPr>
          <a:xfrm rot="10800000">
            <a:off x="6933319" y="4954529"/>
            <a:ext cx="1002873" cy="398316"/>
          </a:xfrm>
          <a:prstGeom prst="trapezoid">
            <a:avLst/>
          </a:prstGeom>
          <a:solidFill>
            <a:srgbClr val="78A7FF"/>
          </a:solidFill>
          <a:ln w="127000" cap="rnd">
            <a:solidFill>
              <a:srgbClr val="78A7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14339856-3365-40ED-9AE0-421B710DAF62}"/>
              </a:ext>
            </a:extLst>
          </p:cNvPr>
          <p:cNvSpPr/>
          <p:nvPr/>
        </p:nvSpPr>
        <p:spPr>
          <a:xfrm rot="10800000">
            <a:off x="6995828" y="5940815"/>
            <a:ext cx="595226" cy="398316"/>
          </a:xfrm>
          <a:prstGeom prst="trapezoid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43B91D-2C2A-47A5-B561-B3469C3DFB93}"/>
              </a:ext>
            </a:extLst>
          </p:cNvPr>
          <p:cNvSpPr/>
          <p:nvPr/>
        </p:nvSpPr>
        <p:spPr>
          <a:xfrm>
            <a:off x="5931532" y="324433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badi" panose="020B0604020104020204" pitchFamily="34" charset="0"/>
              </a:rPr>
              <a:t>G</a:t>
            </a:r>
            <a:endParaRPr lang="zh-CN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0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3460213" y="264230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4778106" y="2780305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3689153" y="37279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735014" y="41791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5591944" y="37893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5494080" y="473947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1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13C14-0DAC-47D8-B415-F5BE2A46CF0E}"/>
              </a:ext>
            </a:extLst>
          </p:cNvPr>
          <p:cNvSpPr/>
          <p:nvPr/>
        </p:nvSpPr>
        <p:spPr>
          <a:xfrm>
            <a:off x="3329126" y="479394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8B99E-5B1D-4AE3-85D6-1384306F0CF6}"/>
              </a:ext>
            </a:extLst>
          </p:cNvPr>
          <p:cNvSpPr/>
          <p:nvPr/>
        </p:nvSpPr>
        <p:spPr>
          <a:xfrm>
            <a:off x="3329126" y="4165107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93389B-7607-47E6-98E7-8D5E8140AA5F}"/>
              </a:ext>
            </a:extLst>
          </p:cNvPr>
          <p:cNvSpPr/>
          <p:nvPr/>
        </p:nvSpPr>
        <p:spPr>
          <a:xfrm>
            <a:off x="3329126" y="353627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2704A5-D085-4BCF-9449-56E44D5A6E3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89755" y="4546847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1C7672-BC0F-4F3D-9E66-2FB0458D542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589755" y="3918012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B81DFC7-5B9E-4B08-ACE0-A44E5C65B39C}"/>
              </a:ext>
            </a:extLst>
          </p:cNvPr>
          <p:cNvSpPr/>
          <p:nvPr/>
        </p:nvSpPr>
        <p:spPr>
          <a:xfrm>
            <a:off x="2871926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873A51-0E84-44AC-9F70-B6A5A790FACA}"/>
              </a:ext>
            </a:extLst>
          </p:cNvPr>
          <p:cNvSpPr/>
          <p:nvPr/>
        </p:nvSpPr>
        <p:spPr>
          <a:xfrm>
            <a:off x="4132555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E50FC3-8ED9-4E53-8986-A556E8E2CA3A}"/>
              </a:ext>
            </a:extLst>
          </p:cNvPr>
          <p:cNvSpPr/>
          <p:nvPr/>
        </p:nvSpPr>
        <p:spPr>
          <a:xfrm>
            <a:off x="5393184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704F06-5301-4081-8086-545EF4B31F47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3329126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CA6AB-B2B9-4D93-BF86-85E3CED2616D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4589755" y="3074633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B94A9B-68B3-4BFD-8B90-7917D7FD14CA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4589755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20580DA-CA8E-430A-A97D-2A4A1FC4339C}"/>
              </a:ext>
            </a:extLst>
          </p:cNvPr>
          <p:cNvSpPr/>
          <p:nvPr/>
        </p:nvSpPr>
        <p:spPr>
          <a:xfrm>
            <a:off x="2871926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936135-9792-476F-ACFA-E396A12EA8A3}"/>
              </a:ext>
            </a:extLst>
          </p:cNvPr>
          <p:cNvSpPr/>
          <p:nvPr/>
        </p:nvSpPr>
        <p:spPr>
          <a:xfrm>
            <a:off x="4132555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C663EB-A601-45BF-A92D-4484EF04010B}"/>
              </a:ext>
            </a:extLst>
          </p:cNvPr>
          <p:cNvSpPr/>
          <p:nvPr/>
        </p:nvSpPr>
        <p:spPr>
          <a:xfrm>
            <a:off x="5393184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816D261-49D7-4677-81FA-6EBC23566C99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3329126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05BE5C-DC61-4A6B-93C6-C56B0D12C9F9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4589755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1B74C4-C417-4B7F-B803-5EBC5EEF39B5}"/>
              </a:ext>
            </a:extLst>
          </p:cNvPr>
          <p:cNvCxnSpPr>
            <a:stCxn id="13" idx="0"/>
            <a:endCxn id="22" idx="2"/>
          </p:cNvCxnSpPr>
          <p:nvPr/>
        </p:nvCxnSpPr>
        <p:spPr>
          <a:xfrm flipV="1">
            <a:off x="5850384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688FB283-9886-4306-BFB8-A0D996B2DDA5}"/>
              </a:ext>
            </a:extLst>
          </p:cNvPr>
          <p:cNvSpPr/>
          <p:nvPr/>
        </p:nvSpPr>
        <p:spPr>
          <a:xfrm>
            <a:off x="6468914" y="3536272"/>
            <a:ext cx="378731" cy="1639410"/>
          </a:xfrm>
          <a:prstGeom prst="rightBrac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B2FCAF-4D25-4774-94CB-9133B3EEF6EF}"/>
              </a:ext>
            </a:extLst>
          </p:cNvPr>
          <p:cNvSpPr txBox="1"/>
          <p:nvPr/>
        </p:nvSpPr>
        <p:spPr>
          <a:xfrm>
            <a:off x="6977573" y="41775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Shared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515DB54E-8A6C-422E-862F-97A68D594F27}"/>
              </a:ext>
            </a:extLst>
          </p:cNvPr>
          <p:cNvSpPr/>
          <p:nvPr/>
        </p:nvSpPr>
        <p:spPr>
          <a:xfrm>
            <a:off x="6468914" y="2692893"/>
            <a:ext cx="378731" cy="381740"/>
          </a:xfrm>
          <a:prstGeom prst="rightBrac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0FF21-1803-4319-904E-B6858764EB16}"/>
              </a:ext>
            </a:extLst>
          </p:cNvPr>
          <p:cNvSpPr txBox="1"/>
          <p:nvPr/>
        </p:nvSpPr>
        <p:spPr>
          <a:xfrm>
            <a:off x="6977573" y="27053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Specific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8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>
            <a:extLst>
              <a:ext uri="{FF2B5EF4-FFF2-40B4-BE49-F238E27FC236}">
                <a16:creationId xmlns:a16="http://schemas.microsoft.com/office/drawing/2014/main" id="{F7CD16CA-78D4-4725-A905-1F33AFEC1AC0}"/>
              </a:ext>
            </a:extLst>
          </p:cNvPr>
          <p:cNvSpPr/>
          <p:nvPr/>
        </p:nvSpPr>
        <p:spPr>
          <a:xfrm>
            <a:off x="2868743" y="3177579"/>
            <a:ext cx="1145219" cy="790113"/>
          </a:xfrm>
          <a:prstGeom prst="trapezoid">
            <a:avLst/>
          </a:prstGeom>
          <a:solidFill>
            <a:schemeClr val="accent1"/>
          </a:solidFill>
          <a:ln w="1270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流程图: 手动操作 5">
            <a:extLst>
              <a:ext uri="{FF2B5EF4-FFF2-40B4-BE49-F238E27FC236}">
                <a16:creationId xmlns:a16="http://schemas.microsoft.com/office/drawing/2014/main" id="{C4E9BBAB-F742-4050-AF28-5BAE7767BD2E}"/>
              </a:ext>
            </a:extLst>
          </p:cNvPr>
          <p:cNvSpPr/>
          <p:nvPr/>
        </p:nvSpPr>
        <p:spPr>
          <a:xfrm>
            <a:off x="5211192" y="3879542"/>
            <a:ext cx="1242874" cy="67470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5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9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64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Abadi</vt:lpstr>
      <vt:lpstr>Arial</vt:lpstr>
      <vt:lpstr>Cambria Math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致远</dc:creator>
  <cp:lastModifiedBy>杨 致远</cp:lastModifiedBy>
  <cp:revision>11</cp:revision>
  <dcterms:created xsi:type="dcterms:W3CDTF">2020-07-22T07:39:30Z</dcterms:created>
  <dcterms:modified xsi:type="dcterms:W3CDTF">2020-08-08T07:09:18Z</dcterms:modified>
</cp:coreProperties>
</file>