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5" r:id="rId4"/>
  </p:sldMasterIdLst>
  <p:notesMasterIdLst>
    <p:notesMasterId r:id="rId29"/>
  </p:notesMasterIdLst>
  <p:sldIdLst>
    <p:sldId id="256" r:id="rId5"/>
    <p:sldId id="258" r:id="rId6"/>
    <p:sldId id="270" r:id="rId7"/>
    <p:sldId id="271" r:id="rId8"/>
    <p:sldId id="272" r:id="rId9"/>
    <p:sldId id="273" r:id="rId10"/>
    <p:sldId id="257" r:id="rId11"/>
    <p:sldId id="264" r:id="rId12"/>
    <p:sldId id="266" r:id="rId13"/>
    <p:sldId id="262" r:id="rId14"/>
    <p:sldId id="263" r:id="rId15"/>
    <p:sldId id="260" r:id="rId16"/>
    <p:sldId id="265" r:id="rId17"/>
    <p:sldId id="267" r:id="rId18"/>
    <p:sldId id="268" r:id="rId19"/>
    <p:sldId id="259" r:id="rId20"/>
    <p:sldId id="261" r:id="rId21"/>
    <p:sldId id="274" r:id="rId22"/>
    <p:sldId id="276" r:id="rId23"/>
    <p:sldId id="2704" r:id="rId24"/>
    <p:sldId id="2706" r:id="rId25"/>
    <p:sldId id="2707" r:id="rId26"/>
    <p:sldId id="2708" r:id="rId27"/>
    <p:sldId id="270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4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78A7FF"/>
    <a:srgbClr val="FF465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2126A5-AAD0-4125-9985-1052A0038730}" v="23" dt="2020-10-21T06:57:46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37" autoAdjust="0"/>
  </p:normalViewPr>
  <p:slideViewPr>
    <p:cSldViewPr>
      <p:cViewPr varScale="1">
        <p:scale>
          <a:sx n="105" d="100"/>
          <a:sy n="105" d="100"/>
        </p:scale>
        <p:origin x="798" y="78"/>
      </p:cViewPr>
      <p:guideLst>
        <p:guide orient="horz" pos="2160"/>
        <p:guide pos="24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iyuan" userId="34978340-f87a-476e-9156-e90a8c68a61b" providerId="ADAL" clId="{C3D2AF8E-78E1-4791-A6C5-C491DDE050B8}"/>
    <pc:docChg chg="undo redo custSel mod addSld delSld modSld sldOrd">
      <pc:chgData name="Zhiyuan" userId="34978340-f87a-476e-9156-e90a8c68a61b" providerId="ADAL" clId="{C3D2AF8E-78E1-4791-A6C5-C491DDE050B8}" dt="2020-09-06T23:29:58.348" v="1124" actId="164"/>
      <pc:docMkLst>
        <pc:docMk/>
      </pc:docMkLst>
      <pc:sldChg chg="addSp delSp modSp mod ord">
        <pc:chgData name="Zhiyuan" userId="34978340-f87a-476e-9156-e90a8c68a61b" providerId="ADAL" clId="{C3D2AF8E-78E1-4791-A6C5-C491DDE050B8}" dt="2020-08-26T15:48:18.556" v="878"/>
        <pc:sldMkLst>
          <pc:docMk/>
          <pc:sldMk cId="1382902808" sldId="259"/>
        </pc:sldMkLst>
        <pc:spChg chg="add mod">
          <ac:chgData name="Zhiyuan" userId="34978340-f87a-476e-9156-e90a8c68a61b" providerId="ADAL" clId="{C3D2AF8E-78E1-4791-A6C5-C491DDE050B8}" dt="2020-08-26T09:47:14.843" v="109"/>
          <ac:spMkLst>
            <pc:docMk/>
            <pc:sldMk cId="1382902808" sldId="259"/>
            <ac:spMk id="7" creationId="{F0759B18-48FB-4520-8A4C-6D08F8276947}"/>
          </ac:spMkLst>
        </pc:spChg>
        <pc:spChg chg="add del">
          <ac:chgData name="Zhiyuan" userId="34978340-f87a-476e-9156-e90a8c68a61b" providerId="ADAL" clId="{C3D2AF8E-78E1-4791-A6C5-C491DDE050B8}" dt="2020-08-26T09:49:07.952" v="114" actId="22"/>
          <ac:spMkLst>
            <pc:docMk/>
            <pc:sldMk cId="1382902808" sldId="259"/>
            <ac:spMk id="8" creationId="{97FC2898-CEE5-4227-A1D9-3C8313829006}"/>
          </ac:spMkLst>
        </pc:spChg>
        <pc:spChg chg="add mod">
          <ac:chgData name="Zhiyuan" userId="34978340-f87a-476e-9156-e90a8c68a61b" providerId="ADAL" clId="{C3D2AF8E-78E1-4791-A6C5-C491DDE050B8}" dt="2020-08-26T09:55:48.948" v="134" actId="164"/>
          <ac:spMkLst>
            <pc:docMk/>
            <pc:sldMk cId="1382902808" sldId="259"/>
            <ac:spMk id="12" creationId="{CC7F101E-25B3-45FD-8C65-AC060C8B210D}"/>
          </ac:spMkLst>
        </pc:spChg>
        <pc:spChg chg="add mod">
          <ac:chgData name="Zhiyuan" userId="34978340-f87a-476e-9156-e90a8c68a61b" providerId="ADAL" clId="{C3D2AF8E-78E1-4791-A6C5-C491DDE050B8}" dt="2020-08-26T09:55:52.756" v="135" actId="164"/>
          <ac:spMkLst>
            <pc:docMk/>
            <pc:sldMk cId="1382902808" sldId="259"/>
            <ac:spMk id="13" creationId="{581ED47B-B463-4FF8-8FBF-E9BC8E65365B}"/>
          </ac:spMkLst>
        </pc:spChg>
        <pc:spChg chg="add mod">
          <ac:chgData name="Zhiyuan" userId="34978340-f87a-476e-9156-e90a8c68a61b" providerId="ADAL" clId="{C3D2AF8E-78E1-4791-A6C5-C491DDE050B8}" dt="2020-08-26T10:06:20.154" v="307" actId="1076"/>
          <ac:spMkLst>
            <pc:docMk/>
            <pc:sldMk cId="1382902808" sldId="259"/>
            <ac:spMk id="38" creationId="{CFF0C548-F24D-49C0-873C-72548BD63445}"/>
          </ac:spMkLst>
        </pc:spChg>
        <pc:spChg chg="add del mod">
          <ac:chgData name="Zhiyuan" userId="34978340-f87a-476e-9156-e90a8c68a61b" providerId="ADAL" clId="{C3D2AF8E-78E1-4791-A6C5-C491DDE050B8}" dt="2020-08-26T09:55:48.948" v="134" actId="164"/>
          <ac:spMkLst>
            <pc:docMk/>
            <pc:sldMk cId="1382902808" sldId="259"/>
            <ac:spMk id="39" creationId="{D4183536-DE94-442F-B89C-D8AA236AE08A}"/>
          </ac:spMkLst>
        </pc:spChg>
        <pc:spChg chg="add">
          <ac:chgData name="Zhiyuan" userId="34978340-f87a-476e-9156-e90a8c68a61b" providerId="ADAL" clId="{C3D2AF8E-78E1-4791-A6C5-C491DDE050B8}" dt="2020-08-26T10:06:16.204" v="306" actId="22"/>
          <ac:spMkLst>
            <pc:docMk/>
            <pc:sldMk cId="1382902808" sldId="259"/>
            <ac:spMk id="40" creationId="{7A5E5CFA-7301-4D91-99CE-E1FB2EFADF6B}"/>
          </ac:spMkLst>
        </pc:spChg>
        <pc:spChg chg="add">
          <ac:chgData name="Zhiyuan" userId="34978340-f87a-476e-9156-e90a8c68a61b" providerId="ADAL" clId="{C3D2AF8E-78E1-4791-A6C5-C491DDE050B8}" dt="2020-08-26T10:06:27.896" v="308" actId="22"/>
          <ac:spMkLst>
            <pc:docMk/>
            <pc:sldMk cId="1382902808" sldId="259"/>
            <ac:spMk id="41" creationId="{1C227E7D-372D-4B72-9F19-AE2203901CE9}"/>
          </ac:spMkLst>
        </pc:spChg>
        <pc:spChg chg="add">
          <ac:chgData name="Zhiyuan" userId="34978340-f87a-476e-9156-e90a8c68a61b" providerId="ADAL" clId="{C3D2AF8E-78E1-4791-A6C5-C491DDE050B8}" dt="2020-08-26T10:06:27.896" v="308" actId="22"/>
          <ac:spMkLst>
            <pc:docMk/>
            <pc:sldMk cId="1382902808" sldId="259"/>
            <ac:spMk id="42" creationId="{18AEDAEC-DCB7-4EAC-BC53-C66209C27A3B}"/>
          </ac:spMkLst>
        </pc:spChg>
        <pc:spChg chg="mod">
          <ac:chgData name="Zhiyuan" userId="34978340-f87a-476e-9156-e90a8c68a61b" providerId="ADAL" clId="{C3D2AF8E-78E1-4791-A6C5-C491DDE050B8}" dt="2020-08-26T09:55:52.756" v="135" actId="164"/>
          <ac:spMkLst>
            <pc:docMk/>
            <pc:sldMk cId="1382902808" sldId="259"/>
            <ac:spMk id="66" creationId="{43EC5444-0510-4461-A1BD-B3F9CF59B858}"/>
          </ac:spMkLst>
        </pc:spChg>
        <pc:spChg chg="mod topLvl">
          <ac:chgData name="Zhiyuan" userId="34978340-f87a-476e-9156-e90a8c68a61b" providerId="ADAL" clId="{C3D2AF8E-78E1-4791-A6C5-C491DDE050B8}" dt="2020-08-26T10:07:31.843" v="323" actId="165"/>
          <ac:spMkLst>
            <pc:docMk/>
            <pc:sldMk cId="1382902808" sldId="259"/>
            <ac:spMk id="72" creationId="{D4BD9570-6110-4A6B-889C-BDF07F086298}"/>
          </ac:spMkLst>
        </pc:spChg>
        <pc:spChg chg="mod topLvl">
          <ac:chgData name="Zhiyuan" userId="34978340-f87a-476e-9156-e90a8c68a61b" providerId="ADAL" clId="{C3D2AF8E-78E1-4791-A6C5-C491DDE050B8}" dt="2020-08-26T10:07:50.287" v="327" actId="1076"/>
          <ac:spMkLst>
            <pc:docMk/>
            <pc:sldMk cId="1382902808" sldId="259"/>
            <ac:spMk id="73" creationId="{F9D31BDD-08CA-422B-A8CD-15B0BC69A6DA}"/>
          </ac:spMkLst>
        </pc:spChg>
        <pc:grpChg chg="add mod">
          <ac:chgData name="Zhiyuan" userId="34978340-f87a-476e-9156-e90a8c68a61b" providerId="ADAL" clId="{C3D2AF8E-78E1-4791-A6C5-C491DDE050B8}" dt="2020-08-26T09:55:48.948" v="134" actId="164"/>
          <ac:grpSpMkLst>
            <pc:docMk/>
            <pc:sldMk cId="1382902808" sldId="259"/>
            <ac:grpSpMk id="15" creationId="{F043CE7B-CF0F-4D8E-8F9F-92321869F36D}"/>
          </ac:grpSpMkLst>
        </pc:grpChg>
        <pc:grpChg chg="add mod">
          <ac:chgData name="Zhiyuan" userId="34978340-f87a-476e-9156-e90a8c68a61b" providerId="ADAL" clId="{C3D2AF8E-78E1-4791-A6C5-C491DDE050B8}" dt="2020-08-26T09:55:52.756" v="135" actId="164"/>
          <ac:grpSpMkLst>
            <pc:docMk/>
            <pc:sldMk cId="1382902808" sldId="259"/>
            <ac:grpSpMk id="35" creationId="{A2A8DEC7-7641-425A-8348-B422365F664E}"/>
          </ac:grpSpMkLst>
        </pc:grpChg>
        <pc:grpChg chg="add del mod">
          <ac:chgData name="Zhiyuan" userId="34978340-f87a-476e-9156-e90a8c68a61b" providerId="ADAL" clId="{C3D2AF8E-78E1-4791-A6C5-C491DDE050B8}" dt="2020-08-26T10:07:31.843" v="323" actId="165"/>
          <ac:grpSpMkLst>
            <pc:docMk/>
            <pc:sldMk cId="1382902808" sldId="259"/>
            <ac:grpSpMk id="71" creationId="{9D850FFE-5956-4811-A50E-3C887A159708}"/>
          </ac:grpSpMkLst>
        </pc:grpChg>
      </pc:sldChg>
      <pc:sldChg chg="addSp delSp modSp mod ord">
        <pc:chgData name="Zhiyuan" userId="34978340-f87a-476e-9156-e90a8c68a61b" providerId="ADAL" clId="{C3D2AF8E-78E1-4791-A6C5-C491DDE050B8}" dt="2020-08-26T15:39:56.249" v="876"/>
        <pc:sldMkLst>
          <pc:docMk/>
          <pc:sldMk cId="978502846" sldId="261"/>
        </pc:sldMkLst>
        <pc:spChg chg="add del">
          <ac:chgData name="Zhiyuan" userId="34978340-f87a-476e-9156-e90a8c68a61b" providerId="ADAL" clId="{C3D2AF8E-78E1-4791-A6C5-C491DDE050B8}" dt="2020-08-26T10:02:50.088" v="273" actId="478"/>
          <ac:spMkLst>
            <pc:docMk/>
            <pc:sldMk cId="978502846" sldId="261"/>
            <ac:spMk id="2" creationId="{8B401972-38C9-48D2-A5A4-B8290C45830F}"/>
          </ac:spMkLst>
        </pc:spChg>
        <pc:spChg chg="add del">
          <ac:chgData name="Zhiyuan" userId="34978340-f87a-476e-9156-e90a8c68a61b" providerId="ADAL" clId="{C3D2AF8E-78E1-4791-A6C5-C491DDE050B8}" dt="2020-08-26T10:02:50.088" v="273" actId="478"/>
          <ac:spMkLst>
            <pc:docMk/>
            <pc:sldMk cId="978502846" sldId="261"/>
            <ac:spMk id="3" creationId="{B4A75453-5025-450E-9DCA-233780C41EC5}"/>
          </ac:spMkLst>
        </pc:spChg>
        <pc:spChg chg="del">
          <ac:chgData name="Zhiyuan" userId="34978340-f87a-476e-9156-e90a8c68a61b" providerId="ADAL" clId="{C3D2AF8E-78E1-4791-A6C5-C491DDE050B8}" dt="2020-08-26T09:55:56.131" v="136" actId="478"/>
          <ac:spMkLst>
            <pc:docMk/>
            <pc:sldMk cId="978502846" sldId="261"/>
            <ac:spMk id="5" creationId="{F7CD16CA-78D4-4725-A905-1F33AFEC1AC0}"/>
          </ac:spMkLst>
        </pc:spChg>
        <pc:spChg chg="del">
          <ac:chgData name="Zhiyuan" userId="34978340-f87a-476e-9156-e90a8c68a61b" providerId="ADAL" clId="{C3D2AF8E-78E1-4791-A6C5-C491DDE050B8}" dt="2020-08-26T09:55:56.745" v="137" actId="478"/>
          <ac:spMkLst>
            <pc:docMk/>
            <pc:sldMk cId="978502846" sldId="261"/>
            <ac:spMk id="6" creationId="{C4E9BBAB-F742-4050-AF28-5BAE7767BD2E}"/>
          </ac:spMkLst>
        </pc:spChg>
        <pc:spChg chg="mod">
          <ac:chgData name="Zhiyuan" userId="34978340-f87a-476e-9156-e90a8c68a61b" providerId="ADAL" clId="{C3D2AF8E-78E1-4791-A6C5-C491DDE050B8}" dt="2020-08-26T10:02:40.517" v="271" actId="1076"/>
          <ac:spMkLst>
            <pc:docMk/>
            <pc:sldMk cId="978502846" sldId="261"/>
            <ac:spMk id="7" creationId="{A466D975-974C-4606-B78D-2ED9EF20F27C}"/>
          </ac:spMkLst>
        </pc:spChg>
        <pc:spChg chg="mod">
          <ac:chgData name="Zhiyuan" userId="34978340-f87a-476e-9156-e90a8c68a61b" providerId="ADAL" clId="{C3D2AF8E-78E1-4791-A6C5-C491DDE050B8}" dt="2020-08-26T09:56:00.436" v="138"/>
          <ac:spMkLst>
            <pc:docMk/>
            <pc:sldMk cId="978502846" sldId="261"/>
            <ac:spMk id="8" creationId="{642B6156-3B4A-4501-9344-E9C4683BAC97}"/>
          </ac:spMkLst>
        </pc:spChg>
        <pc:spChg chg="mod">
          <ac:chgData name="Zhiyuan" userId="34978340-f87a-476e-9156-e90a8c68a61b" providerId="ADAL" clId="{C3D2AF8E-78E1-4791-A6C5-C491DDE050B8}" dt="2020-08-26T09:56:00.436" v="138"/>
          <ac:spMkLst>
            <pc:docMk/>
            <pc:sldMk cId="978502846" sldId="261"/>
            <ac:spMk id="10" creationId="{598FDE41-1693-4733-ADF7-F245550DA4F3}"/>
          </ac:spMkLst>
        </pc:spChg>
        <pc:spChg chg="mod">
          <ac:chgData name="Zhiyuan" userId="34978340-f87a-476e-9156-e90a8c68a61b" providerId="ADAL" clId="{C3D2AF8E-78E1-4791-A6C5-C491DDE050B8}" dt="2020-08-26T09:56:00.436" v="138"/>
          <ac:spMkLst>
            <pc:docMk/>
            <pc:sldMk cId="978502846" sldId="261"/>
            <ac:spMk id="11" creationId="{BFD808C6-BAAD-4AF9-AF87-A3A3F331DC8A}"/>
          </ac:spMkLst>
        </pc:spChg>
        <pc:spChg chg="add mod">
          <ac:chgData name="Zhiyuan" userId="34978340-f87a-476e-9156-e90a8c68a61b" providerId="ADAL" clId="{C3D2AF8E-78E1-4791-A6C5-C491DDE050B8}" dt="2020-08-26T14:16:18.005" v="633" actId="1076"/>
          <ac:spMkLst>
            <pc:docMk/>
            <pc:sldMk cId="978502846" sldId="261"/>
            <ac:spMk id="15" creationId="{4F3E7FFE-09DE-4309-9894-D7821262C4ED}"/>
          </ac:spMkLst>
        </pc:spChg>
        <pc:spChg chg="add mod">
          <ac:chgData name="Zhiyuan" userId="34978340-f87a-476e-9156-e90a8c68a61b" providerId="ADAL" clId="{C3D2AF8E-78E1-4791-A6C5-C491DDE050B8}" dt="2020-08-26T14:16:18.005" v="633" actId="1076"/>
          <ac:spMkLst>
            <pc:docMk/>
            <pc:sldMk cId="978502846" sldId="261"/>
            <ac:spMk id="17" creationId="{95B27775-1E3C-4356-B887-AA789118D8BE}"/>
          </ac:spMkLst>
        </pc:spChg>
        <pc:spChg chg="add mod">
          <ac:chgData name="Zhiyuan" userId="34978340-f87a-476e-9156-e90a8c68a61b" providerId="ADAL" clId="{C3D2AF8E-78E1-4791-A6C5-C491DDE050B8}" dt="2020-08-26T14:16:18.005" v="633" actId="1076"/>
          <ac:spMkLst>
            <pc:docMk/>
            <pc:sldMk cId="978502846" sldId="261"/>
            <ac:spMk id="19" creationId="{C84A364A-2A08-4588-9A8C-96EF0C1743B0}"/>
          </ac:spMkLst>
        </pc:spChg>
        <pc:spChg chg="add mod">
          <ac:chgData name="Zhiyuan" userId="34978340-f87a-476e-9156-e90a8c68a61b" providerId="ADAL" clId="{C3D2AF8E-78E1-4791-A6C5-C491DDE050B8}" dt="2020-08-26T14:16:18.005" v="633" actId="1076"/>
          <ac:spMkLst>
            <pc:docMk/>
            <pc:sldMk cId="978502846" sldId="261"/>
            <ac:spMk id="21" creationId="{E3E8F9EA-0DE6-45EB-A446-8D3C96980A70}"/>
          </ac:spMkLst>
        </pc:spChg>
        <pc:spChg chg="add mod">
          <ac:chgData name="Zhiyuan" userId="34978340-f87a-476e-9156-e90a8c68a61b" providerId="ADAL" clId="{C3D2AF8E-78E1-4791-A6C5-C491DDE050B8}" dt="2020-08-26T10:10:43.623" v="343" actId="164"/>
          <ac:spMkLst>
            <pc:docMk/>
            <pc:sldMk cId="978502846" sldId="261"/>
            <ac:spMk id="23" creationId="{BFF315A7-8B73-448D-8174-5EDA299C73E0}"/>
          </ac:spMkLst>
        </pc:spChg>
        <pc:spChg chg="add mod">
          <ac:chgData name="Zhiyuan" userId="34978340-f87a-476e-9156-e90a8c68a61b" providerId="ADAL" clId="{C3D2AF8E-78E1-4791-A6C5-C491DDE050B8}" dt="2020-08-26T10:10:43.623" v="343" actId="164"/>
          <ac:spMkLst>
            <pc:docMk/>
            <pc:sldMk cId="978502846" sldId="261"/>
            <ac:spMk id="25" creationId="{A231D11D-F6EA-46E5-BA2A-F03992B3C617}"/>
          </ac:spMkLst>
        </pc:spChg>
        <pc:spChg chg="add mod">
          <ac:chgData name="Zhiyuan" userId="34978340-f87a-476e-9156-e90a8c68a61b" providerId="ADAL" clId="{C3D2AF8E-78E1-4791-A6C5-C491DDE050B8}" dt="2020-08-26T10:10:46.754" v="344" actId="164"/>
          <ac:spMkLst>
            <pc:docMk/>
            <pc:sldMk cId="978502846" sldId="261"/>
            <ac:spMk id="27" creationId="{A686F7E7-BD00-490D-857A-3DEF92739B82}"/>
          </ac:spMkLst>
        </pc:spChg>
        <pc:spChg chg="add mod">
          <ac:chgData name="Zhiyuan" userId="34978340-f87a-476e-9156-e90a8c68a61b" providerId="ADAL" clId="{C3D2AF8E-78E1-4791-A6C5-C491DDE050B8}" dt="2020-08-26T10:10:46.754" v="344" actId="164"/>
          <ac:spMkLst>
            <pc:docMk/>
            <pc:sldMk cId="978502846" sldId="261"/>
            <ac:spMk id="29" creationId="{28EF99CE-3B02-4B3A-AC6F-7193747E3409}"/>
          </ac:spMkLst>
        </pc:spChg>
        <pc:spChg chg="add mod">
          <ac:chgData name="Zhiyuan" userId="34978340-f87a-476e-9156-e90a8c68a61b" providerId="ADAL" clId="{C3D2AF8E-78E1-4791-A6C5-C491DDE050B8}" dt="2020-08-26T14:16:18.005" v="633" actId="1076"/>
          <ac:spMkLst>
            <pc:docMk/>
            <pc:sldMk cId="978502846" sldId="261"/>
            <ac:spMk id="50" creationId="{98B787B6-A187-477F-BFBA-77630CBC1EED}"/>
          </ac:spMkLst>
        </pc:spChg>
        <pc:spChg chg="add mod">
          <ac:chgData name="Zhiyuan" userId="34978340-f87a-476e-9156-e90a8c68a61b" providerId="ADAL" clId="{C3D2AF8E-78E1-4791-A6C5-C491DDE050B8}" dt="2020-08-26T14:16:18.005" v="633" actId="1076"/>
          <ac:spMkLst>
            <pc:docMk/>
            <pc:sldMk cId="978502846" sldId="261"/>
            <ac:spMk id="52" creationId="{D299E348-E79C-4267-89CF-6F2BE3E4395A}"/>
          </ac:spMkLst>
        </pc:spChg>
        <pc:spChg chg="mod">
          <ac:chgData name="Zhiyuan" userId="34978340-f87a-476e-9156-e90a8c68a61b" providerId="ADAL" clId="{C3D2AF8E-78E1-4791-A6C5-C491DDE050B8}" dt="2020-08-26T14:16:07.700" v="631"/>
          <ac:spMkLst>
            <pc:docMk/>
            <pc:sldMk cId="978502846" sldId="261"/>
            <ac:spMk id="71" creationId="{5246EC28-928B-4A21-8D9F-173E302F5477}"/>
          </ac:spMkLst>
        </pc:spChg>
        <pc:spChg chg="mod">
          <ac:chgData name="Zhiyuan" userId="34978340-f87a-476e-9156-e90a8c68a61b" providerId="ADAL" clId="{C3D2AF8E-78E1-4791-A6C5-C491DDE050B8}" dt="2020-08-26T14:16:07.700" v="631"/>
          <ac:spMkLst>
            <pc:docMk/>
            <pc:sldMk cId="978502846" sldId="261"/>
            <ac:spMk id="72" creationId="{41FD3445-96DA-4919-887D-B8F691184967}"/>
          </ac:spMkLst>
        </pc:spChg>
        <pc:spChg chg="mod">
          <ac:chgData name="Zhiyuan" userId="34978340-f87a-476e-9156-e90a8c68a61b" providerId="ADAL" clId="{C3D2AF8E-78E1-4791-A6C5-C491DDE050B8}" dt="2020-08-26T14:16:07.700" v="631"/>
          <ac:spMkLst>
            <pc:docMk/>
            <pc:sldMk cId="978502846" sldId="261"/>
            <ac:spMk id="73" creationId="{B14E22C6-89A5-494E-B1CB-426C0A0494A2}"/>
          </ac:spMkLst>
        </pc:spChg>
        <pc:spChg chg="mod">
          <ac:chgData name="Zhiyuan" userId="34978340-f87a-476e-9156-e90a8c68a61b" providerId="ADAL" clId="{C3D2AF8E-78E1-4791-A6C5-C491DDE050B8}" dt="2020-08-26T14:16:07.700" v="631"/>
          <ac:spMkLst>
            <pc:docMk/>
            <pc:sldMk cId="978502846" sldId="261"/>
            <ac:spMk id="74" creationId="{185E4F37-45AB-4BB8-8CF5-AE8AEA312245}"/>
          </ac:spMkLst>
        </pc:spChg>
        <pc:spChg chg="mod">
          <ac:chgData name="Zhiyuan" userId="34978340-f87a-476e-9156-e90a8c68a61b" providerId="ADAL" clId="{C3D2AF8E-78E1-4791-A6C5-C491DDE050B8}" dt="2020-08-26T14:16:07.700" v="631"/>
          <ac:spMkLst>
            <pc:docMk/>
            <pc:sldMk cId="978502846" sldId="261"/>
            <ac:spMk id="82" creationId="{BFD1F9C9-415C-48A3-BE3C-B5B4585F4143}"/>
          </ac:spMkLst>
        </pc:spChg>
        <pc:spChg chg="mod">
          <ac:chgData name="Zhiyuan" userId="34978340-f87a-476e-9156-e90a8c68a61b" providerId="ADAL" clId="{C3D2AF8E-78E1-4791-A6C5-C491DDE050B8}" dt="2020-08-26T14:16:07.700" v="631"/>
          <ac:spMkLst>
            <pc:docMk/>
            <pc:sldMk cId="978502846" sldId="261"/>
            <ac:spMk id="83" creationId="{7758DBC7-23C1-4F1B-8737-063B6694BEA5}"/>
          </ac:spMkLst>
        </pc:spChg>
        <pc:spChg chg="mod">
          <ac:chgData name="Zhiyuan" userId="34978340-f87a-476e-9156-e90a8c68a61b" providerId="ADAL" clId="{C3D2AF8E-78E1-4791-A6C5-C491DDE050B8}" dt="2020-08-26T14:16:07.700" v="631"/>
          <ac:spMkLst>
            <pc:docMk/>
            <pc:sldMk cId="978502846" sldId="261"/>
            <ac:spMk id="87" creationId="{53E6E59C-46E4-4150-B6B3-56AF2CB3C672}"/>
          </ac:spMkLst>
        </pc:spChg>
        <pc:spChg chg="mod">
          <ac:chgData name="Zhiyuan" userId="34978340-f87a-476e-9156-e90a8c68a61b" providerId="ADAL" clId="{C3D2AF8E-78E1-4791-A6C5-C491DDE050B8}" dt="2020-08-26T14:16:07.700" v="631"/>
          <ac:spMkLst>
            <pc:docMk/>
            <pc:sldMk cId="978502846" sldId="261"/>
            <ac:spMk id="88" creationId="{16D01D31-C844-496B-A43C-4A9FFB87D630}"/>
          </ac:spMkLst>
        </pc:spChg>
        <pc:spChg chg="mod">
          <ac:chgData name="Zhiyuan" userId="34978340-f87a-476e-9156-e90a8c68a61b" providerId="ADAL" clId="{C3D2AF8E-78E1-4791-A6C5-C491DDE050B8}" dt="2020-08-26T14:16:07.700" v="631"/>
          <ac:spMkLst>
            <pc:docMk/>
            <pc:sldMk cId="978502846" sldId="261"/>
            <ac:spMk id="89" creationId="{2FF46930-FA09-4DD0-952F-FE14C3AD2BCD}"/>
          </ac:spMkLst>
        </pc:spChg>
        <pc:spChg chg="mod">
          <ac:chgData name="Zhiyuan" userId="34978340-f87a-476e-9156-e90a8c68a61b" providerId="ADAL" clId="{C3D2AF8E-78E1-4791-A6C5-C491DDE050B8}" dt="2020-08-26T14:16:07.700" v="631"/>
          <ac:spMkLst>
            <pc:docMk/>
            <pc:sldMk cId="978502846" sldId="261"/>
            <ac:spMk id="90" creationId="{B6E68E3B-EB56-479C-819E-102B522C66B7}"/>
          </ac:spMkLst>
        </pc:spChg>
        <pc:spChg chg="add mod">
          <ac:chgData name="Zhiyuan" userId="34978340-f87a-476e-9156-e90a8c68a61b" providerId="ADAL" clId="{C3D2AF8E-78E1-4791-A6C5-C491DDE050B8}" dt="2020-08-26T14:16:10.604" v="632" actId="1076"/>
          <ac:spMkLst>
            <pc:docMk/>
            <pc:sldMk cId="978502846" sldId="261"/>
            <ac:spMk id="91" creationId="{C1873BBB-5D2F-49A8-827B-A90548F8EC18}"/>
          </ac:spMkLst>
        </pc:spChg>
        <pc:grpChg chg="add del mod">
          <ac:chgData name="Zhiyuan" userId="34978340-f87a-476e-9156-e90a8c68a61b" providerId="ADAL" clId="{C3D2AF8E-78E1-4791-A6C5-C491DDE050B8}" dt="2020-08-26T10:10:56.798" v="349" actId="478"/>
          <ac:grpSpMkLst>
            <pc:docMk/>
            <pc:sldMk cId="978502846" sldId="261"/>
            <ac:grpSpMk id="4" creationId="{47AF5027-7B33-43E4-9E29-91F49BC21405}"/>
          </ac:grpSpMkLst>
        </pc:grpChg>
        <pc:grpChg chg="add del mod">
          <ac:chgData name="Zhiyuan" userId="34978340-f87a-476e-9156-e90a8c68a61b" providerId="ADAL" clId="{C3D2AF8E-78E1-4791-A6C5-C491DDE050B8}" dt="2020-08-26T10:10:56.798" v="349" actId="478"/>
          <ac:grpSpMkLst>
            <pc:docMk/>
            <pc:sldMk cId="978502846" sldId="261"/>
            <ac:grpSpMk id="9" creationId="{206685C7-DE8A-40FE-A540-865A9C1DA839}"/>
          </ac:grpSpMkLst>
        </pc:grpChg>
        <pc:grpChg chg="add mod">
          <ac:chgData name="Zhiyuan" userId="34978340-f87a-476e-9156-e90a8c68a61b" providerId="ADAL" clId="{C3D2AF8E-78E1-4791-A6C5-C491DDE050B8}" dt="2020-08-26T14:16:18.005" v="633" actId="1076"/>
          <ac:grpSpMkLst>
            <pc:docMk/>
            <pc:sldMk cId="978502846" sldId="261"/>
            <ac:grpSpMk id="30" creationId="{BEEBE285-95C2-4E18-B062-ECD2F674A0C8}"/>
          </ac:grpSpMkLst>
        </pc:grpChg>
        <pc:grpChg chg="add mod">
          <ac:chgData name="Zhiyuan" userId="34978340-f87a-476e-9156-e90a8c68a61b" providerId="ADAL" clId="{C3D2AF8E-78E1-4791-A6C5-C491DDE050B8}" dt="2020-08-26T14:16:18.005" v="633" actId="1076"/>
          <ac:grpSpMkLst>
            <pc:docMk/>
            <pc:sldMk cId="978502846" sldId="261"/>
            <ac:grpSpMk id="31" creationId="{72C85AC7-09DB-4524-B11F-FB4F0E0FF08F}"/>
          </ac:grpSpMkLst>
        </pc:grpChg>
        <pc:grpChg chg="add mod">
          <ac:chgData name="Zhiyuan" userId="34978340-f87a-476e-9156-e90a8c68a61b" providerId="ADAL" clId="{C3D2AF8E-78E1-4791-A6C5-C491DDE050B8}" dt="2020-08-26T14:16:10.604" v="632" actId="1076"/>
          <ac:grpSpMkLst>
            <pc:docMk/>
            <pc:sldMk cId="978502846" sldId="261"/>
            <ac:grpSpMk id="70" creationId="{D941C5D8-D055-44CB-A088-F1C667E62FDE}"/>
          </ac:grpSpMkLst>
        </pc:grpChg>
        <pc:grpChg chg="mod">
          <ac:chgData name="Zhiyuan" userId="34978340-f87a-476e-9156-e90a8c68a61b" providerId="ADAL" clId="{C3D2AF8E-78E1-4791-A6C5-C491DDE050B8}" dt="2020-08-26T14:16:07.700" v="631"/>
          <ac:grpSpMkLst>
            <pc:docMk/>
            <pc:sldMk cId="978502846" sldId="261"/>
            <ac:grpSpMk id="75" creationId="{DD266980-4A78-479A-852F-7DC486A4BD80}"/>
          </ac:grpSpMkLst>
        </pc:grpChg>
        <pc:grpChg chg="mod">
          <ac:chgData name="Zhiyuan" userId="34978340-f87a-476e-9156-e90a8c68a61b" providerId="ADAL" clId="{C3D2AF8E-78E1-4791-A6C5-C491DDE050B8}" dt="2020-08-26T14:16:07.700" v="631"/>
          <ac:grpSpMkLst>
            <pc:docMk/>
            <pc:sldMk cId="978502846" sldId="261"/>
            <ac:grpSpMk id="76" creationId="{9B066F89-296A-43CA-9BBC-6E5F995772F9}"/>
          </ac:grpSpMkLst>
        </pc:grpChg>
        <pc:cxnChg chg="add mod">
          <ac:chgData name="Zhiyuan" userId="34978340-f87a-476e-9156-e90a8c68a61b" providerId="ADAL" clId="{C3D2AF8E-78E1-4791-A6C5-C491DDE050B8}" dt="2020-08-26T14:16:18.005" v="633" actId="1076"/>
          <ac:cxnSpMkLst>
            <pc:docMk/>
            <pc:sldMk cId="978502846" sldId="261"/>
            <ac:cxnSpMk id="33" creationId="{6EBD77ED-3C63-48CD-8A3A-F79E312FD221}"/>
          </ac:cxnSpMkLst>
        </pc:cxnChg>
        <pc:cxnChg chg="add del mod">
          <ac:chgData name="Zhiyuan" userId="34978340-f87a-476e-9156-e90a8c68a61b" providerId="ADAL" clId="{C3D2AF8E-78E1-4791-A6C5-C491DDE050B8}" dt="2020-08-26T14:16:18.005" v="633" actId="1076"/>
          <ac:cxnSpMkLst>
            <pc:docMk/>
            <pc:sldMk cId="978502846" sldId="261"/>
            <ac:cxnSpMk id="37" creationId="{D2296781-500E-4E20-A5A0-4B8B7315944C}"/>
          </ac:cxnSpMkLst>
        </pc:cxnChg>
        <pc:cxnChg chg="add del mod">
          <ac:chgData name="Zhiyuan" userId="34978340-f87a-476e-9156-e90a8c68a61b" providerId="ADAL" clId="{C3D2AF8E-78E1-4791-A6C5-C491DDE050B8}" dt="2020-08-26T14:16:18.005" v="633" actId="1076"/>
          <ac:cxnSpMkLst>
            <pc:docMk/>
            <pc:sldMk cId="978502846" sldId="261"/>
            <ac:cxnSpMk id="39" creationId="{23D1F939-C021-4E7F-98AF-20DD8A47803D}"/>
          </ac:cxnSpMkLst>
        </pc:cxnChg>
        <pc:cxnChg chg="add mod">
          <ac:chgData name="Zhiyuan" userId="34978340-f87a-476e-9156-e90a8c68a61b" providerId="ADAL" clId="{C3D2AF8E-78E1-4791-A6C5-C491DDE050B8}" dt="2020-08-26T14:16:18.005" v="633" actId="1076"/>
          <ac:cxnSpMkLst>
            <pc:docMk/>
            <pc:sldMk cId="978502846" sldId="261"/>
            <ac:cxnSpMk id="41" creationId="{2E2F9EBC-3724-4B7E-9241-51DA3F7F908C}"/>
          </ac:cxnSpMkLst>
        </pc:cxnChg>
        <pc:cxnChg chg="add mod">
          <ac:chgData name="Zhiyuan" userId="34978340-f87a-476e-9156-e90a8c68a61b" providerId="ADAL" clId="{C3D2AF8E-78E1-4791-A6C5-C491DDE050B8}" dt="2020-08-26T14:16:18.005" v="633" actId="1076"/>
          <ac:cxnSpMkLst>
            <pc:docMk/>
            <pc:sldMk cId="978502846" sldId="261"/>
            <ac:cxnSpMk id="43" creationId="{9155EC62-608D-4F7E-8BF2-F52CD6875DF9}"/>
          </ac:cxnSpMkLst>
        </pc:cxnChg>
        <pc:cxnChg chg="add del mod">
          <ac:chgData name="Zhiyuan" userId="34978340-f87a-476e-9156-e90a8c68a61b" providerId="ADAL" clId="{C3D2AF8E-78E1-4791-A6C5-C491DDE050B8}" dt="2020-08-26T10:18:55.558" v="399" actId="478"/>
          <ac:cxnSpMkLst>
            <pc:docMk/>
            <pc:sldMk cId="978502846" sldId="261"/>
            <ac:cxnSpMk id="44" creationId="{BC5B4049-A9BB-4C93-8EDA-01713FAF7E1B}"/>
          </ac:cxnSpMkLst>
        </pc:cxnChg>
        <pc:cxnChg chg="add del mod">
          <ac:chgData name="Zhiyuan" userId="34978340-f87a-476e-9156-e90a8c68a61b" providerId="ADAL" clId="{C3D2AF8E-78E1-4791-A6C5-C491DDE050B8}" dt="2020-08-26T13:08:50.370" v="458" actId="478"/>
          <ac:cxnSpMkLst>
            <pc:docMk/>
            <pc:sldMk cId="978502846" sldId="261"/>
            <ac:cxnSpMk id="46" creationId="{DCD9A45F-26E0-4C28-A5AA-84E5A5F49AAC}"/>
          </ac:cxnSpMkLst>
        </pc:cxnChg>
        <pc:cxnChg chg="add del mod">
          <ac:chgData name="Zhiyuan" userId="34978340-f87a-476e-9156-e90a8c68a61b" providerId="ADAL" clId="{C3D2AF8E-78E1-4791-A6C5-C491DDE050B8}" dt="2020-08-26T13:06:01.408" v="411" actId="478"/>
          <ac:cxnSpMkLst>
            <pc:docMk/>
            <pc:sldMk cId="978502846" sldId="261"/>
            <ac:cxnSpMk id="47" creationId="{16514447-E776-48A6-83A6-206B8D1A393C}"/>
          </ac:cxnSpMkLst>
        </pc:cxnChg>
        <pc:cxnChg chg="add del mod">
          <ac:chgData name="Zhiyuan" userId="34978340-f87a-476e-9156-e90a8c68a61b" providerId="ADAL" clId="{C3D2AF8E-78E1-4791-A6C5-C491DDE050B8}" dt="2020-08-26T13:06:01.408" v="411" actId="478"/>
          <ac:cxnSpMkLst>
            <pc:docMk/>
            <pc:sldMk cId="978502846" sldId="261"/>
            <ac:cxnSpMk id="48" creationId="{35E052AB-7BD2-4195-B558-41C028E198C4}"/>
          </ac:cxnSpMkLst>
        </pc:cxnChg>
        <pc:cxnChg chg="add del mod">
          <ac:chgData name="Zhiyuan" userId="34978340-f87a-476e-9156-e90a8c68a61b" providerId="ADAL" clId="{C3D2AF8E-78E1-4791-A6C5-C491DDE050B8}" dt="2020-08-26T13:11:23.032" v="476" actId="478"/>
          <ac:cxnSpMkLst>
            <pc:docMk/>
            <pc:sldMk cId="978502846" sldId="261"/>
            <ac:cxnSpMk id="63" creationId="{CEA57F8A-E600-44C4-BDA9-84BEE91B439D}"/>
          </ac:cxnSpMkLst>
        </pc:cxnChg>
        <pc:cxnChg chg="add mod">
          <ac:chgData name="Zhiyuan" userId="34978340-f87a-476e-9156-e90a8c68a61b" providerId="ADAL" clId="{C3D2AF8E-78E1-4791-A6C5-C491DDE050B8}" dt="2020-08-26T14:16:18.005" v="633" actId="1076"/>
          <ac:cxnSpMkLst>
            <pc:docMk/>
            <pc:sldMk cId="978502846" sldId="261"/>
            <ac:cxnSpMk id="66" creationId="{08CED111-9843-4297-BA74-AA26EDCC8301}"/>
          </ac:cxnSpMkLst>
        </pc:cxnChg>
        <pc:cxnChg chg="add mod">
          <ac:chgData name="Zhiyuan" userId="34978340-f87a-476e-9156-e90a8c68a61b" providerId="ADAL" clId="{C3D2AF8E-78E1-4791-A6C5-C491DDE050B8}" dt="2020-08-26T14:16:18.005" v="633" actId="1076"/>
          <ac:cxnSpMkLst>
            <pc:docMk/>
            <pc:sldMk cId="978502846" sldId="261"/>
            <ac:cxnSpMk id="68" creationId="{C62DC415-CDD7-4209-89CC-F83B47612D6C}"/>
          </ac:cxnSpMkLst>
        </pc:cxnChg>
        <pc:cxnChg chg="add del mod">
          <ac:chgData name="Zhiyuan" userId="34978340-f87a-476e-9156-e90a8c68a61b" providerId="ADAL" clId="{C3D2AF8E-78E1-4791-A6C5-C491DDE050B8}" dt="2020-08-26T13:12:59.770" v="490"/>
          <ac:cxnSpMkLst>
            <pc:docMk/>
            <pc:sldMk cId="978502846" sldId="261"/>
            <ac:cxnSpMk id="69" creationId="{95728B06-FF8F-4681-96C4-3660C0950519}"/>
          </ac:cxnSpMkLst>
        </pc:cxnChg>
        <pc:cxnChg chg="mod">
          <ac:chgData name="Zhiyuan" userId="34978340-f87a-476e-9156-e90a8c68a61b" providerId="ADAL" clId="{C3D2AF8E-78E1-4791-A6C5-C491DDE050B8}" dt="2020-08-26T14:16:07.700" v="631"/>
          <ac:cxnSpMkLst>
            <pc:docMk/>
            <pc:sldMk cId="978502846" sldId="261"/>
            <ac:cxnSpMk id="77" creationId="{50507288-0FC4-4ED9-881D-5B6934902042}"/>
          </ac:cxnSpMkLst>
        </pc:cxnChg>
        <pc:cxnChg chg="mod">
          <ac:chgData name="Zhiyuan" userId="34978340-f87a-476e-9156-e90a8c68a61b" providerId="ADAL" clId="{C3D2AF8E-78E1-4791-A6C5-C491DDE050B8}" dt="2020-08-26T14:16:07.700" v="631"/>
          <ac:cxnSpMkLst>
            <pc:docMk/>
            <pc:sldMk cId="978502846" sldId="261"/>
            <ac:cxnSpMk id="78" creationId="{B826B6E4-B359-470C-BD0B-4D9C38C2C74B}"/>
          </ac:cxnSpMkLst>
        </pc:cxnChg>
        <pc:cxnChg chg="mod">
          <ac:chgData name="Zhiyuan" userId="34978340-f87a-476e-9156-e90a8c68a61b" providerId="ADAL" clId="{C3D2AF8E-78E1-4791-A6C5-C491DDE050B8}" dt="2020-08-26T14:16:07.700" v="631"/>
          <ac:cxnSpMkLst>
            <pc:docMk/>
            <pc:sldMk cId="978502846" sldId="261"/>
            <ac:cxnSpMk id="79" creationId="{C25B4029-F22A-435A-8BB6-FCBC26902B55}"/>
          </ac:cxnSpMkLst>
        </pc:cxnChg>
        <pc:cxnChg chg="mod">
          <ac:chgData name="Zhiyuan" userId="34978340-f87a-476e-9156-e90a8c68a61b" providerId="ADAL" clId="{C3D2AF8E-78E1-4791-A6C5-C491DDE050B8}" dt="2020-08-26T14:16:07.700" v="631"/>
          <ac:cxnSpMkLst>
            <pc:docMk/>
            <pc:sldMk cId="978502846" sldId="261"/>
            <ac:cxnSpMk id="80" creationId="{11B0C411-C5F7-49A1-99E6-29B7FDC5C22E}"/>
          </ac:cxnSpMkLst>
        </pc:cxnChg>
        <pc:cxnChg chg="mod">
          <ac:chgData name="Zhiyuan" userId="34978340-f87a-476e-9156-e90a8c68a61b" providerId="ADAL" clId="{C3D2AF8E-78E1-4791-A6C5-C491DDE050B8}" dt="2020-08-26T14:16:07.700" v="631"/>
          <ac:cxnSpMkLst>
            <pc:docMk/>
            <pc:sldMk cId="978502846" sldId="261"/>
            <ac:cxnSpMk id="81" creationId="{A54F410D-7413-446F-AD59-060578C60ABE}"/>
          </ac:cxnSpMkLst>
        </pc:cxnChg>
        <pc:cxnChg chg="mod">
          <ac:chgData name="Zhiyuan" userId="34978340-f87a-476e-9156-e90a8c68a61b" providerId="ADAL" clId="{C3D2AF8E-78E1-4791-A6C5-C491DDE050B8}" dt="2020-08-26T14:16:07.700" v="631"/>
          <ac:cxnSpMkLst>
            <pc:docMk/>
            <pc:sldMk cId="978502846" sldId="261"/>
            <ac:cxnSpMk id="84" creationId="{B1C64D5F-DDEF-4363-8721-2931E5335CB2}"/>
          </ac:cxnSpMkLst>
        </pc:cxnChg>
        <pc:cxnChg chg="mod">
          <ac:chgData name="Zhiyuan" userId="34978340-f87a-476e-9156-e90a8c68a61b" providerId="ADAL" clId="{C3D2AF8E-78E1-4791-A6C5-C491DDE050B8}" dt="2020-08-26T14:16:07.700" v="631"/>
          <ac:cxnSpMkLst>
            <pc:docMk/>
            <pc:sldMk cId="978502846" sldId="261"/>
            <ac:cxnSpMk id="85" creationId="{7F483E1F-0294-491A-AFFC-3FEF73F717EB}"/>
          </ac:cxnSpMkLst>
        </pc:cxnChg>
        <pc:cxnChg chg="mod">
          <ac:chgData name="Zhiyuan" userId="34978340-f87a-476e-9156-e90a8c68a61b" providerId="ADAL" clId="{C3D2AF8E-78E1-4791-A6C5-C491DDE050B8}" dt="2020-08-26T14:16:07.700" v="631"/>
          <ac:cxnSpMkLst>
            <pc:docMk/>
            <pc:sldMk cId="978502846" sldId="261"/>
            <ac:cxnSpMk id="86" creationId="{2F8F630F-ED4B-431D-9E19-2BC4E75A853C}"/>
          </ac:cxnSpMkLst>
        </pc:cxnChg>
      </pc:sldChg>
      <pc:sldChg chg="addSp modSp mod">
        <pc:chgData name="Zhiyuan" userId="34978340-f87a-476e-9156-e90a8c68a61b" providerId="ADAL" clId="{C3D2AF8E-78E1-4791-A6C5-C491DDE050B8}" dt="2020-09-06T23:29:58.348" v="1124" actId="164"/>
        <pc:sldMkLst>
          <pc:docMk/>
          <pc:sldMk cId="1099463761" sldId="262"/>
        </pc:sldMkLst>
        <pc:spChg chg="add mod">
          <ac:chgData name="Zhiyuan" userId="34978340-f87a-476e-9156-e90a8c68a61b" providerId="ADAL" clId="{C3D2AF8E-78E1-4791-A6C5-C491DDE050B8}" dt="2020-09-06T23:29:58.348" v="1124" actId="164"/>
          <ac:spMkLst>
            <pc:docMk/>
            <pc:sldMk cId="1099463761" sldId="262"/>
            <ac:spMk id="2" creationId="{F7E48390-62AD-4BC6-A916-5F84DF7DBC03}"/>
          </ac:spMkLst>
        </pc:spChg>
        <pc:grpChg chg="add mod">
          <ac:chgData name="Zhiyuan" userId="34978340-f87a-476e-9156-e90a8c68a61b" providerId="ADAL" clId="{C3D2AF8E-78E1-4791-A6C5-C491DDE050B8}" dt="2020-09-06T23:29:58.348" v="1124" actId="164"/>
          <ac:grpSpMkLst>
            <pc:docMk/>
            <pc:sldMk cId="1099463761" sldId="262"/>
            <ac:grpSpMk id="4" creationId="{854FD9B4-B231-48B6-BAA3-FD7DB731B353}"/>
          </ac:grpSpMkLst>
        </pc:grpChg>
        <pc:grpChg chg="mod">
          <ac:chgData name="Zhiyuan" userId="34978340-f87a-476e-9156-e90a8c68a61b" providerId="ADAL" clId="{C3D2AF8E-78E1-4791-A6C5-C491DDE050B8}" dt="2020-09-06T23:29:58.348" v="1124" actId="164"/>
          <ac:grpSpMkLst>
            <pc:docMk/>
            <pc:sldMk cId="1099463761" sldId="262"/>
            <ac:grpSpMk id="14" creationId="{29DA7B4C-E3BC-4B52-BF15-87A6CA817B19}"/>
          </ac:grpSpMkLst>
        </pc:grpChg>
      </pc:sldChg>
      <pc:sldChg chg="addSp delSp modSp new mod setBg">
        <pc:chgData name="Zhiyuan" userId="34978340-f87a-476e-9156-e90a8c68a61b" providerId="ADAL" clId="{C3D2AF8E-78E1-4791-A6C5-C491DDE050B8}" dt="2020-08-14T19:11:11.110" v="81" actId="1582"/>
        <pc:sldMkLst>
          <pc:docMk/>
          <pc:sldMk cId="1446587925" sldId="265"/>
        </pc:sldMkLst>
        <pc:spChg chg="del">
          <ac:chgData name="Zhiyuan" userId="34978340-f87a-476e-9156-e90a8c68a61b" providerId="ADAL" clId="{C3D2AF8E-78E1-4791-A6C5-C491DDE050B8}" dt="2020-08-14T19:07:14.130" v="2" actId="478"/>
          <ac:spMkLst>
            <pc:docMk/>
            <pc:sldMk cId="1446587925" sldId="265"/>
            <ac:spMk id="2" creationId="{4020ADEE-3E8A-4411-86BA-697EFF63669F}"/>
          </ac:spMkLst>
        </pc:spChg>
        <pc:spChg chg="del">
          <ac:chgData name="Zhiyuan" userId="34978340-f87a-476e-9156-e90a8c68a61b" providerId="ADAL" clId="{C3D2AF8E-78E1-4791-A6C5-C491DDE050B8}" dt="2020-08-14T19:07:13.389" v="1" actId="478"/>
          <ac:spMkLst>
            <pc:docMk/>
            <pc:sldMk cId="1446587925" sldId="265"/>
            <ac:spMk id="3" creationId="{82953AFB-0AD8-490A-A1A7-BB154790497F}"/>
          </ac:spMkLst>
        </pc:spChg>
        <pc:spChg chg="add del">
          <ac:chgData name="Zhiyuan" userId="34978340-f87a-476e-9156-e90a8c68a61b" providerId="ADAL" clId="{C3D2AF8E-78E1-4791-A6C5-C491DDE050B8}" dt="2020-08-14T19:07:57.016" v="23" actId="26606"/>
          <ac:spMkLst>
            <pc:docMk/>
            <pc:sldMk cId="1446587925" sldId="265"/>
            <ac:spMk id="9" creationId="{A9F529C3-C941-49FD-8C67-82F134F64BDB}"/>
          </ac:spMkLst>
        </pc:spChg>
        <pc:spChg chg="add del">
          <ac:chgData name="Zhiyuan" userId="34978340-f87a-476e-9156-e90a8c68a61b" providerId="ADAL" clId="{C3D2AF8E-78E1-4791-A6C5-C491DDE050B8}" dt="2020-08-14T19:07:57.016" v="23" actId="26606"/>
          <ac:spMkLst>
            <pc:docMk/>
            <pc:sldMk cId="1446587925" sldId="265"/>
            <ac:spMk id="10" creationId="{20586029-32A0-47E5-9AEC-AE3ABA6B94D0}"/>
          </ac:spMkLst>
        </pc:spChg>
        <pc:spChg chg="add del">
          <ac:chgData name="Zhiyuan" userId="34978340-f87a-476e-9156-e90a8c68a61b" providerId="ADAL" clId="{C3D2AF8E-78E1-4791-A6C5-C491DDE050B8}" dt="2020-08-14T19:07:55.791" v="19" actId="26606"/>
          <ac:spMkLst>
            <pc:docMk/>
            <pc:sldMk cId="1446587925" sldId="265"/>
            <ac:spMk id="12" creationId="{A9F529C3-C941-49FD-8C67-82F134F64BDB}"/>
          </ac:spMkLst>
        </pc:spChg>
        <pc:spChg chg="add del">
          <ac:chgData name="Zhiyuan" userId="34978340-f87a-476e-9156-e90a8c68a61b" providerId="ADAL" clId="{C3D2AF8E-78E1-4791-A6C5-C491DDE050B8}" dt="2020-08-14T19:07:55.791" v="19" actId="26606"/>
          <ac:spMkLst>
            <pc:docMk/>
            <pc:sldMk cId="1446587925" sldId="265"/>
            <ac:spMk id="14" creationId="{20586029-32A0-47E5-9AEC-AE3ABA6B94D0}"/>
          </ac:spMkLst>
        </pc:spChg>
        <pc:spChg chg="add del mod">
          <ac:chgData name="Zhiyuan" userId="34978340-f87a-476e-9156-e90a8c68a61b" providerId="ADAL" clId="{C3D2AF8E-78E1-4791-A6C5-C491DDE050B8}" dt="2020-08-14T19:10:05.192" v="58" actId="767"/>
          <ac:spMkLst>
            <pc:docMk/>
            <pc:sldMk cId="1446587925" sldId="265"/>
            <ac:spMk id="15" creationId="{FA60654E-C8E1-40D0-B8CF-945D53CF8313}"/>
          </ac:spMkLst>
        </pc:spChg>
        <pc:spChg chg="add del mod">
          <ac:chgData name="Zhiyuan" userId="34978340-f87a-476e-9156-e90a8c68a61b" providerId="ADAL" clId="{C3D2AF8E-78E1-4791-A6C5-C491DDE050B8}" dt="2020-08-14T19:10:03.080" v="51" actId="22"/>
          <ac:spMkLst>
            <pc:docMk/>
            <pc:sldMk cId="1446587925" sldId="265"/>
            <ac:spMk id="18" creationId="{F1670FBA-CD11-4BF2-9991-92F3F5FEF5DC}"/>
          </ac:spMkLst>
        </pc:spChg>
        <pc:spChg chg="add mod">
          <ac:chgData name="Zhiyuan" userId="34978340-f87a-476e-9156-e90a8c68a61b" providerId="ADAL" clId="{C3D2AF8E-78E1-4791-A6C5-C491DDE050B8}" dt="2020-08-14T19:10:51.645" v="76" actId="403"/>
          <ac:spMkLst>
            <pc:docMk/>
            <pc:sldMk cId="1446587925" sldId="265"/>
            <ac:spMk id="20" creationId="{8C7B9459-DA94-4641-8211-182E11707FB7}"/>
          </ac:spMkLst>
        </pc:spChg>
        <pc:spChg chg="add mod">
          <ac:chgData name="Zhiyuan" userId="34978340-f87a-476e-9156-e90a8c68a61b" providerId="ADAL" clId="{C3D2AF8E-78E1-4791-A6C5-C491DDE050B8}" dt="2020-08-14T19:10:56.332" v="78" actId="403"/>
          <ac:spMkLst>
            <pc:docMk/>
            <pc:sldMk cId="1446587925" sldId="265"/>
            <ac:spMk id="22" creationId="{1E34F33C-658B-4DA5-8170-321B7F023779}"/>
          </ac:spMkLst>
        </pc:spChg>
        <pc:picChg chg="add mod ord">
          <ac:chgData name="Zhiyuan" userId="34978340-f87a-476e-9156-e90a8c68a61b" providerId="ADAL" clId="{C3D2AF8E-78E1-4791-A6C5-C491DDE050B8}" dt="2020-08-14T19:10:18.004" v="67" actId="1076"/>
          <ac:picMkLst>
            <pc:docMk/>
            <pc:sldMk cId="1446587925" sldId="265"/>
            <ac:picMk id="5" creationId="{A3F46CBE-F406-4093-B847-E4BA67959F6B}"/>
          </ac:picMkLst>
        </pc:picChg>
        <pc:picChg chg="add mod ord">
          <ac:chgData name="Zhiyuan" userId="34978340-f87a-476e-9156-e90a8c68a61b" providerId="ADAL" clId="{C3D2AF8E-78E1-4791-A6C5-C491DDE050B8}" dt="2020-08-14T19:10:07.155" v="64" actId="1076"/>
          <ac:picMkLst>
            <pc:docMk/>
            <pc:sldMk cId="1446587925" sldId="265"/>
            <ac:picMk id="7" creationId="{09746317-F06C-4736-A64E-439A3A8FABA5}"/>
          </ac:picMkLst>
        </pc:picChg>
        <pc:cxnChg chg="add del">
          <ac:chgData name="Zhiyuan" userId="34978340-f87a-476e-9156-e90a8c68a61b" providerId="ADAL" clId="{C3D2AF8E-78E1-4791-A6C5-C491DDE050B8}" dt="2020-08-14T19:07:57.016" v="23" actId="26606"/>
          <ac:cxnSpMkLst>
            <pc:docMk/>
            <pc:sldMk cId="1446587925" sldId="265"/>
            <ac:cxnSpMk id="11" creationId="{8C730EAB-A532-4295-A302-FB4B90DB9F5E}"/>
          </ac:cxnSpMkLst>
        </pc:cxnChg>
        <pc:cxnChg chg="add del mod">
          <ac:chgData name="Zhiyuan" userId="34978340-f87a-476e-9156-e90a8c68a61b" providerId="ADAL" clId="{C3D2AF8E-78E1-4791-A6C5-C491DDE050B8}" dt="2020-08-14T19:10:05.804" v="61" actId="11529"/>
          <ac:cxnSpMkLst>
            <pc:docMk/>
            <pc:sldMk cId="1446587925" sldId="265"/>
            <ac:cxnSpMk id="13" creationId="{64B0A8AC-5CF0-4EAA-BF88-A6C38181E6BB}"/>
          </ac:cxnSpMkLst>
        </pc:cxnChg>
        <pc:cxnChg chg="add del">
          <ac:chgData name="Zhiyuan" userId="34978340-f87a-476e-9156-e90a8c68a61b" providerId="ADAL" clId="{C3D2AF8E-78E1-4791-A6C5-C491DDE050B8}" dt="2020-08-14T19:07:55.791" v="19" actId="26606"/>
          <ac:cxnSpMkLst>
            <pc:docMk/>
            <pc:sldMk cId="1446587925" sldId="265"/>
            <ac:cxnSpMk id="16" creationId="{8C730EAB-A532-4295-A302-FB4B90DB9F5E}"/>
          </ac:cxnSpMkLst>
        </pc:cxnChg>
        <pc:cxnChg chg="add mod">
          <ac:chgData name="Zhiyuan" userId="34978340-f87a-476e-9156-e90a8c68a61b" providerId="ADAL" clId="{C3D2AF8E-78E1-4791-A6C5-C491DDE050B8}" dt="2020-08-14T19:11:11.110" v="81" actId="1582"/>
          <ac:cxnSpMkLst>
            <pc:docMk/>
            <pc:sldMk cId="1446587925" sldId="265"/>
            <ac:cxnSpMk id="24" creationId="{1D6344D5-600A-4E14-9FC9-66F9EAB7FFD7}"/>
          </ac:cxnSpMkLst>
        </pc:cxnChg>
      </pc:sldChg>
      <pc:sldChg chg="addSp delSp modSp add mod">
        <pc:chgData name="Zhiyuan" userId="34978340-f87a-476e-9156-e90a8c68a61b" providerId="ADAL" clId="{C3D2AF8E-78E1-4791-A6C5-C491DDE050B8}" dt="2020-08-15T01:24:00.006" v="96" actId="478"/>
        <pc:sldMkLst>
          <pc:docMk/>
          <pc:sldMk cId="946083404" sldId="266"/>
        </pc:sldMkLst>
        <pc:spChg chg="add del mod">
          <ac:chgData name="Zhiyuan" userId="34978340-f87a-476e-9156-e90a8c68a61b" providerId="ADAL" clId="{C3D2AF8E-78E1-4791-A6C5-C491DDE050B8}" dt="2020-08-15T01:22:01.605" v="88" actId="478"/>
          <ac:spMkLst>
            <pc:docMk/>
            <pc:sldMk cId="946083404" sldId="266"/>
            <ac:spMk id="2" creationId="{B1C80FCD-A5DD-4B29-BB42-8E955EA9AA35}"/>
          </ac:spMkLst>
        </pc:spChg>
        <pc:spChg chg="add mod ord">
          <ac:chgData name="Zhiyuan" userId="34978340-f87a-476e-9156-e90a8c68a61b" providerId="ADAL" clId="{C3D2AF8E-78E1-4791-A6C5-C491DDE050B8}" dt="2020-08-15T01:23:03.285" v="92" actId="207"/>
          <ac:spMkLst>
            <pc:docMk/>
            <pc:sldMk cId="946083404" sldId="266"/>
            <ac:spMk id="4" creationId="{852B1672-F9CF-4B89-AB86-9B6CE90ACB7B}"/>
          </ac:spMkLst>
        </pc:spChg>
        <pc:spChg chg="add mod ord">
          <ac:chgData name="Zhiyuan" userId="34978340-f87a-476e-9156-e90a8c68a61b" providerId="ADAL" clId="{C3D2AF8E-78E1-4791-A6C5-C491DDE050B8}" dt="2020-08-15T01:23:55.330" v="95" actId="167"/>
          <ac:spMkLst>
            <pc:docMk/>
            <pc:sldMk cId="946083404" sldId="266"/>
            <ac:spMk id="6" creationId="{ABB6E016-CB5E-406A-ABE8-9207378A0CC1}"/>
          </ac:spMkLst>
        </pc:spChg>
        <pc:spChg chg="del">
          <ac:chgData name="Zhiyuan" userId="34978340-f87a-476e-9156-e90a8c68a61b" providerId="ADAL" clId="{C3D2AF8E-78E1-4791-A6C5-C491DDE050B8}" dt="2020-08-15T01:24:00.006" v="96" actId="478"/>
          <ac:spMkLst>
            <pc:docMk/>
            <pc:sldMk cId="946083404" sldId="266"/>
            <ac:spMk id="61" creationId="{7B62CFA3-BE67-4DD8-86EC-59BDD1F87385}"/>
          </ac:spMkLst>
        </pc:spChg>
      </pc:sldChg>
      <pc:sldChg chg="new">
        <pc:chgData name="Zhiyuan" userId="34978340-f87a-476e-9156-e90a8c68a61b" providerId="ADAL" clId="{C3D2AF8E-78E1-4791-A6C5-C491DDE050B8}" dt="2020-08-26T09:46:06.838" v="97" actId="680"/>
        <pc:sldMkLst>
          <pc:docMk/>
          <pc:sldMk cId="401933219" sldId="267"/>
        </pc:sldMkLst>
      </pc:sldChg>
      <pc:sldChg chg="new">
        <pc:chgData name="Zhiyuan" userId="34978340-f87a-476e-9156-e90a8c68a61b" providerId="ADAL" clId="{C3D2AF8E-78E1-4791-A6C5-C491DDE050B8}" dt="2020-08-26T09:46:09.127" v="98" actId="680"/>
        <pc:sldMkLst>
          <pc:docMk/>
          <pc:sldMk cId="1380393415" sldId="268"/>
        </pc:sldMkLst>
      </pc:sldChg>
      <pc:sldChg chg="addSp delSp modSp add del mod">
        <pc:chgData name="Zhiyuan" userId="34978340-f87a-476e-9156-e90a8c68a61b" providerId="ADAL" clId="{C3D2AF8E-78E1-4791-A6C5-C491DDE050B8}" dt="2020-08-26T14:49:17.165" v="677" actId="47"/>
        <pc:sldMkLst>
          <pc:docMk/>
          <pc:sldMk cId="1950290832" sldId="269"/>
        </pc:sldMkLst>
        <pc:spChg chg="mod">
          <ac:chgData name="Zhiyuan" userId="34978340-f87a-476e-9156-e90a8c68a61b" providerId="ADAL" clId="{C3D2AF8E-78E1-4791-A6C5-C491DDE050B8}" dt="2020-08-26T13:46:05.153" v="560" actId="164"/>
          <ac:spMkLst>
            <pc:docMk/>
            <pc:sldMk cId="1950290832" sldId="269"/>
            <ac:spMk id="15" creationId="{4F3E7FFE-09DE-4309-9894-D7821262C4ED}"/>
          </ac:spMkLst>
        </pc:spChg>
        <pc:spChg chg="add del">
          <ac:chgData name="Zhiyuan" userId="34978340-f87a-476e-9156-e90a8c68a61b" providerId="ADAL" clId="{C3D2AF8E-78E1-4791-A6C5-C491DDE050B8}" dt="2020-08-26T13:18:03.310" v="509" actId="478"/>
          <ac:spMkLst>
            <pc:docMk/>
            <pc:sldMk cId="1950290832" sldId="269"/>
            <ac:spMk id="16" creationId="{A16AA6FE-2EF6-4710-B0A1-69ADCC743E6E}"/>
          </ac:spMkLst>
        </pc:spChg>
        <pc:spChg chg="mod">
          <ac:chgData name="Zhiyuan" userId="34978340-f87a-476e-9156-e90a8c68a61b" providerId="ADAL" clId="{C3D2AF8E-78E1-4791-A6C5-C491DDE050B8}" dt="2020-08-26T13:46:05.153" v="560" actId="164"/>
          <ac:spMkLst>
            <pc:docMk/>
            <pc:sldMk cId="1950290832" sldId="269"/>
            <ac:spMk id="17" creationId="{95B27775-1E3C-4356-B887-AA789118D8BE}"/>
          </ac:spMkLst>
        </pc:spChg>
        <pc:spChg chg="mod">
          <ac:chgData name="Zhiyuan" userId="34978340-f87a-476e-9156-e90a8c68a61b" providerId="ADAL" clId="{C3D2AF8E-78E1-4791-A6C5-C491DDE050B8}" dt="2020-08-26T13:46:05.153" v="560" actId="164"/>
          <ac:spMkLst>
            <pc:docMk/>
            <pc:sldMk cId="1950290832" sldId="269"/>
            <ac:spMk id="19" creationId="{C84A364A-2A08-4588-9A8C-96EF0C1743B0}"/>
          </ac:spMkLst>
        </pc:spChg>
        <pc:spChg chg="mod">
          <ac:chgData name="Zhiyuan" userId="34978340-f87a-476e-9156-e90a8c68a61b" providerId="ADAL" clId="{C3D2AF8E-78E1-4791-A6C5-C491DDE050B8}" dt="2020-08-26T13:46:05.153" v="560" actId="164"/>
          <ac:spMkLst>
            <pc:docMk/>
            <pc:sldMk cId="1950290832" sldId="269"/>
            <ac:spMk id="21" creationId="{E3E8F9EA-0DE6-45EB-A446-8D3C96980A70}"/>
          </ac:spMkLst>
        </pc:spChg>
        <pc:spChg chg="add del mod">
          <ac:chgData name="Zhiyuan" userId="34978340-f87a-476e-9156-e90a8c68a61b" providerId="ADAL" clId="{C3D2AF8E-78E1-4791-A6C5-C491DDE050B8}" dt="2020-08-26T13:44:45.963" v="550" actId="478"/>
          <ac:spMkLst>
            <pc:docMk/>
            <pc:sldMk cId="1950290832" sldId="269"/>
            <ac:spMk id="38" creationId="{C164E6F9-15E4-4A61-8D45-B17BF5A5DAE8}"/>
          </ac:spMkLst>
        </pc:spChg>
        <pc:spChg chg="add del mod">
          <ac:chgData name="Zhiyuan" userId="34978340-f87a-476e-9156-e90a8c68a61b" providerId="ADAL" clId="{C3D2AF8E-78E1-4791-A6C5-C491DDE050B8}" dt="2020-08-26T13:44:40.210" v="547" actId="478"/>
          <ac:spMkLst>
            <pc:docMk/>
            <pc:sldMk cId="1950290832" sldId="269"/>
            <ac:spMk id="40" creationId="{404C6454-0781-4A7E-A4A0-46584D7B78CE}"/>
          </ac:spMkLst>
        </pc:spChg>
        <pc:spChg chg="mod">
          <ac:chgData name="Zhiyuan" userId="34978340-f87a-476e-9156-e90a8c68a61b" providerId="ADAL" clId="{C3D2AF8E-78E1-4791-A6C5-C491DDE050B8}" dt="2020-08-26T13:46:05.153" v="560" actId="164"/>
          <ac:spMkLst>
            <pc:docMk/>
            <pc:sldMk cId="1950290832" sldId="269"/>
            <ac:spMk id="50" creationId="{98B787B6-A187-477F-BFBA-77630CBC1EED}"/>
          </ac:spMkLst>
        </pc:spChg>
        <pc:spChg chg="mod">
          <ac:chgData name="Zhiyuan" userId="34978340-f87a-476e-9156-e90a8c68a61b" providerId="ADAL" clId="{C3D2AF8E-78E1-4791-A6C5-C491DDE050B8}" dt="2020-08-26T13:46:05.153" v="560" actId="164"/>
          <ac:spMkLst>
            <pc:docMk/>
            <pc:sldMk cId="1950290832" sldId="269"/>
            <ac:spMk id="52" creationId="{D299E348-E79C-4267-89CF-6F2BE3E4395A}"/>
          </ac:spMkLst>
        </pc:spChg>
        <pc:spChg chg="add mod">
          <ac:chgData name="Zhiyuan" userId="34978340-f87a-476e-9156-e90a8c68a61b" providerId="ADAL" clId="{C3D2AF8E-78E1-4791-A6C5-C491DDE050B8}" dt="2020-08-26T14:16:27.056" v="634" actId="164"/>
          <ac:spMkLst>
            <pc:docMk/>
            <pc:sldMk cId="1950290832" sldId="269"/>
            <ac:spMk id="59" creationId="{1C9827FE-E16C-4032-A2AB-FBAD99DEF099}"/>
          </ac:spMkLst>
        </pc:spChg>
        <pc:spChg chg="mod topLvl">
          <ac:chgData name="Zhiyuan" userId="34978340-f87a-476e-9156-e90a8c68a61b" providerId="ADAL" clId="{C3D2AF8E-78E1-4791-A6C5-C491DDE050B8}" dt="2020-08-26T14:21:21.096" v="668" actId="164"/>
          <ac:spMkLst>
            <pc:docMk/>
            <pc:sldMk cId="1950290832" sldId="269"/>
            <ac:spMk id="65" creationId="{7FC5EE91-CFE1-4216-A020-539DE7DF3E29}"/>
          </ac:spMkLst>
        </pc:spChg>
        <pc:spChg chg="mod topLvl">
          <ac:chgData name="Zhiyuan" userId="34978340-f87a-476e-9156-e90a8c68a61b" providerId="ADAL" clId="{C3D2AF8E-78E1-4791-A6C5-C491DDE050B8}" dt="2020-08-26T14:21:21.096" v="668" actId="164"/>
          <ac:spMkLst>
            <pc:docMk/>
            <pc:sldMk cId="1950290832" sldId="269"/>
            <ac:spMk id="67" creationId="{5AE32B48-1EB9-4D48-892F-16668219CA33}"/>
          </ac:spMkLst>
        </pc:spChg>
        <pc:spChg chg="mod topLvl">
          <ac:chgData name="Zhiyuan" userId="34978340-f87a-476e-9156-e90a8c68a61b" providerId="ADAL" clId="{C3D2AF8E-78E1-4791-A6C5-C491DDE050B8}" dt="2020-08-26T14:21:21.096" v="668" actId="164"/>
          <ac:spMkLst>
            <pc:docMk/>
            <pc:sldMk cId="1950290832" sldId="269"/>
            <ac:spMk id="69" creationId="{836FB138-C726-48F9-9E8F-2ED02F685DA3}"/>
          </ac:spMkLst>
        </pc:spChg>
        <pc:spChg chg="del mod topLvl">
          <ac:chgData name="Zhiyuan" userId="34978340-f87a-476e-9156-e90a8c68a61b" providerId="ADAL" clId="{C3D2AF8E-78E1-4791-A6C5-C491DDE050B8}" dt="2020-08-26T14:18:41.746" v="650" actId="478"/>
          <ac:spMkLst>
            <pc:docMk/>
            <pc:sldMk cId="1950290832" sldId="269"/>
            <ac:spMk id="70" creationId="{85925743-5942-4A21-BB31-170D8C0CAFFC}"/>
          </ac:spMkLst>
        </pc:spChg>
        <pc:spChg chg="mod topLvl">
          <ac:chgData name="Zhiyuan" userId="34978340-f87a-476e-9156-e90a8c68a61b" providerId="ADAL" clId="{C3D2AF8E-78E1-4791-A6C5-C491DDE050B8}" dt="2020-08-26T14:21:21.096" v="668" actId="164"/>
          <ac:spMkLst>
            <pc:docMk/>
            <pc:sldMk cId="1950290832" sldId="269"/>
            <ac:spMk id="78" creationId="{6E0A05AB-0096-47AD-8900-3BCCA1B8F395}"/>
          </ac:spMkLst>
        </pc:spChg>
        <pc:spChg chg="mod topLvl">
          <ac:chgData name="Zhiyuan" userId="34978340-f87a-476e-9156-e90a8c68a61b" providerId="ADAL" clId="{C3D2AF8E-78E1-4791-A6C5-C491DDE050B8}" dt="2020-08-26T14:21:21.096" v="668" actId="164"/>
          <ac:spMkLst>
            <pc:docMk/>
            <pc:sldMk cId="1950290832" sldId="269"/>
            <ac:spMk id="79" creationId="{35F115C7-007B-4A0F-9A02-AAC54D9DAA3B}"/>
          </ac:spMkLst>
        </pc:spChg>
        <pc:spChg chg="mod">
          <ac:chgData name="Zhiyuan" userId="34978340-f87a-476e-9156-e90a8c68a61b" providerId="ADAL" clId="{C3D2AF8E-78E1-4791-A6C5-C491DDE050B8}" dt="2020-08-26T14:18:38.497" v="649" actId="165"/>
          <ac:spMkLst>
            <pc:docMk/>
            <pc:sldMk cId="1950290832" sldId="269"/>
            <ac:spMk id="83" creationId="{D8B9A5A3-97CA-4A72-9430-06AAE1E53054}"/>
          </ac:spMkLst>
        </pc:spChg>
        <pc:spChg chg="mod">
          <ac:chgData name="Zhiyuan" userId="34978340-f87a-476e-9156-e90a8c68a61b" providerId="ADAL" clId="{C3D2AF8E-78E1-4791-A6C5-C491DDE050B8}" dt="2020-08-26T14:18:38.497" v="649" actId="165"/>
          <ac:spMkLst>
            <pc:docMk/>
            <pc:sldMk cId="1950290832" sldId="269"/>
            <ac:spMk id="84" creationId="{5467A16B-CE4B-4B3B-8242-42DD7BDA9113}"/>
          </ac:spMkLst>
        </pc:spChg>
        <pc:spChg chg="mod">
          <ac:chgData name="Zhiyuan" userId="34978340-f87a-476e-9156-e90a8c68a61b" providerId="ADAL" clId="{C3D2AF8E-78E1-4791-A6C5-C491DDE050B8}" dt="2020-08-26T14:18:38.497" v="649" actId="165"/>
          <ac:spMkLst>
            <pc:docMk/>
            <pc:sldMk cId="1950290832" sldId="269"/>
            <ac:spMk id="85" creationId="{BEA3F96F-1F98-4728-9C69-CF8F03423960}"/>
          </ac:spMkLst>
        </pc:spChg>
        <pc:spChg chg="mod">
          <ac:chgData name="Zhiyuan" userId="34978340-f87a-476e-9156-e90a8c68a61b" providerId="ADAL" clId="{C3D2AF8E-78E1-4791-A6C5-C491DDE050B8}" dt="2020-08-26T14:18:38.497" v="649" actId="165"/>
          <ac:spMkLst>
            <pc:docMk/>
            <pc:sldMk cId="1950290832" sldId="269"/>
            <ac:spMk id="86" creationId="{0626A0D4-F9A5-4DCC-B27D-200461EFDF42}"/>
          </ac:spMkLst>
        </pc:spChg>
        <pc:spChg chg="add mod">
          <ac:chgData name="Zhiyuan" userId="34978340-f87a-476e-9156-e90a8c68a61b" providerId="ADAL" clId="{C3D2AF8E-78E1-4791-A6C5-C491DDE050B8}" dt="2020-08-26T14:21:21.096" v="668" actId="164"/>
          <ac:spMkLst>
            <pc:docMk/>
            <pc:sldMk cId="1950290832" sldId="269"/>
            <ac:spMk id="87" creationId="{5D4FD482-2339-4EB6-BFC8-1D2DF21082C5}"/>
          </ac:spMkLst>
        </pc:spChg>
        <pc:grpChg chg="mod">
          <ac:chgData name="Zhiyuan" userId="34978340-f87a-476e-9156-e90a8c68a61b" providerId="ADAL" clId="{C3D2AF8E-78E1-4791-A6C5-C491DDE050B8}" dt="2020-08-26T13:46:05.153" v="560" actId="164"/>
          <ac:grpSpMkLst>
            <pc:docMk/>
            <pc:sldMk cId="1950290832" sldId="269"/>
            <ac:grpSpMk id="30" creationId="{BEEBE285-95C2-4E18-B062-ECD2F674A0C8}"/>
          </ac:grpSpMkLst>
        </pc:grpChg>
        <pc:grpChg chg="mod">
          <ac:chgData name="Zhiyuan" userId="34978340-f87a-476e-9156-e90a8c68a61b" providerId="ADAL" clId="{C3D2AF8E-78E1-4791-A6C5-C491DDE050B8}" dt="2020-08-26T13:46:05.153" v="560" actId="164"/>
          <ac:grpSpMkLst>
            <pc:docMk/>
            <pc:sldMk cId="1950290832" sldId="269"/>
            <ac:grpSpMk id="31" creationId="{72C85AC7-09DB-4524-B11F-FB4F0E0FF08F}"/>
          </ac:grpSpMkLst>
        </pc:grpChg>
        <pc:grpChg chg="add mod">
          <ac:chgData name="Zhiyuan" userId="34978340-f87a-476e-9156-e90a8c68a61b" providerId="ADAL" clId="{C3D2AF8E-78E1-4791-A6C5-C491DDE050B8}" dt="2020-08-26T14:16:27.056" v="634" actId="164"/>
          <ac:grpSpMkLst>
            <pc:docMk/>
            <pc:sldMk cId="1950290832" sldId="269"/>
            <ac:grpSpMk id="58" creationId="{6210AFDE-8919-4B79-BC7E-E06D476923FE}"/>
          </ac:grpSpMkLst>
        </pc:grpChg>
        <pc:grpChg chg="add mod">
          <ac:chgData name="Zhiyuan" userId="34978340-f87a-476e-9156-e90a8c68a61b" providerId="ADAL" clId="{C3D2AF8E-78E1-4791-A6C5-C491DDE050B8}" dt="2020-08-26T14:16:45.025" v="635" actId="1076"/>
          <ac:grpSpMkLst>
            <pc:docMk/>
            <pc:sldMk cId="1950290832" sldId="269"/>
            <ac:grpSpMk id="61" creationId="{058121A8-B571-4AD6-AF93-126F91CD5387}"/>
          </ac:grpSpMkLst>
        </pc:grpChg>
        <pc:grpChg chg="add del mod">
          <ac:chgData name="Zhiyuan" userId="34978340-f87a-476e-9156-e90a8c68a61b" providerId="ADAL" clId="{C3D2AF8E-78E1-4791-A6C5-C491DDE050B8}" dt="2020-08-26T14:18:38.497" v="649" actId="165"/>
          <ac:grpSpMkLst>
            <pc:docMk/>
            <pc:sldMk cId="1950290832" sldId="269"/>
            <ac:grpSpMk id="64" creationId="{5A679C78-8804-4586-8E88-8403C1DEA66E}"/>
          </ac:grpSpMkLst>
        </pc:grpChg>
        <pc:grpChg chg="mod topLvl">
          <ac:chgData name="Zhiyuan" userId="34978340-f87a-476e-9156-e90a8c68a61b" providerId="ADAL" clId="{C3D2AF8E-78E1-4791-A6C5-C491DDE050B8}" dt="2020-08-26T14:21:21.096" v="668" actId="164"/>
          <ac:grpSpMkLst>
            <pc:docMk/>
            <pc:sldMk cId="1950290832" sldId="269"/>
            <ac:grpSpMk id="71" creationId="{FF1F19D2-6C92-4DD3-9A4B-B5A6A51AAAF0}"/>
          </ac:grpSpMkLst>
        </pc:grpChg>
        <pc:grpChg chg="mod topLvl">
          <ac:chgData name="Zhiyuan" userId="34978340-f87a-476e-9156-e90a8c68a61b" providerId="ADAL" clId="{C3D2AF8E-78E1-4791-A6C5-C491DDE050B8}" dt="2020-08-26T14:21:21.096" v="668" actId="164"/>
          <ac:grpSpMkLst>
            <pc:docMk/>
            <pc:sldMk cId="1950290832" sldId="269"/>
            <ac:grpSpMk id="72" creationId="{18A6DFC1-FD44-4F30-9170-8D2F950D9C75}"/>
          </ac:grpSpMkLst>
        </pc:grpChg>
        <pc:grpChg chg="add mod">
          <ac:chgData name="Zhiyuan" userId="34978340-f87a-476e-9156-e90a8c68a61b" providerId="ADAL" clId="{C3D2AF8E-78E1-4791-A6C5-C491DDE050B8}" dt="2020-08-26T14:21:21.096" v="668" actId="164"/>
          <ac:grpSpMkLst>
            <pc:docMk/>
            <pc:sldMk cId="1950290832" sldId="269"/>
            <ac:grpSpMk id="92" creationId="{67C047F2-20E7-4376-B9E0-959D113DD408}"/>
          </ac:grpSpMkLst>
        </pc:grpChg>
        <pc:cxnChg chg="add del mod">
          <ac:chgData name="Zhiyuan" userId="34978340-f87a-476e-9156-e90a8c68a61b" providerId="ADAL" clId="{C3D2AF8E-78E1-4791-A6C5-C491DDE050B8}" dt="2020-08-26T13:13:45.004" v="496" actId="478"/>
          <ac:cxnSpMkLst>
            <pc:docMk/>
            <pc:sldMk cId="1950290832" sldId="269"/>
            <ac:cxnSpMk id="3" creationId="{8FACC33D-FC39-47FE-8455-5364BE8E26D6}"/>
          </ac:cxnSpMkLst>
        </pc:cxnChg>
        <pc:cxnChg chg="add del mod">
          <ac:chgData name="Zhiyuan" userId="34978340-f87a-476e-9156-e90a8c68a61b" providerId="ADAL" clId="{C3D2AF8E-78E1-4791-A6C5-C491DDE050B8}" dt="2020-08-26T13:14:23.383" v="500" actId="11529"/>
          <ac:cxnSpMkLst>
            <pc:docMk/>
            <pc:sldMk cId="1950290832" sldId="269"/>
            <ac:cxnSpMk id="6" creationId="{EC94FE5F-CAA3-4B41-BF24-628FC8A185E9}"/>
          </ac:cxnSpMkLst>
        </pc:cxnChg>
        <pc:cxnChg chg="add del">
          <ac:chgData name="Zhiyuan" userId="34978340-f87a-476e-9156-e90a8c68a61b" providerId="ADAL" clId="{C3D2AF8E-78E1-4791-A6C5-C491DDE050B8}" dt="2020-08-26T13:15:40.945" v="502" actId="478"/>
          <ac:cxnSpMkLst>
            <pc:docMk/>
            <pc:sldMk cId="1950290832" sldId="269"/>
            <ac:cxnSpMk id="9" creationId="{F5FA34CC-F7D2-41AF-9EEA-862614C3B460}"/>
          </ac:cxnSpMkLst>
        </pc:cxnChg>
        <pc:cxnChg chg="add del mod">
          <ac:chgData name="Zhiyuan" userId="34978340-f87a-476e-9156-e90a8c68a61b" providerId="ADAL" clId="{C3D2AF8E-78E1-4791-A6C5-C491DDE050B8}" dt="2020-08-26T13:15:57.343" v="505" actId="478"/>
          <ac:cxnSpMkLst>
            <pc:docMk/>
            <pc:sldMk cId="1950290832" sldId="269"/>
            <ac:cxnSpMk id="11" creationId="{A09371EA-1226-4B79-9350-DDAF24DDABAE}"/>
          </ac:cxnSpMkLst>
        </pc:cxnChg>
        <pc:cxnChg chg="add del mod">
          <ac:chgData name="Zhiyuan" userId="34978340-f87a-476e-9156-e90a8c68a61b" providerId="ADAL" clId="{C3D2AF8E-78E1-4791-A6C5-C491DDE050B8}" dt="2020-08-26T13:16:29.945" v="507" actId="478"/>
          <ac:cxnSpMkLst>
            <pc:docMk/>
            <pc:sldMk cId="1950290832" sldId="269"/>
            <ac:cxnSpMk id="14" creationId="{04F9AFEB-6CF0-4C06-B9A3-0E618CD795D8}"/>
          </ac:cxnSpMkLst>
        </pc:cxnChg>
        <pc:cxnChg chg="add mod">
          <ac:chgData name="Zhiyuan" userId="34978340-f87a-476e-9156-e90a8c68a61b" providerId="ADAL" clId="{C3D2AF8E-78E1-4791-A6C5-C491DDE050B8}" dt="2020-08-26T13:46:05.153" v="560" actId="164"/>
          <ac:cxnSpMkLst>
            <pc:docMk/>
            <pc:sldMk cId="1950290832" sldId="269"/>
            <ac:cxnSpMk id="20" creationId="{559392F8-3DFE-494D-9632-FFC4C3E179BB}"/>
          </ac:cxnSpMkLst>
        </pc:cxnChg>
        <pc:cxnChg chg="mod">
          <ac:chgData name="Zhiyuan" userId="34978340-f87a-476e-9156-e90a8c68a61b" providerId="ADAL" clId="{C3D2AF8E-78E1-4791-A6C5-C491DDE050B8}" dt="2020-08-26T13:46:05.153" v="560" actId="164"/>
          <ac:cxnSpMkLst>
            <pc:docMk/>
            <pc:sldMk cId="1950290832" sldId="269"/>
            <ac:cxnSpMk id="33" creationId="{6EBD77ED-3C63-48CD-8A3A-F79E312FD221}"/>
          </ac:cxnSpMkLst>
        </pc:cxnChg>
        <pc:cxnChg chg="mod">
          <ac:chgData name="Zhiyuan" userId="34978340-f87a-476e-9156-e90a8c68a61b" providerId="ADAL" clId="{C3D2AF8E-78E1-4791-A6C5-C491DDE050B8}" dt="2020-08-26T13:46:05.153" v="560" actId="164"/>
          <ac:cxnSpMkLst>
            <pc:docMk/>
            <pc:sldMk cId="1950290832" sldId="269"/>
            <ac:cxnSpMk id="37" creationId="{D2296781-500E-4E20-A5A0-4B8B7315944C}"/>
          </ac:cxnSpMkLst>
        </pc:cxnChg>
        <pc:cxnChg chg="mod">
          <ac:chgData name="Zhiyuan" userId="34978340-f87a-476e-9156-e90a8c68a61b" providerId="ADAL" clId="{C3D2AF8E-78E1-4791-A6C5-C491DDE050B8}" dt="2020-08-26T13:46:05.153" v="560" actId="164"/>
          <ac:cxnSpMkLst>
            <pc:docMk/>
            <pc:sldMk cId="1950290832" sldId="269"/>
            <ac:cxnSpMk id="39" creationId="{23D1F939-C021-4E7F-98AF-20DD8A47803D}"/>
          </ac:cxnSpMkLst>
        </pc:cxnChg>
        <pc:cxnChg chg="mod">
          <ac:chgData name="Zhiyuan" userId="34978340-f87a-476e-9156-e90a8c68a61b" providerId="ADAL" clId="{C3D2AF8E-78E1-4791-A6C5-C491DDE050B8}" dt="2020-08-26T13:46:05.153" v="560" actId="164"/>
          <ac:cxnSpMkLst>
            <pc:docMk/>
            <pc:sldMk cId="1950290832" sldId="269"/>
            <ac:cxnSpMk id="41" creationId="{2E2F9EBC-3724-4B7E-9241-51DA3F7F908C}"/>
          </ac:cxnSpMkLst>
        </pc:cxnChg>
        <pc:cxnChg chg="mod">
          <ac:chgData name="Zhiyuan" userId="34978340-f87a-476e-9156-e90a8c68a61b" providerId="ADAL" clId="{C3D2AF8E-78E1-4791-A6C5-C491DDE050B8}" dt="2020-08-26T13:46:05.153" v="560" actId="164"/>
          <ac:cxnSpMkLst>
            <pc:docMk/>
            <pc:sldMk cId="1950290832" sldId="269"/>
            <ac:cxnSpMk id="43" creationId="{9155EC62-608D-4F7E-8BF2-F52CD6875DF9}"/>
          </ac:cxnSpMkLst>
        </pc:cxnChg>
        <pc:cxnChg chg="add del mod">
          <ac:chgData name="Zhiyuan" userId="34978340-f87a-476e-9156-e90a8c68a61b" providerId="ADAL" clId="{C3D2AF8E-78E1-4791-A6C5-C491DDE050B8}" dt="2020-08-26T13:44:40.210" v="547" actId="478"/>
          <ac:cxnSpMkLst>
            <pc:docMk/>
            <pc:sldMk cId="1950290832" sldId="269"/>
            <ac:cxnSpMk id="44" creationId="{9E05EC04-F7B3-4213-8E17-E4A7E09EA9CA}"/>
          </ac:cxnSpMkLst>
        </pc:cxnChg>
        <pc:cxnChg chg="add del mod">
          <ac:chgData name="Zhiyuan" userId="34978340-f87a-476e-9156-e90a8c68a61b" providerId="ADAL" clId="{C3D2AF8E-78E1-4791-A6C5-C491DDE050B8}" dt="2020-08-26T13:45:38.817" v="559" actId="478"/>
          <ac:cxnSpMkLst>
            <pc:docMk/>
            <pc:sldMk cId="1950290832" sldId="269"/>
            <ac:cxnSpMk id="60" creationId="{F5C6FBA2-148E-4782-9693-F009F3BB456B}"/>
          </ac:cxnSpMkLst>
        </pc:cxnChg>
        <pc:cxnChg chg="add del mod">
          <ac:chgData name="Zhiyuan" userId="34978340-f87a-476e-9156-e90a8c68a61b" providerId="ADAL" clId="{C3D2AF8E-78E1-4791-A6C5-C491DDE050B8}" dt="2020-08-26T14:20:20.876" v="661" actId="478"/>
          <ac:cxnSpMkLst>
            <pc:docMk/>
            <pc:sldMk cId="1950290832" sldId="269"/>
            <ac:cxnSpMk id="63" creationId="{69D33662-3324-450C-960A-EC425EA8EDFB}"/>
          </ac:cxnSpMkLst>
        </pc:cxnChg>
        <pc:cxnChg chg="mod">
          <ac:chgData name="Zhiyuan" userId="34978340-f87a-476e-9156-e90a8c68a61b" providerId="ADAL" clId="{C3D2AF8E-78E1-4791-A6C5-C491DDE050B8}" dt="2020-08-26T13:46:05.153" v="560" actId="164"/>
          <ac:cxnSpMkLst>
            <pc:docMk/>
            <pc:sldMk cId="1950290832" sldId="269"/>
            <ac:cxnSpMk id="66" creationId="{08CED111-9843-4297-BA74-AA26EDCC8301}"/>
          </ac:cxnSpMkLst>
        </pc:cxnChg>
        <pc:cxnChg chg="mod">
          <ac:chgData name="Zhiyuan" userId="34978340-f87a-476e-9156-e90a8c68a61b" providerId="ADAL" clId="{C3D2AF8E-78E1-4791-A6C5-C491DDE050B8}" dt="2020-08-26T13:46:05.153" v="560" actId="164"/>
          <ac:cxnSpMkLst>
            <pc:docMk/>
            <pc:sldMk cId="1950290832" sldId="269"/>
            <ac:cxnSpMk id="68" creationId="{C62DC415-CDD7-4209-89CC-F83B47612D6C}"/>
          </ac:cxnSpMkLst>
        </pc:cxnChg>
        <pc:cxnChg chg="del mod topLvl">
          <ac:chgData name="Zhiyuan" userId="34978340-f87a-476e-9156-e90a8c68a61b" providerId="ADAL" clId="{C3D2AF8E-78E1-4791-A6C5-C491DDE050B8}" dt="2020-08-26T14:18:47.503" v="652" actId="478"/>
          <ac:cxnSpMkLst>
            <pc:docMk/>
            <pc:sldMk cId="1950290832" sldId="269"/>
            <ac:cxnSpMk id="73" creationId="{95ED4A59-05EB-405D-97E4-E1881CC387F9}"/>
          </ac:cxnSpMkLst>
        </pc:cxnChg>
        <pc:cxnChg chg="del mod topLvl">
          <ac:chgData name="Zhiyuan" userId="34978340-f87a-476e-9156-e90a8c68a61b" providerId="ADAL" clId="{C3D2AF8E-78E1-4791-A6C5-C491DDE050B8}" dt="2020-08-26T14:18:49.571" v="653" actId="478"/>
          <ac:cxnSpMkLst>
            <pc:docMk/>
            <pc:sldMk cId="1950290832" sldId="269"/>
            <ac:cxnSpMk id="74" creationId="{0DAF29BB-180C-492F-9169-8EF998042D10}"/>
          </ac:cxnSpMkLst>
        </pc:cxnChg>
        <pc:cxnChg chg="del mod topLvl">
          <ac:chgData name="Zhiyuan" userId="34978340-f87a-476e-9156-e90a8c68a61b" providerId="ADAL" clId="{C3D2AF8E-78E1-4791-A6C5-C491DDE050B8}" dt="2020-08-26T14:18:51.809" v="654" actId="478"/>
          <ac:cxnSpMkLst>
            <pc:docMk/>
            <pc:sldMk cId="1950290832" sldId="269"/>
            <ac:cxnSpMk id="75" creationId="{6B91D529-389A-44AC-BEE0-A3EDE14A452D}"/>
          </ac:cxnSpMkLst>
        </pc:cxnChg>
        <pc:cxnChg chg="mod topLvl">
          <ac:chgData name="Zhiyuan" userId="34978340-f87a-476e-9156-e90a8c68a61b" providerId="ADAL" clId="{C3D2AF8E-78E1-4791-A6C5-C491DDE050B8}" dt="2020-08-26T14:21:21.096" v="668" actId="164"/>
          <ac:cxnSpMkLst>
            <pc:docMk/>
            <pc:sldMk cId="1950290832" sldId="269"/>
            <ac:cxnSpMk id="76" creationId="{12A016BC-775B-4288-BA10-F7685ACE2A8A}"/>
          </ac:cxnSpMkLst>
        </pc:cxnChg>
        <pc:cxnChg chg="mod topLvl">
          <ac:chgData name="Zhiyuan" userId="34978340-f87a-476e-9156-e90a8c68a61b" providerId="ADAL" clId="{C3D2AF8E-78E1-4791-A6C5-C491DDE050B8}" dt="2020-08-26T14:21:21.096" v="668" actId="164"/>
          <ac:cxnSpMkLst>
            <pc:docMk/>
            <pc:sldMk cId="1950290832" sldId="269"/>
            <ac:cxnSpMk id="77" creationId="{DF878B4C-BC14-44EF-B3D2-54EC5949FCB6}"/>
          </ac:cxnSpMkLst>
        </pc:cxnChg>
        <pc:cxnChg chg="mod topLvl">
          <ac:chgData name="Zhiyuan" userId="34978340-f87a-476e-9156-e90a8c68a61b" providerId="ADAL" clId="{C3D2AF8E-78E1-4791-A6C5-C491DDE050B8}" dt="2020-08-26T14:21:21.096" v="668" actId="164"/>
          <ac:cxnSpMkLst>
            <pc:docMk/>
            <pc:sldMk cId="1950290832" sldId="269"/>
            <ac:cxnSpMk id="80" creationId="{0BCC41B7-6BF5-4139-9BFA-54BAD5857CF7}"/>
          </ac:cxnSpMkLst>
        </pc:cxnChg>
        <pc:cxnChg chg="mod topLvl">
          <ac:chgData name="Zhiyuan" userId="34978340-f87a-476e-9156-e90a8c68a61b" providerId="ADAL" clId="{C3D2AF8E-78E1-4791-A6C5-C491DDE050B8}" dt="2020-08-26T14:21:21.096" v="668" actId="164"/>
          <ac:cxnSpMkLst>
            <pc:docMk/>
            <pc:sldMk cId="1950290832" sldId="269"/>
            <ac:cxnSpMk id="81" creationId="{8D294D2F-4D9A-4824-BF27-6BAF397B78AF}"/>
          </ac:cxnSpMkLst>
        </pc:cxnChg>
        <pc:cxnChg chg="del mod topLvl">
          <ac:chgData name="Zhiyuan" userId="34978340-f87a-476e-9156-e90a8c68a61b" providerId="ADAL" clId="{C3D2AF8E-78E1-4791-A6C5-C491DDE050B8}" dt="2020-08-26T14:18:45.697" v="651" actId="478"/>
          <ac:cxnSpMkLst>
            <pc:docMk/>
            <pc:sldMk cId="1950290832" sldId="269"/>
            <ac:cxnSpMk id="82" creationId="{0638392D-37F1-46E7-BC19-7DDA0FB4391D}"/>
          </ac:cxnSpMkLst>
        </pc:cxnChg>
        <pc:cxnChg chg="add mod">
          <ac:chgData name="Zhiyuan" userId="34978340-f87a-476e-9156-e90a8c68a61b" providerId="ADAL" clId="{C3D2AF8E-78E1-4791-A6C5-C491DDE050B8}" dt="2020-08-26T14:21:21.096" v="668" actId="164"/>
          <ac:cxnSpMkLst>
            <pc:docMk/>
            <pc:sldMk cId="1950290832" sldId="269"/>
            <ac:cxnSpMk id="90" creationId="{01C9CA71-C473-4E30-9495-FC68EF414204}"/>
          </ac:cxnSpMkLst>
        </pc:cxnChg>
      </pc:sldChg>
      <pc:sldChg chg="modSp add mod">
        <pc:chgData name="Zhiyuan" userId="34978340-f87a-476e-9156-e90a8c68a61b" providerId="ADAL" clId="{C3D2AF8E-78E1-4791-A6C5-C491DDE050B8}" dt="2020-08-27T22:59:26.122" v="1090" actId="1076"/>
        <pc:sldMkLst>
          <pc:docMk/>
          <pc:sldMk cId="1107926030" sldId="270"/>
        </pc:sldMkLst>
        <pc:spChg chg="mod">
          <ac:chgData name="Zhiyuan" userId="34978340-f87a-476e-9156-e90a8c68a61b" providerId="ADAL" clId="{C3D2AF8E-78E1-4791-A6C5-C491DDE050B8}" dt="2020-08-26T14:48:02.161" v="674" actId="207"/>
          <ac:spMkLst>
            <pc:docMk/>
            <pc:sldMk cId="1107926030" sldId="270"/>
            <ac:spMk id="15" creationId="{4F3E7FFE-09DE-4309-9894-D7821262C4ED}"/>
          </ac:spMkLst>
        </pc:spChg>
        <pc:spChg chg="mod">
          <ac:chgData name="Zhiyuan" userId="34978340-f87a-476e-9156-e90a8c68a61b" providerId="ADAL" clId="{C3D2AF8E-78E1-4791-A6C5-C491DDE050B8}" dt="2020-08-26T14:47:56.779" v="673" actId="207"/>
          <ac:spMkLst>
            <pc:docMk/>
            <pc:sldMk cId="1107926030" sldId="270"/>
            <ac:spMk id="17" creationId="{95B27775-1E3C-4356-B887-AA789118D8BE}"/>
          </ac:spMkLst>
        </pc:spChg>
        <pc:spChg chg="mod">
          <ac:chgData name="Zhiyuan" userId="34978340-f87a-476e-9156-e90a8c68a61b" providerId="ADAL" clId="{C3D2AF8E-78E1-4791-A6C5-C491DDE050B8}" dt="2020-08-26T14:48:11.057" v="676" actId="207"/>
          <ac:spMkLst>
            <pc:docMk/>
            <pc:sldMk cId="1107926030" sldId="270"/>
            <ac:spMk id="19" creationId="{C84A364A-2A08-4588-9A8C-96EF0C1743B0}"/>
          </ac:spMkLst>
        </pc:spChg>
        <pc:spChg chg="mod">
          <ac:chgData name="Zhiyuan" userId="34978340-f87a-476e-9156-e90a8c68a61b" providerId="ADAL" clId="{C3D2AF8E-78E1-4791-A6C5-C491DDE050B8}" dt="2020-08-26T14:48:07.475" v="675" actId="207"/>
          <ac:spMkLst>
            <pc:docMk/>
            <pc:sldMk cId="1107926030" sldId="270"/>
            <ac:spMk id="21" creationId="{E3E8F9EA-0DE6-45EB-A446-8D3C96980A70}"/>
          </ac:spMkLst>
        </pc:spChg>
        <pc:spChg chg="mod">
          <ac:chgData name="Zhiyuan" userId="34978340-f87a-476e-9156-e90a8c68a61b" providerId="ADAL" clId="{C3D2AF8E-78E1-4791-A6C5-C491DDE050B8}" dt="2020-08-27T22:59:09.964" v="1089" actId="1076"/>
          <ac:spMkLst>
            <pc:docMk/>
            <pc:sldMk cId="1107926030" sldId="270"/>
            <ac:spMk id="59" creationId="{1C9827FE-E16C-4032-A2AB-FBAD99DEF099}"/>
          </ac:spMkLst>
        </pc:spChg>
        <pc:spChg chg="mod">
          <ac:chgData name="Zhiyuan" userId="34978340-f87a-476e-9156-e90a8c68a61b" providerId="ADAL" clId="{C3D2AF8E-78E1-4791-A6C5-C491DDE050B8}" dt="2020-08-26T14:46:30.592" v="670" actId="207"/>
          <ac:spMkLst>
            <pc:docMk/>
            <pc:sldMk cId="1107926030" sldId="270"/>
            <ac:spMk id="65" creationId="{7FC5EE91-CFE1-4216-A020-539DE7DF3E29}"/>
          </ac:spMkLst>
        </pc:spChg>
        <pc:spChg chg="mod">
          <ac:chgData name="Zhiyuan" userId="34978340-f87a-476e-9156-e90a8c68a61b" providerId="ADAL" clId="{C3D2AF8E-78E1-4791-A6C5-C491DDE050B8}" dt="2020-08-26T14:46:37.145" v="671" actId="207"/>
          <ac:spMkLst>
            <pc:docMk/>
            <pc:sldMk cId="1107926030" sldId="270"/>
            <ac:spMk id="67" creationId="{5AE32B48-1EB9-4D48-892F-16668219CA33}"/>
          </ac:spMkLst>
        </pc:spChg>
        <pc:spChg chg="mod">
          <ac:chgData name="Zhiyuan" userId="34978340-f87a-476e-9156-e90a8c68a61b" providerId="ADAL" clId="{C3D2AF8E-78E1-4791-A6C5-C491DDE050B8}" dt="2020-08-26T14:47:47.581" v="672" actId="207"/>
          <ac:spMkLst>
            <pc:docMk/>
            <pc:sldMk cId="1107926030" sldId="270"/>
            <ac:spMk id="69" creationId="{836FB138-C726-48F9-9E8F-2ED02F685DA3}"/>
          </ac:spMkLst>
        </pc:spChg>
        <pc:spChg chg="mod">
          <ac:chgData name="Zhiyuan" userId="34978340-f87a-476e-9156-e90a8c68a61b" providerId="ADAL" clId="{C3D2AF8E-78E1-4791-A6C5-C491DDE050B8}" dt="2020-08-27T22:59:26.122" v="1090" actId="1076"/>
          <ac:spMkLst>
            <pc:docMk/>
            <pc:sldMk cId="1107926030" sldId="270"/>
            <ac:spMk id="87" creationId="{5D4FD482-2339-4EB6-BFC8-1D2DF21082C5}"/>
          </ac:spMkLst>
        </pc:spChg>
      </pc:sldChg>
      <pc:sldChg chg="addSp delSp modSp add mod">
        <pc:chgData name="Zhiyuan" userId="34978340-f87a-476e-9156-e90a8c68a61b" providerId="ADAL" clId="{C3D2AF8E-78E1-4791-A6C5-C491DDE050B8}" dt="2020-08-27T23:00:39.456" v="1092" actId="1076"/>
        <pc:sldMkLst>
          <pc:docMk/>
          <pc:sldMk cId="3577536062" sldId="271"/>
        </pc:sldMkLst>
        <pc:spChg chg="add del mod">
          <ac:chgData name="Zhiyuan" userId="34978340-f87a-476e-9156-e90a8c68a61b" providerId="ADAL" clId="{C3D2AF8E-78E1-4791-A6C5-C491DDE050B8}" dt="2020-08-27T23:00:39.456" v="1092" actId="1076"/>
          <ac:spMkLst>
            <pc:docMk/>
            <pc:sldMk cId="3577536062" sldId="271"/>
            <ac:spMk id="2" creationId="{FBB4FC14-45A8-4BD8-898F-624B6C090D0D}"/>
          </ac:spMkLst>
        </pc:spChg>
        <pc:spChg chg="add mod">
          <ac:chgData name="Zhiyuan" userId="34978340-f87a-476e-9156-e90a8c68a61b" providerId="ADAL" clId="{C3D2AF8E-78E1-4791-A6C5-C491DDE050B8}" dt="2020-08-26T15:39:26.840" v="873" actId="164"/>
          <ac:spMkLst>
            <pc:docMk/>
            <pc:sldMk cId="3577536062" sldId="271"/>
            <ac:spMk id="12" creationId="{36581426-B9BD-4BF7-B74B-406A2FF253AF}"/>
          </ac:spMkLst>
        </pc:spChg>
        <pc:spChg chg="add mod">
          <ac:chgData name="Zhiyuan" userId="34978340-f87a-476e-9156-e90a8c68a61b" providerId="ADAL" clId="{C3D2AF8E-78E1-4791-A6C5-C491DDE050B8}" dt="2020-08-26T15:39:26.840" v="873" actId="164"/>
          <ac:spMkLst>
            <pc:docMk/>
            <pc:sldMk cId="3577536062" sldId="271"/>
            <ac:spMk id="13" creationId="{E630665E-7F37-4074-8013-69A64DBE3BB9}"/>
          </ac:spMkLst>
        </pc:spChg>
        <pc:spChg chg="mod topLvl">
          <ac:chgData name="Zhiyuan" userId="34978340-f87a-476e-9156-e90a8c68a61b" providerId="ADAL" clId="{C3D2AF8E-78E1-4791-A6C5-C491DDE050B8}" dt="2020-08-26T15:39:26.840" v="873" actId="164"/>
          <ac:spMkLst>
            <pc:docMk/>
            <pc:sldMk cId="3577536062" sldId="271"/>
            <ac:spMk id="15" creationId="{4F3E7FFE-09DE-4309-9894-D7821262C4ED}"/>
          </ac:spMkLst>
        </pc:spChg>
        <pc:spChg chg="add mod">
          <ac:chgData name="Zhiyuan" userId="34978340-f87a-476e-9156-e90a8c68a61b" providerId="ADAL" clId="{C3D2AF8E-78E1-4791-A6C5-C491DDE050B8}" dt="2020-08-26T15:39:20.185" v="872" actId="164"/>
          <ac:spMkLst>
            <pc:docMk/>
            <pc:sldMk cId="3577536062" sldId="271"/>
            <ac:spMk id="16" creationId="{639B1796-8ECC-4AD8-B235-85404EBF73E9}"/>
          </ac:spMkLst>
        </pc:spChg>
        <pc:spChg chg="mod topLvl">
          <ac:chgData name="Zhiyuan" userId="34978340-f87a-476e-9156-e90a8c68a61b" providerId="ADAL" clId="{C3D2AF8E-78E1-4791-A6C5-C491DDE050B8}" dt="2020-08-26T15:39:26.840" v="873" actId="164"/>
          <ac:spMkLst>
            <pc:docMk/>
            <pc:sldMk cId="3577536062" sldId="271"/>
            <ac:spMk id="17" creationId="{95B27775-1E3C-4356-B887-AA789118D8BE}"/>
          </ac:spMkLst>
        </pc:spChg>
        <pc:spChg chg="add mod">
          <ac:chgData name="Zhiyuan" userId="34978340-f87a-476e-9156-e90a8c68a61b" providerId="ADAL" clId="{C3D2AF8E-78E1-4791-A6C5-C491DDE050B8}" dt="2020-08-26T15:39:20.185" v="872" actId="164"/>
          <ac:spMkLst>
            <pc:docMk/>
            <pc:sldMk cId="3577536062" sldId="271"/>
            <ac:spMk id="18" creationId="{15547B4B-F495-47BE-A6BB-6C1B6E1AB6A0}"/>
          </ac:spMkLst>
        </pc:spChg>
        <pc:spChg chg="mod topLvl">
          <ac:chgData name="Zhiyuan" userId="34978340-f87a-476e-9156-e90a8c68a61b" providerId="ADAL" clId="{C3D2AF8E-78E1-4791-A6C5-C491DDE050B8}" dt="2020-08-26T15:39:26.840" v="873" actId="164"/>
          <ac:spMkLst>
            <pc:docMk/>
            <pc:sldMk cId="3577536062" sldId="271"/>
            <ac:spMk id="19" creationId="{C84A364A-2A08-4588-9A8C-96EF0C1743B0}"/>
          </ac:spMkLst>
        </pc:spChg>
        <pc:spChg chg="mod topLvl">
          <ac:chgData name="Zhiyuan" userId="34978340-f87a-476e-9156-e90a8c68a61b" providerId="ADAL" clId="{C3D2AF8E-78E1-4791-A6C5-C491DDE050B8}" dt="2020-08-26T15:39:26.840" v="873" actId="164"/>
          <ac:spMkLst>
            <pc:docMk/>
            <pc:sldMk cId="3577536062" sldId="271"/>
            <ac:spMk id="21" creationId="{E3E8F9EA-0DE6-45EB-A446-8D3C96980A70}"/>
          </ac:spMkLst>
        </pc:spChg>
        <pc:spChg chg="mod">
          <ac:chgData name="Zhiyuan" userId="34978340-f87a-476e-9156-e90a8c68a61b" providerId="ADAL" clId="{C3D2AF8E-78E1-4791-A6C5-C491DDE050B8}" dt="2020-08-26T14:51:24.777" v="702" actId="165"/>
          <ac:spMkLst>
            <pc:docMk/>
            <pc:sldMk cId="3577536062" sldId="271"/>
            <ac:spMk id="23" creationId="{BFF315A7-8B73-448D-8174-5EDA299C73E0}"/>
          </ac:spMkLst>
        </pc:spChg>
        <pc:spChg chg="mod">
          <ac:chgData name="Zhiyuan" userId="34978340-f87a-476e-9156-e90a8c68a61b" providerId="ADAL" clId="{C3D2AF8E-78E1-4791-A6C5-C491DDE050B8}" dt="2020-08-26T14:51:24.777" v="702" actId="165"/>
          <ac:spMkLst>
            <pc:docMk/>
            <pc:sldMk cId="3577536062" sldId="271"/>
            <ac:spMk id="25" creationId="{A231D11D-F6EA-46E5-BA2A-F03992B3C617}"/>
          </ac:spMkLst>
        </pc:spChg>
        <pc:spChg chg="mod">
          <ac:chgData name="Zhiyuan" userId="34978340-f87a-476e-9156-e90a8c68a61b" providerId="ADAL" clId="{C3D2AF8E-78E1-4791-A6C5-C491DDE050B8}" dt="2020-08-26T14:51:24.777" v="702" actId="165"/>
          <ac:spMkLst>
            <pc:docMk/>
            <pc:sldMk cId="3577536062" sldId="271"/>
            <ac:spMk id="27" creationId="{A686F7E7-BD00-490D-857A-3DEF92739B82}"/>
          </ac:spMkLst>
        </pc:spChg>
        <pc:spChg chg="mod">
          <ac:chgData name="Zhiyuan" userId="34978340-f87a-476e-9156-e90a8c68a61b" providerId="ADAL" clId="{C3D2AF8E-78E1-4791-A6C5-C491DDE050B8}" dt="2020-08-26T14:51:24.777" v="702" actId="165"/>
          <ac:spMkLst>
            <pc:docMk/>
            <pc:sldMk cId="3577536062" sldId="271"/>
            <ac:spMk id="29" creationId="{28EF99CE-3B02-4B3A-AC6F-7193747E3409}"/>
          </ac:spMkLst>
        </pc:spChg>
        <pc:spChg chg="add mod">
          <ac:chgData name="Zhiyuan" userId="34978340-f87a-476e-9156-e90a8c68a61b" providerId="ADAL" clId="{C3D2AF8E-78E1-4791-A6C5-C491DDE050B8}" dt="2020-08-26T15:39:20.185" v="872" actId="164"/>
          <ac:spMkLst>
            <pc:docMk/>
            <pc:sldMk cId="3577536062" sldId="271"/>
            <ac:spMk id="35" creationId="{6E5EF4BA-7336-4308-90F3-C173839C5C5C}"/>
          </ac:spMkLst>
        </pc:spChg>
        <pc:spChg chg="mod topLvl">
          <ac:chgData name="Zhiyuan" userId="34978340-f87a-476e-9156-e90a8c68a61b" providerId="ADAL" clId="{C3D2AF8E-78E1-4791-A6C5-C491DDE050B8}" dt="2020-08-26T15:39:26.840" v="873" actId="164"/>
          <ac:spMkLst>
            <pc:docMk/>
            <pc:sldMk cId="3577536062" sldId="271"/>
            <ac:spMk id="50" creationId="{98B787B6-A187-477F-BFBA-77630CBC1EED}"/>
          </ac:spMkLst>
        </pc:spChg>
        <pc:spChg chg="mod topLvl">
          <ac:chgData name="Zhiyuan" userId="34978340-f87a-476e-9156-e90a8c68a61b" providerId="ADAL" clId="{C3D2AF8E-78E1-4791-A6C5-C491DDE050B8}" dt="2020-08-26T15:39:26.840" v="873" actId="164"/>
          <ac:spMkLst>
            <pc:docMk/>
            <pc:sldMk cId="3577536062" sldId="271"/>
            <ac:spMk id="52" creationId="{D299E348-E79C-4267-89CF-6F2BE3E4395A}"/>
          </ac:spMkLst>
        </pc:spChg>
        <pc:spChg chg="del topLvl">
          <ac:chgData name="Zhiyuan" userId="34978340-f87a-476e-9156-e90a8c68a61b" providerId="ADAL" clId="{C3D2AF8E-78E1-4791-A6C5-C491DDE050B8}" dt="2020-08-26T14:50:52.195" v="699" actId="478"/>
          <ac:spMkLst>
            <pc:docMk/>
            <pc:sldMk cId="3577536062" sldId="271"/>
            <ac:spMk id="59" creationId="{1C9827FE-E16C-4032-A2AB-FBAD99DEF099}"/>
          </ac:spMkLst>
        </pc:spChg>
        <pc:spChg chg="mod topLvl">
          <ac:chgData name="Zhiyuan" userId="34978340-f87a-476e-9156-e90a8c68a61b" providerId="ADAL" clId="{C3D2AF8E-78E1-4791-A6C5-C491DDE050B8}" dt="2020-08-27T23:00:21.573" v="1091" actId="1076"/>
          <ac:spMkLst>
            <pc:docMk/>
            <pc:sldMk cId="3577536062" sldId="271"/>
            <ac:spMk id="63" creationId="{D3F36F51-8756-480C-AF25-A8B20E59C6DB}"/>
          </ac:spMkLst>
        </pc:spChg>
        <pc:spChg chg="mod topLvl">
          <ac:chgData name="Zhiyuan" userId="34978340-f87a-476e-9156-e90a8c68a61b" providerId="ADAL" clId="{C3D2AF8E-78E1-4791-A6C5-C491DDE050B8}" dt="2020-08-26T15:39:20.185" v="872" actId="164"/>
          <ac:spMkLst>
            <pc:docMk/>
            <pc:sldMk cId="3577536062" sldId="271"/>
            <ac:spMk id="64" creationId="{239ED379-A47D-4500-B7F1-65B437F2D176}"/>
          </ac:spMkLst>
        </pc:spChg>
        <pc:spChg chg="del mod topLvl">
          <ac:chgData name="Zhiyuan" userId="34978340-f87a-476e-9156-e90a8c68a61b" providerId="ADAL" clId="{C3D2AF8E-78E1-4791-A6C5-C491DDE050B8}" dt="2020-08-26T15:01:17.532" v="749" actId="478"/>
          <ac:spMkLst>
            <pc:docMk/>
            <pc:sldMk cId="3577536062" sldId="271"/>
            <ac:spMk id="65" creationId="{7FC5EE91-CFE1-4216-A020-539DE7DF3E29}"/>
          </ac:spMkLst>
        </pc:spChg>
        <pc:spChg chg="del mod topLvl">
          <ac:chgData name="Zhiyuan" userId="34978340-f87a-476e-9156-e90a8c68a61b" providerId="ADAL" clId="{C3D2AF8E-78E1-4791-A6C5-C491DDE050B8}" dt="2020-08-26T15:01:17.532" v="749" actId="478"/>
          <ac:spMkLst>
            <pc:docMk/>
            <pc:sldMk cId="3577536062" sldId="271"/>
            <ac:spMk id="67" creationId="{5AE32B48-1EB9-4D48-892F-16668219CA33}"/>
          </ac:spMkLst>
        </pc:spChg>
        <pc:spChg chg="del mod topLvl">
          <ac:chgData name="Zhiyuan" userId="34978340-f87a-476e-9156-e90a8c68a61b" providerId="ADAL" clId="{C3D2AF8E-78E1-4791-A6C5-C491DDE050B8}" dt="2020-08-26T15:01:17.532" v="749" actId="478"/>
          <ac:spMkLst>
            <pc:docMk/>
            <pc:sldMk cId="3577536062" sldId="271"/>
            <ac:spMk id="69" creationId="{836FB138-C726-48F9-9E8F-2ED02F685DA3}"/>
          </ac:spMkLst>
        </pc:spChg>
        <pc:spChg chg="mod topLvl">
          <ac:chgData name="Zhiyuan" userId="34978340-f87a-476e-9156-e90a8c68a61b" providerId="ADAL" clId="{C3D2AF8E-78E1-4791-A6C5-C491DDE050B8}" dt="2020-08-26T15:39:20.185" v="872" actId="164"/>
          <ac:spMkLst>
            <pc:docMk/>
            <pc:sldMk cId="3577536062" sldId="271"/>
            <ac:spMk id="70" creationId="{E475ACDA-897C-4EFA-873C-4F37F67DE3A4}"/>
          </ac:spMkLst>
        </pc:spChg>
        <pc:spChg chg="mod topLvl">
          <ac:chgData name="Zhiyuan" userId="34978340-f87a-476e-9156-e90a8c68a61b" providerId="ADAL" clId="{C3D2AF8E-78E1-4791-A6C5-C491DDE050B8}" dt="2020-08-26T15:39:20.185" v="872" actId="164"/>
          <ac:spMkLst>
            <pc:docMk/>
            <pc:sldMk cId="3577536062" sldId="271"/>
            <ac:spMk id="73" creationId="{0DB0C224-80EC-4A4C-83B1-1A9C29D0C62E}"/>
          </ac:spMkLst>
        </pc:spChg>
        <pc:spChg chg="mod topLvl">
          <ac:chgData name="Zhiyuan" userId="34978340-f87a-476e-9156-e90a8c68a61b" providerId="ADAL" clId="{C3D2AF8E-78E1-4791-A6C5-C491DDE050B8}" dt="2020-08-26T15:39:20.185" v="872" actId="164"/>
          <ac:spMkLst>
            <pc:docMk/>
            <pc:sldMk cId="3577536062" sldId="271"/>
            <ac:spMk id="74" creationId="{1578C88A-B429-4B91-B63B-1477A8A5E52F}"/>
          </ac:spMkLst>
        </pc:spChg>
        <pc:spChg chg="del mod topLvl">
          <ac:chgData name="Zhiyuan" userId="34978340-f87a-476e-9156-e90a8c68a61b" providerId="ADAL" clId="{C3D2AF8E-78E1-4791-A6C5-C491DDE050B8}" dt="2020-08-26T15:01:17.532" v="749" actId="478"/>
          <ac:spMkLst>
            <pc:docMk/>
            <pc:sldMk cId="3577536062" sldId="271"/>
            <ac:spMk id="78" creationId="{6E0A05AB-0096-47AD-8900-3BCCA1B8F395}"/>
          </ac:spMkLst>
        </pc:spChg>
        <pc:spChg chg="del mod topLvl">
          <ac:chgData name="Zhiyuan" userId="34978340-f87a-476e-9156-e90a8c68a61b" providerId="ADAL" clId="{C3D2AF8E-78E1-4791-A6C5-C491DDE050B8}" dt="2020-08-26T15:01:17.532" v="749" actId="478"/>
          <ac:spMkLst>
            <pc:docMk/>
            <pc:sldMk cId="3577536062" sldId="271"/>
            <ac:spMk id="79" creationId="{35F115C7-007B-4A0F-9A02-AAC54D9DAA3B}"/>
          </ac:spMkLst>
        </pc:spChg>
        <pc:spChg chg="mod">
          <ac:chgData name="Zhiyuan" userId="34978340-f87a-476e-9156-e90a8c68a61b" providerId="ADAL" clId="{C3D2AF8E-78E1-4791-A6C5-C491DDE050B8}" dt="2020-08-26T14:49:55.531" v="696" actId="165"/>
          <ac:spMkLst>
            <pc:docMk/>
            <pc:sldMk cId="3577536062" sldId="271"/>
            <ac:spMk id="83" creationId="{D8B9A5A3-97CA-4A72-9430-06AAE1E53054}"/>
          </ac:spMkLst>
        </pc:spChg>
        <pc:spChg chg="mod">
          <ac:chgData name="Zhiyuan" userId="34978340-f87a-476e-9156-e90a8c68a61b" providerId="ADAL" clId="{C3D2AF8E-78E1-4791-A6C5-C491DDE050B8}" dt="2020-08-26T14:49:55.531" v="696" actId="165"/>
          <ac:spMkLst>
            <pc:docMk/>
            <pc:sldMk cId="3577536062" sldId="271"/>
            <ac:spMk id="84" creationId="{5467A16B-CE4B-4B3B-8242-42DD7BDA9113}"/>
          </ac:spMkLst>
        </pc:spChg>
        <pc:spChg chg="mod">
          <ac:chgData name="Zhiyuan" userId="34978340-f87a-476e-9156-e90a8c68a61b" providerId="ADAL" clId="{C3D2AF8E-78E1-4791-A6C5-C491DDE050B8}" dt="2020-08-26T14:49:55.531" v="696" actId="165"/>
          <ac:spMkLst>
            <pc:docMk/>
            <pc:sldMk cId="3577536062" sldId="271"/>
            <ac:spMk id="85" creationId="{BEA3F96F-1F98-4728-9C69-CF8F03423960}"/>
          </ac:spMkLst>
        </pc:spChg>
        <pc:spChg chg="mod">
          <ac:chgData name="Zhiyuan" userId="34978340-f87a-476e-9156-e90a8c68a61b" providerId="ADAL" clId="{C3D2AF8E-78E1-4791-A6C5-C491DDE050B8}" dt="2020-08-26T14:49:55.531" v="696" actId="165"/>
          <ac:spMkLst>
            <pc:docMk/>
            <pc:sldMk cId="3577536062" sldId="271"/>
            <ac:spMk id="86" creationId="{0626A0D4-F9A5-4DCC-B27D-200461EFDF42}"/>
          </ac:spMkLst>
        </pc:spChg>
        <pc:spChg chg="del mod topLvl">
          <ac:chgData name="Zhiyuan" userId="34978340-f87a-476e-9156-e90a8c68a61b" providerId="ADAL" clId="{C3D2AF8E-78E1-4791-A6C5-C491DDE050B8}" dt="2020-08-26T15:01:17.532" v="749" actId="478"/>
          <ac:spMkLst>
            <pc:docMk/>
            <pc:sldMk cId="3577536062" sldId="271"/>
            <ac:spMk id="87" creationId="{5D4FD482-2339-4EB6-BFC8-1D2DF21082C5}"/>
          </ac:spMkLst>
        </pc:spChg>
        <pc:spChg chg="mod topLvl">
          <ac:chgData name="Zhiyuan" userId="34978340-f87a-476e-9156-e90a8c68a61b" providerId="ADAL" clId="{C3D2AF8E-78E1-4791-A6C5-C491DDE050B8}" dt="2020-08-26T15:39:20.185" v="872" actId="164"/>
          <ac:spMkLst>
            <pc:docMk/>
            <pc:sldMk cId="3577536062" sldId="271"/>
            <ac:spMk id="95" creationId="{EB818B4F-7581-48EE-A0F2-EBB3BDE51135}"/>
          </ac:spMkLst>
        </pc:spChg>
        <pc:spChg chg="mod topLvl">
          <ac:chgData name="Zhiyuan" userId="34978340-f87a-476e-9156-e90a8c68a61b" providerId="ADAL" clId="{C3D2AF8E-78E1-4791-A6C5-C491DDE050B8}" dt="2020-08-26T15:39:20.185" v="872" actId="164"/>
          <ac:spMkLst>
            <pc:docMk/>
            <pc:sldMk cId="3577536062" sldId="271"/>
            <ac:spMk id="96" creationId="{08F522CF-021C-4228-B1E0-75225051B7E5}"/>
          </ac:spMkLst>
        </pc:spChg>
        <pc:spChg chg="mod">
          <ac:chgData name="Zhiyuan" userId="34978340-f87a-476e-9156-e90a8c68a61b" providerId="ADAL" clId="{C3D2AF8E-78E1-4791-A6C5-C491DDE050B8}" dt="2020-08-26T15:03:23.150" v="768" actId="165"/>
          <ac:spMkLst>
            <pc:docMk/>
            <pc:sldMk cId="3577536062" sldId="271"/>
            <ac:spMk id="100" creationId="{91F05C1E-3879-4314-AE41-C3DF1B0CFB0A}"/>
          </ac:spMkLst>
        </pc:spChg>
        <pc:spChg chg="mod">
          <ac:chgData name="Zhiyuan" userId="34978340-f87a-476e-9156-e90a8c68a61b" providerId="ADAL" clId="{C3D2AF8E-78E1-4791-A6C5-C491DDE050B8}" dt="2020-08-26T15:08:55.972" v="774" actId="1076"/>
          <ac:spMkLst>
            <pc:docMk/>
            <pc:sldMk cId="3577536062" sldId="271"/>
            <ac:spMk id="101" creationId="{3CD4E09F-29EC-4B9A-9B3A-E0813AC5FB3A}"/>
          </ac:spMkLst>
        </pc:spChg>
        <pc:spChg chg="mod">
          <ac:chgData name="Zhiyuan" userId="34978340-f87a-476e-9156-e90a8c68a61b" providerId="ADAL" clId="{C3D2AF8E-78E1-4791-A6C5-C491DDE050B8}" dt="2020-08-26T15:03:23.150" v="768" actId="165"/>
          <ac:spMkLst>
            <pc:docMk/>
            <pc:sldMk cId="3577536062" sldId="271"/>
            <ac:spMk id="102" creationId="{F4E1F7E7-C9E6-4A0D-BB82-872F816D9513}"/>
          </ac:spMkLst>
        </pc:spChg>
        <pc:spChg chg="mod">
          <ac:chgData name="Zhiyuan" userId="34978340-f87a-476e-9156-e90a8c68a61b" providerId="ADAL" clId="{C3D2AF8E-78E1-4791-A6C5-C491DDE050B8}" dt="2020-08-26T15:03:23.150" v="768" actId="165"/>
          <ac:spMkLst>
            <pc:docMk/>
            <pc:sldMk cId="3577536062" sldId="271"/>
            <ac:spMk id="103" creationId="{2C7BEE07-844E-47A9-8FE1-961AB117337C}"/>
          </ac:spMkLst>
        </pc:spChg>
        <pc:grpChg chg="mod topLvl">
          <ac:chgData name="Zhiyuan" userId="34978340-f87a-476e-9156-e90a8c68a61b" providerId="ADAL" clId="{C3D2AF8E-78E1-4791-A6C5-C491DDE050B8}" dt="2020-08-26T15:39:26.840" v="873" actId="164"/>
          <ac:grpSpMkLst>
            <pc:docMk/>
            <pc:sldMk cId="3577536062" sldId="271"/>
            <ac:grpSpMk id="30" creationId="{BEEBE285-95C2-4E18-B062-ECD2F674A0C8}"/>
          </ac:grpSpMkLst>
        </pc:grpChg>
        <pc:grpChg chg="mod topLvl">
          <ac:chgData name="Zhiyuan" userId="34978340-f87a-476e-9156-e90a8c68a61b" providerId="ADAL" clId="{C3D2AF8E-78E1-4791-A6C5-C491DDE050B8}" dt="2020-08-26T15:39:26.840" v="873" actId="164"/>
          <ac:grpSpMkLst>
            <pc:docMk/>
            <pc:sldMk cId="3577536062" sldId="271"/>
            <ac:grpSpMk id="31" creationId="{72C85AC7-09DB-4524-B11F-FB4F0E0FF08F}"/>
          </ac:grpSpMkLst>
        </pc:grpChg>
        <pc:grpChg chg="add mod">
          <ac:chgData name="Zhiyuan" userId="34978340-f87a-476e-9156-e90a8c68a61b" providerId="ADAL" clId="{C3D2AF8E-78E1-4791-A6C5-C491DDE050B8}" dt="2020-08-26T15:39:20.185" v="872" actId="164"/>
          <ac:grpSpMkLst>
            <pc:docMk/>
            <pc:sldMk cId="3577536062" sldId="271"/>
            <ac:grpSpMk id="36" creationId="{BDD0BB89-8B95-450F-82B0-2194F4AB9D14}"/>
          </ac:grpSpMkLst>
        </pc:grpChg>
        <pc:grpChg chg="add mod">
          <ac:chgData name="Zhiyuan" userId="34978340-f87a-476e-9156-e90a8c68a61b" providerId="ADAL" clId="{C3D2AF8E-78E1-4791-A6C5-C491DDE050B8}" dt="2020-08-26T15:39:26.840" v="873" actId="164"/>
          <ac:grpSpMkLst>
            <pc:docMk/>
            <pc:sldMk cId="3577536062" sldId="271"/>
            <ac:grpSpMk id="38" creationId="{9154BDD1-F9CF-456C-BFA3-50D77D83CC60}"/>
          </ac:grpSpMkLst>
        </pc:grpChg>
        <pc:grpChg chg="del topLvl">
          <ac:chgData name="Zhiyuan" userId="34978340-f87a-476e-9156-e90a8c68a61b" providerId="ADAL" clId="{C3D2AF8E-78E1-4791-A6C5-C491DDE050B8}" dt="2020-08-26T14:51:24.777" v="702" actId="165"/>
          <ac:grpSpMkLst>
            <pc:docMk/>
            <pc:sldMk cId="3577536062" sldId="271"/>
            <ac:grpSpMk id="58" creationId="{6210AFDE-8919-4B79-BC7E-E06D476923FE}"/>
          </ac:grpSpMkLst>
        </pc:grpChg>
        <pc:grpChg chg="add del mod">
          <ac:chgData name="Zhiyuan" userId="34978340-f87a-476e-9156-e90a8c68a61b" providerId="ADAL" clId="{C3D2AF8E-78E1-4791-A6C5-C491DDE050B8}" dt="2020-08-26T15:01:36.018" v="752" actId="165"/>
          <ac:grpSpMkLst>
            <pc:docMk/>
            <pc:sldMk cId="3577536062" sldId="271"/>
            <ac:grpSpMk id="60" creationId="{682F9347-A6CF-4326-A267-4AAF7CDC2CFE}"/>
          </ac:grpSpMkLst>
        </pc:grpChg>
        <pc:grpChg chg="del">
          <ac:chgData name="Zhiyuan" userId="34978340-f87a-476e-9156-e90a8c68a61b" providerId="ADAL" clId="{C3D2AF8E-78E1-4791-A6C5-C491DDE050B8}" dt="2020-08-26T14:50:52.195" v="699" actId="478"/>
          <ac:grpSpMkLst>
            <pc:docMk/>
            <pc:sldMk cId="3577536062" sldId="271"/>
            <ac:grpSpMk id="61" creationId="{058121A8-B571-4AD6-AF93-126F91CD5387}"/>
          </ac:grpSpMkLst>
        </pc:grpChg>
        <pc:grpChg chg="del mod topLvl">
          <ac:chgData name="Zhiyuan" userId="34978340-f87a-476e-9156-e90a8c68a61b" providerId="ADAL" clId="{C3D2AF8E-78E1-4791-A6C5-C491DDE050B8}" dt="2020-08-26T15:03:23.150" v="768" actId="165"/>
          <ac:grpSpMkLst>
            <pc:docMk/>
            <pc:sldMk cId="3577536062" sldId="271"/>
            <ac:grpSpMk id="62" creationId="{170204BE-D842-4D11-B16C-E70DB66408A3}"/>
          </ac:grpSpMkLst>
        </pc:grpChg>
        <pc:grpChg chg="del mod topLvl">
          <ac:chgData name="Zhiyuan" userId="34978340-f87a-476e-9156-e90a8c68a61b" providerId="ADAL" clId="{C3D2AF8E-78E1-4791-A6C5-C491DDE050B8}" dt="2020-08-26T15:01:17.532" v="749" actId="478"/>
          <ac:grpSpMkLst>
            <pc:docMk/>
            <pc:sldMk cId="3577536062" sldId="271"/>
            <ac:grpSpMk id="71" creationId="{FF1F19D2-6C92-4DD3-9A4B-B5A6A51AAAF0}"/>
          </ac:grpSpMkLst>
        </pc:grpChg>
        <pc:grpChg chg="del mod topLvl">
          <ac:chgData name="Zhiyuan" userId="34978340-f87a-476e-9156-e90a8c68a61b" providerId="ADAL" clId="{C3D2AF8E-78E1-4791-A6C5-C491DDE050B8}" dt="2020-08-26T15:01:17.532" v="749" actId="478"/>
          <ac:grpSpMkLst>
            <pc:docMk/>
            <pc:sldMk cId="3577536062" sldId="271"/>
            <ac:grpSpMk id="72" creationId="{18A6DFC1-FD44-4F30-9170-8D2F950D9C75}"/>
          </ac:grpSpMkLst>
        </pc:grpChg>
        <pc:grpChg chg="mod topLvl">
          <ac:chgData name="Zhiyuan" userId="34978340-f87a-476e-9156-e90a8c68a61b" providerId="ADAL" clId="{C3D2AF8E-78E1-4791-A6C5-C491DDE050B8}" dt="2020-08-26T15:39:20.185" v="872" actId="164"/>
          <ac:grpSpMkLst>
            <pc:docMk/>
            <pc:sldMk cId="3577536062" sldId="271"/>
            <ac:grpSpMk id="75" creationId="{35EA00BA-7C57-4319-83EF-57233DCFCF30}"/>
          </ac:grpSpMkLst>
        </pc:grpChg>
        <pc:grpChg chg="mod topLvl">
          <ac:chgData name="Zhiyuan" userId="34978340-f87a-476e-9156-e90a8c68a61b" providerId="ADAL" clId="{C3D2AF8E-78E1-4791-A6C5-C491DDE050B8}" dt="2020-08-26T15:39:20.185" v="872" actId="164"/>
          <ac:grpSpMkLst>
            <pc:docMk/>
            <pc:sldMk cId="3577536062" sldId="271"/>
            <ac:grpSpMk id="82" creationId="{C89BC72F-F281-4B12-B6B7-B452D7F3A362}"/>
          </ac:grpSpMkLst>
        </pc:grpChg>
        <pc:grpChg chg="del">
          <ac:chgData name="Zhiyuan" userId="34978340-f87a-476e-9156-e90a8c68a61b" providerId="ADAL" clId="{C3D2AF8E-78E1-4791-A6C5-C491DDE050B8}" dt="2020-08-26T14:49:55.531" v="696" actId="165"/>
          <ac:grpSpMkLst>
            <pc:docMk/>
            <pc:sldMk cId="3577536062" sldId="271"/>
            <ac:grpSpMk id="92" creationId="{67C047F2-20E7-4376-B9E0-959D113DD408}"/>
          </ac:grpSpMkLst>
        </pc:grpChg>
        <pc:cxnChg chg="add mod">
          <ac:chgData name="Zhiyuan" userId="34978340-f87a-476e-9156-e90a8c68a61b" providerId="ADAL" clId="{C3D2AF8E-78E1-4791-A6C5-C491DDE050B8}" dt="2020-08-26T15:39:26.840" v="873" actId="164"/>
          <ac:cxnSpMkLst>
            <pc:docMk/>
            <pc:sldMk cId="3577536062" sldId="271"/>
            <ac:cxnSpMk id="5" creationId="{90A2A3A8-301E-4785-BE20-EDF419101B81}"/>
          </ac:cxnSpMkLst>
        </pc:cxnChg>
        <pc:cxnChg chg="add mod">
          <ac:chgData name="Zhiyuan" userId="34978340-f87a-476e-9156-e90a8c68a61b" providerId="ADAL" clId="{C3D2AF8E-78E1-4791-A6C5-C491DDE050B8}" dt="2020-08-26T15:39:26.840" v="873" actId="164"/>
          <ac:cxnSpMkLst>
            <pc:docMk/>
            <pc:sldMk cId="3577536062" sldId="271"/>
            <ac:cxnSpMk id="7" creationId="{B3413994-FBA5-4548-A24B-B34C023F46AA}"/>
          </ac:cxnSpMkLst>
        </pc:cxnChg>
        <pc:cxnChg chg="add del mod topLvl">
          <ac:chgData name="Zhiyuan" userId="34978340-f87a-476e-9156-e90a8c68a61b" providerId="ADAL" clId="{C3D2AF8E-78E1-4791-A6C5-C491DDE050B8}" dt="2020-08-26T14:51:48.028" v="707" actId="478"/>
          <ac:cxnSpMkLst>
            <pc:docMk/>
            <pc:sldMk cId="3577536062" sldId="271"/>
            <ac:cxnSpMk id="20" creationId="{559392F8-3DFE-494D-9632-FFC4C3E179BB}"/>
          </ac:cxnSpMkLst>
        </pc:cxnChg>
        <pc:cxnChg chg="add mod">
          <ac:chgData name="Zhiyuan" userId="34978340-f87a-476e-9156-e90a8c68a61b" providerId="ADAL" clId="{C3D2AF8E-78E1-4791-A6C5-C491DDE050B8}" dt="2020-08-26T15:39:20.185" v="872" actId="164"/>
          <ac:cxnSpMkLst>
            <pc:docMk/>
            <pc:sldMk cId="3577536062" sldId="271"/>
            <ac:cxnSpMk id="24" creationId="{8361FECC-1C39-4D94-8D4A-C405125625AB}"/>
          </ac:cxnSpMkLst>
        </pc:cxnChg>
        <pc:cxnChg chg="add mod">
          <ac:chgData name="Zhiyuan" userId="34978340-f87a-476e-9156-e90a8c68a61b" providerId="ADAL" clId="{C3D2AF8E-78E1-4791-A6C5-C491DDE050B8}" dt="2020-08-26T15:39:20.185" v="872" actId="164"/>
          <ac:cxnSpMkLst>
            <pc:docMk/>
            <pc:sldMk cId="3577536062" sldId="271"/>
            <ac:cxnSpMk id="28" creationId="{BDABD7F2-8A5A-4EFF-BBF5-622D8392D119}"/>
          </ac:cxnSpMkLst>
        </pc:cxnChg>
        <pc:cxnChg chg="del mod topLvl">
          <ac:chgData name="Zhiyuan" userId="34978340-f87a-476e-9156-e90a8c68a61b" providerId="ADAL" clId="{C3D2AF8E-78E1-4791-A6C5-C491DDE050B8}" dt="2020-08-26T14:51:40.991" v="705" actId="478"/>
          <ac:cxnSpMkLst>
            <pc:docMk/>
            <pc:sldMk cId="3577536062" sldId="271"/>
            <ac:cxnSpMk id="33" creationId="{6EBD77ED-3C63-48CD-8A3A-F79E312FD221}"/>
          </ac:cxnSpMkLst>
        </pc:cxnChg>
        <pc:cxnChg chg="del mod topLvl">
          <ac:chgData name="Zhiyuan" userId="34978340-f87a-476e-9156-e90a8c68a61b" providerId="ADAL" clId="{C3D2AF8E-78E1-4791-A6C5-C491DDE050B8}" dt="2020-08-26T14:51:43.093" v="706" actId="478"/>
          <ac:cxnSpMkLst>
            <pc:docMk/>
            <pc:sldMk cId="3577536062" sldId="271"/>
            <ac:cxnSpMk id="37" creationId="{D2296781-500E-4E20-A5A0-4B8B7315944C}"/>
          </ac:cxnSpMkLst>
        </pc:cxnChg>
        <pc:cxnChg chg="del mod topLvl">
          <ac:chgData name="Zhiyuan" userId="34978340-f87a-476e-9156-e90a8c68a61b" providerId="ADAL" clId="{C3D2AF8E-78E1-4791-A6C5-C491DDE050B8}" dt="2020-08-26T14:54:58.078" v="712" actId="478"/>
          <ac:cxnSpMkLst>
            <pc:docMk/>
            <pc:sldMk cId="3577536062" sldId="271"/>
            <ac:cxnSpMk id="39" creationId="{23D1F939-C021-4E7F-98AF-20DD8A47803D}"/>
          </ac:cxnSpMkLst>
        </pc:cxnChg>
        <pc:cxnChg chg="mod topLvl">
          <ac:chgData name="Zhiyuan" userId="34978340-f87a-476e-9156-e90a8c68a61b" providerId="ADAL" clId="{C3D2AF8E-78E1-4791-A6C5-C491DDE050B8}" dt="2020-08-26T15:39:26.840" v="873" actId="164"/>
          <ac:cxnSpMkLst>
            <pc:docMk/>
            <pc:sldMk cId="3577536062" sldId="271"/>
            <ac:cxnSpMk id="41" creationId="{2E2F9EBC-3724-4B7E-9241-51DA3F7F908C}"/>
          </ac:cxnSpMkLst>
        </pc:cxnChg>
        <pc:cxnChg chg="mod topLvl">
          <ac:chgData name="Zhiyuan" userId="34978340-f87a-476e-9156-e90a8c68a61b" providerId="ADAL" clId="{C3D2AF8E-78E1-4791-A6C5-C491DDE050B8}" dt="2020-08-26T15:39:26.840" v="873" actId="164"/>
          <ac:cxnSpMkLst>
            <pc:docMk/>
            <pc:sldMk cId="3577536062" sldId="271"/>
            <ac:cxnSpMk id="43" creationId="{9155EC62-608D-4F7E-8BF2-F52CD6875DF9}"/>
          </ac:cxnSpMkLst>
        </pc:cxnChg>
        <pc:cxnChg chg="mod topLvl">
          <ac:chgData name="Zhiyuan" userId="34978340-f87a-476e-9156-e90a8c68a61b" providerId="ADAL" clId="{C3D2AF8E-78E1-4791-A6C5-C491DDE050B8}" dt="2020-08-26T15:39:26.840" v="873" actId="164"/>
          <ac:cxnSpMkLst>
            <pc:docMk/>
            <pc:sldMk cId="3577536062" sldId="271"/>
            <ac:cxnSpMk id="66" creationId="{08CED111-9843-4297-BA74-AA26EDCC8301}"/>
          </ac:cxnSpMkLst>
        </pc:cxnChg>
        <pc:cxnChg chg="mod topLvl">
          <ac:chgData name="Zhiyuan" userId="34978340-f87a-476e-9156-e90a8c68a61b" providerId="ADAL" clId="{C3D2AF8E-78E1-4791-A6C5-C491DDE050B8}" dt="2020-08-26T15:39:26.840" v="873" actId="164"/>
          <ac:cxnSpMkLst>
            <pc:docMk/>
            <pc:sldMk cId="3577536062" sldId="271"/>
            <ac:cxnSpMk id="68" creationId="{C62DC415-CDD7-4209-89CC-F83B47612D6C}"/>
          </ac:cxnSpMkLst>
        </pc:cxnChg>
        <pc:cxnChg chg="del mod topLvl">
          <ac:chgData name="Zhiyuan" userId="34978340-f87a-476e-9156-e90a8c68a61b" providerId="ADAL" clId="{C3D2AF8E-78E1-4791-A6C5-C491DDE050B8}" dt="2020-08-26T15:01:17.532" v="749" actId="478"/>
          <ac:cxnSpMkLst>
            <pc:docMk/>
            <pc:sldMk cId="3577536062" sldId="271"/>
            <ac:cxnSpMk id="76" creationId="{12A016BC-775B-4288-BA10-F7685ACE2A8A}"/>
          </ac:cxnSpMkLst>
        </pc:cxnChg>
        <pc:cxnChg chg="del mod topLvl">
          <ac:chgData name="Zhiyuan" userId="34978340-f87a-476e-9156-e90a8c68a61b" providerId="ADAL" clId="{C3D2AF8E-78E1-4791-A6C5-C491DDE050B8}" dt="2020-08-26T15:01:17.532" v="749" actId="478"/>
          <ac:cxnSpMkLst>
            <pc:docMk/>
            <pc:sldMk cId="3577536062" sldId="271"/>
            <ac:cxnSpMk id="77" creationId="{DF878B4C-BC14-44EF-B3D2-54EC5949FCB6}"/>
          </ac:cxnSpMkLst>
        </pc:cxnChg>
        <pc:cxnChg chg="del mod topLvl">
          <ac:chgData name="Zhiyuan" userId="34978340-f87a-476e-9156-e90a8c68a61b" providerId="ADAL" clId="{C3D2AF8E-78E1-4791-A6C5-C491DDE050B8}" dt="2020-08-26T15:01:17.532" v="749" actId="478"/>
          <ac:cxnSpMkLst>
            <pc:docMk/>
            <pc:sldMk cId="3577536062" sldId="271"/>
            <ac:cxnSpMk id="80" creationId="{0BCC41B7-6BF5-4139-9BFA-54BAD5857CF7}"/>
          </ac:cxnSpMkLst>
        </pc:cxnChg>
        <pc:cxnChg chg="del mod topLvl">
          <ac:chgData name="Zhiyuan" userId="34978340-f87a-476e-9156-e90a8c68a61b" providerId="ADAL" clId="{C3D2AF8E-78E1-4791-A6C5-C491DDE050B8}" dt="2020-08-26T15:01:17.532" v="749" actId="478"/>
          <ac:cxnSpMkLst>
            <pc:docMk/>
            <pc:sldMk cId="3577536062" sldId="271"/>
            <ac:cxnSpMk id="81" creationId="{8D294D2F-4D9A-4824-BF27-6BAF397B78AF}"/>
          </ac:cxnSpMkLst>
        </pc:cxnChg>
        <pc:cxnChg chg="del mod topLvl">
          <ac:chgData name="Zhiyuan" userId="34978340-f87a-476e-9156-e90a8c68a61b" providerId="ADAL" clId="{C3D2AF8E-78E1-4791-A6C5-C491DDE050B8}" dt="2020-08-26T15:08:17.064" v="769" actId="478"/>
          <ac:cxnSpMkLst>
            <pc:docMk/>
            <pc:sldMk cId="3577536062" sldId="271"/>
            <ac:cxnSpMk id="88" creationId="{A91F1141-8D02-45C9-967A-70731A61ED7F}"/>
          </ac:cxnSpMkLst>
        </pc:cxnChg>
        <pc:cxnChg chg="mod topLvl">
          <ac:chgData name="Zhiyuan" userId="34978340-f87a-476e-9156-e90a8c68a61b" providerId="ADAL" clId="{C3D2AF8E-78E1-4791-A6C5-C491DDE050B8}" dt="2020-08-26T15:39:20.185" v="872" actId="164"/>
          <ac:cxnSpMkLst>
            <pc:docMk/>
            <pc:sldMk cId="3577536062" sldId="271"/>
            <ac:cxnSpMk id="89" creationId="{543E4C8D-BFD0-440C-BE95-3CBA4C6256FE}"/>
          </ac:cxnSpMkLst>
        </pc:cxnChg>
        <pc:cxnChg chg="del mod topLvl">
          <ac:chgData name="Zhiyuan" userId="34978340-f87a-476e-9156-e90a8c68a61b" providerId="ADAL" clId="{C3D2AF8E-78E1-4791-A6C5-C491DDE050B8}" dt="2020-08-26T15:01:17.532" v="749" actId="478"/>
          <ac:cxnSpMkLst>
            <pc:docMk/>
            <pc:sldMk cId="3577536062" sldId="271"/>
            <ac:cxnSpMk id="90" creationId="{01C9CA71-C473-4E30-9495-FC68EF414204}"/>
          </ac:cxnSpMkLst>
        </pc:cxnChg>
        <pc:cxnChg chg="mod topLvl">
          <ac:chgData name="Zhiyuan" userId="34978340-f87a-476e-9156-e90a8c68a61b" providerId="ADAL" clId="{C3D2AF8E-78E1-4791-A6C5-C491DDE050B8}" dt="2020-08-26T15:39:20.185" v="872" actId="164"/>
          <ac:cxnSpMkLst>
            <pc:docMk/>
            <pc:sldMk cId="3577536062" sldId="271"/>
            <ac:cxnSpMk id="91" creationId="{0EB2B1AE-A2FC-4DE2-A08A-C974E95F58DD}"/>
          </ac:cxnSpMkLst>
        </pc:cxnChg>
        <pc:cxnChg chg="mod topLvl">
          <ac:chgData name="Zhiyuan" userId="34978340-f87a-476e-9156-e90a8c68a61b" providerId="ADAL" clId="{C3D2AF8E-78E1-4791-A6C5-C491DDE050B8}" dt="2020-08-26T15:39:20.185" v="872" actId="164"/>
          <ac:cxnSpMkLst>
            <pc:docMk/>
            <pc:sldMk cId="3577536062" sldId="271"/>
            <ac:cxnSpMk id="93" creationId="{F6E3FC40-42A8-4474-94E1-297D22A53464}"/>
          </ac:cxnSpMkLst>
        </pc:cxnChg>
        <pc:cxnChg chg="mod topLvl">
          <ac:chgData name="Zhiyuan" userId="34978340-f87a-476e-9156-e90a8c68a61b" providerId="ADAL" clId="{C3D2AF8E-78E1-4791-A6C5-C491DDE050B8}" dt="2020-08-26T15:39:20.185" v="872" actId="164"/>
          <ac:cxnSpMkLst>
            <pc:docMk/>
            <pc:sldMk cId="3577536062" sldId="271"/>
            <ac:cxnSpMk id="94" creationId="{A8CF0B74-B620-4ECA-84A6-A756B3424690}"/>
          </ac:cxnSpMkLst>
        </pc:cxnChg>
        <pc:cxnChg chg="mod topLvl">
          <ac:chgData name="Zhiyuan" userId="34978340-f87a-476e-9156-e90a8c68a61b" providerId="ADAL" clId="{C3D2AF8E-78E1-4791-A6C5-C491DDE050B8}" dt="2020-08-26T15:39:20.185" v="872" actId="164"/>
          <ac:cxnSpMkLst>
            <pc:docMk/>
            <pc:sldMk cId="3577536062" sldId="271"/>
            <ac:cxnSpMk id="97" creationId="{0D43C778-E8B1-4E30-B7E1-5B1F8B871203}"/>
          </ac:cxnSpMkLst>
        </pc:cxnChg>
        <pc:cxnChg chg="del mod topLvl">
          <ac:chgData name="Zhiyuan" userId="34978340-f87a-476e-9156-e90a8c68a61b" providerId="ADAL" clId="{C3D2AF8E-78E1-4791-A6C5-C491DDE050B8}" dt="2020-08-26T15:33:04.360" v="779" actId="478"/>
          <ac:cxnSpMkLst>
            <pc:docMk/>
            <pc:sldMk cId="3577536062" sldId="271"/>
            <ac:cxnSpMk id="98" creationId="{EDE7EA9C-6F31-433A-80B5-F67FEB257F04}"/>
          </ac:cxnSpMkLst>
        </pc:cxnChg>
        <pc:cxnChg chg="mod topLvl">
          <ac:chgData name="Zhiyuan" userId="34978340-f87a-476e-9156-e90a8c68a61b" providerId="ADAL" clId="{C3D2AF8E-78E1-4791-A6C5-C491DDE050B8}" dt="2020-08-26T15:39:20.185" v="872" actId="164"/>
          <ac:cxnSpMkLst>
            <pc:docMk/>
            <pc:sldMk cId="3577536062" sldId="271"/>
            <ac:cxnSpMk id="99" creationId="{48409F2A-850C-436C-B0D2-A9261052B443}"/>
          </ac:cxnSpMkLst>
        </pc:cxnChg>
      </pc:sldChg>
      <pc:sldChg chg="addSp delSp modSp add mod">
        <pc:chgData name="Zhiyuan" userId="34978340-f87a-476e-9156-e90a8c68a61b" providerId="ADAL" clId="{C3D2AF8E-78E1-4791-A6C5-C491DDE050B8}" dt="2020-09-06T15:20:36.418" v="1117" actId="1037"/>
        <pc:sldMkLst>
          <pc:docMk/>
          <pc:sldMk cId="3631039163" sldId="272"/>
        </pc:sldMkLst>
        <pc:spChg chg="mod topLvl">
          <ac:chgData name="Zhiyuan" userId="34978340-f87a-476e-9156-e90a8c68a61b" providerId="ADAL" clId="{C3D2AF8E-78E1-4791-A6C5-C491DDE050B8}" dt="2020-09-06T15:20:36.418" v="1117" actId="1037"/>
          <ac:spMkLst>
            <pc:docMk/>
            <pc:sldMk cId="3631039163" sldId="272"/>
            <ac:spMk id="2" creationId="{FBB4FC14-45A8-4BD8-898F-624B6C090D0D}"/>
          </ac:spMkLst>
        </pc:spChg>
        <pc:spChg chg="del mod topLvl">
          <ac:chgData name="Zhiyuan" userId="34978340-f87a-476e-9156-e90a8c68a61b" providerId="ADAL" clId="{C3D2AF8E-78E1-4791-A6C5-C491DDE050B8}" dt="2020-08-26T16:02:05.931" v="900" actId="478"/>
          <ac:spMkLst>
            <pc:docMk/>
            <pc:sldMk cId="3631039163" sldId="272"/>
            <ac:spMk id="12" creationId="{36581426-B9BD-4BF7-B74B-406A2FF253AF}"/>
          </ac:spMkLst>
        </pc:spChg>
        <pc:spChg chg="del mod topLvl">
          <ac:chgData name="Zhiyuan" userId="34978340-f87a-476e-9156-e90a8c68a61b" providerId="ADAL" clId="{C3D2AF8E-78E1-4791-A6C5-C491DDE050B8}" dt="2020-08-26T16:02:05.931" v="900" actId="478"/>
          <ac:spMkLst>
            <pc:docMk/>
            <pc:sldMk cId="3631039163" sldId="272"/>
            <ac:spMk id="13" creationId="{E630665E-7F37-4074-8013-69A64DBE3BB9}"/>
          </ac:spMkLst>
        </pc:spChg>
        <pc:spChg chg="mod topLvl">
          <ac:chgData name="Zhiyuan" userId="34978340-f87a-476e-9156-e90a8c68a61b" providerId="ADAL" clId="{C3D2AF8E-78E1-4791-A6C5-C491DDE050B8}" dt="2020-08-27T23:01:23.929" v="1096" actId="164"/>
          <ac:spMkLst>
            <pc:docMk/>
            <pc:sldMk cId="3631039163" sldId="272"/>
            <ac:spMk id="15" creationId="{4F3E7FFE-09DE-4309-9894-D7821262C4ED}"/>
          </ac:spMkLst>
        </pc:spChg>
        <pc:spChg chg="mod topLvl">
          <ac:chgData name="Zhiyuan" userId="34978340-f87a-476e-9156-e90a8c68a61b" providerId="ADAL" clId="{C3D2AF8E-78E1-4791-A6C5-C491DDE050B8}" dt="2020-08-27T23:01:23.929" v="1096" actId="164"/>
          <ac:spMkLst>
            <pc:docMk/>
            <pc:sldMk cId="3631039163" sldId="272"/>
            <ac:spMk id="16" creationId="{639B1796-8ECC-4AD8-B235-85404EBF73E9}"/>
          </ac:spMkLst>
        </pc:spChg>
        <pc:spChg chg="mod topLvl">
          <ac:chgData name="Zhiyuan" userId="34978340-f87a-476e-9156-e90a8c68a61b" providerId="ADAL" clId="{C3D2AF8E-78E1-4791-A6C5-C491DDE050B8}" dt="2020-08-27T23:01:23.929" v="1096" actId="164"/>
          <ac:spMkLst>
            <pc:docMk/>
            <pc:sldMk cId="3631039163" sldId="272"/>
            <ac:spMk id="17" creationId="{95B27775-1E3C-4356-B887-AA789118D8BE}"/>
          </ac:spMkLst>
        </pc:spChg>
        <pc:spChg chg="mod topLvl">
          <ac:chgData name="Zhiyuan" userId="34978340-f87a-476e-9156-e90a8c68a61b" providerId="ADAL" clId="{C3D2AF8E-78E1-4791-A6C5-C491DDE050B8}" dt="2020-08-27T23:01:23.929" v="1096" actId="164"/>
          <ac:spMkLst>
            <pc:docMk/>
            <pc:sldMk cId="3631039163" sldId="272"/>
            <ac:spMk id="18" creationId="{15547B4B-F495-47BE-A6BB-6C1B6E1AB6A0}"/>
          </ac:spMkLst>
        </pc:spChg>
        <pc:spChg chg="mod topLvl">
          <ac:chgData name="Zhiyuan" userId="34978340-f87a-476e-9156-e90a8c68a61b" providerId="ADAL" clId="{C3D2AF8E-78E1-4791-A6C5-C491DDE050B8}" dt="2020-08-27T23:01:23.929" v="1096" actId="164"/>
          <ac:spMkLst>
            <pc:docMk/>
            <pc:sldMk cId="3631039163" sldId="272"/>
            <ac:spMk id="19" creationId="{C84A364A-2A08-4588-9A8C-96EF0C1743B0}"/>
          </ac:spMkLst>
        </pc:spChg>
        <pc:spChg chg="del">
          <ac:chgData name="Zhiyuan" userId="34978340-f87a-476e-9156-e90a8c68a61b" providerId="ADAL" clId="{C3D2AF8E-78E1-4791-A6C5-C491DDE050B8}" dt="2020-08-26T15:59:11.394" v="897" actId="478"/>
          <ac:spMkLst>
            <pc:docMk/>
            <pc:sldMk cId="3631039163" sldId="272"/>
            <ac:spMk id="21" creationId="{E3E8F9EA-0DE6-45EB-A446-8D3C96980A70}"/>
          </ac:spMkLst>
        </pc:spChg>
        <pc:spChg chg="mod">
          <ac:chgData name="Zhiyuan" userId="34978340-f87a-476e-9156-e90a8c68a61b" providerId="ADAL" clId="{C3D2AF8E-78E1-4791-A6C5-C491DDE050B8}" dt="2020-08-26T17:13:27.021" v="1083" actId="165"/>
          <ac:spMkLst>
            <pc:docMk/>
            <pc:sldMk cId="3631039163" sldId="272"/>
            <ac:spMk id="23" creationId="{BFF315A7-8B73-448D-8174-5EDA299C73E0}"/>
          </ac:spMkLst>
        </pc:spChg>
        <pc:spChg chg="mod">
          <ac:chgData name="Zhiyuan" userId="34978340-f87a-476e-9156-e90a8c68a61b" providerId="ADAL" clId="{C3D2AF8E-78E1-4791-A6C5-C491DDE050B8}" dt="2020-08-26T17:13:27.021" v="1083" actId="165"/>
          <ac:spMkLst>
            <pc:docMk/>
            <pc:sldMk cId="3631039163" sldId="272"/>
            <ac:spMk id="25" creationId="{A231D11D-F6EA-46E5-BA2A-F03992B3C617}"/>
          </ac:spMkLst>
        </pc:spChg>
        <pc:spChg chg="mod">
          <ac:chgData name="Zhiyuan" userId="34978340-f87a-476e-9156-e90a8c68a61b" providerId="ADAL" clId="{C3D2AF8E-78E1-4791-A6C5-C491DDE050B8}" dt="2020-08-26T17:13:27.021" v="1083" actId="165"/>
          <ac:spMkLst>
            <pc:docMk/>
            <pc:sldMk cId="3631039163" sldId="272"/>
            <ac:spMk id="27" creationId="{A686F7E7-BD00-490D-857A-3DEF92739B82}"/>
          </ac:spMkLst>
        </pc:spChg>
        <pc:spChg chg="mod">
          <ac:chgData name="Zhiyuan" userId="34978340-f87a-476e-9156-e90a8c68a61b" providerId="ADAL" clId="{C3D2AF8E-78E1-4791-A6C5-C491DDE050B8}" dt="2020-08-26T17:13:27.021" v="1083" actId="165"/>
          <ac:spMkLst>
            <pc:docMk/>
            <pc:sldMk cId="3631039163" sldId="272"/>
            <ac:spMk id="29" creationId="{28EF99CE-3B02-4B3A-AC6F-7193747E3409}"/>
          </ac:spMkLst>
        </pc:spChg>
        <pc:spChg chg="mod topLvl">
          <ac:chgData name="Zhiyuan" userId="34978340-f87a-476e-9156-e90a8c68a61b" providerId="ADAL" clId="{C3D2AF8E-78E1-4791-A6C5-C491DDE050B8}" dt="2020-08-27T23:01:23.929" v="1096" actId="164"/>
          <ac:spMkLst>
            <pc:docMk/>
            <pc:sldMk cId="3631039163" sldId="272"/>
            <ac:spMk id="35" creationId="{6E5EF4BA-7336-4308-90F3-C173839C5C5C}"/>
          </ac:spMkLst>
        </pc:spChg>
        <pc:spChg chg="del mod topLvl">
          <ac:chgData name="Zhiyuan" userId="34978340-f87a-476e-9156-e90a8c68a61b" providerId="ADAL" clId="{C3D2AF8E-78E1-4791-A6C5-C491DDE050B8}" dt="2020-08-26T16:02:05.931" v="900" actId="478"/>
          <ac:spMkLst>
            <pc:docMk/>
            <pc:sldMk cId="3631039163" sldId="272"/>
            <ac:spMk id="50" creationId="{98B787B6-A187-477F-BFBA-77630CBC1EED}"/>
          </ac:spMkLst>
        </pc:spChg>
        <pc:spChg chg="del mod topLvl">
          <ac:chgData name="Zhiyuan" userId="34978340-f87a-476e-9156-e90a8c68a61b" providerId="ADAL" clId="{C3D2AF8E-78E1-4791-A6C5-C491DDE050B8}" dt="2020-08-26T16:02:05.931" v="900" actId="478"/>
          <ac:spMkLst>
            <pc:docMk/>
            <pc:sldMk cId="3631039163" sldId="272"/>
            <ac:spMk id="52" creationId="{D299E348-E79C-4267-89CF-6F2BE3E4395A}"/>
          </ac:spMkLst>
        </pc:spChg>
        <pc:spChg chg="mod">
          <ac:chgData name="Zhiyuan" userId="34978340-f87a-476e-9156-e90a8c68a61b" providerId="ADAL" clId="{C3D2AF8E-78E1-4791-A6C5-C491DDE050B8}" dt="2020-08-26T17:13:27.021" v="1083" actId="165"/>
          <ac:spMkLst>
            <pc:docMk/>
            <pc:sldMk cId="3631039163" sldId="272"/>
            <ac:spMk id="53" creationId="{9FB69FDC-6933-4EEC-BCDA-631E26CD12E5}"/>
          </ac:spMkLst>
        </pc:spChg>
        <pc:spChg chg="mod">
          <ac:chgData name="Zhiyuan" userId="34978340-f87a-476e-9156-e90a8c68a61b" providerId="ADAL" clId="{C3D2AF8E-78E1-4791-A6C5-C491DDE050B8}" dt="2020-08-26T17:14:41.878" v="1088" actId="1076"/>
          <ac:spMkLst>
            <pc:docMk/>
            <pc:sldMk cId="3631039163" sldId="272"/>
            <ac:spMk id="54" creationId="{1F34813B-1207-42A0-AA10-C2774D664955}"/>
          </ac:spMkLst>
        </pc:spChg>
        <pc:spChg chg="del mod topLvl">
          <ac:chgData name="Zhiyuan" userId="34978340-f87a-476e-9156-e90a8c68a61b" providerId="ADAL" clId="{C3D2AF8E-78E1-4791-A6C5-C491DDE050B8}" dt="2020-08-26T16:36:11.967" v="948" actId="478"/>
          <ac:spMkLst>
            <pc:docMk/>
            <pc:sldMk cId="3631039163" sldId="272"/>
            <ac:spMk id="63" creationId="{D3F36F51-8756-480C-AF25-A8B20E59C6DB}"/>
          </ac:spMkLst>
        </pc:spChg>
        <pc:spChg chg="del mod topLvl">
          <ac:chgData name="Zhiyuan" userId="34978340-f87a-476e-9156-e90a8c68a61b" providerId="ADAL" clId="{C3D2AF8E-78E1-4791-A6C5-C491DDE050B8}" dt="2020-08-26T16:36:11.967" v="948" actId="478"/>
          <ac:spMkLst>
            <pc:docMk/>
            <pc:sldMk cId="3631039163" sldId="272"/>
            <ac:spMk id="64" creationId="{239ED379-A47D-4500-B7F1-65B437F2D176}"/>
          </ac:spMkLst>
        </pc:spChg>
        <pc:spChg chg="del mod topLvl">
          <ac:chgData name="Zhiyuan" userId="34978340-f87a-476e-9156-e90a8c68a61b" providerId="ADAL" clId="{C3D2AF8E-78E1-4791-A6C5-C491DDE050B8}" dt="2020-08-26T16:36:11.967" v="948" actId="478"/>
          <ac:spMkLst>
            <pc:docMk/>
            <pc:sldMk cId="3631039163" sldId="272"/>
            <ac:spMk id="70" creationId="{E475ACDA-897C-4EFA-873C-4F37F67DE3A4}"/>
          </ac:spMkLst>
        </pc:spChg>
        <pc:spChg chg="del mod topLvl">
          <ac:chgData name="Zhiyuan" userId="34978340-f87a-476e-9156-e90a8c68a61b" providerId="ADAL" clId="{C3D2AF8E-78E1-4791-A6C5-C491DDE050B8}" dt="2020-08-26T16:36:11.967" v="948" actId="478"/>
          <ac:spMkLst>
            <pc:docMk/>
            <pc:sldMk cId="3631039163" sldId="272"/>
            <ac:spMk id="73" creationId="{0DB0C224-80EC-4A4C-83B1-1A9C29D0C62E}"/>
          </ac:spMkLst>
        </pc:spChg>
        <pc:spChg chg="del">
          <ac:chgData name="Zhiyuan" userId="34978340-f87a-476e-9156-e90a8c68a61b" providerId="ADAL" clId="{C3D2AF8E-78E1-4791-A6C5-C491DDE050B8}" dt="2020-08-26T15:49:38.972" v="895" actId="478"/>
          <ac:spMkLst>
            <pc:docMk/>
            <pc:sldMk cId="3631039163" sldId="272"/>
            <ac:spMk id="74" creationId="{1578C88A-B429-4B91-B63B-1477A8A5E52F}"/>
          </ac:spMkLst>
        </pc:spChg>
        <pc:spChg chg="mod topLvl">
          <ac:chgData name="Zhiyuan" userId="34978340-f87a-476e-9156-e90a8c68a61b" providerId="ADAL" clId="{C3D2AF8E-78E1-4791-A6C5-C491DDE050B8}" dt="2020-08-27T23:01:23.929" v="1096" actId="164"/>
          <ac:spMkLst>
            <pc:docMk/>
            <pc:sldMk cId="3631039163" sldId="272"/>
            <ac:spMk id="95" creationId="{EB818B4F-7581-48EE-A0F2-EBB3BDE51135}"/>
          </ac:spMkLst>
        </pc:spChg>
        <pc:spChg chg="mod topLvl">
          <ac:chgData name="Zhiyuan" userId="34978340-f87a-476e-9156-e90a8c68a61b" providerId="ADAL" clId="{C3D2AF8E-78E1-4791-A6C5-C491DDE050B8}" dt="2020-08-27T23:01:23.929" v="1096" actId="164"/>
          <ac:spMkLst>
            <pc:docMk/>
            <pc:sldMk cId="3631039163" sldId="272"/>
            <ac:spMk id="96" creationId="{08F522CF-021C-4228-B1E0-75225051B7E5}"/>
          </ac:spMkLst>
        </pc:spChg>
        <pc:spChg chg="mod">
          <ac:chgData name="Zhiyuan" userId="34978340-f87a-476e-9156-e90a8c68a61b" providerId="ADAL" clId="{C3D2AF8E-78E1-4791-A6C5-C491DDE050B8}" dt="2020-08-26T16:02:16.600" v="901" actId="165"/>
          <ac:spMkLst>
            <pc:docMk/>
            <pc:sldMk cId="3631039163" sldId="272"/>
            <ac:spMk id="100" creationId="{91F05C1E-3879-4314-AE41-C3DF1B0CFB0A}"/>
          </ac:spMkLst>
        </pc:spChg>
        <pc:spChg chg="mod">
          <ac:chgData name="Zhiyuan" userId="34978340-f87a-476e-9156-e90a8c68a61b" providerId="ADAL" clId="{C3D2AF8E-78E1-4791-A6C5-C491DDE050B8}" dt="2020-08-26T16:02:16.600" v="901" actId="165"/>
          <ac:spMkLst>
            <pc:docMk/>
            <pc:sldMk cId="3631039163" sldId="272"/>
            <ac:spMk id="101" creationId="{3CD4E09F-29EC-4B9A-9B3A-E0813AC5FB3A}"/>
          </ac:spMkLst>
        </pc:spChg>
        <pc:spChg chg="mod">
          <ac:chgData name="Zhiyuan" userId="34978340-f87a-476e-9156-e90a8c68a61b" providerId="ADAL" clId="{C3D2AF8E-78E1-4791-A6C5-C491DDE050B8}" dt="2020-08-26T16:02:16.600" v="901" actId="165"/>
          <ac:spMkLst>
            <pc:docMk/>
            <pc:sldMk cId="3631039163" sldId="272"/>
            <ac:spMk id="102" creationId="{F4E1F7E7-C9E6-4A0D-BB82-872F816D9513}"/>
          </ac:spMkLst>
        </pc:spChg>
        <pc:spChg chg="mod">
          <ac:chgData name="Zhiyuan" userId="34978340-f87a-476e-9156-e90a8c68a61b" providerId="ADAL" clId="{C3D2AF8E-78E1-4791-A6C5-C491DDE050B8}" dt="2020-08-26T16:02:16.600" v="901" actId="165"/>
          <ac:spMkLst>
            <pc:docMk/>
            <pc:sldMk cId="3631039163" sldId="272"/>
            <ac:spMk id="103" creationId="{2C7BEE07-844E-47A9-8FE1-961AB117337C}"/>
          </ac:spMkLst>
        </pc:spChg>
        <pc:grpChg chg="add mod">
          <ac:chgData name="Zhiyuan" userId="34978340-f87a-476e-9156-e90a8c68a61b" providerId="ADAL" clId="{C3D2AF8E-78E1-4791-A6C5-C491DDE050B8}" dt="2020-08-27T23:01:23.929" v="1096" actId="164"/>
          <ac:grpSpMkLst>
            <pc:docMk/>
            <pc:sldMk cId="3631039163" sldId="272"/>
            <ac:grpSpMk id="6" creationId="{F447592A-A962-47CF-8AB5-ECFDBE1F0842}"/>
          </ac:grpSpMkLst>
        </pc:grpChg>
        <pc:grpChg chg="mod topLvl">
          <ac:chgData name="Zhiyuan" userId="34978340-f87a-476e-9156-e90a8c68a61b" providerId="ADAL" clId="{C3D2AF8E-78E1-4791-A6C5-C491DDE050B8}" dt="2020-08-27T23:01:23.929" v="1096" actId="164"/>
          <ac:grpSpMkLst>
            <pc:docMk/>
            <pc:sldMk cId="3631039163" sldId="272"/>
            <ac:grpSpMk id="30" creationId="{BEEBE285-95C2-4E18-B062-ECD2F674A0C8}"/>
          </ac:grpSpMkLst>
        </pc:grpChg>
        <pc:grpChg chg="mod topLvl">
          <ac:chgData name="Zhiyuan" userId="34978340-f87a-476e-9156-e90a8c68a61b" providerId="ADAL" clId="{C3D2AF8E-78E1-4791-A6C5-C491DDE050B8}" dt="2020-08-27T23:01:23.929" v="1096" actId="164"/>
          <ac:grpSpMkLst>
            <pc:docMk/>
            <pc:sldMk cId="3631039163" sldId="272"/>
            <ac:grpSpMk id="31" creationId="{72C85AC7-09DB-4524-B11F-FB4F0E0FF08F}"/>
          </ac:grpSpMkLst>
        </pc:grpChg>
        <pc:grpChg chg="add del mod">
          <ac:chgData name="Zhiyuan" userId="34978340-f87a-476e-9156-e90a8c68a61b" providerId="ADAL" clId="{C3D2AF8E-78E1-4791-A6C5-C491DDE050B8}" dt="2020-08-26T17:13:27.021" v="1083" actId="165"/>
          <ac:grpSpMkLst>
            <pc:docMk/>
            <pc:sldMk cId="3631039163" sldId="272"/>
            <ac:grpSpMk id="32" creationId="{0770A6BE-6EE0-4274-8525-3BEBFC11EAB4}"/>
          </ac:grpSpMkLst>
        </pc:grpChg>
        <pc:grpChg chg="del">
          <ac:chgData name="Zhiyuan" userId="34978340-f87a-476e-9156-e90a8c68a61b" providerId="ADAL" clId="{C3D2AF8E-78E1-4791-A6C5-C491DDE050B8}" dt="2020-08-26T16:02:16.600" v="901" actId="165"/>
          <ac:grpSpMkLst>
            <pc:docMk/>
            <pc:sldMk cId="3631039163" sldId="272"/>
            <ac:grpSpMk id="36" creationId="{BDD0BB89-8B95-450F-82B0-2194F4AB9D14}"/>
          </ac:grpSpMkLst>
        </pc:grpChg>
        <pc:grpChg chg="del">
          <ac:chgData name="Zhiyuan" userId="34978340-f87a-476e-9156-e90a8c68a61b" providerId="ADAL" clId="{C3D2AF8E-78E1-4791-A6C5-C491DDE050B8}" dt="2020-08-26T15:59:17.057" v="898" actId="165"/>
          <ac:grpSpMkLst>
            <pc:docMk/>
            <pc:sldMk cId="3631039163" sldId="272"/>
            <ac:grpSpMk id="38" creationId="{9154BDD1-F9CF-456C-BFA3-50D77D83CC60}"/>
          </ac:grpSpMkLst>
        </pc:grpChg>
        <pc:grpChg chg="add mod topLvl">
          <ac:chgData name="Zhiyuan" userId="34978340-f87a-476e-9156-e90a8c68a61b" providerId="ADAL" clId="{C3D2AF8E-78E1-4791-A6C5-C491DDE050B8}" dt="2020-08-27T23:01:23.929" v="1096" actId="164"/>
          <ac:grpSpMkLst>
            <pc:docMk/>
            <pc:sldMk cId="3631039163" sldId="272"/>
            <ac:grpSpMk id="51" creationId="{511A78C1-C01A-43EF-A7FA-C16E1E3919DC}"/>
          </ac:grpSpMkLst>
        </pc:grpChg>
        <pc:grpChg chg="del mod topLvl">
          <ac:chgData name="Zhiyuan" userId="34978340-f87a-476e-9156-e90a8c68a61b" providerId="ADAL" clId="{C3D2AF8E-78E1-4791-A6C5-C491DDE050B8}" dt="2020-08-26T16:36:11.967" v="948" actId="478"/>
          <ac:grpSpMkLst>
            <pc:docMk/>
            <pc:sldMk cId="3631039163" sldId="272"/>
            <ac:grpSpMk id="75" creationId="{35EA00BA-7C57-4319-83EF-57233DCFCF30}"/>
          </ac:grpSpMkLst>
        </pc:grpChg>
        <pc:grpChg chg="del mod topLvl">
          <ac:chgData name="Zhiyuan" userId="34978340-f87a-476e-9156-e90a8c68a61b" providerId="ADAL" clId="{C3D2AF8E-78E1-4791-A6C5-C491DDE050B8}" dt="2020-08-26T16:36:12.824" v="949" actId="478"/>
          <ac:grpSpMkLst>
            <pc:docMk/>
            <pc:sldMk cId="3631039163" sldId="272"/>
            <ac:grpSpMk id="82" creationId="{C89BC72F-F281-4B12-B6B7-B452D7F3A362}"/>
          </ac:grpSpMkLst>
        </pc:grpChg>
        <pc:cxnChg chg="add mod topLvl">
          <ac:chgData name="Zhiyuan" userId="34978340-f87a-476e-9156-e90a8c68a61b" providerId="ADAL" clId="{C3D2AF8E-78E1-4791-A6C5-C491DDE050B8}" dt="2020-08-27T23:01:23.929" v="1096" actId="164"/>
          <ac:cxnSpMkLst>
            <pc:docMk/>
            <pc:sldMk cId="3631039163" sldId="272"/>
            <ac:cxnSpMk id="4" creationId="{126632FB-2494-4BF3-B79A-44456E2ED8EC}"/>
          </ac:cxnSpMkLst>
        </pc:cxnChg>
        <pc:cxnChg chg="mod topLvl">
          <ac:chgData name="Zhiyuan" userId="34978340-f87a-476e-9156-e90a8c68a61b" providerId="ADAL" clId="{C3D2AF8E-78E1-4791-A6C5-C491DDE050B8}" dt="2020-08-27T23:01:23.929" v="1096" actId="164"/>
          <ac:cxnSpMkLst>
            <pc:docMk/>
            <pc:sldMk cId="3631039163" sldId="272"/>
            <ac:cxnSpMk id="5" creationId="{90A2A3A8-301E-4785-BE20-EDF419101B81}"/>
          </ac:cxnSpMkLst>
        </pc:cxnChg>
        <pc:cxnChg chg="add del mod topLvl">
          <ac:chgData name="Zhiyuan" userId="34978340-f87a-476e-9156-e90a8c68a61b" providerId="ADAL" clId="{C3D2AF8E-78E1-4791-A6C5-C491DDE050B8}" dt="2020-08-26T17:13:32.980" v="1084" actId="478"/>
          <ac:cxnSpMkLst>
            <pc:docMk/>
            <pc:sldMk cId="3631039163" sldId="272"/>
            <ac:cxnSpMk id="6" creationId="{0BCCF85F-6905-4620-B80F-6C009EF8F5C5}"/>
          </ac:cxnSpMkLst>
        </pc:cxnChg>
        <pc:cxnChg chg="del mod topLvl">
          <ac:chgData name="Zhiyuan" userId="34978340-f87a-476e-9156-e90a8c68a61b" providerId="ADAL" clId="{C3D2AF8E-78E1-4791-A6C5-C491DDE050B8}" dt="2020-08-26T15:59:21.328" v="899" actId="478"/>
          <ac:cxnSpMkLst>
            <pc:docMk/>
            <pc:sldMk cId="3631039163" sldId="272"/>
            <ac:cxnSpMk id="7" creationId="{B3413994-FBA5-4548-A24B-B34C023F46AA}"/>
          </ac:cxnSpMkLst>
        </pc:cxnChg>
        <pc:cxnChg chg="add del mod">
          <ac:chgData name="Zhiyuan" userId="34978340-f87a-476e-9156-e90a8c68a61b" providerId="ADAL" clId="{C3D2AF8E-78E1-4791-A6C5-C491DDE050B8}" dt="2020-08-26T16:04:53.190" v="917" actId="478"/>
          <ac:cxnSpMkLst>
            <pc:docMk/>
            <pc:sldMk cId="3631039163" sldId="272"/>
            <ac:cxnSpMk id="8" creationId="{48A893D7-124D-469F-8D50-C2B9BF931CDC}"/>
          </ac:cxnSpMkLst>
        </pc:cxnChg>
        <pc:cxnChg chg="add mod topLvl">
          <ac:chgData name="Zhiyuan" userId="34978340-f87a-476e-9156-e90a8c68a61b" providerId="ADAL" clId="{C3D2AF8E-78E1-4791-A6C5-C491DDE050B8}" dt="2020-08-27T23:01:23.929" v="1096" actId="164"/>
          <ac:cxnSpMkLst>
            <pc:docMk/>
            <pc:sldMk cId="3631039163" sldId="272"/>
            <ac:cxnSpMk id="10" creationId="{3778C7A0-A5BA-4979-A64C-A64994CE6F2B}"/>
          </ac:cxnSpMkLst>
        </pc:cxnChg>
        <pc:cxnChg chg="add del mod">
          <ac:chgData name="Zhiyuan" userId="34978340-f87a-476e-9156-e90a8c68a61b" providerId="ADAL" clId="{C3D2AF8E-78E1-4791-A6C5-C491DDE050B8}" dt="2020-08-26T16:38:00.647" v="957" actId="478"/>
          <ac:cxnSpMkLst>
            <pc:docMk/>
            <pc:sldMk cId="3631039163" sldId="272"/>
            <ac:cxnSpMk id="20" creationId="{EEEDF36E-518C-4130-847A-C80B987302DA}"/>
          </ac:cxnSpMkLst>
        </pc:cxnChg>
        <pc:cxnChg chg="add mod topLvl">
          <ac:chgData name="Zhiyuan" userId="34978340-f87a-476e-9156-e90a8c68a61b" providerId="ADAL" clId="{C3D2AF8E-78E1-4791-A6C5-C491DDE050B8}" dt="2020-08-27T23:01:23.929" v="1096" actId="164"/>
          <ac:cxnSpMkLst>
            <pc:docMk/>
            <pc:sldMk cId="3631039163" sldId="272"/>
            <ac:cxnSpMk id="22" creationId="{13F35AA3-3E9A-4C83-9341-7FDD29924AAA}"/>
          </ac:cxnSpMkLst>
        </pc:cxnChg>
        <pc:cxnChg chg="del mod topLvl">
          <ac:chgData name="Zhiyuan" userId="34978340-f87a-476e-9156-e90a8c68a61b" providerId="ADAL" clId="{C3D2AF8E-78E1-4791-A6C5-C491DDE050B8}" dt="2020-08-26T16:02:19.181" v="902" actId="478"/>
          <ac:cxnSpMkLst>
            <pc:docMk/>
            <pc:sldMk cId="3631039163" sldId="272"/>
            <ac:cxnSpMk id="24" creationId="{8361FECC-1C39-4D94-8D4A-C405125625AB}"/>
          </ac:cxnSpMkLst>
        </pc:cxnChg>
        <pc:cxnChg chg="del mod topLvl">
          <ac:chgData name="Zhiyuan" userId="34978340-f87a-476e-9156-e90a8c68a61b" providerId="ADAL" clId="{C3D2AF8E-78E1-4791-A6C5-C491DDE050B8}" dt="2020-08-26T16:36:08.914" v="947" actId="478"/>
          <ac:cxnSpMkLst>
            <pc:docMk/>
            <pc:sldMk cId="3631039163" sldId="272"/>
            <ac:cxnSpMk id="28" creationId="{BDABD7F2-8A5A-4EFF-BBF5-622D8392D119}"/>
          </ac:cxnSpMkLst>
        </pc:cxnChg>
        <pc:cxnChg chg="mod topLvl">
          <ac:chgData name="Zhiyuan" userId="34978340-f87a-476e-9156-e90a8c68a61b" providerId="ADAL" clId="{C3D2AF8E-78E1-4791-A6C5-C491DDE050B8}" dt="2020-08-27T23:01:23.929" v="1096" actId="164"/>
          <ac:cxnSpMkLst>
            <pc:docMk/>
            <pc:sldMk cId="3631039163" sldId="272"/>
            <ac:cxnSpMk id="41" creationId="{2E2F9EBC-3724-4B7E-9241-51DA3F7F908C}"/>
          </ac:cxnSpMkLst>
        </pc:cxnChg>
        <pc:cxnChg chg="mod topLvl">
          <ac:chgData name="Zhiyuan" userId="34978340-f87a-476e-9156-e90a8c68a61b" providerId="ADAL" clId="{C3D2AF8E-78E1-4791-A6C5-C491DDE050B8}" dt="2020-08-27T23:01:23.929" v="1096" actId="164"/>
          <ac:cxnSpMkLst>
            <pc:docMk/>
            <pc:sldMk cId="3631039163" sldId="272"/>
            <ac:cxnSpMk id="43" creationId="{9155EC62-608D-4F7E-8BF2-F52CD6875DF9}"/>
          </ac:cxnSpMkLst>
        </pc:cxnChg>
        <pc:cxnChg chg="del mod topLvl">
          <ac:chgData name="Zhiyuan" userId="34978340-f87a-476e-9156-e90a8c68a61b" providerId="ADAL" clId="{C3D2AF8E-78E1-4791-A6C5-C491DDE050B8}" dt="2020-08-26T16:03:05.194" v="908" actId="478"/>
          <ac:cxnSpMkLst>
            <pc:docMk/>
            <pc:sldMk cId="3631039163" sldId="272"/>
            <ac:cxnSpMk id="66" creationId="{08CED111-9843-4297-BA74-AA26EDCC8301}"/>
          </ac:cxnSpMkLst>
        </pc:cxnChg>
        <pc:cxnChg chg="mod topLvl">
          <ac:chgData name="Zhiyuan" userId="34978340-f87a-476e-9156-e90a8c68a61b" providerId="ADAL" clId="{C3D2AF8E-78E1-4791-A6C5-C491DDE050B8}" dt="2020-08-27T23:01:23.929" v="1096" actId="164"/>
          <ac:cxnSpMkLst>
            <pc:docMk/>
            <pc:sldMk cId="3631039163" sldId="272"/>
            <ac:cxnSpMk id="68" creationId="{C62DC415-CDD7-4209-89CC-F83B47612D6C}"/>
          </ac:cxnSpMkLst>
        </pc:cxnChg>
        <pc:cxnChg chg="del mod topLvl">
          <ac:chgData name="Zhiyuan" userId="34978340-f87a-476e-9156-e90a8c68a61b" providerId="ADAL" clId="{C3D2AF8E-78E1-4791-A6C5-C491DDE050B8}" dt="2020-08-26T16:36:11.967" v="948" actId="478"/>
          <ac:cxnSpMkLst>
            <pc:docMk/>
            <pc:sldMk cId="3631039163" sldId="272"/>
            <ac:cxnSpMk id="89" creationId="{543E4C8D-BFD0-440C-BE95-3CBA4C6256FE}"/>
          </ac:cxnSpMkLst>
        </pc:cxnChg>
        <pc:cxnChg chg="del mod topLvl">
          <ac:chgData name="Zhiyuan" userId="34978340-f87a-476e-9156-e90a8c68a61b" providerId="ADAL" clId="{C3D2AF8E-78E1-4791-A6C5-C491DDE050B8}" dt="2020-08-26T16:36:11.967" v="948" actId="478"/>
          <ac:cxnSpMkLst>
            <pc:docMk/>
            <pc:sldMk cId="3631039163" sldId="272"/>
            <ac:cxnSpMk id="91" creationId="{0EB2B1AE-A2FC-4DE2-A08A-C974E95F58DD}"/>
          </ac:cxnSpMkLst>
        </pc:cxnChg>
        <pc:cxnChg chg="del mod topLvl">
          <ac:chgData name="Zhiyuan" userId="34978340-f87a-476e-9156-e90a8c68a61b" providerId="ADAL" clId="{C3D2AF8E-78E1-4791-A6C5-C491DDE050B8}" dt="2020-08-26T16:36:11.967" v="948" actId="478"/>
          <ac:cxnSpMkLst>
            <pc:docMk/>
            <pc:sldMk cId="3631039163" sldId="272"/>
            <ac:cxnSpMk id="93" creationId="{F6E3FC40-42A8-4474-94E1-297D22A53464}"/>
          </ac:cxnSpMkLst>
        </pc:cxnChg>
        <pc:cxnChg chg="del mod topLvl">
          <ac:chgData name="Zhiyuan" userId="34978340-f87a-476e-9156-e90a8c68a61b" providerId="ADAL" clId="{C3D2AF8E-78E1-4791-A6C5-C491DDE050B8}" dt="2020-08-26T16:36:11.967" v="948" actId="478"/>
          <ac:cxnSpMkLst>
            <pc:docMk/>
            <pc:sldMk cId="3631039163" sldId="272"/>
            <ac:cxnSpMk id="94" creationId="{A8CF0B74-B620-4ECA-84A6-A756B3424690}"/>
          </ac:cxnSpMkLst>
        </pc:cxnChg>
        <pc:cxnChg chg="del mod topLvl">
          <ac:chgData name="Zhiyuan" userId="34978340-f87a-476e-9156-e90a8c68a61b" providerId="ADAL" clId="{C3D2AF8E-78E1-4791-A6C5-C491DDE050B8}" dt="2020-08-26T16:36:11.967" v="948" actId="478"/>
          <ac:cxnSpMkLst>
            <pc:docMk/>
            <pc:sldMk cId="3631039163" sldId="272"/>
            <ac:cxnSpMk id="97" creationId="{0D43C778-E8B1-4E30-B7E1-5B1F8B871203}"/>
          </ac:cxnSpMkLst>
        </pc:cxnChg>
        <pc:cxnChg chg="del mod topLvl">
          <ac:chgData name="Zhiyuan" userId="34978340-f87a-476e-9156-e90a8c68a61b" providerId="ADAL" clId="{C3D2AF8E-78E1-4791-A6C5-C491DDE050B8}" dt="2020-08-26T16:36:11.967" v="948" actId="478"/>
          <ac:cxnSpMkLst>
            <pc:docMk/>
            <pc:sldMk cId="3631039163" sldId="272"/>
            <ac:cxnSpMk id="99" creationId="{48409F2A-850C-436C-B0D2-A9261052B443}"/>
          </ac:cxnSpMkLst>
        </pc:cxnChg>
      </pc:sldChg>
      <pc:sldChg chg="addSp delSp modSp add mod">
        <pc:chgData name="Zhiyuan" userId="34978340-f87a-476e-9156-e90a8c68a61b" providerId="ADAL" clId="{C3D2AF8E-78E1-4791-A6C5-C491DDE050B8}" dt="2020-08-26T16:48:35.022" v="1082" actId="1076"/>
        <pc:sldMkLst>
          <pc:docMk/>
          <pc:sldMk cId="2680305355" sldId="273"/>
        </pc:sldMkLst>
        <pc:grpChg chg="del mod">
          <ac:chgData name="Zhiyuan" userId="34978340-f87a-476e-9156-e90a8c68a61b" providerId="ADAL" clId="{C3D2AF8E-78E1-4791-A6C5-C491DDE050B8}" dt="2020-08-26T16:42:31.813" v="1017" actId="478"/>
          <ac:grpSpMkLst>
            <pc:docMk/>
            <pc:sldMk cId="2680305355" sldId="273"/>
            <ac:grpSpMk id="32" creationId="{0770A6BE-6EE0-4274-8525-3BEBFC11EAB4}"/>
          </ac:grpSpMkLst>
        </pc:grpChg>
        <pc:picChg chg="add mod">
          <ac:chgData name="Zhiyuan" userId="34978340-f87a-476e-9156-e90a8c68a61b" providerId="ADAL" clId="{C3D2AF8E-78E1-4791-A6C5-C491DDE050B8}" dt="2020-08-26T16:47:28.283" v="1073" actId="1076"/>
          <ac:picMkLst>
            <pc:docMk/>
            <pc:sldMk cId="2680305355" sldId="273"/>
            <ac:picMk id="7" creationId="{305B2EFD-3C5C-46E7-AC4E-B59CFF8B5428}"/>
          </ac:picMkLst>
        </pc:picChg>
        <pc:picChg chg="add mod">
          <ac:chgData name="Zhiyuan" userId="34978340-f87a-476e-9156-e90a8c68a61b" providerId="ADAL" clId="{C3D2AF8E-78E1-4791-A6C5-C491DDE050B8}" dt="2020-08-26T16:45:35.344" v="1048" actId="1076"/>
          <ac:picMkLst>
            <pc:docMk/>
            <pc:sldMk cId="2680305355" sldId="273"/>
            <ac:picMk id="9" creationId="{CDAE584E-5CCB-4326-B5AB-A479564F431A}"/>
          </ac:picMkLst>
        </pc:picChg>
        <pc:picChg chg="add mod">
          <ac:chgData name="Zhiyuan" userId="34978340-f87a-476e-9156-e90a8c68a61b" providerId="ADAL" clId="{C3D2AF8E-78E1-4791-A6C5-C491DDE050B8}" dt="2020-08-26T16:45:43.400" v="1050" actId="14100"/>
          <ac:picMkLst>
            <pc:docMk/>
            <pc:sldMk cId="2680305355" sldId="273"/>
            <ac:picMk id="12" creationId="{D9C0B858-42F7-4329-AF46-195210D9AFC3}"/>
          </ac:picMkLst>
        </pc:picChg>
        <pc:picChg chg="add mod">
          <ac:chgData name="Zhiyuan" userId="34978340-f87a-476e-9156-e90a8c68a61b" providerId="ADAL" clId="{C3D2AF8E-78E1-4791-A6C5-C491DDE050B8}" dt="2020-08-26T16:46:58.284" v="1065" actId="14100"/>
          <ac:picMkLst>
            <pc:docMk/>
            <pc:sldMk cId="2680305355" sldId="273"/>
            <ac:picMk id="14" creationId="{C569428C-59C1-451E-B0E0-A439137DD171}"/>
          </ac:picMkLst>
        </pc:picChg>
        <pc:picChg chg="add mod">
          <ac:chgData name="Zhiyuan" userId="34978340-f87a-476e-9156-e90a8c68a61b" providerId="ADAL" clId="{C3D2AF8E-78E1-4791-A6C5-C491DDE050B8}" dt="2020-08-26T16:47:17.897" v="1070" actId="1076"/>
          <ac:picMkLst>
            <pc:docMk/>
            <pc:sldMk cId="2680305355" sldId="273"/>
            <ac:picMk id="21" creationId="{58884069-33CA-4BB2-99FE-0067511BE83A}"/>
          </ac:picMkLst>
        </pc:picChg>
        <pc:cxnChg chg="mod">
          <ac:chgData name="Zhiyuan" userId="34978340-f87a-476e-9156-e90a8c68a61b" providerId="ADAL" clId="{C3D2AF8E-78E1-4791-A6C5-C491DDE050B8}" dt="2020-08-26T16:42:31.813" v="1017" actId="478"/>
          <ac:cxnSpMkLst>
            <pc:docMk/>
            <pc:sldMk cId="2680305355" sldId="273"/>
            <ac:cxnSpMk id="4" creationId="{126632FB-2494-4BF3-B79A-44456E2ED8EC}"/>
          </ac:cxnSpMkLst>
        </pc:cxnChg>
        <pc:cxnChg chg="mod">
          <ac:chgData name="Zhiyuan" userId="34978340-f87a-476e-9156-e90a8c68a61b" providerId="ADAL" clId="{C3D2AF8E-78E1-4791-A6C5-C491DDE050B8}" dt="2020-08-26T16:42:31.813" v="1017" actId="478"/>
          <ac:cxnSpMkLst>
            <pc:docMk/>
            <pc:sldMk cId="2680305355" sldId="273"/>
            <ac:cxnSpMk id="5" creationId="{90A2A3A8-301E-4785-BE20-EDF419101B81}"/>
          </ac:cxnSpMkLst>
        </pc:cxnChg>
        <pc:cxnChg chg="mod">
          <ac:chgData name="Zhiyuan" userId="34978340-f87a-476e-9156-e90a8c68a61b" providerId="ADAL" clId="{C3D2AF8E-78E1-4791-A6C5-C491DDE050B8}" dt="2020-08-26T16:42:31.813" v="1017" actId="478"/>
          <ac:cxnSpMkLst>
            <pc:docMk/>
            <pc:sldMk cId="2680305355" sldId="273"/>
            <ac:cxnSpMk id="6" creationId="{0BCCF85F-6905-4620-B80F-6C009EF8F5C5}"/>
          </ac:cxnSpMkLst>
        </pc:cxnChg>
        <pc:cxnChg chg="mod">
          <ac:chgData name="Zhiyuan" userId="34978340-f87a-476e-9156-e90a8c68a61b" providerId="ADAL" clId="{C3D2AF8E-78E1-4791-A6C5-C491DDE050B8}" dt="2020-08-26T16:42:31.813" v="1017" actId="478"/>
          <ac:cxnSpMkLst>
            <pc:docMk/>
            <pc:sldMk cId="2680305355" sldId="273"/>
            <ac:cxnSpMk id="10" creationId="{3778C7A0-A5BA-4979-A64C-A64994CE6F2B}"/>
          </ac:cxnSpMkLst>
        </pc:cxnChg>
        <pc:cxnChg chg="mod">
          <ac:chgData name="Zhiyuan" userId="34978340-f87a-476e-9156-e90a8c68a61b" providerId="ADAL" clId="{C3D2AF8E-78E1-4791-A6C5-C491DDE050B8}" dt="2020-08-26T16:42:31.813" v="1017" actId="478"/>
          <ac:cxnSpMkLst>
            <pc:docMk/>
            <pc:sldMk cId="2680305355" sldId="273"/>
            <ac:cxnSpMk id="22" creationId="{13F35AA3-3E9A-4C83-9341-7FDD29924AAA}"/>
          </ac:cxnSpMkLst>
        </pc:cxnChg>
        <pc:cxnChg chg="add mod">
          <ac:chgData name="Zhiyuan" userId="34978340-f87a-476e-9156-e90a8c68a61b" providerId="ADAL" clId="{C3D2AF8E-78E1-4791-A6C5-C491DDE050B8}" dt="2020-08-26T16:48:12.854" v="1076" actId="1076"/>
          <ac:cxnSpMkLst>
            <pc:docMk/>
            <pc:sldMk cId="2680305355" sldId="273"/>
            <ac:cxnSpMk id="26" creationId="{A40CA0B6-8363-48A6-8A26-9D44A225128D}"/>
          </ac:cxnSpMkLst>
        </pc:cxnChg>
        <pc:cxnChg chg="mod">
          <ac:chgData name="Zhiyuan" userId="34978340-f87a-476e-9156-e90a8c68a61b" providerId="ADAL" clId="{C3D2AF8E-78E1-4791-A6C5-C491DDE050B8}" dt="2020-08-26T16:42:31.813" v="1017" actId="478"/>
          <ac:cxnSpMkLst>
            <pc:docMk/>
            <pc:sldMk cId="2680305355" sldId="273"/>
            <ac:cxnSpMk id="41" creationId="{2E2F9EBC-3724-4B7E-9241-51DA3F7F908C}"/>
          </ac:cxnSpMkLst>
        </pc:cxnChg>
        <pc:cxnChg chg="add mod">
          <ac:chgData name="Zhiyuan" userId="34978340-f87a-476e-9156-e90a8c68a61b" providerId="ADAL" clId="{C3D2AF8E-78E1-4791-A6C5-C491DDE050B8}" dt="2020-08-26T16:48:23.043" v="1078" actId="1076"/>
          <ac:cxnSpMkLst>
            <pc:docMk/>
            <pc:sldMk cId="2680305355" sldId="273"/>
            <ac:cxnSpMk id="42" creationId="{B40342C3-7993-4F39-8176-A5C62E8ECCC2}"/>
          </ac:cxnSpMkLst>
        </pc:cxnChg>
        <pc:cxnChg chg="mod">
          <ac:chgData name="Zhiyuan" userId="34978340-f87a-476e-9156-e90a8c68a61b" providerId="ADAL" clId="{C3D2AF8E-78E1-4791-A6C5-C491DDE050B8}" dt="2020-08-26T16:42:31.813" v="1017" actId="478"/>
          <ac:cxnSpMkLst>
            <pc:docMk/>
            <pc:sldMk cId="2680305355" sldId="273"/>
            <ac:cxnSpMk id="43" creationId="{9155EC62-608D-4F7E-8BF2-F52CD6875DF9}"/>
          </ac:cxnSpMkLst>
        </pc:cxnChg>
        <pc:cxnChg chg="add mod">
          <ac:chgData name="Zhiyuan" userId="34978340-f87a-476e-9156-e90a8c68a61b" providerId="ADAL" clId="{C3D2AF8E-78E1-4791-A6C5-C491DDE050B8}" dt="2020-08-26T16:48:28.605" v="1080" actId="1076"/>
          <ac:cxnSpMkLst>
            <pc:docMk/>
            <pc:sldMk cId="2680305355" sldId="273"/>
            <ac:cxnSpMk id="44" creationId="{6C292302-CD21-49CF-8728-A58F3032FAE4}"/>
          </ac:cxnSpMkLst>
        </pc:cxnChg>
        <pc:cxnChg chg="add mod">
          <ac:chgData name="Zhiyuan" userId="34978340-f87a-476e-9156-e90a8c68a61b" providerId="ADAL" clId="{C3D2AF8E-78E1-4791-A6C5-C491DDE050B8}" dt="2020-08-26T16:48:35.022" v="1082" actId="1076"/>
          <ac:cxnSpMkLst>
            <pc:docMk/>
            <pc:sldMk cId="2680305355" sldId="273"/>
            <ac:cxnSpMk id="45" creationId="{2CCFFB3E-3F65-43EE-89D6-C213B851B78D}"/>
          </ac:cxnSpMkLst>
        </pc:cxnChg>
        <pc:cxnChg chg="mod">
          <ac:chgData name="Zhiyuan" userId="34978340-f87a-476e-9156-e90a8c68a61b" providerId="ADAL" clId="{C3D2AF8E-78E1-4791-A6C5-C491DDE050B8}" dt="2020-08-26T16:42:31.813" v="1017" actId="478"/>
          <ac:cxnSpMkLst>
            <pc:docMk/>
            <pc:sldMk cId="2680305355" sldId="273"/>
            <ac:cxnSpMk id="68" creationId="{C62DC415-CDD7-4209-89CC-F83B47612D6C}"/>
          </ac:cxnSpMkLst>
        </pc:cxnChg>
      </pc:sldChg>
    </pc:docChg>
  </pc:docChgLst>
  <pc:docChgLst>
    <pc:chgData name="YANG Zhiyuan" userId="34978340-f87a-476e-9156-e90a8c68a61b" providerId="ADAL" clId="{012126A5-AAD0-4125-9985-1052A0038730}"/>
    <pc:docChg chg="undo redo custSel mod addSld delSld modSld">
      <pc:chgData name="YANG Zhiyuan" userId="34978340-f87a-476e-9156-e90a8c68a61b" providerId="ADAL" clId="{012126A5-AAD0-4125-9985-1052A0038730}" dt="2020-10-21T06:57:43.611" v="555"/>
      <pc:docMkLst>
        <pc:docMk/>
      </pc:docMkLst>
      <pc:sldChg chg="addSp modSp">
        <pc:chgData name="YANG Zhiyuan" userId="34978340-f87a-476e-9156-e90a8c68a61b" providerId="ADAL" clId="{012126A5-AAD0-4125-9985-1052A0038730}" dt="2020-10-19T03:41:47.758" v="549" actId="1076"/>
        <pc:sldMkLst>
          <pc:docMk/>
          <pc:sldMk cId="2807112013" sldId="257"/>
        </pc:sldMkLst>
        <pc:spChg chg="add mod">
          <ac:chgData name="YANG Zhiyuan" userId="34978340-f87a-476e-9156-e90a8c68a61b" providerId="ADAL" clId="{012126A5-AAD0-4125-9985-1052A0038730}" dt="2020-10-19T03:41:47.758" v="549" actId="1076"/>
          <ac:spMkLst>
            <pc:docMk/>
            <pc:sldMk cId="2807112013" sldId="257"/>
            <ac:spMk id="20" creationId="{CAE90813-8388-4F4F-9237-AA2F379D4695}"/>
          </ac:spMkLst>
        </pc:spChg>
        <pc:spChg chg="mod">
          <ac:chgData name="YANG Zhiyuan" userId="34978340-f87a-476e-9156-e90a8c68a61b" providerId="ADAL" clId="{012126A5-AAD0-4125-9985-1052A0038730}" dt="2020-10-19T03:41:41.110" v="547" actId="1076"/>
          <ac:spMkLst>
            <pc:docMk/>
            <pc:sldMk cId="2807112013" sldId="257"/>
            <ac:spMk id="41" creationId="{99EEA416-7A93-41CF-908A-A0F9197E3675}"/>
          </ac:spMkLst>
        </pc:spChg>
      </pc:sldChg>
      <pc:sldChg chg="addSp delSp modSp">
        <pc:chgData name="YANG Zhiyuan" userId="34978340-f87a-476e-9156-e90a8c68a61b" providerId="ADAL" clId="{012126A5-AAD0-4125-9985-1052A0038730}" dt="2020-08-28T05:03:43.630" v="51" actId="164"/>
        <pc:sldMkLst>
          <pc:docMk/>
          <pc:sldMk cId="1099463761" sldId="262"/>
        </pc:sldMkLst>
        <pc:spChg chg="mod topLvl">
          <ac:chgData name="YANG Zhiyuan" userId="34978340-f87a-476e-9156-e90a8c68a61b" providerId="ADAL" clId="{012126A5-AAD0-4125-9985-1052A0038730}" dt="2020-08-28T05:03:43.630" v="51" actId="164"/>
          <ac:spMkLst>
            <pc:docMk/>
            <pc:sldMk cId="1099463761" sldId="262"/>
            <ac:spMk id="30" creationId="{C6459FC1-FFF5-4E6A-941A-0CDFBBFD3C03}"/>
          </ac:spMkLst>
        </pc:spChg>
        <pc:spChg chg="mod topLvl">
          <ac:chgData name="YANG Zhiyuan" userId="34978340-f87a-476e-9156-e90a8c68a61b" providerId="ADAL" clId="{012126A5-AAD0-4125-9985-1052A0038730}" dt="2020-08-28T05:03:43.630" v="51" actId="164"/>
          <ac:spMkLst>
            <pc:docMk/>
            <pc:sldMk cId="1099463761" sldId="262"/>
            <ac:spMk id="33" creationId="{8D0DCE97-8D6C-4098-A522-DEE6CE1A77FD}"/>
          </ac:spMkLst>
        </pc:spChg>
        <pc:spChg chg="del mod topLvl">
          <ac:chgData name="YANG Zhiyuan" userId="34978340-f87a-476e-9156-e90a8c68a61b" providerId="ADAL" clId="{012126A5-AAD0-4125-9985-1052A0038730}" dt="2020-08-28T05:01:30.619" v="25" actId="478"/>
          <ac:spMkLst>
            <pc:docMk/>
            <pc:sldMk cId="1099463761" sldId="262"/>
            <ac:spMk id="34" creationId="{34BFFC20-0A29-474D-BC7D-1CF2E0B00F16}"/>
          </ac:spMkLst>
        </pc:spChg>
        <pc:spChg chg="del mod topLvl">
          <ac:chgData name="YANG Zhiyuan" userId="34978340-f87a-476e-9156-e90a8c68a61b" providerId="ADAL" clId="{012126A5-AAD0-4125-9985-1052A0038730}" dt="2020-08-28T05:01:28.300" v="24" actId="478"/>
          <ac:spMkLst>
            <pc:docMk/>
            <pc:sldMk cId="1099463761" sldId="262"/>
            <ac:spMk id="35" creationId="{8E152B39-7889-4518-9336-0B4DDC4E7124}"/>
          </ac:spMkLst>
        </pc:spChg>
        <pc:spChg chg="add del mod topLvl">
          <ac:chgData name="YANG Zhiyuan" userId="34978340-f87a-476e-9156-e90a8c68a61b" providerId="ADAL" clId="{012126A5-AAD0-4125-9985-1052A0038730}" dt="2020-08-28T05:01:44.638" v="29" actId="478"/>
          <ac:spMkLst>
            <pc:docMk/>
            <pc:sldMk cId="1099463761" sldId="262"/>
            <ac:spMk id="36" creationId="{5836FDD9-85F7-49B2-BB4E-C0958D9D3292}"/>
          </ac:spMkLst>
        </pc:spChg>
        <pc:grpChg chg="add mod">
          <ac:chgData name="YANG Zhiyuan" userId="34978340-f87a-476e-9156-e90a8c68a61b" providerId="ADAL" clId="{012126A5-AAD0-4125-9985-1052A0038730}" dt="2020-08-28T05:03:43.630" v="51" actId="164"/>
          <ac:grpSpMkLst>
            <pc:docMk/>
            <pc:sldMk cId="1099463761" sldId="262"/>
            <ac:grpSpMk id="14" creationId="{29DA7B4C-E3BC-4B52-BF15-87A6CA817B19}"/>
          </ac:grpSpMkLst>
        </pc:grpChg>
        <pc:grpChg chg="add del mod">
          <ac:chgData name="YANG Zhiyuan" userId="34978340-f87a-476e-9156-e90a8c68a61b" providerId="ADAL" clId="{012126A5-AAD0-4125-9985-1052A0038730}" dt="2020-08-28T05:01:13.190" v="20" actId="165"/>
          <ac:grpSpMkLst>
            <pc:docMk/>
            <pc:sldMk cId="1099463761" sldId="262"/>
            <ac:grpSpMk id="28" creationId="{B1DD4A8F-CA77-4E2B-B498-90C931797DB3}"/>
          </ac:grpSpMkLst>
        </pc:grpChg>
        <pc:grpChg chg="del mod topLvl">
          <ac:chgData name="YANG Zhiyuan" userId="34978340-f87a-476e-9156-e90a8c68a61b" providerId="ADAL" clId="{012126A5-AAD0-4125-9985-1052A0038730}" dt="2020-08-28T05:01:19.864" v="21" actId="165"/>
          <ac:grpSpMkLst>
            <pc:docMk/>
            <pc:sldMk cId="1099463761" sldId="262"/>
            <ac:grpSpMk id="29" creationId="{8F5A53C2-BB68-4F98-8A56-DA7DB85E482C}"/>
          </ac:grpSpMkLst>
        </pc:grpChg>
        <pc:cxnChg chg="add mod">
          <ac:chgData name="YANG Zhiyuan" userId="34978340-f87a-476e-9156-e90a8c68a61b" providerId="ADAL" clId="{012126A5-AAD0-4125-9985-1052A0038730}" dt="2020-08-28T05:03:43.630" v="51" actId="164"/>
          <ac:cxnSpMkLst>
            <pc:docMk/>
            <pc:sldMk cId="1099463761" sldId="262"/>
            <ac:cxnSpMk id="3" creationId="{C8AC6154-3E47-4E08-8056-1C512C087AAD}"/>
          </ac:cxnSpMkLst>
        </pc:cxnChg>
        <pc:cxnChg chg="add mod">
          <ac:chgData name="YANG Zhiyuan" userId="34978340-f87a-476e-9156-e90a8c68a61b" providerId="ADAL" clId="{012126A5-AAD0-4125-9985-1052A0038730}" dt="2020-08-28T05:03:43.630" v="51" actId="164"/>
          <ac:cxnSpMkLst>
            <pc:docMk/>
            <pc:sldMk cId="1099463761" sldId="262"/>
            <ac:cxnSpMk id="5" creationId="{88984723-A505-4910-AB98-9E18DDC7CF5F}"/>
          </ac:cxnSpMkLst>
        </pc:cxnChg>
        <pc:cxnChg chg="add del mod topLvl">
          <ac:chgData name="YANG Zhiyuan" userId="34978340-f87a-476e-9156-e90a8c68a61b" providerId="ADAL" clId="{012126A5-AAD0-4125-9985-1052A0038730}" dt="2020-08-28T05:03:43.630" v="51" actId="164"/>
          <ac:cxnSpMkLst>
            <pc:docMk/>
            <pc:sldMk cId="1099463761" sldId="262"/>
            <ac:cxnSpMk id="37" creationId="{7F122F94-1DE3-4CFA-BA02-4F084A11B544}"/>
          </ac:cxnSpMkLst>
        </pc:cxnChg>
        <pc:cxnChg chg="add del mod topLvl">
          <ac:chgData name="YANG Zhiyuan" userId="34978340-f87a-476e-9156-e90a8c68a61b" providerId="ADAL" clId="{012126A5-AAD0-4125-9985-1052A0038730}" dt="2020-08-28T05:03:43.630" v="51" actId="164"/>
          <ac:cxnSpMkLst>
            <pc:docMk/>
            <pc:sldMk cId="1099463761" sldId="262"/>
            <ac:cxnSpMk id="38" creationId="{64D04EAA-D99B-48B2-84A0-3C5537F93A55}"/>
          </ac:cxnSpMkLst>
        </pc:cxnChg>
        <pc:cxnChg chg="add del mod topLvl">
          <ac:chgData name="YANG Zhiyuan" userId="34978340-f87a-476e-9156-e90a8c68a61b" providerId="ADAL" clId="{012126A5-AAD0-4125-9985-1052A0038730}" dt="2020-08-28T05:01:46.150" v="30" actId="478"/>
          <ac:cxnSpMkLst>
            <pc:docMk/>
            <pc:sldMk cId="1099463761" sldId="262"/>
            <ac:cxnSpMk id="39" creationId="{8897EB00-7DEA-41CE-A4D7-48B416D9D15B}"/>
          </ac:cxnSpMkLst>
        </pc:cxnChg>
        <pc:cxnChg chg="add del mod topLvl">
          <ac:chgData name="YANG Zhiyuan" userId="34978340-f87a-476e-9156-e90a8c68a61b" providerId="ADAL" clId="{012126A5-AAD0-4125-9985-1052A0038730}" dt="2020-08-28T05:01:47.118" v="31" actId="478"/>
          <ac:cxnSpMkLst>
            <pc:docMk/>
            <pc:sldMk cId="1099463761" sldId="262"/>
            <ac:cxnSpMk id="40" creationId="{70238956-610A-4768-8C91-66A7B5B2B9B6}"/>
          </ac:cxnSpMkLst>
        </pc:cxnChg>
      </pc:sldChg>
      <pc:sldChg chg="addSp delSp modSp">
        <pc:chgData name="YANG Zhiyuan" userId="34978340-f87a-476e-9156-e90a8c68a61b" providerId="ADAL" clId="{012126A5-AAD0-4125-9985-1052A0038730}" dt="2020-08-28T04:57:28.937" v="17" actId="478"/>
        <pc:sldMkLst>
          <pc:docMk/>
          <pc:sldMk cId="1380393415" sldId="268"/>
        </pc:sldMkLst>
        <pc:spChg chg="del">
          <ac:chgData name="YANG Zhiyuan" userId="34978340-f87a-476e-9156-e90a8c68a61b" providerId="ADAL" clId="{012126A5-AAD0-4125-9985-1052A0038730}" dt="2020-08-28T03:21:54.421" v="7" actId="478"/>
          <ac:spMkLst>
            <pc:docMk/>
            <pc:sldMk cId="1380393415" sldId="268"/>
            <ac:spMk id="2" creationId="{B0FD170D-F898-4D24-A225-5E17D030DCF5}"/>
          </ac:spMkLst>
        </pc:spChg>
        <pc:spChg chg="del">
          <ac:chgData name="YANG Zhiyuan" userId="34978340-f87a-476e-9156-e90a8c68a61b" providerId="ADAL" clId="{012126A5-AAD0-4125-9985-1052A0038730}" dt="2020-08-28T03:21:53.797" v="6" actId="478"/>
          <ac:spMkLst>
            <pc:docMk/>
            <pc:sldMk cId="1380393415" sldId="268"/>
            <ac:spMk id="3" creationId="{A0E8294E-9C7F-4AC5-A9E4-1CAE23C26135}"/>
          </ac:spMkLst>
        </pc:spChg>
        <pc:spChg chg="del mod topLvl">
          <ac:chgData name="YANG Zhiyuan" userId="34978340-f87a-476e-9156-e90a8c68a61b" providerId="ADAL" clId="{012126A5-AAD0-4125-9985-1052A0038730}" dt="2020-08-28T03:22:20.764" v="9" actId="478"/>
          <ac:spMkLst>
            <pc:docMk/>
            <pc:sldMk cId="1380393415" sldId="268"/>
            <ac:spMk id="6" creationId="{7262C070-8375-456C-9605-75F3E87BCD8B}"/>
          </ac:spMkLst>
        </pc:spChg>
        <pc:spChg chg="add del mod topLvl">
          <ac:chgData name="YANG Zhiyuan" userId="34978340-f87a-476e-9156-e90a8c68a61b" providerId="ADAL" clId="{012126A5-AAD0-4125-9985-1052A0038730}" dt="2020-08-28T04:57:28.937" v="17" actId="478"/>
          <ac:spMkLst>
            <pc:docMk/>
            <pc:sldMk cId="1380393415" sldId="268"/>
            <ac:spMk id="20" creationId="{53C00DB8-05FB-4A38-B7C8-F016A274B1F6}"/>
          </ac:spMkLst>
        </pc:spChg>
        <pc:grpChg chg="add del">
          <ac:chgData name="YANG Zhiyuan" userId="34978340-f87a-476e-9156-e90a8c68a61b" providerId="ADAL" clId="{012126A5-AAD0-4125-9985-1052A0038730}" dt="2020-08-28T03:21:58.162" v="8" actId="165"/>
          <ac:grpSpMkLst>
            <pc:docMk/>
            <pc:sldMk cId="1380393415" sldId="268"/>
            <ac:grpSpMk id="4" creationId="{3B96F4A9-A364-48FE-9228-D193595214A9}"/>
          </ac:grpSpMkLst>
        </pc:grpChg>
        <pc:grpChg chg="mod topLvl">
          <ac:chgData name="YANG Zhiyuan" userId="34978340-f87a-476e-9156-e90a8c68a61b" providerId="ADAL" clId="{012126A5-AAD0-4125-9985-1052A0038730}" dt="2020-08-28T03:21:58.162" v="8" actId="165"/>
          <ac:grpSpMkLst>
            <pc:docMk/>
            <pc:sldMk cId="1380393415" sldId="268"/>
            <ac:grpSpMk id="5" creationId="{38CDF606-B0B0-4514-977C-82EB5057CDD9}"/>
          </ac:grpSpMkLst>
        </pc:grpChg>
        <pc:grpChg chg="add del mod">
          <ac:chgData name="YANG Zhiyuan" userId="34978340-f87a-476e-9156-e90a8c68a61b" providerId="ADAL" clId="{012126A5-AAD0-4125-9985-1052A0038730}" dt="2020-08-28T03:22:38.406" v="12" actId="165"/>
          <ac:grpSpMkLst>
            <pc:docMk/>
            <pc:sldMk cId="1380393415" sldId="268"/>
            <ac:grpSpMk id="18" creationId="{6312C101-BBD6-4C08-ADCD-CCA9067E82C7}"/>
          </ac:grpSpMkLst>
        </pc:grpChg>
        <pc:grpChg chg="add del mod topLvl">
          <ac:chgData name="YANG Zhiyuan" userId="34978340-f87a-476e-9156-e90a8c68a61b" providerId="ADAL" clId="{012126A5-AAD0-4125-9985-1052A0038730}" dt="2020-08-28T03:30:44.346" v="14" actId="478"/>
          <ac:grpSpMkLst>
            <pc:docMk/>
            <pc:sldMk cId="1380393415" sldId="268"/>
            <ac:grpSpMk id="19" creationId="{32FE522D-E791-49B9-B5CD-1F4A6E71A3F0}"/>
          </ac:grpSpMkLst>
        </pc:grpChg>
      </pc:sldChg>
      <pc:sldChg chg="modSp">
        <pc:chgData name="YANG Zhiyuan" userId="34978340-f87a-476e-9156-e90a8c68a61b" providerId="ADAL" clId="{012126A5-AAD0-4125-9985-1052A0038730}" dt="2020-09-04T01:53:01.347" v="103" actId="1076"/>
        <pc:sldMkLst>
          <pc:docMk/>
          <pc:sldMk cId="1107926030" sldId="270"/>
        </pc:sldMkLst>
        <pc:spChg chg="mod">
          <ac:chgData name="YANG Zhiyuan" userId="34978340-f87a-476e-9156-e90a8c68a61b" providerId="ADAL" clId="{012126A5-AAD0-4125-9985-1052A0038730}" dt="2020-09-04T01:53:01.347" v="103" actId="1076"/>
          <ac:spMkLst>
            <pc:docMk/>
            <pc:sldMk cId="1107926030" sldId="270"/>
            <ac:spMk id="59" creationId="{1C9827FE-E16C-4032-A2AB-FBAD99DEF099}"/>
          </ac:spMkLst>
        </pc:spChg>
        <pc:spChg chg="mod">
          <ac:chgData name="YANG Zhiyuan" userId="34978340-f87a-476e-9156-e90a8c68a61b" providerId="ADAL" clId="{012126A5-AAD0-4125-9985-1052A0038730}" dt="2020-09-04T01:52:51.960" v="102" actId="1076"/>
          <ac:spMkLst>
            <pc:docMk/>
            <pc:sldMk cId="1107926030" sldId="270"/>
            <ac:spMk id="87" creationId="{5D4FD482-2339-4EB6-BFC8-1D2DF21082C5}"/>
          </ac:spMkLst>
        </pc:spChg>
      </pc:sldChg>
      <pc:sldChg chg="modSp">
        <pc:chgData name="YANG Zhiyuan" userId="34978340-f87a-476e-9156-e90a8c68a61b" providerId="ADAL" clId="{012126A5-AAD0-4125-9985-1052A0038730}" dt="2020-09-04T02:13:13.606" v="347" actId="122"/>
        <pc:sldMkLst>
          <pc:docMk/>
          <pc:sldMk cId="3577536062" sldId="271"/>
        </pc:sldMkLst>
        <pc:spChg chg="mod">
          <ac:chgData name="YANG Zhiyuan" userId="34978340-f87a-476e-9156-e90a8c68a61b" providerId="ADAL" clId="{012126A5-AAD0-4125-9985-1052A0038730}" dt="2020-09-04T01:52:39.821" v="101" actId="1076"/>
          <ac:spMkLst>
            <pc:docMk/>
            <pc:sldMk cId="3577536062" sldId="271"/>
            <ac:spMk id="2" creationId="{FBB4FC14-45A8-4BD8-898F-624B6C090D0D}"/>
          </ac:spMkLst>
        </pc:spChg>
        <pc:spChg chg="mod">
          <ac:chgData name="YANG Zhiyuan" userId="34978340-f87a-476e-9156-e90a8c68a61b" providerId="ADAL" clId="{012126A5-AAD0-4125-9985-1052A0038730}" dt="2020-09-04T02:13:13.606" v="347" actId="122"/>
          <ac:spMkLst>
            <pc:docMk/>
            <pc:sldMk cId="3577536062" sldId="271"/>
            <ac:spMk id="63" creationId="{D3F36F51-8756-480C-AF25-A8B20E59C6DB}"/>
          </ac:spMkLst>
        </pc:spChg>
      </pc:sldChg>
      <pc:sldChg chg="addSp delSp modSp">
        <pc:chgData name="YANG Zhiyuan" userId="34978340-f87a-476e-9156-e90a8c68a61b" providerId="ADAL" clId="{012126A5-AAD0-4125-9985-1052A0038730}" dt="2020-09-04T01:56:47.895" v="141" actId="122"/>
        <pc:sldMkLst>
          <pc:docMk/>
          <pc:sldMk cId="3631039163" sldId="272"/>
        </pc:sldMkLst>
        <pc:spChg chg="mod">
          <ac:chgData name="YANG Zhiyuan" userId="34978340-f87a-476e-9156-e90a8c68a61b" providerId="ADAL" clId="{012126A5-AAD0-4125-9985-1052A0038730}" dt="2020-09-04T01:55:47.363" v="123" actId="1076"/>
          <ac:spMkLst>
            <pc:docMk/>
            <pc:sldMk cId="3631039163" sldId="272"/>
            <ac:spMk id="2" creationId="{FBB4FC14-45A8-4BD8-898F-624B6C090D0D}"/>
          </ac:spMkLst>
        </pc:spChg>
        <pc:spChg chg="mod">
          <ac:chgData name="YANG Zhiyuan" userId="34978340-f87a-476e-9156-e90a8c68a61b" providerId="ADAL" clId="{012126A5-AAD0-4125-9985-1052A0038730}" dt="2020-09-04T01:56:47.895" v="141" actId="122"/>
          <ac:spMkLst>
            <pc:docMk/>
            <pc:sldMk cId="3631039163" sldId="272"/>
            <ac:spMk id="16" creationId="{639B1796-8ECC-4AD8-B235-85404EBF73E9}"/>
          </ac:spMkLst>
        </pc:spChg>
        <pc:spChg chg="mod">
          <ac:chgData name="YANG Zhiyuan" userId="34978340-f87a-476e-9156-e90a8c68a61b" providerId="ADAL" clId="{012126A5-AAD0-4125-9985-1052A0038730}" dt="2020-09-04T01:56:42.033" v="140" actId="20577"/>
          <ac:spMkLst>
            <pc:docMk/>
            <pc:sldMk cId="3631039163" sldId="272"/>
            <ac:spMk id="18" creationId="{15547B4B-F495-47BE-A6BB-6C1B6E1AB6A0}"/>
          </ac:spMkLst>
        </pc:spChg>
        <pc:spChg chg="del">
          <ac:chgData name="YANG Zhiyuan" userId="34978340-f87a-476e-9156-e90a8c68a61b" providerId="ADAL" clId="{012126A5-AAD0-4125-9985-1052A0038730}" dt="2020-09-04T01:53:58.862" v="104" actId="478"/>
          <ac:spMkLst>
            <pc:docMk/>
            <pc:sldMk cId="3631039163" sldId="272"/>
            <ac:spMk id="35" creationId="{6E5EF4BA-7336-4308-90F3-C173839C5C5C}"/>
          </ac:spMkLst>
        </pc:spChg>
        <pc:grpChg chg="add del mod">
          <ac:chgData name="YANG Zhiyuan" userId="34978340-f87a-476e-9156-e90a8c68a61b" providerId="ADAL" clId="{012126A5-AAD0-4125-9985-1052A0038730}" dt="2020-09-04T01:55:49.592" v="124" actId="478"/>
          <ac:grpSpMkLst>
            <pc:docMk/>
            <pc:sldMk cId="3631039163" sldId="272"/>
            <ac:grpSpMk id="32" creationId="{E2B20AA5-9AFD-4AEF-A8AC-FB43288EED6E}"/>
          </ac:grpSpMkLst>
        </pc:grpChg>
        <pc:picChg chg="add mod">
          <ac:chgData name="YANG Zhiyuan" userId="34978340-f87a-476e-9156-e90a8c68a61b" providerId="ADAL" clId="{012126A5-AAD0-4125-9985-1052A0038730}" dt="2020-08-27T13:10:12.598" v="4" actId="1076"/>
          <ac:picMkLst>
            <pc:docMk/>
            <pc:sldMk cId="3631039163" sldId="272"/>
            <ac:picMk id="3" creationId="{75DA471E-94D3-48AD-BD5F-09F74B7AFBDD}"/>
          </ac:picMkLst>
        </pc:picChg>
        <pc:cxnChg chg="mod">
          <ac:chgData name="YANG Zhiyuan" userId="34978340-f87a-476e-9156-e90a8c68a61b" providerId="ADAL" clId="{012126A5-AAD0-4125-9985-1052A0038730}" dt="2020-09-04T01:55:49.592" v="124" actId="478"/>
          <ac:cxnSpMkLst>
            <pc:docMk/>
            <pc:sldMk cId="3631039163" sldId="272"/>
            <ac:cxnSpMk id="40" creationId="{440CAED1-7620-40C2-82D8-5F97D7050E6B}"/>
          </ac:cxnSpMkLst>
        </pc:cxnChg>
        <pc:cxnChg chg="mod">
          <ac:chgData name="YANG Zhiyuan" userId="34978340-f87a-476e-9156-e90a8c68a61b" providerId="ADAL" clId="{012126A5-AAD0-4125-9985-1052A0038730}" dt="2020-09-04T01:55:49.592" v="124" actId="478"/>
          <ac:cxnSpMkLst>
            <pc:docMk/>
            <pc:sldMk cId="3631039163" sldId="272"/>
            <ac:cxnSpMk id="42" creationId="{DD56A91A-A2EB-4934-9B20-1EF589922E94}"/>
          </ac:cxnSpMkLst>
        </pc:cxnChg>
        <pc:cxnChg chg="mod">
          <ac:chgData name="YANG Zhiyuan" userId="34978340-f87a-476e-9156-e90a8c68a61b" providerId="ADAL" clId="{012126A5-AAD0-4125-9985-1052A0038730}" dt="2020-09-04T01:55:49.592" v="124" actId="478"/>
          <ac:cxnSpMkLst>
            <pc:docMk/>
            <pc:sldMk cId="3631039163" sldId="272"/>
            <ac:cxnSpMk id="44" creationId="{F5B7681D-2920-422B-A367-FC0F5A3665C0}"/>
          </ac:cxnSpMkLst>
        </pc:cxnChg>
        <pc:cxnChg chg="mod">
          <ac:chgData name="YANG Zhiyuan" userId="34978340-f87a-476e-9156-e90a8c68a61b" providerId="ADAL" clId="{012126A5-AAD0-4125-9985-1052A0038730}" dt="2020-09-04T01:55:49.592" v="124" actId="478"/>
          <ac:cxnSpMkLst>
            <pc:docMk/>
            <pc:sldMk cId="3631039163" sldId="272"/>
            <ac:cxnSpMk id="45" creationId="{7A80A335-F7B5-452A-88F8-6818F4155C5F}"/>
          </ac:cxnSpMkLst>
        </pc:cxnChg>
        <pc:cxnChg chg="mod">
          <ac:chgData name="YANG Zhiyuan" userId="34978340-f87a-476e-9156-e90a8c68a61b" providerId="ADAL" clId="{012126A5-AAD0-4125-9985-1052A0038730}" dt="2020-09-04T01:55:49.592" v="124" actId="478"/>
          <ac:cxnSpMkLst>
            <pc:docMk/>
            <pc:sldMk cId="3631039163" sldId="272"/>
            <ac:cxnSpMk id="48" creationId="{56252697-193B-4C9D-B462-FA6A29BE41C8}"/>
          </ac:cxnSpMkLst>
        </pc:cxnChg>
        <pc:cxnChg chg="mod">
          <ac:chgData name="YANG Zhiyuan" userId="34978340-f87a-476e-9156-e90a8c68a61b" providerId="ADAL" clId="{012126A5-AAD0-4125-9985-1052A0038730}" dt="2020-09-04T01:55:49.592" v="124" actId="478"/>
          <ac:cxnSpMkLst>
            <pc:docMk/>
            <pc:sldMk cId="3631039163" sldId="272"/>
            <ac:cxnSpMk id="49" creationId="{E59B16EA-0EEE-4B8B-8A3B-55C1D633BB56}"/>
          </ac:cxnSpMkLst>
        </pc:cxnChg>
        <pc:cxnChg chg="mod">
          <ac:chgData name="YANG Zhiyuan" userId="34978340-f87a-476e-9156-e90a8c68a61b" providerId="ADAL" clId="{012126A5-AAD0-4125-9985-1052A0038730}" dt="2020-09-04T01:55:49.592" v="124" actId="478"/>
          <ac:cxnSpMkLst>
            <pc:docMk/>
            <pc:sldMk cId="3631039163" sldId="272"/>
            <ac:cxnSpMk id="56" creationId="{AEF70335-93CF-4018-B4BC-6174019343C8}"/>
          </ac:cxnSpMkLst>
        </pc:cxnChg>
        <pc:cxnChg chg="mod">
          <ac:chgData name="YANG Zhiyuan" userId="34978340-f87a-476e-9156-e90a8c68a61b" providerId="ADAL" clId="{012126A5-AAD0-4125-9985-1052A0038730}" dt="2020-09-04T01:55:49.592" v="124" actId="478"/>
          <ac:cxnSpMkLst>
            <pc:docMk/>
            <pc:sldMk cId="3631039163" sldId="272"/>
            <ac:cxnSpMk id="57" creationId="{6F01A69E-F16A-457C-AAF6-9B95C87BDD83}"/>
          </ac:cxnSpMkLst>
        </pc:cxnChg>
      </pc:sldChg>
      <pc:sldChg chg="addSp delSp modSp">
        <pc:chgData name="YANG Zhiyuan" userId="34978340-f87a-476e-9156-e90a8c68a61b" providerId="ADAL" clId="{012126A5-AAD0-4125-9985-1052A0038730}" dt="2020-09-04T02:17:31.988" v="440" actId="164"/>
        <pc:sldMkLst>
          <pc:docMk/>
          <pc:sldMk cId="2680305355" sldId="273"/>
        </pc:sldMkLst>
        <pc:grpChg chg="add del mod">
          <ac:chgData name="YANG Zhiyuan" userId="34978340-f87a-476e-9156-e90a8c68a61b" providerId="ADAL" clId="{012126A5-AAD0-4125-9985-1052A0038730}" dt="2020-09-04T02:03:17.697" v="155" actId="478"/>
          <ac:grpSpMkLst>
            <pc:docMk/>
            <pc:sldMk cId="2680305355" sldId="273"/>
            <ac:grpSpMk id="19" creationId="{9F0D7308-221F-4865-918F-550D5A5D0C8A}"/>
          </ac:grpSpMkLst>
        </pc:grpChg>
        <pc:grpChg chg="add del">
          <ac:chgData name="YANG Zhiyuan" userId="34978340-f87a-476e-9156-e90a8c68a61b" providerId="ADAL" clId="{012126A5-AAD0-4125-9985-1052A0038730}" dt="2020-09-04T02:03:24.897" v="157"/>
          <ac:grpSpMkLst>
            <pc:docMk/>
            <pc:sldMk cId="2680305355" sldId="273"/>
            <ac:grpSpMk id="47" creationId="{5548B61B-1169-489C-993F-AC1B4550D680}"/>
          </ac:grpSpMkLst>
        </pc:grpChg>
        <pc:grpChg chg="add mod">
          <ac:chgData name="YANG Zhiyuan" userId="34978340-f87a-476e-9156-e90a8c68a61b" providerId="ADAL" clId="{012126A5-AAD0-4125-9985-1052A0038730}" dt="2020-09-04T02:17:31.988" v="440" actId="164"/>
          <ac:grpSpMkLst>
            <pc:docMk/>
            <pc:sldMk cId="2680305355" sldId="273"/>
            <ac:grpSpMk id="93" creationId="{A8E47854-F148-42E7-9FD6-38FE2136E52B}"/>
          </ac:grpSpMkLst>
        </pc:grpChg>
        <pc:picChg chg="add del mod">
          <ac:chgData name="YANG Zhiyuan" userId="34978340-f87a-476e-9156-e90a8c68a61b" providerId="ADAL" clId="{012126A5-AAD0-4125-9985-1052A0038730}" dt="2020-09-04T02:08:42.931" v="177" actId="478"/>
          <ac:picMkLst>
            <pc:docMk/>
            <pc:sldMk cId="2680305355" sldId="273"/>
            <ac:picMk id="3" creationId="{D6C165AD-0E2F-40D9-86DF-9889C0A4E975}"/>
          </ac:picMkLst>
        </pc:picChg>
        <pc:picChg chg="add del mod">
          <ac:chgData name="YANG Zhiyuan" userId="34978340-f87a-476e-9156-e90a8c68a61b" providerId="ADAL" clId="{012126A5-AAD0-4125-9985-1052A0038730}" dt="2020-09-04T02:08:41.204" v="176" actId="478"/>
          <ac:picMkLst>
            <pc:docMk/>
            <pc:sldMk cId="2680305355" sldId="273"/>
            <ac:picMk id="5" creationId="{27452848-595F-4C55-B123-A7C0ECAEE28F}"/>
          </ac:picMkLst>
        </pc:picChg>
        <pc:picChg chg="del">
          <ac:chgData name="YANG Zhiyuan" userId="34978340-f87a-476e-9156-e90a8c68a61b" providerId="ADAL" clId="{012126A5-AAD0-4125-9985-1052A0038730}" dt="2020-09-04T02:02:47.124" v="145" actId="478"/>
          <ac:picMkLst>
            <pc:docMk/>
            <pc:sldMk cId="2680305355" sldId="273"/>
            <ac:picMk id="7" creationId="{305B2EFD-3C5C-46E7-AC4E-B59CFF8B5428}"/>
          </ac:picMkLst>
        </pc:picChg>
        <pc:picChg chg="add del mod">
          <ac:chgData name="YANG Zhiyuan" userId="34978340-f87a-476e-9156-e90a8c68a61b" providerId="ADAL" clId="{012126A5-AAD0-4125-9985-1052A0038730}" dt="2020-09-04T02:14:49.729" v="398" actId="478"/>
          <ac:picMkLst>
            <pc:docMk/>
            <pc:sldMk cId="2680305355" sldId="273"/>
            <ac:picMk id="8" creationId="{9158E32E-6659-4F83-9604-1DEEED76A5A6}"/>
          </ac:picMkLst>
        </pc:picChg>
        <pc:picChg chg="del">
          <ac:chgData name="YANG Zhiyuan" userId="34978340-f87a-476e-9156-e90a8c68a61b" providerId="ADAL" clId="{012126A5-AAD0-4125-9985-1052A0038730}" dt="2020-09-04T01:48:47.075" v="58" actId="478"/>
          <ac:picMkLst>
            <pc:docMk/>
            <pc:sldMk cId="2680305355" sldId="273"/>
            <ac:picMk id="9" creationId="{CDAE584E-5CCB-4326-B5AB-A479564F431A}"/>
          </ac:picMkLst>
        </pc:picChg>
        <pc:picChg chg="add del">
          <ac:chgData name="YANG Zhiyuan" userId="34978340-f87a-476e-9156-e90a8c68a61b" providerId="ADAL" clId="{012126A5-AAD0-4125-9985-1052A0038730}" dt="2020-09-04T02:03:00.763" v="149" actId="478"/>
          <ac:picMkLst>
            <pc:docMk/>
            <pc:sldMk cId="2680305355" sldId="273"/>
            <ac:picMk id="11" creationId="{C1BCB438-08D8-4F0D-810E-E82CE42215BD}"/>
          </ac:picMkLst>
        </pc:picChg>
        <pc:picChg chg="del">
          <ac:chgData name="YANG Zhiyuan" userId="34978340-f87a-476e-9156-e90a8c68a61b" providerId="ADAL" clId="{012126A5-AAD0-4125-9985-1052A0038730}" dt="2020-09-04T02:02:44.061" v="142" actId="478"/>
          <ac:picMkLst>
            <pc:docMk/>
            <pc:sldMk cId="2680305355" sldId="273"/>
            <ac:picMk id="12" creationId="{D9C0B858-42F7-4329-AF46-195210D9AFC3}"/>
          </ac:picMkLst>
        </pc:picChg>
        <pc:picChg chg="add del">
          <ac:chgData name="YANG Zhiyuan" userId="34978340-f87a-476e-9156-e90a8c68a61b" providerId="ADAL" clId="{012126A5-AAD0-4125-9985-1052A0038730}" dt="2020-09-04T02:03:01.251" v="150" actId="478"/>
          <ac:picMkLst>
            <pc:docMk/>
            <pc:sldMk cId="2680305355" sldId="273"/>
            <ac:picMk id="13" creationId="{338D33DA-35E7-4ADF-96CD-24F3BF5CAA83}"/>
          </ac:picMkLst>
        </pc:picChg>
        <pc:picChg chg="del">
          <ac:chgData name="YANG Zhiyuan" userId="34978340-f87a-476e-9156-e90a8c68a61b" providerId="ADAL" clId="{012126A5-AAD0-4125-9985-1052A0038730}" dt="2020-09-04T02:02:46.060" v="143" actId="478"/>
          <ac:picMkLst>
            <pc:docMk/>
            <pc:sldMk cId="2680305355" sldId="273"/>
            <ac:picMk id="14" creationId="{C569428C-59C1-451E-B0E0-A439137DD171}"/>
          </ac:picMkLst>
        </pc:picChg>
        <pc:picChg chg="add del">
          <ac:chgData name="YANG Zhiyuan" userId="34978340-f87a-476e-9156-e90a8c68a61b" providerId="ADAL" clId="{012126A5-AAD0-4125-9985-1052A0038730}" dt="2020-09-04T02:03:00.245" v="148" actId="478"/>
          <ac:picMkLst>
            <pc:docMk/>
            <pc:sldMk cId="2680305355" sldId="273"/>
            <ac:picMk id="18" creationId="{1E91FFBD-64B2-4469-8D07-33A3D0E9C3C4}"/>
          </ac:picMkLst>
        </pc:picChg>
        <pc:picChg chg="del">
          <ac:chgData name="YANG Zhiyuan" userId="34978340-f87a-476e-9156-e90a8c68a61b" providerId="ADAL" clId="{012126A5-AAD0-4125-9985-1052A0038730}" dt="2020-09-04T02:02:46.660" v="144" actId="478"/>
          <ac:picMkLst>
            <pc:docMk/>
            <pc:sldMk cId="2680305355" sldId="273"/>
            <ac:picMk id="21" creationId="{58884069-33CA-4BB2-99FE-0067511BE83A}"/>
          </ac:picMkLst>
        </pc:picChg>
        <pc:picChg chg="add del mod">
          <ac:chgData name="YANG Zhiyuan" userId="34978340-f87a-476e-9156-e90a8c68a61b" providerId="ADAL" clId="{012126A5-AAD0-4125-9985-1052A0038730}" dt="2020-09-04T02:14:49.242" v="397" actId="478"/>
          <ac:picMkLst>
            <pc:docMk/>
            <pc:sldMk cId="2680305355" sldId="273"/>
            <ac:picMk id="70" creationId="{C96335D8-5D7D-400B-9281-5ECA30BB9202}"/>
          </ac:picMkLst>
        </pc:picChg>
        <pc:picChg chg="add del mod">
          <ac:chgData name="YANG Zhiyuan" userId="34978340-f87a-476e-9156-e90a8c68a61b" providerId="ADAL" clId="{012126A5-AAD0-4125-9985-1052A0038730}" dt="2020-09-04T02:14:50.090" v="399" actId="478"/>
          <ac:picMkLst>
            <pc:docMk/>
            <pc:sldMk cId="2680305355" sldId="273"/>
            <ac:picMk id="72" creationId="{26D1A7EB-0977-4A46-98D5-51A026E6FBD4}"/>
          </ac:picMkLst>
        </pc:picChg>
        <pc:picChg chg="add del mod">
          <ac:chgData name="YANG Zhiyuan" userId="34978340-f87a-476e-9156-e90a8c68a61b" providerId="ADAL" clId="{012126A5-AAD0-4125-9985-1052A0038730}" dt="2020-09-04T02:12:22.627" v="326" actId="478"/>
          <ac:picMkLst>
            <pc:docMk/>
            <pc:sldMk cId="2680305355" sldId="273"/>
            <ac:picMk id="74" creationId="{80F04E71-874E-47CB-B702-BDD99B5473FB}"/>
          </ac:picMkLst>
        </pc:picChg>
        <pc:picChg chg="add del mod">
          <ac:chgData name="YANG Zhiyuan" userId="34978340-f87a-476e-9156-e90a8c68a61b" providerId="ADAL" clId="{012126A5-AAD0-4125-9985-1052A0038730}" dt="2020-09-04T02:12:56.503" v="342" actId="478"/>
          <ac:picMkLst>
            <pc:docMk/>
            <pc:sldMk cId="2680305355" sldId="273"/>
            <ac:picMk id="76" creationId="{82069A8B-BEC4-4046-8B65-1A0D0BE30BB4}"/>
          </ac:picMkLst>
        </pc:picChg>
        <pc:picChg chg="add del mod">
          <ac:chgData name="YANG Zhiyuan" userId="34978340-f87a-476e-9156-e90a8c68a61b" providerId="ADAL" clId="{012126A5-AAD0-4125-9985-1052A0038730}" dt="2020-09-04T02:14:48.763" v="396" actId="478"/>
          <ac:picMkLst>
            <pc:docMk/>
            <pc:sldMk cId="2680305355" sldId="273"/>
            <ac:picMk id="78" creationId="{517580FC-7CF6-4C98-96F0-B825E4FC04C8}"/>
          </ac:picMkLst>
        </pc:picChg>
        <pc:picChg chg="add mod">
          <ac:chgData name="YANG Zhiyuan" userId="34978340-f87a-476e-9156-e90a8c68a61b" providerId="ADAL" clId="{012126A5-AAD0-4125-9985-1052A0038730}" dt="2020-09-04T02:17:31.988" v="440" actId="164"/>
          <ac:picMkLst>
            <pc:docMk/>
            <pc:sldMk cId="2680305355" sldId="273"/>
            <ac:picMk id="80" creationId="{A36BFBC6-3A43-4A36-A1AB-D2F9972EA117}"/>
          </ac:picMkLst>
        </pc:picChg>
        <pc:picChg chg="add mod">
          <ac:chgData name="YANG Zhiyuan" userId="34978340-f87a-476e-9156-e90a8c68a61b" providerId="ADAL" clId="{012126A5-AAD0-4125-9985-1052A0038730}" dt="2020-09-04T02:17:31.988" v="440" actId="164"/>
          <ac:picMkLst>
            <pc:docMk/>
            <pc:sldMk cId="2680305355" sldId="273"/>
            <ac:picMk id="82" creationId="{20F57C09-4652-4161-A850-B75C7646577B}"/>
          </ac:picMkLst>
        </pc:picChg>
        <pc:picChg chg="add mod">
          <ac:chgData name="YANG Zhiyuan" userId="34978340-f87a-476e-9156-e90a8c68a61b" providerId="ADAL" clId="{012126A5-AAD0-4125-9985-1052A0038730}" dt="2020-09-04T02:17:31.988" v="440" actId="164"/>
          <ac:picMkLst>
            <pc:docMk/>
            <pc:sldMk cId="2680305355" sldId="273"/>
            <ac:picMk id="84" creationId="{AFAC3E3C-5544-4A7F-B7F0-FC7404BD9719}"/>
          </ac:picMkLst>
        </pc:picChg>
        <pc:picChg chg="add mod">
          <ac:chgData name="YANG Zhiyuan" userId="34978340-f87a-476e-9156-e90a8c68a61b" providerId="ADAL" clId="{012126A5-AAD0-4125-9985-1052A0038730}" dt="2020-09-04T02:17:31.988" v="440" actId="164"/>
          <ac:picMkLst>
            <pc:docMk/>
            <pc:sldMk cId="2680305355" sldId="273"/>
            <ac:picMk id="86" creationId="{BA3E0B30-3A9E-48AE-81FD-C808F2A76029}"/>
          </ac:picMkLst>
        </pc:picChg>
        <pc:cxnChg chg="add mod">
          <ac:chgData name="YANG Zhiyuan" userId="34978340-f87a-476e-9156-e90a8c68a61b" providerId="ADAL" clId="{012126A5-AAD0-4125-9985-1052A0038730}" dt="2020-09-04T02:17:31.988" v="440" actId="164"/>
          <ac:cxnSpMkLst>
            <pc:docMk/>
            <pc:sldMk cId="2680305355" sldId="273"/>
            <ac:cxnSpMk id="15" creationId="{C2A6E9D6-B2FC-45F4-A413-75F50B888FE5}"/>
          </ac:cxnSpMkLst>
        </pc:cxnChg>
        <pc:cxnChg chg="add mod">
          <ac:chgData name="YANG Zhiyuan" userId="34978340-f87a-476e-9156-e90a8c68a61b" providerId="ADAL" clId="{012126A5-AAD0-4125-9985-1052A0038730}" dt="2020-09-04T02:17:31.988" v="440" actId="164"/>
          <ac:cxnSpMkLst>
            <pc:docMk/>
            <pc:sldMk cId="2680305355" sldId="273"/>
            <ac:cxnSpMk id="16" creationId="{2A636CDE-EA01-468B-8560-546959818138}"/>
          </ac:cxnSpMkLst>
        </pc:cxnChg>
        <pc:cxnChg chg="add mod">
          <ac:chgData name="YANG Zhiyuan" userId="34978340-f87a-476e-9156-e90a8c68a61b" providerId="ADAL" clId="{012126A5-AAD0-4125-9985-1052A0038730}" dt="2020-09-04T02:17:31.988" v="440" actId="164"/>
          <ac:cxnSpMkLst>
            <pc:docMk/>
            <pc:sldMk cId="2680305355" sldId="273"/>
            <ac:cxnSpMk id="17" creationId="{12380F99-EAEB-4FA4-A218-1153E5BA4B9B}"/>
          </ac:cxnSpMkLst>
        </pc:cxnChg>
        <pc:cxnChg chg="del">
          <ac:chgData name="YANG Zhiyuan" userId="34978340-f87a-476e-9156-e90a8c68a61b" providerId="ADAL" clId="{012126A5-AAD0-4125-9985-1052A0038730}" dt="2020-09-04T02:02:56.610" v="146" actId="478"/>
          <ac:cxnSpMkLst>
            <pc:docMk/>
            <pc:sldMk cId="2680305355" sldId="273"/>
            <ac:cxnSpMk id="26" creationId="{A40CA0B6-8363-48A6-8A26-9D44A225128D}"/>
          </ac:cxnSpMkLst>
        </pc:cxnChg>
        <pc:cxnChg chg="mod">
          <ac:chgData name="YANG Zhiyuan" userId="34978340-f87a-476e-9156-e90a8c68a61b" providerId="ADAL" clId="{012126A5-AAD0-4125-9985-1052A0038730}" dt="2020-09-04T02:03:17.697" v="155" actId="478"/>
          <ac:cxnSpMkLst>
            <pc:docMk/>
            <pc:sldMk cId="2680305355" sldId="273"/>
            <ac:cxnSpMk id="30" creationId="{DA74F4C7-203A-43D7-BF6A-A21D0DCCDC37}"/>
          </ac:cxnSpMkLst>
        </pc:cxnChg>
        <pc:cxnChg chg="mod">
          <ac:chgData name="YANG Zhiyuan" userId="34978340-f87a-476e-9156-e90a8c68a61b" providerId="ADAL" clId="{012126A5-AAD0-4125-9985-1052A0038730}" dt="2020-09-04T02:03:17.697" v="155" actId="478"/>
          <ac:cxnSpMkLst>
            <pc:docMk/>
            <pc:sldMk cId="2680305355" sldId="273"/>
            <ac:cxnSpMk id="31" creationId="{D7A3F9DD-7D24-4F58-A539-7D7C8FDC7CE6}"/>
          </ac:cxnSpMkLst>
        </pc:cxnChg>
        <pc:cxnChg chg="mod">
          <ac:chgData name="YANG Zhiyuan" userId="34978340-f87a-476e-9156-e90a8c68a61b" providerId="ADAL" clId="{012126A5-AAD0-4125-9985-1052A0038730}" dt="2020-09-04T02:03:17.697" v="155" actId="478"/>
          <ac:cxnSpMkLst>
            <pc:docMk/>
            <pc:sldMk cId="2680305355" sldId="273"/>
            <ac:cxnSpMk id="32" creationId="{70F0DCC3-217D-40A3-95BF-99BE3B419F48}"/>
          </ac:cxnSpMkLst>
        </pc:cxnChg>
        <pc:cxnChg chg="mod">
          <ac:chgData name="YANG Zhiyuan" userId="34978340-f87a-476e-9156-e90a8c68a61b" providerId="ADAL" clId="{012126A5-AAD0-4125-9985-1052A0038730}" dt="2020-09-04T02:03:17.697" v="155" actId="478"/>
          <ac:cxnSpMkLst>
            <pc:docMk/>
            <pc:sldMk cId="2680305355" sldId="273"/>
            <ac:cxnSpMk id="33" creationId="{0BB6D461-E919-4215-9CC9-F338C4BF67AA}"/>
          </ac:cxnSpMkLst>
        </pc:cxnChg>
        <pc:cxnChg chg="mod">
          <ac:chgData name="YANG Zhiyuan" userId="34978340-f87a-476e-9156-e90a8c68a61b" providerId="ADAL" clId="{012126A5-AAD0-4125-9985-1052A0038730}" dt="2020-09-04T02:03:17.697" v="155" actId="478"/>
          <ac:cxnSpMkLst>
            <pc:docMk/>
            <pc:sldMk cId="2680305355" sldId="273"/>
            <ac:cxnSpMk id="34" creationId="{9028296F-C6CD-4535-8E81-E06B5D126864}"/>
          </ac:cxnSpMkLst>
        </pc:cxnChg>
        <pc:cxnChg chg="mod">
          <ac:chgData name="YANG Zhiyuan" userId="34978340-f87a-476e-9156-e90a8c68a61b" providerId="ADAL" clId="{012126A5-AAD0-4125-9985-1052A0038730}" dt="2020-09-04T02:03:17.697" v="155" actId="478"/>
          <ac:cxnSpMkLst>
            <pc:docMk/>
            <pc:sldMk cId="2680305355" sldId="273"/>
            <ac:cxnSpMk id="37" creationId="{BCA809BA-8CE7-4542-B338-C46C017BEDE0}"/>
          </ac:cxnSpMkLst>
        </pc:cxnChg>
        <pc:cxnChg chg="mod">
          <ac:chgData name="YANG Zhiyuan" userId="34978340-f87a-476e-9156-e90a8c68a61b" providerId="ADAL" clId="{012126A5-AAD0-4125-9985-1052A0038730}" dt="2020-09-04T02:03:17.697" v="155" actId="478"/>
          <ac:cxnSpMkLst>
            <pc:docMk/>
            <pc:sldMk cId="2680305355" sldId="273"/>
            <ac:cxnSpMk id="38" creationId="{053C52F5-EBDA-48DF-963D-223DA186C6C5}"/>
          </ac:cxnSpMkLst>
        </pc:cxnChg>
        <pc:cxnChg chg="mod">
          <ac:chgData name="YANG Zhiyuan" userId="34978340-f87a-476e-9156-e90a8c68a61b" providerId="ADAL" clId="{012126A5-AAD0-4125-9985-1052A0038730}" dt="2020-09-04T02:03:17.697" v="155" actId="478"/>
          <ac:cxnSpMkLst>
            <pc:docMk/>
            <pc:sldMk cId="2680305355" sldId="273"/>
            <ac:cxnSpMk id="39" creationId="{78D74947-DA8E-46D9-AC8A-C563FA1EADA1}"/>
          </ac:cxnSpMkLst>
        </pc:cxnChg>
        <pc:cxnChg chg="del">
          <ac:chgData name="YANG Zhiyuan" userId="34978340-f87a-476e-9156-e90a8c68a61b" providerId="ADAL" clId="{012126A5-AAD0-4125-9985-1052A0038730}" dt="2020-09-04T02:02:56.610" v="146" actId="478"/>
          <ac:cxnSpMkLst>
            <pc:docMk/>
            <pc:sldMk cId="2680305355" sldId="273"/>
            <ac:cxnSpMk id="42" creationId="{B40342C3-7993-4F39-8176-A5C62E8ECCC2}"/>
          </ac:cxnSpMkLst>
        </pc:cxnChg>
        <pc:cxnChg chg="del">
          <ac:chgData name="YANG Zhiyuan" userId="34978340-f87a-476e-9156-e90a8c68a61b" providerId="ADAL" clId="{012126A5-AAD0-4125-9985-1052A0038730}" dt="2020-09-04T02:02:56.610" v="146" actId="478"/>
          <ac:cxnSpMkLst>
            <pc:docMk/>
            <pc:sldMk cId="2680305355" sldId="273"/>
            <ac:cxnSpMk id="44" creationId="{6C292302-CD21-49CF-8728-A58F3032FAE4}"/>
          </ac:cxnSpMkLst>
        </pc:cxnChg>
        <pc:cxnChg chg="del">
          <ac:chgData name="YANG Zhiyuan" userId="34978340-f87a-476e-9156-e90a8c68a61b" providerId="ADAL" clId="{012126A5-AAD0-4125-9985-1052A0038730}" dt="2020-09-04T02:02:56.610" v="146" actId="478"/>
          <ac:cxnSpMkLst>
            <pc:docMk/>
            <pc:sldMk cId="2680305355" sldId="273"/>
            <ac:cxnSpMk id="45" creationId="{2CCFFB3E-3F65-43EE-89D6-C213B851B78D}"/>
          </ac:cxnSpMkLst>
        </pc:cxnChg>
      </pc:sldChg>
      <pc:sldChg chg="addSp delSp modSp add mod setBg">
        <pc:chgData name="YANG Zhiyuan" userId="34978340-f87a-476e-9156-e90a8c68a61b" providerId="ADAL" clId="{012126A5-AAD0-4125-9985-1052A0038730}" dt="2020-10-04T11:26:21.230" v="545" actId="1076"/>
        <pc:sldMkLst>
          <pc:docMk/>
          <pc:sldMk cId="913033338" sldId="274"/>
        </pc:sldMkLst>
        <pc:spChg chg="del">
          <ac:chgData name="YANG Zhiyuan" userId="34978340-f87a-476e-9156-e90a8c68a61b" providerId="ADAL" clId="{012126A5-AAD0-4125-9985-1052A0038730}" dt="2020-09-12T10:22:00.943" v="442" actId="478"/>
          <ac:spMkLst>
            <pc:docMk/>
            <pc:sldMk cId="913033338" sldId="274"/>
            <ac:spMk id="2" creationId="{7AB4A5A4-3824-4899-A490-0E73D349BA9A}"/>
          </ac:spMkLst>
        </pc:spChg>
        <pc:spChg chg="del">
          <ac:chgData name="YANG Zhiyuan" userId="34978340-f87a-476e-9156-e90a8c68a61b" providerId="ADAL" clId="{012126A5-AAD0-4125-9985-1052A0038730}" dt="2020-09-12T10:22:02.238" v="443" actId="478"/>
          <ac:spMkLst>
            <pc:docMk/>
            <pc:sldMk cId="913033338" sldId="274"/>
            <ac:spMk id="3" creationId="{A750338D-5498-4185-948A-EFCF276B2CE4}"/>
          </ac:spMkLst>
        </pc:spChg>
        <pc:spChg chg="add del mod">
          <ac:chgData name="YANG Zhiyuan" userId="34978340-f87a-476e-9156-e90a8c68a61b" providerId="ADAL" clId="{012126A5-AAD0-4125-9985-1052A0038730}" dt="2020-09-21T09:13:32.681" v="473" actId="478"/>
          <ac:spMkLst>
            <pc:docMk/>
            <pc:sldMk cId="913033338" sldId="274"/>
            <ac:spMk id="4" creationId="{2493ED5D-A074-4F59-8E16-32AE3F7448EC}"/>
          </ac:spMkLst>
        </pc:spChg>
        <pc:spChg chg="add del">
          <ac:chgData name="YANG Zhiyuan" userId="34978340-f87a-476e-9156-e90a8c68a61b" providerId="ADAL" clId="{012126A5-AAD0-4125-9985-1052A0038730}" dt="2020-09-21T09:14:17.623" v="478" actId="26606"/>
          <ac:spMkLst>
            <pc:docMk/>
            <pc:sldMk cId="913033338" sldId="274"/>
            <ac:spMk id="5" creationId="{57845966-6EFC-468A-9CC7-BAB4B95854E7}"/>
          </ac:spMkLst>
        </pc:spChg>
        <pc:spChg chg="add mod">
          <ac:chgData name="YANG Zhiyuan" userId="34978340-f87a-476e-9156-e90a8c68a61b" providerId="ADAL" clId="{012126A5-AAD0-4125-9985-1052A0038730}" dt="2020-10-04T11:26:09.983" v="544" actId="1076"/>
          <ac:spMkLst>
            <pc:docMk/>
            <pc:sldMk cId="913033338" sldId="274"/>
            <ac:spMk id="9" creationId="{B74B166B-08DC-495E-8CD8-33B35386F5F9}"/>
          </ac:spMkLst>
        </pc:spChg>
        <pc:spChg chg="add del">
          <ac:chgData name="YANG Zhiyuan" userId="34978340-f87a-476e-9156-e90a8c68a61b" providerId="ADAL" clId="{012126A5-AAD0-4125-9985-1052A0038730}" dt="2020-09-21T09:14:17.623" v="478" actId="26606"/>
          <ac:spMkLst>
            <pc:docMk/>
            <pc:sldMk cId="913033338" sldId="274"/>
            <ac:spMk id="12" creationId="{ADAD1991-FFD1-4E94-ABAB-7560D33008E4}"/>
          </ac:spMkLst>
        </pc:spChg>
        <pc:spChg chg="add del">
          <ac:chgData name="YANG Zhiyuan" userId="34978340-f87a-476e-9156-e90a8c68a61b" providerId="ADAL" clId="{012126A5-AAD0-4125-9985-1052A0038730}" dt="2020-09-21T09:14:18.762" v="480" actId="26606"/>
          <ac:spMkLst>
            <pc:docMk/>
            <pc:sldMk cId="913033338" sldId="274"/>
            <ac:spMk id="14" creationId="{B670DBD5-770C-4383-9F54-5B86E86BD5BB}"/>
          </ac:spMkLst>
        </pc:spChg>
        <pc:spChg chg="add del">
          <ac:chgData name="YANG Zhiyuan" userId="34978340-f87a-476e-9156-e90a8c68a61b" providerId="ADAL" clId="{012126A5-AAD0-4125-9985-1052A0038730}" dt="2020-09-21T09:14:20.401" v="482" actId="26606"/>
          <ac:spMkLst>
            <pc:docMk/>
            <pc:sldMk cId="913033338" sldId="274"/>
            <ac:spMk id="16" creationId="{57845966-6EFC-468A-9CC7-BAB4B95854E7}"/>
          </ac:spMkLst>
        </pc:spChg>
        <pc:spChg chg="add del">
          <ac:chgData name="YANG Zhiyuan" userId="34978340-f87a-476e-9156-e90a8c68a61b" providerId="ADAL" clId="{012126A5-AAD0-4125-9985-1052A0038730}" dt="2020-09-21T09:14:20.401" v="482" actId="26606"/>
          <ac:spMkLst>
            <pc:docMk/>
            <pc:sldMk cId="913033338" sldId="274"/>
            <ac:spMk id="18" creationId="{ADAD1991-FFD1-4E94-ABAB-7560D33008E4}"/>
          </ac:spMkLst>
        </pc:spChg>
        <pc:spChg chg="add del">
          <ac:chgData name="YANG Zhiyuan" userId="34978340-f87a-476e-9156-e90a8c68a61b" providerId="ADAL" clId="{012126A5-AAD0-4125-9985-1052A0038730}" dt="2020-09-21T09:14:21.786" v="484" actId="26606"/>
          <ac:spMkLst>
            <pc:docMk/>
            <pc:sldMk cId="913033338" sldId="274"/>
            <ac:spMk id="20" creationId="{3ECA69A1-7536-43AC-85EF-C7106179F5ED}"/>
          </ac:spMkLst>
        </pc:spChg>
        <pc:spChg chg="add del">
          <ac:chgData name="YANG Zhiyuan" userId="34978340-f87a-476e-9156-e90a8c68a61b" providerId="ADAL" clId="{012126A5-AAD0-4125-9985-1052A0038730}" dt="2020-09-21T09:14:21.786" v="484" actId="26606"/>
          <ac:spMkLst>
            <pc:docMk/>
            <pc:sldMk cId="913033338" sldId="274"/>
            <ac:spMk id="21" creationId="{F3060C83-F051-4F0E-ABAD-AA0DFC48B218}"/>
          </ac:spMkLst>
        </pc:spChg>
        <pc:spChg chg="add del">
          <ac:chgData name="YANG Zhiyuan" userId="34978340-f87a-476e-9156-e90a8c68a61b" providerId="ADAL" clId="{012126A5-AAD0-4125-9985-1052A0038730}" dt="2020-09-21T09:14:21.786" v="484" actId="26606"/>
          <ac:spMkLst>
            <pc:docMk/>
            <pc:sldMk cId="913033338" sldId="274"/>
            <ac:spMk id="22" creationId="{83C98ABE-055B-441F-B07E-44F97F083C39}"/>
          </ac:spMkLst>
        </pc:spChg>
        <pc:spChg chg="add del">
          <ac:chgData name="YANG Zhiyuan" userId="34978340-f87a-476e-9156-e90a8c68a61b" providerId="ADAL" clId="{012126A5-AAD0-4125-9985-1052A0038730}" dt="2020-09-21T09:14:21.786" v="484" actId="26606"/>
          <ac:spMkLst>
            <pc:docMk/>
            <pc:sldMk cId="913033338" sldId="274"/>
            <ac:spMk id="23" creationId="{29FDB030-9B49-4CED-8CCD-4D99382388AC}"/>
          </ac:spMkLst>
        </pc:spChg>
        <pc:spChg chg="add del">
          <ac:chgData name="YANG Zhiyuan" userId="34978340-f87a-476e-9156-e90a8c68a61b" providerId="ADAL" clId="{012126A5-AAD0-4125-9985-1052A0038730}" dt="2020-09-21T09:14:21.786" v="484" actId="26606"/>
          <ac:spMkLst>
            <pc:docMk/>
            <pc:sldMk cId="913033338" sldId="274"/>
            <ac:spMk id="24" creationId="{3783CA14-24A1-485C-8B30-D6A5D87987AD}"/>
          </ac:spMkLst>
        </pc:spChg>
        <pc:spChg chg="add del">
          <ac:chgData name="YANG Zhiyuan" userId="34978340-f87a-476e-9156-e90a8c68a61b" providerId="ADAL" clId="{012126A5-AAD0-4125-9985-1052A0038730}" dt="2020-09-21T09:14:21.786" v="484" actId="26606"/>
          <ac:spMkLst>
            <pc:docMk/>
            <pc:sldMk cId="913033338" sldId="274"/>
            <ac:spMk id="25" creationId="{9A97C86A-04D6-40F7-AE84-31AB43E6A846}"/>
          </ac:spMkLst>
        </pc:spChg>
        <pc:spChg chg="add del">
          <ac:chgData name="YANG Zhiyuan" userId="34978340-f87a-476e-9156-e90a8c68a61b" providerId="ADAL" clId="{012126A5-AAD0-4125-9985-1052A0038730}" dt="2020-09-21T09:14:21.786" v="484" actId="26606"/>
          <ac:spMkLst>
            <pc:docMk/>
            <pc:sldMk cId="913033338" sldId="274"/>
            <ac:spMk id="26" creationId="{FF9F2414-84E8-453E-B1F3-389FDE8192D9}"/>
          </ac:spMkLst>
        </pc:spChg>
        <pc:spChg chg="add mod">
          <ac:chgData name="YANG Zhiyuan" userId="34978340-f87a-476e-9156-e90a8c68a61b" providerId="ADAL" clId="{012126A5-AAD0-4125-9985-1052A0038730}" dt="2020-10-04T11:26:21.230" v="545" actId="1076"/>
          <ac:spMkLst>
            <pc:docMk/>
            <pc:sldMk cId="913033338" sldId="274"/>
            <ac:spMk id="27" creationId="{53136A49-0FCD-4492-8AB7-B184918335EE}"/>
          </ac:spMkLst>
        </pc:spChg>
        <pc:spChg chg="add del">
          <ac:chgData name="YANG Zhiyuan" userId="34978340-f87a-476e-9156-e90a8c68a61b" providerId="ADAL" clId="{012126A5-AAD0-4125-9985-1052A0038730}" dt="2020-09-21T09:14:28.616" v="486" actId="26606"/>
          <ac:spMkLst>
            <pc:docMk/>
            <pc:sldMk cId="913033338" sldId="274"/>
            <ac:spMk id="28" creationId="{57845966-6EFC-468A-9CC7-BAB4B95854E7}"/>
          </ac:spMkLst>
        </pc:spChg>
        <pc:spChg chg="add del">
          <ac:chgData name="YANG Zhiyuan" userId="34978340-f87a-476e-9156-e90a8c68a61b" providerId="ADAL" clId="{012126A5-AAD0-4125-9985-1052A0038730}" dt="2020-09-21T09:14:28.616" v="486" actId="26606"/>
          <ac:spMkLst>
            <pc:docMk/>
            <pc:sldMk cId="913033338" sldId="274"/>
            <ac:spMk id="30" creationId="{ADAD1991-FFD1-4E94-ABAB-7560D33008E4}"/>
          </ac:spMkLst>
        </pc:spChg>
        <pc:picChg chg="add del mod">
          <ac:chgData name="YANG Zhiyuan" userId="34978340-f87a-476e-9156-e90a8c68a61b" providerId="ADAL" clId="{012126A5-AAD0-4125-9985-1052A0038730}" dt="2020-10-04T11:25:23.459" v="530" actId="478"/>
          <ac:picMkLst>
            <pc:docMk/>
            <pc:sldMk cId="913033338" sldId="274"/>
            <ac:picMk id="3" creationId="{8A376553-129C-4A17-BA77-2E12028CC9B7}"/>
          </ac:picMkLst>
        </pc:picChg>
        <pc:picChg chg="add mod">
          <ac:chgData name="YANG Zhiyuan" userId="34978340-f87a-476e-9156-e90a8c68a61b" providerId="ADAL" clId="{012126A5-AAD0-4125-9985-1052A0038730}" dt="2020-10-04T11:26:00.488" v="541" actId="1076"/>
          <ac:picMkLst>
            <pc:docMk/>
            <pc:sldMk cId="913033338" sldId="274"/>
            <ac:picMk id="4" creationId="{ACCE7BEB-5A72-4F23-BE52-7CF96AC716D4}"/>
          </ac:picMkLst>
        </pc:picChg>
        <pc:picChg chg="add mod">
          <ac:chgData name="YANG Zhiyuan" userId="34978340-f87a-476e-9156-e90a8c68a61b" providerId="ADAL" clId="{012126A5-AAD0-4125-9985-1052A0038730}" dt="2020-10-04T11:25:52.549" v="539" actId="1076"/>
          <ac:picMkLst>
            <pc:docMk/>
            <pc:sldMk cId="913033338" sldId="274"/>
            <ac:picMk id="6" creationId="{8E169E16-F660-4A42-BD15-39C28DFB47BF}"/>
          </ac:picMkLst>
        </pc:picChg>
        <pc:picChg chg="add del mod">
          <ac:chgData name="YANG Zhiyuan" userId="34978340-f87a-476e-9156-e90a8c68a61b" providerId="ADAL" clId="{012126A5-AAD0-4125-9985-1052A0038730}" dt="2020-10-04T11:25:16.709" v="526" actId="478"/>
          <ac:picMkLst>
            <pc:docMk/>
            <pc:sldMk cId="913033338" sldId="274"/>
            <ac:picMk id="7" creationId="{A41EA90D-F7BC-4950-804E-885C302C68E1}"/>
          </ac:picMkLst>
        </pc:picChg>
        <pc:picChg chg="add del">
          <ac:chgData name="YANG Zhiyuan" userId="34978340-f87a-476e-9156-e90a8c68a61b" providerId="ADAL" clId="{012126A5-AAD0-4125-9985-1052A0038730}" dt="2020-09-21T09:14:17.623" v="478" actId="26606"/>
          <ac:picMkLst>
            <pc:docMk/>
            <pc:sldMk cId="913033338" sldId="274"/>
            <ac:picMk id="10" creationId="{75554383-98AF-4A47-BB65-705FAAA4BE6A}"/>
          </ac:picMkLst>
        </pc:picChg>
        <pc:picChg chg="add del">
          <ac:chgData name="YANG Zhiyuan" userId="34978340-f87a-476e-9156-e90a8c68a61b" providerId="ADAL" clId="{012126A5-AAD0-4125-9985-1052A0038730}" dt="2020-09-21T09:14:20.401" v="482" actId="26606"/>
          <ac:picMkLst>
            <pc:docMk/>
            <pc:sldMk cId="913033338" sldId="274"/>
            <ac:picMk id="17" creationId="{75554383-98AF-4A47-BB65-705FAAA4BE6A}"/>
          </ac:picMkLst>
        </pc:picChg>
        <pc:picChg chg="add del">
          <ac:chgData name="YANG Zhiyuan" userId="34978340-f87a-476e-9156-e90a8c68a61b" providerId="ADAL" clId="{012126A5-AAD0-4125-9985-1052A0038730}" dt="2020-09-21T09:14:28.616" v="486" actId="26606"/>
          <ac:picMkLst>
            <pc:docMk/>
            <pc:sldMk cId="913033338" sldId="274"/>
            <ac:picMk id="29" creationId="{75554383-98AF-4A47-BB65-705FAAA4BE6A}"/>
          </ac:picMkLst>
        </pc:picChg>
        <pc:cxnChg chg="add del mod">
          <ac:chgData name="YANG Zhiyuan" userId="34978340-f87a-476e-9156-e90a8c68a61b" providerId="ADAL" clId="{012126A5-AAD0-4125-9985-1052A0038730}" dt="2020-09-12T10:24:59.331" v="469" actId="478"/>
          <ac:cxnSpMkLst>
            <pc:docMk/>
            <pc:sldMk cId="913033338" sldId="274"/>
            <ac:cxnSpMk id="6" creationId="{8A3AB705-80CA-4438-83B0-ECD6687FEF20}"/>
          </ac:cxnSpMkLst>
        </pc:cxnChg>
        <pc:cxnChg chg="add del mod">
          <ac:chgData name="YANG Zhiyuan" userId="34978340-f87a-476e-9156-e90a8c68a61b" providerId="ADAL" clId="{012126A5-AAD0-4125-9985-1052A0038730}" dt="2020-09-21T09:13:32.681" v="473" actId="478"/>
          <ac:cxnSpMkLst>
            <pc:docMk/>
            <pc:sldMk cId="913033338" sldId="274"/>
            <ac:cxnSpMk id="8" creationId="{E2A2EE8A-F16E-45B2-B4CE-0F9DDC627810}"/>
          </ac:cxnSpMkLst>
        </pc:cxnChg>
        <pc:cxnChg chg="add mod">
          <ac:chgData name="YANG Zhiyuan" userId="34978340-f87a-476e-9156-e90a8c68a61b" providerId="ADAL" clId="{012126A5-AAD0-4125-9985-1052A0038730}" dt="2020-10-04T11:25:23.459" v="530" actId="478"/>
          <ac:cxnSpMkLst>
            <pc:docMk/>
            <pc:sldMk cId="913033338" sldId="274"/>
            <ac:cxnSpMk id="13" creationId="{FD4D0261-AA21-4B3C-854B-1C06C2F45248}"/>
          </ac:cxnSpMkLst>
        </pc:cxnChg>
      </pc:sldChg>
      <pc:sldChg chg="delSp add del">
        <pc:chgData name="YANG Zhiyuan" userId="34978340-f87a-476e-9156-e90a8c68a61b" providerId="ADAL" clId="{012126A5-AAD0-4125-9985-1052A0038730}" dt="2020-10-21T06:17:39.838" v="554" actId="2696"/>
        <pc:sldMkLst>
          <pc:docMk/>
          <pc:sldMk cId="145809561" sldId="275"/>
        </pc:sldMkLst>
        <pc:spChg chg="del">
          <ac:chgData name="YANG Zhiyuan" userId="34978340-f87a-476e-9156-e90a8c68a61b" providerId="ADAL" clId="{012126A5-AAD0-4125-9985-1052A0038730}" dt="2020-10-21T06:17:12.521" v="551" actId="478"/>
          <ac:spMkLst>
            <pc:docMk/>
            <pc:sldMk cId="145809561" sldId="275"/>
            <ac:spMk id="2" creationId="{63F2D092-EEFB-4DC4-8B97-3C84E5BC4C2D}"/>
          </ac:spMkLst>
        </pc:spChg>
        <pc:spChg chg="del">
          <ac:chgData name="YANG Zhiyuan" userId="34978340-f87a-476e-9156-e90a8c68a61b" providerId="ADAL" clId="{012126A5-AAD0-4125-9985-1052A0038730}" dt="2020-10-21T06:17:13.410" v="552" actId="478"/>
          <ac:spMkLst>
            <pc:docMk/>
            <pc:sldMk cId="145809561" sldId="275"/>
            <ac:spMk id="3" creationId="{62C05CE5-E84E-488C-9306-B6297CCA48EE}"/>
          </ac:spMkLst>
        </pc:spChg>
        <pc:spChg chg="del">
          <ac:chgData name="YANG Zhiyuan" userId="34978340-f87a-476e-9156-e90a8c68a61b" providerId="ADAL" clId="{012126A5-AAD0-4125-9985-1052A0038730}" dt="2020-10-21T06:17:26.588" v="553"/>
          <ac:spMkLst>
            <pc:docMk/>
            <pc:sldMk cId="145809561" sldId="275"/>
            <ac:spMk id="4" creationId="{4773F12E-F688-4CD2-8C2D-43F2C172CC0F}"/>
          </ac:spMkLst>
        </pc:spChg>
      </pc:sldChg>
      <pc:sldChg chg="del">
        <pc:chgData name="YANG Zhiyuan" userId="34978340-f87a-476e-9156-e90a8c68a61b" providerId="ADAL" clId="{012126A5-AAD0-4125-9985-1052A0038730}" dt="2020-10-21T06:57:43.611" v="555"/>
        <pc:sldMkLst>
          <pc:docMk/>
          <pc:sldMk cId="3575387314" sldId="2706"/>
        </pc:sldMkLst>
      </pc:sldChg>
      <pc:sldChg chg="del">
        <pc:chgData name="YANG Zhiyuan" userId="34978340-f87a-476e-9156-e90a8c68a61b" providerId="ADAL" clId="{012126A5-AAD0-4125-9985-1052A0038730}" dt="2020-10-21T06:57:43.611" v="555"/>
        <pc:sldMkLst>
          <pc:docMk/>
          <pc:sldMk cId="3976946983" sldId="2707"/>
        </pc:sldMkLst>
      </pc:sldChg>
      <pc:sldChg chg="del">
        <pc:chgData name="YANG Zhiyuan" userId="34978340-f87a-476e-9156-e90a8c68a61b" providerId="ADAL" clId="{012126A5-AAD0-4125-9985-1052A0038730}" dt="2020-10-21T06:57:43.611" v="555"/>
        <pc:sldMkLst>
          <pc:docMk/>
          <pc:sldMk cId="2255655297" sldId="2708"/>
        </pc:sldMkLst>
      </pc:sldChg>
      <pc:sldChg chg="del">
        <pc:chgData name="YANG Zhiyuan" userId="34978340-f87a-476e-9156-e90a8c68a61b" providerId="ADAL" clId="{012126A5-AAD0-4125-9985-1052A0038730}" dt="2020-10-21T06:57:43.611" v="555"/>
        <pc:sldMkLst>
          <pc:docMk/>
          <pc:sldMk cId="2030783541" sldId="2709"/>
        </pc:sldMkLst>
      </pc:sldChg>
    </pc:docChg>
  </pc:docChgLst>
  <pc:docChgLst>
    <pc:chgData name="Zhiyuan" userId="34978340-f87a-476e-9156-e90a8c68a61b" providerId="ADAL" clId="{0855E9FC-1D05-4D08-BF42-A1B13EEFC491}"/>
    <pc:docChg chg="undo custSel addSld modSld">
      <pc:chgData name="Zhiyuan" userId="34978340-f87a-476e-9156-e90a8c68a61b" providerId="ADAL" clId="{0855E9FC-1D05-4D08-BF42-A1B13EEFC491}" dt="2020-08-08T08:17:49.667" v="421" actId="1076"/>
      <pc:docMkLst>
        <pc:docMk/>
      </pc:docMkLst>
      <pc:sldChg chg="addSp delSp mod">
        <pc:chgData name="Zhiyuan" userId="34978340-f87a-476e-9156-e90a8c68a61b" providerId="ADAL" clId="{0855E9FC-1D05-4D08-BF42-A1B13EEFC491}" dt="2020-08-08T08:01:26.644" v="263" actId="22"/>
        <pc:sldMkLst>
          <pc:docMk/>
          <pc:sldMk cId="2807112013" sldId="257"/>
        </pc:sldMkLst>
        <pc:spChg chg="add del">
          <ac:chgData name="Zhiyuan" userId="34978340-f87a-476e-9156-e90a8c68a61b" providerId="ADAL" clId="{0855E9FC-1D05-4D08-BF42-A1B13EEFC491}" dt="2020-08-08T08:01:26.644" v="263" actId="22"/>
          <ac:spMkLst>
            <pc:docMk/>
            <pc:sldMk cId="2807112013" sldId="257"/>
            <ac:spMk id="21" creationId="{705C9F85-A0E8-4E2D-8DD7-28F6656B1744}"/>
          </ac:spMkLst>
        </pc:spChg>
      </pc:sldChg>
      <pc:sldChg chg="addSp delSp modSp new mod">
        <pc:chgData name="Zhiyuan" userId="34978340-f87a-476e-9156-e90a8c68a61b" providerId="ADAL" clId="{0855E9FC-1D05-4D08-BF42-A1B13EEFC491}" dt="2020-08-08T07:55:38.892" v="258"/>
        <pc:sldMkLst>
          <pc:docMk/>
          <pc:sldMk cId="1099463761" sldId="262"/>
        </pc:sldMkLst>
        <pc:spChg chg="del">
          <ac:chgData name="Zhiyuan" userId="34978340-f87a-476e-9156-e90a8c68a61b" providerId="ADAL" clId="{0855E9FC-1D05-4D08-BF42-A1B13EEFC491}" dt="2020-08-08T07:09:47.472" v="2" actId="478"/>
          <ac:spMkLst>
            <pc:docMk/>
            <pc:sldMk cId="1099463761" sldId="262"/>
            <ac:spMk id="2" creationId="{4A7496FA-B845-4506-B52D-66917103BBFF}"/>
          </ac:spMkLst>
        </pc:spChg>
        <pc:spChg chg="del">
          <ac:chgData name="Zhiyuan" userId="34978340-f87a-476e-9156-e90a8c68a61b" providerId="ADAL" clId="{0855E9FC-1D05-4D08-BF42-A1B13EEFC491}" dt="2020-08-08T07:09:46.744" v="1" actId="478"/>
          <ac:spMkLst>
            <pc:docMk/>
            <pc:sldMk cId="1099463761" sldId="262"/>
            <ac:spMk id="3" creationId="{53D8977E-DCC8-4661-8D6C-DE474D17AD4F}"/>
          </ac:spMkLst>
        </pc:spChg>
        <pc:spChg chg="add del mod">
          <ac:chgData name="Zhiyuan" userId="34978340-f87a-476e-9156-e90a8c68a61b" providerId="ADAL" clId="{0855E9FC-1D05-4D08-BF42-A1B13EEFC491}" dt="2020-08-08T07:19:17.607" v="29" actId="478"/>
          <ac:spMkLst>
            <pc:docMk/>
            <pc:sldMk cId="1099463761" sldId="262"/>
            <ac:spMk id="8" creationId="{0CFEE94F-56CC-430E-9DD9-E1BC6CD7BA6E}"/>
          </ac:spMkLst>
        </pc:spChg>
        <pc:spChg chg="add del">
          <ac:chgData name="Zhiyuan" userId="34978340-f87a-476e-9156-e90a8c68a61b" providerId="ADAL" clId="{0855E9FC-1D05-4D08-BF42-A1B13EEFC491}" dt="2020-08-08T07:24:56.645" v="65" actId="478"/>
          <ac:spMkLst>
            <pc:docMk/>
            <pc:sldMk cId="1099463761" sldId="262"/>
            <ac:spMk id="42" creationId="{C97B6679-76C4-4E81-B810-06595253A3DC}"/>
          </ac:spMkLst>
        </pc:spChg>
        <pc:spChg chg="add del mod">
          <ac:chgData name="Zhiyuan" userId="34978340-f87a-476e-9156-e90a8c68a61b" providerId="ADAL" clId="{0855E9FC-1D05-4D08-BF42-A1B13EEFC491}" dt="2020-08-08T07:25:31.630" v="73" actId="478"/>
          <ac:spMkLst>
            <pc:docMk/>
            <pc:sldMk cId="1099463761" sldId="262"/>
            <ac:spMk id="43" creationId="{E22011B0-ECE1-414B-9FA1-7AFC9B074B98}"/>
          </ac:spMkLst>
        </pc:spChg>
        <pc:spChg chg="add del">
          <ac:chgData name="Zhiyuan" userId="34978340-f87a-476e-9156-e90a8c68a61b" providerId="ADAL" clId="{0855E9FC-1D05-4D08-BF42-A1B13EEFC491}" dt="2020-08-08T07:26:02.193" v="75" actId="478"/>
          <ac:spMkLst>
            <pc:docMk/>
            <pc:sldMk cId="1099463761" sldId="262"/>
            <ac:spMk id="44" creationId="{D2B32E6A-7412-4513-96FB-7976F1A97555}"/>
          </ac:spMkLst>
        </pc:spChg>
        <pc:spChg chg="add mod ord">
          <ac:chgData name="Zhiyuan" userId="34978340-f87a-476e-9156-e90a8c68a61b" providerId="ADAL" clId="{0855E9FC-1D05-4D08-BF42-A1B13EEFC491}" dt="2020-08-08T07:42:42.028" v="127" actId="164"/>
          <ac:spMkLst>
            <pc:docMk/>
            <pc:sldMk cId="1099463761" sldId="262"/>
            <ac:spMk id="45" creationId="{7883ED35-3CA4-4C80-A658-EF6060E85840}"/>
          </ac:spMkLst>
        </pc:spChg>
        <pc:spChg chg="add mod">
          <ac:chgData name="Zhiyuan" userId="34978340-f87a-476e-9156-e90a8c68a61b" providerId="ADAL" clId="{0855E9FC-1D05-4D08-BF42-A1B13EEFC491}" dt="2020-08-08T07:54:32.688" v="234" actId="164"/>
          <ac:spMkLst>
            <pc:docMk/>
            <pc:sldMk cId="1099463761" sldId="262"/>
            <ac:spMk id="46" creationId="{513D5EB9-201B-49CA-9B6C-1DCB976F48A1}"/>
          </ac:spMkLst>
        </pc:spChg>
        <pc:spChg chg="add mod">
          <ac:chgData name="Zhiyuan" userId="34978340-f87a-476e-9156-e90a8c68a61b" providerId="ADAL" clId="{0855E9FC-1D05-4D08-BF42-A1B13EEFC491}" dt="2020-08-08T07:54:32.688" v="234" actId="164"/>
          <ac:spMkLst>
            <pc:docMk/>
            <pc:sldMk cId="1099463761" sldId="262"/>
            <ac:spMk id="48" creationId="{0BABBDF3-E7DC-4423-AB99-B6D1D44EBFE3}"/>
          </ac:spMkLst>
        </pc:spChg>
        <pc:spChg chg="add mod">
          <ac:chgData name="Zhiyuan" userId="34978340-f87a-476e-9156-e90a8c68a61b" providerId="ADAL" clId="{0855E9FC-1D05-4D08-BF42-A1B13EEFC491}" dt="2020-08-08T07:54:32.688" v="234" actId="164"/>
          <ac:spMkLst>
            <pc:docMk/>
            <pc:sldMk cId="1099463761" sldId="262"/>
            <ac:spMk id="51" creationId="{F5B44329-AE39-4435-99B4-B85525D20EDC}"/>
          </ac:spMkLst>
        </pc:spChg>
        <pc:spChg chg="add mod">
          <ac:chgData name="Zhiyuan" userId="34978340-f87a-476e-9156-e90a8c68a61b" providerId="ADAL" clId="{0855E9FC-1D05-4D08-BF42-A1B13EEFC491}" dt="2020-08-08T07:54:32.688" v="234" actId="164"/>
          <ac:spMkLst>
            <pc:docMk/>
            <pc:sldMk cId="1099463761" sldId="262"/>
            <ac:spMk id="54" creationId="{DE4F2C73-1709-49A2-9E02-8B4D3C3A9625}"/>
          </ac:spMkLst>
        </pc:spChg>
        <pc:spChg chg="del mod topLvl">
          <ac:chgData name="Zhiyuan" userId="34978340-f87a-476e-9156-e90a8c68a61b" providerId="ADAL" clId="{0855E9FC-1D05-4D08-BF42-A1B13EEFC491}" dt="2020-08-08T07:46:45.590" v="162" actId="478"/>
          <ac:spMkLst>
            <pc:docMk/>
            <pc:sldMk cId="1099463761" sldId="262"/>
            <ac:spMk id="56" creationId="{74D2A5F8-C039-4B55-81F0-DE0F66E04A3B}"/>
          </ac:spMkLst>
        </pc:spChg>
        <pc:spChg chg="add del mod ord">
          <ac:chgData name="Zhiyuan" userId="34978340-f87a-476e-9156-e90a8c68a61b" providerId="ADAL" clId="{0855E9FC-1D05-4D08-BF42-A1B13EEFC491}" dt="2020-08-08T07:50:09.190" v="185" actId="478"/>
          <ac:spMkLst>
            <pc:docMk/>
            <pc:sldMk cId="1099463761" sldId="262"/>
            <ac:spMk id="81" creationId="{697B6FDE-B01E-4E06-8410-419663A55D90}"/>
          </ac:spMkLst>
        </pc:spChg>
        <pc:spChg chg="add mod ord">
          <ac:chgData name="Zhiyuan" userId="34978340-f87a-476e-9156-e90a8c68a61b" providerId="ADAL" clId="{0855E9FC-1D05-4D08-BF42-A1B13EEFC491}" dt="2020-08-08T07:51:45.284" v="191" actId="164"/>
          <ac:spMkLst>
            <pc:docMk/>
            <pc:sldMk cId="1099463761" sldId="262"/>
            <ac:spMk id="84" creationId="{6F077219-64CF-486D-88CC-534033D1D68C}"/>
          </ac:spMkLst>
        </pc:spChg>
        <pc:spChg chg="add del">
          <ac:chgData name="Zhiyuan" userId="34978340-f87a-476e-9156-e90a8c68a61b" providerId="ADAL" clId="{0855E9FC-1D05-4D08-BF42-A1B13EEFC491}" dt="2020-08-08T07:52:03.113" v="195" actId="22"/>
          <ac:spMkLst>
            <pc:docMk/>
            <pc:sldMk cId="1099463761" sldId="262"/>
            <ac:spMk id="87" creationId="{C8B8BADE-128C-42AC-BCAC-60E48D29D925}"/>
          </ac:spMkLst>
        </pc:spChg>
        <pc:spChg chg="add mod">
          <ac:chgData name="Zhiyuan" userId="34978340-f87a-476e-9156-e90a8c68a61b" providerId="ADAL" clId="{0855E9FC-1D05-4D08-BF42-A1B13EEFC491}" dt="2020-08-08T07:54:36.494" v="235" actId="164"/>
          <ac:spMkLst>
            <pc:docMk/>
            <pc:sldMk cId="1099463761" sldId="262"/>
            <ac:spMk id="89" creationId="{3B031CFA-AB40-41BD-BE11-4441683FE594}"/>
          </ac:spMkLst>
        </pc:spChg>
        <pc:spChg chg="mod">
          <ac:chgData name="Zhiyuan" userId="34978340-f87a-476e-9156-e90a8c68a61b" providerId="ADAL" clId="{0855E9FC-1D05-4D08-BF42-A1B13EEFC491}" dt="2020-08-08T07:52:08.654" v="198" actId="571"/>
          <ac:spMkLst>
            <pc:docMk/>
            <pc:sldMk cId="1099463761" sldId="262"/>
            <ac:spMk id="91" creationId="{CC4C1936-E534-4332-86CE-66BF3B9E4462}"/>
          </ac:spMkLst>
        </pc:spChg>
        <pc:spChg chg="add mod">
          <ac:chgData name="Zhiyuan" userId="34978340-f87a-476e-9156-e90a8c68a61b" providerId="ADAL" clId="{0855E9FC-1D05-4D08-BF42-A1B13EEFC491}" dt="2020-08-08T07:54:36.494" v="235" actId="164"/>
          <ac:spMkLst>
            <pc:docMk/>
            <pc:sldMk cId="1099463761" sldId="262"/>
            <ac:spMk id="97" creationId="{C45730DB-5DFD-4F83-822E-9954665B95A5}"/>
          </ac:spMkLst>
        </pc:spChg>
        <pc:spChg chg="add del">
          <ac:chgData name="Zhiyuan" userId="34978340-f87a-476e-9156-e90a8c68a61b" providerId="ADAL" clId="{0855E9FC-1D05-4D08-BF42-A1B13EEFC491}" dt="2020-08-08T07:54:01.482" v="220" actId="22"/>
          <ac:spMkLst>
            <pc:docMk/>
            <pc:sldMk cId="1099463761" sldId="262"/>
            <ac:spMk id="99" creationId="{83D616E8-3910-499A-B7BD-B5394526911C}"/>
          </ac:spMkLst>
        </pc:spChg>
        <pc:spChg chg="add mod">
          <ac:chgData name="Zhiyuan" userId="34978340-f87a-476e-9156-e90a8c68a61b" providerId="ADAL" clId="{0855E9FC-1D05-4D08-BF42-A1B13EEFC491}" dt="2020-08-08T07:54:36.494" v="235" actId="164"/>
          <ac:spMkLst>
            <pc:docMk/>
            <pc:sldMk cId="1099463761" sldId="262"/>
            <ac:spMk id="101" creationId="{C587C156-A425-4620-9629-D6B8CB62880B}"/>
          </ac:spMkLst>
        </pc:spChg>
        <pc:spChg chg="add mod">
          <ac:chgData name="Zhiyuan" userId="34978340-f87a-476e-9156-e90a8c68a61b" providerId="ADAL" clId="{0855E9FC-1D05-4D08-BF42-A1B13EEFC491}" dt="2020-08-08T07:54:36.494" v="235" actId="164"/>
          <ac:spMkLst>
            <pc:docMk/>
            <pc:sldMk cId="1099463761" sldId="262"/>
            <ac:spMk id="103" creationId="{51ECF0BD-DE21-46BC-AC55-2B8AC9BCBB09}"/>
          </ac:spMkLst>
        </pc:spChg>
        <pc:spChg chg="add mod">
          <ac:chgData name="Zhiyuan" userId="34978340-f87a-476e-9156-e90a8c68a61b" providerId="ADAL" clId="{0855E9FC-1D05-4D08-BF42-A1B13EEFC491}" dt="2020-08-08T07:54:36.494" v="235" actId="164"/>
          <ac:spMkLst>
            <pc:docMk/>
            <pc:sldMk cId="1099463761" sldId="262"/>
            <ac:spMk id="105" creationId="{806A1638-A158-4BDF-B167-F8251D9E060D}"/>
          </ac:spMkLst>
        </pc:spChg>
        <pc:spChg chg="add mod">
          <ac:chgData name="Zhiyuan" userId="34978340-f87a-476e-9156-e90a8c68a61b" providerId="ADAL" clId="{0855E9FC-1D05-4D08-BF42-A1B13EEFC491}" dt="2020-08-08T07:55:27.779" v="253" actId="1076"/>
          <ac:spMkLst>
            <pc:docMk/>
            <pc:sldMk cId="1099463761" sldId="262"/>
            <ac:spMk id="108" creationId="{E2E3E1DE-9A99-4E1C-A2B0-E43B1FA9E4FD}"/>
          </ac:spMkLst>
        </pc:spChg>
        <pc:spChg chg="add mod">
          <ac:chgData name="Zhiyuan" userId="34978340-f87a-476e-9156-e90a8c68a61b" providerId="ADAL" clId="{0855E9FC-1D05-4D08-BF42-A1B13EEFC491}" dt="2020-08-08T07:55:38.892" v="258"/>
          <ac:spMkLst>
            <pc:docMk/>
            <pc:sldMk cId="1099463761" sldId="262"/>
            <ac:spMk id="110" creationId="{717E0207-4C05-4CC3-81EE-DE339E941F86}"/>
          </ac:spMkLst>
        </pc:spChg>
        <pc:grpChg chg="add mod">
          <ac:chgData name="Zhiyuan" userId="34978340-f87a-476e-9156-e90a8c68a61b" providerId="ADAL" clId="{0855E9FC-1D05-4D08-BF42-A1B13EEFC491}" dt="2020-08-08T07:54:32.688" v="234" actId="164"/>
          <ac:grpSpMkLst>
            <pc:docMk/>
            <pc:sldMk cId="1099463761" sldId="262"/>
            <ac:grpSpMk id="52" creationId="{87E32468-6EF8-42CB-95A7-732E2408D756}"/>
          </ac:grpSpMkLst>
        </pc:grpChg>
        <pc:grpChg chg="add del mod">
          <ac:chgData name="Zhiyuan" userId="34978340-f87a-476e-9156-e90a8c68a61b" providerId="ADAL" clId="{0855E9FC-1D05-4D08-BF42-A1B13EEFC491}" dt="2020-08-08T07:45:03.926" v="151" actId="165"/>
          <ac:grpSpMkLst>
            <pc:docMk/>
            <pc:sldMk cId="1099463761" sldId="262"/>
            <ac:grpSpMk id="55" creationId="{79505CED-3E0C-4D77-85C9-6A7E026A3420}"/>
          </ac:grpSpMkLst>
        </pc:grpChg>
        <pc:grpChg chg="add mod">
          <ac:chgData name="Zhiyuan" userId="34978340-f87a-476e-9156-e90a8c68a61b" providerId="ADAL" clId="{0855E9FC-1D05-4D08-BF42-A1B13EEFC491}" dt="2020-08-08T07:54:36.494" v="235" actId="164"/>
          <ac:grpSpMkLst>
            <pc:docMk/>
            <pc:sldMk cId="1099463761" sldId="262"/>
            <ac:grpSpMk id="85" creationId="{A82035E3-CB15-4DF1-B059-973C9391E344}"/>
          </ac:grpSpMkLst>
        </pc:grpChg>
        <pc:grpChg chg="add mod">
          <ac:chgData name="Zhiyuan" userId="34978340-f87a-476e-9156-e90a8c68a61b" providerId="ADAL" clId="{0855E9FC-1D05-4D08-BF42-A1B13EEFC491}" dt="2020-08-08T07:52:08.654" v="198" actId="571"/>
          <ac:grpSpMkLst>
            <pc:docMk/>
            <pc:sldMk cId="1099463761" sldId="262"/>
            <ac:grpSpMk id="90" creationId="{7ABCF879-4DD9-413E-968D-166202D0BA3A}"/>
          </ac:grpSpMkLst>
        </pc:grpChg>
        <pc:grpChg chg="add mod">
          <ac:chgData name="Zhiyuan" userId="34978340-f87a-476e-9156-e90a8c68a61b" providerId="ADAL" clId="{0855E9FC-1D05-4D08-BF42-A1B13EEFC491}" dt="2020-08-08T07:54:32.688" v="234" actId="164"/>
          <ac:grpSpMkLst>
            <pc:docMk/>
            <pc:sldMk cId="1099463761" sldId="262"/>
            <ac:grpSpMk id="106" creationId="{91A8EFF9-0E4A-4F05-A0D4-C8B199989C28}"/>
          </ac:grpSpMkLst>
        </pc:grpChg>
        <pc:grpChg chg="add mod">
          <ac:chgData name="Zhiyuan" userId="34978340-f87a-476e-9156-e90a8c68a61b" providerId="ADAL" clId="{0855E9FC-1D05-4D08-BF42-A1B13EEFC491}" dt="2020-08-08T07:55:03.273" v="237" actId="1076"/>
          <ac:grpSpMkLst>
            <pc:docMk/>
            <pc:sldMk cId="1099463761" sldId="262"/>
            <ac:grpSpMk id="107" creationId="{8D804CBA-EB3B-4F08-9F5E-65229616A3FF}"/>
          </ac:grpSpMkLst>
        </pc:grpChg>
        <pc:cxnChg chg="add del mod">
          <ac:chgData name="Zhiyuan" userId="34978340-f87a-476e-9156-e90a8c68a61b" providerId="ADAL" clId="{0855E9FC-1D05-4D08-BF42-A1B13EEFC491}" dt="2020-08-08T07:16:48.431" v="14" actId="478"/>
          <ac:cxnSpMkLst>
            <pc:docMk/>
            <pc:sldMk cId="1099463761" sldId="262"/>
            <ac:cxnSpMk id="4" creationId="{5732A480-E80A-4A92-AB12-08CA4D1D7DAB}"/>
          </ac:cxnSpMkLst>
        </pc:cxnChg>
        <pc:cxnChg chg="add del mod">
          <ac:chgData name="Zhiyuan" userId="34978340-f87a-476e-9156-e90a8c68a61b" providerId="ADAL" clId="{0855E9FC-1D05-4D08-BF42-A1B13EEFC491}" dt="2020-08-08T07:16:47.443" v="13" actId="478"/>
          <ac:cxnSpMkLst>
            <pc:docMk/>
            <pc:sldMk cId="1099463761" sldId="262"/>
            <ac:cxnSpMk id="5" creationId="{F583971A-7602-441C-8DFC-50724083711A}"/>
          </ac:cxnSpMkLst>
        </pc:cxnChg>
        <pc:cxnChg chg="add del mod">
          <ac:chgData name="Zhiyuan" userId="34978340-f87a-476e-9156-e90a8c68a61b" providerId="ADAL" clId="{0855E9FC-1D05-4D08-BF42-A1B13EEFC491}" dt="2020-08-08T07:18:09.182" v="23" actId="11529"/>
          <ac:cxnSpMkLst>
            <pc:docMk/>
            <pc:sldMk cId="1099463761" sldId="262"/>
            <ac:cxnSpMk id="10" creationId="{12CE26CC-DB07-4BCD-9C26-45663C06A02B}"/>
          </ac:cxnSpMkLst>
        </pc:cxnChg>
        <pc:cxnChg chg="add del mod">
          <ac:chgData name="Zhiyuan" userId="34978340-f87a-476e-9156-e90a8c68a61b" providerId="ADAL" clId="{0855E9FC-1D05-4D08-BF42-A1B13EEFC491}" dt="2020-08-08T07:19:26.957" v="31" actId="478"/>
          <ac:cxnSpMkLst>
            <pc:docMk/>
            <pc:sldMk cId="1099463761" sldId="262"/>
            <ac:cxnSpMk id="12" creationId="{E250C041-5F0E-42C8-A5DA-7929C9D6C5CA}"/>
          </ac:cxnSpMkLst>
        </pc:cxnChg>
        <pc:cxnChg chg="add del mod">
          <ac:chgData name="Zhiyuan" userId="34978340-f87a-476e-9156-e90a8c68a61b" providerId="ADAL" clId="{0855E9FC-1D05-4D08-BF42-A1B13EEFC491}" dt="2020-08-08T07:42:42.028" v="127" actId="164"/>
          <ac:cxnSpMkLst>
            <pc:docMk/>
            <pc:sldMk cId="1099463761" sldId="262"/>
            <ac:cxnSpMk id="18" creationId="{7C043B4C-82AD-47DA-A519-B76BBDFB7CC6}"/>
          </ac:cxnSpMkLst>
        </pc:cxnChg>
        <pc:cxnChg chg="add mod">
          <ac:chgData name="Zhiyuan" userId="34978340-f87a-476e-9156-e90a8c68a61b" providerId="ADAL" clId="{0855E9FC-1D05-4D08-BF42-A1B13EEFC491}" dt="2020-08-08T07:42:42.028" v="127" actId="164"/>
          <ac:cxnSpMkLst>
            <pc:docMk/>
            <pc:sldMk cId="1099463761" sldId="262"/>
            <ac:cxnSpMk id="19" creationId="{58A5F2C4-7388-436F-AB5C-A771690C95AA}"/>
          </ac:cxnSpMkLst>
        </pc:cxnChg>
        <pc:cxnChg chg="add mod">
          <ac:chgData name="Zhiyuan" userId="34978340-f87a-476e-9156-e90a8c68a61b" providerId="ADAL" clId="{0855E9FC-1D05-4D08-BF42-A1B13EEFC491}" dt="2020-08-08T07:42:42.028" v="127" actId="164"/>
          <ac:cxnSpMkLst>
            <pc:docMk/>
            <pc:sldMk cId="1099463761" sldId="262"/>
            <ac:cxnSpMk id="31" creationId="{07589F9B-8FAA-429E-8657-9FF1F0014501}"/>
          </ac:cxnSpMkLst>
        </pc:cxnChg>
        <pc:cxnChg chg="add mod">
          <ac:chgData name="Zhiyuan" userId="34978340-f87a-476e-9156-e90a8c68a61b" providerId="ADAL" clId="{0855E9FC-1D05-4D08-BF42-A1B13EEFC491}" dt="2020-08-08T07:42:42.028" v="127" actId="164"/>
          <ac:cxnSpMkLst>
            <pc:docMk/>
            <pc:sldMk cId="1099463761" sldId="262"/>
            <ac:cxnSpMk id="32" creationId="{8396B73A-EEF7-446B-9350-1770FD9D8C6C}"/>
          </ac:cxnSpMkLst>
        </pc:cxnChg>
        <pc:cxnChg chg="add del">
          <ac:chgData name="Zhiyuan" userId="34978340-f87a-476e-9156-e90a8c68a61b" providerId="ADAL" clId="{0855E9FC-1D05-4D08-BF42-A1B13EEFC491}" dt="2020-08-08T07:38:30.481" v="107" actId="11529"/>
          <ac:cxnSpMkLst>
            <pc:docMk/>
            <pc:sldMk cId="1099463761" sldId="262"/>
            <ac:cxnSpMk id="50" creationId="{A07C97C4-B632-45DB-B0F4-93647883F2BB}"/>
          </ac:cxnSpMkLst>
        </pc:cxnChg>
        <pc:cxnChg chg="mod topLvl">
          <ac:chgData name="Zhiyuan" userId="34978340-f87a-476e-9156-e90a8c68a61b" providerId="ADAL" clId="{0855E9FC-1D05-4D08-BF42-A1B13EEFC491}" dt="2020-08-08T07:51:45.284" v="191" actId="164"/>
          <ac:cxnSpMkLst>
            <pc:docMk/>
            <pc:sldMk cId="1099463761" sldId="262"/>
            <ac:cxnSpMk id="57" creationId="{58FBDCA6-DB3C-4222-8F4C-705FBB483D2C}"/>
          </ac:cxnSpMkLst>
        </pc:cxnChg>
        <pc:cxnChg chg="mod topLvl">
          <ac:chgData name="Zhiyuan" userId="34978340-f87a-476e-9156-e90a8c68a61b" providerId="ADAL" clId="{0855E9FC-1D05-4D08-BF42-A1B13EEFC491}" dt="2020-08-08T07:51:45.284" v="191" actId="164"/>
          <ac:cxnSpMkLst>
            <pc:docMk/>
            <pc:sldMk cId="1099463761" sldId="262"/>
            <ac:cxnSpMk id="58" creationId="{9A53CC6C-1E16-4852-9EB9-97C39317153A}"/>
          </ac:cxnSpMkLst>
        </pc:cxnChg>
        <pc:cxnChg chg="mod topLvl">
          <ac:chgData name="Zhiyuan" userId="34978340-f87a-476e-9156-e90a8c68a61b" providerId="ADAL" clId="{0855E9FC-1D05-4D08-BF42-A1B13EEFC491}" dt="2020-08-08T07:51:45.284" v="191" actId="164"/>
          <ac:cxnSpMkLst>
            <pc:docMk/>
            <pc:sldMk cId="1099463761" sldId="262"/>
            <ac:cxnSpMk id="59" creationId="{AB9A0334-89C4-48F7-968C-383B02DBA764}"/>
          </ac:cxnSpMkLst>
        </pc:cxnChg>
        <pc:cxnChg chg="mod topLvl">
          <ac:chgData name="Zhiyuan" userId="34978340-f87a-476e-9156-e90a8c68a61b" providerId="ADAL" clId="{0855E9FC-1D05-4D08-BF42-A1B13EEFC491}" dt="2020-08-08T07:51:45.284" v="191" actId="164"/>
          <ac:cxnSpMkLst>
            <pc:docMk/>
            <pc:sldMk cId="1099463761" sldId="262"/>
            <ac:cxnSpMk id="60" creationId="{0D669573-DEF8-4226-A08C-F8C4F67D2084}"/>
          </ac:cxnSpMkLst>
        </pc:cxnChg>
        <pc:cxnChg chg="add mod">
          <ac:chgData name="Zhiyuan" userId="34978340-f87a-476e-9156-e90a8c68a61b" providerId="ADAL" clId="{0855E9FC-1D05-4D08-BF42-A1B13EEFC491}" dt="2020-08-08T07:51:45.284" v="191" actId="164"/>
          <ac:cxnSpMkLst>
            <pc:docMk/>
            <pc:sldMk cId="1099463761" sldId="262"/>
            <ac:cxnSpMk id="61" creationId="{E9CF2532-878F-48B1-988B-400E2982DB88}"/>
          </ac:cxnSpMkLst>
        </pc:cxnChg>
        <pc:cxnChg chg="mod">
          <ac:chgData name="Zhiyuan" userId="34978340-f87a-476e-9156-e90a8c68a61b" providerId="ADAL" clId="{0855E9FC-1D05-4D08-BF42-A1B13EEFC491}" dt="2020-08-08T07:52:08.654" v="198" actId="571"/>
          <ac:cxnSpMkLst>
            <pc:docMk/>
            <pc:sldMk cId="1099463761" sldId="262"/>
            <ac:cxnSpMk id="92" creationId="{D0A2A584-148F-4BFC-8BF0-9BC7FF306FE7}"/>
          </ac:cxnSpMkLst>
        </pc:cxnChg>
        <pc:cxnChg chg="mod">
          <ac:chgData name="Zhiyuan" userId="34978340-f87a-476e-9156-e90a8c68a61b" providerId="ADAL" clId="{0855E9FC-1D05-4D08-BF42-A1B13EEFC491}" dt="2020-08-08T07:52:08.654" v="198" actId="571"/>
          <ac:cxnSpMkLst>
            <pc:docMk/>
            <pc:sldMk cId="1099463761" sldId="262"/>
            <ac:cxnSpMk id="93" creationId="{0298FE05-00DF-4906-ABC5-F24498022701}"/>
          </ac:cxnSpMkLst>
        </pc:cxnChg>
        <pc:cxnChg chg="mod">
          <ac:chgData name="Zhiyuan" userId="34978340-f87a-476e-9156-e90a8c68a61b" providerId="ADAL" clId="{0855E9FC-1D05-4D08-BF42-A1B13EEFC491}" dt="2020-08-08T07:52:08.654" v="198" actId="571"/>
          <ac:cxnSpMkLst>
            <pc:docMk/>
            <pc:sldMk cId="1099463761" sldId="262"/>
            <ac:cxnSpMk id="94" creationId="{E10671B8-CA6F-442B-A2B9-D4F9E63C9BBD}"/>
          </ac:cxnSpMkLst>
        </pc:cxnChg>
        <pc:cxnChg chg="mod">
          <ac:chgData name="Zhiyuan" userId="34978340-f87a-476e-9156-e90a8c68a61b" providerId="ADAL" clId="{0855E9FC-1D05-4D08-BF42-A1B13EEFC491}" dt="2020-08-08T07:52:08.654" v="198" actId="571"/>
          <ac:cxnSpMkLst>
            <pc:docMk/>
            <pc:sldMk cId="1099463761" sldId="262"/>
            <ac:cxnSpMk id="95" creationId="{E74FA0D1-A387-46A2-839F-93F6B2F9F86F}"/>
          </ac:cxnSpMkLst>
        </pc:cxnChg>
      </pc:sldChg>
      <pc:sldChg chg="delSp new mod">
        <pc:chgData name="Zhiyuan" userId="34978340-f87a-476e-9156-e90a8c68a61b" providerId="ADAL" clId="{0855E9FC-1D05-4D08-BF42-A1B13EEFC491}" dt="2020-08-08T08:00:53.865" v="261" actId="478"/>
        <pc:sldMkLst>
          <pc:docMk/>
          <pc:sldMk cId="3149019451" sldId="263"/>
        </pc:sldMkLst>
        <pc:spChg chg="del">
          <ac:chgData name="Zhiyuan" userId="34978340-f87a-476e-9156-e90a8c68a61b" providerId="ADAL" clId="{0855E9FC-1D05-4D08-BF42-A1B13EEFC491}" dt="2020-08-08T08:00:53.865" v="261" actId="478"/>
          <ac:spMkLst>
            <pc:docMk/>
            <pc:sldMk cId="3149019451" sldId="263"/>
            <ac:spMk id="2" creationId="{DED58C6C-C1A9-4BC7-AD95-74301D88D583}"/>
          </ac:spMkLst>
        </pc:spChg>
        <pc:spChg chg="del">
          <ac:chgData name="Zhiyuan" userId="34978340-f87a-476e-9156-e90a8c68a61b" providerId="ADAL" clId="{0855E9FC-1D05-4D08-BF42-A1B13EEFC491}" dt="2020-08-08T08:00:50.652" v="260" actId="478"/>
          <ac:spMkLst>
            <pc:docMk/>
            <pc:sldMk cId="3149019451" sldId="263"/>
            <ac:spMk id="3" creationId="{7257B15F-EDB6-4D8B-857B-110996706C94}"/>
          </ac:spMkLst>
        </pc:spChg>
      </pc:sldChg>
      <pc:sldChg chg="addSp delSp modSp add mod">
        <pc:chgData name="Zhiyuan" userId="34978340-f87a-476e-9156-e90a8c68a61b" providerId="ADAL" clId="{0855E9FC-1D05-4D08-BF42-A1B13EEFC491}" dt="2020-08-08T08:17:49.667" v="421" actId="1076"/>
        <pc:sldMkLst>
          <pc:docMk/>
          <pc:sldMk cId="4122792882" sldId="264"/>
        </pc:sldMkLst>
        <pc:spChg chg="add mod">
          <ac:chgData name="Zhiyuan" userId="34978340-f87a-476e-9156-e90a8c68a61b" providerId="ADAL" clId="{0855E9FC-1D05-4D08-BF42-A1B13EEFC491}" dt="2020-08-08T08:04:56.584" v="310" actId="1076"/>
          <ac:spMkLst>
            <pc:docMk/>
            <pc:sldMk cId="4122792882" sldId="264"/>
            <ac:spMk id="34" creationId="{FFE73B1A-2019-4A8E-8CCF-8CBE0413C0C4}"/>
          </ac:spMkLst>
        </pc:spChg>
        <pc:spChg chg="add mod">
          <ac:chgData name="Zhiyuan" userId="34978340-f87a-476e-9156-e90a8c68a61b" providerId="ADAL" clId="{0855E9FC-1D05-4D08-BF42-A1B13EEFC491}" dt="2020-08-08T08:04:16.851" v="299" actId="1076"/>
          <ac:spMkLst>
            <pc:docMk/>
            <pc:sldMk cId="4122792882" sldId="264"/>
            <ac:spMk id="35" creationId="{B0BAEAD6-03B2-4CC1-AAB8-202E23D1ABE9}"/>
          </ac:spMkLst>
        </pc:spChg>
        <pc:spChg chg="add mod">
          <ac:chgData name="Zhiyuan" userId="34978340-f87a-476e-9156-e90a8c68a61b" providerId="ADAL" clId="{0855E9FC-1D05-4D08-BF42-A1B13EEFC491}" dt="2020-08-08T08:04:08.498" v="296" actId="1076"/>
          <ac:spMkLst>
            <pc:docMk/>
            <pc:sldMk cId="4122792882" sldId="264"/>
            <ac:spMk id="36" creationId="{BB30DA61-A143-4B8A-90A6-BA8F804DFFAF}"/>
          </ac:spMkLst>
        </pc:spChg>
        <pc:spChg chg="add mod">
          <ac:chgData name="Zhiyuan" userId="34978340-f87a-476e-9156-e90a8c68a61b" providerId="ADAL" clId="{0855E9FC-1D05-4D08-BF42-A1B13EEFC491}" dt="2020-08-08T08:04:15.442" v="298" actId="1076"/>
          <ac:spMkLst>
            <pc:docMk/>
            <pc:sldMk cId="4122792882" sldId="264"/>
            <ac:spMk id="37" creationId="{1E2F8F65-25AA-4DE1-8A96-9AE034500E64}"/>
          </ac:spMkLst>
        </pc:spChg>
        <pc:spChg chg="add mod">
          <ac:chgData name="Zhiyuan" userId="34978340-f87a-476e-9156-e90a8c68a61b" providerId="ADAL" clId="{0855E9FC-1D05-4D08-BF42-A1B13EEFC491}" dt="2020-08-08T08:04:10.880" v="297" actId="1076"/>
          <ac:spMkLst>
            <pc:docMk/>
            <pc:sldMk cId="4122792882" sldId="264"/>
            <ac:spMk id="39" creationId="{775EF780-4953-4F8F-BB7B-61E191071E8B}"/>
          </ac:spMkLst>
        </pc:spChg>
        <pc:spChg chg="add mod">
          <ac:chgData name="Zhiyuan" userId="34978340-f87a-476e-9156-e90a8c68a61b" providerId="ADAL" clId="{0855E9FC-1D05-4D08-BF42-A1B13EEFC491}" dt="2020-08-08T08:16:49.490" v="407" actId="1076"/>
          <ac:spMkLst>
            <pc:docMk/>
            <pc:sldMk cId="4122792882" sldId="264"/>
            <ac:spMk id="54" creationId="{F8D8E3BA-363A-4BDE-A309-DC8BAD79A3D2}"/>
          </ac:spMkLst>
        </pc:spChg>
        <pc:spChg chg="add del mod">
          <ac:chgData name="Zhiyuan" userId="34978340-f87a-476e-9156-e90a8c68a61b" providerId="ADAL" clId="{0855E9FC-1D05-4D08-BF42-A1B13EEFC491}" dt="2020-08-08T08:17:03.500" v="408" actId="478"/>
          <ac:spMkLst>
            <pc:docMk/>
            <pc:sldMk cId="4122792882" sldId="264"/>
            <ac:spMk id="55" creationId="{97937BFB-B3D7-4C98-ABED-7255F1A7B5FC}"/>
          </ac:spMkLst>
        </pc:spChg>
        <pc:spChg chg="mod">
          <ac:chgData name="Zhiyuan" userId="34978340-f87a-476e-9156-e90a8c68a61b" providerId="ADAL" clId="{0855E9FC-1D05-4D08-BF42-A1B13EEFC491}" dt="2020-08-08T08:03:08.338" v="285" actId="1076"/>
          <ac:spMkLst>
            <pc:docMk/>
            <pc:sldMk cId="4122792882" sldId="264"/>
            <ac:spMk id="59" creationId="{5052B2F8-C78A-4B54-9283-E4EFC703F4CC}"/>
          </ac:spMkLst>
        </pc:spChg>
        <pc:spChg chg="mod">
          <ac:chgData name="Zhiyuan" userId="34978340-f87a-476e-9156-e90a8c68a61b" providerId="ADAL" clId="{0855E9FC-1D05-4D08-BF42-A1B13EEFC491}" dt="2020-08-08T08:01:48.097" v="272" actId="1076"/>
          <ac:spMkLst>
            <pc:docMk/>
            <pc:sldMk cId="4122792882" sldId="264"/>
            <ac:spMk id="60" creationId="{B6E9B8A9-2B33-435F-8494-FD1D36DB3A57}"/>
          </ac:spMkLst>
        </pc:spChg>
        <pc:spChg chg="mod">
          <ac:chgData name="Zhiyuan" userId="34978340-f87a-476e-9156-e90a8c68a61b" providerId="ADAL" clId="{0855E9FC-1D05-4D08-BF42-A1B13EEFC491}" dt="2020-08-08T08:03:59.735" v="292" actId="1076"/>
          <ac:spMkLst>
            <pc:docMk/>
            <pc:sldMk cId="4122792882" sldId="264"/>
            <ac:spMk id="61" creationId="{7B62CFA3-BE67-4DD8-86EC-59BDD1F87385}"/>
          </ac:spMkLst>
        </pc:spChg>
        <pc:spChg chg="mod">
          <ac:chgData name="Zhiyuan" userId="34978340-f87a-476e-9156-e90a8c68a61b" providerId="ADAL" clId="{0855E9FC-1D05-4D08-BF42-A1B13EEFC491}" dt="2020-08-08T08:02:53.602" v="282" actId="1076"/>
          <ac:spMkLst>
            <pc:docMk/>
            <pc:sldMk cId="4122792882" sldId="264"/>
            <ac:spMk id="62" creationId="{BFF4563F-0410-476D-A216-43DD549438A6}"/>
          </ac:spMkLst>
        </pc:spChg>
        <pc:spChg chg="mod">
          <ac:chgData name="Zhiyuan" userId="34978340-f87a-476e-9156-e90a8c68a61b" providerId="ADAL" clId="{0855E9FC-1D05-4D08-BF42-A1B13EEFC491}" dt="2020-08-08T08:02:29.183" v="278" actId="1076"/>
          <ac:spMkLst>
            <pc:docMk/>
            <pc:sldMk cId="4122792882" sldId="264"/>
            <ac:spMk id="63" creationId="{16A9C02F-A65B-4920-8043-F043CFDDE4A2}"/>
          </ac:spMkLst>
        </pc:spChg>
        <pc:spChg chg="mod">
          <ac:chgData name="Zhiyuan" userId="34978340-f87a-476e-9156-e90a8c68a61b" providerId="ADAL" clId="{0855E9FC-1D05-4D08-BF42-A1B13EEFC491}" dt="2020-08-08T08:02:44.522" v="281" actId="1076"/>
          <ac:spMkLst>
            <pc:docMk/>
            <pc:sldMk cId="4122792882" sldId="264"/>
            <ac:spMk id="64" creationId="{38E23BEF-CD2E-42F4-8F5B-B6A2415B935D}"/>
          </ac:spMkLst>
        </pc:spChg>
        <pc:spChg chg="add del mod">
          <ac:chgData name="Zhiyuan" userId="34978340-f87a-476e-9156-e90a8c68a61b" providerId="ADAL" clId="{0855E9FC-1D05-4D08-BF42-A1B13EEFC491}" dt="2020-08-08T08:17:05.050" v="409" actId="478"/>
          <ac:spMkLst>
            <pc:docMk/>
            <pc:sldMk cId="4122792882" sldId="264"/>
            <ac:spMk id="67" creationId="{2CF1F302-9092-489A-AFC4-CBE8FAF5B26D}"/>
          </ac:spMkLst>
        </pc:spChg>
        <pc:spChg chg="add del mod">
          <ac:chgData name="Zhiyuan" userId="34978340-f87a-476e-9156-e90a8c68a61b" providerId="ADAL" clId="{0855E9FC-1D05-4D08-BF42-A1B13EEFC491}" dt="2020-08-08T08:07:33.538" v="388" actId="478"/>
          <ac:spMkLst>
            <pc:docMk/>
            <pc:sldMk cId="4122792882" sldId="264"/>
            <ac:spMk id="69" creationId="{CBDB7B64-ECC6-4B0D-9B0E-B81C79604C13}"/>
          </ac:spMkLst>
        </pc:spChg>
        <pc:spChg chg="add del mod">
          <ac:chgData name="Zhiyuan" userId="34978340-f87a-476e-9156-e90a8c68a61b" providerId="ADAL" clId="{0855E9FC-1D05-4D08-BF42-A1B13EEFC491}" dt="2020-08-08T08:17:06.574" v="410" actId="478"/>
          <ac:spMkLst>
            <pc:docMk/>
            <pc:sldMk cId="4122792882" sldId="264"/>
            <ac:spMk id="71" creationId="{3401325C-A6A3-47A5-B8E8-51B2A5740E72}"/>
          </ac:spMkLst>
        </pc:spChg>
        <pc:spChg chg="add mod">
          <ac:chgData name="Zhiyuan" userId="34978340-f87a-476e-9156-e90a8c68a61b" providerId="ADAL" clId="{0855E9FC-1D05-4D08-BF42-A1B13EEFC491}" dt="2020-08-08T08:17:49.667" v="421" actId="1076"/>
          <ac:spMkLst>
            <pc:docMk/>
            <pc:sldMk cId="4122792882" sldId="264"/>
            <ac:spMk id="73" creationId="{6AD3FDB5-DEEB-4F90-A7EE-D260F0386711}"/>
          </ac:spMkLst>
        </pc:spChg>
        <pc:spChg chg="add mod">
          <ac:chgData name="Zhiyuan" userId="34978340-f87a-476e-9156-e90a8c68a61b" providerId="ADAL" clId="{0855E9FC-1D05-4D08-BF42-A1B13EEFC491}" dt="2020-08-08T08:17:33.091" v="419" actId="20577"/>
          <ac:spMkLst>
            <pc:docMk/>
            <pc:sldMk cId="4122792882" sldId="264"/>
            <ac:spMk id="75" creationId="{E2F90C33-BA7D-4B1F-8CE7-BD135F0DCB01}"/>
          </ac:spMkLst>
        </pc:spChg>
        <pc:spChg chg="add mod">
          <ac:chgData name="Zhiyuan" userId="34978340-f87a-476e-9156-e90a8c68a61b" providerId="ADAL" clId="{0855E9FC-1D05-4D08-BF42-A1B13EEFC491}" dt="2020-08-08T08:17:36.240" v="420" actId="20577"/>
          <ac:spMkLst>
            <pc:docMk/>
            <pc:sldMk cId="4122792882" sldId="264"/>
            <ac:spMk id="77" creationId="{C7229057-6C97-4F29-B1FC-6B376F4A4E37}"/>
          </ac:spMkLst>
        </pc:spChg>
        <pc:cxnChg chg="add mod">
          <ac:chgData name="Zhiyuan" userId="34978340-f87a-476e-9156-e90a8c68a61b" providerId="ADAL" clId="{0855E9FC-1D05-4D08-BF42-A1B13EEFC491}" dt="2020-08-08T08:02:29.183" v="278" actId="1076"/>
          <ac:cxnSpMkLst>
            <pc:docMk/>
            <pc:sldMk cId="4122792882" sldId="264"/>
            <ac:cxnSpMk id="3" creationId="{5678BE45-B867-4D7E-8B1E-D6F6E37B4E32}"/>
          </ac:cxnSpMkLst>
        </pc:cxnChg>
        <pc:cxnChg chg="add mod">
          <ac:chgData name="Zhiyuan" userId="34978340-f87a-476e-9156-e90a8c68a61b" providerId="ADAL" clId="{0855E9FC-1D05-4D08-BF42-A1B13EEFC491}" dt="2020-08-08T08:02:44.522" v="281" actId="1076"/>
          <ac:cxnSpMkLst>
            <pc:docMk/>
            <pc:sldMk cId="4122792882" sldId="264"/>
            <ac:cxnSpMk id="9" creationId="{20F1C611-76DB-44AA-A717-360A7B64DD3F}"/>
          </ac:cxnSpMkLst>
        </pc:cxnChg>
        <pc:cxnChg chg="add mod">
          <ac:chgData name="Zhiyuan" userId="34978340-f87a-476e-9156-e90a8c68a61b" providerId="ADAL" clId="{0855E9FC-1D05-4D08-BF42-A1B13EEFC491}" dt="2020-08-08T08:03:02.949" v="284" actId="13822"/>
          <ac:cxnSpMkLst>
            <pc:docMk/>
            <pc:sldMk cId="4122792882" sldId="264"/>
            <ac:cxnSpMk id="12" creationId="{FDF01F4E-889C-41B9-A480-50B0584F56BD}"/>
          </ac:cxnSpMkLst>
        </pc:cxnChg>
        <pc:cxnChg chg="add mod">
          <ac:chgData name="Zhiyuan" userId="34978340-f87a-476e-9156-e90a8c68a61b" providerId="ADAL" clId="{0855E9FC-1D05-4D08-BF42-A1B13EEFC491}" dt="2020-08-08T08:03:25.261" v="288" actId="14100"/>
          <ac:cxnSpMkLst>
            <pc:docMk/>
            <pc:sldMk cId="4122792882" sldId="264"/>
            <ac:cxnSpMk id="14" creationId="{14A64F26-0693-4AA6-97D4-7DCB4F8FC209}"/>
          </ac:cxnSpMkLst>
        </pc:cxnChg>
        <pc:cxnChg chg="add mod">
          <ac:chgData name="Zhiyuan" userId="34978340-f87a-476e-9156-e90a8c68a61b" providerId="ADAL" clId="{0855E9FC-1D05-4D08-BF42-A1B13EEFC491}" dt="2020-08-08T08:03:36.851" v="290" actId="13822"/>
          <ac:cxnSpMkLst>
            <pc:docMk/>
            <pc:sldMk cId="4122792882" sldId="264"/>
            <ac:cxnSpMk id="17" creationId="{ADB08D24-01ED-4CA1-A626-FC3B4D2CD06D}"/>
          </ac:cxnSpMkLst>
        </pc:cxnChg>
        <pc:cxnChg chg="add mod">
          <ac:chgData name="Zhiyuan" userId="34978340-f87a-476e-9156-e90a8c68a61b" providerId="ADAL" clId="{0855E9FC-1D05-4D08-BF42-A1B13EEFC491}" dt="2020-08-08T08:04:22.271" v="301" actId="14100"/>
          <ac:cxnSpMkLst>
            <pc:docMk/>
            <pc:sldMk cId="4122792882" sldId="264"/>
            <ac:cxnSpMk id="40" creationId="{2CC7C6B5-3ED4-4845-A166-C65B1361A7B6}"/>
          </ac:cxnSpMkLst>
        </pc:cxnChg>
        <pc:cxnChg chg="add mod">
          <ac:chgData name="Zhiyuan" userId="34978340-f87a-476e-9156-e90a8c68a61b" providerId="ADAL" clId="{0855E9FC-1D05-4D08-BF42-A1B13EEFC491}" dt="2020-08-08T08:04:29.774" v="303" actId="14100"/>
          <ac:cxnSpMkLst>
            <pc:docMk/>
            <pc:sldMk cId="4122792882" sldId="264"/>
            <ac:cxnSpMk id="45" creationId="{0C3C77DC-4CF2-4D4D-90D7-0884782CC2C7}"/>
          </ac:cxnSpMkLst>
        </pc:cxnChg>
        <pc:cxnChg chg="add mod">
          <ac:chgData name="Zhiyuan" userId="34978340-f87a-476e-9156-e90a8c68a61b" providerId="ADAL" clId="{0855E9FC-1D05-4D08-BF42-A1B13EEFC491}" dt="2020-08-08T08:04:33.255" v="304" actId="14100"/>
          <ac:cxnSpMkLst>
            <pc:docMk/>
            <pc:sldMk cId="4122792882" sldId="264"/>
            <ac:cxnSpMk id="46" creationId="{9EEA183C-0076-4A8F-87B0-0C33B60C199F}"/>
          </ac:cxnSpMkLst>
        </pc:cxnChg>
        <pc:cxnChg chg="add mod">
          <ac:chgData name="Zhiyuan" userId="34978340-f87a-476e-9156-e90a8c68a61b" providerId="ADAL" clId="{0855E9FC-1D05-4D08-BF42-A1B13EEFC491}" dt="2020-08-08T08:04:56.584" v="310" actId="1076"/>
          <ac:cxnSpMkLst>
            <pc:docMk/>
            <pc:sldMk cId="4122792882" sldId="264"/>
            <ac:cxnSpMk id="47" creationId="{CD364DC3-73A4-4948-AA1A-51575788A154}"/>
          </ac:cxnSpMkLst>
        </pc:cxnChg>
        <pc:cxnChg chg="add mod">
          <ac:chgData name="Zhiyuan" userId="34978340-f87a-476e-9156-e90a8c68a61b" providerId="ADAL" clId="{0855E9FC-1D05-4D08-BF42-A1B13EEFC491}" dt="2020-08-08T08:04:56.584" v="310" actId="1076"/>
          <ac:cxnSpMkLst>
            <pc:docMk/>
            <pc:sldMk cId="4122792882" sldId="264"/>
            <ac:cxnSpMk id="50" creationId="{10FDC230-CADE-4E50-A894-12CBDAD4632C}"/>
          </ac:cxnSpMkLst>
        </pc:cxnChg>
      </pc:sldChg>
    </pc:docChg>
  </pc:docChgLst>
  <pc:docChgLst>
    <pc:chgData name="Zhiyuan" userId="34978340-f87a-476e-9156-e90a8c68a61b" providerId="ADAL" clId="{1307DD5A-0571-4B95-8BF4-3FBF4F43F379}"/>
    <pc:docChg chg="delSld">
      <pc:chgData name="Zhiyuan" userId="34978340-f87a-476e-9156-e90a8c68a61b" providerId="ADAL" clId="{1307DD5A-0571-4B95-8BF4-3FBF4F43F379}" dt="2020-08-08T07:09:12.820" v="0" actId="47"/>
      <pc:docMkLst>
        <pc:docMk/>
      </pc:docMkLst>
      <pc:sldChg chg="del">
        <pc:chgData name="Zhiyuan" userId="34978340-f87a-476e-9156-e90a8c68a61b" providerId="ADAL" clId="{1307DD5A-0571-4B95-8BF4-3FBF4F43F379}" dt="2020-08-08T07:09:12.820" v="0" actId="47"/>
        <pc:sldMkLst>
          <pc:docMk/>
          <pc:sldMk cId="3014703748" sldId="262"/>
        </pc:sldMkLst>
      </pc:sldChg>
    </pc:docChg>
  </pc:docChgLst>
  <pc:docChgLst>
    <pc:chgData name="YANG Zhiyuan" userId="34978340-f87a-476e-9156-e90a8c68a61b" providerId="ADAL" clId="{7914541A-E0B3-4553-86EB-4FEB3C4342C9}"/>
    <pc:docChg chg="undo custSel addSld modSld">
      <pc:chgData name="YANG Zhiyuan" userId="34978340-f87a-476e-9156-e90a8c68a61b" providerId="ADAL" clId="{7914541A-E0B3-4553-86EB-4FEB3C4342C9}" dt="2020-08-05T07:08:41.621" v="480" actId="20577"/>
      <pc:docMkLst>
        <pc:docMk/>
      </pc:docMkLst>
      <pc:sldChg chg="addSp delSp modSp">
        <pc:chgData name="YANG Zhiyuan" userId="34978340-f87a-476e-9156-e90a8c68a61b" providerId="ADAL" clId="{7914541A-E0B3-4553-86EB-4FEB3C4342C9}" dt="2020-08-05T06:42:18.426" v="175"/>
        <pc:sldMkLst>
          <pc:docMk/>
          <pc:sldMk cId="1077367420" sldId="256"/>
        </pc:sldMkLst>
        <pc:spChg chg="add mod">
          <ac:chgData name="YANG Zhiyuan" userId="34978340-f87a-476e-9156-e90a8c68a61b" providerId="ADAL" clId="{7914541A-E0B3-4553-86EB-4FEB3C4342C9}" dt="2020-08-05T06:31:33.480" v="62" actId="164"/>
          <ac:spMkLst>
            <pc:docMk/>
            <pc:sldMk cId="1077367420" sldId="256"/>
            <ac:spMk id="7" creationId="{5BE0420A-A184-4C55-B345-FEF13832B254}"/>
          </ac:spMkLst>
        </pc:spChg>
        <pc:spChg chg="mod topLvl">
          <ac:chgData name="YANG Zhiyuan" userId="34978340-f87a-476e-9156-e90a8c68a61b" providerId="ADAL" clId="{7914541A-E0B3-4553-86EB-4FEB3C4342C9}" dt="2020-08-05T06:25:02.810" v="13" actId="164"/>
          <ac:spMkLst>
            <pc:docMk/>
            <pc:sldMk cId="1077367420" sldId="256"/>
            <ac:spMk id="21" creationId="{8EACEE9A-79CF-4B83-B75C-4AE017266546}"/>
          </ac:spMkLst>
        </pc:spChg>
        <pc:spChg chg="mod topLvl">
          <ac:chgData name="YANG Zhiyuan" userId="34978340-f87a-476e-9156-e90a8c68a61b" providerId="ADAL" clId="{7914541A-E0B3-4553-86EB-4FEB3C4342C9}" dt="2020-08-05T06:25:02.810" v="13" actId="164"/>
          <ac:spMkLst>
            <pc:docMk/>
            <pc:sldMk cId="1077367420" sldId="256"/>
            <ac:spMk id="23" creationId="{F5C0CCB3-DB8E-4B3E-B042-3E29D042ED89}"/>
          </ac:spMkLst>
        </pc:spChg>
        <pc:spChg chg="mod topLvl">
          <ac:chgData name="YANG Zhiyuan" userId="34978340-f87a-476e-9156-e90a8c68a61b" providerId="ADAL" clId="{7914541A-E0B3-4553-86EB-4FEB3C4342C9}" dt="2020-08-05T06:25:02.810" v="13" actId="164"/>
          <ac:spMkLst>
            <pc:docMk/>
            <pc:sldMk cId="1077367420" sldId="256"/>
            <ac:spMk id="24" creationId="{8363A527-6FE4-483A-859B-12C6CF0DD5B4}"/>
          </ac:spMkLst>
        </pc:spChg>
        <pc:spChg chg="mod topLvl">
          <ac:chgData name="YANG Zhiyuan" userId="34978340-f87a-476e-9156-e90a8c68a61b" providerId="ADAL" clId="{7914541A-E0B3-4553-86EB-4FEB3C4342C9}" dt="2020-08-05T06:25:02.810" v="13" actId="164"/>
          <ac:spMkLst>
            <pc:docMk/>
            <pc:sldMk cId="1077367420" sldId="256"/>
            <ac:spMk id="25" creationId="{E12D3B76-717B-4DCF-B6A5-7D0E448C8357}"/>
          </ac:spMkLst>
        </pc:spChg>
        <pc:spChg chg="mod topLvl">
          <ac:chgData name="YANG Zhiyuan" userId="34978340-f87a-476e-9156-e90a8c68a61b" providerId="ADAL" clId="{7914541A-E0B3-4553-86EB-4FEB3C4342C9}" dt="2020-08-05T06:25:02.810" v="13" actId="164"/>
          <ac:spMkLst>
            <pc:docMk/>
            <pc:sldMk cId="1077367420" sldId="256"/>
            <ac:spMk id="27" creationId="{65D13B3F-BF0E-4EAF-ACCE-0A422EFFDE8F}"/>
          </ac:spMkLst>
        </pc:spChg>
        <pc:spChg chg="mod topLvl">
          <ac:chgData name="YANG Zhiyuan" userId="34978340-f87a-476e-9156-e90a8c68a61b" providerId="ADAL" clId="{7914541A-E0B3-4553-86EB-4FEB3C4342C9}" dt="2020-08-05T06:25:02.810" v="13" actId="164"/>
          <ac:spMkLst>
            <pc:docMk/>
            <pc:sldMk cId="1077367420" sldId="256"/>
            <ac:spMk id="30" creationId="{F61A9E4A-C4E1-497E-931A-D0AC94E339E7}"/>
          </ac:spMkLst>
        </pc:spChg>
        <pc:spChg chg="mod topLvl">
          <ac:chgData name="YANG Zhiyuan" userId="34978340-f87a-476e-9156-e90a8c68a61b" providerId="ADAL" clId="{7914541A-E0B3-4553-86EB-4FEB3C4342C9}" dt="2020-08-05T06:25:02.810" v="13" actId="164"/>
          <ac:spMkLst>
            <pc:docMk/>
            <pc:sldMk cId="1077367420" sldId="256"/>
            <ac:spMk id="31" creationId="{BA3626A9-85F3-4215-840C-6E182EB8A635}"/>
          </ac:spMkLst>
        </pc:spChg>
        <pc:spChg chg="add mod">
          <ac:chgData name="YANG Zhiyuan" userId="34978340-f87a-476e-9156-e90a8c68a61b" providerId="ADAL" clId="{7914541A-E0B3-4553-86EB-4FEB3C4342C9}" dt="2020-08-05T06:31:36.750" v="63" actId="164"/>
          <ac:spMkLst>
            <pc:docMk/>
            <pc:sldMk cId="1077367420" sldId="256"/>
            <ac:spMk id="35" creationId="{E6421916-B32F-4345-A644-00CB0591279A}"/>
          </ac:spMkLst>
        </pc:spChg>
        <pc:spChg chg="add mod">
          <ac:chgData name="YANG Zhiyuan" userId="34978340-f87a-476e-9156-e90a8c68a61b" providerId="ADAL" clId="{7914541A-E0B3-4553-86EB-4FEB3C4342C9}" dt="2020-08-05T06:33:12.280" v="84" actId="1076"/>
          <ac:spMkLst>
            <pc:docMk/>
            <pc:sldMk cId="1077367420" sldId="256"/>
            <ac:spMk id="36" creationId="{681A1FD0-B109-4F40-AF54-6EC867EE6778}"/>
          </ac:spMkLst>
        </pc:spChg>
        <pc:spChg chg="add mod">
          <ac:chgData name="YANG Zhiyuan" userId="34978340-f87a-476e-9156-e90a8c68a61b" providerId="ADAL" clId="{7914541A-E0B3-4553-86EB-4FEB3C4342C9}" dt="2020-08-05T06:35:28.276" v="121" actId="1076"/>
          <ac:spMkLst>
            <pc:docMk/>
            <pc:sldMk cId="1077367420" sldId="256"/>
            <ac:spMk id="41" creationId="{F9E47E0B-8B76-4642-9E8A-CCC4777FB469}"/>
          </ac:spMkLst>
        </pc:spChg>
        <pc:spChg chg="add mod">
          <ac:chgData name="YANG Zhiyuan" userId="34978340-f87a-476e-9156-e90a8c68a61b" providerId="ADAL" clId="{7914541A-E0B3-4553-86EB-4FEB3C4342C9}" dt="2020-08-05T06:35:36.281" v="122" actId="1076"/>
          <ac:spMkLst>
            <pc:docMk/>
            <pc:sldMk cId="1077367420" sldId="256"/>
            <ac:spMk id="42" creationId="{6B1E3525-1A74-419F-910E-98E1861E935F}"/>
          </ac:spMkLst>
        </pc:spChg>
        <pc:spChg chg="add mod">
          <ac:chgData name="YANG Zhiyuan" userId="34978340-f87a-476e-9156-e90a8c68a61b" providerId="ADAL" clId="{7914541A-E0B3-4553-86EB-4FEB3C4342C9}" dt="2020-08-05T06:40:26.668" v="173" actId="14100"/>
          <ac:spMkLst>
            <pc:docMk/>
            <pc:sldMk cId="1077367420" sldId="256"/>
            <ac:spMk id="55" creationId="{67379A3A-60C6-405D-854E-7D3F1D2260D2}"/>
          </ac:spMkLst>
        </pc:spChg>
        <pc:spChg chg="add del">
          <ac:chgData name="YANG Zhiyuan" userId="34978340-f87a-476e-9156-e90a8c68a61b" providerId="ADAL" clId="{7914541A-E0B3-4553-86EB-4FEB3C4342C9}" dt="2020-08-05T06:42:18.426" v="175"/>
          <ac:spMkLst>
            <pc:docMk/>
            <pc:sldMk cId="1077367420" sldId="256"/>
            <ac:spMk id="65" creationId="{C30733E5-0561-4846-B486-BDE79339A692}"/>
          </ac:spMkLst>
        </pc:spChg>
        <pc:grpChg chg="add mod">
          <ac:chgData name="YANG Zhiyuan" userId="34978340-f87a-476e-9156-e90a8c68a61b" providerId="ADAL" clId="{7914541A-E0B3-4553-86EB-4FEB3C4342C9}" dt="2020-08-05T06:31:33.480" v="62" actId="164"/>
          <ac:grpSpMkLst>
            <pc:docMk/>
            <pc:sldMk cId="1077367420" sldId="256"/>
            <ac:grpSpMk id="5" creationId="{F54852B6-3E40-413D-A25F-3BC156B74927}"/>
          </ac:grpSpMkLst>
        </pc:grpChg>
        <pc:grpChg chg="add mod">
          <ac:chgData name="YANG Zhiyuan" userId="34978340-f87a-476e-9156-e90a8c68a61b" providerId="ADAL" clId="{7914541A-E0B3-4553-86EB-4FEB3C4342C9}" dt="2020-08-05T06:40:10.964" v="165" actId="1076"/>
          <ac:grpSpMkLst>
            <pc:docMk/>
            <pc:sldMk cId="1077367420" sldId="256"/>
            <ac:grpSpMk id="12" creationId="{131EEE16-8D46-4F2E-A807-20B5EEE1648C}"/>
          </ac:grpSpMkLst>
        </pc:grpChg>
        <pc:grpChg chg="add mod">
          <ac:chgData name="YANG Zhiyuan" userId="34978340-f87a-476e-9156-e90a8c68a61b" providerId="ADAL" clId="{7914541A-E0B3-4553-86EB-4FEB3C4342C9}" dt="2020-08-05T06:38:04.012" v="144" actId="1076"/>
          <ac:grpSpMkLst>
            <pc:docMk/>
            <pc:sldMk cId="1077367420" sldId="256"/>
            <ac:grpSpMk id="13" creationId="{B1E7F54D-358A-4716-A9EF-85A0E752EB3F}"/>
          </ac:grpSpMkLst>
        </pc:grpChg>
        <pc:grpChg chg="add del mod">
          <ac:chgData name="YANG Zhiyuan" userId="34978340-f87a-476e-9156-e90a8c68a61b" providerId="ADAL" clId="{7914541A-E0B3-4553-86EB-4FEB3C4342C9}" dt="2020-08-05T06:24:50.049" v="11" actId="165"/>
          <ac:grpSpMkLst>
            <pc:docMk/>
            <pc:sldMk cId="1077367420" sldId="256"/>
            <ac:grpSpMk id="19" creationId="{5C3DAD9C-37C3-4236-B8A9-5E63A8848795}"/>
          </ac:grpSpMkLst>
        </pc:grpChg>
        <pc:grpChg chg="mod">
          <ac:chgData name="YANG Zhiyuan" userId="34978340-f87a-476e-9156-e90a8c68a61b" providerId="ADAL" clId="{7914541A-E0B3-4553-86EB-4FEB3C4342C9}" dt="2020-08-05T06:31:36.750" v="63" actId="164"/>
          <ac:grpSpMkLst>
            <pc:docMk/>
            <pc:sldMk cId="1077367420" sldId="256"/>
            <ac:grpSpMk id="29" creationId="{A6896A5C-9B53-4F51-ABC3-A1E1F07E8FF0}"/>
          </ac:grpSpMkLst>
        </pc:grpChg>
        <pc:picChg chg="add del mod">
          <ac:chgData name="YANG Zhiyuan" userId="34978340-f87a-476e-9156-e90a8c68a61b" providerId="ADAL" clId="{7914541A-E0B3-4553-86EB-4FEB3C4342C9}" dt="2020-08-05T06:25:06.856" v="15" actId="478"/>
          <ac:picMkLst>
            <pc:docMk/>
            <pc:sldMk cId="1077367420" sldId="256"/>
            <ac:picMk id="3" creationId="{57D619F9-1758-442E-9E1C-79D50C0E1645}"/>
          </ac:picMkLst>
        </pc:picChg>
        <pc:picChg chg="del mod">
          <ac:chgData name="YANG Zhiyuan" userId="34978340-f87a-476e-9156-e90a8c68a61b" providerId="ADAL" clId="{7914541A-E0B3-4553-86EB-4FEB3C4342C9}" dt="2020-08-05T06:25:22.526" v="19" actId="478"/>
          <ac:picMkLst>
            <pc:docMk/>
            <pc:sldMk cId="1077367420" sldId="256"/>
            <ac:picMk id="8" creationId="{7784BB84-AE17-4E2D-BF47-F56B8B86C847}"/>
          </ac:picMkLst>
        </pc:picChg>
        <pc:cxnChg chg="add del mod">
          <ac:chgData name="YANG Zhiyuan" userId="34978340-f87a-476e-9156-e90a8c68a61b" providerId="ADAL" clId="{7914541A-E0B3-4553-86EB-4FEB3C4342C9}" dt="2020-08-05T06:32:40.721" v="79" actId="11529"/>
          <ac:cxnSpMkLst>
            <pc:docMk/>
            <pc:sldMk cId="1077367420" sldId="256"/>
            <ac:cxnSpMk id="16" creationId="{72925268-15BA-4F74-97FD-4DAB1DD9AECB}"/>
          </ac:cxnSpMkLst>
        </pc:cxnChg>
        <pc:cxnChg chg="mod topLvl">
          <ac:chgData name="YANG Zhiyuan" userId="34978340-f87a-476e-9156-e90a8c68a61b" providerId="ADAL" clId="{7914541A-E0B3-4553-86EB-4FEB3C4342C9}" dt="2020-08-05T06:25:02.810" v="13" actId="164"/>
          <ac:cxnSpMkLst>
            <pc:docMk/>
            <pc:sldMk cId="1077367420" sldId="256"/>
            <ac:cxnSpMk id="28" creationId="{31DFD9E1-4933-48EA-B391-86BF1B66EB95}"/>
          </ac:cxnSpMkLst>
        </pc:cxnChg>
        <pc:cxnChg chg="mod topLvl">
          <ac:chgData name="YANG Zhiyuan" userId="34978340-f87a-476e-9156-e90a8c68a61b" providerId="ADAL" clId="{7914541A-E0B3-4553-86EB-4FEB3C4342C9}" dt="2020-08-05T06:25:02.810" v="13" actId="164"/>
          <ac:cxnSpMkLst>
            <pc:docMk/>
            <pc:sldMk cId="1077367420" sldId="256"/>
            <ac:cxnSpMk id="32" creationId="{1DFFC4E6-1E71-42FA-9BDC-E7061E553878}"/>
          </ac:cxnSpMkLst>
        </pc:cxnChg>
        <pc:cxnChg chg="mod topLvl">
          <ac:chgData name="YANG Zhiyuan" userId="34978340-f87a-476e-9156-e90a8c68a61b" providerId="ADAL" clId="{7914541A-E0B3-4553-86EB-4FEB3C4342C9}" dt="2020-08-05T06:25:02.810" v="13" actId="164"/>
          <ac:cxnSpMkLst>
            <pc:docMk/>
            <pc:sldMk cId="1077367420" sldId="256"/>
            <ac:cxnSpMk id="33" creationId="{06F1A5BC-9744-4309-9A40-43D9F3EA09A3}"/>
          </ac:cxnSpMkLst>
        </pc:cxnChg>
        <pc:cxnChg chg="mod topLvl">
          <ac:chgData name="YANG Zhiyuan" userId="34978340-f87a-476e-9156-e90a8c68a61b" providerId="ADAL" clId="{7914541A-E0B3-4553-86EB-4FEB3C4342C9}" dt="2020-08-05T06:25:02.810" v="13" actId="164"/>
          <ac:cxnSpMkLst>
            <pc:docMk/>
            <pc:sldMk cId="1077367420" sldId="256"/>
            <ac:cxnSpMk id="34" creationId="{660F70C8-82FA-4E47-9F61-34D4FC27DDAA}"/>
          </ac:cxnSpMkLst>
        </pc:cxnChg>
        <pc:cxnChg chg="add mod">
          <ac:chgData name="YANG Zhiyuan" userId="34978340-f87a-476e-9156-e90a8c68a61b" providerId="ADAL" clId="{7914541A-E0B3-4553-86EB-4FEB3C4342C9}" dt="2020-08-05T06:40:10.964" v="165" actId="1076"/>
          <ac:cxnSpMkLst>
            <pc:docMk/>
            <pc:sldMk cId="1077367420" sldId="256"/>
            <ac:cxnSpMk id="38" creationId="{3E7CA29C-EB3B-45DB-8FE3-920A3C8EE87D}"/>
          </ac:cxnSpMkLst>
        </pc:cxnChg>
        <pc:cxnChg chg="add mod">
          <ac:chgData name="YANG Zhiyuan" userId="34978340-f87a-476e-9156-e90a8c68a61b" providerId="ADAL" clId="{7914541A-E0B3-4553-86EB-4FEB3C4342C9}" dt="2020-08-05T06:40:10.964" v="165" actId="1076"/>
          <ac:cxnSpMkLst>
            <pc:docMk/>
            <pc:sldMk cId="1077367420" sldId="256"/>
            <ac:cxnSpMk id="44" creationId="{082A0A0F-9930-418C-ACE8-C3DA04097F0E}"/>
          </ac:cxnSpMkLst>
        </pc:cxnChg>
        <pc:cxnChg chg="add mod">
          <ac:chgData name="YANG Zhiyuan" userId="34978340-f87a-476e-9156-e90a8c68a61b" providerId="ADAL" clId="{7914541A-E0B3-4553-86EB-4FEB3C4342C9}" dt="2020-08-05T06:38:04.012" v="144" actId="1076"/>
          <ac:cxnSpMkLst>
            <pc:docMk/>
            <pc:sldMk cId="1077367420" sldId="256"/>
            <ac:cxnSpMk id="50" creationId="{02A4A8B4-D700-4CF9-B56D-42F6C49817C1}"/>
          </ac:cxnSpMkLst>
        </pc:cxnChg>
        <pc:cxnChg chg="add mod">
          <ac:chgData name="YANG Zhiyuan" userId="34978340-f87a-476e-9156-e90a8c68a61b" providerId="ADAL" clId="{7914541A-E0B3-4553-86EB-4FEB3C4342C9}" dt="2020-08-05T06:38:04.012" v="144" actId="1076"/>
          <ac:cxnSpMkLst>
            <pc:docMk/>
            <pc:sldMk cId="1077367420" sldId="256"/>
            <ac:cxnSpMk id="52" creationId="{71739EB3-C477-4E48-AF10-4BDD5D34D77D}"/>
          </ac:cxnSpMkLst>
        </pc:cxnChg>
        <pc:cxnChg chg="add mod">
          <ac:chgData name="YANG Zhiyuan" userId="34978340-f87a-476e-9156-e90a8c68a61b" providerId="ADAL" clId="{7914541A-E0B3-4553-86EB-4FEB3C4342C9}" dt="2020-08-05T06:40:26.668" v="173" actId="14100"/>
          <ac:cxnSpMkLst>
            <pc:docMk/>
            <pc:sldMk cId="1077367420" sldId="256"/>
            <ac:cxnSpMk id="53" creationId="{4F1E6BFF-756B-401E-B2C9-5EDD03F0B61E}"/>
          </ac:cxnSpMkLst>
        </pc:cxnChg>
      </pc:sldChg>
      <pc:sldChg chg="addSp delSp modSp add">
        <pc:chgData name="YANG Zhiyuan" userId="34978340-f87a-476e-9156-e90a8c68a61b" providerId="ADAL" clId="{7914541A-E0B3-4553-86EB-4FEB3C4342C9}" dt="2020-08-05T06:50:28.741" v="245" actId="14100"/>
        <pc:sldMkLst>
          <pc:docMk/>
          <pc:sldMk cId="3669154831" sldId="258"/>
        </pc:sldMkLst>
        <pc:spChg chg="mod">
          <ac:chgData name="YANG Zhiyuan" userId="34978340-f87a-476e-9156-e90a8c68a61b" providerId="ADAL" clId="{7914541A-E0B3-4553-86EB-4FEB3C4342C9}" dt="2020-08-05T06:46:02.607" v="217" actId="1076"/>
          <ac:spMkLst>
            <pc:docMk/>
            <pc:sldMk cId="3669154831" sldId="258"/>
            <ac:spMk id="36" creationId="{681A1FD0-B109-4F40-AF54-6EC867EE6778}"/>
          </ac:spMkLst>
        </pc:spChg>
        <pc:spChg chg="mod">
          <ac:chgData name="YANG Zhiyuan" userId="34978340-f87a-476e-9156-e90a8c68a61b" providerId="ADAL" clId="{7914541A-E0B3-4553-86EB-4FEB3C4342C9}" dt="2020-08-05T06:45:50.716" v="213" actId="1076"/>
          <ac:spMkLst>
            <pc:docMk/>
            <pc:sldMk cId="3669154831" sldId="258"/>
            <ac:spMk id="41" creationId="{F9E47E0B-8B76-4642-9E8A-CCC4777FB469}"/>
          </ac:spMkLst>
        </pc:spChg>
        <pc:spChg chg="mod">
          <ac:chgData name="YANG Zhiyuan" userId="34978340-f87a-476e-9156-e90a8c68a61b" providerId="ADAL" clId="{7914541A-E0B3-4553-86EB-4FEB3C4342C9}" dt="2020-08-05T06:44:57.511" v="207" actId="1076"/>
          <ac:spMkLst>
            <pc:docMk/>
            <pc:sldMk cId="3669154831" sldId="258"/>
            <ac:spMk id="42" creationId="{6B1E3525-1A74-419F-910E-98E1861E935F}"/>
          </ac:spMkLst>
        </pc:spChg>
        <pc:spChg chg="mod topLvl">
          <ac:chgData name="YANG Zhiyuan" userId="34978340-f87a-476e-9156-e90a8c68a61b" providerId="ADAL" clId="{7914541A-E0B3-4553-86EB-4FEB3C4342C9}" dt="2020-08-05T06:50:04.341" v="235" actId="1076"/>
          <ac:spMkLst>
            <pc:docMk/>
            <pc:sldMk cId="3669154831" sldId="258"/>
            <ac:spMk id="43" creationId="{B2715276-7525-4D2E-A320-02D5ACE958DF}"/>
          </ac:spMkLst>
        </pc:spChg>
        <pc:spChg chg="mod topLvl">
          <ac:chgData name="YANG Zhiyuan" userId="34978340-f87a-476e-9156-e90a8c68a61b" providerId="ADAL" clId="{7914541A-E0B3-4553-86EB-4FEB3C4342C9}" dt="2020-08-05T06:44:32.432" v="203" actId="164"/>
          <ac:spMkLst>
            <pc:docMk/>
            <pc:sldMk cId="3669154831" sldId="258"/>
            <ac:spMk id="45" creationId="{7217728D-E0F9-49B1-9F49-D2DE303885A9}"/>
          </ac:spMkLst>
        </pc:spChg>
        <pc:spChg chg="mod topLvl">
          <ac:chgData name="YANG Zhiyuan" userId="34978340-f87a-476e-9156-e90a8c68a61b" providerId="ADAL" clId="{7914541A-E0B3-4553-86EB-4FEB3C4342C9}" dt="2020-08-05T06:44:32.432" v="203" actId="164"/>
          <ac:spMkLst>
            <pc:docMk/>
            <pc:sldMk cId="3669154831" sldId="258"/>
            <ac:spMk id="46" creationId="{C1377402-3D82-446E-A599-AEA8A6323F98}"/>
          </ac:spMkLst>
        </pc:spChg>
        <pc:spChg chg="mod topLvl">
          <ac:chgData name="YANG Zhiyuan" userId="34978340-f87a-476e-9156-e90a8c68a61b" providerId="ADAL" clId="{7914541A-E0B3-4553-86EB-4FEB3C4342C9}" dt="2020-08-05T06:44:32.432" v="203" actId="164"/>
          <ac:spMkLst>
            <pc:docMk/>
            <pc:sldMk cId="3669154831" sldId="258"/>
            <ac:spMk id="47" creationId="{945215BC-BA02-4037-9734-80FB4B42DAFB}"/>
          </ac:spMkLst>
        </pc:spChg>
        <pc:spChg chg="mod topLvl">
          <ac:chgData name="YANG Zhiyuan" userId="34978340-f87a-476e-9156-e90a8c68a61b" providerId="ADAL" clId="{7914541A-E0B3-4553-86EB-4FEB3C4342C9}" dt="2020-08-05T06:44:32.432" v="203" actId="164"/>
          <ac:spMkLst>
            <pc:docMk/>
            <pc:sldMk cId="3669154831" sldId="258"/>
            <ac:spMk id="48" creationId="{23DCA57F-0164-4950-B3A4-EB7AF6AF84B2}"/>
          </ac:spMkLst>
        </pc:spChg>
        <pc:spChg chg="mod topLvl">
          <ac:chgData name="YANG Zhiyuan" userId="34978340-f87a-476e-9156-e90a8c68a61b" providerId="ADAL" clId="{7914541A-E0B3-4553-86EB-4FEB3C4342C9}" dt="2020-08-05T06:44:32.432" v="203" actId="164"/>
          <ac:spMkLst>
            <pc:docMk/>
            <pc:sldMk cId="3669154831" sldId="258"/>
            <ac:spMk id="49" creationId="{114094FF-0076-40D4-98C7-1BE931778892}"/>
          </ac:spMkLst>
        </pc:spChg>
        <pc:spChg chg="mod topLvl">
          <ac:chgData name="YANG Zhiyuan" userId="34978340-f87a-476e-9156-e90a8c68a61b" providerId="ADAL" clId="{7914541A-E0B3-4553-86EB-4FEB3C4342C9}" dt="2020-08-05T06:44:32.432" v="203" actId="164"/>
          <ac:spMkLst>
            <pc:docMk/>
            <pc:sldMk cId="3669154831" sldId="258"/>
            <ac:spMk id="54" creationId="{40206CF2-F2FD-47F0-9277-65803422EAEC}"/>
          </ac:spMkLst>
        </pc:spChg>
        <pc:spChg chg="mod">
          <ac:chgData name="YANG Zhiyuan" userId="34978340-f87a-476e-9156-e90a8c68a61b" providerId="ADAL" clId="{7914541A-E0B3-4553-86EB-4FEB3C4342C9}" dt="2020-08-05T06:44:57.511" v="207" actId="1076"/>
          <ac:spMkLst>
            <pc:docMk/>
            <pc:sldMk cId="3669154831" sldId="258"/>
            <ac:spMk id="55" creationId="{67379A3A-60C6-405D-854E-7D3F1D2260D2}"/>
          </ac:spMkLst>
        </pc:spChg>
        <pc:spChg chg="mod topLvl">
          <ac:chgData name="YANG Zhiyuan" userId="34978340-f87a-476e-9156-e90a8c68a61b" providerId="ADAL" clId="{7914541A-E0B3-4553-86EB-4FEB3C4342C9}" dt="2020-08-05T06:44:32.432" v="203" actId="164"/>
          <ac:spMkLst>
            <pc:docMk/>
            <pc:sldMk cId="3669154831" sldId="258"/>
            <ac:spMk id="56" creationId="{6274D811-51CC-418F-846E-558B4D269E6B}"/>
          </ac:spMkLst>
        </pc:spChg>
        <pc:spChg chg="add mod">
          <ac:chgData name="YANG Zhiyuan" userId="34978340-f87a-476e-9156-e90a8c68a61b" providerId="ADAL" clId="{7914541A-E0B3-4553-86EB-4FEB3C4342C9}" dt="2020-08-05T06:50:28.741" v="245" actId="14100"/>
          <ac:spMkLst>
            <pc:docMk/>
            <pc:sldMk cId="3669154831" sldId="258"/>
            <ac:spMk id="65" creationId="{D56B75BA-3F18-45B0-AB6A-8CB2A1405074}"/>
          </ac:spMkLst>
        </pc:spChg>
        <pc:grpChg chg="add mod">
          <ac:chgData name="YANG Zhiyuan" userId="34978340-f87a-476e-9156-e90a8c68a61b" providerId="ADAL" clId="{7914541A-E0B3-4553-86EB-4FEB3C4342C9}" dt="2020-08-05T06:44:36.128" v="204" actId="164"/>
          <ac:grpSpMkLst>
            <pc:docMk/>
            <pc:sldMk cId="3669154831" sldId="258"/>
            <ac:grpSpMk id="2" creationId="{B8121855-3354-482C-82FD-B6CBB5C7B37B}"/>
          </ac:grpSpMkLst>
        </pc:grpChg>
        <pc:grpChg chg="add mod">
          <ac:chgData name="YANG Zhiyuan" userId="34978340-f87a-476e-9156-e90a8c68a61b" providerId="ADAL" clId="{7914541A-E0B3-4553-86EB-4FEB3C4342C9}" dt="2020-08-05T06:48:52.652" v="224"/>
          <ac:grpSpMkLst>
            <pc:docMk/>
            <pc:sldMk cId="3669154831" sldId="258"/>
            <ac:grpSpMk id="3" creationId="{0E35E384-691C-4D4F-88D8-A356388AC17E}"/>
          </ac:grpSpMkLst>
        </pc:grpChg>
        <pc:grpChg chg="mod">
          <ac:chgData name="YANG Zhiyuan" userId="34978340-f87a-476e-9156-e90a8c68a61b" providerId="ADAL" clId="{7914541A-E0B3-4553-86EB-4FEB3C4342C9}" dt="2020-08-05T06:45:57.195" v="216" actId="1076"/>
          <ac:grpSpMkLst>
            <pc:docMk/>
            <pc:sldMk cId="3669154831" sldId="258"/>
            <ac:grpSpMk id="12" creationId="{131EEE16-8D46-4F2E-A807-20B5EEE1648C}"/>
          </ac:grpSpMkLst>
        </pc:grpChg>
        <pc:grpChg chg="mod">
          <ac:chgData name="YANG Zhiyuan" userId="34978340-f87a-476e-9156-e90a8c68a61b" providerId="ADAL" clId="{7914541A-E0B3-4553-86EB-4FEB3C4342C9}" dt="2020-08-05T06:44:57.511" v="207" actId="1076"/>
          <ac:grpSpMkLst>
            <pc:docMk/>
            <pc:sldMk cId="3669154831" sldId="258"/>
            <ac:grpSpMk id="13" creationId="{B1E7F54D-358A-4716-A9EF-85A0E752EB3F}"/>
          </ac:grpSpMkLst>
        </pc:grpChg>
        <pc:grpChg chg="add del mod">
          <ac:chgData name="YANG Zhiyuan" userId="34978340-f87a-476e-9156-e90a8c68a61b" providerId="ADAL" clId="{7914541A-E0B3-4553-86EB-4FEB3C4342C9}" dt="2020-08-05T06:43:47.423" v="195" actId="165"/>
          <ac:grpSpMkLst>
            <pc:docMk/>
            <pc:sldMk cId="3669154831" sldId="258"/>
            <ac:grpSpMk id="39" creationId="{74620A68-1A69-4600-BCA2-659F8070D629}"/>
          </ac:grpSpMkLst>
        </pc:grpChg>
        <pc:grpChg chg="del mod topLvl">
          <ac:chgData name="YANG Zhiyuan" userId="34978340-f87a-476e-9156-e90a8c68a61b" providerId="ADAL" clId="{7914541A-E0B3-4553-86EB-4FEB3C4342C9}" dt="2020-08-05T06:43:51.240" v="196" actId="165"/>
          <ac:grpSpMkLst>
            <pc:docMk/>
            <pc:sldMk cId="3669154831" sldId="258"/>
            <ac:grpSpMk id="40" creationId="{4A35EB47-A77D-48BC-B574-4EE64CC829D4}"/>
          </ac:grpSpMkLst>
        </pc:grpChg>
        <pc:cxnChg chg="add mod">
          <ac:chgData name="YANG Zhiyuan" userId="34978340-f87a-476e-9156-e90a8c68a61b" providerId="ADAL" clId="{7914541A-E0B3-4553-86EB-4FEB3C4342C9}" dt="2020-08-05T06:45:50.716" v="213" actId="1076"/>
          <ac:cxnSpMkLst>
            <pc:docMk/>
            <pc:sldMk cId="3669154831" sldId="258"/>
            <ac:cxnSpMk id="15" creationId="{7CEBA37E-CEEF-4038-8F38-E7AEFC785AD5}"/>
          </ac:cxnSpMkLst>
        </pc:cxnChg>
        <pc:cxnChg chg="mod">
          <ac:chgData name="YANG Zhiyuan" userId="34978340-f87a-476e-9156-e90a8c68a61b" providerId="ADAL" clId="{7914541A-E0B3-4553-86EB-4FEB3C4342C9}" dt="2020-08-05T06:46:02.607" v="217" actId="1076"/>
          <ac:cxnSpMkLst>
            <pc:docMk/>
            <pc:sldMk cId="3669154831" sldId="258"/>
            <ac:cxnSpMk id="38" creationId="{3E7CA29C-EB3B-45DB-8FE3-920A3C8EE87D}"/>
          </ac:cxnSpMkLst>
        </pc:cxnChg>
        <pc:cxnChg chg="mod">
          <ac:chgData name="YANG Zhiyuan" userId="34978340-f87a-476e-9156-e90a8c68a61b" providerId="ADAL" clId="{7914541A-E0B3-4553-86EB-4FEB3C4342C9}" dt="2020-08-05T06:45:57.195" v="216" actId="1076"/>
          <ac:cxnSpMkLst>
            <pc:docMk/>
            <pc:sldMk cId="3669154831" sldId="258"/>
            <ac:cxnSpMk id="44" creationId="{082A0A0F-9930-418C-ACE8-C3DA04097F0E}"/>
          </ac:cxnSpMkLst>
        </pc:cxnChg>
        <pc:cxnChg chg="mod">
          <ac:chgData name="YANG Zhiyuan" userId="34978340-f87a-476e-9156-e90a8c68a61b" providerId="ADAL" clId="{7914541A-E0B3-4553-86EB-4FEB3C4342C9}" dt="2020-08-05T06:45:50.716" v="213" actId="1076"/>
          <ac:cxnSpMkLst>
            <pc:docMk/>
            <pc:sldMk cId="3669154831" sldId="258"/>
            <ac:cxnSpMk id="50" creationId="{02A4A8B4-D700-4CF9-B56D-42F6C49817C1}"/>
          </ac:cxnSpMkLst>
        </pc:cxnChg>
        <pc:cxnChg chg="mod topLvl">
          <ac:chgData name="YANG Zhiyuan" userId="34978340-f87a-476e-9156-e90a8c68a61b" providerId="ADAL" clId="{7914541A-E0B3-4553-86EB-4FEB3C4342C9}" dt="2020-08-05T06:44:32.432" v="203" actId="164"/>
          <ac:cxnSpMkLst>
            <pc:docMk/>
            <pc:sldMk cId="3669154831" sldId="258"/>
            <ac:cxnSpMk id="51" creationId="{03E86E47-E1F1-46FB-B82F-E92EDDEF8C0A}"/>
          </ac:cxnSpMkLst>
        </pc:cxnChg>
        <pc:cxnChg chg="mod">
          <ac:chgData name="YANG Zhiyuan" userId="34978340-f87a-476e-9156-e90a8c68a61b" providerId="ADAL" clId="{7914541A-E0B3-4553-86EB-4FEB3C4342C9}" dt="2020-08-05T06:44:57.511" v="207" actId="1076"/>
          <ac:cxnSpMkLst>
            <pc:docMk/>
            <pc:sldMk cId="3669154831" sldId="258"/>
            <ac:cxnSpMk id="52" creationId="{71739EB3-C477-4E48-AF10-4BDD5D34D77D}"/>
          </ac:cxnSpMkLst>
        </pc:cxnChg>
        <pc:cxnChg chg="mod">
          <ac:chgData name="YANG Zhiyuan" userId="34978340-f87a-476e-9156-e90a8c68a61b" providerId="ADAL" clId="{7914541A-E0B3-4553-86EB-4FEB3C4342C9}" dt="2020-08-05T06:44:57.511" v="207" actId="1076"/>
          <ac:cxnSpMkLst>
            <pc:docMk/>
            <pc:sldMk cId="3669154831" sldId="258"/>
            <ac:cxnSpMk id="53" creationId="{4F1E6BFF-756B-401E-B2C9-5EDD03F0B61E}"/>
          </ac:cxnSpMkLst>
        </pc:cxnChg>
        <pc:cxnChg chg="mod topLvl">
          <ac:chgData name="YANG Zhiyuan" userId="34978340-f87a-476e-9156-e90a8c68a61b" providerId="ADAL" clId="{7914541A-E0B3-4553-86EB-4FEB3C4342C9}" dt="2020-08-05T06:44:32.432" v="203" actId="164"/>
          <ac:cxnSpMkLst>
            <pc:docMk/>
            <pc:sldMk cId="3669154831" sldId="258"/>
            <ac:cxnSpMk id="57" creationId="{807BC0EA-B6D9-4859-B904-A0F4CCD6AF87}"/>
          </ac:cxnSpMkLst>
        </pc:cxnChg>
        <pc:cxnChg chg="mod topLvl">
          <ac:chgData name="YANG Zhiyuan" userId="34978340-f87a-476e-9156-e90a8c68a61b" providerId="ADAL" clId="{7914541A-E0B3-4553-86EB-4FEB3C4342C9}" dt="2020-08-05T06:44:32.432" v="203" actId="164"/>
          <ac:cxnSpMkLst>
            <pc:docMk/>
            <pc:sldMk cId="3669154831" sldId="258"/>
            <ac:cxnSpMk id="58" creationId="{05360285-324B-4C9E-915C-7C9397D6A7E0}"/>
          </ac:cxnSpMkLst>
        </pc:cxnChg>
        <pc:cxnChg chg="mod topLvl">
          <ac:chgData name="YANG Zhiyuan" userId="34978340-f87a-476e-9156-e90a8c68a61b" providerId="ADAL" clId="{7914541A-E0B3-4553-86EB-4FEB3C4342C9}" dt="2020-08-05T06:44:32.432" v="203" actId="164"/>
          <ac:cxnSpMkLst>
            <pc:docMk/>
            <pc:sldMk cId="3669154831" sldId="258"/>
            <ac:cxnSpMk id="59" creationId="{E152778A-38E9-4807-AFDA-0E93C21CFAF2}"/>
          </ac:cxnSpMkLst>
        </pc:cxnChg>
        <pc:cxnChg chg="add mod">
          <ac:chgData name="YANG Zhiyuan" userId="34978340-f87a-476e-9156-e90a8c68a61b" providerId="ADAL" clId="{7914541A-E0B3-4553-86EB-4FEB3C4342C9}" dt="2020-08-05T06:50:28.741" v="245" actId="14100"/>
          <ac:cxnSpMkLst>
            <pc:docMk/>
            <pc:sldMk cId="3669154831" sldId="258"/>
            <ac:cxnSpMk id="67" creationId="{FEA32CC4-9D4F-4FAB-A132-355BAFD543DA}"/>
          </ac:cxnSpMkLst>
        </pc:cxnChg>
      </pc:sldChg>
      <pc:sldChg chg="addSp delSp modSp add">
        <pc:chgData name="YANG Zhiyuan" userId="34978340-f87a-476e-9156-e90a8c68a61b" providerId="ADAL" clId="{7914541A-E0B3-4553-86EB-4FEB3C4342C9}" dt="2020-08-05T07:08:41.621" v="480" actId="20577"/>
        <pc:sldMkLst>
          <pc:docMk/>
          <pc:sldMk cId="1382902808" sldId="259"/>
        </pc:sldMkLst>
        <pc:spChg chg="del mod topLvl">
          <ac:chgData name="YANG Zhiyuan" userId="34978340-f87a-476e-9156-e90a8c68a61b" providerId="ADAL" clId="{7914541A-E0B3-4553-86EB-4FEB3C4342C9}" dt="2020-08-05T06:57:01.996" v="295" actId="478"/>
          <ac:spMkLst>
            <pc:docMk/>
            <pc:sldMk cId="1382902808" sldId="259"/>
            <ac:spMk id="7" creationId="{5BE0420A-A184-4C55-B345-FEF13832B254}"/>
          </ac:spMkLst>
        </pc:spChg>
        <pc:spChg chg="add mod">
          <ac:chgData name="YANG Zhiyuan" userId="34978340-f87a-476e-9156-e90a8c68a61b" providerId="ADAL" clId="{7914541A-E0B3-4553-86EB-4FEB3C4342C9}" dt="2020-08-05T06:56:39.160" v="287" actId="14100"/>
          <ac:spMkLst>
            <pc:docMk/>
            <pc:sldMk cId="1382902808" sldId="259"/>
            <ac:spMk id="16" creationId="{3D4A9122-2C2A-4938-85A9-3303ED509E15}"/>
          </ac:spMkLst>
        </pc:spChg>
        <pc:spChg chg="add mod">
          <ac:chgData name="YANG Zhiyuan" userId="34978340-f87a-476e-9156-e90a8c68a61b" providerId="ADAL" clId="{7914541A-E0B3-4553-86EB-4FEB3C4342C9}" dt="2020-08-05T07:00:00.652" v="350" actId="1076"/>
          <ac:spMkLst>
            <pc:docMk/>
            <pc:sldMk cId="1382902808" sldId="259"/>
            <ac:spMk id="19" creationId="{A328E3F8-529C-4601-A123-743305ACCD3F}"/>
          </ac:spMkLst>
        </pc:spChg>
        <pc:spChg chg="del topLvl">
          <ac:chgData name="YANG Zhiyuan" userId="34978340-f87a-476e-9156-e90a8c68a61b" providerId="ADAL" clId="{7914541A-E0B3-4553-86EB-4FEB3C4342C9}" dt="2020-08-05T07:00:16.160" v="352" actId="478"/>
          <ac:spMkLst>
            <pc:docMk/>
            <pc:sldMk cId="1382902808" sldId="259"/>
            <ac:spMk id="35" creationId="{E6421916-B32F-4345-A644-00CB0591279A}"/>
          </ac:spMkLst>
        </pc:spChg>
        <pc:spChg chg="mod">
          <ac:chgData name="YANG Zhiyuan" userId="34978340-f87a-476e-9156-e90a8c68a61b" providerId="ADAL" clId="{7914541A-E0B3-4553-86EB-4FEB3C4342C9}" dt="2020-08-05T06:59:16.317" v="340" actId="1076"/>
          <ac:spMkLst>
            <pc:docMk/>
            <pc:sldMk cId="1382902808" sldId="259"/>
            <ac:spMk id="36" creationId="{681A1FD0-B109-4F40-AF54-6EC867EE6778}"/>
          </ac:spMkLst>
        </pc:spChg>
        <pc:spChg chg="add mod">
          <ac:chgData name="YANG Zhiyuan" userId="34978340-f87a-476e-9156-e90a8c68a61b" providerId="ADAL" clId="{7914541A-E0B3-4553-86EB-4FEB3C4342C9}" dt="2020-08-05T07:01:07.160" v="359" actId="14100"/>
          <ac:spMkLst>
            <pc:docMk/>
            <pc:sldMk cId="1382902808" sldId="259"/>
            <ac:spMk id="37" creationId="{C54BC858-6328-49EE-9891-6A88B6A8EDC7}"/>
          </ac:spMkLst>
        </pc:spChg>
        <pc:spChg chg="add mod">
          <ac:chgData name="YANG Zhiyuan" userId="34978340-f87a-476e-9156-e90a8c68a61b" providerId="ADAL" clId="{7914541A-E0B3-4553-86EB-4FEB3C4342C9}" dt="2020-08-05T07:02:48.224" v="437" actId="108"/>
          <ac:spMkLst>
            <pc:docMk/>
            <pc:sldMk cId="1382902808" sldId="259"/>
            <ac:spMk id="39" creationId="{D4183536-DE94-442F-B89C-D8AA236AE08A}"/>
          </ac:spMkLst>
        </pc:spChg>
        <pc:spChg chg="add del mod">
          <ac:chgData name="YANG Zhiyuan" userId="34978340-f87a-476e-9156-e90a8c68a61b" providerId="ADAL" clId="{7914541A-E0B3-4553-86EB-4FEB3C4342C9}" dt="2020-08-05T07:05:51.217" v="463"/>
          <ac:spMkLst>
            <pc:docMk/>
            <pc:sldMk cId="1382902808" sldId="259"/>
            <ac:spMk id="40" creationId="{F949002A-CCA8-48AA-AB7E-DFE3467577DF}"/>
          </ac:spMkLst>
        </pc:spChg>
        <pc:spChg chg="del">
          <ac:chgData name="YANG Zhiyuan" userId="34978340-f87a-476e-9156-e90a8c68a61b" providerId="ADAL" clId="{7914541A-E0B3-4553-86EB-4FEB3C4342C9}" dt="2020-08-05T06:54:02.502" v="248" actId="478"/>
          <ac:spMkLst>
            <pc:docMk/>
            <pc:sldMk cId="1382902808" sldId="259"/>
            <ac:spMk id="41" creationId="{F9E47E0B-8B76-4642-9E8A-CCC4777FB469}"/>
          </ac:spMkLst>
        </pc:spChg>
        <pc:spChg chg="del mod">
          <ac:chgData name="YANG Zhiyuan" userId="34978340-f87a-476e-9156-e90a8c68a61b" providerId="ADAL" clId="{7914541A-E0B3-4553-86EB-4FEB3C4342C9}" dt="2020-08-05T06:59:27.088" v="343" actId="478"/>
          <ac:spMkLst>
            <pc:docMk/>
            <pc:sldMk cId="1382902808" sldId="259"/>
            <ac:spMk id="42" creationId="{6B1E3525-1A74-419F-910E-98E1861E935F}"/>
          </ac:spMkLst>
        </pc:spChg>
        <pc:spChg chg="add del">
          <ac:chgData name="YANG Zhiyuan" userId="34978340-f87a-476e-9156-e90a8c68a61b" providerId="ADAL" clId="{7914541A-E0B3-4553-86EB-4FEB3C4342C9}" dt="2020-08-05T06:55:09.777" v="273" actId="478"/>
          <ac:spMkLst>
            <pc:docMk/>
            <pc:sldMk cId="1382902808" sldId="259"/>
            <ac:spMk id="55" creationId="{67379A3A-60C6-405D-854E-7D3F1D2260D2}"/>
          </ac:spMkLst>
        </pc:spChg>
        <pc:spChg chg="add del mod">
          <ac:chgData name="YANG Zhiyuan" userId="34978340-f87a-476e-9156-e90a8c68a61b" providerId="ADAL" clId="{7914541A-E0B3-4553-86EB-4FEB3C4342C9}" dt="2020-08-05T06:59:25.773" v="342" actId="478"/>
          <ac:spMkLst>
            <pc:docMk/>
            <pc:sldMk cId="1382902808" sldId="259"/>
            <ac:spMk id="60" creationId="{91A4C1D9-C445-4E70-BBFB-6C33B4D87000}"/>
          </ac:spMkLst>
        </pc:spChg>
        <pc:spChg chg="add mod">
          <ac:chgData name="YANG Zhiyuan" userId="34978340-f87a-476e-9156-e90a8c68a61b" providerId="ADAL" clId="{7914541A-E0B3-4553-86EB-4FEB3C4342C9}" dt="2020-08-05T06:56:50.572" v="293" actId="20577"/>
          <ac:spMkLst>
            <pc:docMk/>
            <pc:sldMk cId="1382902808" sldId="259"/>
            <ac:spMk id="61" creationId="{EC6E3B74-89D2-42FD-9A68-970CB6184101}"/>
          </ac:spMkLst>
        </pc:spChg>
        <pc:spChg chg="add mod">
          <ac:chgData name="YANG Zhiyuan" userId="34978340-f87a-476e-9156-e90a8c68a61b" providerId="ADAL" clId="{7914541A-E0B3-4553-86EB-4FEB3C4342C9}" dt="2020-08-05T06:59:20.274" v="341" actId="1076"/>
          <ac:spMkLst>
            <pc:docMk/>
            <pc:sldMk cId="1382902808" sldId="259"/>
            <ac:spMk id="62" creationId="{050BBA0C-33C6-47C5-A08E-622730E1764D}"/>
          </ac:spMkLst>
        </pc:spChg>
        <pc:spChg chg="add mod">
          <ac:chgData name="YANG Zhiyuan" userId="34978340-f87a-476e-9156-e90a8c68a61b" providerId="ADAL" clId="{7914541A-E0B3-4553-86EB-4FEB3C4342C9}" dt="2020-08-05T07:08:10.926" v="473" actId="20577"/>
          <ac:spMkLst>
            <pc:docMk/>
            <pc:sldMk cId="1382902808" sldId="259"/>
            <ac:spMk id="63" creationId="{14339856-3365-40ED-9AE0-421B710DAF62}"/>
          </ac:spMkLst>
        </pc:spChg>
        <pc:spChg chg="add del mod">
          <ac:chgData name="YANG Zhiyuan" userId="34978340-f87a-476e-9156-e90a8c68a61b" providerId="ADAL" clId="{7914541A-E0B3-4553-86EB-4FEB3C4342C9}" dt="2020-08-05T07:05:31.159" v="456" actId="478"/>
          <ac:spMkLst>
            <pc:docMk/>
            <pc:sldMk cId="1382902808" sldId="259"/>
            <ac:spMk id="64" creationId="{5570F85B-7D2B-4D96-971A-81F8E9D84036}"/>
          </ac:spMkLst>
        </pc:spChg>
        <pc:spChg chg="add mod">
          <ac:chgData name="YANG Zhiyuan" userId="34978340-f87a-476e-9156-e90a8c68a61b" providerId="ADAL" clId="{7914541A-E0B3-4553-86EB-4FEB3C4342C9}" dt="2020-08-05T07:08:41.621" v="480" actId="20577"/>
          <ac:spMkLst>
            <pc:docMk/>
            <pc:sldMk cId="1382902808" sldId="259"/>
            <ac:spMk id="66" creationId="{43EC5444-0510-4461-A1BD-B3F9CF59B858}"/>
          </ac:spMkLst>
        </pc:spChg>
        <pc:spChg chg="add mod">
          <ac:chgData name="YANG Zhiyuan" userId="34978340-f87a-476e-9156-e90a8c68a61b" providerId="ADAL" clId="{7914541A-E0B3-4553-86EB-4FEB3C4342C9}" dt="2020-08-05T07:08:27.875" v="476" actId="1076"/>
          <ac:spMkLst>
            <pc:docMk/>
            <pc:sldMk cId="1382902808" sldId="259"/>
            <ac:spMk id="68" creationId="{A343B91D-2C2A-47A5-B561-B3469C3DFB93}"/>
          </ac:spMkLst>
        </pc:spChg>
        <pc:grpChg chg="mod topLvl">
          <ac:chgData name="YANG Zhiyuan" userId="34978340-f87a-476e-9156-e90a8c68a61b" providerId="ADAL" clId="{7914541A-E0B3-4553-86EB-4FEB3C4342C9}" dt="2020-08-05T07:00:11.143" v="351" actId="688"/>
          <ac:grpSpMkLst>
            <pc:docMk/>
            <pc:sldMk cId="1382902808" sldId="259"/>
            <ac:grpSpMk id="5" creationId="{F54852B6-3E40-413D-A25F-3BC156B74927}"/>
          </ac:grpSpMkLst>
        </pc:grpChg>
        <pc:grpChg chg="del">
          <ac:chgData name="YANG Zhiyuan" userId="34978340-f87a-476e-9156-e90a8c68a61b" providerId="ADAL" clId="{7914541A-E0B3-4553-86EB-4FEB3C4342C9}" dt="2020-08-05T06:57:01.996" v="295" actId="478"/>
          <ac:grpSpMkLst>
            <pc:docMk/>
            <pc:sldMk cId="1382902808" sldId="259"/>
            <ac:grpSpMk id="12" creationId="{131EEE16-8D46-4F2E-A807-20B5EEE1648C}"/>
          </ac:grpSpMkLst>
        </pc:grpChg>
        <pc:grpChg chg="del">
          <ac:chgData name="YANG Zhiyuan" userId="34978340-f87a-476e-9156-e90a8c68a61b" providerId="ADAL" clId="{7914541A-E0B3-4553-86EB-4FEB3C4342C9}" dt="2020-08-05T07:00:16.160" v="352" actId="478"/>
          <ac:grpSpMkLst>
            <pc:docMk/>
            <pc:sldMk cId="1382902808" sldId="259"/>
            <ac:grpSpMk id="13" creationId="{B1E7F54D-358A-4716-A9EF-85A0E752EB3F}"/>
          </ac:grpSpMkLst>
        </pc:grpChg>
        <pc:grpChg chg="mod topLvl">
          <ac:chgData name="YANG Zhiyuan" userId="34978340-f87a-476e-9156-e90a8c68a61b" providerId="ADAL" clId="{7914541A-E0B3-4553-86EB-4FEB3C4342C9}" dt="2020-08-05T07:00:56.242" v="357" actId="14100"/>
          <ac:grpSpMkLst>
            <pc:docMk/>
            <pc:sldMk cId="1382902808" sldId="259"/>
            <ac:grpSpMk id="29" creationId="{A6896A5C-9B53-4F51-ABC3-A1E1F07E8FF0}"/>
          </ac:grpSpMkLst>
        </pc:grpChg>
        <pc:cxnChg chg="del mod">
          <ac:chgData name="YANG Zhiyuan" userId="34978340-f87a-476e-9156-e90a8c68a61b" providerId="ADAL" clId="{7914541A-E0B3-4553-86EB-4FEB3C4342C9}" dt="2020-08-05T06:54:41.405" v="262" actId="478"/>
          <ac:cxnSpMkLst>
            <pc:docMk/>
            <pc:sldMk cId="1382902808" sldId="259"/>
            <ac:cxnSpMk id="15" creationId="{7CEBA37E-CEEF-4038-8F38-E7AEFC785AD5}"/>
          </ac:cxnSpMkLst>
        </pc:cxnChg>
        <pc:cxnChg chg="del mod">
          <ac:chgData name="YANG Zhiyuan" userId="34978340-f87a-476e-9156-e90a8c68a61b" providerId="ADAL" clId="{7914541A-E0B3-4553-86EB-4FEB3C4342C9}" dt="2020-08-05T06:54:14.549" v="251" actId="478"/>
          <ac:cxnSpMkLst>
            <pc:docMk/>
            <pc:sldMk cId="1382902808" sldId="259"/>
            <ac:cxnSpMk id="38" creationId="{3E7CA29C-EB3B-45DB-8FE3-920A3C8EE87D}"/>
          </ac:cxnSpMkLst>
        </pc:cxnChg>
        <pc:cxnChg chg="del mod">
          <ac:chgData name="YANG Zhiyuan" userId="34978340-f87a-476e-9156-e90a8c68a61b" providerId="ADAL" clId="{7914541A-E0B3-4553-86EB-4FEB3C4342C9}" dt="2020-08-05T06:54:00.510" v="247" actId="478"/>
          <ac:cxnSpMkLst>
            <pc:docMk/>
            <pc:sldMk cId="1382902808" sldId="259"/>
            <ac:cxnSpMk id="44" creationId="{082A0A0F-9930-418C-ACE8-C3DA04097F0E}"/>
          </ac:cxnSpMkLst>
        </pc:cxnChg>
        <pc:cxnChg chg="del mod">
          <ac:chgData name="YANG Zhiyuan" userId="34978340-f87a-476e-9156-e90a8c68a61b" providerId="ADAL" clId="{7914541A-E0B3-4553-86EB-4FEB3C4342C9}" dt="2020-08-05T06:54:40.631" v="261" actId="478"/>
          <ac:cxnSpMkLst>
            <pc:docMk/>
            <pc:sldMk cId="1382902808" sldId="259"/>
            <ac:cxnSpMk id="50" creationId="{02A4A8B4-D700-4CF9-B56D-42F6C49817C1}"/>
          </ac:cxnSpMkLst>
        </pc:cxnChg>
        <pc:cxnChg chg="del mod">
          <ac:chgData name="YANG Zhiyuan" userId="34978340-f87a-476e-9156-e90a8c68a61b" providerId="ADAL" clId="{7914541A-E0B3-4553-86EB-4FEB3C4342C9}" dt="2020-08-05T06:54:39.146" v="260" actId="478"/>
          <ac:cxnSpMkLst>
            <pc:docMk/>
            <pc:sldMk cId="1382902808" sldId="259"/>
            <ac:cxnSpMk id="52" creationId="{71739EB3-C477-4E48-AF10-4BDD5D34D77D}"/>
          </ac:cxnSpMkLst>
        </pc:cxnChg>
        <pc:cxnChg chg="del mod">
          <ac:chgData name="YANG Zhiyuan" userId="34978340-f87a-476e-9156-e90a8c68a61b" providerId="ADAL" clId="{7914541A-E0B3-4553-86EB-4FEB3C4342C9}" dt="2020-08-05T06:55:00.384" v="271" actId="478"/>
          <ac:cxnSpMkLst>
            <pc:docMk/>
            <pc:sldMk cId="1382902808" sldId="259"/>
            <ac:cxnSpMk id="53" creationId="{4F1E6BFF-756B-401E-B2C9-5EDD03F0B61E}"/>
          </ac:cxnSpMkLst>
        </pc:cxnChg>
        <pc:cxnChg chg="del mod">
          <ac:chgData name="YANG Zhiyuan" userId="34978340-f87a-476e-9156-e90a8c68a61b" providerId="ADAL" clId="{7914541A-E0B3-4553-86EB-4FEB3C4342C9}" dt="2020-08-05T06:55:11.327" v="274" actId="478"/>
          <ac:cxnSpMkLst>
            <pc:docMk/>
            <pc:sldMk cId="1382902808" sldId="259"/>
            <ac:cxnSpMk id="67" creationId="{FEA32CC4-9D4F-4FAB-A132-355BAFD543D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1363A-74AA-4EB5-AFEF-A7DD9537B32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686E5-8D08-4B9E-B6B2-D4191C0E4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297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686E5-8D08-4B9E-B6B2-D4191C0E4D9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13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0EECA-3D00-4F7D-B459-2A266E9B0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562D4A-BF51-46FA-A684-2289D77B4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239D0-ED38-4678-A104-84104009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86D9-55DD-4686-AD40-5BCB7FAB93DD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35D9D-1C84-4996-8F53-FF25E973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EBFC1C-A081-449F-B408-435F02BA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10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23A3A-226D-40BB-AF8C-456AD352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0804F9-8A83-4224-9757-C3F2379A2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19E49-A248-4C73-92EE-457ECCCC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86D9-55DD-4686-AD40-5BCB7FAB93DD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FE69D-E03C-47B3-BBC5-9249BD81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0BD93-D8AD-442C-9686-01CFABA9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50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AD2F1E-E9EF-4A7A-848F-B760F7769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8E60DF-35E6-4D8A-8323-020C05139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70604E-8EED-4E79-94AC-79036CAE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86D9-55DD-4686-AD40-5BCB7FAB93DD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6D3DD1-AAAE-4712-8ED6-9592A632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5AE2B7-643B-47D6-A389-97C0CF3D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814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1B59B-2C7F-4CCB-946F-AA7E38AD9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0F6C71-5746-446D-8315-A1BA5B978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76689E-EB09-4543-8F58-DC97C109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B22-CAF0-41AA-A4F4-60B74181C56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EAFE5-F01E-4495-8555-5DEF876E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3AB0B-5004-4827-86FE-44DA608A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048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93126-DABE-40B6-9930-75A1FE33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C2E1F7-7697-4606-A39B-25EDD2CDE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A3053-AF01-4218-9D8B-D1F2A111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B22-CAF0-41AA-A4F4-60B74181C56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65BC35-3538-4974-9643-B4089697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5647A-B04E-454B-BB02-933C6F56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981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52DB1-8C8F-4F56-9826-91F66401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B0B75C-8C56-461F-9A65-D55F3CD48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52D134-A367-4320-B41E-876003ED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B22-CAF0-41AA-A4F4-60B74181C56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777FF-34BB-412A-AB81-6E224F9D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B0070-3BF9-4514-88B3-2D87A942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434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9B2A6-2F7A-4455-8F78-3E51AF30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B95F5-B290-42CB-AE7F-C6952C064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51F7FF-A8BC-4403-9505-FFCD71CDA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485A2B-6817-437F-B6F7-24890709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B22-CAF0-41AA-A4F4-60B74181C56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CF3CC4-65E5-4CB8-8E77-D676282F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E0316B-27D7-47F3-8192-97B5C446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965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52B23-EF8C-41F8-A84E-ED5076E90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1756AC-298B-4303-B933-84FA6A624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D2C1DE-10FB-4404-8154-3DE1F9B07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E84BD0-E378-4B87-9AB6-9F4045E50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57AA35-B7A4-4CC3-BAE9-31983302EB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C76F8D-9DEF-4B22-BB6E-8022F03C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B22-CAF0-41AA-A4F4-60B74181C56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8D49F8-08EF-4269-9942-D4950784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0B7FF8-B90D-4880-BA99-FF5C7DD2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346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41D8E-3F2D-4FAA-A103-D4A923A2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00353B-9B2C-43CD-9644-66AF17AC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B22-CAF0-41AA-A4F4-60B74181C56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94AC1F-42BA-4F81-885A-F235EB28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49744F-C482-4113-B528-064F59AF9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5699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636972-4D57-48BD-8647-D04FA6B8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B22-CAF0-41AA-A4F4-60B74181C56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DC2791-916C-4E93-8008-97F321F0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90872E-EDBA-47BC-88FF-84DA53CCB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4303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83F9A-1C67-4F16-871B-EFEC21A60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0432A-86EC-4DA8-9423-1D6AF268D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F14523-F0DF-4165-BC2A-82DA0DA8B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6A046B-DE51-4046-B5B9-3BD9E96E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B22-CAF0-41AA-A4F4-60B74181C56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619F6A-A667-4ECA-A5FD-A1C5D490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3FB8B5-A411-49CC-803C-25DF150E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50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584B9-C63F-4A37-8639-E9694C892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93584-52F3-49AE-947A-3241D11C1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0D8CE8-5BD5-4301-BFFA-32EA4791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86D9-55DD-4686-AD40-5BCB7FAB93DD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261A8D-1433-4126-B5AE-AE93487B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14675-A318-4765-938D-1CDCC647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7970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71203-85A4-49C5-A506-0E8949CAF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7C56B0-BB5D-406A-BEBE-B947AB6A9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29D076-F597-43C0-A1C1-7BDDCCB35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83C553-B7F4-424B-AB30-3F6AC138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B22-CAF0-41AA-A4F4-60B74181C56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F37514-AD41-4548-9CB6-82C3C646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8B448D-FF0D-4BFC-B9E7-7604585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015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5BBEF-AF93-4498-BDC4-2B512981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A87CC9-864B-463A-A14A-AEC4D4380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712DB-5409-41B0-A2A6-26BFA152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B22-CAF0-41AA-A4F4-60B74181C56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23AB8-ACD8-464A-B236-AE87AAD6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4CA5B-F856-44B5-B6CC-FD7BDB01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6130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51FC01-79E8-4FEF-A99E-595B6BCF5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0F315E-0997-4DAD-857A-FA881ED86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D6289-9798-460C-A0BD-BBDB865E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B22-CAF0-41AA-A4F4-60B74181C56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5821F4-C00E-4776-A0A4-F20C62BF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E00D3-7992-4B21-B1DC-FDFA4AB0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5438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1DFA7-15F5-4AAF-9231-9F8D266307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964D9-0023-4F45-9B98-0D80B877CB5D}" type="datetime1">
              <a:rPr lang="en-US" altLang="en-US"/>
              <a:pPr/>
              <a:t>10/21/2020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44060-44C6-488A-A671-825ECD63B4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CB1062-C4FB-46E8-9C3C-BDD7555BD1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B9F303-055D-4FDD-AF85-8D649B18953C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5362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8CF6D-6217-4103-8016-D3FA273167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964D9-0023-4F45-9B98-0D80B877CB5D}" type="datetime1">
              <a:rPr lang="en-US" altLang="en-US"/>
              <a:pPr/>
              <a:t>10/21/2020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6CFA43-207B-41F0-AABE-FAFDA593F3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873E0-9796-4BCF-BE5E-B09C7D810E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489E22-CAFC-48C1-A886-C77CD9949ACE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7141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3DB5B3-159B-41B2-9D90-10AECA352E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964D9-0023-4F45-9B98-0D80B877CB5D}" type="datetime1">
              <a:rPr lang="en-US" altLang="en-US"/>
              <a:pPr/>
              <a:t>10/21/2020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453944-0BA8-4CBC-A0E4-2E6064A872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A1BBB-9073-440A-9E85-590042831E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83404-381E-4E41-8AC2-31D61B3D88D9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4215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6E1A9DF-C3B4-4267-A224-2B754B5B07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964D9-0023-4F45-9B98-0D80B877CB5D}" type="datetime1">
              <a:rPr lang="en-US" altLang="en-US"/>
              <a:pPr/>
              <a:t>10/21/2020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07BEA60-6AFF-47FE-8E2B-2872D0EE24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B8A1222-2500-44F8-B6CB-E2BDDA80D1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A671C7-1C2C-410F-94E8-E28DD5C6540A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2043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9D7523B0-79CC-4103-9C8F-C7E362BFBC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964D9-0023-4F45-9B98-0D80B877CB5D}" type="datetime1">
              <a:rPr lang="en-US" altLang="en-US"/>
              <a:pPr/>
              <a:t>10/21/2020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5495B3D3-5FEE-432A-AC24-BF5B163737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0BBAE98A-A76A-4A67-AB08-6FD243596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C58393-37ED-429F-BDBB-761745525250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0185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F117737-F950-496F-AA40-DE338DF7EE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964D9-0023-4F45-9B98-0D80B877CB5D}" type="datetime1">
              <a:rPr lang="en-US" altLang="en-US"/>
              <a:pPr/>
              <a:t>10/21/2020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6912A15-7223-472F-B6F9-D0194307CC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CC9D19D-7BCC-4D56-A0F4-CAC1EC904C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12D062-4ECD-431B-983C-58B698CAE7F2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8309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90728446-3E2D-4744-A06B-39F0E97F7D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964D9-0023-4F45-9B98-0D80B877CB5D}" type="datetime1">
              <a:rPr lang="en-US" altLang="en-US"/>
              <a:pPr/>
              <a:t>10/21/2020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A45857A3-1201-49F5-BB6D-67E22ED196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78B9DA4-4E30-4EF4-83C3-B184505981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F9846-9304-44B0-A0DF-2F6EA6189ACB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58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C406A-6F0E-4E1A-B4A4-27BB21E4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836531-AB26-4A2F-8402-741C5D434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5C365-AB6D-48BF-8C51-D2ADE51B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86D9-55DD-4686-AD40-5BCB7FAB93DD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8BEC6-BACB-432D-888D-1DAFCE6B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375675-5B3F-4E56-99F9-4685978A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009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0EA0A23-C309-414E-88AF-082FBFE890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964D9-0023-4F45-9B98-0D80B877CB5D}" type="datetime1">
              <a:rPr lang="en-US" altLang="en-US"/>
              <a:pPr/>
              <a:t>10/21/2020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06DBD6A-619E-4408-A9E9-5815C52C2A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F8B80F3-A73D-42C2-AF68-0F8D742027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343616-02EC-4E12-AD3F-78E4E9523B8A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6252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等线" panose="02010600030101010101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4A9CDC7-7AA1-4548-9131-BC57A62741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964D9-0023-4F45-9B98-0D80B877CB5D}" type="datetime1">
              <a:rPr lang="en-US" altLang="en-US"/>
              <a:pPr/>
              <a:t>10/21/2020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D642672-A1E0-44C6-BD9F-960855A8F5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65616FE-74D2-4D60-8A67-BAA62A9F10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31F2D-E6A3-4937-BF7D-4C44D7485349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8690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841DE-E0CC-4A43-87AA-D515D543EC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964D9-0023-4F45-9B98-0D80B877CB5D}" type="datetime1">
              <a:rPr lang="en-US" altLang="en-US"/>
              <a:pPr/>
              <a:t>10/21/2020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252781-DE57-4A3D-A251-0B00126029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DEBCA-97B2-423C-A646-1E1B29EB34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64C42-3BD6-44A4-88BC-852B72BE9D58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5360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F96A5-BBA8-4333-97D9-046828BFA8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964D9-0023-4F45-9B98-0D80B877CB5D}" type="datetime1">
              <a:rPr lang="en-US" altLang="en-US"/>
              <a:pPr/>
              <a:t>10/21/2020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C1BF9-2EC6-4C69-A8BA-BE6A338662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700EB0-92DB-40CE-AA43-951E91F695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66B5F-D3FB-403B-9AA4-8C2C0BB174D1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4500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3D51AA1B-B383-46C2-B779-8BAFEB74E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964D9-0023-4F45-9B98-0D80B877CB5D}" type="datetime1">
              <a:rPr lang="en-US" altLang="en-US"/>
              <a:pPr/>
              <a:t>10/21/2020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95934FA-2DA2-4E9B-82F5-F2AE92D604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817E352-CF82-4C4D-9660-F53241CB86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CD2B6A-E500-4FFD-B0BD-89767E1850D6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3334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A14CDC-7696-4792-8686-6F7BF77CDE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CD6FE-702F-4988-8827-2434FF9D1F46}" type="datetime1">
              <a:rPr lang="en-US" altLang="en-US"/>
              <a:pPr/>
              <a:t>10/21/2020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EF714C-75BC-49B2-9A10-47D5CF8E6D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0DAED-8DEA-413F-BA74-3ACAEC535E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C62091-A5DF-4E7B-B90A-F050A96FA83B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7325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A0D97-2F19-4AC2-BE59-BFE3207519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CD6FE-702F-4988-8827-2434FF9D1F46}" type="datetime1">
              <a:rPr lang="en-US" altLang="en-US"/>
              <a:pPr/>
              <a:t>10/21/2020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A214F-A3FA-4851-85F6-DA2BC06E3A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1A48FB-2C7C-439B-A1CE-2EE9F170A4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850E0-5C38-49C0-9F6C-A39DDB7785FD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5950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59F41D-F66A-441C-9AD4-CF4189373B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CD6FE-702F-4988-8827-2434FF9D1F46}" type="datetime1">
              <a:rPr lang="en-US" altLang="en-US"/>
              <a:pPr/>
              <a:t>10/21/2020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A99AAF-4AC0-4E84-AC9E-9300329F83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1E852C-527A-4269-AF56-A27C14D2AB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CD7CB0-7D25-4ED8-9AA5-D4AA4E7BE8E7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6725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013CF0F-8566-4D4C-A9B5-F5873A063C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CD6FE-702F-4988-8827-2434FF9D1F46}" type="datetime1">
              <a:rPr lang="en-US" altLang="en-US"/>
              <a:pPr/>
              <a:t>10/21/2020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7AB1591-9CB1-45BF-8484-B711F55D2E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6994873-9C33-4282-9EB8-D1277A726A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FD6686-A0BD-40F4-A85D-5E16DD3011AC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8278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51CE747A-5BF7-4A28-9CD4-214726E654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CD6FE-702F-4988-8827-2434FF9D1F46}" type="datetime1">
              <a:rPr lang="en-US" altLang="en-US"/>
              <a:pPr/>
              <a:t>10/21/2020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6FCD7BD-B5E0-482C-A265-FFDA95CAF0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5AD4A4F3-80FA-451B-89A6-337729616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7FACDC-06CC-4903-8B9B-DCF8025C256A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41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189F5-F355-4D36-95ED-C4694C2D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18378-F778-4062-8D5C-36C9EF339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B0E159-DE3D-4221-80E2-4AF412C2E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8AA66B-7197-4C57-82DC-A5D1C3A5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86D9-55DD-4686-AD40-5BCB7FAB93DD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C99C04-DA36-495F-A6DD-C7A86611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82CE6E-A8CC-42C6-AF83-BDB9A9B0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9398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939FCEC8-16CD-4919-B40F-C7B7F28DC3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CD6FE-702F-4988-8827-2434FF9D1F46}" type="datetime1">
              <a:rPr lang="en-US" altLang="en-US"/>
              <a:pPr/>
              <a:t>10/21/2020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96223A7-E728-4EA8-8B29-B56025E076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DBD92BA-C092-4B07-A09F-27DD2DCAD0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C24FDA-AFF3-41E1-800F-089CD4186E6C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6446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6CDA7AE7-D3FB-4F97-9495-345C2828A6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CD6FE-702F-4988-8827-2434FF9D1F46}" type="datetime1">
              <a:rPr lang="en-US" altLang="en-US"/>
              <a:pPr/>
              <a:t>10/21/2020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A9790BF1-4DB3-444F-A0FA-6112D9780E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C04DEE8-E0D0-46DA-A63A-51378C315D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844E92-5518-445F-95DE-5C330AC9A622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6465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C105130-906F-4271-97F0-C10179DDE3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CD6FE-702F-4988-8827-2434FF9D1F46}" type="datetime1">
              <a:rPr lang="en-US" altLang="en-US"/>
              <a:pPr/>
              <a:t>10/21/2020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81DDA05-92D0-4864-A175-0715A3854F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6850904-631D-4149-A6D6-0513FE0C1E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4E857F-9A35-401C-92FC-1C2999675C2B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0412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等线" panose="02010600030101010101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87E3970-EA3A-4984-BFEC-83CAA2B96D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CD6FE-702F-4988-8827-2434FF9D1F46}" type="datetime1">
              <a:rPr lang="en-US" altLang="en-US"/>
              <a:pPr/>
              <a:t>10/21/2020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60977A0-8796-466E-967B-DDC46E447D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A7CA6E7-F102-4190-861A-CA2A01F8AC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B7799C-A005-464B-B4C7-E1D0BA208E34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7134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17466B-6996-41CD-A096-F356BE0F7E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CD6FE-702F-4988-8827-2434FF9D1F46}" type="datetime1">
              <a:rPr lang="en-US" altLang="en-US"/>
              <a:pPr/>
              <a:t>10/21/2020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A2249-8BBC-43F6-933A-A569750DF3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63EEA2-085A-4B33-A744-41F4D00605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793FD3-269A-4474-9622-9C9C0E5B2DBE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7819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84D444-67CA-49BB-9ECA-32E34615B2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CD6FE-702F-4988-8827-2434FF9D1F46}" type="datetime1">
              <a:rPr lang="en-US" altLang="en-US"/>
              <a:pPr/>
              <a:t>10/21/2020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D8992-B9A7-4488-8343-62DC04E449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99003-AECA-40E7-AFE2-EE848B3C76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7B49E2-ACFA-4517-A944-E57133589192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9987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5E992E85-986D-48A8-9A3D-B4E3CD004C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CD6FE-702F-4988-8827-2434FF9D1F46}" type="datetime1">
              <a:rPr lang="en-US" altLang="en-US"/>
              <a:pPr/>
              <a:t>10/21/2020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2DD3C3FE-9C9F-4E1C-A6A3-D3257EEF84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C2E45ED-2DF9-42DE-A7E5-3870EDF3D0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40BC58-EF6A-4FFD-8A74-5148A549D11C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57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4D0B9-2082-435C-A089-59ACE6D3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6C95D3-8BC4-4CA8-907D-A8CD5E4A9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196A52-797F-4106-86F2-DB4670885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2E3349-B09E-4A4B-BD53-B8683EEC9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909D0E-8348-4F25-AEE2-CBABAA329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EBF684-4A0E-4339-ACC5-230F5CE8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86D9-55DD-4686-AD40-5BCB7FAB93DD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94B974-46EE-4624-A741-A2FD12E2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685DB8-203A-4DA1-842F-5A38A046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92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F6B7F-F01A-41C8-8767-A552E7D8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D64393-3F18-406A-9F54-F5D9D7CC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86D9-55DD-4686-AD40-5BCB7FAB93DD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7535A5-25E1-4E56-8496-9FA4A8BD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03DD9C-4359-4A88-8E11-4910F6E1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74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057454-6B8E-4F04-8559-EA60767C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86D9-55DD-4686-AD40-5BCB7FAB93DD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614609-6AD9-4BBC-B1B5-93A304E4D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F5B4D4-7357-4623-94F9-EA3E0D86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9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F5AB1-FF83-4DF0-8592-37EF3E235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960A4-4F4A-440E-B3A6-740855DB6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EED27D-113B-4754-9131-173BF3C5D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D15F31-AC91-4C68-97B6-44DA97CD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86D9-55DD-4686-AD40-5BCB7FAB93DD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BE8233-82F5-4E46-A986-B728AE9A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94D075-0CBD-4320-B6AB-675DB112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2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01925-64B3-463F-9B3B-35BBB073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6D65F1-1C9B-462C-9358-12A3BF8EE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A01F97-1141-4960-BE3C-E9E164212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1A61A8-9267-44E2-B4F0-1F30AFAD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86D9-55DD-4686-AD40-5BCB7FAB93DD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22FE09-4409-46B1-BFBE-6D833330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921F74-A6AC-4688-B171-33874E68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23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9CDF59-CD82-48AD-B28B-96E294D4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D86C5A-373B-445B-A7D1-047E15A62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3A68B-5B00-447C-9D0C-3E6F2B15D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386D9-55DD-4686-AD40-5BCB7FAB93DD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5C6BB3-8B1C-4BA4-9DB2-380CD658B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A304D-EBB1-4D3E-BEF5-2FCF4A916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37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8EF6CD-2305-49F8-B3B5-1E79A1920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D4E7D8-41E3-48B9-964B-10A8A7632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1D612-C494-4C89-96F7-3B41813E8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15B22-CAF0-41AA-A4F4-60B74181C56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746C31-BF4B-490A-BFBE-118F9CE08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A5596-A075-4E89-9B84-B107307F2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09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8A1BF3E6-534B-42C7-8658-10AAA2941B6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 Light" panose="02010600030101010101" pitchFamily="2" charset="-122"/>
              </a:rPr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775E0ED1-FD3D-4BCA-8867-12322E5B035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" panose="02010600030101010101" pitchFamily="2" charset="-122"/>
              </a:rPr>
              <a:t>编辑母版文本样式</a:t>
            </a:r>
          </a:p>
          <a:p>
            <a:pPr lvl="1"/>
            <a:r>
              <a:rPr lang="zh-CN" altLang="en-US">
                <a:sym typeface="DengXian" panose="02010600030101010101" pitchFamily="2" charset="-122"/>
              </a:rPr>
              <a:t>第二级</a:t>
            </a:r>
          </a:p>
          <a:p>
            <a:pPr lvl="2"/>
            <a:r>
              <a:rPr lang="zh-CN" altLang="en-US">
                <a:sym typeface="DengXian" panose="02010600030101010101" pitchFamily="2" charset="-122"/>
              </a:rPr>
              <a:t>第三级</a:t>
            </a:r>
          </a:p>
          <a:p>
            <a:pPr lvl="3"/>
            <a:r>
              <a:rPr lang="zh-CN" altLang="en-US">
                <a:sym typeface="DengXian" panose="02010600030101010101" pitchFamily="2" charset="-122"/>
              </a:rPr>
              <a:t>第四级</a:t>
            </a:r>
          </a:p>
          <a:p>
            <a:pPr lvl="4"/>
            <a:r>
              <a:rPr lang="zh-CN" altLang="en-US">
                <a:sym typeface="DengXian" panose="02010600030101010101" pitchFamily="2" charset="-122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08216B0D-1BC1-42E8-BA53-AA0C24C3BAC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0DC964D9-0023-4F45-9B98-0D80B877CB5D}" type="datetime1">
              <a:rPr lang="en-US" altLang="en-US"/>
              <a:pPr/>
              <a:t>10/21/2020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214B7B47-28BC-4635-86F1-074A195EFF3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7B5B7616-4BFA-4829-811C-0258BD7E2F0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AAB23FD-428C-4FE4-B8F4-09A9BDC63670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4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cs typeface="+mj-cs"/>
          <a:sym typeface="DengXian Light" panose="02010600030101010101" pitchFamily="2" charset="-122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>
            <a:extLst>
              <a:ext uri="{FF2B5EF4-FFF2-40B4-BE49-F238E27FC236}">
                <a16:creationId xmlns:a16="http://schemas.microsoft.com/office/drawing/2014/main" id="{9DFB34D3-C566-415D-ADFF-2E2704BE1F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 Light" panose="02010600030101010101" pitchFamily="2" charset="-122"/>
              </a:rPr>
              <a:t>单击此处编辑母版标题样式</a:t>
            </a:r>
          </a:p>
        </p:txBody>
      </p:sp>
      <p:sp>
        <p:nvSpPr>
          <p:cNvPr id="5123" name="文本占位符 2">
            <a:extLst>
              <a:ext uri="{FF2B5EF4-FFF2-40B4-BE49-F238E27FC236}">
                <a16:creationId xmlns:a16="http://schemas.microsoft.com/office/drawing/2014/main" id="{7D714E62-CB34-4074-A738-2B75818A7C3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" panose="02010600030101010101" pitchFamily="2" charset="-122"/>
              </a:rPr>
              <a:t>编辑母版文本样式</a:t>
            </a:r>
          </a:p>
          <a:p>
            <a:pPr lvl="1"/>
            <a:r>
              <a:rPr lang="zh-CN" altLang="en-US">
                <a:sym typeface="DengXian" panose="02010600030101010101" pitchFamily="2" charset="-122"/>
              </a:rPr>
              <a:t>第二级</a:t>
            </a:r>
          </a:p>
          <a:p>
            <a:pPr lvl="2"/>
            <a:r>
              <a:rPr lang="zh-CN" altLang="en-US">
                <a:sym typeface="DengXian" panose="02010600030101010101" pitchFamily="2" charset="-122"/>
              </a:rPr>
              <a:t>第三级</a:t>
            </a:r>
          </a:p>
          <a:p>
            <a:pPr lvl="3"/>
            <a:r>
              <a:rPr lang="zh-CN" altLang="en-US">
                <a:sym typeface="DengXian" panose="02010600030101010101" pitchFamily="2" charset="-122"/>
              </a:rPr>
              <a:t>第四级</a:t>
            </a:r>
          </a:p>
          <a:p>
            <a:pPr lvl="4"/>
            <a:r>
              <a:rPr lang="zh-CN" altLang="en-US">
                <a:sym typeface="DengXian" panose="02010600030101010101" pitchFamily="2" charset="-122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7CA954F1-30A8-4143-81AD-3EB1A67492C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48ECD6FE-702F-4988-8827-2434FF9D1F46}" type="datetime1">
              <a:rPr lang="en-US" altLang="en-US"/>
              <a:pPr/>
              <a:t>10/21/2020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22AFEAC9-64F2-4C89-BE37-A9DBC603754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0F915DF5-6C9E-4B87-B93B-2FC76624B2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34C36CF-CA27-4347-A149-417F6CA249E3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07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cs typeface="+mj-cs"/>
          <a:sym typeface="DengXian Light" panose="02010600030101010101" pitchFamily="2" charset="-122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90.png"/><Relationship Id="rId7" Type="http://schemas.openxmlformats.org/officeDocument/2006/relationships/image" Target="../media/image48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1.png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48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47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0.png"/><Relationship Id="rId11" Type="http://schemas.openxmlformats.org/officeDocument/2006/relationships/image" Target="../media/image460.png"/><Relationship Id="rId5" Type="http://schemas.openxmlformats.org/officeDocument/2006/relationships/image" Target="../media/image400.png"/><Relationship Id="rId10" Type="http://schemas.openxmlformats.org/officeDocument/2006/relationships/image" Target="../media/image450.png"/><Relationship Id="rId4" Type="http://schemas.openxmlformats.org/officeDocument/2006/relationships/image" Target="../media/image390.png"/><Relationship Id="rId9" Type="http://schemas.openxmlformats.org/officeDocument/2006/relationships/image" Target="../media/image4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36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51.png"/><Relationship Id="rId5" Type="http://schemas.openxmlformats.org/officeDocument/2006/relationships/tags" Target="../tags/tag5.xml"/><Relationship Id="rId10" Type="http://schemas.openxmlformats.org/officeDocument/2006/relationships/image" Target="../media/image341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371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351.png"/><Relationship Id="rId5" Type="http://schemas.openxmlformats.org/officeDocument/2006/relationships/tags" Target="../tags/tag13.xml"/><Relationship Id="rId10" Type="http://schemas.openxmlformats.org/officeDocument/2006/relationships/image" Target="../media/image341.png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38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351.png"/><Relationship Id="rId5" Type="http://schemas.openxmlformats.org/officeDocument/2006/relationships/tags" Target="../tags/tag21.xml"/><Relationship Id="rId10" Type="http://schemas.openxmlformats.org/officeDocument/2006/relationships/image" Target="../media/image341.png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image" Target="../media/image391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image" Target="../media/image351.png"/><Relationship Id="rId5" Type="http://schemas.openxmlformats.org/officeDocument/2006/relationships/tags" Target="../tags/tag29.xml"/><Relationship Id="rId10" Type="http://schemas.openxmlformats.org/officeDocument/2006/relationships/image" Target="../media/image341.png"/><Relationship Id="rId4" Type="http://schemas.openxmlformats.org/officeDocument/2006/relationships/tags" Target="../tags/tag28.xml"/><Relationship Id="rId9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Relationship Id="rId9" Type="http://schemas.openxmlformats.org/officeDocument/2006/relationships/image" Target="../media/image4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310.png"/><Relationship Id="rId7" Type="http://schemas.openxmlformats.org/officeDocument/2006/relationships/image" Target="../media/image6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110.png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310.png"/><Relationship Id="rId7" Type="http://schemas.openxmlformats.org/officeDocument/2006/relationships/image" Target="../media/image6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110.pn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31EEE16-8D46-4F2E-A807-20B5EEE1648C}"/>
              </a:ext>
            </a:extLst>
          </p:cNvPr>
          <p:cNvGrpSpPr/>
          <p:nvPr/>
        </p:nvGrpSpPr>
        <p:grpSpPr>
          <a:xfrm>
            <a:off x="3172028" y="2583186"/>
            <a:ext cx="1521444" cy="1802130"/>
            <a:chOff x="3172028" y="2583186"/>
            <a:chExt cx="1521444" cy="180213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54852B6-3E40-413D-A25F-3BC156B74927}"/>
                </a:ext>
              </a:extLst>
            </p:cNvPr>
            <p:cNvGrpSpPr/>
            <p:nvPr/>
          </p:nvGrpSpPr>
          <p:grpSpPr>
            <a:xfrm>
              <a:off x="3287688" y="3129165"/>
              <a:ext cx="1290126" cy="1256151"/>
              <a:chOff x="4759966" y="3657315"/>
              <a:chExt cx="1290126" cy="1256151"/>
            </a:xfrm>
          </p:grpSpPr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8EACEE9A-79CF-4B83-B75C-4AE017266546}"/>
                  </a:ext>
                </a:extLst>
              </p:cNvPr>
              <p:cNvSpPr/>
              <p:nvPr/>
            </p:nvSpPr>
            <p:spPr>
              <a:xfrm rot="10800000">
                <a:off x="4759966" y="3657315"/>
                <a:ext cx="1290126" cy="1256151"/>
              </a:xfrm>
              <a:prstGeom prst="roundRect">
                <a:avLst>
                  <a:gd name="adj" fmla="val 19370"/>
                </a:avLst>
              </a:prstGeom>
              <a:solidFill>
                <a:srgbClr val="78A7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5C0CCB3-DB8E-4B3E-B042-3E29D042ED89}"/>
                  </a:ext>
                </a:extLst>
              </p:cNvPr>
              <p:cNvSpPr/>
              <p:nvPr/>
            </p:nvSpPr>
            <p:spPr>
              <a:xfrm rot="10800000">
                <a:off x="4894707" y="4180711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8363A527-6FE4-483A-859B-12C6CF0DD5B4}"/>
                  </a:ext>
                </a:extLst>
              </p:cNvPr>
              <p:cNvSpPr/>
              <p:nvPr/>
            </p:nvSpPr>
            <p:spPr>
              <a:xfrm rot="10800000">
                <a:off x="5584984" y="4612775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E12D3B76-717B-4DCF-B6A5-7D0E448C8357}"/>
                  </a:ext>
                </a:extLst>
              </p:cNvPr>
              <p:cNvSpPr/>
              <p:nvPr/>
            </p:nvSpPr>
            <p:spPr>
              <a:xfrm rot="10800000">
                <a:off x="5584984" y="4180711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5D13B3F-BF0E-4EAF-ACCE-0A422EFFDE8F}"/>
                  </a:ext>
                </a:extLst>
              </p:cNvPr>
              <p:cNvSpPr/>
              <p:nvPr/>
            </p:nvSpPr>
            <p:spPr>
              <a:xfrm rot="10800000">
                <a:off x="5584984" y="3748648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31DFD9E1-4933-48EA-B391-86BF1B66EB9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5002216" y="3853327"/>
                <a:ext cx="690278" cy="423731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F61A9E4A-C4E1-497E-931A-D0AC94E339E7}"/>
                  </a:ext>
                </a:extLst>
              </p:cNvPr>
              <p:cNvSpPr/>
              <p:nvPr/>
            </p:nvSpPr>
            <p:spPr>
              <a:xfrm rot="10800000">
                <a:off x="5239845" y="3965071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A3626A9-85F3-4215-840C-6E182EB8A635}"/>
                  </a:ext>
                </a:extLst>
              </p:cNvPr>
              <p:cNvSpPr/>
              <p:nvPr/>
            </p:nvSpPr>
            <p:spPr>
              <a:xfrm rot="10800000">
                <a:off x="5239845" y="4392267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1DFFC4E6-1E71-42FA-9BDC-E7061E553878}"/>
                  </a:ext>
                </a:extLst>
              </p:cNvPr>
              <p:cNvCxnSpPr/>
              <p:nvPr/>
            </p:nvCxnSpPr>
            <p:spPr>
              <a:xfrm rot="10800000">
                <a:off x="5002217" y="4277057"/>
                <a:ext cx="690277" cy="440397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06F1A5BC-9744-4309-9A40-43D9F3EA09A3}"/>
                  </a:ext>
                </a:extLst>
              </p:cNvPr>
              <p:cNvCxnSpPr/>
              <p:nvPr/>
            </p:nvCxnSpPr>
            <p:spPr>
              <a:xfrm rot="10800000" flipV="1">
                <a:off x="5347356" y="4277057"/>
                <a:ext cx="345139" cy="220199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660F70C8-82FA-4E47-9F61-34D4FC27DDA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5347355" y="4065192"/>
                <a:ext cx="345140" cy="214063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BE0420A-A184-4C55-B345-FEF13832B254}"/>
                </a:ext>
              </a:extLst>
            </p:cNvPr>
            <p:cNvSpPr txBox="1"/>
            <p:nvPr/>
          </p:nvSpPr>
          <p:spPr>
            <a:xfrm>
              <a:off x="3172028" y="2583186"/>
              <a:ext cx="15214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78A7FF"/>
                  </a:solidFill>
                  <a:latin typeface="Abadi" panose="020B0604020104020204" pitchFamily="34" charset="0"/>
                </a:rPr>
                <a:t>Generator</a:t>
              </a:r>
              <a:endParaRPr lang="zh-CN" altLang="en-US" dirty="0">
                <a:solidFill>
                  <a:srgbClr val="78A7FF"/>
                </a:solidFill>
                <a:latin typeface="Abadi" panose="020B060402010402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1E7F54D-358A-4716-A9EF-85A0E752EB3F}"/>
              </a:ext>
            </a:extLst>
          </p:cNvPr>
          <p:cNvGrpSpPr/>
          <p:nvPr/>
        </p:nvGrpSpPr>
        <p:grpSpPr>
          <a:xfrm>
            <a:off x="6744072" y="3065682"/>
            <a:ext cx="1965696" cy="1806229"/>
            <a:chOff x="7760104" y="2579088"/>
            <a:chExt cx="1965696" cy="1806229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A6896A5C-9B53-4F51-ABC3-A1E1F07E8FF0}"/>
                </a:ext>
              </a:extLst>
            </p:cNvPr>
            <p:cNvGrpSpPr/>
            <p:nvPr/>
          </p:nvGrpSpPr>
          <p:grpSpPr>
            <a:xfrm>
              <a:off x="8040216" y="3129166"/>
              <a:ext cx="1290126" cy="1256151"/>
              <a:chOff x="2222694" y="2067951"/>
              <a:chExt cx="2160000" cy="2160000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888BE4F7-CEEF-4F88-981A-9E3934D9349F}"/>
                  </a:ext>
                </a:extLst>
              </p:cNvPr>
              <p:cNvSpPr/>
              <p:nvPr/>
            </p:nvSpPr>
            <p:spPr>
              <a:xfrm>
                <a:off x="2222694" y="2067951"/>
                <a:ext cx="2160000" cy="2160000"/>
              </a:xfrm>
              <a:prstGeom prst="roundRect">
                <a:avLst>
                  <a:gd name="adj" fmla="val 19370"/>
                </a:avLst>
              </a:prstGeom>
              <a:solidFill>
                <a:srgbClr val="FF46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518C5199-1AE6-4F38-B4B3-94FE240F5260}"/>
                  </a:ext>
                </a:extLst>
              </p:cNvPr>
              <p:cNvSpPr/>
              <p:nvPr/>
            </p:nvSpPr>
            <p:spPr>
              <a:xfrm>
                <a:off x="3797104" y="296795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099AA6F6-352D-438E-B9AE-57790F5B081A}"/>
                  </a:ext>
                </a:extLst>
              </p:cNvPr>
              <p:cNvSpPr/>
              <p:nvPr/>
            </p:nvSpPr>
            <p:spPr>
              <a:xfrm>
                <a:off x="2641404" y="222500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68C7C508-DEED-4A64-AC08-B2E71C7E62A4}"/>
                  </a:ext>
                </a:extLst>
              </p:cNvPr>
              <p:cNvSpPr/>
              <p:nvPr/>
            </p:nvSpPr>
            <p:spPr>
              <a:xfrm>
                <a:off x="2641404" y="296795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95BFDC13-E984-46A9-AB16-FA5B2B8047B4}"/>
                  </a:ext>
                </a:extLst>
              </p:cNvPr>
              <p:cNvSpPr/>
              <p:nvPr/>
            </p:nvSpPr>
            <p:spPr>
              <a:xfrm>
                <a:off x="2641404" y="371090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AC859412-1699-4325-B3D7-071E08E82A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21404" y="3162280"/>
                <a:ext cx="1155701" cy="728621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4F30B8E2-B720-48EA-96AD-3591E94180E0}"/>
                  </a:ext>
                </a:extLst>
              </p:cNvPr>
              <p:cNvSpPr/>
              <p:nvPr/>
            </p:nvSpPr>
            <p:spPr>
              <a:xfrm>
                <a:off x="3219254" y="333875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7CF6AEB-EF6C-4E5A-B6C0-11FEA7F349A6}"/>
                  </a:ext>
                </a:extLst>
              </p:cNvPr>
              <p:cNvSpPr/>
              <p:nvPr/>
            </p:nvSpPr>
            <p:spPr>
              <a:xfrm>
                <a:off x="3219254" y="260417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7A96F7F6-A318-4A05-8699-037D744501DF}"/>
                  </a:ext>
                </a:extLst>
              </p:cNvPr>
              <p:cNvCxnSpPr/>
              <p:nvPr/>
            </p:nvCxnSpPr>
            <p:spPr>
              <a:xfrm>
                <a:off x="2821404" y="2405001"/>
                <a:ext cx="1155700" cy="757279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7EAE25E6-BC92-4FD3-BA43-96C2143C19FB}"/>
                  </a:ext>
                </a:extLst>
              </p:cNvPr>
              <p:cNvCxnSpPr/>
              <p:nvPr/>
            </p:nvCxnSpPr>
            <p:spPr>
              <a:xfrm flipV="1">
                <a:off x="2821404" y="2783640"/>
                <a:ext cx="577850" cy="37864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A3D9935C-84F1-482C-8583-5A01B52FB5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21403" y="3158501"/>
                <a:ext cx="577852" cy="36809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6421916-B32F-4345-A644-00CB0591279A}"/>
                </a:ext>
              </a:extLst>
            </p:cNvPr>
            <p:cNvSpPr txBox="1"/>
            <p:nvPr/>
          </p:nvSpPr>
          <p:spPr>
            <a:xfrm>
              <a:off x="7760104" y="2579088"/>
              <a:ext cx="1965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465D"/>
                  </a:solidFill>
                  <a:latin typeface="Abadi" panose="020B0604020104020204" pitchFamily="34" charset="0"/>
                </a:rPr>
                <a:t>Discriminator</a:t>
              </a:r>
              <a:endParaRPr lang="zh-CN" altLang="en-US" dirty="0">
                <a:solidFill>
                  <a:srgbClr val="FF465D"/>
                </a:solidFill>
                <a:latin typeface="Abadi" panose="020B0604020104020204" pitchFamily="34" charset="0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681A1FD0-B109-4F40-AF54-6EC867EE6778}"/>
              </a:ext>
            </a:extLst>
          </p:cNvPr>
          <p:cNvSpPr txBox="1"/>
          <p:nvPr/>
        </p:nvSpPr>
        <p:spPr>
          <a:xfrm>
            <a:off x="1459821" y="3526407"/>
            <a:ext cx="115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Input Z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E7CA29C-EB3B-45DB-8FE3-920A3C8EE87D}"/>
              </a:ext>
            </a:extLst>
          </p:cNvPr>
          <p:cNvCxnSpPr>
            <a:stCxn id="36" idx="3"/>
            <a:endCxn id="21" idx="3"/>
          </p:cNvCxnSpPr>
          <p:nvPr/>
        </p:nvCxnSpPr>
        <p:spPr>
          <a:xfrm>
            <a:off x="2612909" y="3757240"/>
            <a:ext cx="6747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F9E47E0B-8B76-4642-9E8A-CCC4777FB469}"/>
              </a:ext>
            </a:extLst>
          </p:cNvPr>
          <p:cNvSpPr txBox="1"/>
          <p:nvPr/>
        </p:nvSpPr>
        <p:spPr>
          <a:xfrm>
            <a:off x="5252592" y="3526407"/>
            <a:ext cx="1064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Fake X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B1E3525-1A74-419F-910E-98E1861E935F}"/>
              </a:ext>
            </a:extLst>
          </p:cNvPr>
          <p:cNvSpPr txBox="1"/>
          <p:nvPr/>
        </p:nvSpPr>
        <p:spPr>
          <a:xfrm>
            <a:off x="5252592" y="4496920"/>
            <a:ext cx="1064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Real X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82A0A0F-9930-418C-ACE8-C3DA04097F0E}"/>
              </a:ext>
            </a:extLst>
          </p:cNvPr>
          <p:cNvCxnSpPr>
            <a:stCxn id="21" idx="1"/>
            <a:endCxn id="41" idx="1"/>
          </p:cNvCxnSpPr>
          <p:nvPr/>
        </p:nvCxnSpPr>
        <p:spPr>
          <a:xfrm>
            <a:off x="4577814" y="3757240"/>
            <a:ext cx="6747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2A4A8B4-D700-4CF9-B56D-42F6C49817C1}"/>
              </a:ext>
            </a:extLst>
          </p:cNvPr>
          <p:cNvCxnSpPr>
            <a:stCxn id="41" idx="3"/>
            <a:endCxn id="4" idx="1"/>
          </p:cNvCxnSpPr>
          <p:nvPr/>
        </p:nvCxnSpPr>
        <p:spPr>
          <a:xfrm>
            <a:off x="6317206" y="3757240"/>
            <a:ext cx="706978" cy="486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1739EB3-C477-4E48-AF10-4BDD5D34D77D}"/>
              </a:ext>
            </a:extLst>
          </p:cNvPr>
          <p:cNvCxnSpPr>
            <a:stCxn id="42" idx="3"/>
            <a:endCxn id="4" idx="1"/>
          </p:cNvCxnSpPr>
          <p:nvPr/>
        </p:nvCxnSpPr>
        <p:spPr>
          <a:xfrm flipV="1">
            <a:off x="6317206" y="4243836"/>
            <a:ext cx="706978" cy="4839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F1E6BFF-756B-401E-B2C9-5EDD03F0B61E}"/>
              </a:ext>
            </a:extLst>
          </p:cNvPr>
          <p:cNvCxnSpPr>
            <a:cxnSpLocks/>
            <a:stCxn id="4" idx="3"/>
            <a:endCxn id="55" idx="1"/>
          </p:cNvCxnSpPr>
          <p:nvPr/>
        </p:nvCxnSpPr>
        <p:spPr>
          <a:xfrm flipV="1">
            <a:off x="8314310" y="4243835"/>
            <a:ext cx="70697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7379A3A-60C6-405D-854E-7D3F1D2260D2}"/>
              </a:ext>
            </a:extLst>
          </p:cNvPr>
          <p:cNvSpPr txBox="1"/>
          <p:nvPr/>
        </p:nvSpPr>
        <p:spPr>
          <a:xfrm>
            <a:off x="9021288" y="4013002"/>
            <a:ext cx="14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Real/Fake</a:t>
            </a:r>
            <a:endParaRPr lang="zh-CN" alt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367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91A8EFF9-0E4A-4F05-A0D4-C8B199989C28}"/>
              </a:ext>
            </a:extLst>
          </p:cNvPr>
          <p:cNvGrpSpPr/>
          <p:nvPr/>
        </p:nvGrpSpPr>
        <p:grpSpPr>
          <a:xfrm>
            <a:off x="1151898" y="1985020"/>
            <a:ext cx="1929546" cy="2887960"/>
            <a:chOff x="1151898" y="1985020"/>
            <a:chExt cx="1929546" cy="2887960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87E32468-6EF8-42CB-95A7-732E2408D756}"/>
                </a:ext>
              </a:extLst>
            </p:cNvPr>
            <p:cNvGrpSpPr/>
            <p:nvPr/>
          </p:nvGrpSpPr>
          <p:grpSpPr>
            <a:xfrm>
              <a:off x="1271464" y="1985020"/>
              <a:ext cx="1442095" cy="2887960"/>
              <a:chOff x="3933825" y="1988840"/>
              <a:chExt cx="1442095" cy="2887960"/>
            </a:xfrm>
          </p:grpSpPr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7883ED35-3CA4-4C80-A658-EF6060E85840}"/>
                  </a:ext>
                </a:extLst>
              </p:cNvPr>
              <p:cNvSpPr/>
              <p:nvPr/>
            </p:nvSpPr>
            <p:spPr>
              <a:xfrm>
                <a:off x="3933825" y="1990725"/>
                <a:ext cx="1438275" cy="2886075"/>
              </a:xfrm>
              <a:custGeom>
                <a:avLst/>
                <a:gdLst>
                  <a:gd name="connsiteX0" fmla="*/ 0 w 1438275"/>
                  <a:gd name="connsiteY0" fmla="*/ 1438275 h 2886075"/>
                  <a:gd name="connsiteX1" fmla="*/ 723900 w 1438275"/>
                  <a:gd name="connsiteY1" fmla="*/ 0 h 2886075"/>
                  <a:gd name="connsiteX2" fmla="*/ 1438275 w 1438275"/>
                  <a:gd name="connsiteY2" fmla="*/ 714375 h 2886075"/>
                  <a:gd name="connsiteX3" fmla="*/ 1438275 w 1438275"/>
                  <a:gd name="connsiteY3" fmla="*/ 2162175 h 2886075"/>
                  <a:gd name="connsiteX4" fmla="*/ 723900 w 1438275"/>
                  <a:gd name="connsiteY4" fmla="*/ 2886075 h 2886075"/>
                  <a:gd name="connsiteX5" fmla="*/ 0 w 1438275"/>
                  <a:gd name="connsiteY5" fmla="*/ 1438275 h 2886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38275" h="2886075">
                    <a:moveTo>
                      <a:pt x="0" y="1438275"/>
                    </a:moveTo>
                    <a:lnTo>
                      <a:pt x="723900" y="0"/>
                    </a:lnTo>
                    <a:lnTo>
                      <a:pt x="1438275" y="714375"/>
                    </a:lnTo>
                    <a:lnTo>
                      <a:pt x="1438275" y="2162175"/>
                    </a:lnTo>
                    <a:lnTo>
                      <a:pt x="723900" y="2886075"/>
                    </a:lnTo>
                    <a:lnTo>
                      <a:pt x="0" y="1438275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  <a:alpha val="9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7C043B4C-82AD-47DA-A519-B76BBDFB7C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5413" y="2708920"/>
                <a:ext cx="1440507" cy="72008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58A5F2C4-7388-436F-AB5C-A771690C95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5413" y="3429000"/>
                <a:ext cx="1440507" cy="72008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07589F9B-8FAA-429E-8657-9FF1F00145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5413" y="1988840"/>
                <a:ext cx="720253" cy="1440160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8396B73A-EEF7-446B-9350-1770FD9D8C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5413" y="3429000"/>
                <a:ext cx="720253" cy="1440160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513D5EB9-201B-49CA-9B6C-1DCB976F48A1}"/>
                    </a:ext>
                  </a:extLst>
                </p:cNvPr>
                <p:cNvSpPr txBox="1"/>
                <p:nvPr/>
              </p:nvSpPr>
              <p:spPr>
                <a:xfrm>
                  <a:off x="2682764" y="2370445"/>
                  <a:ext cx="3851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513D5EB9-201B-49CA-9B6C-1DCB976F48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2764" y="2370445"/>
                  <a:ext cx="385192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0BABBDF3-E7DC-4423-AB99-B6D1D44EBFE3}"/>
                    </a:ext>
                  </a:extLst>
                </p:cNvPr>
                <p:cNvSpPr txBox="1"/>
                <p:nvPr/>
              </p:nvSpPr>
              <p:spPr>
                <a:xfrm>
                  <a:off x="2696252" y="3812654"/>
                  <a:ext cx="3851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0BABBDF3-E7DC-4423-AB99-B6D1D44EBF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6252" y="3812654"/>
                  <a:ext cx="38519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F5B44329-AE39-4435-99B4-B85525D20EDC}"/>
                </a:ext>
              </a:extLst>
            </p:cNvPr>
            <p:cNvSpPr txBox="1"/>
            <p:nvPr/>
          </p:nvSpPr>
          <p:spPr>
            <a:xfrm rot="12457992">
              <a:off x="1225188" y="3071389"/>
              <a:ext cx="5679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/>
                <a:t>∟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DE4F2C73-1709-49A2-9E02-8B4D3C3A9625}"/>
                </a:ext>
              </a:extLst>
            </p:cNvPr>
            <p:cNvSpPr txBox="1"/>
            <p:nvPr/>
          </p:nvSpPr>
          <p:spPr>
            <a:xfrm rot="14618694">
              <a:off x="1144863" y="3238768"/>
              <a:ext cx="4757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∟</a:t>
              </a: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8D804CBA-EB3B-4F08-9F5E-65229616A3FF}"/>
              </a:ext>
            </a:extLst>
          </p:cNvPr>
          <p:cNvGrpSpPr/>
          <p:nvPr/>
        </p:nvGrpSpPr>
        <p:grpSpPr>
          <a:xfrm>
            <a:off x="4511824" y="2030443"/>
            <a:ext cx="1872491" cy="2789474"/>
            <a:chOff x="5437483" y="1985020"/>
            <a:chExt cx="1872491" cy="2789474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A82035E3-CB15-4DF1-B059-973C9391E344}"/>
                </a:ext>
              </a:extLst>
            </p:cNvPr>
            <p:cNvGrpSpPr/>
            <p:nvPr/>
          </p:nvGrpSpPr>
          <p:grpSpPr>
            <a:xfrm>
              <a:off x="5519936" y="2235137"/>
              <a:ext cx="1438275" cy="2380085"/>
              <a:chOff x="3933825" y="2345059"/>
              <a:chExt cx="1438275" cy="2380085"/>
            </a:xfrm>
          </p:grpSpPr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6F077219-64CF-486D-88CC-534033D1D68C}"/>
                  </a:ext>
                </a:extLst>
              </p:cNvPr>
              <p:cNvSpPr/>
              <p:nvPr/>
            </p:nvSpPr>
            <p:spPr>
              <a:xfrm>
                <a:off x="3933825" y="2781300"/>
                <a:ext cx="1428750" cy="1666875"/>
              </a:xfrm>
              <a:custGeom>
                <a:avLst/>
                <a:gdLst>
                  <a:gd name="connsiteX0" fmla="*/ 0 w 1428750"/>
                  <a:gd name="connsiteY0" fmla="*/ 647700 h 1666875"/>
                  <a:gd name="connsiteX1" fmla="*/ 1219200 w 1428750"/>
                  <a:gd name="connsiteY1" fmla="*/ 0 h 1666875"/>
                  <a:gd name="connsiteX2" fmla="*/ 1428750 w 1428750"/>
                  <a:gd name="connsiteY2" fmla="*/ 657225 h 1666875"/>
                  <a:gd name="connsiteX3" fmla="*/ 1009650 w 1428750"/>
                  <a:gd name="connsiteY3" fmla="*/ 1666875 h 1666875"/>
                  <a:gd name="connsiteX4" fmla="*/ 0 w 1428750"/>
                  <a:gd name="connsiteY4" fmla="*/ 647700 h 1666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0" h="1666875">
                    <a:moveTo>
                      <a:pt x="0" y="647700"/>
                    </a:moveTo>
                    <a:lnTo>
                      <a:pt x="1219200" y="0"/>
                    </a:lnTo>
                    <a:lnTo>
                      <a:pt x="1428750" y="657225"/>
                    </a:lnTo>
                    <a:lnTo>
                      <a:pt x="1009650" y="1666875"/>
                    </a:lnTo>
                    <a:lnTo>
                      <a:pt x="0" y="647700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  <a:alpha val="9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58FBDCA6-DB3C-4222-8F4C-705FBB483D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5413" y="2345059"/>
                <a:ext cx="1080467" cy="108012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9A53CC6C-1E16-4852-9EB9-97C3931715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5413" y="3425180"/>
                <a:ext cx="1436687" cy="763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AB9A0334-89C4-48F7-968C-383B02DBA7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5413" y="2780928"/>
                <a:ext cx="1224483" cy="644252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0D669573-DEF8-4226-A08C-F8C4F67D20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5413" y="3425180"/>
                <a:ext cx="1008459" cy="1011932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E9CF2532-878F-48B1-988B-400E2982DB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3825" y="3425180"/>
                <a:ext cx="650007" cy="129996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3B031CFA-AB40-41BD-BE11-4441683FE594}"/>
                </a:ext>
              </a:extLst>
            </p:cNvPr>
            <p:cNvSpPr txBox="1"/>
            <p:nvPr/>
          </p:nvSpPr>
          <p:spPr>
            <a:xfrm rot="13467132">
              <a:off x="5460678" y="3053658"/>
              <a:ext cx="5679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/>
                <a:t>∟</a:t>
              </a: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C45730DB-5DFD-4F83-822E-9954665B95A5}"/>
                </a:ext>
              </a:extLst>
            </p:cNvPr>
            <p:cNvSpPr txBox="1"/>
            <p:nvPr/>
          </p:nvSpPr>
          <p:spPr>
            <a:xfrm rot="14349224">
              <a:off x="5384281" y="3145773"/>
              <a:ext cx="475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∟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587C156-A425-4620-9629-D6B8CB62880B}"/>
                    </a:ext>
                  </a:extLst>
                </p:cNvPr>
                <p:cNvSpPr txBox="1"/>
                <p:nvPr/>
              </p:nvSpPr>
              <p:spPr>
                <a:xfrm>
                  <a:off x="6573019" y="1985020"/>
                  <a:ext cx="3851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587C156-A425-4620-9629-D6B8CB6288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3019" y="1985020"/>
                  <a:ext cx="38519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51ECF0BD-DE21-46BC-AC55-2B8AC9BCBB09}"/>
                    </a:ext>
                  </a:extLst>
                </p:cNvPr>
                <p:cNvSpPr txBox="1"/>
                <p:nvPr/>
              </p:nvSpPr>
              <p:spPr>
                <a:xfrm>
                  <a:off x="6924782" y="3092955"/>
                  <a:ext cx="3851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51ECF0BD-DE21-46BC-AC55-2B8AC9BCB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4782" y="3092955"/>
                  <a:ext cx="38519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806A1638-A158-4BDF-B167-F8251D9E060D}"/>
                    </a:ext>
                  </a:extLst>
                </p:cNvPr>
                <p:cNvSpPr txBox="1"/>
                <p:nvPr/>
              </p:nvSpPr>
              <p:spPr>
                <a:xfrm>
                  <a:off x="6108137" y="4405162"/>
                  <a:ext cx="3851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806A1638-A158-4BDF-B167-F8251D9E06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137" y="4405162"/>
                  <a:ext cx="38519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2E3E1DE-9A99-4E1C-A2B0-E43B1FA9E4FD}"/>
              </a:ext>
            </a:extLst>
          </p:cNvPr>
          <p:cNvSpPr txBox="1"/>
          <p:nvPr/>
        </p:nvSpPr>
        <p:spPr>
          <a:xfrm>
            <a:off x="1701101" y="4941168"/>
            <a:ext cx="584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（</a:t>
            </a:r>
            <a:r>
              <a:rPr lang="en-US" altLang="zh-CN" sz="1200" dirty="0"/>
              <a:t>1</a:t>
            </a:r>
            <a:r>
              <a:rPr lang="zh-CN" altLang="en-US" sz="1200" dirty="0"/>
              <a:t>）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717E0207-4C05-4CC3-81EE-DE339E941F86}"/>
              </a:ext>
            </a:extLst>
          </p:cNvPr>
          <p:cNvSpPr txBox="1"/>
          <p:nvPr/>
        </p:nvSpPr>
        <p:spPr>
          <a:xfrm>
            <a:off x="5016448" y="4941167"/>
            <a:ext cx="584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（</a:t>
            </a:r>
            <a:r>
              <a:rPr lang="en-US" altLang="zh-CN" sz="1200" dirty="0"/>
              <a:t>2</a:t>
            </a:r>
            <a:r>
              <a:rPr lang="zh-CN" altLang="en-US" sz="1200" dirty="0"/>
              <a:t>）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54FD9B4-B231-48B6-BAA3-FD7DB731B353}"/>
              </a:ext>
            </a:extLst>
          </p:cNvPr>
          <p:cNvGrpSpPr/>
          <p:nvPr/>
        </p:nvGrpSpPr>
        <p:grpSpPr>
          <a:xfrm>
            <a:off x="8198217" y="1661111"/>
            <a:ext cx="1649576" cy="2574868"/>
            <a:chOff x="8198217" y="1661111"/>
            <a:chExt cx="1649576" cy="2574868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9DA7B4C-E3BC-4B52-BF15-87A6CA817B19}"/>
                </a:ext>
              </a:extLst>
            </p:cNvPr>
            <p:cNvGrpSpPr/>
            <p:nvPr/>
          </p:nvGrpSpPr>
          <p:grpSpPr>
            <a:xfrm>
              <a:off x="8198217" y="1661111"/>
              <a:ext cx="1649576" cy="2574868"/>
              <a:chOff x="8198217" y="1661111"/>
              <a:chExt cx="1649576" cy="2574868"/>
            </a:xfrm>
          </p:grpSpPr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7F122F94-1DE3-4CFA-BA02-4F084A11B5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98217" y="1985020"/>
                <a:ext cx="1254673" cy="133420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64D04EAA-D99B-48B2-84A0-3C5537F93A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8217" y="3319224"/>
                <a:ext cx="1293516" cy="68540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C6459FC1-FFF5-4E6A-941A-0CDFBBFD3C03}"/>
                      </a:ext>
                    </a:extLst>
                  </p:cNvPr>
                  <p:cNvSpPr txBox="1"/>
                  <p:nvPr/>
                </p:nvSpPr>
                <p:spPr>
                  <a:xfrm>
                    <a:off x="9414048" y="1661111"/>
                    <a:ext cx="3851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C6459FC1-FFF5-4E6A-941A-0CDFBBFD3C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4048" y="1661111"/>
                    <a:ext cx="38519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8D0DCE97-8D6C-4098-A522-DEE6CE1A77FD}"/>
                      </a:ext>
                    </a:extLst>
                  </p:cNvPr>
                  <p:cNvSpPr txBox="1"/>
                  <p:nvPr/>
                </p:nvSpPr>
                <p:spPr>
                  <a:xfrm>
                    <a:off x="9462601" y="3866647"/>
                    <a:ext cx="3851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8D0DCE97-8D6C-4098-A522-DEE6CE1A77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2601" y="3866647"/>
                    <a:ext cx="38519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C8AC6154-3E47-4E08-8056-1C512C087A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433469" y="1985019"/>
                <a:ext cx="58265" cy="201230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直接箭头连接符 4">
                <a:extLst>
                  <a:ext uri="{FF2B5EF4-FFF2-40B4-BE49-F238E27FC236}">
                    <a16:creationId xmlns:a16="http://schemas.microsoft.com/office/drawing/2014/main" id="{88984723-A505-4910-AB98-9E18DDC7CF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8217" y="3319224"/>
                <a:ext cx="1254673" cy="0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F7E48390-62AD-4BC6-A916-5F84DF7DBC03}"/>
                </a:ext>
              </a:extLst>
            </p:cNvPr>
            <p:cNvSpPr txBox="1"/>
            <p:nvPr/>
          </p:nvSpPr>
          <p:spPr>
            <a:xfrm rot="5400000">
              <a:off x="9151559" y="3053871"/>
              <a:ext cx="475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9463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019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9713C14-0DAC-47D8-B415-F5BE2A46CF0E}"/>
              </a:ext>
            </a:extLst>
          </p:cNvPr>
          <p:cNvSpPr/>
          <p:nvPr/>
        </p:nvSpPr>
        <p:spPr>
          <a:xfrm>
            <a:off x="3329126" y="4793942"/>
            <a:ext cx="2521258" cy="3817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F8B99E-5B1D-4AE3-85D6-1384306F0CF6}"/>
              </a:ext>
            </a:extLst>
          </p:cNvPr>
          <p:cNvSpPr/>
          <p:nvPr/>
        </p:nvSpPr>
        <p:spPr>
          <a:xfrm>
            <a:off x="3329126" y="4165107"/>
            <a:ext cx="2521258" cy="3817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93389B-7607-47E6-98E7-8D5E8140AA5F}"/>
              </a:ext>
            </a:extLst>
          </p:cNvPr>
          <p:cNvSpPr/>
          <p:nvPr/>
        </p:nvSpPr>
        <p:spPr>
          <a:xfrm>
            <a:off x="3329126" y="3536272"/>
            <a:ext cx="2521258" cy="3817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92704A5-D085-4BCF-9449-56E44D5A6E3E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4589755" y="4546847"/>
            <a:ext cx="0" cy="24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61C7672-BC0F-4F3D-9E66-2FB0458D542C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4589755" y="3918012"/>
            <a:ext cx="0" cy="24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B81DFC7-5B9E-4B08-ACE0-A44E5C65B39C}"/>
              </a:ext>
            </a:extLst>
          </p:cNvPr>
          <p:cNvSpPr/>
          <p:nvPr/>
        </p:nvSpPr>
        <p:spPr>
          <a:xfrm>
            <a:off x="2871926" y="2692893"/>
            <a:ext cx="914400" cy="3817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873A51-0E84-44AC-9F70-B6A5A790FACA}"/>
              </a:ext>
            </a:extLst>
          </p:cNvPr>
          <p:cNvSpPr/>
          <p:nvPr/>
        </p:nvSpPr>
        <p:spPr>
          <a:xfrm>
            <a:off x="4132555" y="2692893"/>
            <a:ext cx="914400" cy="3817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CE50FC3-8ED9-4E53-8986-A556E8E2CA3A}"/>
              </a:ext>
            </a:extLst>
          </p:cNvPr>
          <p:cNvSpPr/>
          <p:nvPr/>
        </p:nvSpPr>
        <p:spPr>
          <a:xfrm>
            <a:off x="5393184" y="2692893"/>
            <a:ext cx="914400" cy="3817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2704F06-5301-4081-8086-545EF4B31F47}"/>
              </a:ext>
            </a:extLst>
          </p:cNvPr>
          <p:cNvCxnSpPr>
            <a:stCxn id="6" idx="0"/>
            <a:endCxn id="11" idx="2"/>
          </p:cNvCxnSpPr>
          <p:nvPr/>
        </p:nvCxnSpPr>
        <p:spPr>
          <a:xfrm flipH="1" flipV="1">
            <a:off x="3329126" y="3074633"/>
            <a:ext cx="1260629" cy="46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A4CA6AB-B2B9-4D93-BF86-85E3CED2616D}"/>
              </a:ext>
            </a:extLst>
          </p:cNvPr>
          <p:cNvCxnSpPr>
            <a:stCxn id="6" idx="0"/>
            <a:endCxn id="12" idx="2"/>
          </p:cNvCxnSpPr>
          <p:nvPr/>
        </p:nvCxnSpPr>
        <p:spPr>
          <a:xfrm flipV="1">
            <a:off x="4589755" y="3074633"/>
            <a:ext cx="0" cy="46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BB94A9B-68B3-4BFD-8B90-7917D7FD14CA}"/>
              </a:ext>
            </a:extLst>
          </p:cNvPr>
          <p:cNvCxnSpPr>
            <a:stCxn id="6" idx="0"/>
            <a:endCxn id="13" idx="2"/>
          </p:cNvCxnSpPr>
          <p:nvPr/>
        </p:nvCxnSpPr>
        <p:spPr>
          <a:xfrm flipV="1">
            <a:off x="4589755" y="3074633"/>
            <a:ext cx="1260629" cy="46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B20580DA-CA8E-430A-A97D-2A4A1FC4339C}"/>
              </a:ext>
            </a:extLst>
          </p:cNvPr>
          <p:cNvSpPr/>
          <p:nvPr/>
        </p:nvSpPr>
        <p:spPr>
          <a:xfrm>
            <a:off x="2871926" y="2064058"/>
            <a:ext cx="914400" cy="3817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Task 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F936135-9792-476F-ACFA-E396A12EA8A3}"/>
              </a:ext>
            </a:extLst>
          </p:cNvPr>
          <p:cNvSpPr/>
          <p:nvPr/>
        </p:nvSpPr>
        <p:spPr>
          <a:xfrm>
            <a:off x="4132555" y="2064058"/>
            <a:ext cx="914400" cy="3817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Task 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5C663EB-A601-45BF-A92D-4484EF04010B}"/>
              </a:ext>
            </a:extLst>
          </p:cNvPr>
          <p:cNvSpPr/>
          <p:nvPr/>
        </p:nvSpPr>
        <p:spPr>
          <a:xfrm>
            <a:off x="5393184" y="2064058"/>
            <a:ext cx="914400" cy="3817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Task 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816D261-49D7-4677-81FA-6EBC23566C99}"/>
              </a:ext>
            </a:extLst>
          </p:cNvPr>
          <p:cNvCxnSpPr>
            <a:stCxn id="11" idx="0"/>
            <a:endCxn id="20" idx="2"/>
          </p:cNvCxnSpPr>
          <p:nvPr/>
        </p:nvCxnSpPr>
        <p:spPr>
          <a:xfrm flipV="1">
            <a:off x="3329126" y="2445798"/>
            <a:ext cx="0" cy="24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C05BE5C-DC61-4A6B-93C6-C56B0D12C9F9}"/>
              </a:ext>
            </a:extLst>
          </p:cNvPr>
          <p:cNvCxnSpPr>
            <a:stCxn id="12" idx="0"/>
            <a:endCxn id="21" idx="2"/>
          </p:cNvCxnSpPr>
          <p:nvPr/>
        </p:nvCxnSpPr>
        <p:spPr>
          <a:xfrm flipV="1">
            <a:off x="4589755" y="2445798"/>
            <a:ext cx="0" cy="24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D1B74C4-C417-4B7F-B803-5EBC5EEF39B5}"/>
              </a:ext>
            </a:extLst>
          </p:cNvPr>
          <p:cNvCxnSpPr>
            <a:stCxn id="13" idx="0"/>
            <a:endCxn id="22" idx="2"/>
          </p:cNvCxnSpPr>
          <p:nvPr/>
        </p:nvCxnSpPr>
        <p:spPr>
          <a:xfrm flipV="1">
            <a:off x="5850384" y="2445798"/>
            <a:ext cx="0" cy="24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右大括号 31">
            <a:extLst>
              <a:ext uri="{FF2B5EF4-FFF2-40B4-BE49-F238E27FC236}">
                <a16:creationId xmlns:a16="http://schemas.microsoft.com/office/drawing/2014/main" id="{688FB283-9886-4306-BFB8-A0D996B2DDA5}"/>
              </a:ext>
            </a:extLst>
          </p:cNvPr>
          <p:cNvSpPr/>
          <p:nvPr/>
        </p:nvSpPr>
        <p:spPr>
          <a:xfrm>
            <a:off x="6468914" y="3536272"/>
            <a:ext cx="378731" cy="1639410"/>
          </a:xfrm>
          <a:prstGeom prst="rightBrace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EB2FCAF-4D25-4774-94CB-9133B3EEF6EF}"/>
              </a:ext>
            </a:extLst>
          </p:cNvPr>
          <p:cNvSpPr txBox="1"/>
          <p:nvPr/>
        </p:nvSpPr>
        <p:spPr>
          <a:xfrm>
            <a:off x="6977573" y="4177515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Shared layers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36" name="右大括号 35">
            <a:extLst>
              <a:ext uri="{FF2B5EF4-FFF2-40B4-BE49-F238E27FC236}">
                <a16:creationId xmlns:a16="http://schemas.microsoft.com/office/drawing/2014/main" id="{515DB54E-8A6C-422E-862F-97A68D594F27}"/>
              </a:ext>
            </a:extLst>
          </p:cNvPr>
          <p:cNvSpPr/>
          <p:nvPr/>
        </p:nvSpPr>
        <p:spPr>
          <a:xfrm>
            <a:off x="6468914" y="2692893"/>
            <a:ext cx="378731" cy="381740"/>
          </a:xfrm>
          <a:prstGeom prst="rightBrace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050FF21-1803-4319-904E-B6858764EB16}"/>
              </a:ext>
            </a:extLst>
          </p:cNvPr>
          <p:cNvSpPr txBox="1"/>
          <p:nvPr/>
        </p:nvSpPr>
        <p:spPr>
          <a:xfrm>
            <a:off x="6977573" y="2705301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Specific layers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4882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游戏机, 仪表&#10;&#10;描述已自动生成">
            <a:extLst>
              <a:ext uri="{FF2B5EF4-FFF2-40B4-BE49-F238E27FC236}">
                <a16:creationId xmlns:a16="http://schemas.microsoft.com/office/drawing/2014/main" id="{09746317-F06C-4736-A64E-439A3A8FA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82" y="839223"/>
            <a:ext cx="5291666" cy="5179555"/>
          </a:xfrm>
          <a:prstGeom prst="rect">
            <a:avLst/>
          </a:prstGeom>
        </p:spPr>
      </p:pic>
      <p:pic>
        <p:nvPicPr>
          <p:cNvPr id="5" name="图片 4" descr="图片包含 游戏机, 键盘&#10;&#10;描述已自动生成">
            <a:extLst>
              <a:ext uri="{FF2B5EF4-FFF2-40B4-BE49-F238E27FC236}">
                <a16:creationId xmlns:a16="http://schemas.microsoft.com/office/drawing/2014/main" id="{A3F46CBE-F406-4093-B847-E4BA67959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52" y="839222"/>
            <a:ext cx="5291667" cy="51795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C7B9459-DA94-4641-8211-182E11707FB7}"/>
                  </a:ext>
                </a:extLst>
              </p:cNvPr>
              <p:cNvSpPr txBox="1"/>
              <p:nvPr/>
            </p:nvSpPr>
            <p:spPr>
              <a:xfrm>
                <a:off x="2875150" y="6006086"/>
                <a:ext cx="6480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C7B9459-DA94-4641-8211-182E11707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150" y="6006086"/>
                <a:ext cx="64807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E34F33C-658B-4DA5-8170-321B7F023779}"/>
                  </a:ext>
                </a:extLst>
              </p:cNvPr>
              <p:cNvSpPr txBox="1"/>
              <p:nvPr/>
            </p:nvSpPr>
            <p:spPr>
              <a:xfrm>
                <a:off x="8668778" y="6018777"/>
                <a:ext cx="6480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E34F33C-658B-4DA5-8170-321B7F023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8778" y="6018777"/>
                <a:ext cx="64807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D6344D5-600A-4E14-9FC9-66F9EAB7FFD7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5845019" y="3429000"/>
            <a:ext cx="501963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587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D575B-7B1B-4CD7-B4F7-D523C642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21AB88-A9AB-4C1A-8190-81FD1AC4F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33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38CDF606-B0B0-4514-977C-82EB5057CDD9}"/>
              </a:ext>
            </a:extLst>
          </p:cNvPr>
          <p:cNvGrpSpPr/>
          <p:nvPr/>
        </p:nvGrpSpPr>
        <p:grpSpPr>
          <a:xfrm>
            <a:off x="3287688" y="3129165"/>
            <a:ext cx="1290126" cy="1256151"/>
            <a:chOff x="4759966" y="3657315"/>
            <a:chExt cx="1290126" cy="125615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E401726-A732-4D5E-B257-D53CC4EFE3EB}"/>
                </a:ext>
              </a:extLst>
            </p:cNvPr>
            <p:cNvSpPr/>
            <p:nvPr/>
          </p:nvSpPr>
          <p:spPr>
            <a:xfrm rot="10800000">
              <a:off x="4759966" y="3657315"/>
              <a:ext cx="1290126" cy="1256151"/>
            </a:xfrm>
            <a:prstGeom prst="roundRect">
              <a:avLst>
                <a:gd name="adj" fmla="val 19370"/>
              </a:avLst>
            </a:prstGeom>
            <a:solidFill>
              <a:srgbClr val="78A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40F2118-20A7-486A-A0F1-DE70E5EFF73B}"/>
                </a:ext>
              </a:extLst>
            </p:cNvPr>
            <p:cNvSpPr/>
            <p:nvPr/>
          </p:nvSpPr>
          <p:spPr>
            <a:xfrm rot="10800000">
              <a:off x="4894707" y="4180711"/>
              <a:ext cx="215021" cy="209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3EEC19D-4B29-4B19-8236-46CBF5DE4038}"/>
                </a:ext>
              </a:extLst>
            </p:cNvPr>
            <p:cNvSpPr/>
            <p:nvPr/>
          </p:nvSpPr>
          <p:spPr>
            <a:xfrm rot="10800000">
              <a:off x="5584984" y="4612775"/>
              <a:ext cx="215021" cy="209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A900C6F-C999-4232-92F6-615E00AC429D}"/>
                </a:ext>
              </a:extLst>
            </p:cNvPr>
            <p:cNvSpPr/>
            <p:nvPr/>
          </p:nvSpPr>
          <p:spPr>
            <a:xfrm rot="10800000">
              <a:off x="5584984" y="4180711"/>
              <a:ext cx="215021" cy="209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1550DA3-01C6-4A18-B083-72B65907C3A1}"/>
                </a:ext>
              </a:extLst>
            </p:cNvPr>
            <p:cNvSpPr/>
            <p:nvPr/>
          </p:nvSpPr>
          <p:spPr>
            <a:xfrm rot="10800000">
              <a:off x="5584984" y="3748648"/>
              <a:ext cx="215021" cy="209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13ACE46-5212-45B9-817A-9AE395C844C6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002216" y="3853327"/>
              <a:ext cx="690278" cy="423731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3391EDB-4EB5-4090-8C6A-5DA51B5A7E90}"/>
                </a:ext>
              </a:extLst>
            </p:cNvPr>
            <p:cNvSpPr/>
            <p:nvPr/>
          </p:nvSpPr>
          <p:spPr>
            <a:xfrm rot="10800000">
              <a:off x="5239845" y="3965071"/>
              <a:ext cx="215021" cy="209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5E25FF9-E8E9-44B0-8663-D14CB8982614}"/>
                </a:ext>
              </a:extLst>
            </p:cNvPr>
            <p:cNvSpPr/>
            <p:nvPr/>
          </p:nvSpPr>
          <p:spPr>
            <a:xfrm rot="10800000">
              <a:off x="5239845" y="4392267"/>
              <a:ext cx="215021" cy="209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83026A4-396E-431C-948F-C6D4313A1EB0}"/>
                </a:ext>
              </a:extLst>
            </p:cNvPr>
            <p:cNvCxnSpPr/>
            <p:nvPr/>
          </p:nvCxnSpPr>
          <p:spPr>
            <a:xfrm rot="10800000">
              <a:off x="5002217" y="4277057"/>
              <a:ext cx="690277" cy="44039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DEA91173-D749-45DD-90B9-0520291727B5}"/>
                </a:ext>
              </a:extLst>
            </p:cNvPr>
            <p:cNvCxnSpPr/>
            <p:nvPr/>
          </p:nvCxnSpPr>
          <p:spPr>
            <a:xfrm rot="10800000" flipV="1">
              <a:off x="5347356" y="4277057"/>
              <a:ext cx="345139" cy="22019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D92EB45E-226D-445E-BA50-23B2D7F501C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347355" y="4065192"/>
              <a:ext cx="345140" cy="214063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2FE522D-E791-49B9-B5CD-1F4A6E71A3F0}"/>
              </a:ext>
            </a:extLst>
          </p:cNvPr>
          <p:cNvGrpSpPr/>
          <p:nvPr/>
        </p:nvGrpSpPr>
        <p:grpSpPr>
          <a:xfrm>
            <a:off x="5083095" y="3129165"/>
            <a:ext cx="1290126" cy="1256151"/>
            <a:chOff x="2222694" y="2067951"/>
            <a:chExt cx="2160000" cy="2160000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67D91F32-2775-43B5-9633-C51737B54197}"/>
                </a:ext>
              </a:extLst>
            </p:cNvPr>
            <p:cNvSpPr/>
            <p:nvPr/>
          </p:nvSpPr>
          <p:spPr>
            <a:xfrm>
              <a:off x="2222694" y="2067951"/>
              <a:ext cx="2160000" cy="2160000"/>
            </a:xfrm>
            <a:prstGeom prst="roundRect">
              <a:avLst>
                <a:gd name="adj" fmla="val 19370"/>
              </a:avLst>
            </a:prstGeom>
            <a:solidFill>
              <a:srgbClr val="FF46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04D8C2C-1142-4B0C-8965-C6ED0C42F91B}"/>
                </a:ext>
              </a:extLst>
            </p:cNvPr>
            <p:cNvSpPr/>
            <p:nvPr/>
          </p:nvSpPr>
          <p:spPr>
            <a:xfrm>
              <a:off x="3797104" y="2967951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E30BC6E-C2AB-4A7B-929D-682034586B5D}"/>
                </a:ext>
              </a:extLst>
            </p:cNvPr>
            <p:cNvSpPr/>
            <p:nvPr/>
          </p:nvSpPr>
          <p:spPr>
            <a:xfrm>
              <a:off x="2641404" y="2225001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30A40CB-811E-4C42-BF7F-1B08D7991E8D}"/>
                </a:ext>
              </a:extLst>
            </p:cNvPr>
            <p:cNvSpPr/>
            <p:nvPr/>
          </p:nvSpPr>
          <p:spPr>
            <a:xfrm>
              <a:off x="2641404" y="2967951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92CD46C-5142-48F8-AB87-413FD159A0F2}"/>
                </a:ext>
              </a:extLst>
            </p:cNvPr>
            <p:cNvSpPr/>
            <p:nvPr/>
          </p:nvSpPr>
          <p:spPr>
            <a:xfrm>
              <a:off x="2641404" y="3710901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92AFE831-5542-4F06-A914-F50A076AFD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21404" y="3162280"/>
              <a:ext cx="1155701" cy="728621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48B0472-820D-4081-8EFB-85AE0EA3D950}"/>
                </a:ext>
              </a:extLst>
            </p:cNvPr>
            <p:cNvSpPr/>
            <p:nvPr/>
          </p:nvSpPr>
          <p:spPr>
            <a:xfrm>
              <a:off x="3219254" y="333875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D89DBC73-A9B5-46EE-8670-6D05325DBA68}"/>
                </a:ext>
              </a:extLst>
            </p:cNvPr>
            <p:cNvSpPr/>
            <p:nvPr/>
          </p:nvSpPr>
          <p:spPr>
            <a:xfrm>
              <a:off x="3219254" y="260417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440BBBAF-10C5-4298-88AC-80092FF47A71}"/>
                </a:ext>
              </a:extLst>
            </p:cNvPr>
            <p:cNvCxnSpPr/>
            <p:nvPr/>
          </p:nvCxnSpPr>
          <p:spPr>
            <a:xfrm>
              <a:off x="2821404" y="2405001"/>
              <a:ext cx="1155700" cy="75727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41F0F505-8951-4286-9B3A-91E9BB539F47}"/>
                </a:ext>
              </a:extLst>
            </p:cNvPr>
            <p:cNvCxnSpPr/>
            <p:nvPr/>
          </p:nvCxnSpPr>
          <p:spPr>
            <a:xfrm flipV="1">
              <a:off x="2821404" y="2783640"/>
              <a:ext cx="577850" cy="37864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784E05A-96A4-4EAF-A1A9-F92F205AB6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21403" y="3158501"/>
              <a:ext cx="577852" cy="36809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53C00DB8-05FB-4A38-B7C8-F016A274B1F6}"/>
              </a:ext>
            </a:extLst>
          </p:cNvPr>
          <p:cNvSpPr txBox="1"/>
          <p:nvPr/>
        </p:nvSpPr>
        <p:spPr>
          <a:xfrm>
            <a:off x="4802983" y="1916832"/>
            <a:ext cx="196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465D"/>
                </a:solidFill>
                <a:latin typeface="Abadi" panose="020B0604020104020204" pitchFamily="34" charset="0"/>
              </a:rPr>
              <a:t>Discriminator</a:t>
            </a:r>
            <a:endParaRPr lang="zh-CN" altLang="en-US" dirty="0">
              <a:solidFill>
                <a:srgbClr val="FF465D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393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54852B6-3E40-413D-A25F-3BC156B74927}"/>
              </a:ext>
            </a:extLst>
          </p:cNvPr>
          <p:cNvGrpSpPr/>
          <p:nvPr/>
        </p:nvGrpSpPr>
        <p:grpSpPr>
          <a:xfrm rot="16200000">
            <a:off x="4184595" y="3231737"/>
            <a:ext cx="1154957" cy="1110571"/>
            <a:chOff x="4759966" y="3657315"/>
            <a:chExt cx="1290126" cy="1256151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8EACEE9A-79CF-4B83-B75C-4AE017266546}"/>
                </a:ext>
              </a:extLst>
            </p:cNvPr>
            <p:cNvSpPr/>
            <p:nvPr/>
          </p:nvSpPr>
          <p:spPr>
            <a:xfrm rot="10800000">
              <a:off x="4759966" y="3657315"/>
              <a:ext cx="1290126" cy="1256151"/>
            </a:xfrm>
            <a:prstGeom prst="roundRect">
              <a:avLst>
                <a:gd name="adj" fmla="val 19370"/>
              </a:avLst>
            </a:prstGeom>
            <a:solidFill>
              <a:srgbClr val="78A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5C0CCB3-DB8E-4B3E-B042-3E29D042ED89}"/>
                </a:ext>
              </a:extLst>
            </p:cNvPr>
            <p:cNvSpPr/>
            <p:nvPr/>
          </p:nvSpPr>
          <p:spPr>
            <a:xfrm rot="10800000">
              <a:off x="4894707" y="4180711"/>
              <a:ext cx="215021" cy="209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363A527-6FE4-483A-859B-12C6CF0DD5B4}"/>
                </a:ext>
              </a:extLst>
            </p:cNvPr>
            <p:cNvSpPr/>
            <p:nvPr/>
          </p:nvSpPr>
          <p:spPr>
            <a:xfrm rot="10800000">
              <a:off x="5584984" y="4612775"/>
              <a:ext cx="215021" cy="209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12D3B76-717B-4DCF-B6A5-7D0E448C8357}"/>
                </a:ext>
              </a:extLst>
            </p:cNvPr>
            <p:cNvSpPr/>
            <p:nvPr/>
          </p:nvSpPr>
          <p:spPr>
            <a:xfrm rot="10800000">
              <a:off x="5584984" y="4180711"/>
              <a:ext cx="215021" cy="209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65D13B3F-BF0E-4EAF-ACCE-0A422EFFDE8F}"/>
                </a:ext>
              </a:extLst>
            </p:cNvPr>
            <p:cNvSpPr/>
            <p:nvPr/>
          </p:nvSpPr>
          <p:spPr>
            <a:xfrm rot="10800000">
              <a:off x="5584984" y="3748648"/>
              <a:ext cx="215021" cy="209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31DFD9E1-4933-48EA-B391-86BF1B66EB9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002216" y="3853327"/>
              <a:ext cx="690278" cy="423731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61A9E4A-C4E1-497E-931A-D0AC94E339E7}"/>
                </a:ext>
              </a:extLst>
            </p:cNvPr>
            <p:cNvSpPr/>
            <p:nvPr/>
          </p:nvSpPr>
          <p:spPr>
            <a:xfrm rot="10800000">
              <a:off x="5239845" y="3965071"/>
              <a:ext cx="215021" cy="209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A3626A9-85F3-4215-840C-6E182EB8A635}"/>
                </a:ext>
              </a:extLst>
            </p:cNvPr>
            <p:cNvSpPr/>
            <p:nvPr/>
          </p:nvSpPr>
          <p:spPr>
            <a:xfrm rot="10800000">
              <a:off x="5239845" y="4392267"/>
              <a:ext cx="215021" cy="209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DFFC4E6-1E71-42FA-9BDC-E7061E553878}"/>
                </a:ext>
              </a:extLst>
            </p:cNvPr>
            <p:cNvCxnSpPr/>
            <p:nvPr/>
          </p:nvCxnSpPr>
          <p:spPr>
            <a:xfrm rot="10800000">
              <a:off x="5002217" y="4277057"/>
              <a:ext cx="690277" cy="44039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06F1A5BC-9744-4309-9A40-43D9F3EA09A3}"/>
                </a:ext>
              </a:extLst>
            </p:cNvPr>
            <p:cNvCxnSpPr/>
            <p:nvPr/>
          </p:nvCxnSpPr>
          <p:spPr>
            <a:xfrm rot="10800000" flipV="1">
              <a:off x="5347356" y="4277057"/>
              <a:ext cx="345139" cy="22019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660F70C8-82FA-4E47-9F61-34D4FC27DDAA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347355" y="4065192"/>
              <a:ext cx="345140" cy="214063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6896A5C-9B53-4F51-ABC3-A1E1F07E8FF0}"/>
              </a:ext>
            </a:extLst>
          </p:cNvPr>
          <p:cNvGrpSpPr/>
          <p:nvPr/>
        </p:nvGrpSpPr>
        <p:grpSpPr>
          <a:xfrm rot="16200000">
            <a:off x="3608642" y="919751"/>
            <a:ext cx="579600" cy="1277616"/>
            <a:chOff x="2222694" y="2067951"/>
            <a:chExt cx="2160000" cy="216000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88BE4F7-CEEF-4F88-981A-9E3934D9349F}"/>
                </a:ext>
              </a:extLst>
            </p:cNvPr>
            <p:cNvSpPr/>
            <p:nvPr/>
          </p:nvSpPr>
          <p:spPr>
            <a:xfrm>
              <a:off x="2222694" y="2067951"/>
              <a:ext cx="2160000" cy="2160000"/>
            </a:xfrm>
            <a:prstGeom prst="roundRect">
              <a:avLst>
                <a:gd name="adj" fmla="val 19370"/>
              </a:avLst>
            </a:prstGeom>
            <a:solidFill>
              <a:srgbClr val="FF46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18C5199-1AE6-4F38-B4B3-94FE240F5260}"/>
                </a:ext>
              </a:extLst>
            </p:cNvPr>
            <p:cNvSpPr/>
            <p:nvPr/>
          </p:nvSpPr>
          <p:spPr>
            <a:xfrm>
              <a:off x="3797104" y="2967951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99AA6F6-352D-438E-B9AE-57790F5B081A}"/>
                </a:ext>
              </a:extLst>
            </p:cNvPr>
            <p:cNvSpPr/>
            <p:nvPr/>
          </p:nvSpPr>
          <p:spPr>
            <a:xfrm>
              <a:off x="2641404" y="2225001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8C7C508-DEED-4A64-AC08-B2E71C7E62A4}"/>
                </a:ext>
              </a:extLst>
            </p:cNvPr>
            <p:cNvSpPr/>
            <p:nvPr/>
          </p:nvSpPr>
          <p:spPr>
            <a:xfrm>
              <a:off x="2641404" y="2967951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5BFDC13-E984-46A9-AB16-FA5B2B8047B4}"/>
                </a:ext>
              </a:extLst>
            </p:cNvPr>
            <p:cNvSpPr/>
            <p:nvPr/>
          </p:nvSpPr>
          <p:spPr>
            <a:xfrm>
              <a:off x="2641404" y="3710901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C859412-1699-4325-B3D7-071E08E82A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21404" y="3162280"/>
              <a:ext cx="1155701" cy="728621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F30B8E2-B720-48EA-96AD-3591E94180E0}"/>
                </a:ext>
              </a:extLst>
            </p:cNvPr>
            <p:cNvSpPr/>
            <p:nvPr/>
          </p:nvSpPr>
          <p:spPr>
            <a:xfrm>
              <a:off x="3219254" y="333875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7CF6AEB-EF6C-4E5A-B6C0-11FEA7F349A6}"/>
                </a:ext>
              </a:extLst>
            </p:cNvPr>
            <p:cNvSpPr/>
            <p:nvPr/>
          </p:nvSpPr>
          <p:spPr>
            <a:xfrm>
              <a:off x="3219254" y="260417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7A96F7F6-A318-4A05-8699-037D744501DF}"/>
                </a:ext>
              </a:extLst>
            </p:cNvPr>
            <p:cNvCxnSpPr/>
            <p:nvPr/>
          </p:nvCxnSpPr>
          <p:spPr>
            <a:xfrm>
              <a:off x="2821404" y="2405001"/>
              <a:ext cx="1155700" cy="75727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EAE25E6-BC92-4FD3-BA43-96C2143C19FB}"/>
                </a:ext>
              </a:extLst>
            </p:cNvPr>
            <p:cNvCxnSpPr/>
            <p:nvPr/>
          </p:nvCxnSpPr>
          <p:spPr>
            <a:xfrm flipV="1">
              <a:off x="2821404" y="2783640"/>
              <a:ext cx="577850" cy="37864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3D9935C-84F1-482C-8583-5A01B52FB5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21403" y="3158501"/>
              <a:ext cx="577852" cy="36809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681A1FD0-B109-4F40-AF54-6EC867EE6778}"/>
              </a:ext>
            </a:extLst>
          </p:cNvPr>
          <p:cNvSpPr txBox="1"/>
          <p:nvPr/>
        </p:nvSpPr>
        <p:spPr>
          <a:xfrm>
            <a:off x="4161626" y="4762275"/>
            <a:ext cx="129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Z (noise)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7379A3A-60C6-405D-854E-7D3F1D2260D2}"/>
              </a:ext>
            </a:extLst>
          </p:cNvPr>
          <p:cNvSpPr txBox="1"/>
          <p:nvPr/>
        </p:nvSpPr>
        <p:spPr>
          <a:xfrm>
            <a:off x="8992932" y="5014436"/>
            <a:ext cx="14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Real/Fake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E35E384-691C-4D4F-88D8-A356388AC17E}"/>
              </a:ext>
            </a:extLst>
          </p:cNvPr>
          <p:cNvGrpSpPr/>
          <p:nvPr/>
        </p:nvGrpSpPr>
        <p:grpSpPr>
          <a:xfrm>
            <a:off x="6820029" y="2084662"/>
            <a:ext cx="1757070" cy="1754465"/>
            <a:chOff x="6892037" y="3988629"/>
            <a:chExt cx="1757070" cy="1754465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B8121855-3354-482C-82FD-B6CBB5C7B37B}"/>
                </a:ext>
              </a:extLst>
            </p:cNvPr>
            <p:cNvGrpSpPr/>
            <p:nvPr/>
          </p:nvGrpSpPr>
          <p:grpSpPr>
            <a:xfrm>
              <a:off x="7067836" y="4486943"/>
              <a:ext cx="1290126" cy="1256151"/>
              <a:chOff x="7067836" y="4486943"/>
              <a:chExt cx="1290126" cy="1256151"/>
            </a:xfrm>
          </p:grpSpPr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7217728D-E0F9-49B1-9F49-D2DE303885A9}"/>
                  </a:ext>
                </a:extLst>
              </p:cNvPr>
              <p:cNvSpPr/>
              <p:nvPr/>
            </p:nvSpPr>
            <p:spPr>
              <a:xfrm>
                <a:off x="7067836" y="4486943"/>
                <a:ext cx="1290126" cy="1256151"/>
              </a:xfrm>
              <a:prstGeom prst="roundRect">
                <a:avLst>
                  <a:gd name="adj" fmla="val 1937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C1377402-3D82-446E-A599-AEA8A6323F98}"/>
                  </a:ext>
                </a:extLst>
              </p:cNvPr>
              <p:cNvSpPr/>
              <p:nvPr/>
            </p:nvSpPr>
            <p:spPr>
              <a:xfrm>
                <a:off x="8008200" y="5010339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945215BC-BA02-4037-9734-80FB4B42DAFB}"/>
                  </a:ext>
                </a:extLst>
              </p:cNvPr>
              <p:cNvSpPr/>
              <p:nvPr/>
            </p:nvSpPr>
            <p:spPr>
              <a:xfrm>
                <a:off x="7317923" y="4578276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23DCA57F-0164-4950-B3A4-EB7AF6AF84B2}"/>
                  </a:ext>
                </a:extLst>
              </p:cNvPr>
              <p:cNvSpPr/>
              <p:nvPr/>
            </p:nvSpPr>
            <p:spPr>
              <a:xfrm>
                <a:off x="7317923" y="5010339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114094FF-0076-40D4-98C7-1BE931778892}"/>
                  </a:ext>
                </a:extLst>
              </p:cNvPr>
              <p:cNvSpPr/>
              <p:nvPr/>
            </p:nvSpPr>
            <p:spPr>
              <a:xfrm>
                <a:off x="7317923" y="5442403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03E86E47-E1F1-46FB-B82F-E92EDDEF8C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25434" y="5123352"/>
                <a:ext cx="690278" cy="423731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40206CF2-F2FD-47F0-9277-65803422EAEC}"/>
                  </a:ext>
                </a:extLst>
              </p:cNvPr>
              <p:cNvSpPr/>
              <p:nvPr/>
            </p:nvSpPr>
            <p:spPr>
              <a:xfrm>
                <a:off x="7663062" y="5225979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6274D811-51CC-418F-846E-558B4D269E6B}"/>
                  </a:ext>
                </a:extLst>
              </p:cNvPr>
              <p:cNvSpPr/>
              <p:nvPr/>
            </p:nvSpPr>
            <p:spPr>
              <a:xfrm>
                <a:off x="7663062" y="4798783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807BC0EA-B6D9-4859-B904-A0F4CCD6AF87}"/>
                  </a:ext>
                </a:extLst>
              </p:cNvPr>
              <p:cNvCxnSpPr/>
              <p:nvPr/>
            </p:nvCxnSpPr>
            <p:spPr>
              <a:xfrm>
                <a:off x="7425434" y="4682955"/>
                <a:ext cx="690277" cy="440397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05360285-324B-4C9E-915C-7C9397D6A7E0}"/>
                  </a:ext>
                </a:extLst>
              </p:cNvPr>
              <p:cNvCxnSpPr/>
              <p:nvPr/>
            </p:nvCxnSpPr>
            <p:spPr>
              <a:xfrm flipV="1">
                <a:off x="7425434" y="4903153"/>
                <a:ext cx="345139" cy="220199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E152778A-38E9-4807-AFDA-0E93C21CFA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5433" y="5121154"/>
                <a:ext cx="345140" cy="214063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2715276-7525-4D2E-A320-02D5ACE958DF}"/>
                </a:ext>
              </a:extLst>
            </p:cNvPr>
            <p:cNvSpPr txBox="1"/>
            <p:nvPr/>
          </p:nvSpPr>
          <p:spPr>
            <a:xfrm>
              <a:off x="6892037" y="3988629"/>
              <a:ext cx="17570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badi" panose="020B0604020104020204" pitchFamily="34" charset="0"/>
                </a:rPr>
                <a:t>Conditioner</a:t>
              </a:r>
              <a:endParaRPr lang="zh-CN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104020204" pitchFamily="34" charset="0"/>
              </a:endParaRPr>
            </a:p>
          </p:txBody>
        </p: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D56B75BA-3F18-45B0-AB6A-8CB2A1405074}"/>
              </a:ext>
            </a:extLst>
          </p:cNvPr>
          <p:cNvSpPr txBox="1"/>
          <p:nvPr/>
        </p:nvSpPr>
        <p:spPr>
          <a:xfrm>
            <a:off x="8992932" y="2980218"/>
            <a:ext cx="156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True/False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D4A9122-2C2A-4938-85A9-3303ED509E15}"/>
              </a:ext>
            </a:extLst>
          </p:cNvPr>
          <p:cNvSpPr/>
          <p:nvPr/>
        </p:nvSpPr>
        <p:spPr>
          <a:xfrm>
            <a:off x="2609902" y="2276872"/>
            <a:ext cx="1133015" cy="38324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Abadi" panose="020B0604020104020204" pitchFamily="34" charset="0"/>
              </a:rPr>
              <a:t>X_real</a:t>
            </a:r>
            <a:endParaRPr lang="zh-CN" altLang="en-US" sz="2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C6E3B74-89D2-42FD-9A68-970CB6184101}"/>
              </a:ext>
            </a:extLst>
          </p:cNvPr>
          <p:cNvSpPr/>
          <p:nvPr/>
        </p:nvSpPr>
        <p:spPr>
          <a:xfrm>
            <a:off x="4195567" y="2276872"/>
            <a:ext cx="1133015" cy="38324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Abadi" panose="020B0604020104020204" pitchFamily="34" charset="0"/>
              </a:rPr>
              <a:t>X_fake</a:t>
            </a:r>
            <a:endParaRPr lang="zh-CN" altLang="en-US" sz="2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50BBA0C-33C6-47C5-A08E-622730E1764D}"/>
              </a:ext>
            </a:extLst>
          </p:cNvPr>
          <p:cNvSpPr txBox="1"/>
          <p:nvPr/>
        </p:nvSpPr>
        <p:spPr>
          <a:xfrm>
            <a:off x="2584383" y="4762274"/>
            <a:ext cx="1277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C (label)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328E3F8-529C-4601-A123-743305ACCD3F}"/>
              </a:ext>
            </a:extLst>
          </p:cNvPr>
          <p:cNvSpPr txBox="1"/>
          <p:nvPr/>
        </p:nvSpPr>
        <p:spPr>
          <a:xfrm>
            <a:off x="3513130" y="58818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CGAN</a:t>
            </a:r>
            <a:endParaRPr lang="zh-CN" altLang="en-US" dirty="0"/>
          </a:p>
        </p:txBody>
      </p:sp>
      <p:sp>
        <p:nvSpPr>
          <p:cNvPr id="37" name="矩形: 剪去左右顶角 36">
            <a:extLst>
              <a:ext uri="{FF2B5EF4-FFF2-40B4-BE49-F238E27FC236}">
                <a16:creationId xmlns:a16="http://schemas.microsoft.com/office/drawing/2014/main" id="{C54BC858-6328-49EE-9891-6A88B6A8EDC7}"/>
              </a:ext>
            </a:extLst>
          </p:cNvPr>
          <p:cNvSpPr/>
          <p:nvPr/>
        </p:nvSpPr>
        <p:spPr>
          <a:xfrm>
            <a:off x="5807968" y="1425892"/>
            <a:ext cx="792088" cy="261813"/>
          </a:xfrm>
          <a:prstGeom prst="snip2SameRect">
            <a:avLst/>
          </a:prstGeom>
          <a:solidFill>
            <a:schemeClr val="accent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梯形 62">
            <a:extLst>
              <a:ext uri="{FF2B5EF4-FFF2-40B4-BE49-F238E27FC236}">
                <a16:creationId xmlns:a16="http://schemas.microsoft.com/office/drawing/2014/main" id="{14339856-3365-40ED-9AE0-421B710DAF62}"/>
              </a:ext>
            </a:extLst>
          </p:cNvPr>
          <p:cNvSpPr/>
          <p:nvPr/>
        </p:nvSpPr>
        <p:spPr>
          <a:xfrm rot="10800000">
            <a:off x="6995828" y="5940815"/>
            <a:ext cx="595226" cy="398316"/>
          </a:xfrm>
          <a:prstGeom prst="trapezoid">
            <a:avLst/>
          </a:prstGeom>
          <a:solidFill>
            <a:schemeClr val="accent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343B91D-2C2A-47A5-B561-B3469C3DFB93}"/>
              </a:ext>
            </a:extLst>
          </p:cNvPr>
          <p:cNvSpPr/>
          <p:nvPr/>
        </p:nvSpPr>
        <p:spPr>
          <a:xfrm>
            <a:off x="5931532" y="3244334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badi" panose="020B0604020104020204" pitchFamily="34" charset="0"/>
              </a:rPr>
              <a:t>G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sp>
        <p:nvSpPr>
          <p:cNvPr id="7" name="矩形: 剪去左右顶角 6">
            <a:extLst>
              <a:ext uri="{FF2B5EF4-FFF2-40B4-BE49-F238E27FC236}">
                <a16:creationId xmlns:a16="http://schemas.microsoft.com/office/drawing/2014/main" id="{F0759B18-48FB-4520-8A4C-6D08F8276947}"/>
              </a:ext>
            </a:extLst>
          </p:cNvPr>
          <p:cNvSpPr/>
          <p:nvPr/>
        </p:nvSpPr>
        <p:spPr>
          <a:xfrm flipH="1" flipV="1">
            <a:off x="9264352" y="1532647"/>
            <a:ext cx="1195780" cy="552015"/>
          </a:xfrm>
          <a:prstGeom prst="snip2SameRect">
            <a:avLst/>
          </a:prstGeom>
          <a:solidFill>
            <a:schemeClr val="accent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fff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043CE7B-CF0F-4D8E-8F9F-92321869F36D}"/>
              </a:ext>
            </a:extLst>
          </p:cNvPr>
          <p:cNvGrpSpPr/>
          <p:nvPr/>
        </p:nvGrpSpPr>
        <p:grpSpPr>
          <a:xfrm>
            <a:off x="398531" y="2440226"/>
            <a:ext cx="1002873" cy="461665"/>
            <a:chOff x="398531" y="2440226"/>
            <a:chExt cx="1002873" cy="461665"/>
          </a:xfrm>
        </p:grpSpPr>
        <p:sp>
          <p:nvSpPr>
            <p:cNvPr id="39" name="梯形 38">
              <a:extLst>
                <a:ext uri="{FF2B5EF4-FFF2-40B4-BE49-F238E27FC236}">
                  <a16:creationId xmlns:a16="http://schemas.microsoft.com/office/drawing/2014/main" id="{D4183536-DE94-442F-B89C-D8AA236AE08A}"/>
                </a:ext>
              </a:extLst>
            </p:cNvPr>
            <p:cNvSpPr/>
            <p:nvPr/>
          </p:nvSpPr>
          <p:spPr>
            <a:xfrm>
              <a:off x="398531" y="2471901"/>
              <a:ext cx="1002873" cy="398316"/>
            </a:xfrm>
            <a:prstGeom prst="trapezoid">
              <a:avLst/>
            </a:prstGeom>
            <a:solidFill>
              <a:srgbClr val="A9D18E"/>
            </a:solidFill>
            <a:ln w="127000" cap="rnd">
              <a:solidFill>
                <a:srgbClr val="A9D18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C7F101E-25B3-45FD-8C65-AC060C8B210D}"/>
                </a:ext>
              </a:extLst>
            </p:cNvPr>
            <p:cNvSpPr txBox="1"/>
            <p:nvPr/>
          </p:nvSpPr>
          <p:spPr>
            <a:xfrm>
              <a:off x="712794" y="2440226"/>
              <a:ext cx="374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badi" panose="020B0604020104020204" pitchFamily="34" charset="0"/>
                </a:rPr>
                <a:t>D</a:t>
              </a:r>
              <a:endParaRPr lang="zh-CN" altLang="en-US" sz="2400" dirty="0">
                <a:latin typeface="Abadi" panose="020B0604020104020204" pitchFamily="34" charset="0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2A8DEC7-7641-425A-8348-B422365F664E}"/>
              </a:ext>
            </a:extLst>
          </p:cNvPr>
          <p:cNvGrpSpPr/>
          <p:nvPr/>
        </p:nvGrpSpPr>
        <p:grpSpPr>
          <a:xfrm>
            <a:off x="441219" y="3581991"/>
            <a:ext cx="1002873" cy="461665"/>
            <a:chOff x="441219" y="3581991"/>
            <a:chExt cx="1002873" cy="461665"/>
          </a:xfrm>
        </p:grpSpPr>
        <p:sp>
          <p:nvSpPr>
            <p:cNvPr id="66" name="梯形 65">
              <a:extLst>
                <a:ext uri="{FF2B5EF4-FFF2-40B4-BE49-F238E27FC236}">
                  <a16:creationId xmlns:a16="http://schemas.microsoft.com/office/drawing/2014/main" id="{43EC5444-0510-4461-A1BD-B3F9CF59B858}"/>
                </a:ext>
              </a:extLst>
            </p:cNvPr>
            <p:cNvSpPr/>
            <p:nvPr/>
          </p:nvSpPr>
          <p:spPr>
            <a:xfrm rot="10800000">
              <a:off x="441219" y="3613666"/>
              <a:ext cx="1002873" cy="398316"/>
            </a:xfrm>
            <a:prstGeom prst="trapezoid">
              <a:avLst/>
            </a:prstGeom>
            <a:solidFill>
              <a:srgbClr val="78A7FF"/>
            </a:solidFill>
            <a:ln w="127000" cap="rnd">
              <a:solidFill>
                <a:srgbClr val="78A7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81ED47B-B463-4FF8-8FBF-E9BC8E65365B}"/>
                </a:ext>
              </a:extLst>
            </p:cNvPr>
            <p:cNvSpPr txBox="1"/>
            <p:nvPr/>
          </p:nvSpPr>
          <p:spPr>
            <a:xfrm>
              <a:off x="749161" y="3581991"/>
              <a:ext cx="374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badi" panose="020B0604020104020204" pitchFamily="34" charset="0"/>
                </a:rPr>
                <a:t>G</a:t>
              </a:r>
              <a:endParaRPr lang="zh-CN" altLang="en-US" sz="2400" dirty="0">
                <a:latin typeface="Abadi" panose="020B0604020104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CFF0C548-F24D-49C0-873C-72548BD63445}"/>
                  </a:ext>
                </a:extLst>
              </p:cNvPr>
              <p:cNvSpPr/>
              <p:nvPr/>
            </p:nvSpPr>
            <p:spPr>
              <a:xfrm>
                <a:off x="2626805" y="3217187"/>
                <a:ext cx="1133015" cy="383242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𝑓𝑎𝑘𝑒</m:t>
                          </m:r>
                        </m:sub>
                      </m:sSub>
                    </m:oMath>
                  </m:oMathPara>
                </a14:m>
                <a:endParaRPr lang="en-US" altLang="zh-CN" sz="2400" b="0" i="1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CFF0C548-F24D-49C0-873C-72548BD63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805" y="3217187"/>
                <a:ext cx="1133015" cy="383242"/>
              </a:xfrm>
              <a:prstGeom prst="roundRect">
                <a:avLst/>
              </a:prstGeom>
              <a:blipFill>
                <a:blip r:embed="rId2"/>
                <a:stretch>
                  <a:fillRect b="-2812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7A5E5CFA-7301-4D91-99CE-E1FB2EFADF6B}"/>
                  </a:ext>
                </a:extLst>
              </p:cNvPr>
              <p:cNvSpPr/>
              <p:nvPr/>
            </p:nvSpPr>
            <p:spPr>
              <a:xfrm>
                <a:off x="2656425" y="3866244"/>
                <a:ext cx="1133015" cy="383242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sub>
                      </m:sSub>
                    </m:oMath>
                  </m:oMathPara>
                </a14:m>
                <a:endParaRPr lang="en-US" altLang="zh-CN" sz="2400" b="0" i="1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7A5E5CFA-7301-4D91-99CE-E1FB2EFADF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425" y="3866244"/>
                <a:ext cx="1133015" cy="383242"/>
              </a:xfrm>
              <a:prstGeom prst="roundRect">
                <a:avLst/>
              </a:prstGeom>
              <a:blipFill>
                <a:blip r:embed="rId3"/>
                <a:stretch>
                  <a:fillRect b="-1250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1C227E7D-372D-4B72-9F19-AE2203901CE9}"/>
                  </a:ext>
                </a:extLst>
              </p:cNvPr>
              <p:cNvSpPr/>
              <p:nvPr/>
            </p:nvSpPr>
            <p:spPr>
              <a:xfrm>
                <a:off x="4762074" y="5517232"/>
                <a:ext cx="1440160" cy="383242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𝑛𝑜𝑖𝑠𝑒</m:t>
                          </m:r>
                        </m:e>
                      </m:d>
                    </m:oMath>
                  </m:oMathPara>
                </a14:m>
                <a:endParaRPr lang="en-US" altLang="zh-CN" sz="2400" b="0" i="1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1C227E7D-372D-4B72-9F19-AE220390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074" y="5517232"/>
                <a:ext cx="1440160" cy="383242"/>
              </a:xfrm>
              <a:prstGeom prst="roundRect">
                <a:avLst/>
              </a:prstGeom>
              <a:blipFill>
                <a:blip r:embed="rId4"/>
                <a:stretch>
                  <a:fillRect l="-3376" b="-312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: 圆角 41">
                <a:extLst>
                  <a:ext uri="{FF2B5EF4-FFF2-40B4-BE49-F238E27FC236}">
                    <a16:creationId xmlns:a16="http://schemas.microsoft.com/office/drawing/2014/main" id="{18AEDAEC-DCB7-4EAC-BC53-C66209C27A3B}"/>
                  </a:ext>
                </a:extLst>
              </p:cNvPr>
              <p:cNvSpPr/>
              <p:nvPr/>
            </p:nvSpPr>
            <p:spPr>
              <a:xfrm>
                <a:off x="2502854" y="5517232"/>
                <a:ext cx="1440160" cy="383242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e>
                      </m:d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矩形: 圆角 41">
                <a:extLst>
                  <a:ext uri="{FF2B5EF4-FFF2-40B4-BE49-F238E27FC236}">
                    <a16:creationId xmlns:a16="http://schemas.microsoft.com/office/drawing/2014/main" id="{18AEDAEC-DCB7-4EAC-BC53-C66209C27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854" y="5517232"/>
                <a:ext cx="1440160" cy="383242"/>
              </a:xfrm>
              <a:prstGeom prst="roundRect">
                <a:avLst/>
              </a:prstGeom>
              <a:blipFill>
                <a:blip r:embed="rId5"/>
                <a:stretch>
                  <a:fillRect l="-2532" b="-312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梯形 71">
            <a:extLst>
              <a:ext uri="{FF2B5EF4-FFF2-40B4-BE49-F238E27FC236}">
                <a16:creationId xmlns:a16="http://schemas.microsoft.com/office/drawing/2014/main" id="{D4BD9570-6110-4A6B-889C-BDF07F086298}"/>
              </a:ext>
            </a:extLst>
          </p:cNvPr>
          <p:cNvSpPr/>
          <p:nvPr/>
        </p:nvSpPr>
        <p:spPr>
          <a:xfrm rot="10800000">
            <a:off x="709398" y="5148027"/>
            <a:ext cx="1485852" cy="590143"/>
          </a:xfrm>
          <a:prstGeom prst="trapezoid">
            <a:avLst/>
          </a:prstGeom>
          <a:solidFill>
            <a:srgbClr val="78A7FF"/>
          </a:solidFill>
          <a:ln w="127000" cap="rnd">
            <a:solidFill>
              <a:srgbClr val="78A7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9D31BDD-08CA-422B-A8CD-15B0BC69A6DA}"/>
              </a:ext>
            </a:extLst>
          </p:cNvPr>
          <p:cNvSpPr txBox="1"/>
          <p:nvPr/>
        </p:nvSpPr>
        <p:spPr>
          <a:xfrm>
            <a:off x="1177239" y="5159948"/>
            <a:ext cx="554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badi" panose="020B0604020104020204" pitchFamily="34" charset="0"/>
              </a:rPr>
              <a:t>G</a:t>
            </a:r>
            <a:endParaRPr lang="zh-CN" altLang="en-US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902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F3E7FFE-09DE-4309-9894-D7821262C4ED}"/>
                  </a:ext>
                </a:extLst>
              </p:cNvPr>
              <p:cNvSpPr/>
              <p:nvPr/>
            </p:nvSpPr>
            <p:spPr>
              <a:xfrm>
                <a:off x="2517182" y="3363789"/>
                <a:ext cx="916989" cy="383242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𝑓𝑎𝑘𝑒</m:t>
                          </m:r>
                        </m:sub>
                      </m:sSub>
                    </m:oMath>
                  </m:oMathPara>
                </a14:m>
                <a:endParaRPr lang="en-US" altLang="zh-CN" sz="2400" b="0" i="1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F3E7FFE-09DE-4309-9894-D7821262C4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182" y="3363789"/>
                <a:ext cx="916989" cy="383242"/>
              </a:xfrm>
              <a:prstGeom prst="roundRect">
                <a:avLst/>
              </a:prstGeom>
              <a:blipFill>
                <a:blip r:embed="rId2"/>
                <a:stretch>
                  <a:fillRect b="-2812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95B27775-1E3C-4356-B887-AA789118D8BE}"/>
                  </a:ext>
                </a:extLst>
              </p:cNvPr>
              <p:cNvSpPr/>
              <p:nvPr/>
            </p:nvSpPr>
            <p:spPr>
              <a:xfrm>
                <a:off x="595544" y="3363789"/>
                <a:ext cx="916989" cy="383242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sub>
                      </m:sSub>
                    </m:oMath>
                  </m:oMathPara>
                </a14:m>
                <a:endParaRPr lang="en-US" altLang="zh-CN" sz="2400" b="0" i="1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95B27775-1E3C-4356-B887-AA789118D8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44" y="3363789"/>
                <a:ext cx="916989" cy="383242"/>
              </a:xfrm>
              <a:prstGeom prst="roundRect">
                <a:avLst/>
              </a:prstGeom>
              <a:blipFill>
                <a:blip r:embed="rId3"/>
                <a:stretch>
                  <a:fillRect b="-1093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C84A364A-2A08-4588-9A8C-96EF0C1743B0}"/>
                  </a:ext>
                </a:extLst>
              </p:cNvPr>
              <p:cNvSpPr/>
              <p:nvPr/>
            </p:nvSpPr>
            <p:spPr>
              <a:xfrm>
                <a:off x="3216422" y="5220616"/>
                <a:ext cx="1440160" cy="383242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𝑛𝑜𝑖𝑠𝑒</m:t>
                          </m:r>
                        </m:e>
                      </m:d>
                    </m:oMath>
                  </m:oMathPara>
                </a14:m>
                <a:endParaRPr lang="en-US" altLang="zh-CN" sz="2400" b="0" i="1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C84A364A-2A08-4588-9A8C-96EF0C174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422" y="5220616"/>
                <a:ext cx="1440160" cy="383242"/>
              </a:xfrm>
              <a:prstGeom prst="roundRect">
                <a:avLst/>
              </a:prstGeom>
              <a:blipFill>
                <a:blip r:embed="rId4"/>
                <a:stretch>
                  <a:fillRect b="-312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E3E8F9EA-0DE6-45EB-A446-8D3C96980A70}"/>
                  </a:ext>
                </a:extLst>
              </p:cNvPr>
              <p:cNvSpPr/>
              <p:nvPr/>
            </p:nvSpPr>
            <p:spPr>
              <a:xfrm>
                <a:off x="1294778" y="5220616"/>
                <a:ext cx="1440160" cy="383242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e>
                      </m:d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E3E8F9EA-0DE6-45EB-A446-8D3C96980A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778" y="5220616"/>
                <a:ext cx="1440160" cy="383242"/>
              </a:xfrm>
              <a:prstGeom prst="roundRect">
                <a:avLst/>
              </a:prstGeom>
              <a:blipFill>
                <a:blip r:embed="rId5"/>
                <a:stretch>
                  <a:fillRect b="-468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组合 29">
            <a:extLst>
              <a:ext uri="{FF2B5EF4-FFF2-40B4-BE49-F238E27FC236}">
                <a16:creationId xmlns:a16="http://schemas.microsoft.com/office/drawing/2014/main" id="{BEEBE285-95C2-4E18-B062-ECD2F674A0C8}"/>
              </a:ext>
            </a:extLst>
          </p:cNvPr>
          <p:cNvGrpSpPr/>
          <p:nvPr/>
        </p:nvGrpSpPr>
        <p:grpSpPr>
          <a:xfrm>
            <a:off x="2232752" y="4191415"/>
            <a:ext cx="1485852" cy="590144"/>
            <a:chOff x="7608168" y="1340768"/>
            <a:chExt cx="1485852" cy="590144"/>
          </a:xfrm>
        </p:grpSpPr>
        <p:sp>
          <p:nvSpPr>
            <p:cNvPr id="23" name="梯形 22">
              <a:extLst>
                <a:ext uri="{FF2B5EF4-FFF2-40B4-BE49-F238E27FC236}">
                  <a16:creationId xmlns:a16="http://schemas.microsoft.com/office/drawing/2014/main" id="{BFF315A7-8B73-448D-8174-5EDA299C73E0}"/>
                </a:ext>
              </a:extLst>
            </p:cNvPr>
            <p:cNvSpPr/>
            <p:nvPr/>
          </p:nvSpPr>
          <p:spPr>
            <a:xfrm rot="10800000">
              <a:off x="7608168" y="1340768"/>
              <a:ext cx="1485852" cy="590143"/>
            </a:xfrm>
            <a:prstGeom prst="trapezoid">
              <a:avLst/>
            </a:prstGeom>
            <a:solidFill>
              <a:srgbClr val="78A7FF"/>
            </a:solidFill>
            <a:ln w="127000" cap="rnd">
              <a:solidFill>
                <a:srgbClr val="78A7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231D11D-F6EA-46E5-BA2A-F03992B3C617}"/>
                </a:ext>
              </a:extLst>
            </p:cNvPr>
            <p:cNvSpPr txBox="1"/>
            <p:nvPr/>
          </p:nvSpPr>
          <p:spPr>
            <a:xfrm>
              <a:off x="8110352" y="1346137"/>
              <a:ext cx="4814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atin typeface="Abadi" panose="020B0604020104020204" pitchFamily="34" charset="0"/>
                </a:rPr>
                <a:t>G</a:t>
              </a:r>
              <a:endParaRPr lang="zh-CN" altLang="en-US" sz="3200" dirty="0">
                <a:latin typeface="Abadi" panose="020B0604020104020204" pitchFamily="34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2C85AC7-09DB-4524-B11F-FB4F0E0FF08F}"/>
              </a:ext>
            </a:extLst>
          </p:cNvPr>
          <p:cNvGrpSpPr/>
          <p:nvPr/>
        </p:nvGrpSpPr>
        <p:grpSpPr>
          <a:xfrm>
            <a:off x="1271932" y="2329261"/>
            <a:ext cx="1485852" cy="590144"/>
            <a:chOff x="8149272" y="3326291"/>
            <a:chExt cx="1485852" cy="590144"/>
          </a:xfrm>
        </p:grpSpPr>
        <p:sp>
          <p:nvSpPr>
            <p:cNvPr id="27" name="梯形 26">
              <a:extLst>
                <a:ext uri="{FF2B5EF4-FFF2-40B4-BE49-F238E27FC236}">
                  <a16:creationId xmlns:a16="http://schemas.microsoft.com/office/drawing/2014/main" id="{A686F7E7-BD00-490D-857A-3DEF92739B82}"/>
                </a:ext>
              </a:extLst>
            </p:cNvPr>
            <p:cNvSpPr/>
            <p:nvPr/>
          </p:nvSpPr>
          <p:spPr>
            <a:xfrm rot="10800000">
              <a:off x="8149272" y="3326291"/>
              <a:ext cx="1485852" cy="590143"/>
            </a:xfrm>
            <a:prstGeom prst="trapezoid">
              <a:avLst/>
            </a:prstGeom>
            <a:solidFill>
              <a:srgbClr val="A9D18E"/>
            </a:solidFill>
            <a:ln w="127000" cap="rnd">
              <a:solidFill>
                <a:srgbClr val="A9D18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8EF99CE-3B02-4B3A-AC6F-7193747E3409}"/>
                </a:ext>
              </a:extLst>
            </p:cNvPr>
            <p:cNvSpPr txBox="1"/>
            <p:nvPr/>
          </p:nvSpPr>
          <p:spPr>
            <a:xfrm>
              <a:off x="8651456" y="3331660"/>
              <a:ext cx="4814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atin typeface="Abadi" panose="020B0604020104020204" pitchFamily="34" charset="0"/>
                </a:rPr>
                <a:t>D</a:t>
              </a:r>
              <a:endParaRPr lang="zh-CN" altLang="en-US" sz="3200" dirty="0">
                <a:latin typeface="Abadi" panose="020B0604020104020204" pitchFamily="34" charset="0"/>
              </a:endParaRPr>
            </a:p>
          </p:txBody>
        </p:sp>
      </p:grp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EBD77ED-3C63-48CD-8A3A-F79E312FD221}"/>
              </a:ext>
            </a:extLst>
          </p:cNvPr>
          <p:cNvCxnSpPr>
            <a:cxnSpLocks/>
            <a:stCxn id="21" idx="0"/>
            <a:endCxn id="29" idx="2"/>
          </p:cNvCxnSpPr>
          <p:nvPr/>
        </p:nvCxnSpPr>
        <p:spPr>
          <a:xfrm flipV="1">
            <a:off x="2014858" y="2919405"/>
            <a:ext cx="0" cy="230121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D2296781-500E-4E20-A5A0-4B8B7315944C}"/>
              </a:ext>
            </a:extLst>
          </p:cNvPr>
          <p:cNvCxnSpPr>
            <a:cxnSpLocks/>
            <a:stCxn id="21" idx="0"/>
            <a:endCxn id="25" idx="2"/>
          </p:cNvCxnSpPr>
          <p:nvPr/>
        </p:nvCxnSpPr>
        <p:spPr>
          <a:xfrm rot="5400000" flipH="1" flipV="1">
            <a:off x="2275740" y="4520678"/>
            <a:ext cx="439057" cy="960820"/>
          </a:xfrm>
          <a:prstGeom prst="curvedConnector3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23D1F939-C021-4E7F-98AF-20DD8A47803D}"/>
              </a:ext>
            </a:extLst>
          </p:cNvPr>
          <p:cNvCxnSpPr>
            <a:cxnSpLocks/>
            <a:stCxn id="19" idx="0"/>
            <a:endCxn id="23" idx="0"/>
          </p:cNvCxnSpPr>
          <p:nvPr/>
        </p:nvCxnSpPr>
        <p:spPr>
          <a:xfrm rot="16200000" flipV="1">
            <a:off x="3236561" y="4520675"/>
            <a:ext cx="439058" cy="960824"/>
          </a:xfrm>
          <a:prstGeom prst="curvedConnector3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E2F9EBC-3724-4B7E-9241-51DA3F7F908C}"/>
              </a:ext>
            </a:extLst>
          </p:cNvPr>
          <p:cNvCxnSpPr>
            <a:cxnSpLocks/>
            <a:stCxn id="23" idx="2"/>
            <a:endCxn id="15" idx="2"/>
          </p:cNvCxnSpPr>
          <p:nvPr/>
        </p:nvCxnSpPr>
        <p:spPr>
          <a:xfrm flipH="1" flipV="1">
            <a:off x="2975677" y="3747031"/>
            <a:ext cx="1" cy="4443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9155EC62-608D-4F7E-8BF2-F52CD6875DF9}"/>
              </a:ext>
            </a:extLst>
          </p:cNvPr>
          <p:cNvCxnSpPr>
            <a:cxnSpLocks/>
            <a:stCxn id="15" idx="0"/>
            <a:endCxn id="27" idx="0"/>
          </p:cNvCxnSpPr>
          <p:nvPr/>
        </p:nvCxnSpPr>
        <p:spPr>
          <a:xfrm rot="16200000" flipV="1">
            <a:off x="2273076" y="2661187"/>
            <a:ext cx="444385" cy="960819"/>
          </a:xfrm>
          <a:prstGeom prst="curvedConnector3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98B787B6-A187-477F-BFBA-77630CBC1EED}"/>
                  </a:ext>
                </a:extLst>
              </p:cNvPr>
              <p:cNvSpPr/>
              <p:nvPr/>
            </p:nvSpPr>
            <p:spPr>
              <a:xfrm>
                <a:off x="1596667" y="1532206"/>
                <a:ext cx="836382" cy="383242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𝑓𝑎𝑘𝑒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98B787B6-A187-477F-BFBA-77630CBC1E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667" y="1532206"/>
                <a:ext cx="836382" cy="383242"/>
              </a:xfrm>
              <a:prstGeom prst="roundRect">
                <a:avLst/>
              </a:prstGeom>
              <a:blipFill>
                <a:blip r:embed="rId6"/>
                <a:stretch>
                  <a:fillRect l="-4348" r="-7971" b="-2968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D299E348-E79C-4267-89CF-6F2BE3E4395A}"/>
                  </a:ext>
                </a:extLst>
              </p:cNvPr>
              <p:cNvSpPr/>
              <p:nvPr/>
            </p:nvSpPr>
            <p:spPr>
              <a:xfrm>
                <a:off x="1596667" y="1058129"/>
                <a:ext cx="836382" cy="383242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𝑟𝑒𝑎𝑙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D299E348-E79C-4267-89CF-6F2BE3E43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667" y="1058129"/>
                <a:ext cx="836382" cy="383242"/>
              </a:xfrm>
              <a:prstGeom prst="roundRect">
                <a:avLst/>
              </a:prstGeom>
              <a:blipFill>
                <a:blip r:embed="rId7"/>
                <a:stretch>
                  <a:fillRect b="-47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08CED111-9843-4297-BA74-AA26EDCC8301}"/>
              </a:ext>
            </a:extLst>
          </p:cNvPr>
          <p:cNvCxnSpPr>
            <a:stCxn id="17" idx="0"/>
            <a:endCxn id="27" idx="0"/>
          </p:cNvCxnSpPr>
          <p:nvPr/>
        </p:nvCxnSpPr>
        <p:spPr>
          <a:xfrm rot="5400000" flipH="1" flipV="1">
            <a:off x="1312256" y="2661188"/>
            <a:ext cx="444385" cy="960819"/>
          </a:xfrm>
          <a:prstGeom prst="curvedConnector3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62DC415-CDD7-4209-89CC-F83B47612D6C}"/>
              </a:ext>
            </a:extLst>
          </p:cNvPr>
          <p:cNvCxnSpPr>
            <a:stCxn id="27" idx="2"/>
            <a:endCxn id="50" idx="2"/>
          </p:cNvCxnSpPr>
          <p:nvPr/>
        </p:nvCxnSpPr>
        <p:spPr>
          <a:xfrm flipV="1">
            <a:off x="2014858" y="1915448"/>
            <a:ext cx="0" cy="4138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D941C5D8-D055-44CB-A088-F1C667E62FDE}"/>
              </a:ext>
            </a:extLst>
          </p:cNvPr>
          <p:cNvGrpSpPr/>
          <p:nvPr/>
        </p:nvGrpSpPr>
        <p:grpSpPr>
          <a:xfrm>
            <a:off x="7148805" y="764704"/>
            <a:ext cx="4061038" cy="4545729"/>
            <a:chOff x="2554181" y="1314297"/>
            <a:chExt cx="4061038" cy="45457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矩形: 圆角 70">
                  <a:extLst>
                    <a:ext uri="{FF2B5EF4-FFF2-40B4-BE49-F238E27FC236}">
                      <a16:creationId xmlns:a16="http://schemas.microsoft.com/office/drawing/2014/main" id="{5246EC28-928B-4A21-8D9F-173E302F5477}"/>
                    </a:ext>
                  </a:extLst>
                </p:cNvPr>
                <p:cNvSpPr/>
                <p:nvPr/>
              </p:nvSpPr>
              <p:spPr>
                <a:xfrm>
                  <a:off x="4475819" y="3619957"/>
                  <a:ext cx="916989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𝑓𝑎𝑘𝑒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矩形: 圆角 70">
                  <a:extLst>
                    <a:ext uri="{FF2B5EF4-FFF2-40B4-BE49-F238E27FC236}">
                      <a16:creationId xmlns:a16="http://schemas.microsoft.com/office/drawing/2014/main" id="{5246EC28-928B-4A21-8D9F-173E302F54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5819" y="3619957"/>
                  <a:ext cx="916989" cy="383242"/>
                </a:xfrm>
                <a:prstGeom prst="roundRect">
                  <a:avLst/>
                </a:prstGeom>
                <a:blipFill>
                  <a:blip r:embed="rId8"/>
                  <a:stretch>
                    <a:fillRect b="-28125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: 圆角 71">
                  <a:extLst>
                    <a:ext uri="{FF2B5EF4-FFF2-40B4-BE49-F238E27FC236}">
                      <a16:creationId xmlns:a16="http://schemas.microsoft.com/office/drawing/2014/main" id="{41FD3445-96DA-4919-887D-B8F691184967}"/>
                    </a:ext>
                  </a:extLst>
                </p:cNvPr>
                <p:cNvSpPr/>
                <p:nvPr/>
              </p:nvSpPr>
              <p:spPr>
                <a:xfrm>
                  <a:off x="2554181" y="3619957"/>
                  <a:ext cx="916989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72" name="矩形: 圆角 71">
                  <a:extLst>
                    <a:ext uri="{FF2B5EF4-FFF2-40B4-BE49-F238E27FC236}">
                      <a16:creationId xmlns:a16="http://schemas.microsoft.com/office/drawing/2014/main" id="{41FD3445-96DA-4919-887D-B8F6911849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4181" y="3619957"/>
                  <a:ext cx="916989" cy="383242"/>
                </a:xfrm>
                <a:prstGeom prst="roundRect">
                  <a:avLst/>
                </a:prstGeom>
                <a:blipFill>
                  <a:blip r:embed="rId9"/>
                  <a:stretch>
                    <a:fillRect b="-10938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: 圆角 72">
                  <a:extLst>
                    <a:ext uri="{FF2B5EF4-FFF2-40B4-BE49-F238E27FC236}">
                      <a16:creationId xmlns:a16="http://schemas.microsoft.com/office/drawing/2014/main" id="{B14E22C6-89A5-494E-B1CB-426C0A0494A2}"/>
                    </a:ext>
                  </a:extLst>
                </p:cNvPr>
                <p:cNvSpPr/>
                <p:nvPr/>
              </p:nvSpPr>
              <p:spPr>
                <a:xfrm>
                  <a:off x="5175059" y="5476784"/>
                  <a:ext cx="1440160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𝑛𝑜𝑖𝑠𝑒</m:t>
                            </m:r>
                          </m:e>
                        </m:d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73" name="矩形: 圆角 72">
                  <a:extLst>
                    <a:ext uri="{FF2B5EF4-FFF2-40B4-BE49-F238E27FC236}">
                      <a16:creationId xmlns:a16="http://schemas.microsoft.com/office/drawing/2014/main" id="{B14E22C6-89A5-494E-B1CB-426C0A0494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5059" y="5476784"/>
                  <a:ext cx="1440160" cy="383242"/>
                </a:xfrm>
                <a:prstGeom prst="roundRect">
                  <a:avLst/>
                </a:prstGeom>
                <a:blipFill>
                  <a:blip r:embed="rId10"/>
                  <a:stretch>
                    <a:fillRect b="-3125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: 圆角 73">
                  <a:extLst>
                    <a:ext uri="{FF2B5EF4-FFF2-40B4-BE49-F238E27FC236}">
                      <a16:creationId xmlns:a16="http://schemas.microsoft.com/office/drawing/2014/main" id="{185E4F37-45AB-4BB8-8CF5-AE8AEA312245}"/>
                    </a:ext>
                  </a:extLst>
                </p:cNvPr>
                <p:cNvSpPr/>
                <p:nvPr/>
              </p:nvSpPr>
              <p:spPr>
                <a:xfrm>
                  <a:off x="3253415" y="5476784"/>
                  <a:ext cx="1440160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</m:oMath>
                    </m:oMathPara>
                  </a14:m>
                  <a:endParaRPr lang="en-US" altLang="zh-CN" sz="24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矩形: 圆角 73">
                  <a:extLst>
                    <a:ext uri="{FF2B5EF4-FFF2-40B4-BE49-F238E27FC236}">
                      <a16:creationId xmlns:a16="http://schemas.microsoft.com/office/drawing/2014/main" id="{185E4F37-45AB-4BB8-8CF5-AE8AEA3122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3415" y="5476784"/>
                  <a:ext cx="1440160" cy="383242"/>
                </a:xfrm>
                <a:prstGeom prst="roundRect">
                  <a:avLst/>
                </a:prstGeom>
                <a:blipFill>
                  <a:blip r:embed="rId11"/>
                  <a:stretch>
                    <a:fillRect b="-4688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DD266980-4A78-479A-852F-7DC486A4BD80}"/>
                </a:ext>
              </a:extLst>
            </p:cNvPr>
            <p:cNvGrpSpPr/>
            <p:nvPr/>
          </p:nvGrpSpPr>
          <p:grpSpPr>
            <a:xfrm>
              <a:off x="4191389" y="4447583"/>
              <a:ext cx="1485852" cy="590144"/>
              <a:chOff x="7608168" y="1340768"/>
              <a:chExt cx="1485852" cy="590144"/>
            </a:xfrm>
          </p:grpSpPr>
          <p:sp>
            <p:nvSpPr>
              <p:cNvPr id="89" name="梯形 88">
                <a:extLst>
                  <a:ext uri="{FF2B5EF4-FFF2-40B4-BE49-F238E27FC236}">
                    <a16:creationId xmlns:a16="http://schemas.microsoft.com/office/drawing/2014/main" id="{2FF46930-FA09-4DD0-952F-FE14C3AD2BCD}"/>
                  </a:ext>
                </a:extLst>
              </p:cNvPr>
              <p:cNvSpPr/>
              <p:nvPr/>
            </p:nvSpPr>
            <p:spPr>
              <a:xfrm rot="10800000">
                <a:off x="7608168" y="1340768"/>
                <a:ext cx="1485852" cy="590143"/>
              </a:xfrm>
              <a:prstGeom prst="trapezoid">
                <a:avLst/>
              </a:prstGeom>
              <a:solidFill>
                <a:srgbClr val="78A7FF"/>
              </a:solidFill>
              <a:ln w="127000" cap="rnd">
                <a:solidFill>
                  <a:srgbClr val="78A7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6E68E3B-EB56-479C-819E-102B522C66B7}"/>
                  </a:ext>
                </a:extLst>
              </p:cNvPr>
              <p:cNvSpPr txBox="1"/>
              <p:nvPr/>
            </p:nvSpPr>
            <p:spPr>
              <a:xfrm>
                <a:off x="8110352" y="1346137"/>
                <a:ext cx="4814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Abadi" panose="020B0604020104020204" pitchFamily="34" charset="0"/>
                  </a:rPr>
                  <a:t>G</a:t>
                </a:r>
                <a:endParaRPr lang="zh-CN" altLang="en-US" sz="3200" dirty="0"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9B066F89-296A-43CA-9BBC-6E5F995772F9}"/>
                </a:ext>
              </a:extLst>
            </p:cNvPr>
            <p:cNvGrpSpPr/>
            <p:nvPr/>
          </p:nvGrpSpPr>
          <p:grpSpPr>
            <a:xfrm>
              <a:off x="3230569" y="2585429"/>
              <a:ext cx="1485852" cy="590144"/>
              <a:chOff x="8149272" y="3326291"/>
              <a:chExt cx="1485852" cy="590144"/>
            </a:xfrm>
          </p:grpSpPr>
          <p:sp>
            <p:nvSpPr>
              <p:cNvPr id="87" name="梯形 86">
                <a:extLst>
                  <a:ext uri="{FF2B5EF4-FFF2-40B4-BE49-F238E27FC236}">
                    <a16:creationId xmlns:a16="http://schemas.microsoft.com/office/drawing/2014/main" id="{53E6E59C-46E4-4150-B6B3-56AF2CB3C672}"/>
                  </a:ext>
                </a:extLst>
              </p:cNvPr>
              <p:cNvSpPr/>
              <p:nvPr/>
            </p:nvSpPr>
            <p:spPr>
              <a:xfrm rot="10800000">
                <a:off x="8149272" y="3326291"/>
                <a:ext cx="1485852" cy="590143"/>
              </a:xfrm>
              <a:prstGeom prst="trapezoid">
                <a:avLst/>
              </a:prstGeom>
              <a:solidFill>
                <a:srgbClr val="A9D18E"/>
              </a:solidFill>
              <a:ln w="127000" cap="rnd">
                <a:solidFill>
                  <a:srgbClr val="A9D18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6D01D31-C844-496B-A43C-4A9FFB87D630}"/>
                  </a:ext>
                </a:extLst>
              </p:cNvPr>
              <p:cNvSpPr txBox="1"/>
              <p:nvPr/>
            </p:nvSpPr>
            <p:spPr>
              <a:xfrm>
                <a:off x="8651456" y="3331660"/>
                <a:ext cx="4814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Abadi" panose="020B0604020104020204" pitchFamily="34" charset="0"/>
                  </a:rPr>
                  <a:t>D</a:t>
                </a:r>
                <a:endParaRPr lang="zh-CN" altLang="en-US" sz="3200" dirty="0">
                  <a:latin typeface="Abadi" panose="020B0604020104020204" pitchFamily="34" charset="0"/>
                </a:endParaRPr>
              </a:p>
            </p:txBody>
          </p:sp>
        </p:grp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50507288-0FC4-4ED9-881D-5B6934902042}"/>
                </a:ext>
              </a:extLst>
            </p:cNvPr>
            <p:cNvCxnSpPr>
              <a:cxnSpLocks/>
              <a:stCxn id="74" idx="0"/>
              <a:endCxn id="88" idx="2"/>
            </p:cNvCxnSpPr>
            <p:nvPr/>
          </p:nvCxnSpPr>
          <p:spPr>
            <a:xfrm flipV="1">
              <a:off x="3973495" y="3175573"/>
              <a:ext cx="0" cy="23012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连接符: 曲线 77">
              <a:extLst>
                <a:ext uri="{FF2B5EF4-FFF2-40B4-BE49-F238E27FC236}">
                  <a16:creationId xmlns:a16="http://schemas.microsoft.com/office/drawing/2014/main" id="{B826B6E4-B359-470C-BD0B-4D9C38C2C74B}"/>
                </a:ext>
              </a:extLst>
            </p:cNvPr>
            <p:cNvCxnSpPr>
              <a:cxnSpLocks/>
              <a:stCxn id="74" idx="0"/>
              <a:endCxn id="90" idx="2"/>
            </p:cNvCxnSpPr>
            <p:nvPr/>
          </p:nvCxnSpPr>
          <p:spPr>
            <a:xfrm rot="5400000" flipH="1" flipV="1">
              <a:off x="4234377" y="4776846"/>
              <a:ext cx="439057" cy="960820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连接符: 曲线 78">
              <a:extLst>
                <a:ext uri="{FF2B5EF4-FFF2-40B4-BE49-F238E27FC236}">
                  <a16:creationId xmlns:a16="http://schemas.microsoft.com/office/drawing/2014/main" id="{C25B4029-F22A-435A-8BB6-FCBC26902B55}"/>
                </a:ext>
              </a:extLst>
            </p:cNvPr>
            <p:cNvCxnSpPr>
              <a:cxnSpLocks/>
              <a:stCxn id="73" idx="0"/>
              <a:endCxn id="89" idx="0"/>
            </p:cNvCxnSpPr>
            <p:nvPr/>
          </p:nvCxnSpPr>
          <p:spPr>
            <a:xfrm rot="16200000" flipV="1">
              <a:off x="5195198" y="4776843"/>
              <a:ext cx="439058" cy="960824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11B0C411-C5F7-49A1-99E6-29B7FDC5C22E}"/>
                </a:ext>
              </a:extLst>
            </p:cNvPr>
            <p:cNvCxnSpPr>
              <a:cxnSpLocks/>
              <a:stCxn id="89" idx="2"/>
              <a:endCxn id="71" idx="2"/>
            </p:cNvCxnSpPr>
            <p:nvPr/>
          </p:nvCxnSpPr>
          <p:spPr>
            <a:xfrm flipH="1" flipV="1">
              <a:off x="4934314" y="4003199"/>
              <a:ext cx="1" cy="4443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连接符: 曲线 80">
              <a:extLst>
                <a:ext uri="{FF2B5EF4-FFF2-40B4-BE49-F238E27FC236}">
                  <a16:creationId xmlns:a16="http://schemas.microsoft.com/office/drawing/2014/main" id="{A54F410D-7413-446F-AD59-060578C60ABE}"/>
                </a:ext>
              </a:extLst>
            </p:cNvPr>
            <p:cNvCxnSpPr>
              <a:cxnSpLocks/>
              <a:stCxn id="71" idx="0"/>
              <a:endCxn id="87" idx="0"/>
            </p:cNvCxnSpPr>
            <p:nvPr/>
          </p:nvCxnSpPr>
          <p:spPr>
            <a:xfrm rot="16200000" flipV="1">
              <a:off x="4231713" y="2917355"/>
              <a:ext cx="444385" cy="960819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: 圆角 81">
                  <a:extLst>
                    <a:ext uri="{FF2B5EF4-FFF2-40B4-BE49-F238E27FC236}">
                      <a16:creationId xmlns:a16="http://schemas.microsoft.com/office/drawing/2014/main" id="{BFD1F9C9-415C-48A3-BE3C-B5B4585F4143}"/>
                    </a:ext>
                  </a:extLst>
                </p:cNvPr>
                <p:cNvSpPr/>
                <p:nvPr/>
              </p:nvSpPr>
              <p:spPr>
                <a:xfrm>
                  <a:off x="3555304" y="1788374"/>
                  <a:ext cx="836382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𝑓𝑎𝑘𝑒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82" name="矩形: 圆角 81">
                  <a:extLst>
                    <a:ext uri="{FF2B5EF4-FFF2-40B4-BE49-F238E27FC236}">
                      <a16:creationId xmlns:a16="http://schemas.microsoft.com/office/drawing/2014/main" id="{BFD1F9C9-415C-48A3-BE3C-B5B4585F41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5304" y="1788374"/>
                  <a:ext cx="836382" cy="383242"/>
                </a:xfrm>
                <a:prstGeom prst="roundRect">
                  <a:avLst/>
                </a:prstGeom>
                <a:blipFill>
                  <a:blip r:embed="rId12"/>
                  <a:stretch>
                    <a:fillRect l="-3623" r="-7971" b="-29688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: 圆角 82">
                  <a:extLst>
                    <a:ext uri="{FF2B5EF4-FFF2-40B4-BE49-F238E27FC236}">
                      <a16:creationId xmlns:a16="http://schemas.microsoft.com/office/drawing/2014/main" id="{7758DBC7-23C1-4F1B-8737-063B6694BEA5}"/>
                    </a:ext>
                  </a:extLst>
                </p:cNvPr>
                <p:cNvSpPr/>
                <p:nvPr/>
              </p:nvSpPr>
              <p:spPr>
                <a:xfrm>
                  <a:off x="3555304" y="1314297"/>
                  <a:ext cx="836382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矩形: 圆角 82">
                  <a:extLst>
                    <a:ext uri="{FF2B5EF4-FFF2-40B4-BE49-F238E27FC236}">
                      <a16:creationId xmlns:a16="http://schemas.microsoft.com/office/drawing/2014/main" id="{7758DBC7-23C1-4F1B-8737-063B6694BE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5304" y="1314297"/>
                  <a:ext cx="836382" cy="383242"/>
                </a:xfrm>
                <a:prstGeom prst="roundRect">
                  <a:avLst/>
                </a:prstGeom>
                <a:blipFill>
                  <a:blip r:embed="rId13"/>
                  <a:stretch>
                    <a:fillRect b="-4688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连接符: 曲线 83">
              <a:extLst>
                <a:ext uri="{FF2B5EF4-FFF2-40B4-BE49-F238E27FC236}">
                  <a16:creationId xmlns:a16="http://schemas.microsoft.com/office/drawing/2014/main" id="{B1C64D5F-DDEF-4363-8721-2931E5335CB2}"/>
                </a:ext>
              </a:extLst>
            </p:cNvPr>
            <p:cNvCxnSpPr>
              <a:stCxn id="72" idx="0"/>
              <a:endCxn id="87" idx="0"/>
            </p:cNvCxnSpPr>
            <p:nvPr/>
          </p:nvCxnSpPr>
          <p:spPr>
            <a:xfrm rot="5400000" flipH="1" flipV="1">
              <a:off x="3270893" y="2917356"/>
              <a:ext cx="444385" cy="960819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7F483E1F-0294-491A-AFFC-3FEF73F717EB}"/>
                </a:ext>
              </a:extLst>
            </p:cNvPr>
            <p:cNvCxnSpPr>
              <a:stCxn id="87" idx="2"/>
              <a:endCxn id="82" idx="2"/>
            </p:cNvCxnSpPr>
            <p:nvPr/>
          </p:nvCxnSpPr>
          <p:spPr>
            <a:xfrm flipV="1">
              <a:off x="3973495" y="2171616"/>
              <a:ext cx="0" cy="413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连接符: 曲线 85">
              <a:extLst>
                <a:ext uri="{FF2B5EF4-FFF2-40B4-BE49-F238E27FC236}">
                  <a16:creationId xmlns:a16="http://schemas.microsoft.com/office/drawing/2014/main" id="{2F8F630F-ED4B-431D-9E19-2BC4E75A853C}"/>
                </a:ext>
              </a:extLst>
            </p:cNvPr>
            <p:cNvCxnSpPr>
              <a:cxnSpLocks/>
              <a:stCxn id="74" idx="0"/>
              <a:endCxn id="72" idx="2"/>
            </p:cNvCxnSpPr>
            <p:nvPr/>
          </p:nvCxnSpPr>
          <p:spPr>
            <a:xfrm rot="16200000" flipV="1">
              <a:off x="2756294" y="4259582"/>
              <a:ext cx="1473585" cy="960819"/>
            </a:xfrm>
            <a:prstGeom prst="curvedConnector3">
              <a:avLst>
                <a:gd name="adj1" fmla="val 14836"/>
              </a:avLst>
            </a:prstGeom>
            <a:ln w="28575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文本框 90">
            <a:extLst>
              <a:ext uri="{FF2B5EF4-FFF2-40B4-BE49-F238E27FC236}">
                <a16:creationId xmlns:a16="http://schemas.microsoft.com/office/drawing/2014/main" id="{C1873BBB-5D2F-49A8-827B-A90548F8EC18}"/>
              </a:ext>
            </a:extLst>
          </p:cNvPr>
          <p:cNvSpPr txBox="1"/>
          <p:nvPr/>
        </p:nvSpPr>
        <p:spPr>
          <a:xfrm>
            <a:off x="7726170" y="5581208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Conditional GAN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502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B74B166B-08DC-495E-8CD8-33B35386F5F9}"/>
              </a:ext>
            </a:extLst>
          </p:cNvPr>
          <p:cNvSpPr txBox="1"/>
          <p:nvPr/>
        </p:nvSpPr>
        <p:spPr>
          <a:xfrm>
            <a:off x="3071663" y="544522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male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3136A49-0FCD-4492-8AB7-B184918335EE}"/>
              </a:ext>
            </a:extLst>
          </p:cNvPr>
          <p:cNvSpPr txBox="1"/>
          <p:nvPr/>
        </p:nvSpPr>
        <p:spPr>
          <a:xfrm>
            <a:off x="8304617" y="5445224"/>
            <a:ext cx="90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female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D4D0261-AA21-4B3C-854B-1C06C2F45248}"/>
              </a:ext>
            </a:extLst>
          </p:cNvPr>
          <p:cNvCxnSpPr>
            <a:cxnSpLocks/>
          </p:cNvCxnSpPr>
          <p:nvPr/>
        </p:nvCxnSpPr>
        <p:spPr>
          <a:xfrm>
            <a:off x="5735961" y="3425568"/>
            <a:ext cx="720079" cy="34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 descr="图片包含 游戏机, 照片&#10;&#10;描述已自动生成">
            <a:extLst>
              <a:ext uri="{FF2B5EF4-FFF2-40B4-BE49-F238E27FC236}">
                <a16:creationId xmlns:a16="http://schemas.microsoft.com/office/drawing/2014/main" id="{ACCE7BEB-5A72-4F23-BE52-7CF96AC71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268" y="1504171"/>
            <a:ext cx="3838201" cy="3838201"/>
          </a:xfrm>
          <a:prstGeom prst="rect">
            <a:avLst/>
          </a:prstGeom>
        </p:spPr>
      </p:pic>
      <p:pic>
        <p:nvPicPr>
          <p:cNvPr id="6" name="图片 5" descr="图片包含 游戏机&#10;&#10;描述已自动生成">
            <a:extLst>
              <a:ext uri="{FF2B5EF4-FFF2-40B4-BE49-F238E27FC236}">
                <a16:creationId xmlns:a16="http://schemas.microsoft.com/office/drawing/2014/main" id="{8E169E16-F660-4A42-BD15-39C28DFB4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03" y="1506467"/>
            <a:ext cx="3838201" cy="38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33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0B214F73-F1E8-459F-8066-83E4D53F6E8A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15120185" y="5550312"/>
            <a:ext cx="0" cy="17025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73576EF3-009A-4A78-AA8B-D146E73E5F7D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13295622" y="5008590"/>
            <a:ext cx="0" cy="22443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87AE7BB9-FB55-45BA-BF61-EB729B314DF6}"/>
              </a:ext>
            </a:extLst>
          </p:cNvPr>
          <p:cNvCxnSpPr>
            <a:cxnSpLocks/>
            <a:stCxn id="23" idx="1"/>
          </p:cNvCxnSpPr>
          <p:nvPr/>
        </p:nvCxnSpPr>
        <p:spPr>
          <a:xfrm>
            <a:off x="11491385" y="4468590"/>
            <a:ext cx="0" cy="27843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6BEF254-18CA-4D04-B3C6-C23EB6C6019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256633" y="3388590"/>
            <a:ext cx="1152" cy="38890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C8AD67E8-DBE8-4414-B6D2-073682BFF3E0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9072185" y="3928590"/>
            <a:ext cx="0" cy="33243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D1203DEA-3629-4737-BFC1-A1A50BB5D1B8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3026174" y="2308590"/>
            <a:ext cx="0" cy="49443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04E0F673-A483-4B4D-8589-A353895A94CA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4840574" y="2848590"/>
            <a:ext cx="0" cy="44290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FFCC83D-1950-4E20-8FE4-739AF24351D1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608126" y="1768590"/>
            <a:ext cx="0" cy="55090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B055AFDE-FB80-4C21-9F8A-E2DB40BD8B58}"/>
              </a:ext>
            </a:extLst>
          </p:cNvPr>
          <p:cNvCxnSpPr>
            <a:cxnSpLocks/>
            <a:stCxn id="7" idx="1"/>
            <a:endCxn id="27" idx="1"/>
          </p:cNvCxnSpPr>
          <p:nvPr/>
        </p:nvCxnSpPr>
        <p:spPr>
          <a:xfrm>
            <a:off x="-6042042" y="148745"/>
            <a:ext cx="0" cy="678099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2093B94E-F6AA-4153-99C4-DF3D6759D032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-4832442" y="688590"/>
            <a:ext cx="0" cy="65890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4A629A10-9162-45DB-B83E-9AB1F0D61A9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-2420444" y="1228588"/>
            <a:ext cx="2172" cy="60243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D1702801-D819-4B39-A009-3C6387109644}"/>
              </a:ext>
            </a:extLst>
          </p:cNvPr>
          <p:cNvSpPr/>
          <p:nvPr/>
        </p:nvSpPr>
        <p:spPr>
          <a:xfrm>
            <a:off x="-7247258" y="432000"/>
            <a:ext cx="4903200" cy="52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4CBB018-DA9E-463D-BF77-AE1BCB5DC80B}"/>
              </a:ext>
            </a:extLst>
          </p:cNvPr>
          <p:cNvSpPr/>
          <p:nvPr/>
        </p:nvSpPr>
        <p:spPr>
          <a:xfrm>
            <a:off x="8708050" y="4212000"/>
            <a:ext cx="6486806" cy="10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2B574CA-8BBC-4172-BCC1-7A82A8F313B2}"/>
              </a:ext>
            </a:extLst>
          </p:cNvPr>
          <p:cNvSpPr/>
          <p:nvPr/>
        </p:nvSpPr>
        <p:spPr>
          <a:xfrm>
            <a:off x="-5099900" y="972000"/>
            <a:ext cx="8201320" cy="10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28FB7D1-998D-483A-90EF-649E5E103090}"/>
              </a:ext>
            </a:extLst>
          </p:cNvPr>
          <p:cNvSpPr/>
          <p:nvPr/>
        </p:nvSpPr>
        <p:spPr>
          <a:xfrm>
            <a:off x="339213" y="2052000"/>
            <a:ext cx="11193343" cy="21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D1E6FFC-AC3E-417A-A4CD-536476C35527}"/>
              </a:ext>
            </a:extLst>
          </p:cNvPr>
          <p:cNvSpPr/>
          <p:nvPr/>
        </p:nvSpPr>
        <p:spPr>
          <a:xfrm>
            <a:off x="15120185" y="5400000"/>
            <a:ext cx="604911" cy="2971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 m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1922D2D-52EE-48CA-9FD4-8F7A36796600}"/>
              </a:ext>
            </a:extLst>
          </p:cNvPr>
          <p:cNvSpPr/>
          <p:nvPr/>
        </p:nvSpPr>
        <p:spPr>
          <a:xfrm>
            <a:off x="608126" y="1620000"/>
            <a:ext cx="2419200" cy="2971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 month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A91738B-A4DD-4312-9C71-B8241CAE3373}"/>
              </a:ext>
            </a:extLst>
          </p:cNvPr>
          <p:cNvSpPr/>
          <p:nvPr/>
        </p:nvSpPr>
        <p:spPr>
          <a:xfrm>
            <a:off x="-4832442" y="540000"/>
            <a:ext cx="2419200" cy="2971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 month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C4B57B0-82C3-4E2F-BFC2-B4F837893688}"/>
              </a:ext>
            </a:extLst>
          </p:cNvPr>
          <p:cNvSpPr/>
          <p:nvPr/>
        </p:nvSpPr>
        <p:spPr>
          <a:xfrm>
            <a:off x="-2418272" y="1079998"/>
            <a:ext cx="3024000" cy="2971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 month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B916947-7BF6-4B86-B43E-834CDE44F24E}"/>
              </a:ext>
            </a:extLst>
          </p:cNvPr>
          <p:cNvSpPr/>
          <p:nvPr/>
        </p:nvSpPr>
        <p:spPr>
          <a:xfrm>
            <a:off x="3026174" y="2160000"/>
            <a:ext cx="1814400" cy="2971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 month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70F8E73-1D47-4ADD-80A0-15DEB3EE3C54}"/>
              </a:ext>
            </a:extLst>
          </p:cNvPr>
          <p:cNvSpPr/>
          <p:nvPr/>
        </p:nvSpPr>
        <p:spPr>
          <a:xfrm>
            <a:off x="4840574" y="2700000"/>
            <a:ext cx="2419200" cy="2971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 month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DB72710-4317-49F4-B609-5DE463268EF8}"/>
              </a:ext>
            </a:extLst>
          </p:cNvPr>
          <p:cNvSpPr/>
          <p:nvPr/>
        </p:nvSpPr>
        <p:spPr>
          <a:xfrm>
            <a:off x="7257785" y="3240000"/>
            <a:ext cx="1814400" cy="2971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 month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DCCB908-0579-4348-BECA-8DCBE959EB7B}"/>
              </a:ext>
            </a:extLst>
          </p:cNvPr>
          <p:cNvSpPr/>
          <p:nvPr/>
        </p:nvSpPr>
        <p:spPr>
          <a:xfrm>
            <a:off x="9072185" y="3780000"/>
            <a:ext cx="2419200" cy="2971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 month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8532743-FFB6-4ECF-80E3-7A18901290AF}"/>
              </a:ext>
            </a:extLst>
          </p:cNvPr>
          <p:cNvSpPr/>
          <p:nvPr/>
        </p:nvSpPr>
        <p:spPr>
          <a:xfrm>
            <a:off x="11491385" y="4320000"/>
            <a:ext cx="1814400" cy="2971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 month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3A7975C-89DC-49AC-9789-FA6A62216D37}"/>
              </a:ext>
            </a:extLst>
          </p:cNvPr>
          <p:cNvSpPr/>
          <p:nvPr/>
        </p:nvSpPr>
        <p:spPr>
          <a:xfrm>
            <a:off x="13305785" y="4860000"/>
            <a:ext cx="1814400" cy="2971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 month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E9EC1BE-AE6C-4906-B739-8647AC908310}"/>
              </a:ext>
            </a:extLst>
          </p:cNvPr>
          <p:cNvSpPr/>
          <p:nvPr/>
        </p:nvSpPr>
        <p:spPr>
          <a:xfrm>
            <a:off x="-6042042" y="6606570"/>
            <a:ext cx="21762530" cy="6463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9D8AE43-E4FE-4916-916C-B05126CBB949}"/>
              </a:ext>
            </a:extLst>
          </p:cNvPr>
          <p:cNvSpPr/>
          <p:nvPr/>
        </p:nvSpPr>
        <p:spPr>
          <a:xfrm>
            <a:off x="-6042042" y="0"/>
            <a:ext cx="1209600" cy="2974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 month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9274330C-B57B-4F51-8367-392E849666D1}"/>
              </a:ext>
            </a:extLst>
          </p:cNvPr>
          <p:cNvSpPr/>
          <p:nvPr/>
        </p:nvSpPr>
        <p:spPr>
          <a:xfrm>
            <a:off x="-4832443" y="-53171"/>
            <a:ext cx="1877957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Literature Survey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D9F037F-E361-4EA0-9B2D-730F03767B07}"/>
              </a:ext>
            </a:extLst>
          </p:cNvPr>
          <p:cNvCxnSpPr>
            <a:cxnSpLocks/>
          </p:cNvCxnSpPr>
          <p:nvPr/>
        </p:nvCxnSpPr>
        <p:spPr>
          <a:xfrm>
            <a:off x="-4338195" y="9118349"/>
            <a:ext cx="0" cy="93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EE9A75B-5F47-457D-81F0-0952B93102C3}"/>
              </a:ext>
            </a:extLst>
          </p:cNvPr>
          <p:cNvCxnSpPr>
            <a:cxnSpLocks/>
          </p:cNvCxnSpPr>
          <p:nvPr/>
        </p:nvCxnSpPr>
        <p:spPr>
          <a:xfrm>
            <a:off x="-1834783" y="9118349"/>
            <a:ext cx="0" cy="93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3AAC865-F475-48BA-801F-7717BE27033B}"/>
              </a:ext>
            </a:extLst>
          </p:cNvPr>
          <p:cNvCxnSpPr>
            <a:cxnSpLocks/>
          </p:cNvCxnSpPr>
          <p:nvPr/>
        </p:nvCxnSpPr>
        <p:spPr>
          <a:xfrm>
            <a:off x="668629" y="9118349"/>
            <a:ext cx="0" cy="93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C9946F3-B8A2-4DDB-9052-E6D1CAC35F21}"/>
              </a:ext>
            </a:extLst>
          </p:cNvPr>
          <p:cNvCxnSpPr>
            <a:cxnSpLocks/>
          </p:cNvCxnSpPr>
          <p:nvPr/>
        </p:nvCxnSpPr>
        <p:spPr>
          <a:xfrm>
            <a:off x="3172041" y="9118349"/>
            <a:ext cx="0" cy="93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04EE210-AB9B-40A8-AA74-74E0A2C890E2}"/>
              </a:ext>
            </a:extLst>
          </p:cNvPr>
          <p:cNvCxnSpPr>
            <a:cxnSpLocks/>
          </p:cNvCxnSpPr>
          <p:nvPr/>
        </p:nvCxnSpPr>
        <p:spPr>
          <a:xfrm>
            <a:off x="5675453" y="9118349"/>
            <a:ext cx="0" cy="93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226F3F4-71D3-4EC4-B245-632A5A7AA003}"/>
              </a:ext>
            </a:extLst>
          </p:cNvPr>
          <p:cNvCxnSpPr>
            <a:cxnSpLocks/>
          </p:cNvCxnSpPr>
          <p:nvPr/>
        </p:nvCxnSpPr>
        <p:spPr>
          <a:xfrm>
            <a:off x="8178865" y="9118349"/>
            <a:ext cx="0" cy="93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726CB46-FC79-478F-BCDA-887AD9AEF936}"/>
              </a:ext>
            </a:extLst>
          </p:cNvPr>
          <p:cNvCxnSpPr>
            <a:cxnSpLocks/>
          </p:cNvCxnSpPr>
          <p:nvPr/>
        </p:nvCxnSpPr>
        <p:spPr>
          <a:xfrm>
            <a:off x="10682277" y="9118349"/>
            <a:ext cx="0" cy="93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0793BF2-6998-4D62-BD38-E52809003598}"/>
              </a:ext>
            </a:extLst>
          </p:cNvPr>
          <p:cNvCxnSpPr>
            <a:cxnSpLocks/>
          </p:cNvCxnSpPr>
          <p:nvPr/>
        </p:nvCxnSpPr>
        <p:spPr>
          <a:xfrm>
            <a:off x="13185689" y="9118349"/>
            <a:ext cx="0" cy="93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A9AD2D7-B221-484F-A6E4-5E0DBC9E536E}"/>
              </a:ext>
            </a:extLst>
          </p:cNvPr>
          <p:cNvCxnSpPr>
            <a:cxnSpLocks/>
          </p:cNvCxnSpPr>
          <p:nvPr/>
        </p:nvCxnSpPr>
        <p:spPr>
          <a:xfrm>
            <a:off x="15689104" y="9118349"/>
            <a:ext cx="0" cy="93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847E971C-1101-4824-BEA1-9B3AC9318CA5}"/>
              </a:ext>
            </a:extLst>
          </p:cNvPr>
          <p:cNvSpPr/>
          <p:nvPr/>
        </p:nvSpPr>
        <p:spPr>
          <a:xfrm>
            <a:off x="-6555016" y="484277"/>
            <a:ext cx="1722573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Decomposition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498F1AD6-083C-4DB4-A514-C52EABCCAF2D}"/>
              </a:ext>
            </a:extLst>
          </p:cNvPr>
          <p:cNvSpPr/>
          <p:nvPr/>
        </p:nvSpPr>
        <p:spPr>
          <a:xfrm>
            <a:off x="-5032483" y="1024275"/>
            <a:ext cx="2614211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Gradient-based method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20160DB7-F901-481B-86A8-A4D82AB31BE8}"/>
              </a:ext>
            </a:extLst>
          </p:cNvPr>
          <p:cNvSpPr/>
          <p:nvPr/>
        </p:nvSpPr>
        <p:spPr>
          <a:xfrm>
            <a:off x="-1560168" y="1564277"/>
            <a:ext cx="2165884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Two-phase method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98E80887-CD6B-43D2-9612-A0CF2122B5C4}"/>
              </a:ext>
            </a:extLst>
          </p:cNvPr>
          <p:cNvSpPr/>
          <p:nvPr/>
        </p:nvSpPr>
        <p:spPr>
          <a:xfrm>
            <a:off x="411963" y="2104276"/>
            <a:ext cx="2614211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Gradient-based method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E0C301A-23C5-4201-B473-9F27A4DEECB7}"/>
              </a:ext>
            </a:extLst>
          </p:cNvPr>
          <p:cNvSpPr/>
          <p:nvPr/>
        </p:nvSpPr>
        <p:spPr>
          <a:xfrm>
            <a:off x="2692137" y="2644277"/>
            <a:ext cx="2148081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Theoretical Analysis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F5D5DFAB-9F90-4554-A8A8-FE2C5BE7B676}"/>
              </a:ext>
            </a:extLst>
          </p:cNvPr>
          <p:cNvSpPr/>
          <p:nvPr/>
        </p:nvSpPr>
        <p:spPr>
          <a:xfrm>
            <a:off x="6028417" y="3184277"/>
            <a:ext cx="1229216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λ-method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6B9FACF-1C80-4044-AB48-F89759C3A900}"/>
              </a:ext>
            </a:extLst>
          </p:cNvPr>
          <p:cNvSpPr/>
          <p:nvPr/>
        </p:nvSpPr>
        <p:spPr>
          <a:xfrm>
            <a:off x="6250806" y="3724278"/>
            <a:ext cx="2821379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Learning optimal structure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94E59ACC-A70D-460F-9A07-F59E638DA37C}"/>
              </a:ext>
            </a:extLst>
          </p:cNvPr>
          <p:cNvSpPr/>
          <p:nvPr/>
        </p:nvSpPr>
        <p:spPr>
          <a:xfrm>
            <a:off x="8780064" y="4265659"/>
            <a:ext cx="2711321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Recommendation system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FFA8E2BE-F151-4F7F-9E88-815907D6590C}"/>
              </a:ext>
            </a:extLst>
          </p:cNvPr>
          <p:cNvSpPr/>
          <p:nvPr/>
        </p:nvSpPr>
        <p:spPr>
          <a:xfrm>
            <a:off x="11532559" y="4804277"/>
            <a:ext cx="1773226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Antenna design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A8513153-75D2-4718-9755-5C044092F56D}"/>
              </a:ext>
            </a:extLst>
          </p:cNvPr>
          <p:cNvSpPr/>
          <p:nvPr/>
        </p:nvSpPr>
        <p:spPr>
          <a:xfrm>
            <a:off x="13721147" y="5346000"/>
            <a:ext cx="1399038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Final Report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088A8B4-5DEF-4F81-83B0-F73A2E4C0AF9}"/>
              </a:ext>
            </a:extLst>
          </p:cNvPr>
          <p:cNvSpPr txBox="1"/>
          <p:nvPr/>
        </p:nvSpPr>
        <p:spPr>
          <a:xfrm>
            <a:off x="-6106825" y="6606569"/>
            <a:ext cx="357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8FADFE0-623E-48BC-B42A-19D37F675535}"/>
              </a:ext>
            </a:extLst>
          </p:cNvPr>
          <p:cNvSpPr txBox="1"/>
          <p:nvPr/>
        </p:nvSpPr>
        <p:spPr>
          <a:xfrm>
            <a:off x="-5138000" y="1630620"/>
            <a:ext cx="79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WP2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AC4943B1-180A-4867-B61B-F1DC24A78EB7}"/>
              </a:ext>
            </a:extLst>
          </p:cNvPr>
          <p:cNvSpPr txBox="1"/>
          <p:nvPr/>
        </p:nvSpPr>
        <p:spPr>
          <a:xfrm>
            <a:off x="304801" y="3785285"/>
            <a:ext cx="79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WP3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62260B1-7327-45E7-836A-B85A5FF980BC}"/>
              </a:ext>
            </a:extLst>
          </p:cNvPr>
          <p:cNvSpPr txBox="1"/>
          <p:nvPr/>
        </p:nvSpPr>
        <p:spPr>
          <a:xfrm>
            <a:off x="8662611" y="4873198"/>
            <a:ext cx="79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WP4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9308EC5-BA6E-4219-984F-3967B3683855}"/>
              </a:ext>
            </a:extLst>
          </p:cNvPr>
          <p:cNvSpPr txBox="1"/>
          <p:nvPr/>
        </p:nvSpPr>
        <p:spPr>
          <a:xfrm>
            <a:off x="-7291600" y="564066"/>
            <a:ext cx="79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WP1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E4627972-F887-496B-9DE7-709378E6B706}"/>
              </a:ext>
            </a:extLst>
          </p:cNvPr>
          <p:cNvSpPr txBox="1"/>
          <p:nvPr/>
        </p:nvSpPr>
        <p:spPr>
          <a:xfrm>
            <a:off x="15128934" y="6605400"/>
            <a:ext cx="77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36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0C52C40-66D2-4B50-8BBC-6474004CADB8}"/>
              </a:ext>
            </a:extLst>
          </p:cNvPr>
          <p:cNvSpPr txBox="1"/>
          <p:nvPr/>
        </p:nvSpPr>
        <p:spPr>
          <a:xfrm>
            <a:off x="-2648219" y="6606569"/>
            <a:ext cx="357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5EC003B-AF21-4A4F-8755-2181466B2B79}"/>
              </a:ext>
            </a:extLst>
          </p:cNvPr>
          <p:cNvSpPr txBox="1"/>
          <p:nvPr/>
        </p:nvSpPr>
        <p:spPr>
          <a:xfrm>
            <a:off x="2693439" y="6606568"/>
            <a:ext cx="66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15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F111B40A-DB6C-46E9-876B-4DCFF90974E8}"/>
              </a:ext>
            </a:extLst>
          </p:cNvPr>
          <p:cNvSpPr txBox="1"/>
          <p:nvPr/>
        </p:nvSpPr>
        <p:spPr>
          <a:xfrm>
            <a:off x="4476100" y="6606567"/>
            <a:ext cx="736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18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53B4EC7-0298-4D8A-9D73-86FCA9EE8BC6}"/>
              </a:ext>
            </a:extLst>
          </p:cNvPr>
          <p:cNvSpPr txBox="1"/>
          <p:nvPr/>
        </p:nvSpPr>
        <p:spPr>
          <a:xfrm>
            <a:off x="11149699" y="6602128"/>
            <a:ext cx="765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29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F9525CA3-A430-4C91-89DA-51FA322F256B}"/>
              </a:ext>
            </a:extLst>
          </p:cNvPr>
          <p:cNvSpPr txBox="1"/>
          <p:nvPr/>
        </p:nvSpPr>
        <p:spPr>
          <a:xfrm>
            <a:off x="-5039034" y="6606569"/>
            <a:ext cx="357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8EAFC776-F54B-49DB-81D3-EEFB7A8D245C}"/>
              </a:ext>
            </a:extLst>
          </p:cNvPr>
          <p:cNvSpPr txBox="1"/>
          <p:nvPr/>
        </p:nvSpPr>
        <p:spPr>
          <a:xfrm>
            <a:off x="301114" y="6606569"/>
            <a:ext cx="671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11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BF27138-B593-48BB-8C84-9B94A77EA06B}"/>
              </a:ext>
            </a:extLst>
          </p:cNvPr>
          <p:cNvSpPr txBox="1"/>
          <p:nvPr/>
        </p:nvSpPr>
        <p:spPr>
          <a:xfrm>
            <a:off x="6924647" y="6605401"/>
            <a:ext cx="736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22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16D23641-255A-4049-9B0D-8F7F8A981538}"/>
              </a:ext>
            </a:extLst>
          </p:cNvPr>
          <p:cNvSpPr txBox="1"/>
          <p:nvPr/>
        </p:nvSpPr>
        <p:spPr>
          <a:xfrm>
            <a:off x="8776382" y="6602128"/>
            <a:ext cx="736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25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990829CE-CE9E-434A-B641-A39352BCDF3F}"/>
              </a:ext>
            </a:extLst>
          </p:cNvPr>
          <p:cNvSpPr txBox="1"/>
          <p:nvPr/>
        </p:nvSpPr>
        <p:spPr>
          <a:xfrm>
            <a:off x="12949132" y="6596523"/>
            <a:ext cx="765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32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45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31EEE16-8D46-4F2E-A807-20B5EEE1648C}"/>
              </a:ext>
            </a:extLst>
          </p:cNvPr>
          <p:cNvGrpSpPr/>
          <p:nvPr/>
        </p:nvGrpSpPr>
        <p:grpSpPr>
          <a:xfrm>
            <a:off x="3147379" y="3126904"/>
            <a:ext cx="1521444" cy="1802130"/>
            <a:chOff x="3172028" y="2583186"/>
            <a:chExt cx="1521444" cy="180213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54852B6-3E40-413D-A25F-3BC156B74927}"/>
                </a:ext>
              </a:extLst>
            </p:cNvPr>
            <p:cNvGrpSpPr/>
            <p:nvPr/>
          </p:nvGrpSpPr>
          <p:grpSpPr>
            <a:xfrm>
              <a:off x="3287688" y="3129165"/>
              <a:ext cx="1290126" cy="1256151"/>
              <a:chOff x="4759966" y="3657315"/>
              <a:chExt cx="1290126" cy="1256151"/>
            </a:xfrm>
          </p:grpSpPr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8EACEE9A-79CF-4B83-B75C-4AE017266546}"/>
                  </a:ext>
                </a:extLst>
              </p:cNvPr>
              <p:cNvSpPr/>
              <p:nvPr/>
            </p:nvSpPr>
            <p:spPr>
              <a:xfrm rot="10800000">
                <a:off x="4759966" y="3657315"/>
                <a:ext cx="1290126" cy="1256151"/>
              </a:xfrm>
              <a:prstGeom prst="roundRect">
                <a:avLst>
                  <a:gd name="adj" fmla="val 19370"/>
                </a:avLst>
              </a:prstGeom>
              <a:solidFill>
                <a:srgbClr val="78A7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5C0CCB3-DB8E-4B3E-B042-3E29D042ED89}"/>
                  </a:ext>
                </a:extLst>
              </p:cNvPr>
              <p:cNvSpPr/>
              <p:nvPr/>
            </p:nvSpPr>
            <p:spPr>
              <a:xfrm rot="10800000">
                <a:off x="4894707" y="4180711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8363A527-6FE4-483A-859B-12C6CF0DD5B4}"/>
                  </a:ext>
                </a:extLst>
              </p:cNvPr>
              <p:cNvSpPr/>
              <p:nvPr/>
            </p:nvSpPr>
            <p:spPr>
              <a:xfrm rot="10800000">
                <a:off x="5584984" y="4612775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E12D3B76-717B-4DCF-B6A5-7D0E448C8357}"/>
                  </a:ext>
                </a:extLst>
              </p:cNvPr>
              <p:cNvSpPr/>
              <p:nvPr/>
            </p:nvSpPr>
            <p:spPr>
              <a:xfrm rot="10800000">
                <a:off x="5584984" y="4180711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5D13B3F-BF0E-4EAF-ACCE-0A422EFFDE8F}"/>
                  </a:ext>
                </a:extLst>
              </p:cNvPr>
              <p:cNvSpPr/>
              <p:nvPr/>
            </p:nvSpPr>
            <p:spPr>
              <a:xfrm rot="10800000">
                <a:off x="5584984" y="3748648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31DFD9E1-4933-48EA-B391-86BF1B66EB9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5002216" y="3853327"/>
                <a:ext cx="690278" cy="423731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F61A9E4A-C4E1-497E-931A-D0AC94E339E7}"/>
                  </a:ext>
                </a:extLst>
              </p:cNvPr>
              <p:cNvSpPr/>
              <p:nvPr/>
            </p:nvSpPr>
            <p:spPr>
              <a:xfrm rot="10800000">
                <a:off x="5239845" y="3965071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A3626A9-85F3-4215-840C-6E182EB8A635}"/>
                  </a:ext>
                </a:extLst>
              </p:cNvPr>
              <p:cNvSpPr/>
              <p:nvPr/>
            </p:nvSpPr>
            <p:spPr>
              <a:xfrm rot="10800000">
                <a:off x="5239845" y="4392267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1DFFC4E6-1E71-42FA-9BDC-E7061E553878}"/>
                  </a:ext>
                </a:extLst>
              </p:cNvPr>
              <p:cNvCxnSpPr/>
              <p:nvPr/>
            </p:nvCxnSpPr>
            <p:spPr>
              <a:xfrm rot="10800000">
                <a:off x="5002217" y="4277057"/>
                <a:ext cx="690277" cy="440397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06F1A5BC-9744-4309-9A40-43D9F3EA09A3}"/>
                  </a:ext>
                </a:extLst>
              </p:cNvPr>
              <p:cNvCxnSpPr/>
              <p:nvPr/>
            </p:nvCxnSpPr>
            <p:spPr>
              <a:xfrm rot="10800000" flipV="1">
                <a:off x="5347356" y="4277057"/>
                <a:ext cx="345139" cy="220199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660F70C8-82FA-4E47-9F61-34D4FC27DDA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5347355" y="4065192"/>
                <a:ext cx="345140" cy="214063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BE0420A-A184-4C55-B345-FEF13832B254}"/>
                </a:ext>
              </a:extLst>
            </p:cNvPr>
            <p:cNvSpPr txBox="1"/>
            <p:nvPr/>
          </p:nvSpPr>
          <p:spPr>
            <a:xfrm>
              <a:off x="3172028" y="2583186"/>
              <a:ext cx="15214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78A7FF"/>
                  </a:solidFill>
                  <a:latin typeface="Abadi" panose="020B0604020104020204" pitchFamily="34" charset="0"/>
                </a:rPr>
                <a:t>Generator</a:t>
              </a:r>
              <a:endParaRPr lang="zh-CN" altLang="en-US" dirty="0">
                <a:solidFill>
                  <a:srgbClr val="78A7FF"/>
                </a:solidFill>
                <a:latin typeface="Abadi" panose="020B060402010402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1E7F54D-358A-4716-A9EF-85A0E752EB3F}"/>
              </a:ext>
            </a:extLst>
          </p:cNvPr>
          <p:cNvGrpSpPr/>
          <p:nvPr/>
        </p:nvGrpSpPr>
        <p:grpSpPr>
          <a:xfrm>
            <a:off x="6715716" y="4067116"/>
            <a:ext cx="1965696" cy="1806229"/>
            <a:chOff x="7760104" y="2579088"/>
            <a:chExt cx="1965696" cy="1806229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A6896A5C-9B53-4F51-ABC3-A1E1F07E8FF0}"/>
                </a:ext>
              </a:extLst>
            </p:cNvPr>
            <p:cNvGrpSpPr/>
            <p:nvPr/>
          </p:nvGrpSpPr>
          <p:grpSpPr>
            <a:xfrm>
              <a:off x="8040216" y="3129166"/>
              <a:ext cx="1290126" cy="1256151"/>
              <a:chOff x="2222694" y="2067951"/>
              <a:chExt cx="2160000" cy="2160000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888BE4F7-CEEF-4F88-981A-9E3934D9349F}"/>
                  </a:ext>
                </a:extLst>
              </p:cNvPr>
              <p:cNvSpPr/>
              <p:nvPr/>
            </p:nvSpPr>
            <p:spPr>
              <a:xfrm>
                <a:off x="2222694" y="2067951"/>
                <a:ext cx="2160000" cy="2160000"/>
              </a:xfrm>
              <a:prstGeom prst="roundRect">
                <a:avLst>
                  <a:gd name="adj" fmla="val 19370"/>
                </a:avLst>
              </a:prstGeom>
              <a:solidFill>
                <a:srgbClr val="FF46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518C5199-1AE6-4F38-B4B3-94FE240F5260}"/>
                  </a:ext>
                </a:extLst>
              </p:cNvPr>
              <p:cNvSpPr/>
              <p:nvPr/>
            </p:nvSpPr>
            <p:spPr>
              <a:xfrm>
                <a:off x="3797104" y="296795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099AA6F6-352D-438E-B9AE-57790F5B081A}"/>
                  </a:ext>
                </a:extLst>
              </p:cNvPr>
              <p:cNvSpPr/>
              <p:nvPr/>
            </p:nvSpPr>
            <p:spPr>
              <a:xfrm>
                <a:off x="2641404" y="222500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68C7C508-DEED-4A64-AC08-B2E71C7E62A4}"/>
                  </a:ext>
                </a:extLst>
              </p:cNvPr>
              <p:cNvSpPr/>
              <p:nvPr/>
            </p:nvSpPr>
            <p:spPr>
              <a:xfrm>
                <a:off x="2641404" y="296795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95BFDC13-E984-46A9-AB16-FA5B2B8047B4}"/>
                  </a:ext>
                </a:extLst>
              </p:cNvPr>
              <p:cNvSpPr/>
              <p:nvPr/>
            </p:nvSpPr>
            <p:spPr>
              <a:xfrm>
                <a:off x="2641404" y="371090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AC859412-1699-4325-B3D7-071E08E82A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21404" y="3162280"/>
                <a:ext cx="1155701" cy="728621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4F30B8E2-B720-48EA-96AD-3591E94180E0}"/>
                  </a:ext>
                </a:extLst>
              </p:cNvPr>
              <p:cNvSpPr/>
              <p:nvPr/>
            </p:nvSpPr>
            <p:spPr>
              <a:xfrm>
                <a:off x="3219254" y="333875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7CF6AEB-EF6C-4E5A-B6C0-11FEA7F349A6}"/>
                  </a:ext>
                </a:extLst>
              </p:cNvPr>
              <p:cNvSpPr/>
              <p:nvPr/>
            </p:nvSpPr>
            <p:spPr>
              <a:xfrm>
                <a:off x="3219254" y="260417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7A96F7F6-A318-4A05-8699-037D744501DF}"/>
                  </a:ext>
                </a:extLst>
              </p:cNvPr>
              <p:cNvCxnSpPr/>
              <p:nvPr/>
            </p:nvCxnSpPr>
            <p:spPr>
              <a:xfrm>
                <a:off x="2821404" y="2405001"/>
                <a:ext cx="1155700" cy="757279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7EAE25E6-BC92-4FD3-BA43-96C2143C19FB}"/>
                  </a:ext>
                </a:extLst>
              </p:cNvPr>
              <p:cNvCxnSpPr/>
              <p:nvPr/>
            </p:nvCxnSpPr>
            <p:spPr>
              <a:xfrm flipV="1">
                <a:off x="2821404" y="2783640"/>
                <a:ext cx="577850" cy="37864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A3D9935C-84F1-482C-8583-5A01B52FB5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21403" y="3158501"/>
                <a:ext cx="577852" cy="36809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6421916-B32F-4345-A644-00CB0591279A}"/>
                </a:ext>
              </a:extLst>
            </p:cNvPr>
            <p:cNvSpPr txBox="1"/>
            <p:nvPr/>
          </p:nvSpPr>
          <p:spPr>
            <a:xfrm>
              <a:off x="7760104" y="2579088"/>
              <a:ext cx="1965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465D"/>
                  </a:solidFill>
                  <a:latin typeface="Abadi" panose="020B0604020104020204" pitchFamily="34" charset="0"/>
                </a:rPr>
                <a:t>Discriminator</a:t>
              </a:r>
              <a:endParaRPr lang="zh-CN" altLang="en-US" dirty="0">
                <a:solidFill>
                  <a:srgbClr val="FF465D"/>
                </a:solidFill>
                <a:latin typeface="Abadi" panose="020B0604020104020204" pitchFamily="34" charset="0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681A1FD0-B109-4F40-AF54-6EC867EE6778}"/>
              </a:ext>
            </a:extLst>
          </p:cNvPr>
          <p:cNvSpPr txBox="1"/>
          <p:nvPr/>
        </p:nvSpPr>
        <p:spPr>
          <a:xfrm>
            <a:off x="1359861" y="4066176"/>
            <a:ext cx="115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Input Z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E7CA29C-EB3B-45DB-8FE3-920A3C8EE87D}"/>
              </a:ext>
            </a:extLst>
          </p:cNvPr>
          <p:cNvCxnSpPr>
            <a:stCxn id="36" idx="3"/>
            <a:endCxn id="21" idx="3"/>
          </p:cNvCxnSpPr>
          <p:nvPr/>
        </p:nvCxnSpPr>
        <p:spPr>
          <a:xfrm>
            <a:off x="2512949" y="4297009"/>
            <a:ext cx="750090" cy="3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F9E47E0B-8B76-4642-9E8A-CCC4777FB469}"/>
              </a:ext>
            </a:extLst>
          </p:cNvPr>
          <p:cNvSpPr txBox="1"/>
          <p:nvPr/>
        </p:nvSpPr>
        <p:spPr>
          <a:xfrm>
            <a:off x="5229384" y="4066176"/>
            <a:ext cx="1064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Fake X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B1E3525-1A74-419F-910E-98E1861E935F}"/>
              </a:ext>
            </a:extLst>
          </p:cNvPr>
          <p:cNvSpPr txBox="1"/>
          <p:nvPr/>
        </p:nvSpPr>
        <p:spPr>
          <a:xfrm>
            <a:off x="5224236" y="5498354"/>
            <a:ext cx="1064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Real X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82A0A0F-9930-418C-ACE8-C3DA04097F0E}"/>
              </a:ext>
            </a:extLst>
          </p:cNvPr>
          <p:cNvCxnSpPr>
            <a:stCxn id="21" idx="1"/>
            <a:endCxn id="41" idx="1"/>
          </p:cNvCxnSpPr>
          <p:nvPr/>
        </p:nvCxnSpPr>
        <p:spPr>
          <a:xfrm flipV="1">
            <a:off x="4553165" y="4297009"/>
            <a:ext cx="676219" cy="3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2A4A8B4-D700-4CF9-B56D-42F6C49817C1}"/>
              </a:ext>
            </a:extLst>
          </p:cNvPr>
          <p:cNvCxnSpPr>
            <a:stCxn id="41" idx="3"/>
            <a:endCxn id="4" idx="1"/>
          </p:cNvCxnSpPr>
          <p:nvPr/>
        </p:nvCxnSpPr>
        <p:spPr>
          <a:xfrm>
            <a:off x="6293998" y="4297009"/>
            <a:ext cx="701830" cy="9482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1739EB3-C477-4E48-AF10-4BDD5D34D77D}"/>
              </a:ext>
            </a:extLst>
          </p:cNvPr>
          <p:cNvCxnSpPr>
            <a:stCxn id="42" idx="3"/>
            <a:endCxn id="4" idx="1"/>
          </p:cNvCxnSpPr>
          <p:nvPr/>
        </p:nvCxnSpPr>
        <p:spPr>
          <a:xfrm flipV="1">
            <a:off x="6288850" y="5245270"/>
            <a:ext cx="706978" cy="4839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F1E6BFF-756B-401E-B2C9-5EDD03F0B61E}"/>
              </a:ext>
            </a:extLst>
          </p:cNvPr>
          <p:cNvCxnSpPr>
            <a:cxnSpLocks/>
            <a:stCxn id="4" idx="3"/>
            <a:endCxn id="55" idx="1"/>
          </p:cNvCxnSpPr>
          <p:nvPr/>
        </p:nvCxnSpPr>
        <p:spPr>
          <a:xfrm flipV="1">
            <a:off x="8285954" y="5245269"/>
            <a:ext cx="70697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7379A3A-60C6-405D-854E-7D3F1D2260D2}"/>
              </a:ext>
            </a:extLst>
          </p:cNvPr>
          <p:cNvSpPr txBox="1"/>
          <p:nvPr/>
        </p:nvSpPr>
        <p:spPr>
          <a:xfrm>
            <a:off x="8992932" y="5014436"/>
            <a:ext cx="14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Real/Fake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E35E384-691C-4D4F-88D8-A356388AC17E}"/>
              </a:ext>
            </a:extLst>
          </p:cNvPr>
          <p:cNvGrpSpPr/>
          <p:nvPr/>
        </p:nvGrpSpPr>
        <p:grpSpPr>
          <a:xfrm>
            <a:off x="6820029" y="2084662"/>
            <a:ext cx="1757070" cy="1754465"/>
            <a:chOff x="6892037" y="3988629"/>
            <a:chExt cx="1757070" cy="1754465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B8121855-3354-482C-82FD-B6CBB5C7B37B}"/>
                </a:ext>
              </a:extLst>
            </p:cNvPr>
            <p:cNvGrpSpPr/>
            <p:nvPr/>
          </p:nvGrpSpPr>
          <p:grpSpPr>
            <a:xfrm>
              <a:off x="7067836" y="4486943"/>
              <a:ext cx="1290126" cy="1256151"/>
              <a:chOff x="7067836" y="4486943"/>
              <a:chExt cx="1290126" cy="1256151"/>
            </a:xfrm>
          </p:grpSpPr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7217728D-E0F9-49B1-9F49-D2DE303885A9}"/>
                  </a:ext>
                </a:extLst>
              </p:cNvPr>
              <p:cNvSpPr/>
              <p:nvPr/>
            </p:nvSpPr>
            <p:spPr>
              <a:xfrm>
                <a:off x="7067836" y="4486943"/>
                <a:ext cx="1290126" cy="1256151"/>
              </a:xfrm>
              <a:prstGeom prst="roundRect">
                <a:avLst>
                  <a:gd name="adj" fmla="val 1937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C1377402-3D82-446E-A599-AEA8A6323F98}"/>
                  </a:ext>
                </a:extLst>
              </p:cNvPr>
              <p:cNvSpPr/>
              <p:nvPr/>
            </p:nvSpPr>
            <p:spPr>
              <a:xfrm>
                <a:off x="8008200" y="5010339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945215BC-BA02-4037-9734-80FB4B42DAFB}"/>
                  </a:ext>
                </a:extLst>
              </p:cNvPr>
              <p:cNvSpPr/>
              <p:nvPr/>
            </p:nvSpPr>
            <p:spPr>
              <a:xfrm>
                <a:off x="7317923" y="4578276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23DCA57F-0164-4950-B3A4-EB7AF6AF84B2}"/>
                  </a:ext>
                </a:extLst>
              </p:cNvPr>
              <p:cNvSpPr/>
              <p:nvPr/>
            </p:nvSpPr>
            <p:spPr>
              <a:xfrm>
                <a:off x="7317923" y="5010339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114094FF-0076-40D4-98C7-1BE931778892}"/>
                  </a:ext>
                </a:extLst>
              </p:cNvPr>
              <p:cNvSpPr/>
              <p:nvPr/>
            </p:nvSpPr>
            <p:spPr>
              <a:xfrm>
                <a:off x="7317923" y="5442403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03E86E47-E1F1-46FB-B82F-E92EDDEF8C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25434" y="5123352"/>
                <a:ext cx="690278" cy="423731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40206CF2-F2FD-47F0-9277-65803422EAEC}"/>
                  </a:ext>
                </a:extLst>
              </p:cNvPr>
              <p:cNvSpPr/>
              <p:nvPr/>
            </p:nvSpPr>
            <p:spPr>
              <a:xfrm>
                <a:off x="7663062" y="5225979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6274D811-51CC-418F-846E-558B4D269E6B}"/>
                  </a:ext>
                </a:extLst>
              </p:cNvPr>
              <p:cNvSpPr/>
              <p:nvPr/>
            </p:nvSpPr>
            <p:spPr>
              <a:xfrm>
                <a:off x="7663062" y="4798783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807BC0EA-B6D9-4859-B904-A0F4CCD6AF87}"/>
                  </a:ext>
                </a:extLst>
              </p:cNvPr>
              <p:cNvCxnSpPr/>
              <p:nvPr/>
            </p:nvCxnSpPr>
            <p:spPr>
              <a:xfrm>
                <a:off x="7425434" y="4682955"/>
                <a:ext cx="690277" cy="440397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05360285-324B-4C9E-915C-7C9397D6A7E0}"/>
                  </a:ext>
                </a:extLst>
              </p:cNvPr>
              <p:cNvCxnSpPr/>
              <p:nvPr/>
            </p:nvCxnSpPr>
            <p:spPr>
              <a:xfrm flipV="1">
                <a:off x="7425434" y="4903153"/>
                <a:ext cx="345139" cy="220199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E152778A-38E9-4807-AFDA-0E93C21CFA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5433" y="5121154"/>
                <a:ext cx="345140" cy="214063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2715276-7525-4D2E-A320-02D5ACE958DF}"/>
                </a:ext>
              </a:extLst>
            </p:cNvPr>
            <p:cNvSpPr txBox="1"/>
            <p:nvPr/>
          </p:nvSpPr>
          <p:spPr>
            <a:xfrm>
              <a:off x="6892037" y="3988629"/>
              <a:ext cx="17570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badi" panose="020B0604020104020204" pitchFamily="34" charset="0"/>
                </a:rPr>
                <a:t>Conditioner</a:t>
              </a:r>
              <a:endParaRPr lang="zh-CN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104020204" pitchFamily="34" charset="0"/>
              </a:endParaRPr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CEBA37E-CEEF-4038-8F38-E7AEFC785AD5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>
          <a:xfrm flipV="1">
            <a:off x="6293998" y="3211052"/>
            <a:ext cx="701830" cy="10859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D56B75BA-3F18-45B0-AB6A-8CB2A1405074}"/>
              </a:ext>
            </a:extLst>
          </p:cNvPr>
          <p:cNvSpPr txBox="1"/>
          <p:nvPr/>
        </p:nvSpPr>
        <p:spPr>
          <a:xfrm>
            <a:off x="8992932" y="2980218"/>
            <a:ext cx="156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True/False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EA32CC4-9D4F-4FAB-A132-355BAFD543DA}"/>
              </a:ext>
            </a:extLst>
          </p:cNvPr>
          <p:cNvCxnSpPr>
            <a:cxnSpLocks/>
            <a:stCxn id="45" idx="3"/>
            <a:endCxn id="65" idx="1"/>
          </p:cNvCxnSpPr>
          <p:nvPr/>
        </p:nvCxnSpPr>
        <p:spPr>
          <a:xfrm flipV="1">
            <a:off x="8285954" y="3211051"/>
            <a:ext cx="70697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154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3002E56-93DD-4880-8807-2DCA1294F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865" y="1711840"/>
            <a:ext cx="5122190" cy="3434316"/>
          </a:xfrm>
          <a:prstGeom prst="rect">
            <a:avLst/>
          </a:prstGeom>
        </p:spPr>
      </p:pic>
      <p:pic>
        <p:nvPicPr>
          <p:cNvPr id="25" name="内容占位符 5" descr="图示&#10;&#10;描述已自动生成">
            <a:extLst>
              <a:ext uri="{FF2B5EF4-FFF2-40B4-BE49-F238E27FC236}">
                <a16:creationId xmlns:a16="http://schemas.microsoft.com/office/drawing/2014/main" id="{6CCD6FC1-5487-4821-8E2B-EF3742AE68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7" t="22822" r="29421" b="24354"/>
          <a:stretch/>
        </p:blipFill>
        <p:spPr bwMode="auto">
          <a:xfrm>
            <a:off x="1151764" y="1711840"/>
            <a:ext cx="5103627" cy="343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4AF3C9D7-8E8F-474F-A043-6DE83BEB14CF}"/>
              </a:ext>
            </a:extLst>
          </p:cNvPr>
          <p:cNvSpPr/>
          <p:nvPr/>
        </p:nvSpPr>
        <p:spPr bwMode="auto">
          <a:xfrm>
            <a:off x="4393310" y="2508639"/>
            <a:ext cx="3351080" cy="664173"/>
          </a:xfrm>
          <a:custGeom>
            <a:avLst/>
            <a:gdLst>
              <a:gd name="connsiteX0" fmla="*/ 0 w 3288323"/>
              <a:gd name="connsiteY0" fmla="*/ 523052 h 523052"/>
              <a:gd name="connsiteX1" fmla="*/ 975946 w 3288323"/>
              <a:gd name="connsiteY1" fmla="*/ 48267 h 523052"/>
              <a:gd name="connsiteX2" fmla="*/ 2708030 w 3288323"/>
              <a:gd name="connsiteY2" fmla="*/ 21890 h 523052"/>
              <a:gd name="connsiteX3" fmla="*/ 3288323 w 3288323"/>
              <a:gd name="connsiteY3" fmla="*/ 101021 h 523052"/>
              <a:gd name="connsiteX0" fmla="*/ 0 w 3288323"/>
              <a:gd name="connsiteY0" fmla="*/ 523052 h 523052"/>
              <a:gd name="connsiteX1" fmla="*/ 975946 w 3288323"/>
              <a:gd name="connsiteY1" fmla="*/ 48267 h 523052"/>
              <a:gd name="connsiteX2" fmla="*/ 2708030 w 3288323"/>
              <a:gd name="connsiteY2" fmla="*/ 21890 h 523052"/>
              <a:gd name="connsiteX3" fmla="*/ 3288323 w 3288323"/>
              <a:gd name="connsiteY3" fmla="*/ 101021 h 523052"/>
              <a:gd name="connsiteX0" fmla="*/ 0 w 3288323"/>
              <a:gd name="connsiteY0" fmla="*/ 574012 h 574012"/>
              <a:gd name="connsiteX1" fmla="*/ 975946 w 3288323"/>
              <a:gd name="connsiteY1" fmla="*/ 99227 h 574012"/>
              <a:gd name="connsiteX2" fmla="*/ 2584937 w 3288323"/>
              <a:gd name="connsiteY2" fmla="*/ 2512 h 574012"/>
              <a:gd name="connsiteX3" fmla="*/ 3288323 w 3288323"/>
              <a:gd name="connsiteY3" fmla="*/ 151981 h 574012"/>
              <a:gd name="connsiteX0" fmla="*/ 0 w 3288323"/>
              <a:gd name="connsiteY0" fmla="*/ 590726 h 590726"/>
              <a:gd name="connsiteX1" fmla="*/ 975946 w 3288323"/>
              <a:gd name="connsiteY1" fmla="*/ 115941 h 590726"/>
              <a:gd name="connsiteX2" fmla="*/ 2285998 w 3288323"/>
              <a:gd name="connsiteY2" fmla="*/ 1641 h 590726"/>
              <a:gd name="connsiteX3" fmla="*/ 3288323 w 3288323"/>
              <a:gd name="connsiteY3" fmla="*/ 168695 h 590726"/>
              <a:gd name="connsiteX0" fmla="*/ 0 w 3288323"/>
              <a:gd name="connsiteY0" fmla="*/ 652768 h 652768"/>
              <a:gd name="connsiteX1" fmla="*/ 975946 w 3288323"/>
              <a:gd name="connsiteY1" fmla="*/ 116437 h 652768"/>
              <a:gd name="connsiteX2" fmla="*/ 2285998 w 3288323"/>
              <a:gd name="connsiteY2" fmla="*/ 2137 h 652768"/>
              <a:gd name="connsiteX3" fmla="*/ 3288323 w 3288323"/>
              <a:gd name="connsiteY3" fmla="*/ 169191 h 652768"/>
              <a:gd name="connsiteX0" fmla="*/ 0 w 3376246"/>
              <a:gd name="connsiteY0" fmla="*/ 654819 h 654819"/>
              <a:gd name="connsiteX1" fmla="*/ 975946 w 3376246"/>
              <a:gd name="connsiteY1" fmla="*/ 118488 h 654819"/>
              <a:gd name="connsiteX2" fmla="*/ 2285998 w 3376246"/>
              <a:gd name="connsiteY2" fmla="*/ 4188 h 654819"/>
              <a:gd name="connsiteX3" fmla="*/ 3376246 w 3376246"/>
              <a:gd name="connsiteY3" fmla="*/ 206411 h 654819"/>
              <a:gd name="connsiteX0" fmla="*/ 0 w 3323493"/>
              <a:gd name="connsiteY0" fmla="*/ 654819 h 654819"/>
              <a:gd name="connsiteX1" fmla="*/ 975946 w 3323493"/>
              <a:gd name="connsiteY1" fmla="*/ 118488 h 654819"/>
              <a:gd name="connsiteX2" fmla="*/ 2285998 w 3323493"/>
              <a:gd name="connsiteY2" fmla="*/ 4188 h 654819"/>
              <a:gd name="connsiteX3" fmla="*/ 3323493 w 3323493"/>
              <a:gd name="connsiteY3" fmla="*/ 206411 h 654819"/>
              <a:gd name="connsiteX0" fmla="*/ 0 w 3367455"/>
              <a:gd name="connsiteY0" fmla="*/ 656469 h 656469"/>
              <a:gd name="connsiteX1" fmla="*/ 975946 w 3367455"/>
              <a:gd name="connsiteY1" fmla="*/ 120138 h 656469"/>
              <a:gd name="connsiteX2" fmla="*/ 2285998 w 3367455"/>
              <a:gd name="connsiteY2" fmla="*/ 5838 h 656469"/>
              <a:gd name="connsiteX3" fmla="*/ 3367455 w 3367455"/>
              <a:gd name="connsiteY3" fmla="*/ 234438 h 656469"/>
              <a:gd name="connsiteX0" fmla="*/ 0 w 3385039"/>
              <a:gd name="connsiteY0" fmla="*/ 674341 h 674341"/>
              <a:gd name="connsiteX1" fmla="*/ 993530 w 3385039"/>
              <a:gd name="connsiteY1" fmla="*/ 120426 h 674341"/>
              <a:gd name="connsiteX2" fmla="*/ 2303582 w 3385039"/>
              <a:gd name="connsiteY2" fmla="*/ 6126 h 674341"/>
              <a:gd name="connsiteX3" fmla="*/ 3385039 w 3385039"/>
              <a:gd name="connsiteY3" fmla="*/ 234726 h 674341"/>
              <a:gd name="connsiteX0" fmla="*/ 0 w 3376247"/>
              <a:gd name="connsiteY0" fmla="*/ 638616 h 638616"/>
              <a:gd name="connsiteX1" fmla="*/ 984738 w 3376247"/>
              <a:gd name="connsiteY1" fmla="*/ 119870 h 638616"/>
              <a:gd name="connsiteX2" fmla="*/ 2294790 w 3376247"/>
              <a:gd name="connsiteY2" fmla="*/ 5570 h 638616"/>
              <a:gd name="connsiteX3" fmla="*/ 3376247 w 3376247"/>
              <a:gd name="connsiteY3" fmla="*/ 234170 h 638616"/>
              <a:gd name="connsiteX0" fmla="*/ 0 w 3351080"/>
              <a:gd name="connsiteY0" fmla="*/ 664173 h 664173"/>
              <a:gd name="connsiteX1" fmla="*/ 959571 w 3351080"/>
              <a:gd name="connsiteY1" fmla="*/ 120260 h 664173"/>
              <a:gd name="connsiteX2" fmla="*/ 2269623 w 3351080"/>
              <a:gd name="connsiteY2" fmla="*/ 5960 h 664173"/>
              <a:gd name="connsiteX3" fmla="*/ 3351080 w 3351080"/>
              <a:gd name="connsiteY3" fmla="*/ 234560 h 664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1080" h="664173">
                <a:moveTo>
                  <a:pt x="0" y="664173"/>
                </a:moveTo>
                <a:cubicBezTo>
                  <a:pt x="262304" y="468544"/>
                  <a:pt x="581301" y="229962"/>
                  <a:pt x="959571" y="120260"/>
                </a:cubicBezTo>
                <a:cubicBezTo>
                  <a:pt x="1337842" y="10558"/>
                  <a:pt x="1871038" y="-13090"/>
                  <a:pt x="2269623" y="5960"/>
                </a:cubicBezTo>
                <a:cubicBezTo>
                  <a:pt x="2668208" y="25010"/>
                  <a:pt x="3236780" y="133449"/>
                  <a:pt x="3351080" y="23456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triangle" w="sm" len="med"/>
            <a:tailEnd type="triangle" w="sm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DBCB519A-A38E-483E-A653-7BB7EB373295}"/>
              </a:ext>
            </a:extLst>
          </p:cNvPr>
          <p:cNvSpPr/>
          <p:nvPr/>
        </p:nvSpPr>
        <p:spPr bwMode="auto">
          <a:xfrm>
            <a:off x="4689643" y="3954044"/>
            <a:ext cx="4028596" cy="560683"/>
          </a:xfrm>
          <a:custGeom>
            <a:avLst/>
            <a:gdLst>
              <a:gd name="connsiteX0" fmla="*/ 0 w 4085439"/>
              <a:gd name="connsiteY0" fmla="*/ 0 h 612484"/>
              <a:gd name="connsiteX1" fmla="*/ 1057013 w 4085439"/>
              <a:gd name="connsiteY1" fmla="*/ 369115 h 612484"/>
              <a:gd name="connsiteX2" fmla="*/ 2944536 w 4085439"/>
              <a:gd name="connsiteY2" fmla="*/ 612396 h 612484"/>
              <a:gd name="connsiteX3" fmla="*/ 4085439 w 4085439"/>
              <a:gd name="connsiteY3" fmla="*/ 343948 h 612484"/>
              <a:gd name="connsiteX0" fmla="*/ 0 w 4085439"/>
              <a:gd name="connsiteY0" fmla="*/ 0 h 612484"/>
              <a:gd name="connsiteX1" fmla="*/ 1057013 w 4085439"/>
              <a:gd name="connsiteY1" fmla="*/ 369115 h 612484"/>
              <a:gd name="connsiteX2" fmla="*/ 2944536 w 4085439"/>
              <a:gd name="connsiteY2" fmla="*/ 612396 h 612484"/>
              <a:gd name="connsiteX3" fmla="*/ 4085439 w 4085439"/>
              <a:gd name="connsiteY3" fmla="*/ 343948 h 612484"/>
              <a:gd name="connsiteX0" fmla="*/ 0 w 4032276"/>
              <a:gd name="connsiteY0" fmla="*/ 0 h 580583"/>
              <a:gd name="connsiteX1" fmla="*/ 1003850 w 4032276"/>
              <a:gd name="connsiteY1" fmla="*/ 337217 h 580583"/>
              <a:gd name="connsiteX2" fmla="*/ 2891373 w 4032276"/>
              <a:gd name="connsiteY2" fmla="*/ 580498 h 580583"/>
              <a:gd name="connsiteX3" fmla="*/ 4032276 w 4032276"/>
              <a:gd name="connsiteY3" fmla="*/ 312050 h 580583"/>
              <a:gd name="connsiteX0" fmla="*/ 0 w 4041068"/>
              <a:gd name="connsiteY0" fmla="*/ 0 h 583338"/>
              <a:gd name="connsiteX1" fmla="*/ 1003850 w 4041068"/>
              <a:gd name="connsiteY1" fmla="*/ 337217 h 583338"/>
              <a:gd name="connsiteX2" fmla="*/ 2891373 w 4041068"/>
              <a:gd name="connsiteY2" fmla="*/ 580498 h 583338"/>
              <a:gd name="connsiteX3" fmla="*/ 4041068 w 4041068"/>
              <a:gd name="connsiteY3" fmla="*/ 364804 h 583338"/>
              <a:gd name="connsiteX0" fmla="*/ 0 w 4049861"/>
              <a:gd name="connsiteY0" fmla="*/ 0 h 581948"/>
              <a:gd name="connsiteX1" fmla="*/ 1003850 w 4049861"/>
              <a:gd name="connsiteY1" fmla="*/ 337217 h 581948"/>
              <a:gd name="connsiteX2" fmla="*/ 2891373 w 4049861"/>
              <a:gd name="connsiteY2" fmla="*/ 580498 h 581948"/>
              <a:gd name="connsiteX3" fmla="*/ 4049861 w 4049861"/>
              <a:gd name="connsiteY3" fmla="*/ 356012 h 581948"/>
              <a:gd name="connsiteX0" fmla="*/ 0 w 4028596"/>
              <a:gd name="connsiteY0" fmla="*/ 0 h 560683"/>
              <a:gd name="connsiteX1" fmla="*/ 982585 w 4028596"/>
              <a:gd name="connsiteY1" fmla="*/ 315952 h 560683"/>
              <a:gd name="connsiteX2" fmla="*/ 2870108 w 4028596"/>
              <a:gd name="connsiteY2" fmla="*/ 559233 h 560683"/>
              <a:gd name="connsiteX3" fmla="*/ 4028596 w 4028596"/>
              <a:gd name="connsiteY3" fmla="*/ 334747 h 560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8596" h="560683">
                <a:moveTo>
                  <a:pt x="0" y="0"/>
                </a:moveTo>
                <a:cubicBezTo>
                  <a:pt x="283128" y="133524"/>
                  <a:pt x="504234" y="222747"/>
                  <a:pt x="982585" y="315952"/>
                </a:cubicBezTo>
                <a:cubicBezTo>
                  <a:pt x="1460936" y="409157"/>
                  <a:pt x="2362440" y="556101"/>
                  <a:pt x="2870108" y="559233"/>
                </a:cubicBezTo>
                <a:cubicBezTo>
                  <a:pt x="3377776" y="562365"/>
                  <a:pt x="3978262" y="579425"/>
                  <a:pt x="4028596" y="33474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triangle" w="sm" len="med"/>
            <a:tailEnd type="triangle" w="sm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29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F7732356-98F3-4B57-8E44-58C218E8FCFC}"/>
              </a:ext>
            </a:extLst>
          </p:cNvPr>
          <p:cNvSpPr/>
          <p:nvPr/>
        </p:nvSpPr>
        <p:spPr bwMode="auto">
          <a:xfrm>
            <a:off x="2499360" y="653414"/>
            <a:ext cx="3451860" cy="5655945"/>
          </a:xfrm>
          <a:custGeom>
            <a:avLst/>
            <a:gdLst>
              <a:gd name="connsiteX0" fmla="*/ 0 w 3665220"/>
              <a:gd name="connsiteY0" fmla="*/ 5646420 h 5646420"/>
              <a:gd name="connsiteX1" fmla="*/ 1584960 w 3665220"/>
              <a:gd name="connsiteY1" fmla="*/ 0 h 5646420"/>
              <a:gd name="connsiteX2" fmla="*/ 3665220 w 3665220"/>
              <a:gd name="connsiteY2" fmla="*/ 434340 h 5646420"/>
              <a:gd name="connsiteX3" fmla="*/ 0 w 3665220"/>
              <a:gd name="connsiteY3" fmla="*/ 5646420 h 5646420"/>
              <a:gd name="connsiteX0" fmla="*/ 0 w 3451860"/>
              <a:gd name="connsiteY0" fmla="*/ 5646420 h 5646420"/>
              <a:gd name="connsiteX1" fmla="*/ 1584960 w 3451860"/>
              <a:gd name="connsiteY1" fmla="*/ 0 h 5646420"/>
              <a:gd name="connsiteX2" fmla="*/ 3451860 w 3451860"/>
              <a:gd name="connsiteY2" fmla="*/ 731520 h 5646420"/>
              <a:gd name="connsiteX3" fmla="*/ 0 w 3451860"/>
              <a:gd name="connsiteY3" fmla="*/ 5646420 h 5646420"/>
              <a:gd name="connsiteX0" fmla="*/ 0 w 3451860"/>
              <a:gd name="connsiteY0" fmla="*/ 5655945 h 5655945"/>
              <a:gd name="connsiteX1" fmla="*/ 1565910 w 3451860"/>
              <a:gd name="connsiteY1" fmla="*/ 0 h 5655945"/>
              <a:gd name="connsiteX2" fmla="*/ 3451860 w 3451860"/>
              <a:gd name="connsiteY2" fmla="*/ 741045 h 5655945"/>
              <a:gd name="connsiteX3" fmla="*/ 0 w 3451860"/>
              <a:gd name="connsiteY3" fmla="*/ 5655945 h 5655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1860" h="5655945">
                <a:moveTo>
                  <a:pt x="0" y="5655945"/>
                </a:moveTo>
                <a:lnTo>
                  <a:pt x="1565910" y="0"/>
                </a:lnTo>
                <a:lnTo>
                  <a:pt x="3451860" y="741045"/>
                </a:lnTo>
                <a:lnTo>
                  <a:pt x="0" y="5655945"/>
                </a:lnTo>
                <a:close/>
              </a:path>
            </a:pathLst>
          </a:custGeom>
          <a:solidFill>
            <a:srgbClr val="FFECB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77" name="任意多边形: 形状 44">
            <a:extLst>
              <a:ext uri="{FF2B5EF4-FFF2-40B4-BE49-F238E27FC236}">
                <a16:creationId xmlns:a16="http://schemas.microsoft.com/office/drawing/2014/main" id="{3A7CF7A7-86AD-4089-A9D1-BE779A56A00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00313" y="652256"/>
            <a:ext cx="1592580" cy="5657087"/>
          </a:xfrm>
          <a:custGeom>
            <a:avLst/>
            <a:gdLst>
              <a:gd name="T0" fmla="*/ 38100 w 2794000"/>
              <a:gd name="T1" fmla="*/ 5651500 h 5651500"/>
              <a:gd name="T2" fmla="*/ 2794000 w 2794000"/>
              <a:gd name="T3" fmla="*/ 0 h 5651500"/>
              <a:gd name="T4" fmla="*/ 0 w 2794000"/>
              <a:gd name="T5" fmla="*/ 25400 h 5651500"/>
              <a:gd name="T6" fmla="*/ 38100 w 2794000"/>
              <a:gd name="T7" fmla="*/ 5651500 h 5651500"/>
              <a:gd name="connsiteX0" fmla="*/ 38100 w 2794000"/>
              <a:gd name="connsiteY0" fmla="*/ 5651500 h 5651500"/>
              <a:gd name="connsiteX1" fmla="*/ 2794000 w 2794000"/>
              <a:gd name="connsiteY1" fmla="*/ 0 h 5651500"/>
              <a:gd name="connsiteX2" fmla="*/ 0 w 2794000"/>
              <a:gd name="connsiteY2" fmla="*/ 180617 h 5651500"/>
              <a:gd name="connsiteX3" fmla="*/ 38100 w 2794000"/>
              <a:gd name="connsiteY3" fmla="*/ 5651500 h 5651500"/>
              <a:gd name="connsiteX0" fmla="*/ 7056 w 2794000"/>
              <a:gd name="connsiteY0" fmla="*/ 5622181 h 5622181"/>
              <a:gd name="connsiteX1" fmla="*/ 2794000 w 2794000"/>
              <a:gd name="connsiteY1" fmla="*/ 0 h 5622181"/>
              <a:gd name="connsiteX2" fmla="*/ 0 w 2794000"/>
              <a:gd name="connsiteY2" fmla="*/ 180617 h 5622181"/>
              <a:gd name="connsiteX3" fmla="*/ 7056 w 2794000"/>
              <a:gd name="connsiteY3" fmla="*/ 5622181 h 5622181"/>
              <a:gd name="connsiteX0" fmla="*/ 7056 w 2902656"/>
              <a:gd name="connsiteY0" fmla="*/ 5482917 h 5482917"/>
              <a:gd name="connsiteX1" fmla="*/ 2902656 w 2902656"/>
              <a:gd name="connsiteY1" fmla="*/ 0 h 5482917"/>
              <a:gd name="connsiteX2" fmla="*/ 0 w 2902656"/>
              <a:gd name="connsiteY2" fmla="*/ 41353 h 5482917"/>
              <a:gd name="connsiteX3" fmla="*/ 7056 w 2902656"/>
              <a:gd name="connsiteY3" fmla="*/ 5482917 h 5482917"/>
              <a:gd name="connsiteX0" fmla="*/ 7056 w 2654300"/>
              <a:gd name="connsiteY0" fmla="*/ 5453598 h 5453598"/>
              <a:gd name="connsiteX1" fmla="*/ 2654300 w 2654300"/>
              <a:gd name="connsiteY1" fmla="*/ 0 h 5453598"/>
              <a:gd name="connsiteX2" fmla="*/ 0 w 2654300"/>
              <a:gd name="connsiteY2" fmla="*/ 12034 h 5453598"/>
              <a:gd name="connsiteX3" fmla="*/ 7056 w 2654300"/>
              <a:gd name="connsiteY3" fmla="*/ 5453598 h 5453598"/>
              <a:gd name="connsiteX0" fmla="*/ 7056 w 2607733"/>
              <a:gd name="connsiteY0" fmla="*/ 5441564 h 5441564"/>
              <a:gd name="connsiteX1" fmla="*/ 2607733 w 2607733"/>
              <a:gd name="connsiteY1" fmla="*/ 2625 h 5441564"/>
              <a:gd name="connsiteX2" fmla="*/ 0 w 2607733"/>
              <a:gd name="connsiteY2" fmla="*/ 0 h 5441564"/>
              <a:gd name="connsiteX3" fmla="*/ 7056 w 2607733"/>
              <a:gd name="connsiteY3" fmla="*/ 5441564 h 5441564"/>
              <a:gd name="connsiteX0" fmla="*/ 7056 w 2638777"/>
              <a:gd name="connsiteY0" fmla="*/ 5441564 h 5441564"/>
              <a:gd name="connsiteX1" fmla="*/ 2638777 w 2638777"/>
              <a:gd name="connsiteY1" fmla="*/ 2625 h 5441564"/>
              <a:gd name="connsiteX2" fmla="*/ 0 w 2638777"/>
              <a:gd name="connsiteY2" fmla="*/ 0 h 5441564"/>
              <a:gd name="connsiteX3" fmla="*/ 7056 w 2638777"/>
              <a:gd name="connsiteY3" fmla="*/ 5441564 h 5441564"/>
              <a:gd name="connsiteX0" fmla="*/ 7056 w 3228621"/>
              <a:gd name="connsiteY0" fmla="*/ 5441564 h 5441564"/>
              <a:gd name="connsiteX1" fmla="*/ 3228621 w 3228621"/>
              <a:gd name="connsiteY1" fmla="*/ 9955 h 5441564"/>
              <a:gd name="connsiteX2" fmla="*/ 0 w 3228621"/>
              <a:gd name="connsiteY2" fmla="*/ 0 h 5441564"/>
              <a:gd name="connsiteX3" fmla="*/ 7056 w 3228621"/>
              <a:gd name="connsiteY3" fmla="*/ 5441564 h 5441564"/>
              <a:gd name="connsiteX0" fmla="*/ 7056 w 3244143"/>
              <a:gd name="connsiteY0" fmla="*/ 5446269 h 5446269"/>
              <a:gd name="connsiteX1" fmla="*/ 3244143 w 3244143"/>
              <a:gd name="connsiteY1" fmla="*/ 0 h 5446269"/>
              <a:gd name="connsiteX2" fmla="*/ 0 w 3244143"/>
              <a:gd name="connsiteY2" fmla="*/ 4705 h 5446269"/>
              <a:gd name="connsiteX3" fmla="*/ 7056 w 3244143"/>
              <a:gd name="connsiteY3" fmla="*/ 5446269 h 5446269"/>
              <a:gd name="connsiteX0" fmla="*/ 7056 w 3244143"/>
              <a:gd name="connsiteY0" fmla="*/ 5441564 h 5441564"/>
              <a:gd name="connsiteX1" fmla="*/ 3244143 w 3244143"/>
              <a:gd name="connsiteY1" fmla="*/ 2625 h 5441564"/>
              <a:gd name="connsiteX2" fmla="*/ 0 w 3244143"/>
              <a:gd name="connsiteY2" fmla="*/ 0 h 5441564"/>
              <a:gd name="connsiteX3" fmla="*/ 7056 w 3244143"/>
              <a:gd name="connsiteY3" fmla="*/ 5441564 h 544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4143" h="5441564">
                <a:moveTo>
                  <a:pt x="7056" y="5441564"/>
                </a:moveTo>
                <a:lnTo>
                  <a:pt x="3244143" y="2625"/>
                </a:lnTo>
                <a:lnTo>
                  <a:pt x="0" y="0"/>
                </a:lnTo>
                <a:lnTo>
                  <a:pt x="7056" y="5441564"/>
                </a:lnTo>
                <a:close/>
              </a:path>
            </a:pathLst>
          </a:custGeom>
          <a:solidFill>
            <a:srgbClr val="D9EAF6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4578" name="任意多边形: 形状 44">
            <a:extLst>
              <a:ext uri="{FF2B5EF4-FFF2-40B4-BE49-F238E27FC236}">
                <a16:creationId xmlns:a16="http://schemas.microsoft.com/office/drawing/2014/main" id="{172B6A9E-1D32-4F1A-A840-37A1CA83A39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2100000">
            <a:off x="4000162" y="1536362"/>
            <a:ext cx="2426089" cy="6025339"/>
          </a:xfrm>
          <a:custGeom>
            <a:avLst/>
            <a:gdLst>
              <a:gd name="T0" fmla="*/ 38100 w 2794000"/>
              <a:gd name="T1" fmla="*/ 5651500 h 5651500"/>
              <a:gd name="T2" fmla="*/ 2794000 w 2794000"/>
              <a:gd name="T3" fmla="*/ 0 h 5651500"/>
              <a:gd name="T4" fmla="*/ 0 w 2794000"/>
              <a:gd name="T5" fmla="*/ 25400 h 5651500"/>
              <a:gd name="T6" fmla="*/ 38100 w 2794000"/>
              <a:gd name="T7" fmla="*/ 5651500 h 5651500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13472 w 2807472"/>
              <a:gd name="connsiteY2" fmla="*/ 25400 h 5747824"/>
              <a:gd name="connsiteX3" fmla="*/ 0 w 2807472"/>
              <a:gd name="connsiteY3" fmla="*/ 5747824 h 5747824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14115 w 2807472"/>
              <a:gd name="connsiteY2" fmla="*/ 210461 h 5747824"/>
              <a:gd name="connsiteX3" fmla="*/ 0 w 2807472"/>
              <a:gd name="connsiteY3" fmla="*/ 5747824 h 5747824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1834 w 2807472"/>
              <a:gd name="connsiteY2" fmla="*/ 218038 h 5747824"/>
              <a:gd name="connsiteX3" fmla="*/ 0 w 2807472"/>
              <a:gd name="connsiteY3" fmla="*/ 5747824 h 5747824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9510 w 2807472"/>
              <a:gd name="connsiteY2" fmla="*/ 213302 h 5747824"/>
              <a:gd name="connsiteX3" fmla="*/ 0 w 2807472"/>
              <a:gd name="connsiteY3" fmla="*/ 5747824 h 5747824"/>
              <a:gd name="connsiteX0" fmla="*/ 0 w 2650915"/>
              <a:gd name="connsiteY0" fmla="*/ 5534522 h 5534522"/>
              <a:gd name="connsiteX1" fmla="*/ 2650915 w 2650915"/>
              <a:gd name="connsiteY1" fmla="*/ 84870 h 5534522"/>
              <a:gd name="connsiteX2" fmla="*/ 9510 w 2650915"/>
              <a:gd name="connsiteY2" fmla="*/ 0 h 5534522"/>
              <a:gd name="connsiteX3" fmla="*/ 0 w 2650915"/>
              <a:gd name="connsiteY3" fmla="*/ 5534522 h 5534522"/>
              <a:gd name="connsiteX0" fmla="*/ 0 w 2650915"/>
              <a:gd name="connsiteY0" fmla="*/ 5449652 h 5449652"/>
              <a:gd name="connsiteX1" fmla="*/ 2650915 w 2650915"/>
              <a:gd name="connsiteY1" fmla="*/ 0 h 5449652"/>
              <a:gd name="connsiteX2" fmla="*/ 11403 w 2650915"/>
              <a:gd name="connsiteY2" fmla="*/ 228433 h 5449652"/>
              <a:gd name="connsiteX3" fmla="*/ 0 w 2650915"/>
              <a:gd name="connsiteY3" fmla="*/ 5449652 h 5449652"/>
              <a:gd name="connsiteX0" fmla="*/ 455 w 2651370"/>
              <a:gd name="connsiteY0" fmla="*/ 5449652 h 5449652"/>
              <a:gd name="connsiteX1" fmla="*/ 2651370 w 2651370"/>
              <a:gd name="connsiteY1" fmla="*/ 0 h 5449652"/>
              <a:gd name="connsiteX2" fmla="*/ 1418 w 2651370"/>
              <a:gd name="connsiteY2" fmla="*/ 226811 h 5449652"/>
              <a:gd name="connsiteX3" fmla="*/ 455 w 2651370"/>
              <a:gd name="connsiteY3" fmla="*/ 5449652 h 5449652"/>
              <a:gd name="connsiteX0" fmla="*/ 455 w 2386763"/>
              <a:gd name="connsiteY0" fmla="*/ 5222841 h 5222841"/>
              <a:gd name="connsiteX1" fmla="*/ 2386763 w 2386763"/>
              <a:gd name="connsiteY1" fmla="*/ 315416 h 5222841"/>
              <a:gd name="connsiteX2" fmla="*/ 1418 w 2386763"/>
              <a:gd name="connsiteY2" fmla="*/ 0 h 5222841"/>
              <a:gd name="connsiteX3" fmla="*/ 455 w 2386763"/>
              <a:gd name="connsiteY3" fmla="*/ 5222841 h 522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6763" h="5222841">
                <a:moveTo>
                  <a:pt x="455" y="5222841"/>
                </a:moveTo>
                <a:lnTo>
                  <a:pt x="2386763" y="315416"/>
                </a:lnTo>
                <a:lnTo>
                  <a:pt x="1418" y="0"/>
                </a:lnTo>
                <a:cubicBezTo>
                  <a:pt x="-3073" y="1907475"/>
                  <a:pt x="4946" y="3315366"/>
                  <a:pt x="455" y="5222841"/>
                </a:cubicBezTo>
                <a:close/>
              </a:path>
            </a:pathLst>
          </a:custGeom>
          <a:solidFill>
            <a:srgbClr val="D9EAF6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4581" name="任意多边形: 形状 31">
            <a:extLst>
              <a:ext uri="{FF2B5EF4-FFF2-40B4-BE49-F238E27FC236}">
                <a16:creationId xmlns:a16="http://schemas.microsoft.com/office/drawing/2014/main" id="{CD8E396F-D343-48FB-9EA7-385C39F1D1E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02377" y="4945838"/>
            <a:ext cx="5651039" cy="1369378"/>
          </a:xfrm>
          <a:custGeom>
            <a:avLst/>
            <a:gdLst>
              <a:gd name="T0" fmla="*/ 0 w 7226300"/>
              <a:gd name="T1" fmla="*/ 2641600 h 2641600"/>
              <a:gd name="T2" fmla="*/ 7226300 w 7226300"/>
              <a:gd name="T3" fmla="*/ 0 h 2641600"/>
              <a:gd name="T4" fmla="*/ 7162800 w 7226300"/>
              <a:gd name="T5" fmla="*/ 2641600 h 2641600"/>
              <a:gd name="T6" fmla="*/ 0 w 7226300"/>
              <a:gd name="T7" fmla="*/ 2641600 h 2641600"/>
              <a:gd name="connsiteX0" fmla="*/ 0 w 7260091"/>
              <a:gd name="connsiteY0" fmla="*/ 2709045 h 2709045"/>
              <a:gd name="connsiteX1" fmla="*/ 7260091 w 7260091"/>
              <a:gd name="connsiteY1" fmla="*/ 0 h 2709045"/>
              <a:gd name="connsiteX2" fmla="*/ 7196591 w 7260091"/>
              <a:gd name="connsiteY2" fmla="*/ 2641600 h 2709045"/>
              <a:gd name="connsiteX3" fmla="*/ 0 w 7260091"/>
              <a:gd name="connsiteY3" fmla="*/ 2709045 h 2709045"/>
              <a:gd name="connsiteX0" fmla="*/ 0 w 7260091"/>
              <a:gd name="connsiteY0" fmla="*/ 2709045 h 2709045"/>
              <a:gd name="connsiteX1" fmla="*/ 7260091 w 7260091"/>
              <a:gd name="connsiteY1" fmla="*/ 0 h 2709045"/>
              <a:gd name="connsiteX2" fmla="*/ 6267345 w 7260091"/>
              <a:gd name="connsiteY2" fmla="*/ 2695556 h 2709045"/>
              <a:gd name="connsiteX3" fmla="*/ 0 w 7260091"/>
              <a:gd name="connsiteY3" fmla="*/ 2709045 h 2709045"/>
              <a:gd name="connsiteX0" fmla="*/ 0 w 6288606"/>
              <a:gd name="connsiteY0" fmla="*/ 2358330 h 2358330"/>
              <a:gd name="connsiteX1" fmla="*/ 6288606 w 6288606"/>
              <a:gd name="connsiteY1" fmla="*/ 0 h 2358330"/>
              <a:gd name="connsiteX2" fmla="*/ 6267345 w 6288606"/>
              <a:gd name="connsiteY2" fmla="*/ 2344841 h 2358330"/>
              <a:gd name="connsiteX3" fmla="*/ 0 w 6288606"/>
              <a:gd name="connsiteY3" fmla="*/ 2358330 h 2358330"/>
              <a:gd name="connsiteX0" fmla="*/ 0 w 6271711"/>
              <a:gd name="connsiteY0" fmla="*/ 2358330 h 2358330"/>
              <a:gd name="connsiteX1" fmla="*/ 6271711 w 6271711"/>
              <a:gd name="connsiteY1" fmla="*/ 0 h 2358330"/>
              <a:gd name="connsiteX2" fmla="*/ 6267345 w 6271711"/>
              <a:gd name="connsiteY2" fmla="*/ 2344841 h 2358330"/>
              <a:gd name="connsiteX3" fmla="*/ 0 w 6271711"/>
              <a:gd name="connsiteY3" fmla="*/ 2358330 h 2358330"/>
              <a:gd name="connsiteX0" fmla="*/ 0 w 6280159"/>
              <a:gd name="connsiteY0" fmla="*/ 2385308 h 2385308"/>
              <a:gd name="connsiteX1" fmla="*/ 6280159 w 6280159"/>
              <a:gd name="connsiteY1" fmla="*/ 0 h 2385308"/>
              <a:gd name="connsiteX2" fmla="*/ 6267345 w 6280159"/>
              <a:gd name="connsiteY2" fmla="*/ 2371819 h 2385308"/>
              <a:gd name="connsiteX3" fmla="*/ 0 w 6280159"/>
              <a:gd name="connsiteY3" fmla="*/ 2385308 h 2385308"/>
              <a:gd name="connsiteX0" fmla="*/ 0 w 6271711"/>
              <a:gd name="connsiteY0" fmla="*/ 2371819 h 2371819"/>
              <a:gd name="connsiteX1" fmla="*/ 6271711 w 6271711"/>
              <a:gd name="connsiteY1" fmla="*/ 0 h 2371819"/>
              <a:gd name="connsiteX2" fmla="*/ 6267345 w 6271711"/>
              <a:gd name="connsiteY2" fmla="*/ 2358330 h 2371819"/>
              <a:gd name="connsiteX3" fmla="*/ 0 w 6271711"/>
              <a:gd name="connsiteY3" fmla="*/ 2371819 h 2371819"/>
              <a:gd name="connsiteX0" fmla="*/ 0 w 6276990"/>
              <a:gd name="connsiteY0" fmla="*/ 2363387 h 2363387"/>
              <a:gd name="connsiteX1" fmla="*/ 6276990 w 6276990"/>
              <a:gd name="connsiteY1" fmla="*/ 0 h 2363387"/>
              <a:gd name="connsiteX2" fmla="*/ 6272624 w 6276990"/>
              <a:gd name="connsiteY2" fmla="*/ 2358330 h 2363387"/>
              <a:gd name="connsiteX3" fmla="*/ 0 w 6276990"/>
              <a:gd name="connsiteY3" fmla="*/ 2363387 h 2363387"/>
              <a:gd name="connsiteX0" fmla="*/ 0 w 6276990"/>
              <a:gd name="connsiteY0" fmla="*/ 2354957 h 2358330"/>
              <a:gd name="connsiteX1" fmla="*/ 6276990 w 6276990"/>
              <a:gd name="connsiteY1" fmla="*/ 0 h 2358330"/>
              <a:gd name="connsiteX2" fmla="*/ 6272624 w 6276990"/>
              <a:gd name="connsiteY2" fmla="*/ 2358330 h 2358330"/>
              <a:gd name="connsiteX3" fmla="*/ 0 w 6276990"/>
              <a:gd name="connsiteY3" fmla="*/ 2354957 h 2358330"/>
              <a:gd name="connsiteX0" fmla="*/ 0 w 6282270"/>
              <a:gd name="connsiteY0" fmla="*/ 2346525 h 2349898"/>
              <a:gd name="connsiteX1" fmla="*/ 6282270 w 6282270"/>
              <a:gd name="connsiteY1" fmla="*/ 0 h 2349898"/>
              <a:gd name="connsiteX2" fmla="*/ 6272624 w 6282270"/>
              <a:gd name="connsiteY2" fmla="*/ 2349898 h 2349898"/>
              <a:gd name="connsiteX3" fmla="*/ 0 w 6282270"/>
              <a:gd name="connsiteY3" fmla="*/ 2346525 h 2349898"/>
              <a:gd name="connsiteX0" fmla="*/ 0 w 6271710"/>
              <a:gd name="connsiteY0" fmla="*/ 2335285 h 2349898"/>
              <a:gd name="connsiteX1" fmla="*/ 6271710 w 6271710"/>
              <a:gd name="connsiteY1" fmla="*/ 0 h 2349898"/>
              <a:gd name="connsiteX2" fmla="*/ 6262064 w 6271710"/>
              <a:gd name="connsiteY2" fmla="*/ 2349898 h 2349898"/>
              <a:gd name="connsiteX3" fmla="*/ 0 w 6271710"/>
              <a:gd name="connsiteY3" fmla="*/ 2335285 h 2349898"/>
              <a:gd name="connsiteX0" fmla="*/ 0 w 6271710"/>
              <a:gd name="connsiteY0" fmla="*/ 2346526 h 2349898"/>
              <a:gd name="connsiteX1" fmla="*/ 6271710 w 6271710"/>
              <a:gd name="connsiteY1" fmla="*/ 0 h 2349898"/>
              <a:gd name="connsiteX2" fmla="*/ 6262064 w 6271710"/>
              <a:gd name="connsiteY2" fmla="*/ 2349898 h 2349898"/>
              <a:gd name="connsiteX3" fmla="*/ 0 w 6271710"/>
              <a:gd name="connsiteY3" fmla="*/ 2346526 h 2349898"/>
              <a:gd name="connsiteX0" fmla="*/ 0 w 6262400"/>
              <a:gd name="connsiteY0" fmla="*/ 2346526 h 2349898"/>
              <a:gd name="connsiteX1" fmla="*/ 6261150 w 6262400"/>
              <a:gd name="connsiteY1" fmla="*/ 0 h 2349898"/>
              <a:gd name="connsiteX2" fmla="*/ 6262064 w 6262400"/>
              <a:gd name="connsiteY2" fmla="*/ 2349898 h 2349898"/>
              <a:gd name="connsiteX3" fmla="*/ 0 w 6262400"/>
              <a:gd name="connsiteY3" fmla="*/ 2346526 h 2349898"/>
              <a:gd name="connsiteX0" fmla="*/ 0 w 6270320"/>
              <a:gd name="connsiteY0" fmla="*/ 2350742 h 2350742"/>
              <a:gd name="connsiteX1" fmla="*/ 6269070 w 6270320"/>
              <a:gd name="connsiteY1" fmla="*/ 0 h 2350742"/>
              <a:gd name="connsiteX2" fmla="*/ 6269984 w 6270320"/>
              <a:gd name="connsiteY2" fmla="*/ 2349898 h 2350742"/>
              <a:gd name="connsiteX3" fmla="*/ 0 w 6270320"/>
              <a:gd name="connsiteY3" fmla="*/ 2350742 h 2350742"/>
              <a:gd name="connsiteX0" fmla="*/ 0 w 6262400"/>
              <a:gd name="connsiteY0" fmla="*/ 2350742 h 2350742"/>
              <a:gd name="connsiteX1" fmla="*/ 6261150 w 6262400"/>
              <a:gd name="connsiteY1" fmla="*/ 0 h 2350742"/>
              <a:gd name="connsiteX2" fmla="*/ 6262064 w 6262400"/>
              <a:gd name="connsiteY2" fmla="*/ 2349898 h 2350742"/>
              <a:gd name="connsiteX3" fmla="*/ 0 w 6262400"/>
              <a:gd name="connsiteY3" fmla="*/ 2350742 h 2350742"/>
              <a:gd name="connsiteX0" fmla="*/ 0 w 6267680"/>
              <a:gd name="connsiteY0" fmla="*/ 2350742 h 2350742"/>
              <a:gd name="connsiteX1" fmla="*/ 6266430 w 6267680"/>
              <a:gd name="connsiteY1" fmla="*/ 0 h 2350742"/>
              <a:gd name="connsiteX2" fmla="*/ 6267344 w 6267680"/>
              <a:gd name="connsiteY2" fmla="*/ 2349898 h 2350742"/>
              <a:gd name="connsiteX3" fmla="*/ 0 w 6267680"/>
              <a:gd name="connsiteY3" fmla="*/ 2350742 h 2350742"/>
              <a:gd name="connsiteX0" fmla="*/ 0 w 6265040"/>
              <a:gd name="connsiteY0" fmla="*/ 2350742 h 2350742"/>
              <a:gd name="connsiteX1" fmla="*/ 6263790 w 6265040"/>
              <a:gd name="connsiteY1" fmla="*/ 0 h 2350742"/>
              <a:gd name="connsiteX2" fmla="*/ 6264704 w 6265040"/>
              <a:gd name="connsiteY2" fmla="*/ 2349898 h 2350742"/>
              <a:gd name="connsiteX3" fmla="*/ 0 w 6265040"/>
              <a:gd name="connsiteY3" fmla="*/ 2350742 h 2350742"/>
              <a:gd name="connsiteX0" fmla="*/ 0 w 6265040"/>
              <a:gd name="connsiteY0" fmla="*/ 2350742 h 2350742"/>
              <a:gd name="connsiteX1" fmla="*/ 6263791 w 6265040"/>
              <a:gd name="connsiteY1" fmla="*/ 0 h 2350742"/>
              <a:gd name="connsiteX2" fmla="*/ 6264704 w 6265040"/>
              <a:gd name="connsiteY2" fmla="*/ 2349898 h 2350742"/>
              <a:gd name="connsiteX3" fmla="*/ 0 w 6265040"/>
              <a:gd name="connsiteY3" fmla="*/ 2350742 h 2350742"/>
              <a:gd name="connsiteX0" fmla="*/ 0 w 6265040"/>
              <a:gd name="connsiteY0" fmla="*/ 2376033 h 2376033"/>
              <a:gd name="connsiteX1" fmla="*/ 6263792 w 6265040"/>
              <a:gd name="connsiteY1" fmla="*/ 0 h 2376033"/>
              <a:gd name="connsiteX2" fmla="*/ 6264704 w 6265040"/>
              <a:gd name="connsiteY2" fmla="*/ 2375189 h 2376033"/>
              <a:gd name="connsiteX3" fmla="*/ 0 w 6265040"/>
              <a:gd name="connsiteY3" fmla="*/ 2376033 h 2376033"/>
              <a:gd name="connsiteX0" fmla="*/ 0 w 6264918"/>
              <a:gd name="connsiteY0" fmla="*/ 2384463 h 2384463"/>
              <a:gd name="connsiteX1" fmla="*/ 6261152 w 6264918"/>
              <a:gd name="connsiteY1" fmla="*/ 0 h 2384463"/>
              <a:gd name="connsiteX2" fmla="*/ 6264704 w 6264918"/>
              <a:gd name="connsiteY2" fmla="*/ 2383619 h 2384463"/>
              <a:gd name="connsiteX3" fmla="*/ 0 w 6264918"/>
              <a:gd name="connsiteY3" fmla="*/ 2384463 h 2384463"/>
              <a:gd name="connsiteX0" fmla="*/ 0 w 6264861"/>
              <a:gd name="connsiteY0" fmla="*/ 2388680 h 2388680"/>
              <a:gd name="connsiteX1" fmla="*/ 6258511 w 6264861"/>
              <a:gd name="connsiteY1" fmla="*/ 0 h 2388680"/>
              <a:gd name="connsiteX2" fmla="*/ 6264704 w 6264861"/>
              <a:gd name="connsiteY2" fmla="*/ 2387836 h 2388680"/>
              <a:gd name="connsiteX3" fmla="*/ 0 w 6264861"/>
              <a:gd name="connsiteY3" fmla="*/ 2388680 h 2388680"/>
              <a:gd name="connsiteX0" fmla="*/ 0 w 6264862"/>
              <a:gd name="connsiteY0" fmla="*/ 2397112 h 2397112"/>
              <a:gd name="connsiteX1" fmla="*/ 6258511 w 6264862"/>
              <a:gd name="connsiteY1" fmla="*/ 0 h 2397112"/>
              <a:gd name="connsiteX2" fmla="*/ 6264704 w 6264862"/>
              <a:gd name="connsiteY2" fmla="*/ 2396268 h 2397112"/>
              <a:gd name="connsiteX3" fmla="*/ 0 w 6264862"/>
              <a:gd name="connsiteY3" fmla="*/ 2397112 h 2397112"/>
              <a:gd name="connsiteX0" fmla="*/ 0 w 6264862"/>
              <a:gd name="connsiteY0" fmla="*/ 2424090 h 2424090"/>
              <a:gd name="connsiteX1" fmla="*/ 6258512 w 6264862"/>
              <a:gd name="connsiteY1" fmla="*/ 0 h 2424090"/>
              <a:gd name="connsiteX2" fmla="*/ 6264704 w 6264862"/>
              <a:gd name="connsiteY2" fmla="*/ 2423246 h 2424090"/>
              <a:gd name="connsiteX3" fmla="*/ 0 w 6264862"/>
              <a:gd name="connsiteY3" fmla="*/ 2424090 h 2424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4862" h="2424090">
                <a:moveTo>
                  <a:pt x="0" y="2424090"/>
                </a:moveTo>
                <a:lnTo>
                  <a:pt x="6258512" y="0"/>
                </a:lnTo>
                <a:cubicBezTo>
                  <a:pt x="6257057" y="781614"/>
                  <a:pt x="6266159" y="1641632"/>
                  <a:pt x="6264704" y="2423246"/>
                </a:cubicBezTo>
                <a:lnTo>
                  <a:pt x="0" y="2424090"/>
                </a:lnTo>
                <a:close/>
              </a:path>
            </a:pathLst>
          </a:custGeom>
          <a:solidFill>
            <a:srgbClr val="D9EAF6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4582" name="Straight Connector 35">
            <a:extLst>
              <a:ext uri="{FF2B5EF4-FFF2-40B4-BE49-F238E27FC236}">
                <a16:creationId xmlns:a16="http://schemas.microsoft.com/office/drawing/2014/main" id="{9F8B3D9B-E456-407F-B5AB-3106E197DE8C}"/>
              </a:ext>
            </a:extLst>
          </p:cNvPr>
          <p:cNvSpPr>
            <a:spLocks noChangeAspect="1" noChangeShapeType="1"/>
          </p:cNvSpPr>
          <p:nvPr>
            <p:custDataLst>
              <p:tags r:id="rId4"/>
            </p:custDataLst>
          </p:nvPr>
        </p:nvSpPr>
        <p:spPr bwMode="auto">
          <a:xfrm>
            <a:off x="2500313" y="552834"/>
            <a:ext cx="0" cy="576952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4583" name="Straight Connector 36">
            <a:extLst>
              <a:ext uri="{FF2B5EF4-FFF2-40B4-BE49-F238E27FC236}">
                <a16:creationId xmlns:a16="http://schemas.microsoft.com/office/drawing/2014/main" id="{5E9B01A4-C36F-424B-AC2D-64BFADE2C488}"/>
              </a:ext>
            </a:extLst>
          </p:cNvPr>
          <p:cNvSpPr>
            <a:spLocks noChangeAspect="1" noChangeShapeType="1"/>
          </p:cNvSpPr>
          <p:nvPr>
            <p:custDataLst>
              <p:tags r:id="rId5"/>
            </p:custDataLst>
          </p:nvPr>
        </p:nvSpPr>
        <p:spPr bwMode="auto">
          <a:xfrm>
            <a:off x="2499360" y="6312835"/>
            <a:ext cx="5768890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24584" name="直接箭头连接符 4">
            <a:extLst>
              <a:ext uri="{FF2B5EF4-FFF2-40B4-BE49-F238E27FC236}">
                <a16:creationId xmlns:a16="http://schemas.microsoft.com/office/drawing/2014/main" id="{8F1E98CE-F144-4C40-8A6B-E8706726E561}"/>
              </a:ext>
            </a:extLst>
          </p:cNvPr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flipH="1">
            <a:off x="3934800" y="6678000"/>
            <a:ext cx="25200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1" name="直接箭头连接符 4">
            <a:extLst>
              <a:ext uri="{FF2B5EF4-FFF2-40B4-BE49-F238E27FC236}">
                <a16:creationId xmlns:a16="http://schemas.microsoft.com/office/drawing/2014/main" id="{FB9657DD-908E-4D9C-A79A-31E7EF796D67}"/>
              </a:ext>
            </a:extLst>
          </p:cNvPr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>
            <a:off x="2149200" y="2370810"/>
            <a:ext cx="0" cy="25200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A35B23D2-7FB1-4E4F-8293-B74E2B00ACA3}"/>
              </a:ext>
            </a:extLst>
          </p:cNvPr>
          <p:cNvSpPr/>
          <p:nvPr/>
        </p:nvSpPr>
        <p:spPr bwMode="auto">
          <a:xfrm>
            <a:off x="2498724" y="3073400"/>
            <a:ext cx="5654675" cy="3244850"/>
          </a:xfrm>
          <a:custGeom>
            <a:avLst/>
            <a:gdLst>
              <a:gd name="connsiteX0" fmla="*/ 0 w 5645150"/>
              <a:gd name="connsiteY0" fmla="*/ 3238500 h 3238500"/>
              <a:gd name="connsiteX1" fmla="*/ 5645150 w 5645150"/>
              <a:gd name="connsiteY1" fmla="*/ 1892300 h 3238500"/>
              <a:gd name="connsiteX2" fmla="*/ 5219700 w 5645150"/>
              <a:gd name="connsiteY2" fmla="*/ 0 h 3238500"/>
              <a:gd name="connsiteX3" fmla="*/ 0 w 5645150"/>
              <a:gd name="connsiteY3" fmla="*/ 3238500 h 3238500"/>
              <a:gd name="connsiteX0" fmla="*/ 0 w 5648325"/>
              <a:gd name="connsiteY0" fmla="*/ 3244850 h 3244850"/>
              <a:gd name="connsiteX1" fmla="*/ 5648325 w 5648325"/>
              <a:gd name="connsiteY1" fmla="*/ 1892300 h 3244850"/>
              <a:gd name="connsiteX2" fmla="*/ 5222875 w 5648325"/>
              <a:gd name="connsiteY2" fmla="*/ 0 h 3244850"/>
              <a:gd name="connsiteX3" fmla="*/ 0 w 5648325"/>
              <a:gd name="connsiteY3" fmla="*/ 3244850 h 3244850"/>
              <a:gd name="connsiteX0" fmla="*/ 0 w 5654675"/>
              <a:gd name="connsiteY0" fmla="*/ 3244850 h 3244850"/>
              <a:gd name="connsiteX1" fmla="*/ 5654675 w 5654675"/>
              <a:gd name="connsiteY1" fmla="*/ 1885950 h 3244850"/>
              <a:gd name="connsiteX2" fmla="*/ 5222875 w 5654675"/>
              <a:gd name="connsiteY2" fmla="*/ 0 h 3244850"/>
              <a:gd name="connsiteX3" fmla="*/ 0 w 5654675"/>
              <a:gd name="connsiteY3" fmla="*/ 3244850 h 324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54675" h="3244850">
                <a:moveTo>
                  <a:pt x="0" y="3244850"/>
                </a:moveTo>
                <a:lnTo>
                  <a:pt x="5654675" y="1885950"/>
                </a:lnTo>
                <a:lnTo>
                  <a:pt x="5222875" y="0"/>
                </a:lnTo>
                <a:lnTo>
                  <a:pt x="0" y="3244850"/>
                </a:lnTo>
                <a:close/>
              </a:path>
            </a:pathLst>
          </a:custGeom>
          <a:solidFill>
            <a:srgbClr val="D9EA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任意多边形 9">
            <a:extLst>
              <a:ext uri="{FF2B5EF4-FFF2-40B4-BE49-F238E27FC236}">
                <a16:creationId xmlns:a16="http://schemas.microsoft.com/office/drawing/2014/main" id="{DB06E196-BE97-472C-9F82-D5016651D55F}"/>
              </a:ext>
            </a:extLst>
          </p:cNvPr>
          <p:cNvSpPr/>
          <p:nvPr/>
        </p:nvSpPr>
        <p:spPr>
          <a:xfrm rot="21120000">
            <a:off x="2974201" y="482301"/>
            <a:ext cx="4692756" cy="5663123"/>
          </a:xfrm>
          <a:custGeom>
            <a:avLst/>
            <a:gdLst>
              <a:gd name="connisteX0" fmla="*/ 92196 w 1401566"/>
              <a:gd name="connsiteY0" fmla="*/ 0 h 1985010"/>
              <a:gd name="connisteX1" fmla="*/ 132201 w 1401566"/>
              <a:gd name="connsiteY1" fmla="*/ 1541780 h 1985010"/>
              <a:gd name="connisteX2" fmla="*/ 1401566 w 1401566"/>
              <a:gd name="connsiteY2" fmla="*/ 1985010 h 1985010"/>
              <a:gd name="connisteX3" fmla="*/ 1462526 w 1401566"/>
              <a:gd name="connsiteY3" fmla="*/ 2136140 h 1985010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86469 w 1243688"/>
              <a:gd name="connsiteY0" fmla="*/ 0 h 1912565"/>
              <a:gd name="connsiteX1" fmla="*/ 135099 w 1243688"/>
              <a:gd name="connsiteY1" fmla="*/ 1505524 h 1912565"/>
              <a:gd name="connsiteX2" fmla="*/ 1243688 w 1243688"/>
              <a:gd name="connsiteY2" fmla="*/ 1912565 h 1912565"/>
              <a:gd name="connsiteX0" fmla="*/ 86469 w 1232432"/>
              <a:gd name="connsiteY0" fmla="*/ 0 h 1973570"/>
              <a:gd name="connsiteX1" fmla="*/ 135099 w 1232432"/>
              <a:gd name="connsiteY1" fmla="*/ 1505524 h 1973570"/>
              <a:gd name="connsiteX2" fmla="*/ 1232432 w 1232432"/>
              <a:gd name="connsiteY2" fmla="*/ 1973570 h 1973570"/>
              <a:gd name="connsiteX0" fmla="*/ 86469 w 1232432"/>
              <a:gd name="connsiteY0" fmla="*/ 0 h 1973570"/>
              <a:gd name="connsiteX1" fmla="*/ 135099 w 1232432"/>
              <a:gd name="connsiteY1" fmla="*/ 1505524 h 1973570"/>
              <a:gd name="connsiteX2" fmla="*/ 1232432 w 1232432"/>
              <a:gd name="connsiteY2" fmla="*/ 1973570 h 1973570"/>
              <a:gd name="connsiteX0" fmla="*/ 90790 w 1236753"/>
              <a:gd name="connsiteY0" fmla="*/ 0 h 1973570"/>
              <a:gd name="connsiteX1" fmla="*/ 139420 w 1236753"/>
              <a:gd name="connsiteY1" fmla="*/ 1505524 h 1973570"/>
              <a:gd name="connsiteX2" fmla="*/ 1236753 w 1236753"/>
              <a:gd name="connsiteY2" fmla="*/ 1973570 h 19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753" h="1973570">
                <a:moveTo>
                  <a:pt x="90790" y="0"/>
                </a:moveTo>
                <a:cubicBezTo>
                  <a:pt x="58621" y="306392"/>
                  <a:pt x="-122200" y="1108649"/>
                  <a:pt x="139420" y="1505524"/>
                </a:cubicBezTo>
                <a:cubicBezTo>
                  <a:pt x="401040" y="1902399"/>
                  <a:pt x="953147" y="1952521"/>
                  <a:pt x="1236753" y="1973570"/>
                </a:cubicBezTo>
              </a:path>
            </a:pathLst>
          </a:custGeom>
          <a:ln w="508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F210A15B-E184-4131-BE6B-8E9CAA946FC3}"/>
                  </a:ext>
                </a:extLst>
              </p:cNvPr>
              <p:cNvSpPr txBox="1"/>
              <p:nvPr/>
            </p:nvSpPr>
            <p:spPr bwMode="auto">
              <a:xfrm>
                <a:off x="1323880" y="429745"/>
                <a:ext cx="1443038" cy="68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zh-CN" altLang="en-US" sz="4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zh-CN" altLang="en-US" sz="4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4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zh-CN" altLang="en-US" sz="4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SimSun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7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F210A15B-E184-4131-BE6B-8E9CAA946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3880" y="429745"/>
                <a:ext cx="1443038" cy="6826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C552CC0E-0C34-4B5C-B4DF-556A11ADC0CA}"/>
                  </a:ext>
                </a:extLst>
              </p:cNvPr>
              <p:cNvSpPr txBox="1"/>
              <p:nvPr/>
            </p:nvSpPr>
            <p:spPr bwMode="auto">
              <a:xfrm>
                <a:off x="7162250" y="6228704"/>
                <a:ext cx="1274858" cy="7143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37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37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zh-CN" altLang="en-US" sz="37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zh-CN" altLang="en-US" sz="37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37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zh-CN" altLang="en-US" sz="37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37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SimSun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9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C552CC0E-0C34-4B5C-B4DF-556A11ADC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62250" y="6228704"/>
                <a:ext cx="1274858" cy="7143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32">
            <a:extLst>
              <a:ext uri="{FF2B5EF4-FFF2-40B4-BE49-F238E27FC236}">
                <a16:creationId xmlns:a16="http://schemas.microsoft.com/office/drawing/2014/main" id="{70E976CE-5DE6-4998-BD76-D8067BE16ECB}"/>
              </a:ext>
            </a:extLst>
          </p:cNvPr>
          <p:cNvCxnSpPr>
            <a:cxnSpLocks noChangeShapeType="1"/>
            <a:stCxn id="24583" idx="0"/>
          </p:cNvCxnSpPr>
          <p:nvPr>
            <p:custDataLst>
              <p:tags r:id="rId8"/>
            </p:custDataLst>
          </p:nvPr>
        </p:nvCxnSpPr>
        <p:spPr bwMode="auto">
          <a:xfrm flipV="1">
            <a:off x="2499360" y="652257"/>
            <a:ext cx="2378371" cy="566057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对象 3">
                <a:hlinkClick r:id="" action="ppaction://ole?verb=1"/>
                <a:extLst>
                  <a:ext uri="{FF2B5EF4-FFF2-40B4-BE49-F238E27FC236}">
                    <a16:creationId xmlns:a16="http://schemas.microsoft.com/office/drawing/2014/main" id="{C2423127-6726-420F-AC5A-D26CFB637177}"/>
                  </a:ext>
                </a:extLst>
              </p:cNvPr>
              <p:cNvSpPr txBox="1"/>
              <p:nvPr/>
            </p:nvSpPr>
            <p:spPr bwMode="auto">
              <a:xfrm>
                <a:off x="4916366" y="397993"/>
                <a:ext cx="518822" cy="7138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0" lang="zh-CN" altLang="en-US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zh-CN" altLang="en-US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e>
                      </m:acc>
                    </m:oMath>
                  </m:oMathPara>
                </a14:m>
                <a:endParaRPr kumimoji="0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SimSun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2" name="对象 3">
                <a:hlinkClick r:id="" action="ppaction://ole?verb=1"/>
                <a:extLst>
                  <a:ext uri="{FF2B5EF4-FFF2-40B4-BE49-F238E27FC236}">
                    <a16:creationId xmlns:a16="http://schemas.microsoft.com/office/drawing/2014/main" id="{C2423127-6726-420F-AC5A-D26CFB637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16366" y="397993"/>
                <a:ext cx="518822" cy="7138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96ECD50A-B1D6-44CB-8A4B-78FD5388631D}"/>
              </a:ext>
            </a:extLst>
          </p:cNvPr>
          <p:cNvSpPr/>
          <p:nvPr/>
        </p:nvSpPr>
        <p:spPr bwMode="auto">
          <a:xfrm>
            <a:off x="3251200" y="1066800"/>
            <a:ext cx="4279900" cy="4356100"/>
          </a:xfrm>
          <a:custGeom>
            <a:avLst/>
            <a:gdLst>
              <a:gd name="connsiteX0" fmla="*/ 0 w 4279900"/>
              <a:gd name="connsiteY0" fmla="*/ 0 h 4356100"/>
              <a:gd name="connsiteX1" fmla="*/ 1625600 w 4279900"/>
              <a:gd name="connsiteY1" fmla="*/ 457200 h 4356100"/>
              <a:gd name="connsiteX2" fmla="*/ 3073400 w 4279900"/>
              <a:gd name="connsiteY2" fmla="*/ 1714500 h 4356100"/>
              <a:gd name="connsiteX3" fmla="*/ 4051300 w 4279900"/>
              <a:gd name="connsiteY3" fmla="*/ 3390900 h 4356100"/>
              <a:gd name="connsiteX4" fmla="*/ 4279900 w 4279900"/>
              <a:gd name="connsiteY4" fmla="*/ 4356100 h 4356100"/>
              <a:gd name="connsiteX0" fmla="*/ 0 w 4279900"/>
              <a:gd name="connsiteY0" fmla="*/ 0 h 4356100"/>
              <a:gd name="connsiteX1" fmla="*/ 1625600 w 4279900"/>
              <a:gd name="connsiteY1" fmla="*/ 457200 h 4356100"/>
              <a:gd name="connsiteX2" fmla="*/ 3073400 w 4279900"/>
              <a:gd name="connsiteY2" fmla="*/ 1714500 h 4356100"/>
              <a:gd name="connsiteX3" fmla="*/ 4051300 w 4279900"/>
              <a:gd name="connsiteY3" fmla="*/ 3390900 h 4356100"/>
              <a:gd name="connsiteX4" fmla="*/ 4279900 w 4279900"/>
              <a:gd name="connsiteY4" fmla="*/ 4356100 h 4356100"/>
              <a:gd name="connsiteX0" fmla="*/ 0 w 4279900"/>
              <a:gd name="connsiteY0" fmla="*/ 0 h 4356100"/>
              <a:gd name="connsiteX1" fmla="*/ 1625600 w 4279900"/>
              <a:gd name="connsiteY1" fmla="*/ 457200 h 4356100"/>
              <a:gd name="connsiteX2" fmla="*/ 3073400 w 4279900"/>
              <a:gd name="connsiteY2" fmla="*/ 1714500 h 4356100"/>
              <a:gd name="connsiteX3" fmla="*/ 4051300 w 4279900"/>
              <a:gd name="connsiteY3" fmla="*/ 3390900 h 4356100"/>
              <a:gd name="connsiteX4" fmla="*/ 4279900 w 4279900"/>
              <a:gd name="connsiteY4" fmla="*/ 4356100 h 435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9900" h="4356100">
                <a:moveTo>
                  <a:pt x="0" y="0"/>
                </a:moveTo>
                <a:cubicBezTo>
                  <a:pt x="556683" y="85725"/>
                  <a:pt x="1113367" y="171450"/>
                  <a:pt x="1625600" y="457200"/>
                </a:cubicBezTo>
                <a:cubicBezTo>
                  <a:pt x="2137833" y="742950"/>
                  <a:pt x="2669117" y="1225550"/>
                  <a:pt x="3073400" y="1714500"/>
                </a:cubicBezTo>
                <a:cubicBezTo>
                  <a:pt x="3477683" y="2203450"/>
                  <a:pt x="3850217" y="2950633"/>
                  <a:pt x="4051300" y="3390900"/>
                </a:cubicBezTo>
                <a:cubicBezTo>
                  <a:pt x="4252383" y="3831167"/>
                  <a:pt x="4258733" y="4182533"/>
                  <a:pt x="4279900" y="435610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FF84856A-D57D-4FFB-83CB-83763EEDD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7731" y="1462175"/>
            <a:ext cx="360000" cy="360000"/>
          </a:xfrm>
          <a:prstGeom prst="ellipse">
            <a:avLst/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  <a:sym typeface="DengXian" panose="02010600030101010101" pitchFamily="2" charset="-122"/>
            </a:endParaRPr>
          </a:p>
        </p:txBody>
      </p:sp>
      <p:cxnSp>
        <p:nvCxnSpPr>
          <p:cNvPr id="27" name="直接箭头连接符 14">
            <a:extLst>
              <a:ext uri="{FF2B5EF4-FFF2-40B4-BE49-F238E27FC236}">
                <a16:creationId xmlns:a16="http://schemas.microsoft.com/office/drawing/2014/main" id="{4C1019E9-4444-4437-B1FA-D76B83E6B811}"/>
              </a:ext>
            </a:extLst>
          </p:cNvPr>
          <p:cNvCxnSpPr>
            <a:cxnSpLocks noChangeShapeType="1"/>
            <a:stCxn id="26" idx="3"/>
          </p:cNvCxnSpPr>
          <p:nvPr/>
        </p:nvCxnSpPr>
        <p:spPr bwMode="auto">
          <a:xfrm flipH="1">
            <a:off x="4214813" y="1769454"/>
            <a:ext cx="715639" cy="601356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75387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F7732356-98F3-4B57-8E44-58C218E8FCFC}"/>
              </a:ext>
            </a:extLst>
          </p:cNvPr>
          <p:cNvSpPr/>
          <p:nvPr/>
        </p:nvSpPr>
        <p:spPr bwMode="auto">
          <a:xfrm>
            <a:off x="2499360" y="653414"/>
            <a:ext cx="3451860" cy="5655945"/>
          </a:xfrm>
          <a:custGeom>
            <a:avLst/>
            <a:gdLst>
              <a:gd name="connsiteX0" fmla="*/ 0 w 3665220"/>
              <a:gd name="connsiteY0" fmla="*/ 5646420 h 5646420"/>
              <a:gd name="connsiteX1" fmla="*/ 1584960 w 3665220"/>
              <a:gd name="connsiteY1" fmla="*/ 0 h 5646420"/>
              <a:gd name="connsiteX2" fmla="*/ 3665220 w 3665220"/>
              <a:gd name="connsiteY2" fmla="*/ 434340 h 5646420"/>
              <a:gd name="connsiteX3" fmla="*/ 0 w 3665220"/>
              <a:gd name="connsiteY3" fmla="*/ 5646420 h 5646420"/>
              <a:gd name="connsiteX0" fmla="*/ 0 w 3451860"/>
              <a:gd name="connsiteY0" fmla="*/ 5646420 h 5646420"/>
              <a:gd name="connsiteX1" fmla="*/ 1584960 w 3451860"/>
              <a:gd name="connsiteY1" fmla="*/ 0 h 5646420"/>
              <a:gd name="connsiteX2" fmla="*/ 3451860 w 3451860"/>
              <a:gd name="connsiteY2" fmla="*/ 731520 h 5646420"/>
              <a:gd name="connsiteX3" fmla="*/ 0 w 3451860"/>
              <a:gd name="connsiteY3" fmla="*/ 5646420 h 5646420"/>
              <a:gd name="connsiteX0" fmla="*/ 0 w 3451860"/>
              <a:gd name="connsiteY0" fmla="*/ 5655945 h 5655945"/>
              <a:gd name="connsiteX1" fmla="*/ 1565910 w 3451860"/>
              <a:gd name="connsiteY1" fmla="*/ 0 h 5655945"/>
              <a:gd name="connsiteX2" fmla="*/ 3451860 w 3451860"/>
              <a:gd name="connsiteY2" fmla="*/ 741045 h 5655945"/>
              <a:gd name="connsiteX3" fmla="*/ 0 w 3451860"/>
              <a:gd name="connsiteY3" fmla="*/ 5655945 h 5655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1860" h="5655945">
                <a:moveTo>
                  <a:pt x="0" y="5655945"/>
                </a:moveTo>
                <a:lnTo>
                  <a:pt x="1565910" y="0"/>
                </a:lnTo>
                <a:lnTo>
                  <a:pt x="3451860" y="741045"/>
                </a:lnTo>
                <a:lnTo>
                  <a:pt x="0" y="5655945"/>
                </a:lnTo>
                <a:close/>
              </a:path>
            </a:pathLst>
          </a:custGeom>
          <a:solidFill>
            <a:srgbClr val="D9EA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77" name="任意多边形: 形状 44">
            <a:extLst>
              <a:ext uri="{FF2B5EF4-FFF2-40B4-BE49-F238E27FC236}">
                <a16:creationId xmlns:a16="http://schemas.microsoft.com/office/drawing/2014/main" id="{3A7CF7A7-86AD-4089-A9D1-BE779A56A00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00313" y="652256"/>
            <a:ext cx="1592580" cy="5657087"/>
          </a:xfrm>
          <a:custGeom>
            <a:avLst/>
            <a:gdLst>
              <a:gd name="T0" fmla="*/ 38100 w 2794000"/>
              <a:gd name="T1" fmla="*/ 5651500 h 5651500"/>
              <a:gd name="T2" fmla="*/ 2794000 w 2794000"/>
              <a:gd name="T3" fmla="*/ 0 h 5651500"/>
              <a:gd name="T4" fmla="*/ 0 w 2794000"/>
              <a:gd name="T5" fmla="*/ 25400 h 5651500"/>
              <a:gd name="T6" fmla="*/ 38100 w 2794000"/>
              <a:gd name="T7" fmla="*/ 5651500 h 5651500"/>
              <a:gd name="connsiteX0" fmla="*/ 38100 w 2794000"/>
              <a:gd name="connsiteY0" fmla="*/ 5651500 h 5651500"/>
              <a:gd name="connsiteX1" fmla="*/ 2794000 w 2794000"/>
              <a:gd name="connsiteY1" fmla="*/ 0 h 5651500"/>
              <a:gd name="connsiteX2" fmla="*/ 0 w 2794000"/>
              <a:gd name="connsiteY2" fmla="*/ 180617 h 5651500"/>
              <a:gd name="connsiteX3" fmla="*/ 38100 w 2794000"/>
              <a:gd name="connsiteY3" fmla="*/ 5651500 h 5651500"/>
              <a:gd name="connsiteX0" fmla="*/ 7056 w 2794000"/>
              <a:gd name="connsiteY0" fmla="*/ 5622181 h 5622181"/>
              <a:gd name="connsiteX1" fmla="*/ 2794000 w 2794000"/>
              <a:gd name="connsiteY1" fmla="*/ 0 h 5622181"/>
              <a:gd name="connsiteX2" fmla="*/ 0 w 2794000"/>
              <a:gd name="connsiteY2" fmla="*/ 180617 h 5622181"/>
              <a:gd name="connsiteX3" fmla="*/ 7056 w 2794000"/>
              <a:gd name="connsiteY3" fmla="*/ 5622181 h 5622181"/>
              <a:gd name="connsiteX0" fmla="*/ 7056 w 2902656"/>
              <a:gd name="connsiteY0" fmla="*/ 5482917 h 5482917"/>
              <a:gd name="connsiteX1" fmla="*/ 2902656 w 2902656"/>
              <a:gd name="connsiteY1" fmla="*/ 0 h 5482917"/>
              <a:gd name="connsiteX2" fmla="*/ 0 w 2902656"/>
              <a:gd name="connsiteY2" fmla="*/ 41353 h 5482917"/>
              <a:gd name="connsiteX3" fmla="*/ 7056 w 2902656"/>
              <a:gd name="connsiteY3" fmla="*/ 5482917 h 5482917"/>
              <a:gd name="connsiteX0" fmla="*/ 7056 w 2654300"/>
              <a:gd name="connsiteY0" fmla="*/ 5453598 h 5453598"/>
              <a:gd name="connsiteX1" fmla="*/ 2654300 w 2654300"/>
              <a:gd name="connsiteY1" fmla="*/ 0 h 5453598"/>
              <a:gd name="connsiteX2" fmla="*/ 0 w 2654300"/>
              <a:gd name="connsiteY2" fmla="*/ 12034 h 5453598"/>
              <a:gd name="connsiteX3" fmla="*/ 7056 w 2654300"/>
              <a:gd name="connsiteY3" fmla="*/ 5453598 h 5453598"/>
              <a:gd name="connsiteX0" fmla="*/ 7056 w 2607733"/>
              <a:gd name="connsiteY0" fmla="*/ 5441564 h 5441564"/>
              <a:gd name="connsiteX1" fmla="*/ 2607733 w 2607733"/>
              <a:gd name="connsiteY1" fmla="*/ 2625 h 5441564"/>
              <a:gd name="connsiteX2" fmla="*/ 0 w 2607733"/>
              <a:gd name="connsiteY2" fmla="*/ 0 h 5441564"/>
              <a:gd name="connsiteX3" fmla="*/ 7056 w 2607733"/>
              <a:gd name="connsiteY3" fmla="*/ 5441564 h 5441564"/>
              <a:gd name="connsiteX0" fmla="*/ 7056 w 2638777"/>
              <a:gd name="connsiteY0" fmla="*/ 5441564 h 5441564"/>
              <a:gd name="connsiteX1" fmla="*/ 2638777 w 2638777"/>
              <a:gd name="connsiteY1" fmla="*/ 2625 h 5441564"/>
              <a:gd name="connsiteX2" fmla="*/ 0 w 2638777"/>
              <a:gd name="connsiteY2" fmla="*/ 0 h 5441564"/>
              <a:gd name="connsiteX3" fmla="*/ 7056 w 2638777"/>
              <a:gd name="connsiteY3" fmla="*/ 5441564 h 5441564"/>
              <a:gd name="connsiteX0" fmla="*/ 7056 w 3228621"/>
              <a:gd name="connsiteY0" fmla="*/ 5441564 h 5441564"/>
              <a:gd name="connsiteX1" fmla="*/ 3228621 w 3228621"/>
              <a:gd name="connsiteY1" fmla="*/ 9955 h 5441564"/>
              <a:gd name="connsiteX2" fmla="*/ 0 w 3228621"/>
              <a:gd name="connsiteY2" fmla="*/ 0 h 5441564"/>
              <a:gd name="connsiteX3" fmla="*/ 7056 w 3228621"/>
              <a:gd name="connsiteY3" fmla="*/ 5441564 h 5441564"/>
              <a:gd name="connsiteX0" fmla="*/ 7056 w 3244143"/>
              <a:gd name="connsiteY0" fmla="*/ 5446269 h 5446269"/>
              <a:gd name="connsiteX1" fmla="*/ 3244143 w 3244143"/>
              <a:gd name="connsiteY1" fmla="*/ 0 h 5446269"/>
              <a:gd name="connsiteX2" fmla="*/ 0 w 3244143"/>
              <a:gd name="connsiteY2" fmla="*/ 4705 h 5446269"/>
              <a:gd name="connsiteX3" fmla="*/ 7056 w 3244143"/>
              <a:gd name="connsiteY3" fmla="*/ 5446269 h 5446269"/>
              <a:gd name="connsiteX0" fmla="*/ 7056 w 3244143"/>
              <a:gd name="connsiteY0" fmla="*/ 5441564 h 5441564"/>
              <a:gd name="connsiteX1" fmla="*/ 3244143 w 3244143"/>
              <a:gd name="connsiteY1" fmla="*/ 2625 h 5441564"/>
              <a:gd name="connsiteX2" fmla="*/ 0 w 3244143"/>
              <a:gd name="connsiteY2" fmla="*/ 0 h 5441564"/>
              <a:gd name="connsiteX3" fmla="*/ 7056 w 3244143"/>
              <a:gd name="connsiteY3" fmla="*/ 5441564 h 544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4143" h="5441564">
                <a:moveTo>
                  <a:pt x="7056" y="5441564"/>
                </a:moveTo>
                <a:lnTo>
                  <a:pt x="3244143" y="2625"/>
                </a:lnTo>
                <a:lnTo>
                  <a:pt x="0" y="0"/>
                </a:lnTo>
                <a:lnTo>
                  <a:pt x="7056" y="5441564"/>
                </a:lnTo>
                <a:close/>
              </a:path>
            </a:pathLst>
          </a:custGeom>
          <a:solidFill>
            <a:srgbClr val="D9EAF6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4578" name="任意多边形: 形状 44">
            <a:extLst>
              <a:ext uri="{FF2B5EF4-FFF2-40B4-BE49-F238E27FC236}">
                <a16:creationId xmlns:a16="http://schemas.microsoft.com/office/drawing/2014/main" id="{172B6A9E-1D32-4F1A-A840-37A1CA83A39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2100000">
            <a:off x="4000162" y="1536362"/>
            <a:ext cx="2426089" cy="6025339"/>
          </a:xfrm>
          <a:custGeom>
            <a:avLst/>
            <a:gdLst>
              <a:gd name="T0" fmla="*/ 38100 w 2794000"/>
              <a:gd name="T1" fmla="*/ 5651500 h 5651500"/>
              <a:gd name="T2" fmla="*/ 2794000 w 2794000"/>
              <a:gd name="T3" fmla="*/ 0 h 5651500"/>
              <a:gd name="T4" fmla="*/ 0 w 2794000"/>
              <a:gd name="T5" fmla="*/ 25400 h 5651500"/>
              <a:gd name="T6" fmla="*/ 38100 w 2794000"/>
              <a:gd name="T7" fmla="*/ 5651500 h 5651500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13472 w 2807472"/>
              <a:gd name="connsiteY2" fmla="*/ 25400 h 5747824"/>
              <a:gd name="connsiteX3" fmla="*/ 0 w 2807472"/>
              <a:gd name="connsiteY3" fmla="*/ 5747824 h 5747824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14115 w 2807472"/>
              <a:gd name="connsiteY2" fmla="*/ 210461 h 5747824"/>
              <a:gd name="connsiteX3" fmla="*/ 0 w 2807472"/>
              <a:gd name="connsiteY3" fmla="*/ 5747824 h 5747824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1834 w 2807472"/>
              <a:gd name="connsiteY2" fmla="*/ 218038 h 5747824"/>
              <a:gd name="connsiteX3" fmla="*/ 0 w 2807472"/>
              <a:gd name="connsiteY3" fmla="*/ 5747824 h 5747824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9510 w 2807472"/>
              <a:gd name="connsiteY2" fmla="*/ 213302 h 5747824"/>
              <a:gd name="connsiteX3" fmla="*/ 0 w 2807472"/>
              <a:gd name="connsiteY3" fmla="*/ 5747824 h 5747824"/>
              <a:gd name="connsiteX0" fmla="*/ 0 w 2650915"/>
              <a:gd name="connsiteY0" fmla="*/ 5534522 h 5534522"/>
              <a:gd name="connsiteX1" fmla="*/ 2650915 w 2650915"/>
              <a:gd name="connsiteY1" fmla="*/ 84870 h 5534522"/>
              <a:gd name="connsiteX2" fmla="*/ 9510 w 2650915"/>
              <a:gd name="connsiteY2" fmla="*/ 0 h 5534522"/>
              <a:gd name="connsiteX3" fmla="*/ 0 w 2650915"/>
              <a:gd name="connsiteY3" fmla="*/ 5534522 h 5534522"/>
              <a:gd name="connsiteX0" fmla="*/ 0 w 2650915"/>
              <a:gd name="connsiteY0" fmla="*/ 5449652 h 5449652"/>
              <a:gd name="connsiteX1" fmla="*/ 2650915 w 2650915"/>
              <a:gd name="connsiteY1" fmla="*/ 0 h 5449652"/>
              <a:gd name="connsiteX2" fmla="*/ 11403 w 2650915"/>
              <a:gd name="connsiteY2" fmla="*/ 228433 h 5449652"/>
              <a:gd name="connsiteX3" fmla="*/ 0 w 2650915"/>
              <a:gd name="connsiteY3" fmla="*/ 5449652 h 5449652"/>
              <a:gd name="connsiteX0" fmla="*/ 455 w 2651370"/>
              <a:gd name="connsiteY0" fmla="*/ 5449652 h 5449652"/>
              <a:gd name="connsiteX1" fmla="*/ 2651370 w 2651370"/>
              <a:gd name="connsiteY1" fmla="*/ 0 h 5449652"/>
              <a:gd name="connsiteX2" fmla="*/ 1418 w 2651370"/>
              <a:gd name="connsiteY2" fmla="*/ 226811 h 5449652"/>
              <a:gd name="connsiteX3" fmla="*/ 455 w 2651370"/>
              <a:gd name="connsiteY3" fmla="*/ 5449652 h 5449652"/>
              <a:gd name="connsiteX0" fmla="*/ 455 w 2386763"/>
              <a:gd name="connsiteY0" fmla="*/ 5222841 h 5222841"/>
              <a:gd name="connsiteX1" fmla="*/ 2386763 w 2386763"/>
              <a:gd name="connsiteY1" fmla="*/ 315416 h 5222841"/>
              <a:gd name="connsiteX2" fmla="*/ 1418 w 2386763"/>
              <a:gd name="connsiteY2" fmla="*/ 0 h 5222841"/>
              <a:gd name="connsiteX3" fmla="*/ 455 w 2386763"/>
              <a:gd name="connsiteY3" fmla="*/ 5222841 h 522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6763" h="5222841">
                <a:moveTo>
                  <a:pt x="455" y="5222841"/>
                </a:moveTo>
                <a:lnTo>
                  <a:pt x="2386763" y="315416"/>
                </a:lnTo>
                <a:lnTo>
                  <a:pt x="1418" y="0"/>
                </a:lnTo>
                <a:cubicBezTo>
                  <a:pt x="-3073" y="1907475"/>
                  <a:pt x="4946" y="3315366"/>
                  <a:pt x="455" y="5222841"/>
                </a:cubicBezTo>
                <a:close/>
              </a:path>
            </a:pathLst>
          </a:custGeom>
          <a:solidFill>
            <a:srgbClr val="D9EAF6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4581" name="任意多边形: 形状 31">
            <a:extLst>
              <a:ext uri="{FF2B5EF4-FFF2-40B4-BE49-F238E27FC236}">
                <a16:creationId xmlns:a16="http://schemas.microsoft.com/office/drawing/2014/main" id="{CD8E396F-D343-48FB-9EA7-385C39F1D1E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02377" y="4945838"/>
            <a:ext cx="5651039" cy="1369378"/>
          </a:xfrm>
          <a:custGeom>
            <a:avLst/>
            <a:gdLst>
              <a:gd name="T0" fmla="*/ 0 w 7226300"/>
              <a:gd name="T1" fmla="*/ 2641600 h 2641600"/>
              <a:gd name="T2" fmla="*/ 7226300 w 7226300"/>
              <a:gd name="T3" fmla="*/ 0 h 2641600"/>
              <a:gd name="T4" fmla="*/ 7162800 w 7226300"/>
              <a:gd name="T5" fmla="*/ 2641600 h 2641600"/>
              <a:gd name="T6" fmla="*/ 0 w 7226300"/>
              <a:gd name="T7" fmla="*/ 2641600 h 2641600"/>
              <a:gd name="connsiteX0" fmla="*/ 0 w 7260091"/>
              <a:gd name="connsiteY0" fmla="*/ 2709045 h 2709045"/>
              <a:gd name="connsiteX1" fmla="*/ 7260091 w 7260091"/>
              <a:gd name="connsiteY1" fmla="*/ 0 h 2709045"/>
              <a:gd name="connsiteX2" fmla="*/ 7196591 w 7260091"/>
              <a:gd name="connsiteY2" fmla="*/ 2641600 h 2709045"/>
              <a:gd name="connsiteX3" fmla="*/ 0 w 7260091"/>
              <a:gd name="connsiteY3" fmla="*/ 2709045 h 2709045"/>
              <a:gd name="connsiteX0" fmla="*/ 0 w 7260091"/>
              <a:gd name="connsiteY0" fmla="*/ 2709045 h 2709045"/>
              <a:gd name="connsiteX1" fmla="*/ 7260091 w 7260091"/>
              <a:gd name="connsiteY1" fmla="*/ 0 h 2709045"/>
              <a:gd name="connsiteX2" fmla="*/ 6267345 w 7260091"/>
              <a:gd name="connsiteY2" fmla="*/ 2695556 h 2709045"/>
              <a:gd name="connsiteX3" fmla="*/ 0 w 7260091"/>
              <a:gd name="connsiteY3" fmla="*/ 2709045 h 2709045"/>
              <a:gd name="connsiteX0" fmla="*/ 0 w 6288606"/>
              <a:gd name="connsiteY0" fmla="*/ 2358330 h 2358330"/>
              <a:gd name="connsiteX1" fmla="*/ 6288606 w 6288606"/>
              <a:gd name="connsiteY1" fmla="*/ 0 h 2358330"/>
              <a:gd name="connsiteX2" fmla="*/ 6267345 w 6288606"/>
              <a:gd name="connsiteY2" fmla="*/ 2344841 h 2358330"/>
              <a:gd name="connsiteX3" fmla="*/ 0 w 6288606"/>
              <a:gd name="connsiteY3" fmla="*/ 2358330 h 2358330"/>
              <a:gd name="connsiteX0" fmla="*/ 0 w 6271711"/>
              <a:gd name="connsiteY0" fmla="*/ 2358330 h 2358330"/>
              <a:gd name="connsiteX1" fmla="*/ 6271711 w 6271711"/>
              <a:gd name="connsiteY1" fmla="*/ 0 h 2358330"/>
              <a:gd name="connsiteX2" fmla="*/ 6267345 w 6271711"/>
              <a:gd name="connsiteY2" fmla="*/ 2344841 h 2358330"/>
              <a:gd name="connsiteX3" fmla="*/ 0 w 6271711"/>
              <a:gd name="connsiteY3" fmla="*/ 2358330 h 2358330"/>
              <a:gd name="connsiteX0" fmla="*/ 0 w 6280159"/>
              <a:gd name="connsiteY0" fmla="*/ 2385308 h 2385308"/>
              <a:gd name="connsiteX1" fmla="*/ 6280159 w 6280159"/>
              <a:gd name="connsiteY1" fmla="*/ 0 h 2385308"/>
              <a:gd name="connsiteX2" fmla="*/ 6267345 w 6280159"/>
              <a:gd name="connsiteY2" fmla="*/ 2371819 h 2385308"/>
              <a:gd name="connsiteX3" fmla="*/ 0 w 6280159"/>
              <a:gd name="connsiteY3" fmla="*/ 2385308 h 2385308"/>
              <a:gd name="connsiteX0" fmla="*/ 0 w 6271711"/>
              <a:gd name="connsiteY0" fmla="*/ 2371819 h 2371819"/>
              <a:gd name="connsiteX1" fmla="*/ 6271711 w 6271711"/>
              <a:gd name="connsiteY1" fmla="*/ 0 h 2371819"/>
              <a:gd name="connsiteX2" fmla="*/ 6267345 w 6271711"/>
              <a:gd name="connsiteY2" fmla="*/ 2358330 h 2371819"/>
              <a:gd name="connsiteX3" fmla="*/ 0 w 6271711"/>
              <a:gd name="connsiteY3" fmla="*/ 2371819 h 2371819"/>
              <a:gd name="connsiteX0" fmla="*/ 0 w 6276990"/>
              <a:gd name="connsiteY0" fmla="*/ 2363387 h 2363387"/>
              <a:gd name="connsiteX1" fmla="*/ 6276990 w 6276990"/>
              <a:gd name="connsiteY1" fmla="*/ 0 h 2363387"/>
              <a:gd name="connsiteX2" fmla="*/ 6272624 w 6276990"/>
              <a:gd name="connsiteY2" fmla="*/ 2358330 h 2363387"/>
              <a:gd name="connsiteX3" fmla="*/ 0 w 6276990"/>
              <a:gd name="connsiteY3" fmla="*/ 2363387 h 2363387"/>
              <a:gd name="connsiteX0" fmla="*/ 0 w 6276990"/>
              <a:gd name="connsiteY0" fmla="*/ 2354957 h 2358330"/>
              <a:gd name="connsiteX1" fmla="*/ 6276990 w 6276990"/>
              <a:gd name="connsiteY1" fmla="*/ 0 h 2358330"/>
              <a:gd name="connsiteX2" fmla="*/ 6272624 w 6276990"/>
              <a:gd name="connsiteY2" fmla="*/ 2358330 h 2358330"/>
              <a:gd name="connsiteX3" fmla="*/ 0 w 6276990"/>
              <a:gd name="connsiteY3" fmla="*/ 2354957 h 2358330"/>
              <a:gd name="connsiteX0" fmla="*/ 0 w 6282270"/>
              <a:gd name="connsiteY0" fmla="*/ 2346525 h 2349898"/>
              <a:gd name="connsiteX1" fmla="*/ 6282270 w 6282270"/>
              <a:gd name="connsiteY1" fmla="*/ 0 h 2349898"/>
              <a:gd name="connsiteX2" fmla="*/ 6272624 w 6282270"/>
              <a:gd name="connsiteY2" fmla="*/ 2349898 h 2349898"/>
              <a:gd name="connsiteX3" fmla="*/ 0 w 6282270"/>
              <a:gd name="connsiteY3" fmla="*/ 2346525 h 2349898"/>
              <a:gd name="connsiteX0" fmla="*/ 0 w 6271710"/>
              <a:gd name="connsiteY0" fmla="*/ 2335285 h 2349898"/>
              <a:gd name="connsiteX1" fmla="*/ 6271710 w 6271710"/>
              <a:gd name="connsiteY1" fmla="*/ 0 h 2349898"/>
              <a:gd name="connsiteX2" fmla="*/ 6262064 w 6271710"/>
              <a:gd name="connsiteY2" fmla="*/ 2349898 h 2349898"/>
              <a:gd name="connsiteX3" fmla="*/ 0 w 6271710"/>
              <a:gd name="connsiteY3" fmla="*/ 2335285 h 2349898"/>
              <a:gd name="connsiteX0" fmla="*/ 0 w 6271710"/>
              <a:gd name="connsiteY0" fmla="*/ 2346526 h 2349898"/>
              <a:gd name="connsiteX1" fmla="*/ 6271710 w 6271710"/>
              <a:gd name="connsiteY1" fmla="*/ 0 h 2349898"/>
              <a:gd name="connsiteX2" fmla="*/ 6262064 w 6271710"/>
              <a:gd name="connsiteY2" fmla="*/ 2349898 h 2349898"/>
              <a:gd name="connsiteX3" fmla="*/ 0 w 6271710"/>
              <a:gd name="connsiteY3" fmla="*/ 2346526 h 2349898"/>
              <a:gd name="connsiteX0" fmla="*/ 0 w 6262400"/>
              <a:gd name="connsiteY0" fmla="*/ 2346526 h 2349898"/>
              <a:gd name="connsiteX1" fmla="*/ 6261150 w 6262400"/>
              <a:gd name="connsiteY1" fmla="*/ 0 h 2349898"/>
              <a:gd name="connsiteX2" fmla="*/ 6262064 w 6262400"/>
              <a:gd name="connsiteY2" fmla="*/ 2349898 h 2349898"/>
              <a:gd name="connsiteX3" fmla="*/ 0 w 6262400"/>
              <a:gd name="connsiteY3" fmla="*/ 2346526 h 2349898"/>
              <a:gd name="connsiteX0" fmla="*/ 0 w 6270320"/>
              <a:gd name="connsiteY0" fmla="*/ 2350742 h 2350742"/>
              <a:gd name="connsiteX1" fmla="*/ 6269070 w 6270320"/>
              <a:gd name="connsiteY1" fmla="*/ 0 h 2350742"/>
              <a:gd name="connsiteX2" fmla="*/ 6269984 w 6270320"/>
              <a:gd name="connsiteY2" fmla="*/ 2349898 h 2350742"/>
              <a:gd name="connsiteX3" fmla="*/ 0 w 6270320"/>
              <a:gd name="connsiteY3" fmla="*/ 2350742 h 2350742"/>
              <a:gd name="connsiteX0" fmla="*/ 0 w 6262400"/>
              <a:gd name="connsiteY0" fmla="*/ 2350742 h 2350742"/>
              <a:gd name="connsiteX1" fmla="*/ 6261150 w 6262400"/>
              <a:gd name="connsiteY1" fmla="*/ 0 h 2350742"/>
              <a:gd name="connsiteX2" fmla="*/ 6262064 w 6262400"/>
              <a:gd name="connsiteY2" fmla="*/ 2349898 h 2350742"/>
              <a:gd name="connsiteX3" fmla="*/ 0 w 6262400"/>
              <a:gd name="connsiteY3" fmla="*/ 2350742 h 2350742"/>
              <a:gd name="connsiteX0" fmla="*/ 0 w 6267680"/>
              <a:gd name="connsiteY0" fmla="*/ 2350742 h 2350742"/>
              <a:gd name="connsiteX1" fmla="*/ 6266430 w 6267680"/>
              <a:gd name="connsiteY1" fmla="*/ 0 h 2350742"/>
              <a:gd name="connsiteX2" fmla="*/ 6267344 w 6267680"/>
              <a:gd name="connsiteY2" fmla="*/ 2349898 h 2350742"/>
              <a:gd name="connsiteX3" fmla="*/ 0 w 6267680"/>
              <a:gd name="connsiteY3" fmla="*/ 2350742 h 2350742"/>
              <a:gd name="connsiteX0" fmla="*/ 0 w 6265040"/>
              <a:gd name="connsiteY0" fmla="*/ 2350742 h 2350742"/>
              <a:gd name="connsiteX1" fmla="*/ 6263790 w 6265040"/>
              <a:gd name="connsiteY1" fmla="*/ 0 h 2350742"/>
              <a:gd name="connsiteX2" fmla="*/ 6264704 w 6265040"/>
              <a:gd name="connsiteY2" fmla="*/ 2349898 h 2350742"/>
              <a:gd name="connsiteX3" fmla="*/ 0 w 6265040"/>
              <a:gd name="connsiteY3" fmla="*/ 2350742 h 2350742"/>
              <a:gd name="connsiteX0" fmla="*/ 0 w 6265040"/>
              <a:gd name="connsiteY0" fmla="*/ 2350742 h 2350742"/>
              <a:gd name="connsiteX1" fmla="*/ 6263791 w 6265040"/>
              <a:gd name="connsiteY1" fmla="*/ 0 h 2350742"/>
              <a:gd name="connsiteX2" fmla="*/ 6264704 w 6265040"/>
              <a:gd name="connsiteY2" fmla="*/ 2349898 h 2350742"/>
              <a:gd name="connsiteX3" fmla="*/ 0 w 6265040"/>
              <a:gd name="connsiteY3" fmla="*/ 2350742 h 2350742"/>
              <a:gd name="connsiteX0" fmla="*/ 0 w 6265040"/>
              <a:gd name="connsiteY0" fmla="*/ 2376033 h 2376033"/>
              <a:gd name="connsiteX1" fmla="*/ 6263792 w 6265040"/>
              <a:gd name="connsiteY1" fmla="*/ 0 h 2376033"/>
              <a:gd name="connsiteX2" fmla="*/ 6264704 w 6265040"/>
              <a:gd name="connsiteY2" fmla="*/ 2375189 h 2376033"/>
              <a:gd name="connsiteX3" fmla="*/ 0 w 6265040"/>
              <a:gd name="connsiteY3" fmla="*/ 2376033 h 2376033"/>
              <a:gd name="connsiteX0" fmla="*/ 0 w 6264918"/>
              <a:gd name="connsiteY0" fmla="*/ 2384463 h 2384463"/>
              <a:gd name="connsiteX1" fmla="*/ 6261152 w 6264918"/>
              <a:gd name="connsiteY1" fmla="*/ 0 h 2384463"/>
              <a:gd name="connsiteX2" fmla="*/ 6264704 w 6264918"/>
              <a:gd name="connsiteY2" fmla="*/ 2383619 h 2384463"/>
              <a:gd name="connsiteX3" fmla="*/ 0 w 6264918"/>
              <a:gd name="connsiteY3" fmla="*/ 2384463 h 2384463"/>
              <a:gd name="connsiteX0" fmla="*/ 0 w 6264861"/>
              <a:gd name="connsiteY0" fmla="*/ 2388680 h 2388680"/>
              <a:gd name="connsiteX1" fmla="*/ 6258511 w 6264861"/>
              <a:gd name="connsiteY1" fmla="*/ 0 h 2388680"/>
              <a:gd name="connsiteX2" fmla="*/ 6264704 w 6264861"/>
              <a:gd name="connsiteY2" fmla="*/ 2387836 h 2388680"/>
              <a:gd name="connsiteX3" fmla="*/ 0 w 6264861"/>
              <a:gd name="connsiteY3" fmla="*/ 2388680 h 2388680"/>
              <a:gd name="connsiteX0" fmla="*/ 0 w 6264862"/>
              <a:gd name="connsiteY0" fmla="*/ 2397112 h 2397112"/>
              <a:gd name="connsiteX1" fmla="*/ 6258511 w 6264862"/>
              <a:gd name="connsiteY1" fmla="*/ 0 h 2397112"/>
              <a:gd name="connsiteX2" fmla="*/ 6264704 w 6264862"/>
              <a:gd name="connsiteY2" fmla="*/ 2396268 h 2397112"/>
              <a:gd name="connsiteX3" fmla="*/ 0 w 6264862"/>
              <a:gd name="connsiteY3" fmla="*/ 2397112 h 2397112"/>
              <a:gd name="connsiteX0" fmla="*/ 0 w 6264862"/>
              <a:gd name="connsiteY0" fmla="*/ 2424090 h 2424090"/>
              <a:gd name="connsiteX1" fmla="*/ 6258512 w 6264862"/>
              <a:gd name="connsiteY1" fmla="*/ 0 h 2424090"/>
              <a:gd name="connsiteX2" fmla="*/ 6264704 w 6264862"/>
              <a:gd name="connsiteY2" fmla="*/ 2423246 h 2424090"/>
              <a:gd name="connsiteX3" fmla="*/ 0 w 6264862"/>
              <a:gd name="connsiteY3" fmla="*/ 2424090 h 2424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4862" h="2424090">
                <a:moveTo>
                  <a:pt x="0" y="2424090"/>
                </a:moveTo>
                <a:lnTo>
                  <a:pt x="6258512" y="0"/>
                </a:lnTo>
                <a:cubicBezTo>
                  <a:pt x="6257057" y="781614"/>
                  <a:pt x="6266159" y="1641632"/>
                  <a:pt x="6264704" y="2423246"/>
                </a:cubicBezTo>
                <a:lnTo>
                  <a:pt x="0" y="2424090"/>
                </a:lnTo>
                <a:close/>
              </a:path>
            </a:pathLst>
          </a:custGeom>
          <a:solidFill>
            <a:srgbClr val="D9EAF6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4582" name="Straight Connector 35">
            <a:extLst>
              <a:ext uri="{FF2B5EF4-FFF2-40B4-BE49-F238E27FC236}">
                <a16:creationId xmlns:a16="http://schemas.microsoft.com/office/drawing/2014/main" id="{9F8B3D9B-E456-407F-B5AB-3106E197DE8C}"/>
              </a:ext>
            </a:extLst>
          </p:cNvPr>
          <p:cNvSpPr>
            <a:spLocks noChangeAspect="1" noChangeShapeType="1"/>
          </p:cNvSpPr>
          <p:nvPr>
            <p:custDataLst>
              <p:tags r:id="rId4"/>
            </p:custDataLst>
          </p:nvPr>
        </p:nvSpPr>
        <p:spPr bwMode="auto">
          <a:xfrm>
            <a:off x="2500313" y="552834"/>
            <a:ext cx="0" cy="576952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4583" name="Straight Connector 36">
            <a:extLst>
              <a:ext uri="{FF2B5EF4-FFF2-40B4-BE49-F238E27FC236}">
                <a16:creationId xmlns:a16="http://schemas.microsoft.com/office/drawing/2014/main" id="{5E9B01A4-C36F-424B-AC2D-64BFADE2C488}"/>
              </a:ext>
            </a:extLst>
          </p:cNvPr>
          <p:cNvSpPr>
            <a:spLocks noChangeAspect="1" noChangeShapeType="1"/>
          </p:cNvSpPr>
          <p:nvPr>
            <p:custDataLst>
              <p:tags r:id="rId5"/>
            </p:custDataLst>
          </p:nvPr>
        </p:nvSpPr>
        <p:spPr bwMode="auto">
          <a:xfrm>
            <a:off x="2499360" y="6312835"/>
            <a:ext cx="5768890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24584" name="直接箭头连接符 4">
            <a:extLst>
              <a:ext uri="{FF2B5EF4-FFF2-40B4-BE49-F238E27FC236}">
                <a16:creationId xmlns:a16="http://schemas.microsoft.com/office/drawing/2014/main" id="{8F1E98CE-F144-4C40-8A6B-E8706726E561}"/>
              </a:ext>
            </a:extLst>
          </p:cNvPr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flipH="1">
            <a:off x="3934800" y="6678000"/>
            <a:ext cx="25200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1" name="直接箭头连接符 4">
            <a:extLst>
              <a:ext uri="{FF2B5EF4-FFF2-40B4-BE49-F238E27FC236}">
                <a16:creationId xmlns:a16="http://schemas.microsoft.com/office/drawing/2014/main" id="{FB9657DD-908E-4D9C-A79A-31E7EF796D67}"/>
              </a:ext>
            </a:extLst>
          </p:cNvPr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>
            <a:off x="2149200" y="2370810"/>
            <a:ext cx="0" cy="25200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A35B23D2-7FB1-4E4F-8293-B74E2B00ACA3}"/>
              </a:ext>
            </a:extLst>
          </p:cNvPr>
          <p:cNvSpPr/>
          <p:nvPr/>
        </p:nvSpPr>
        <p:spPr bwMode="auto">
          <a:xfrm>
            <a:off x="2498724" y="3073400"/>
            <a:ext cx="5654675" cy="3244850"/>
          </a:xfrm>
          <a:custGeom>
            <a:avLst/>
            <a:gdLst>
              <a:gd name="connsiteX0" fmla="*/ 0 w 5645150"/>
              <a:gd name="connsiteY0" fmla="*/ 3238500 h 3238500"/>
              <a:gd name="connsiteX1" fmla="*/ 5645150 w 5645150"/>
              <a:gd name="connsiteY1" fmla="*/ 1892300 h 3238500"/>
              <a:gd name="connsiteX2" fmla="*/ 5219700 w 5645150"/>
              <a:gd name="connsiteY2" fmla="*/ 0 h 3238500"/>
              <a:gd name="connsiteX3" fmla="*/ 0 w 5645150"/>
              <a:gd name="connsiteY3" fmla="*/ 3238500 h 3238500"/>
              <a:gd name="connsiteX0" fmla="*/ 0 w 5648325"/>
              <a:gd name="connsiteY0" fmla="*/ 3244850 h 3244850"/>
              <a:gd name="connsiteX1" fmla="*/ 5648325 w 5648325"/>
              <a:gd name="connsiteY1" fmla="*/ 1892300 h 3244850"/>
              <a:gd name="connsiteX2" fmla="*/ 5222875 w 5648325"/>
              <a:gd name="connsiteY2" fmla="*/ 0 h 3244850"/>
              <a:gd name="connsiteX3" fmla="*/ 0 w 5648325"/>
              <a:gd name="connsiteY3" fmla="*/ 3244850 h 3244850"/>
              <a:gd name="connsiteX0" fmla="*/ 0 w 5654675"/>
              <a:gd name="connsiteY0" fmla="*/ 3244850 h 3244850"/>
              <a:gd name="connsiteX1" fmla="*/ 5654675 w 5654675"/>
              <a:gd name="connsiteY1" fmla="*/ 1885950 h 3244850"/>
              <a:gd name="connsiteX2" fmla="*/ 5222875 w 5654675"/>
              <a:gd name="connsiteY2" fmla="*/ 0 h 3244850"/>
              <a:gd name="connsiteX3" fmla="*/ 0 w 5654675"/>
              <a:gd name="connsiteY3" fmla="*/ 3244850 h 324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54675" h="3244850">
                <a:moveTo>
                  <a:pt x="0" y="3244850"/>
                </a:moveTo>
                <a:lnTo>
                  <a:pt x="5654675" y="1885950"/>
                </a:lnTo>
                <a:lnTo>
                  <a:pt x="5222875" y="0"/>
                </a:lnTo>
                <a:lnTo>
                  <a:pt x="0" y="3244850"/>
                </a:lnTo>
                <a:close/>
              </a:path>
            </a:pathLst>
          </a:custGeom>
          <a:solidFill>
            <a:srgbClr val="FFECB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任意多边形 9">
            <a:extLst>
              <a:ext uri="{FF2B5EF4-FFF2-40B4-BE49-F238E27FC236}">
                <a16:creationId xmlns:a16="http://schemas.microsoft.com/office/drawing/2014/main" id="{DB06E196-BE97-472C-9F82-D5016651D55F}"/>
              </a:ext>
            </a:extLst>
          </p:cNvPr>
          <p:cNvSpPr/>
          <p:nvPr/>
        </p:nvSpPr>
        <p:spPr>
          <a:xfrm rot="21120000">
            <a:off x="2974201" y="482301"/>
            <a:ext cx="4692756" cy="5663123"/>
          </a:xfrm>
          <a:custGeom>
            <a:avLst/>
            <a:gdLst>
              <a:gd name="connisteX0" fmla="*/ 92196 w 1401566"/>
              <a:gd name="connsiteY0" fmla="*/ 0 h 1985010"/>
              <a:gd name="connisteX1" fmla="*/ 132201 w 1401566"/>
              <a:gd name="connsiteY1" fmla="*/ 1541780 h 1985010"/>
              <a:gd name="connisteX2" fmla="*/ 1401566 w 1401566"/>
              <a:gd name="connsiteY2" fmla="*/ 1985010 h 1985010"/>
              <a:gd name="connisteX3" fmla="*/ 1462526 w 1401566"/>
              <a:gd name="connsiteY3" fmla="*/ 2136140 h 1985010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86469 w 1243688"/>
              <a:gd name="connsiteY0" fmla="*/ 0 h 1912565"/>
              <a:gd name="connsiteX1" fmla="*/ 135099 w 1243688"/>
              <a:gd name="connsiteY1" fmla="*/ 1505524 h 1912565"/>
              <a:gd name="connsiteX2" fmla="*/ 1243688 w 1243688"/>
              <a:gd name="connsiteY2" fmla="*/ 1912565 h 1912565"/>
              <a:gd name="connsiteX0" fmla="*/ 86469 w 1232432"/>
              <a:gd name="connsiteY0" fmla="*/ 0 h 1973570"/>
              <a:gd name="connsiteX1" fmla="*/ 135099 w 1232432"/>
              <a:gd name="connsiteY1" fmla="*/ 1505524 h 1973570"/>
              <a:gd name="connsiteX2" fmla="*/ 1232432 w 1232432"/>
              <a:gd name="connsiteY2" fmla="*/ 1973570 h 1973570"/>
              <a:gd name="connsiteX0" fmla="*/ 86469 w 1232432"/>
              <a:gd name="connsiteY0" fmla="*/ 0 h 1973570"/>
              <a:gd name="connsiteX1" fmla="*/ 135099 w 1232432"/>
              <a:gd name="connsiteY1" fmla="*/ 1505524 h 1973570"/>
              <a:gd name="connsiteX2" fmla="*/ 1232432 w 1232432"/>
              <a:gd name="connsiteY2" fmla="*/ 1973570 h 1973570"/>
              <a:gd name="connsiteX0" fmla="*/ 90790 w 1236753"/>
              <a:gd name="connsiteY0" fmla="*/ 0 h 1973570"/>
              <a:gd name="connsiteX1" fmla="*/ 139420 w 1236753"/>
              <a:gd name="connsiteY1" fmla="*/ 1505524 h 1973570"/>
              <a:gd name="connsiteX2" fmla="*/ 1236753 w 1236753"/>
              <a:gd name="connsiteY2" fmla="*/ 1973570 h 19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753" h="1973570">
                <a:moveTo>
                  <a:pt x="90790" y="0"/>
                </a:moveTo>
                <a:cubicBezTo>
                  <a:pt x="58621" y="306392"/>
                  <a:pt x="-122200" y="1108649"/>
                  <a:pt x="139420" y="1505524"/>
                </a:cubicBezTo>
                <a:cubicBezTo>
                  <a:pt x="401040" y="1902399"/>
                  <a:pt x="953147" y="1952521"/>
                  <a:pt x="1236753" y="1973570"/>
                </a:cubicBezTo>
              </a:path>
            </a:pathLst>
          </a:custGeom>
          <a:ln w="508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F210A15B-E184-4131-BE6B-8E9CAA946FC3}"/>
                  </a:ext>
                </a:extLst>
              </p:cNvPr>
              <p:cNvSpPr txBox="1"/>
              <p:nvPr/>
            </p:nvSpPr>
            <p:spPr bwMode="auto">
              <a:xfrm>
                <a:off x="1323880" y="429745"/>
                <a:ext cx="1443038" cy="68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zh-CN" altLang="en-US" sz="4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zh-CN" altLang="en-US" sz="4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4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zh-CN" altLang="en-US" sz="4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SimSun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7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F210A15B-E184-4131-BE6B-8E9CAA946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3880" y="429745"/>
                <a:ext cx="1443038" cy="6826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C552CC0E-0C34-4B5C-B4DF-556A11ADC0CA}"/>
                  </a:ext>
                </a:extLst>
              </p:cNvPr>
              <p:cNvSpPr txBox="1"/>
              <p:nvPr/>
            </p:nvSpPr>
            <p:spPr bwMode="auto">
              <a:xfrm>
                <a:off x="7162250" y="6228704"/>
                <a:ext cx="1274858" cy="7143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37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37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zh-CN" altLang="en-US" sz="37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zh-CN" altLang="en-US" sz="37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37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zh-CN" altLang="en-US" sz="37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37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SimSun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9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C552CC0E-0C34-4B5C-B4DF-556A11ADC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62250" y="6228704"/>
                <a:ext cx="1274858" cy="7143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任意多边形 11">
            <a:extLst>
              <a:ext uri="{FF2B5EF4-FFF2-40B4-BE49-F238E27FC236}">
                <a16:creationId xmlns:a16="http://schemas.microsoft.com/office/drawing/2014/main" id="{F3B1FD20-D018-4930-BF18-6E42C7805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682" y="941295"/>
            <a:ext cx="4556698" cy="4531281"/>
          </a:xfrm>
          <a:custGeom>
            <a:avLst/>
            <a:gdLst>
              <a:gd name="T0" fmla="*/ 0 w 5578475"/>
              <a:gd name="T1" fmla="*/ 0 h 4685665"/>
              <a:gd name="T2" fmla="*/ 344805 w 5578475"/>
              <a:gd name="T3" fmla="*/ 537210 h 4685665"/>
              <a:gd name="T4" fmla="*/ 720090 w 5578475"/>
              <a:gd name="T5" fmla="*/ 1784985 h 4685665"/>
              <a:gd name="T6" fmla="*/ 1551940 w 5578475"/>
              <a:gd name="T7" fmla="*/ 1906905 h 4685665"/>
              <a:gd name="T8" fmla="*/ 2657475 w 5578475"/>
              <a:gd name="T9" fmla="*/ 1713865 h 4685665"/>
              <a:gd name="T10" fmla="*/ 3336925 w 5578475"/>
              <a:gd name="T11" fmla="*/ 1917065 h 4685665"/>
              <a:gd name="T12" fmla="*/ 3773170 w 5578475"/>
              <a:gd name="T13" fmla="*/ 2292350 h 4685665"/>
              <a:gd name="T14" fmla="*/ 4107815 w 5578475"/>
              <a:gd name="T15" fmla="*/ 2778760 h 4685665"/>
              <a:gd name="T16" fmla="*/ 4574540 w 5578475"/>
              <a:gd name="T17" fmla="*/ 3488690 h 4685665"/>
              <a:gd name="T18" fmla="*/ 5578475 w 5578475"/>
              <a:gd name="T19" fmla="*/ 4685665 h 4685665"/>
              <a:gd name="connsiteX0" fmla="*/ 0 w 5578475"/>
              <a:gd name="connsiteY0" fmla="*/ 0 h 4685665"/>
              <a:gd name="connsiteX1" fmla="*/ 344805 w 5578475"/>
              <a:gd name="connsiteY1" fmla="*/ 537210 h 4685665"/>
              <a:gd name="connsiteX2" fmla="*/ 720090 w 5578475"/>
              <a:gd name="connsiteY2" fmla="*/ 1784985 h 4685665"/>
              <a:gd name="connsiteX3" fmla="*/ 1551940 w 5578475"/>
              <a:gd name="connsiteY3" fmla="*/ 1906905 h 4685665"/>
              <a:gd name="connsiteX4" fmla="*/ 2657475 w 5578475"/>
              <a:gd name="connsiteY4" fmla="*/ 1713865 h 4685665"/>
              <a:gd name="connsiteX5" fmla="*/ 3336925 w 5578475"/>
              <a:gd name="connsiteY5" fmla="*/ 1917065 h 4685665"/>
              <a:gd name="connsiteX6" fmla="*/ 3773170 w 5578475"/>
              <a:gd name="connsiteY6" fmla="*/ 2292350 h 4685665"/>
              <a:gd name="connsiteX7" fmla="*/ 4107815 w 5578475"/>
              <a:gd name="connsiteY7" fmla="*/ 2778760 h 4685665"/>
              <a:gd name="connsiteX8" fmla="*/ 4574540 w 5578475"/>
              <a:gd name="connsiteY8" fmla="*/ 3488690 h 4685665"/>
              <a:gd name="connsiteX9" fmla="*/ 5578475 w 5578475"/>
              <a:gd name="connsiteY9" fmla="*/ 4685665 h 4685665"/>
              <a:gd name="connsiteX0" fmla="*/ 0 w 5578475"/>
              <a:gd name="connsiteY0" fmla="*/ 0 h 4685665"/>
              <a:gd name="connsiteX1" fmla="*/ 344805 w 5578475"/>
              <a:gd name="connsiteY1" fmla="*/ 537210 h 4685665"/>
              <a:gd name="connsiteX2" fmla="*/ 720090 w 5578475"/>
              <a:gd name="connsiteY2" fmla="*/ 1784985 h 4685665"/>
              <a:gd name="connsiteX3" fmla="*/ 1551940 w 5578475"/>
              <a:gd name="connsiteY3" fmla="*/ 1906905 h 4685665"/>
              <a:gd name="connsiteX4" fmla="*/ 2657475 w 5578475"/>
              <a:gd name="connsiteY4" fmla="*/ 1713865 h 4685665"/>
              <a:gd name="connsiteX5" fmla="*/ 3336925 w 5578475"/>
              <a:gd name="connsiteY5" fmla="*/ 1917065 h 4685665"/>
              <a:gd name="connsiteX6" fmla="*/ 3773170 w 5578475"/>
              <a:gd name="connsiteY6" fmla="*/ 2292350 h 4685665"/>
              <a:gd name="connsiteX7" fmla="*/ 4107815 w 5578475"/>
              <a:gd name="connsiteY7" fmla="*/ 2778760 h 4685665"/>
              <a:gd name="connsiteX8" fmla="*/ 4574540 w 5578475"/>
              <a:gd name="connsiteY8" fmla="*/ 3488690 h 4685665"/>
              <a:gd name="connsiteX9" fmla="*/ 5578475 w 5578475"/>
              <a:gd name="connsiteY9" fmla="*/ 4685665 h 468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475" h="4685665">
                <a:moveTo>
                  <a:pt x="0" y="0"/>
                </a:moveTo>
                <a:cubicBezTo>
                  <a:pt x="61595" y="82550"/>
                  <a:pt x="200660" y="180340"/>
                  <a:pt x="344805" y="537210"/>
                </a:cubicBezTo>
                <a:cubicBezTo>
                  <a:pt x="488950" y="894080"/>
                  <a:pt x="478790" y="1511300"/>
                  <a:pt x="720090" y="1784985"/>
                </a:cubicBezTo>
                <a:cubicBezTo>
                  <a:pt x="961390" y="2058670"/>
                  <a:pt x="1175566" y="1967226"/>
                  <a:pt x="1551940" y="1906905"/>
                </a:cubicBezTo>
                <a:cubicBezTo>
                  <a:pt x="1928314" y="1846584"/>
                  <a:pt x="2300605" y="1711960"/>
                  <a:pt x="2657475" y="1713865"/>
                </a:cubicBezTo>
                <a:cubicBezTo>
                  <a:pt x="3014345" y="1715770"/>
                  <a:pt x="3135990" y="1782955"/>
                  <a:pt x="3336925" y="1917065"/>
                </a:cubicBezTo>
                <a:cubicBezTo>
                  <a:pt x="3537860" y="2051175"/>
                  <a:pt x="3618865" y="2120265"/>
                  <a:pt x="3773170" y="2292350"/>
                </a:cubicBezTo>
                <a:cubicBezTo>
                  <a:pt x="3927475" y="2464435"/>
                  <a:pt x="3947795" y="2539365"/>
                  <a:pt x="4107815" y="2778760"/>
                </a:cubicBezTo>
                <a:cubicBezTo>
                  <a:pt x="4267835" y="3018155"/>
                  <a:pt x="4280535" y="3107055"/>
                  <a:pt x="4574540" y="3488690"/>
                </a:cubicBezTo>
                <a:cubicBezTo>
                  <a:pt x="4868545" y="3870325"/>
                  <a:pt x="5395595" y="4515485"/>
                  <a:pt x="5578475" y="4685665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22" name="直接连接符 32">
            <a:extLst>
              <a:ext uri="{FF2B5EF4-FFF2-40B4-BE49-F238E27FC236}">
                <a16:creationId xmlns:a16="http://schemas.microsoft.com/office/drawing/2014/main" id="{399F1E5D-016C-4FE2-AEDC-701DA8F437CA}"/>
              </a:ext>
            </a:extLst>
          </p:cNvPr>
          <p:cNvCxnSpPr>
            <a:cxnSpLocks noChangeShapeType="1"/>
            <a:stCxn id="18" idx="0"/>
          </p:cNvCxnSpPr>
          <p:nvPr>
            <p:custDataLst>
              <p:tags r:id="rId8"/>
            </p:custDataLst>
          </p:nvPr>
        </p:nvCxnSpPr>
        <p:spPr bwMode="auto">
          <a:xfrm flipV="1">
            <a:off x="2498724" y="3935506"/>
            <a:ext cx="5769526" cy="238274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对象 3">
                <a:hlinkClick r:id="" action="ppaction://ole?verb=1"/>
                <a:extLst>
                  <a:ext uri="{FF2B5EF4-FFF2-40B4-BE49-F238E27FC236}">
                    <a16:creationId xmlns:a16="http://schemas.microsoft.com/office/drawing/2014/main" id="{37A41B8E-0E0C-4EED-A311-720E4ED1FD4E}"/>
                  </a:ext>
                </a:extLst>
              </p:cNvPr>
              <p:cNvSpPr txBox="1"/>
              <p:nvPr/>
            </p:nvSpPr>
            <p:spPr bwMode="auto">
              <a:xfrm>
                <a:off x="8016021" y="3310685"/>
                <a:ext cx="518822" cy="7138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0" lang="zh-CN" altLang="en-US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zh-CN" altLang="en-US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e>
                      </m:acc>
                    </m:oMath>
                  </m:oMathPara>
                </a14:m>
                <a:endParaRPr kumimoji="0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SimSun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3" name="对象 3">
                <a:hlinkClick r:id="" action="ppaction://ole?verb=1"/>
                <a:extLst>
                  <a:ext uri="{FF2B5EF4-FFF2-40B4-BE49-F238E27FC236}">
                    <a16:creationId xmlns:a16="http://schemas.microsoft.com/office/drawing/2014/main" id="{37A41B8E-0E0C-4EED-A311-720E4ED1F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16021" y="3310685"/>
                <a:ext cx="518822" cy="7138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utoShape 25">
            <a:extLst>
              <a:ext uri="{FF2B5EF4-FFF2-40B4-BE49-F238E27FC236}">
                <a16:creationId xmlns:a16="http://schemas.microsoft.com/office/drawing/2014/main" id="{0D04164A-1BFE-4631-8F65-88147ADBD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456" y="4543774"/>
            <a:ext cx="360000" cy="360000"/>
          </a:xfrm>
          <a:prstGeom prst="ellipse">
            <a:avLst/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  <a:sym typeface="DengXian" panose="02010600030101010101" pitchFamily="2" charset="-122"/>
            </a:endParaRPr>
          </a:p>
        </p:txBody>
      </p:sp>
      <p:cxnSp>
        <p:nvCxnSpPr>
          <p:cNvPr id="25" name="直接箭头连接符 8">
            <a:extLst>
              <a:ext uri="{FF2B5EF4-FFF2-40B4-BE49-F238E27FC236}">
                <a16:creationId xmlns:a16="http://schemas.microsoft.com/office/drawing/2014/main" id="{F56EBA95-B96D-4FA3-8B6D-EA7C260CC534}"/>
              </a:ext>
            </a:extLst>
          </p:cNvPr>
          <p:cNvCxnSpPr>
            <a:cxnSpLocks noChangeShapeType="1"/>
            <a:stCxn id="24" idx="2"/>
          </p:cNvCxnSpPr>
          <p:nvPr/>
        </p:nvCxnSpPr>
        <p:spPr bwMode="auto">
          <a:xfrm flipH="1">
            <a:off x="6454800" y="4723774"/>
            <a:ext cx="683656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76946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F7732356-98F3-4B57-8E44-58C218E8FCFC}"/>
              </a:ext>
            </a:extLst>
          </p:cNvPr>
          <p:cNvSpPr/>
          <p:nvPr/>
        </p:nvSpPr>
        <p:spPr bwMode="auto">
          <a:xfrm>
            <a:off x="2499360" y="653414"/>
            <a:ext cx="3451860" cy="5655945"/>
          </a:xfrm>
          <a:custGeom>
            <a:avLst/>
            <a:gdLst>
              <a:gd name="connsiteX0" fmla="*/ 0 w 3665220"/>
              <a:gd name="connsiteY0" fmla="*/ 5646420 h 5646420"/>
              <a:gd name="connsiteX1" fmla="*/ 1584960 w 3665220"/>
              <a:gd name="connsiteY1" fmla="*/ 0 h 5646420"/>
              <a:gd name="connsiteX2" fmla="*/ 3665220 w 3665220"/>
              <a:gd name="connsiteY2" fmla="*/ 434340 h 5646420"/>
              <a:gd name="connsiteX3" fmla="*/ 0 w 3665220"/>
              <a:gd name="connsiteY3" fmla="*/ 5646420 h 5646420"/>
              <a:gd name="connsiteX0" fmla="*/ 0 w 3451860"/>
              <a:gd name="connsiteY0" fmla="*/ 5646420 h 5646420"/>
              <a:gd name="connsiteX1" fmla="*/ 1584960 w 3451860"/>
              <a:gd name="connsiteY1" fmla="*/ 0 h 5646420"/>
              <a:gd name="connsiteX2" fmla="*/ 3451860 w 3451860"/>
              <a:gd name="connsiteY2" fmla="*/ 731520 h 5646420"/>
              <a:gd name="connsiteX3" fmla="*/ 0 w 3451860"/>
              <a:gd name="connsiteY3" fmla="*/ 5646420 h 5646420"/>
              <a:gd name="connsiteX0" fmla="*/ 0 w 3451860"/>
              <a:gd name="connsiteY0" fmla="*/ 5655945 h 5655945"/>
              <a:gd name="connsiteX1" fmla="*/ 1565910 w 3451860"/>
              <a:gd name="connsiteY1" fmla="*/ 0 h 5655945"/>
              <a:gd name="connsiteX2" fmla="*/ 3451860 w 3451860"/>
              <a:gd name="connsiteY2" fmla="*/ 741045 h 5655945"/>
              <a:gd name="connsiteX3" fmla="*/ 0 w 3451860"/>
              <a:gd name="connsiteY3" fmla="*/ 5655945 h 5655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1860" h="5655945">
                <a:moveTo>
                  <a:pt x="0" y="5655945"/>
                </a:moveTo>
                <a:lnTo>
                  <a:pt x="1565910" y="0"/>
                </a:lnTo>
                <a:lnTo>
                  <a:pt x="3451860" y="741045"/>
                </a:lnTo>
                <a:lnTo>
                  <a:pt x="0" y="5655945"/>
                </a:lnTo>
                <a:close/>
              </a:path>
            </a:pathLst>
          </a:custGeom>
          <a:solidFill>
            <a:srgbClr val="D9EA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77" name="任意多边形: 形状 44">
            <a:extLst>
              <a:ext uri="{FF2B5EF4-FFF2-40B4-BE49-F238E27FC236}">
                <a16:creationId xmlns:a16="http://schemas.microsoft.com/office/drawing/2014/main" id="{3A7CF7A7-86AD-4089-A9D1-BE779A56A00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00313" y="652256"/>
            <a:ext cx="1592580" cy="5657087"/>
          </a:xfrm>
          <a:custGeom>
            <a:avLst/>
            <a:gdLst>
              <a:gd name="T0" fmla="*/ 38100 w 2794000"/>
              <a:gd name="T1" fmla="*/ 5651500 h 5651500"/>
              <a:gd name="T2" fmla="*/ 2794000 w 2794000"/>
              <a:gd name="T3" fmla="*/ 0 h 5651500"/>
              <a:gd name="T4" fmla="*/ 0 w 2794000"/>
              <a:gd name="T5" fmla="*/ 25400 h 5651500"/>
              <a:gd name="T6" fmla="*/ 38100 w 2794000"/>
              <a:gd name="T7" fmla="*/ 5651500 h 5651500"/>
              <a:gd name="connsiteX0" fmla="*/ 38100 w 2794000"/>
              <a:gd name="connsiteY0" fmla="*/ 5651500 h 5651500"/>
              <a:gd name="connsiteX1" fmla="*/ 2794000 w 2794000"/>
              <a:gd name="connsiteY1" fmla="*/ 0 h 5651500"/>
              <a:gd name="connsiteX2" fmla="*/ 0 w 2794000"/>
              <a:gd name="connsiteY2" fmla="*/ 180617 h 5651500"/>
              <a:gd name="connsiteX3" fmla="*/ 38100 w 2794000"/>
              <a:gd name="connsiteY3" fmla="*/ 5651500 h 5651500"/>
              <a:gd name="connsiteX0" fmla="*/ 7056 w 2794000"/>
              <a:gd name="connsiteY0" fmla="*/ 5622181 h 5622181"/>
              <a:gd name="connsiteX1" fmla="*/ 2794000 w 2794000"/>
              <a:gd name="connsiteY1" fmla="*/ 0 h 5622181"/>
              <a:gd name="connsiteX2" fmla="*/ 0 w 2794000"/>
              <a:gd name="connsiteY2" fmla="*/ 180617 h 5622181"/>
              <a:gd name="connsiteX3" fmla="*/ 7056 w 2794000"/>
              <a:gd name="connsiteY3" fmla="*/ 5622181 h 5622181"/>
              <a:gd name="connsiteX0" fmla="*/ 7056 w 2902656"/>
              <a:gd name="connsiteY0" fmla="*/ 5482917 h 5482917"/>
              <a:gd name="connsiteX1" fmla="*/ 2902656 w 2902656"/>
              <a:gd name="connsiteY1" fmla="*/ 0 h 5482917"/>
              <a:gd name="connsiteX2" fmla="*/ 0 w 2902656"/>
              <a:gd name="connsiteY2" fmla="*/ 41353 h 5482917"/>
              <a:gd name="connsiteX3" fmla="*/ 7056 w 2902656"/>
              <a:gd name="connsiteY3" fmla="*/ 5482917 h 5482917"/>
              <a:gd name="connsiteX0" fmla="*/ 7056 w 2654300"/>
              <a:gd name="connsiteY0" fmla="*/ 5453598 h 5453598"/>
              <a:gd name="connsiteX1" fmla="*/ 2654300 w 2654300"/>
              <a:gd name="connsiteY1" fmla="*/ 0 h 5453598"/>
              <a:gd name="connsiteX2" fmla="*/ 0 w 2654300"/>
              <a:gd name="connsiteY2" fmla="*/ 12034 h 5453598"/>
              <a:gd name="connsiteX3" fmla="*/ 7056 w 2654300"/>
              <a:gd name="connsiteY3" fmla="*/ 5453598 h 5453598"/>
              <a:gd name="connsiteX0" fmla="*/ 7056 w 2607733"/>
              <a:gd name="connsiteY0" fmla="*/ 5441564 h 5441564"/>
              <a:gd name="connsiteX1" fmla="*/ 2607733 w 2607733"/>
              <a:gd name="connsiteY1" fmla="*/ 2625 h 5441564"/>
              <a:gd name="connsiteX2" fmla="*/ 0 w 2607733"/>
              <a:gd name="connsiteY2" fmla="*/ 0 h 5441564"/>
              <a:gd name="connsiteX3" fmla="*/ 7056 w 2607733"/>
              <a:gd name="connsiteY3" fmla="*/ 5441564 h 5441564"/>
              <a:gd name="connsiteX0" fmla="*/ 7056 w 2638777"/>
              <a:gd name="connsiteY0" fmla="*/ 5441564 h 5441564"/>
              <a:gd name="connsiteX1" fmla="*/ 2638777 w 2638777"/>
              <a:gd name="connsiteY1" fmla="*/ 2625 h 5441564"/>
              <a:gd name="connsiteX2" fmla="*/ 0 w 2638777"/>
              <a:gd name="connsiteY2" fmla="*/ 0 h 5441564"/>
              <a:gd name="connsiteX3" fmla="*/ 7056 w 2638777"/>
              <a:gd name="connsiteY3" fmla="*/ 5441564 h 5441564"/>
              <a:gd name="connsiteX0" fmla="*/ 7056 w 3228621"/>
              <a:gd name="connsiteY0" fmla="*/ 5441564 h 5441564"/>
              <a:gd name="connsiteX1" fmla="*/ 3228621 w 3228621"/>
              <a:gd name="connsiteY1" fmla="*/ 9955 h 5441564"/>
              <a:gd name="connsiteX2" fmla="*/ 0 w 3228621"/>
              <a:gd name="connsiteY2" fmla="*/ 0 h 5441564"/>
              <a:gd name="connsiteX3" fmla="*/ 7056 w 3228621"/>
              <a:gd name="connsiteY3" fmla="*/ 5441564 h 5441564"/>
              <a:gd name="connsiteX0" fmla="*/ 7056 w 3244143"/>
              <a:gd name="connsiteY0" fmla="*/ 5446269 h 5446269"/>
              <a:gd name="connsiteX1" fmla="*/ 3244143 w 3244143"/>
              <a:gd name="connsiteY1" fmla="*/ 0 h 5446269"/>
              <a:gd name="connsiteX2" fmla="*/ 0 w 3244143"/>
              <a:gd name="connsiteY2" fmla="*/ 4705 h 5446269"/>
              <a:gd name="connsiteX3" fmla="*/ 7056 w 3244143"/>
              <a:gd name="connsiteY3" fmla="*/ 5446269 h 5446269"/>
              <a:gd name="connsiteX0" fmla="*/ 7056 w 3244143"/>
              <a:gd name="connsiteY0" fmla="*/ 5441564 h 5441564"/>
              <a:gd name="connsiteX1" fmla="*/ 3244143 w 3244143"/>
              <a:gd name="connsiteY1" fmla="*/ 2625 h 5441564"/>
              <a:gd name="connsiteX2" fmla="*/ 0 w 3244143"/>
              <a:gd name="connsiteY2" fmla="*/ 0 h 5441564"/>
              <a:gd name="connsiteX3" fmla="*/ 7056 w 3244143"/>
              <a:gd name="connsiteY3" fmla="*/ 5441564 h 544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4143" h="5441564">
                <a:moveTo>
                  <a:pt x="7056" y="5441564"/>
                </a:moveTo>
                <a:lnTo>
                  <a:pt x="3244143" y="2625"/>
                </a:lnTo>
                <a:lnTo>
                  <a:pt x="0" y="0"/>
                </a:lnTo>
                <a:lnTo>
                  <a:pt x="7056" y="5441564"/>
                </a:lnTo>
                <a:close/>
              </a:path>
            </a:pathLst>
          </a:custGeom>
          <a:solidFill>
            <a:srgbClr val="D9EAF6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4578" name="任意多边形: 形状 44">
            <a:extLst>
              <a:ext uri="{FF2B5EF4-FFF2-40B4-BE49-F238E27FC236}">
                <a16:creationId xmlns:a16="http://schemas.microsoft.com/office/drawing/2014/main" id="{172B6A9E-1D32-4F1A-A840-37A1CA83A39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2100000">
            <a:off x="4000162" y="1536362"/>
            <a:ext cx="2426089" cy="6025339"/>
          </a:xfrm>
          <a:custGeom>
            <a:avLst/>
            <a:gdLst>
              <a:gd name="T0" fmla="*/ 38100 w 2794000"/>
              <a:gd name="T1" fmla="*/ 5651500 h 5651500"/>
              <a:gd name="T2" fmla="*/ 2794000 w 2794000"/>
              <a:gd name="T3" fmla="*/ 0 h 5651500"/>
              <a:gd name="T4" fmla="*/ 0 w 2794000"/>
              <a:gd name="T5" fmla="*/ 25400 h 5651500"/>
              <a:gd name="T6" fmla="*/ 38100 w 2794000"/>
              <a:gd name="T7" fmla="*/ 5651500 h 5651500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13472 w 2807472"/>
              <a:gd name="connsiteY2" fmla="*/ 25400 h 5747824"/>
              <a:gd name="connsiteX3" fmla="*/ 0 w 2807472"/>
              <a:gd name="connsiteY3" fmla="*/ 5747824 h 5747824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14115 w 2807472"/>
              <a:gd name="connsiteY2" fmla="*/ 210461 h 5747824"/>
              <a:gd name="connsiteX3" fmla="*/ 0 w 2807472"/>
              <a:gd name="connsiteY3" fmla="*/ 5747824 h 5747824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1834 w 2807472"/>
              <a:gd name="connsiteY2" fmla="*/ 218038 h 5747824"/>
              <a:gd name="connsiteX3" fmla="*/ 0 w 2807472"/>
              <a:gd name="connsiteY3" fmla="*/ 5747824 h 5747824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9510 w 2807472"/>
              <a:gd name="connsiteY2" fmla="*/ 213302 h 5747824"/>
              <a:gd name="connsiteX3" fmla="*/ 0 w 2807472"/>
              <a:gd name="connsiteY3" fmla="*/ 5747824 h 5747824"/>
              <a:gd name="connsiteX0" fmla="*/ 0 w 2650915"/>
              <a:gd name="connsiteY0" fmla="*/ 5534522 h 5534522"/>
              <a:gd name="connsiteX1" fmla="*/ 2650915 w 2650915"/>
              <a:gd name="connsiteY1" fmla="*/ 84870 h 5534522"/>
              <a:gd name="connsiteX2" fmla="*/ 9510 w 2650915"/>
              <a:gd name="connsiteY2" fmla="*/ 0 h 5534522"/>
              <a:gd name="connsiteX3" fmla="*/ 0 w 2650915"/>
              <a:gd name="connsiteY3" fmla="*/ 5534522 h 5534522"/>
              <a:gd name="connsiteX0" fmla="*/ 0 w 2650915"/>
              <a:gd name="connsiteY0" fmla="*/ 5449652 h 5449652"/>
              <a:gd name="connsiteX1" fmla="*/ 2650915 w 2650915"/>
              <a:gd name="connsiteY1" fmla="*/ 0 h 5449652"/>
              <a:gd name="connsiteX2" fmla="*/ 11403 w 2650915"/>
              <a:gd name="connsiteY2" fmla="*/ 228433 h 5449652"/>
              <a:gd name="connsiteX3" fmla="*/ 0 w 2650915"/>
              <a:gd name="connsiteY3" fmla="*/ 5449652 h 5449652"/>
              <a:gd name="connsiteX0" fmla="*/ 455 w 2651370"/>
              <a:gd name="connsiteY0" fmla="*/ 5449652 h 5449652"/>
              <a:gd name="connsiteX1" fmla="*/ 2651370 w 2651370"/>
              <a:gd name="connsiteY1" fmla="*/ 0 h 5449652"/>
              <a:gd name="connsiteX2" fmla="*/ 1418 w 2651370"/>
              <a:gd name="connsiteY2" fmla="*/ 226811 h 5449652"/>
              <a:gd name="connsiteX3" fmla="*/ 455 w 2651370"/>
              <a:gd name="connsiteY3" fmla="*/ 5449652 h 5449652"/>
              <a:gd name="connsiteX0" fmla="*/ 455 w 2386763"/>
              <a:gd name="connsiteY0" fmla="*/ 5222841 h 5222841"/>
              <a:gd name="connsiteX1" fmla="*/ 2386763 w 2386763"/>
              <a:gd name="connsiteY1" fmla="*/ 315416 h 5222841"/>
              <a:gd name="connsiteX2" fmla="*/ 1418 w 2386763"/>
              <a:gd name="connsiteY2" fmla="*/ 0 h 5222841"/>
              <a:gd name="connsiteX3" fmla="*/ 455 w 2386763"/>
              <a:gd name="connsiteY3" fmla="*/ 5222841 h 522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6763" h="5222841">
                <a:moveTo>
                  <a:pt x="455" y="5222841"/>
                </a:moveTo>
                <a:lnTo>
                  <a:pt x="2386763" y="315416"/>
                </a:lnTo>
                <a:lnTo>
                  <a:pt x="1418" y="0"/>
                </a:lnTo>
                <a:cubicBezTo>
                  <a:pt x="-3073" y="1907475"/>
                  <a:pt x="4946" y="3315366"/>
                  <a:pt x="455" y="5222841"/>
                </a:cubicBezTo>
                <a:close/>
              </a:path>
            </a:pathLst>
          </a:custGeom>
          <a:solidFill>
            <a:srgbClr val="FFC000">
              <a:alpha val="2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4581" name="任意多边形: 形状 31">
            <a:extLst>
              <a:ext uri="{FF2B5EF4-FFF2-40B4-BE49-F238E27FC236}">
                <a16:creationId xmlns:a16="http://schemas.microsoft.com/office/drawing/2014/main" id="{CD8E396F-D343-48FB-9EA7-385C39F1D1E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02377" y="4945838"/>
            <a:ext cx="5651039" cy="1369378"/>
          </a:xfrm>
          <a:custGeom>
            <a:avLst/>
            <a:gdLst>
              <a:gd name="T0" fmla="*/ 0 w 7226300"/>
              <a:gd name="T1" fmla="*/ 2641600 h 2641600"/>
              <a:gd name="T2" fmla="*/ 7226300 w 7226300"/>
              <a:gd name="T3" fmla="*/ 0 h 2641600"/>
              <a:gd name="T4" fmla="*/ 7162800 w 7226300"/>
              <a:gd name="T5" fmla="*/ 2641600 h 2641600"/>
              <a:gd name="T6" fmla="*/ 0 w 7226300"/>
              <a:gd name="T7" fmla="*/ 2641600 h 2641600"/>
              <a:gd name="connsiteX0" fmla="*/ 0 w 7260091"/>
              <a:gd name="connsiteY0" fmla="*/ 2709045 h 2709045"/>
              <a:gd name="connsiteX1" fmla="*/ 7260091 w 7260091"/>
              <a:gd name="connsiteY1" fmla="*/ 0 h 2709045"/>
              <a:gd name="connsiteX2" fmla="*/ 7196591 w 7260091"/>
              <a:gd name="connsiteY2" fmla="*/ 2641600 h 2709045"/>
              <a:gd name="connsiteX3" fmla="*/ 0 w 7260091"/>
              <a:gd name="connsiteY3" fmla="*/ 2709045 h 2709045"/>
              <a:gd name="connsiteX0" fmla="*/ 0 w 7260091"/>
              <a:gd name="connsiteY0" fmla="*/ 2709045 h 2709045"/>
              <a:gd name="connsiteX1" fmla="*/ 7260091 w 7260091"/>
              <a:gd name="connsiteY1" fmla="*/ 0 h 2709045"/>
              <a:gd name="connsiteX2" fmla="*/ 6267345 w 7260091"/>
              <a:gd name="connsiteY2" fmla="*/ 2695556 h 2709045"/>
              <a:gd name="connsiteX3" fmla="*/ 0 w 7260091"/>
              <a:gd name="connsiteY3" fmla="*/ 2709045 h 2709045"/>
              <a:gd name="connsiteX0" fmla="*/ 0 w 6288606"/>
              <a:gd name="connsiteY0" fmla="*/ 2358330 h 2358330"/>
              <a:gd name="connsiteX1" fmla="*/ 6288606 w 6288606"/>
              <a:gd name="connsiteY1" fmla="*/ 0 h 2358330"/>
              <a:gd name="connsiteX2" fmla="*/ 6267345 w 6288606"/>
              <a:gd name="connsiteY2" fmla="*/ 2344841 h 2358330"/>
              <a:gd name="connsiteX3" fmla="*/ 0 w 6288606"/>
              <a:gd name="connsiteY3" fmla="*/ 2358330 h 2358330"/>
              <a:gd name="connsiteX0" fmla="*/ 0 w 6271711"/>
              <a:gd name="connsiteY0" fmla="*/ 2358330 h 2358330"/>
              <a:gd name="connsiteX1" fmla="*/ 6271711 w 6271711"/>
              <a:gd name="connsiteY1" fmla="*/ 0 h 2358330"/>
              <a:gd name="connsiteX2" fmla="*/ 6267345 w 6271711"/>
              <a:gd name="connsiteY2" fmla="*/ 2344841 h 2358330"/>
              <a:gd name="connsiteX3" fmla="*/ 0 w 6271711"/>
              <a:gd name="connsiteY3" fmla="*/ 2358330 h 2358330"/>
              <a:gd name="connsiteX0" fmla="*/ 0 w 6280159"/>
              <a:gd name="connsiteY0" fmla="*/ 2385308 h 2385308"/>
              <a:gd name="connsiteX1" fmla="*/ 6280159 w 6280159"/>
              <a:gd name="connsiteY1" fmla="*/ 0 h 2385308"/>
              <a:gd name="connsiteX2" fmla="*/ 6267345 w 6280159"/>
              <a:gd name="connsiteY2" fmla="*/ 2371819 h 2385308"/>
              <a:gd name="connsiteX3" fmla="*/ 0 w 6280159"/>
              <a:gd name="connsiteY3" fmla="*/ 2385308 h 2385308"/>
              <a:gd name="connsiteX0" fmla="*/ 0 w 6271711"/>
              <a:gd name="connsiteY0" fmla="*/ 2371819 h 2371819"/>
              <a:gd name="connsiteX1" fmla="*/ 6271711 w 6271711"/>
              <a:gd name="connsiteY1" fmla="*/ 0 h 2371819"/>
              <a:gd name="connsiteX2" fmla="*/ 6267345 w 6271711"/>
              <a:gd name="connsiteY2" fmla="*/ 2358330 h 2371819"/>
              <a:gd name="connsiteX3" fmla="*/ 0 w 6271711"/>
              <a:gd name="connsiteY3" fmla="*/ 2371819 h 2371819"/>
              <a:gd name="connsiteX0" fmla="*/ 0 w 6276990"/>
              <a:gd name="connsiteY0" fmla="*/ 2363387 h 2363387"/>
              <a:gd name="connsiteX1" fmla="*/ 6276990 w 6276990"/>
              <a:gd name="connsiteY1" fmla="*/ 0 h 2363387"/>
              <a:gd name="connsiteX2" fmla="*/ 6272624 w 6276990"/>
              <a:gd name="connsiteY2" fmla="*/ 2358330 h 2363387"/>
              <a:gd name="connsiteX3" fmla="*/ 0 w 6276990"/>
              <a:gd name="connsiteY3" fmla="*/ 2363387 h 2363387"/>
              <a:gd name="connsiteX0" fmla="*/ 0 w 6276990"/>
              <a:gd name="connsiteY0" fmla="*/ 2354957 h 2358330"/>
              <a:gd name="connsiteX1" fmla="*/ 6276990 w 6276990"/>
              <a:gd name="connsiteY1" fmla="*/ 0 h 2358330"/>
              <a:gd name="connsiteX2" fmla="*/ 6272624 w 6276990"/>
              <a:gd name="connsiteY2" fmla="*/ 2358330 h 2358330"/>
              <a:gd name="connsiteX3" fmla="*/ 0 w 6276990"/>
              <a:gd name="connsiteY3" fmla="*/ 2354957 h 2358330"/>
              <a:gd name="connsiteX0" fmla="*/ 0 w 6282270"/>
              <a:gd name="connsiteY0" fmla="*/ 2346525 h 2349898"/>
              <a:gd name="connsiteX1" fmla="*/ 6282270 w 6282270"/>
              <a:gd name="connsiteY1" fmla="*/ 0 h 2349898"/>
              <a:gd name="connsiteX2" fmla="*/ 6272624 w 6282270"/>
              <a:gd name="connsiteY2" fmla="*/ 2349898 h 2349898"/>
              <a:gd name="connsiteX3" fmla="*/ 0 w 6282270"/>
              <a:gd name="connsiteY3" fmla="*/ 2346525 h 2349898"/>
              <a:gd name="connsiteX0" fmla="*/ 0 w 6271710"/>
              <a:gd name="connsiteY0" fmla="*/ 2335285 h 2349898"/>
              <a:gd name="connsiteX1" fmla="*/ 6271710 w 6271710"/>
              <a:gd name="connsiteY1" fmla="*/ 0 h 2349898"/>
              <a:gd name="connsiteX2" fmla="*/ 6262064 w 6271710"/>
              <a:gd name="connsiteY2" fmla="*/ 2349898 h 2349898"/>
              <a:gd name="connsiteX3" fmla="*/ 0 w 6271710"/>
              <a:gd name="connsiteY3" fmla="*/ 2335285 h 2349898"/>
              <a:gd name="connsiteX0" fmla="*/ 0 w 6271710"/>
              <a:gd name="connsiteY0" fmla="*/ 2346526 h 2349898"/>
              <a:gd name="connsiteX1" fmla="*/ 6271710 w 6271710"/>
              <a:gd name="connsiteY1" fmla="*/ 0 h 2349898"/>
              <a:gd name="connsiteX2" fmla="*/ 6262064 w 6271710"/>
              <a:gd name="connsiteY2" fmla="*/ 2349898 h 2349898"/>
              <a:gd name="connsiteX3" fmla="*/ 0 w 6271710"/>
              <a:gd name="connsiteY3" fmla="*/ 2346526 h 2349898"/>
              <a:gd name="connsiteX0" fmla="*/ 0 w 6262400"/>
              <a:gd name="connsiteY0" fmla="*/ 2346526 h 2349898"/>
              <a:gd name="connsiteX1" fmla="*/ 6261150 w 6262400"/>
              <a:gd name="connsiteY1" fmla="*/ 0 h 2349898"/>
              <a:gd name="connsiteX2" fmla="*/ 6262064 w 6262400"/>
              <a:gd name="connsiteY2" fmla="*/ 2349898 h 2349898"/>
              <a:gd name="connsiteX3" fmla="*/ 0 w 6262400"/>
              <a:gd name="connsiteY3" fmla="*/ 2346526 h 2349898"/>
              <a:gd name="connsiteX0" fmla="*/ 0 w 6270320"/>
              <a:gd name="connsiteY0" fmla="*/ 2350742 h 2350742"/>
              <a:gd name="connsiteX1" fmla="*/ 6269070 w 6270320"/>
              <a:gd name="connsiteY1" fmla="*/ 0 h 2350742"/>
              <a:gd name="connsiteX2" fmla="*/ 6269984 w 6270320"/>
              <a:gd name="connsiteY2" fmla="*/ 2349898 h 2350742"/>
              <a:gd name="connsiteX3" fmla="*/ 0 w 6270320"/>
              <a:gd name="connsiteY3" fmla="*/ 2350742 h 2350742"/>
              <a:gd name="connsiteX0" fmla="*/ 0 w 6262400"/>
              <a:gd name="connsiteY0" fmla="*/ 2350742 h 2350742"/>
              <a:gd name="connsiteX1" fmla="*/ 6261150 w 6262400"/>
              <a:gd name="connsiteY1" fmla="*/ 0 h 2350742"/>
              <a:gd name="connsiteX2" fmla="*/ 6262064 w 6262400"/>
              <a:gd name="connsiteY2" fmla="*/ 2349898 h 2350742"/>
              <a:gd name="connsiteX3" fmla="*/ 0 w 6262400"/>
              <a:gd name="connsiteY3" fmla="*/ 2350742 h 2350742"/>
              <a:gd name="connsiteX0" fmla="*/ 0 w 6267680"/>
              <a:gd name="connsiteY0" fmla="*/ 2350742 h 2350742"/>
              <a:gd name="connsiteX1" fmla="*/ 6266430 w 6267680"/>
              <a:gd name="connsiteY1" fmla="*/ 0 h 2350742"/>
              <a:gd name="connsiteX2" fmla="*/ 6267344 w 6267680"/>
              <a:gd name="connsiteY2" fmla="*/ 2349898 h 2350742"/>
              <a:gd name="connsiteX3" fmla="*/ 0 w 6267680"/>
              <a:gd name="connsiteY3" fmla="*/ 2350742 h 2350742"/>
              <a:gd name="connsiteX0" fmla="*/ 0 w 6265040"/>
              <a:gd name="connsiteY0" fmla="*/ 2350742 h 2350742"/>
              <a:gd name="connsiteX1" fmla="*/ 6263790 w 6265040"/>
              <a:gd name="connsiteY1" fmla="*/ 0 h 2350742"/>
              <a:gd name="connsiteX2" fmla="*/ 6264704 w 6265040"/>
              <a:gd name="connsiteY2" fmla="*/ 2349898 h 2350742"/>
              <a:gd name="connsiteX3" fmla="*/ 0 w 6265040"/>
              <a:gd name="connsiteY3" fmla="*/ 2350742 h 2350742"/>
              <a:gd name="connsiteX0" fmla="*/ 0 w 6265040"/>
              <a:gd name="connsiteY0" fmla="*/ 2350742 h 2350742"/>
              <a:gd name="connsiteX1" fmla="*/ 6263791 w 6265040"/>
              <a:gd name="connsiteY1" fmla="*/ 0 h 2350742"/>
              <a:gd name="connsiteX2" fmla="*/ 6264704 w 6265040"/>
              <a:gd name="connsiteY2" fmla="*/ 2349898 h 2350742"/>
              <a:gd name="connsiteX3" fmla="*/ 0 w 6265040"/>
              <a:gd name="connsiteY3" fmla="*/ 2350742 h 2350742"/>
              <a:gd name="connsiteX0" fmla="*/ 0 w 6265040"/>
              <a:gd name="connsiteY0" fmla="*/ 2376033 h 2376033"/>
              <a:gd name="connsiteX1" fmla="*/ 6263792 w 6265040"/>
              <a:gd name="connsiteY1" fmla="*/ 0 h 2376033"/>
              <a:gd name="connsiteX2" fmla="*/ 6264704 w 6265040"/>
              <a:gd name="connsiteY2" fmla="*/ 2375189 h 2376033"/>
              <a:gd name="connsiteX3" fmla="*/ 0 w 6265040"/>
              <a:gd name="connsiteY3" fmla="*/ 2376033 h 2376033"/>
              <a:gd name="connsiteX0" fmla="*/ 0 w 6264918"/>
              <a:gd name="connsiteY0" fmla="*/ 2384463 h 2384463"/>
              <a:gd name="connsiteX1" fmla="*/ 6261152 w 6264918"/>
              <a:gd name="connsiteY1" fmla="*/ 0 h 2384463"/>
              <a:gd name="connsiteX2" fmla="*/ 6264704 w 6264918"/>
              <a:gd name="connsiteY2" fmla="*/ 2383619 h 2384463"/>
              <a:gd name="connsiteX3" fmla="*/ 0 w 6264918"/>
              <a:gd name="connsiteY3" fmla="*/ 2384463 h 2384463"/>
              <a:gd name="connsiteX0" fmla="*/ 0 w 6264861"/>
              <a:gd name="connsiteY0" fmla="*/ 2388680 h 2388680"/>
              <a:gd name="connsiteX1" fmla="*/ 6258511 w 6264861"/>
              <a:gd name="connsiteY1" fmla="*/ 0 h 2388680"/>
              <a:gd name="connsiteX2" fmla="*/ 6264704 w 6264861"/>
              <a:gd name="connsiteY2" fmla="*/ 2387836 h 2388680"/>
              <a:gd name="connsiteX3" fmla="*/ 0 w 6264861"/>
              <a:gd name="connsiteY3" fmla="*/ 2388680 h 2388680"/>
              <a:gd name="connsiteX0" fmla="*/ 0 w 6264862"/>
              <a:gd name="connsiteY0" fmla="*/ 2397112 h 2397112"/>
              <a:gd name="connsiteX1" fmla="*/ 6258511 w 6264862"/>
              <a:gd name="connsiteY1" fmla="*/ 0 h 2397112"/>
              <a:gd name="connsiteX2" fmla="*/ 6264704 w 6264862"/>
              <a:gd name="connsiteY2" fmla="*/ 2396268 h 2397112"/>
              <a:gd name="connsiteX3" fmla="*/ 0 w 6264862"/>
              <a:gd name="connsiteY3" fmla="*/ 2397112 h 2397112"/>
              <a:gd name="connsiteX0" fmla="*/ 0 w 6264862"/>
              <a:gd name="connsiteY0" fmla="*/ 2424090 h 2424090"/>
              <a:gd name="connsiteX1" fmla="*/ 6258512 w 6264862"/>
              <a:gd name="connsiteY1" fmla="*/ 0 h 2424090"/>
              <a:gd name="connsiteX2" fmla="*/ 6264704 w 6264862"/>
              <a:gd name="connsiteY2" fmla="*/ 2423246 h 2424090"/>
              <a:gd name="connsiteX3" fmla="*/ 0 w 6264862"/>
              <a:gd name="connsiteY3" fmla="*/ 2424090 h 2424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4862" h="2424090">
                <a:moveTo>
                  <a:pt x="0" y="2424090"/>
                </a:moveTo>
                <a:lnTo>
                  <a:pt x="6258512" y="0"/>
                </a:lnTo>
                <a:cubicBezTo>
                  <a:pt x="6257057" y="781614"/>
                  <a:pt x="6266159" y="1641632"/>
                  <a:pt x="6264704" y="2423246"/>
                </a:cubicBezTo>
                <a:lnTo>
                  <a:pt x="0" y="2424090"/>
                </a:lnTo>
                <a:close/>
              </a:path>
            </a:pathLst>
          </a:custGeom>
          <a:solidFill>
            <a:srgbClr val="D9EAF6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4582" name="Straight Connector 35">
            <a:extLst>
              <a:ext uri="{FF2B5EF4-FFF2-40B4-BE49-F238E27FC236}">
                <a16:creationId xmlns:a16="http://schemas.microsoft.com/office/drawing/2014/main" id="{9F8B3D9B-E456-407F-B5AB-3106E197DE8C}"/>
              </a:ext>
            </a:extLst>
          </p:cNvPr>
          <p:cNvSpPr>
            <a:spLocks noChangeAspect="1" noChangeShapeType="1"/>
          </p:cNvSpPr>
          <p:nvPr>
            <p:custDataLst>
              <p:tags r:id="rId4"/>
            </p:custDataLst>
          </p:nvPr>
        </p:nvSpPr>
        <p:spPr bwMode="auto">
          <a:xfrm>
            <a:off x="2500313" y="552834"/>
            <a:ext cx="0" cy="576952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4583" name="Straight Connector 36">
            <a:extLst>
              <a:ext uri="{FF2B5EF4-FFF2-40B4-BE49-F238E27FC236}">
                <a16:creationId xmlns:a16="http://schemas.microsoft.com/office/drawing/2014/main" id="{5E9B01A4-C36F-424B-AC2D-64BFADE2C488}"/>
              </a:ext>
            </a:extLst>
          </p:cNvPr>
          <p:cNvSpPr>
            <a:spLocks noChangeAspect="1" noChangeShapeType="1"/>
          </p:cNvSpPr>
          <p:nvPr>
            <p:custDataLst>
              <p:tags r:id="rId5"/>
            </p:custDataLst>
          </p:nvPr>
        </p:nvSpPr>
        <p:spPr bwMode="auto">
          <a:xfrm>
            <a:off x="2499360" y="6312835"/>
            <a:ext cx="5768890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24584" name="直接箭头连接符 4">
            <a:extLst>
              <a:ext uri="{FF2B5EF4-FFF2-40B4-BE49-F238E27FC236}">
                <a16:creationId xmlns:a16="http://schemas.microsoft.com/office/drawing/2014/main" id="{8F1E98CE-F144-4C40-8A6B-E8706726E561}"/>
              </a:ext>
            </a:extLst>
          </p:cNvPr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flipH="1">
            <a:off x="3934800" y="6678000"/>
            <a:ext cx="25200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1" name="直接箭头连接符 4">
            <a:extLst>
              <a:ext uri="{FF2B5EF4-FFF2-40B4-BE49-F238E27FC236}">
                <a16:creationId xmlns:a16="http://schemas.microsoft.com/office/drawing/2014/main" id="{FB9657DD-908E-4D9C-A79A-31E7EF796D67}"/>
              </a:ext>
            </a:extLst>
          </p:cNvPr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>
            <a:off x="2149200" y="2370810"/>
            <a:ext cx="0" cy="25200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A35B23D2-7FB1-4E4F-8293-B74E2B00ACA3}"/>
              </a:ext>
            </a:extLst>
          </p:cNvPr>
          <p:cNvSpPr/>
          <p:nvPr/>
        </p:nvSpPr>
        <p:spPr bwMode="auto">
          <a:xfrm>
            <a:off x="2498724" y="3073400"/>
            <a:ext cx="5654675" cy="3244850"/>
          </a:xfrm>
          <a:custGeom>
            <a:avLst/>
            <a:gdLst>
              <a:gd name="connsiteX0" fmla="*/ 0 w 5645150"/>
              <a:gd name="connsiteY0" fmla="*/ 3238500 h 3238500"/>
              <a:gd name="connsiteX1" fmla="*/ 5645150 w 5645150"/>
              <a:gd name="connsiteY1" fmla="*/ 1892300 h 3238500"/>
              <a:gd name="connsiteX2" fmla="*/ 5219700 w 5645150"/>
              <a:gd name="connsiteY2" fmla="*/ 0 h 3238500"/>
              <a:gd name="connsiteX3" fmla="*/ 0 w 5645150"/>
              <a:gd name="connsiteY3" fmla="*/ 3238500 h 3238500"/>
              <a:gd name="connsiteX0" fmla="*/ 0 w 5648325"/>
              <a:gd name="connsiteY0" fmla="*/ 3244850 h 3244850"/>
              <a:gd name="connsiteX1" fmla="*/ 5648325 w 5648325"/>
              <a:gd name="connsiteY1" fmla="*/ 1892300 h 3244850"/>
              <a:gd name="connsiteX2" fmla="*/ 5222875 w 5648325"/>
              <a:gd name="connsiteY2" fmla="*/ 0 h 3244850"/>
              <a:gd name="connsiteX3" fmla="*/ 0 w 5648325"/>
              <a:gd name="connsiteY3" fmla="*/ 3244850 h 3244850"/>
              <a:gd name="connsiteX0" fmla="*/ 0 w 5654675"/>
              <a:gd name="connsiteY0" fmla="*/ 3244850 h 3244850"/>
              <a:gd name="connsiteX1" fmla="*/ 5654675 w 5654675"/>
              <a:gd name="connsiteY1" fmla="*/ 1885950 h 3244850"/>
              <a:gd name="connsiteX2" fmla="*/ 5222875 w 5654675"/>
              <a:gd name="connsiteY2" fmla="*/ 0 h 3244850"/>
              <a:gd name="connsiteX3" fmla="*/ 0 w 5654675"/>
              <a:gd name="connsiteY3" fmla="*/ 3244850 h 324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54675" h="3244850">
                <a:moveTo>
                  <a:pt x="0" y="3244850"/>
                </a:moveTo>
                <a:lnTo>
                  <a:pt x="5654675" y="1885950"/>
                </a:lnTo>
                <a:lnTo>
                  <a:pt x="5222875" y="0"/>
                </a:lnTo>
                <a:lnTo>
                  <a:pt x="0" y="3244850"/>
                </a:lnTo>
                <a:close/>
              </a:path>
            </a:pathLst>
          </a:custGeom>
          <a:solidFill>
            <a:srgbClr val="D9EA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任意多边形 9">
            <a:extLst>
              <a:ext uri="{FF2B5EF4-FFF2-40B4-BE49-F238E27FC236}">
                <a16:creationId xmlns:a16="http://schemas.microsoft.com/office/drawing/2014/main" id="{DB06E196-BE97-472C-9F82-D5016651D55F}"/>
              </a:ext>
            </a:extLst>
          </p:cNvPr>
          <p:cNvSpPr/>
          <p:nvPr/>
        </p:nvSpPr>
        <p:spPr>
          <a:xfrm rot="21120000">
            <a:off x="2974201" y="482301"/>
            <a:ext cx="4692756" cy="5663123"/>
          </a:xfrm>
          <a:custGeom>
            <a:avLst/>
            <a:gdLst>
              <a:gd name="connisteX0" fmla="*/ 92196 w 1401566"/>
              <a:gd name="connsiteY0" fmla="*/ 0 h 1985010"/>
              <a:gd name="connisteX1" fmla="*/ 132201 w 1401566"/>
              <a:gd name="connsiteY1" fmla="*/ 1541780 h 1985010"/>
              <a:gd name="connisteX2" fmla="*/ 1401566 w 1401566"/>
              <a:gd name="connsiteY2" fmla="*/ 1985010 h 1985010"/>
              <a:gd name="connisteX3" fmla="*/ 1462526 w 1401566"/>
              <a:gd name="connsiteY3" fmla="*/ 2136140 h 1985010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86469 w 1243688"/>
              <a:gd name="connsiteY0" fmla="*/ 0 h 1912565"/>
              <a:gd name="connsiteX1" fmla="*/ 135099 w 1243688"/>
              <a:gd name="connsiteY1" fmla="*/ 1505524 h 1912565"/>
              <a:gd name="connsiteX2" fmla="*/ 1243688 w 1243688"/>
              <a:gd name="connsiteY2" fmla="*/ 1912565 h 1912565"/>
              <a:gd name="connsiteX0" fmla="*/ 86469 w 1232432"/>
              <a:gd name="connsiteY0" fmla="*/ 0 h 1973570"/>
              <a:gd name="connsiteX1" fmla="*/ 135099 w 1232432"/>
              <a:gd name="connsiteY1" fmla="*/ 1505524 h 1973570"/>
              <a:gd name="connsiteX2" fmla="*/ 1232432 w 1232432"/>
              <a:gd name="connsiteY2" fmla="*/ 1973570 h 1973570"/>
              <a:gd name="connsiteX0" fmla="*/ 86469 w 1232432"/>
              <a:gd name="connsiteY0" fmla="*/ 0 h 1973570"/>
              <a:gd name="connsiteX1" fmla="*/ 135099 w 1232432"/>
              <a:gd name="connsiteY1" fmla="*/ 1505524 h 1973570"/>
              <a:gd name="connsiteX2" fmla="*/ 1232432 w 1232432"/>
              <a:gd name="connsiteY2" fmla="*/ 1973570 h 1973570"/>
              <a:gd name="connsiteX0" fmla="*/ 90790 w 1236753"/>
              <a:gd name="connsiteY0" fmla="*/ 0 h 1973570"/>
              <a:gd name="connsiteX1" fmla="*/ 139420 w 1236753"/>
              <a:gd name="connsiteY1" fmla="*/ 1505524 h 1973570"/>
              <a:gd name="connsiteX2" fmla="*/ 1236753 w 1236753"/>
              <a:gd name="connsiteY2" fmla="*/ 1973570 h 19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753" h="1973570">
                <a:moveTo>
                  <a:pt x="90790" y="0"/>
                </a:moveTo>
                <a:cubicBezTo>
                  <a:pt x="58621" y="306392"/>
                  <a:pt x="-122200" y="1108649"/>
                  <a:pt x="139420" y="1505524"/>
                </a:cubicBezTo>
                <a:cubicBezTo>
                  <a:pt x="401040" y="1902399"/>
                  <a:pt x="953147" y="1952521"/>
                  <a:pt x="1236753" y="1973570"/>
                </a:cubicBezTo>
              </a:path>
            </a:pathLst>
          </a:custGeom>
          <a:ln w="508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F210A15B-E184-4131-BE6B-8E9CAA946FC3}"/>
                  </a:ext>
                </a:extLst>
              </p:cNvPr>
              <p:cNvSpPr txBox="1"/>
              <p:nvPr/>
            </p:nvSpPr>
            <p:spPr bwMode="auto">
              <a:xfrm>
                <a:off x="1323880" y="429745"/>
                <a:ext cx="1443038" cy="68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zh-CN" altLang="en-US" sz="4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zh-CN" altLang="en-US" sz="4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4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zh-CN" altLang="en-US" sz="4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SimSun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7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F210A15B-E184-4131-BE6B-8E9CAA946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3880" y="429745"/>
                <a:ext cx="1443038" cy="6826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C552CC0E-0C34-4B5C-B4DF-556A11ADC0CA}"/>
                  </a:ext>
                </a:extLst>
              </p:cNvPr>
              <p:cNvSpPr txBox="1"/>
              <p:nvPr/>
            </p:nvSpPr>
            <p:spPr bwMode="auto">
              <a:xfrm>
                <a:off x="7162250" y="6228704"/>
                <a:ext cx="1274858" cy="7143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37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37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zh-CN" altLang="en-US" sz="37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zh-CN" altLang="en-US" sz="37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37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zh-CN" altLang="en-US" sz="37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37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SimSun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9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C552CC0E-0C34-4B5C-B4DF-556A11ADC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62250" y="6228704"/>
                <a:ext cx="1274858" cy="7143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32">
            <a:extLst>
              <a:ext uri="{FF2B5EF4-FFF2-40B4-BE49-F238E27FC236}">
                <a16:creationId xmlns:a16="http://schemas.microsoft.com/office/drawing/2014/main" id="{80D7F4E9-3233-45FE-A4F1-4EFB49BB3AF0}"/>
              </a:ext>
            </a:extLst>
          </p:cNvPr>
          <p:cNvCxnSpPr>
            <a:cxnSpLocks noChangeShapeType="1"/>
            <a:stCxn id="24583" idx="0"/>
          </p:cNvCxnSpPr>
          <p:nvPr>
            <p:custDataLst>
              <p:tags r:id="rId8"/>
            </p:custDataLst>
          </p:nvPr>
        </p:nvCxnSpPr>
        <p:spPr bwMode="auto">
          <a:xfrm flipV="1">
            <a:off x="2499360" y="1972235"/>
            <a:ext cx="4662890" cy="434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对象 3">
                <a:hlinkClick r:id="" action="ppaction://ole?verb=1"/>
                <a:extLst>
                  <a:ext uri="{FF2B5EF4-FFF2-40B4-BE49-F238E27FC236}">
                    <a16:creationId xmlns:a16="http://schemas.microsoft.com/office/drawing/2014/main" id="{5918D3FC-7AA3-49F1-851F-49D8C0C2983D}"/>
                  </a:ext>
                </a:extLst>
              </p:cNvPr>
              <p:cNvSpPr txBox="1"/>
              <p:nvPr/>
            </p:nvSpPr>
            <p:spPr bwMode="auto">
              <a:xfrm>
                <a:off x="7122217" y="1826458"/>
                <a:ext cx="518822" cy="6963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0" lang="zh-CN" altLang="en-US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zh-CN" altLang="en-US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e>
                      </m:acc>
                    </m:oMath>
                  </m:oMathPara>
                </a14:m>
                <a:endParaRPr kumimoji="0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SimSun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2" name="对象 3">
                <a:hlinkClick r:id="" action="ppaction://ole?verb=1"/>
                <a:extLst>
                  <a:ext uri="{FF2B5EF4-FFF2-40B4-BE49-F238E27FC236}">
                    <a16:creationId xmlns:a16="http://schemas.microsoft.com/office/drawing/2014/main" id="{5918D3FC-7AA3-49F1-851F-49D8C0C29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22217" y="1826458"/>
                <a:ext cx="518822" cy="69635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任意多边形 12">
            <a:extLst>
              <a:ext uri="{FF2B5EF4-FFF2-40B4-BE49-F238E27FC236}">
                <a16:creationId xmlns:a16="http://schemas.microsoft.com/office/drawing/2014/main" id="{62F45E72-DE35-4E4D-ABDF-7EF9BBC4E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361" y="937596"/>
            <a:ext cx="4582933" cy="4660868"/>
          </a:xfrm>
          <a:custGeom>
            <a:avLst/>
            <a:gdLst>
              <a:gd name="T0" fmla="*/ 0 w 5578475"/>
              <a:gd name="T1" fmla="*/ 0 h 4766945"/>
              <a:gd name="T2" fmla="*/ 415925 w 5578475"/>
              <a:gd name="T3" fmla="*/ 932815 h 4766945"/>
              <a:gd name="T4" fmla="*/ 669290 w 5578475"/>
              <a:gd name="T5" fmla="*/ 1906905 h 4766945"/>
              <a:gd name="T6" fmla="*/ 2444750 w 5578475"/>
              <a:gd name="T7" fmla="*/ 1825625 h 4766945"/>
              <a:gd name="T8" fmla="*/ 3063240 w 5578475"/>
              <a:gd name="T9" fmla="*/ 2190750 h 4766945"/>
              <a:gd name="T10" fmla="*/ 3316605 w 5578475"/>
              <a:gd name="T11" fmla="*/ 3529330 h 4766945"/>
              <a:gd name="T12" fmla="*/ 4331335 w 5578475"/>
              <a:gd name="T13" fmla="*/ 4371340 h 4766945"/>
              <a:gd name="T14" fmla="*/ 5578475 w 5578475"/>
              <a:gd name="T15" fmla="*/ 4766945 h 4766945"/>
              <a:gd name="connsiteX0" fmla="*/ 0 w 5578475"/>
              <a:gd name="connsiteY0" fmla="*/ 0 h 4766945"/>
              <a:gd name="connsiteX1" fmla="*/ 415925 w 5578475"/>
              <a:gd name="connsiteY1" fmla="*/ 932815 h 4766945"/>
              <a:gd name="connsiteX2" fmla="*/ 669290 w 5578475"/>
              <a:gd name="connsiteY2" fmla="*/ 1906905 h 4766945"/>
              <a:gd name="connsiteX3" fmla="*/ 2444750 w 5578475"/>
              <a:gd name="connsiteY3" fmla="*/ 1825625 h 4766945"/>
              <a:gd name="connsiteX4" fmla="*/ 3063240 w 5578475"/>
              <a:gd name="connsiteY4" fmla="*/ 2190750 h 4766945"/>
              <a:gd name="connsiteX5" fmla="*/ 3316605 w 5578475"/>
              <a:gd name="connsiteY5" fmla="*/ 3529330 h 4766945"/>
              <a:gd name="connsiteX6" fmla="*/ 4331335 w 5578475"/>
              <a:gd name="connsiteY6" fmla="*/ 4371340 h 4766945"/>
              <a:gd name="connsiteX7" fmla="*/ 5578475 w 5578475"/>
              <a:gd name="connsiteY7" fmla="*/ 4766945 h 4766945"/>
              <a:gd name="connsiteX0" fmla="*/ 0 w 5578475"/>
              <a:gd name="connsiteY0" fmla="*/ 0 h 4766945"/>
              <a:gd name="connsiteX1" fmla="*/ 415925 w 5578475"/>
              <a:gd name="connsiteY1" fmla="*/ 932815 h 4766945"/>
              <a:gd name="connsiteX2" fmla="*/ 669290 w 5578475"/>
              <a:gd name="connsiteY2" fmla="*/ 1906905 h 4766945"/>
              <a:gd name="connsiteX3" fmla="*/ 2421890 w 5578475"/>
              <a:gd name="connsiteY3" fmla="*/ 1787515 h 4766945"/>
              <a:gd name="connsiteX4" fmla="*/ 3063240 w 5578475"/>
              <a:gd name="connsiteY4" fmla="*/ 2190750 h 4766945"/>
              <a:gd name="connsiteX5" fmla="*/ 3316605 w 5578475"/>
              <a:gd name="connsiteY5" fmla="*/ 3529330 h 4766945"/>
              <a:gd name="connsiteX6" fmla="*/ 4331335 w 5578475"/>
              <a:gd name="connsiteY6" fmla="*/ 4371340 h 4766945"/>
              <a:gd name="connsiteX7" fmla="*/ 5578475 w 5578475"/>
              <a:gd name="connsiteY7" fmla="*/ 4766945 h 4766945"/>
              <a:gd name="connsiteX0" fmla="*/ 0 w 5578475"/>
              <a:gd name="connsiteY0" fmla="*/ 0 h 4766945"/>
              <a:gd name="connsiteX1" fmla="*/ 415925 w 5578475"/>
              <a:gd name="connsiteY1" fmla="*/ 932815 h 4766945"/>
              <a:gd name="connsiteX2" fmla="*/ 669290 w 5578475"/>
              <a:gd name="connsiteY2" fmla="*/ 1906905 h 4766945"/>
              <a:gd name="connsiteX3" fmla="*/ 2421890 w 5578475"/>
              <a:gd name="connsiteY3" fmla="*/ 1787515 h 4766945"/>
              <a:gd name="connsiteX4" fmla="*/ 3063240 w 5578475"/>
              <a:gd name="connsiteY4" fmla="*/ 2190750 h 4766945"/>
              <a:gd name="connsiteX5" fmla="*/ 3316605 w 5578475"/>
              <a:gd name="connsiteY5" fmla="*/ 3529330 h 4766945"/>
              <a:gd name="connsiteX6" fmla="*/ 4331335 w 5578475"/>
              <a:gd name="connsiteY6" fmla="*/ 4371340 h 4766945"/>
              <a:gd name="connsiteX7" fmla="*/ 5578475 w 5578475"/>
              <a:gd name="connsiteY7" fmla="*/ 4766945 h 4766945"/>
              <a:gd name="connsiteX0" fmla="*/ 0 w 5578475"/>
              <a:gd name="connsiteY0" fmla="*/ 0 h 4766945"/>
              <a:gd name="connsiteX1" fmla="*/ 415925 w 5578475"/>
              <a:gd name="connsiteY1" fmla="*/ 932815 h 4766945"/>
              <a:gd name="connsiteX2" fmla="*/ 669290 w 5578475"/>
              <a:gd name="connsiteY2" fmla="*/ 1906905 h 4766945"/>
              <a:gd name="connsiteX3" fmla="*/ 2353310 w 5578475"/>
              <a:gd name="connsiteY3" fmla="*/ 1787515 h 4766945"/>
              <a:gd name="connsiteX4" fmla="*/ 3063240 w 5578475"/>
              <a:gd name="connsiteY4" fmla="*/ 2190750 h 4766945"/>
              <a:gd name="connsiteX5" fmla="*/ 3316605 w 5578475"/>
              <a:gd name="connsiteY5" fmla="*/ 3529330 h 4766945"/>
              <a:gd name="connsiteX6" fmla="*/ 4331335 w 5578475"/>
              <a:gd name="connsiteY6" fmla="*/ 4371340 h 4766945"/>
              <a:gd name="connsiteX7" fmla="*/ 5578475 w 5578475"/>
              <a:gd name="connsiteY7" fmla="*/ 4766945 h 4766945"/>
              <a:gd name="connsiteX0" fmla="*/ 0 w 5578475"/>
              <a:gd name="connsiteY0" fmla="*/ 0 h 4766945"/>
              <a:gd name="connsiteX1" fmla="*/ 415925 w 5578475"/>
              <a:gd name="connsiteY1" fmla="*/ 932815 h 4766945"/>
              <a:gd name="connsiteX2" fmla="*/ 669290 w 5578475"/>
              <a:gd name="connsiteY2" fmla="*/ 1906905 h 4766945"/>
              <a:gd name="connsiteX3" fmla="*/ 2353310 w 5578475"/>
              <a:gd name="connsiteY3" fmla="*/ 1787515 h 4766945"/>
              <a:gd name="connsiteX4" fmla="*/ 3063240 w 5578475"/>
              <a:gd name="connsiteY4" fmla="*/ 2190750 h 4766945"/>
              <a:gd name="connsiteX5" fmla="*/ 3316605 w 5578475"/>
              <a:gd name="connsiteY5" fmla="*/ 3529330 h 4766945"/>
              <a:gd name="connsiteX6" fmla="*/ 4331335 w 5578475"/>
              <a:gd name="connsiteY6" fmla="*/ 4371340 h 4766945"/>
              <a:gd name="connsiteX7" fmla="*/ 5578475 w 5578475"/>
              <a:gd name="connsiteY7" fmla="*/ 4766945 h 4766945"/>
              <a:gd name="connsiteX0" fmla="*/ 0 w 5578475"/>
              <a:gd name="connsiteY0" fmla="*/ 0 h 4766945"/>
              <a:gd name="connsiteX1" fmla="*/ 415925 w 5578475"/>
              <a:gd name="connsiteY1" fmla="*/ 932815 h 4766945"/>
              <a:gd name="connsiteX2" fmla="*/ 669290 w 5578475"/>
              <a:gd name="connsiteY2" fmla="*/ 1906905 h 4766945"/>
              <a:gd name="connsiteX3" fmla="*/ 2353310 w 5578475"/>
              <a:gd name="connsiteY3" fmla="*/ 1787515 h 4766945"/>
              <a:gd name="connsiteX4" fmla="*/ 3063240 w 5578475"/>
              <a:gd name="connsiteY4" fmla="*/ 2190750 h 4766945"/>
              <a:gd name="connsiteX5" fmla="*/ 3316605 w 5578475"/>
              <a:gd name="connsiteY5" fmla="*/ 3529330 h 4766945"/>
              <a:gd name="connsiteX6" fmla="*/ 4331335 w 5578475"/>
              <a:gd name="connsiteY6" fmla="*/ 4371340 h 4766945"/>
              <a:gd name="connsiteX7" fmla="*/ 5578475 w 5578475"/>
              <a:gd name="connsiteY7" fmla="*/ 4766945 h 476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78475" h="4766945">
                <a:moveTo>
                  <a:pt x="0" y="0"/>
                </a:moveTo>
                <a:cubicBezTo>
                  <a:pt x="78105" y="167005"/>
                  <a:pt x="281940" y="551180"/>
                  <a:pt x="415925" y="932815"/>
                </a:cubicBezTo>
                <a:cubicBezTo>
                  <a:pt x="549910" y="1314450"/>
                  <a:pt x="346393" y="1764455"/>
                  <a:pt x="669290" y="1906905"/>
                </a:cubicBezTo>
                <a:cubicBezTo>
                  <a:pt x="992187" y="2049355"/>
                  <a:pt x="1889760" y="1730999"/>
                  <a:pt x="2353310" y="1787515"/>
                </a:cubicBezTo>
                <a:cubicBezTo>
                  <a:pt x="2816860" y="1844031"/>
                  <a:pt x="2879831" y="1900448"/>
                  <a:pt x="3063240" y="2190750"/>
                </a:cubicBezTo>
                <a:cubicBezTo>
                  <a:pt x="3246649" y="2481052"/>
                  <a:pt x="3063240" y="3093085"/>
                  <a:pt x="3316605" y="3529330"/>
                </a:cubicBezTo>
                <a:cubicBezTo>
                  <a:pt x="3569970" y="3965575"/>
                  <a:pt x="3879215" y="4123690"/>
                  <a:pt x="4331335" y="4371340"/>
                </a:cubicBezTo>
                <a:cubicBezTo>
                  <a:pt x="4783455" y="4618990"/>
                  <a:pt x="5333365" y="4690110"/>
                  <a:pt x="5578475" y="4766945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4" name="AutoShape 25">
            <a:extLst>
              <a:ext uri="{FF2B5EF4-FFF2-40B4-BE49-F238E27FC236}">
                <a16:creationId xmlns:a16="http://schemas.microsoft.com/office/drawing/2014/main" id="{46E08495-065F-4C7A-8CB4-6D18D8799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2542" y="3480799"/>
            <a:ext cx="360000" cy="360000"/>
          </a:xfrm>
          <a:prstGeom prst="ellipse">
            <a:avLst/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  <a:sym typeface="DengXian" panose="02010600030101010101" pitchFamily="2" charset="-122"/>
            </a:endParaRPr>
          </a:p>
        </p:txBody>
      </p:sp>
      <p:cxnSp>
        <p:nvCxnSpPr>
          <p:cNvPr id="25" name="直接箭头连接符 5">
            <a:extLst>
              <a:ext uri="{FF2B5EF4-FFF2-40B4-BE49-F238E27FC236}">
                <a16:creationId xmlns:a16="http://schemas.microsoft.com/office/drawing/2014/main" id="{1033AF6C-3155-45B8-88A3-2E7E550BACDB}"/>
              </a:ext>
            </a:extLst>
          </p:cNvPr>
          <p:cNvCxnSpPr>
            <a:cxnSpLocks noChangeShapeType="1"/>
            <a:stCxn id="24" idx="3"/>
          </p:cNvCxnSpPr>
          <p:nvPr/>
        </p:nvCxnSpPr>
        <p:spPr bwMode="auto">
          <a:xfrm flipH="1">
            <a:off x="5002306" y="3788078"/>
            <a:ext cx="692957" cy="272934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55655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A35B23D2-7FB1-4E4F-8293-B74E2B00ACA3}"/>
              </a:ext>
            </a:extLst>
          </p:cNvPr>
          <p:cNvSpPr/>
          <p:nvPr/>
        </p:nvSpPr>
        <p:spPr bwMode="auto">
          <a:xfrm>
            <a:off x="2498724" y="3073400"/>
            <a:ext cx="5654675" cy="3244850"/>
          </a:xfrm>
          <a:custGeom>
            <a:avLst/>
            <a:gdLst>
              <a:gd name="connsiteX0" fmla="*/ 0 w 5645150"/>
              <a:gd name="connsiteY0" fmla="*/ 3238500 h 3238500"/>
              <a:gd name="connsiteX1" fmla="*/ 5645150 w 5645150"/>
              <a:gd name="connsiteY1" fmla="*/ 1892300 h 3238500"/>
              <a:gd name="connsiteX2" fmla="*/ 5219700 w 5645150"/>
              <a:gd name="connsiteY2" fmla="*/ 0 h 3238500"/>
              <a:gd name="connsiteX3" fmla="*/ 0 w 5645150"/>
              <a:gd name="connsiteY3" fmla="*/ 3238500 h 3238500"/>
              <a:gd name="connsiteX0" fmla="*/ 0 w 5648325"/>
              <a:gd name="connsiteY0" fmla="*/ 3244850 h 3244850"/>
              <a:gd name="connsiteX1" fmla="*/ 5648325 w 5648325"/>
              <a:gd name="connsiteY1" fmla="*/ 1892300 h 3244850"/>
              <a:gd name="connsiteX2" fmla="*/ 5222875 w 5648325"/>
              <a:gd name="connsiteY2" fmla="*/ 0 h 3244850"/>
              <a:gd name="connsiteX3" fmla="*/ 0 w 5648325"/>
              <a:gd name="connsiteY3" fmla="*/ 3244850 h 3244850"/>
              <a:gd name="connsiteX0" fmla="*/ 0 w 5654675"/>
              <a:gd name="connsiteY0" fmla="*/ 3244850 h 3244850"/>
              <a:gd name="connsiteX1" fmla="*/ 5654675 w 5654675"/>
              <a:gd name="connsiteY1" fmla="*/ 1885950 h 3244850"/>
              <a:gd name="connsiteX2" fmla="*/ 5222875 w 5654675"/>
              <a:gd name="connsiteY2" fmla="*/ 0 h 3244850"/>
              <a:gd name="connsiteX3" fmla="*/ 0 w 5654675"/>
              <a:gd name="connsiteY3" fmla="*/ 3244850 h 324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54675" h="3244850">
                <a:moveTo>
                  <a:pt x="0" y="3244850"/>
                </a:moveTo>
                <a:lnTo>
                  <a:pt x="5654675" y="1885950"/>
                </a:lnTo>
                <a:lnTo>
                  <a:pt x="5222875" y="0"/>
                </a:lnTo>
                <a:lnTo>
                  <a:pt x="0" y="3244850"/>
                </a:lnTo>
                <a:close/>
              </a:path>
            </a:pathLst>
          </a:custGeom>
          <a:solidFill>
            <a:srgbClr val="D9EA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78" name="任意多边形: 形状 44">
            <a:extLst>
              <a:ext uri="{FF2B5EF4-FFF2-40B4-BE49-F238E27FC236}">
                <a16:creationId xmlns:a16="http://schemas.microsoft.com/office/drawing/2014/main" id="{172B6A9E-1D32-4F1A-A840-37A1CA83A39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2100000">
            <a:off x="3999314" y="1536094"/>
            <a:ext cx="2425792" cy="6029241"/>
          </a:xfrm>
          <a:custGeom>
            <a:avLst/>
            <a:gdLst>
              <a:gd name="T0" fmla="*/ 38100 w 2794000"/>
              <a:gd name="T1" fmla="*/ 5651500 h 5651500"/>
              <a:gd name="T2" fmla="*/ 2794000 w 2794000"/>
              <a:gd name="T3" fmla="*/ 0 h 5651500"/>
              <a:gd name="T4" fmla="*/ 0 w 2794000"/>
              <a:gd name="T5" fmla="*/ 25400 h 5651500"/>
              <a:gd name="T6" fmla="*/ 38100 w 2794000"/>
              <a:gd name="T7" fmla="*/ 5651500 h 5651500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13472 w 2807472"/>
              <a:gd name="connsiteY2" fmla="*/ 25400 h 5747824"/>
              <a:gd name="connsiteX3" fmla="*/ 0 w 2807472"/>
              <a:gd name="connsiteY3" fmla="*/ 5747824 h 5747824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14115 w 2807472"/>
              <a:gd name="connsiteY2" fmla="*/ 210461 h 5747824"/>
              <a:gd name="connsiteX3" fmla="*/ 0 w 2807472"/>
              <a:gd name="connsiteY3" fmla="*/ 5747824 h 5747824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1834 w 2807472"/>
              <a:gd name="connsiteY2" fmla="*/ 218038 h 5747824"/>
              <a:gd name="connsiteX3" fmla="*/ 0 w 2807472"/>
              <a:gd name="connsiteY3" fmla="*/ 5747824 h 5747824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9510 w 2807472"/>
              <a:gd name="connsiteY2" fmla="*/ 213302 h 5747824"/>
              <a:gd name="connsiteX3" fmla="*/ 0 w 2807472"/>
              <a:gd name="connsiteY3" fmla="*/ 5747824 h 5747824"/>
              <a:gd name="connsiteX0" fmla="*/ 0 w 2650915"/>
              <a:gd name="connsiteY0" fmla="*/ 5534522 h 5534522"/>
              <a:gd name="connsiteX1" fmla="*/ 2650915 w 2650915"/>
              <a:gd name="connsiteY1" fmla="*/ 84870 h 5534522"/>
              <a:gd name="connsiteX2" fmla="*/ 9510 w 2650915"/>
              <a:gd name="connsiteY2" fmla="*/ 0 h 5534522"/>
              <a:gd name="connsiteX3" fmla="*/ 0 w 2650915"/>
              <a:gd name="connsiteY3" fmla="*/ 5534522 h 5534522"/>
              <a:gd name="connsiteX0" fmla="*/ 0 w 2650915"/>
              <a:gd name="connsiteY0" fmla="*/ 5449652 h 5449652"/>
              <a:gd name="connsiteX1" fmla="*/ 2650915 w 2650915"/>
              <a:gd name="connsiteY1" fmla="*/ 0 h 5449652"/>
              <a:gd name="connsiteX2" fmla="*/ 11403 w 2650915"/>
              <a:gd name="connsiteY2" fmla="*/ 228433 h 5449652"/>
              <a:gd name="connsiteX3" fmla="*/ 0 w 2650915"/>
              <a:gd name="connsiteY3" fmla="*/ 5449652 h 5449652"/>
              <a:gd name="connsiteX0" fmla="*/ 455 w 2651370"/>
              <a:gd name="connsiteY0" fmla="*/ 5449652 h 5449652"/>
              <a:gd name="connsiteX1" fmla="*/ 2651370 w 2651370"/>
              <a:gd name="connsiteY1" fmla="*/ 0 h 5449652"/>
              <a:gd name="connsiteX2" fmla="*/ 1418 w 2651370"/>
              <a:gd name="connsiteY2" fmla="*/ 226811 h 5449652"/>
              <a:gd name="connsiteX3" fmla="*/ 455 w 2651370"/>
              <a:gd name="connsiteY3" fmla="*/ 5449652 h 5449652"/>
              <a:gd name="connsiteX0" fmla="*/ 455 w 2386763"/>
              <a:gd name="connsiteY0" fmla="*/ 5222841 h 5222841"/>
              <a:gd name="connsiteX1" fmla="*/ 2386763 w 2386763"/>
              <a:gd name="connsiteY1" fmla="*/ 315416 h 5222841"/>
              <a:gd name="connsiteX2" fmla="*/ 1418 w 2386763"/>
              <a:gd name="connsiteY2" fmla="*/ 0 h 5222841"/>
              <a:gd name="connsiteX3" fmla="*/ 455 w 2386763"/>
              <a:gd name="connsiteY3" fmla="*/ 5222841 h 5222841"/>
              <a:gd name="connsiteX0" fmla="*/ 2850 w 2386471"/>
              <a:gd name="connsiteY0" fmla="*/ 5226223 h 5226223"/>
              <a:gd name="connsiteX1" fmla="*/ 2386471 w 2386471"/>
              <a:gd name="connsiteY1" fmla="*/ 315416 h 5226223"/>
              <a:gd name="connsiteX2" fmla="*/ 1126 w 2386471"/>
              <a:gd name="connsiteY2" fmla="*/ 0 h 5226223"/>
              <a:gd name="connsiteX3" fmla="*/ 2850 w 2386471"/>
              <a:gd name="connsiteY3" fmla="*/ 5226223 h 5226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6471" h="5226223">
                <a:moveTo>
                  <a:pt x="2850" y="5226223"/>
                </a:moveTo>
                <a:lnTo>
                  <a:pt x="2386471" y="315416"/>
                </a:lnTo>
                <a:lnTo>
                  <a:pt x="1126" y="0"/>
                </a:lnTo>
                <a:cubicBezTo>
                  <a:pt x="-3365" y="1907475"/>
                  <a:pt x="7341" y="3318748"/>
                  <a:pt x="2850" y="5226223"/>
                </a:cubicBezTo>
                <a:close/>
              </a:path>
            </a:pathLst>
          </a:custGeom>
          <a:solidFill>
            <a:srgbClr val="D9EAF6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F7732356-98F3-4B57-8E44-58C218E8FCFC}"/>
              </a:ext>
            </a:extLst>
          </p:cNvPr>
          <p:cNvSpPr/>
          <p:nvPr/>
        </p:nvSpPr>
        <p:spPr bwMode="auto">
          <a:xfrm>
            <a:off x="2499360" y="653414"/>
            <a:ext cx="3451860" cy="5655945"/>
          </a:xfrm>
          <a:custGeom>
            <a:avLst/>
            <a:gdLst>
              <a:gd name="connsiteX0" fmla="*/ 0 w 3665220"/>
              <a:gd name="connsiteY0" fmla="*/ 5646420 h 5646420"/>
              <a:gd name="connsiteX1" fmla="*/ 1584960 w 3665220"/>
              <a:gd name="connsiteY1" fmla="*/ 0 h 5646420"/>
              <a:gd name="connsiteX2" fmla="*/ 3665220 w 3665220"/>
              <a:gd name="connsiteY2" fmla="*/ 434340 h 5646420"/>
              <a:gd name="connsiteX3" fmla="*/ 0 w 3665220"/>
              <a:gd name="connsiteY3" fmla="*/ 5646420 h 5646420"/>
              <a:gd name="connsiteX0" fmla="*/ 0 w 3451860"/>
              <a:gd name="connsiteY0" fmla="*/ 5646420 h 5646420"/>
              <a:gd name="connsiteX1" fmla="*/ 1584960 w 3451860"/>
              <a:gd name="connsiteY1" fmla="*/ 0 h 5646420"/>
              <a:gd name="connsiteX2" fmla="*/ 3451860 w 3451860"/>
              <a:gd name="connsiteY2" fmla="*/ 731520 h 5646420"/>
              <a:gd name="connsiteX3" fmla="*/ 0 w 3451860"/>
              <a:gd name="connsiteY3" fmla="*/ 5646420 h 5646420"/>
              <a:gd name="connsiteX0" fmla="*/ 0 w 3451860"/>
              <a:gd name="connsiteY0" fmla="*/ 5655945 h 5655945"/>
              <a:gd name="connsiteX1" fmla="*/ 1565910 w 3451860"/>
              <a:gd name="connsiteY1" fmla="*/ 0 h 5655945"/>
              <a:gd name="connsiteX2" fmla="*/ 3451860 w 3451860"/>
              <a:gd name="connsiteY2" fmla="*/ 741045 h 5655945"/>
              <a:gd name="connsiteX3" fmla="*/ 0 w 3451860"/>
              <a:gd name="connsiteY3" fmla="*/ 5655945 h 5655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1860" h="5655945">
                <a:moveTo>
                  <a:pt x="0" y="5655945"/>
                </a:moveTo>
                <a:lnTo>
                  <a:pt x="1565910" y="0"/>
                </a:lnTo>
                <a:lnTo>
                  <a:pt x="3451860" y="741045"/>
                </a:lnTo>
                <a:lnTo>
                  <a:pt x="0" y="5655945"/>
                </a:lnTo>
                <a:close/>
              </a:path>
            </a:pathLst>
          </a:custGeom>
          <a:solidFill>
            <a:srgbClr val="FFECB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77" name="任意多边形: 形状 44">
            <a:extLst>
              <a:ext uri="{FF2B5EF4-FFF2-40B4-BE49-F238E27FC236}">
                <a16:creationId xmlns:a16="http://schemas.microsoft.com/office/drawing/2014/main" id="{3A7CF7A7-86AD-4089-A9D1-BE779A56A00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00313" y="652256"/>
            <a:ext cx="1592580" cy="5657087"/>
          </a:xfrm>
          <a:custGeom>
            <a:avLst/>
            <a:gdLst>
              <a:gd name="T0" fmla="*/ 38100 w 2794000"/>
              <a:gd name="T1" fmla="*/ 5651500 h 5651500"/>
              <a:gd name="T2" fmla="*/ 2794000 w 2794000"/>
              <a:gd name="T3" fmla="*/ 0 h 5651500"/>
              <a:gd name="T4" fmla="*/ 0 w 2794000"/>
              <a:gd name="T5" fmla="*/ 25400 h 5651500"/>
              <a:gd name="T6" fmla="*/ 38100 w 2794000"/>
              <a:gd name="T7" fmla="*/ 5651500 h 5651500"/>
              <a:gd name="connsiteX0" fmla="*/ 38100 w 2794000"/>
              <a:gd name="connsiteY0" fmla="*/ 5651500 h 5651500"/>
              <a:gd name="connsiteX1" fmla="*/ 2794000 w 2794000"/>
              <a:gd name="connsiteY1" fmla="*/ 0 h 5651500"/>
              <a:gd name="connsiteX2" fmla="*/ 0 w 2794000"/>
              <a:gd name="connsiteY2" fmla="*/ 180617 h 5651500"/>
              <a:gd name="connsiteX3" fmla="*/ 38100 w 2794000"/>
              <a:gd name="connsiteY3" fmla="*/ 5651500 h 5651500"/>
              <a:gd name="connsiteX0" fmla="*/ 7056 w 2794000"/>
              <a:gd name="connsiteY0" fmla="*/ 5622181 h 5622181"/>
              <a:gd name="connsiteX1" fmla="*/ 2794000 w 2794000"/>
              <a:gd name="connsiteY1" fmla="*/ 0 h 5622181"/>
              <a:gd name="connsiteX2" fmla="*/ 0 w 2794000"/>
              <a:gd name="connsiteY2" fmla="*/ 180617 h 5622181"/>
              <a:gd name="connsiteX3" fmla="*/ 7056 w 2794000"/>
              <a:gd name="connsiteY3" fmla="*/ 5622181 h 5622181"/>
              <a:gd name="connsiteX0" fmla="*/ 7056 w 2902656"/>
              <a:gd name="connsiteY0" fmla="*/ 5482917 h 5482917"/>
              <a:gd name="connsiteX1" fmla="*/ 2902656 w 2902656"/>
              <a:gd name="connsiteY1" fmla="*/ 0 h 5482917"/>
              <a:gd name="connsiteX2" fmla="*/ 0 w 2902656"/>
              <a:gd name="connsiteY2" fmla="*/ 41353 h 5482917"/>
              <a:gd name="connsiteX3" fmla="*/ 7056 w 2902656"/>
              <a:gd name="connsiteY3" fmla="*/ 5482917 h 5482917"/>
              <a:gd name="connsiteX0" fmla="*/ 7056 w 2654300"/>
              <a:gd name="connsiteY0" fmla="*/ 5453598 h 5453598"/>
              <a:gd name="connsiteX1" fmla="*/ 2654300 w 2654300"/>
              <a:gd name="connsiteY1" fmla="*/ 0 h 5453598"/>
              <a:gd name="connsiteX2" fmla="*/ 0 w 2654300"/>
              <a:gd name="connsiteY2" fmla="*/ 12034 h 5453598"/>
              <a:gd name="connsiteX3" fmla="*/ 7056 w 2654300"/>
              <a:gd name="connsiteY3" fmla="*/ 5453598 h 5453598"/>
              <a:gd name="connsiteX0" fmla="*/ 7056 w 2607733"/>
              <a:gd name="connsiteY0" fmla="*/ 5441564 h 5441564"/>
              <a:gd name="connsiteX1" fmla="*/ 2607733 w 2607733"/>
              <a:gd name="connsiteY1" fmla="*/ 2625 h 5441564"/>
              <a:gd name="connsiteX2" fmla="*/ 0 w 2607733"/>
              <a:gd name="connsiteY2" fmla="*/ 0 h 5441564"/>
              <a:gd name="connsiteX3" fmla="*/ 7056 w 2607733"/>
              <a:gd name="connsiteY3" fmla="*/ 5441564 h 5441564"/>
              <a:gd name="connsiteX0" fmla="*/ 7056 w 2638777"/>
              <a:gd name="connsiteY0" fmla="*/ 5441564 h 5441564"/>
              <a:gd name="connsiteX1" fmla="*/ 2638777 w 2638777"/>
              <a:gd name="connsiteY1" fmla="*/ 2625 h 5441564"/>
              <a:gd name="connsiteX2" fmla="*/ 0 w 2638777"/>
              <a:gd name="connsiteY2" fmla="*/ 0 h 5441564"/>
              <a:gd name="connsiteX3" fmla="*/ 7056 w 2638777"/>
              <a:gd name="connsiteY3" fmla="*/ 5441564 h 5441564"/>
              <a:gd name="connsiteX0" fmla="*/ 7056 w 3228621"/>
              <a:gd name="connsiteY0" fmla="*/ 5441564 h 5441564"/>
              <a:gd name="connsiteX1" fmla="*/ 3228621 w 3228621"/>
              <a:gd name="connsiteY1" fmla="*/ 9955 h 5441564"/>
              <a:gd name="connsiteX2" fmla="*/ 0 w 3228621"/>
              <a:gd name="connsiteY2" fmla="*/ 0 h 5441564"/>
              <a:gd name="connsiteX3" fmla="*/ 7056 w 3228621"/>
              <a:gd name="connsiteY3" fmla="*/ 5441564 h 5441564"/>
              <a:gd name="connsiteX0" fmla="*/ 7056 w 3244143"/>
              <a:gd name="connsiteY0" fmla="*/ 5446269 h 5446269"/>
              <a:gd name="connsiteX1" fmla="*/ 3244143 w 3244143"/>
              <a:gd name="connsiteY1" fmla="*/ 0 h 5446269"/>
              <a:gd name="connsiteX2" fmla="*/ 0 w 3244143"/>
              <a:gd name="connsiteY2" fmla="*/ 4705 h 5446269"/>
              <a:gd name="connsiteX3" fmla="*/ 7056 w 3244143"/>
              <a:gd name="connsiteY3" fmla="*/ 5446269 h 5446269"/>
              <a:gd name="connsiteX0" fmla="*/ 7056 w 3244143"/>
              <a:gd name="connsiteY0" fmla="*/ 5441564 h 5441564"/>
              <a:gd name="connsiteX1" fmla="*/ 3244143 w 3244143"/>
              <a:gd name="connsiteY1" fmla="*/ 2625 h 5441564"/>
              <a:gd name="connsiteX2" fmla="*/ 0 w 3244143"/>
              <a:gd name="connsiteY2" fmla="*/ 0 h 5441564"/>
              <a:gd name="connsiteX3" fmla="*/ 7056 w 3244143"/>
              <a:gd name="connsiteY3" fmla="*/ 5441564 h 544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4143" h="5441564">
                <a:moveTo>
                  <a:pt x="7056" y="5441564"/>
                </a:moveTo>
                <a:lnTo>
                  <a:pt x="3244143" y="2625"/>
                </a:lnTo>
                <a:lnTo>
                  <a:pt x="0" y="0"/>
                </a:lnTo>
                <a:lnTo>
                  <a:pt x="7056" y="5441564"/>
                </a:lnTo>
                <a:close/>
              </a:path>
            </a:pathLst>
          </a:custGeom>
          <a:solidFill>
            <a:srgbClr val="D9EAF6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4581" name="任意多边形: 形状 31">
            <a:extLst>
              <a:ext uri="{FF2B5EF4-FFF2-40B4-BE49-F238E27FC236}">
                <a16:creationId xmlns:a16="http://schemas.microsoft.com/office/drawing/2014/main" id="{CD8E396F-D343-48FB-9EA7-385C39F1D1E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02377" y="4945838"/>
            <a:ext cx="5651039" cy="1369378"/>
          </a:xfrm>
          <a:custGeom>
            <a:avLst/>
            <a:gdLst>
              <a:gd name="T0" fmla="*/ 0 w 7226300"/>
              <a:gd name="T1" fmla="*/ 2641600 h 2641600"/>
              <a:gd name="T2" fmla="*/ 7226300 w 7226300"/>
              <a:gd name="T3" fmla="*/ 0 h 2641600"/>
              <a:gd name="T4" fmla="*/ 7162800 w 7226300"/>
              <a:gd name="T5" fmla="*/ 2641600 h 2641600"/>
              <a:gd name="T6" fmla="*/ 0 w 7226300"/>
              <a:gd name="T7" fmla="*/ 2641600 h 2641600"/>
              <a:gd name="connsiteX0" fmla="*/ 0 w 7260091"/>
              <a:gd name="connsiteY0" fmla="*/ 2709045 h 2709045"/>
              <a:gd name="connsiteX1" fmla="*/ 7260091 w 7260091"/>
              <a:gd name="connsiteY1" fmla="*/ 0 h 2709045"/>
              <a:gd name="connsiteX2" fmla="*/ 7196591 w 7260091"/>
              <a:gd name="connsiteY2" fmla="*/ 2641600 h 2709045"/>
              <a:gd name="connsiteX3" fmla="*/ 0 w 7260091"/>
              <a:gd name="connsiteY3" fmla="*/ 2709045 h 2709045"/>
              <a:gd name="connsiteX0" fmla="*/ 0 w 7260091"/>
              <a:gd name="connsiteY0" fmla="*/ 2709045 h 2709045"/>
              <a:gd name="connsiteX1" fmla="*/ 7260091 w 7260091"/>
              <a:gd name="connsiteY1" fmla="*/ 0 h 2709045"/>
              <a:gd name="connsiteX2" fmla="*/ 6267345 w 7260091"/>
              <a:gd name="connsiteY2" fmla="*/ 2695556 h 2709045"/>
              <a:gd name="connsiteX3" fmla="*/ 0 w 7260091"/>
              <a:gd name="connsiteY3" fmla="*/ 2709045 h 2709045"/>
              <a:gd name="connsiteX0" fmla="*/ 0 w 6288606"/>
              <a:gd name="connsiteY0" fmla="*/ 2358330 h 2358330"/>
              <a:gd name="connsiteX1" fmla="*/ 6288606 w 6288606"/>
              <a:gd name="connsiteY1" fmla="*/ 0 h 2358330"/>
              <a:gd name="connsiteX2" fmla="*/ 6267345 w 6288606"/>
              <a:gd name="connsiteY2" fmla="*/ 2344841 h 2358330"/>
              <a:gd name="connsiteX3" fmla="*/ 0 w 6288606"/>
              <a:gd name="connsiteY3" fmla="*/ 2358330 h 2358330"/>
              <a:gd name="connsiteX0" fmla="*/ 0 w 6271711"/>
              <a:gd name="connsiteY0" fmla="*/ 2358330 h 2358330"/>
              <a:gd name="connsiteX1" fmla="*/ 6271711 w 6271711"/>
              <a:gd name="connsiteY1" fmla="*/ 0 h 2358330"/>
              <a:gd name="connsiteX2" fmla="*/ 6267345 w 6271711"/>
              <a:gd name="connsiteY2" fmla="*/ 2344841 h 2358330"/>
              <a:gd name="connsiteX3" fmla="*/ 0 w 6271711"/>
              <a:gd name="connsiteY3" fmla="*/ 2358330 h 2358330"/>
              <a:gd name="connsiteX0" fmla="*/ 0 w 6280159"/>
              <a:gd name="connsiteY0" fmla="*/ 2385308 h 2385308"/>
              <a:gd name="connsiteX1" fmla="*/ 6280159 w 6280159"/>
              <a:gd name="connsiteY1" fmla="*/ 0 h 2385308"/>
              <a:gd name="connsiteX2" fmla="*/ 6267345 w 6280159"/>
              <a:gd name="connsiteY2" fmla="*/ 2371819 h 2385308"/>
              <a:gd name="connsiteX3" fmla="*/ 0 w 6280159"/>
              <a:gd name="connsiteY3" fmla="*/ 2385308 h 2385308"/>
              <a:gd name="connsiteX0" fmla="*/ 0 w 6271711"/>
              <a:gd name="connsiteY0" fmla="*/ 2371819 h 2371819"/>
              <a:gd name="connsiteX1" fmla="*/ 6271711 w 6271711"/>
              <a:gd name="connsiteY1" fmla="*/ 0 h 2371819"/>
              <a:gd name="connsiteX2" fmla="*/ 6267345 w 6271711"/>
              <a:gd name="connsiteY2" fmla="*/ 2358330 h 2371819"/>
              <a:gd name="connsiteX3" fmla="*/ 0 w 6271711"/>
              <a:gd name="connsiteY3" fmla="*/ 2371819 h 2371819"/>
              <a:gd name="connsiteX0" fmla="*/ 0 w 6276990"/>
              <a:gd name="connsiteY0" fmla="*/ 2363387 h 2363387"/>
              <a:gd name="connsiteX1" fmla="*/ 6276990 w 6276990"/>
              <a:gd name="connsiteY1" fmla="*/ 0 h 2363387"/>
              <a:gd name="connsiteX2" fmla="*/ 6272624 w 6276990"/>
              <a:gd name="connsiteY2" fmla="*/ 2358330 h 2363387"/>
              <a:gd name="connsiteX3" fmla="*/ 0 w 6276990"/>
              <a:gd name="connsiteY3" fmla="*/ 2363387 h 2363387"/>
              <a:gd name="connsiteX0" fmla="*/ 0 w 6276990"/>
              <a:gd name="connsiteY0" fmla="*/ 2354957 h 2358330"/>
              <a:gd name="connsiteX1" fmla="*/ 6276990 w 6276990"/>
              <a:gd name="connsiteY1" fmla="*/ 0 h 2358330"/>
              <a:gd name="connsiteX2" fmla="*/ 6272624 w 6276990"/>
              <a:gd name="connsiteY2" fmla="*/ 2358330 h 2358330"/>
              <a:gd name="connsiteX3" fmla="*/ 0 w 6276990"/>
              <a:gd name="connsiteY3" fmla="*/ 2354957 h 2358330"/>
              <a:gd name="connsiteX0" fmla="*/ 0 w 6282270"/>
              <a:gd name="connsiteY0" fmla="*/ 2346525 h 2349898"/>
              <a:gd name="connsiteX1" fmla="*/ 6282270 w 6282270"/>
              <a:gd name="connsiteY1" fmla="*/ 0 h 2349898"/>
              <a:gd name="connsiteX2" fmla="*/ 6272624 w 6282270"/>
              <a:gd name="connsiteY2" fmla="*/ 2349898 h 2349898"/>
              <a:gd name="connsiteX3" fmla="*/ 0 w 6282270"/>
              <a:gd name="connsiteY3" fmla="*/ 2346525 h 2349898"/>
              <a:gd name="connsiteX0" fmla="*/ 0 w 6271710"/>
              <a:gd name="connsiteY0" fmla="*/ 2335285 h 2349898"/>
              <a:gd name="connsiteX1" fmla="*/ 6271710 w 6271710"/>
              <a:gd name="connsiteY1" fmla="*/ 0 h 2349898"/>
              <a:gd name="connsiteX2" fmla="*/ 6262064 w 6271710"/>
              <a:gd name="connsiteY2" fmla="*/ 2349898 h 2349898"/>
              <a:gd name="connsiteX3" fmla="*/ 0 w 6271710"/>
              <a:gd name="connsiteY3" fmla="*/ 2335285 h 2349898"/>
              <a:gd name="connsiteX0" fmla="*/ 0 w 6271710"/>
              <a:gd name="connsiteY0" fmla="*/ 2346526 h 2349898"/>
              <a:gd name="connsiteX1" fmla="*/ 6271710 w 6271710"/>
              <a:gd name="connsiteY1" fmla="*/ 0 h 2349898"/>
              <a:gd name="connsiteX2" fmla="*/ 6262064 w 6271710"/>
              <a:gd name="connsiteY2" fmla="*/ 2349898 h 2349898"/>
              <a:gd name="connsiteX3" fmla="*/ 0 w 6271710"/>
              <a:gd name="connsiteY3" fmla="*/ 2346526 h 2349898"/>
              <a:gd name="connsiteX0" fmla="*/ 0 w 6262400"/>
              <a:gd name="connsiteY0" fmla="*/ 2346526 h 2349898"/>
              <a:gd name="connsiteX1" fmla="*/ 6261150 w 6262400"/>
              <a:gd name="connsiteY1" fmla="*/ 0 h 2349898"/>
              <a:gd name="connsiteX2" fmla="*/ 6262064 w 6262400"/>
              <a:gd name="connsiteY2" fmla="*/ 2349898 h 2349898"/>
              <a:gd name="connsiteX3" fmla="*/ 0 w 6262400"/>
              <a:gd name="connsiteY3" fmla="*/ 2346526 h 2349898"/>
              <a:gd name="connsiteX0" fmla="*/ 0 w 6270320"/>
              <a:gd name="connsiteY0" fmla="*/ 2350742 h 2350742"/>
              <a:gd name="connsiteX1" fmla="*/ 6269070 w 6270320"/>
              <a:gd name="connsiteY1" fmla="*/ 0 h 2350742"/>
              <a:gd name="connsiteX2" fmla="*/ 6269984 w 6270320"/>
              <a:gd name="connsiteY2" fmla="*/ 2349898 h 2350742"/>
              <a:gd name="connsiteX3" fmla="*/ 0 w 6270320"/>
              <a:gd name="connsiteY3" fmla="*/ 2350742 h 2350742"/>
              <a:gd name="connsiteX0" fmla="*/ 0 w 6262400"/>
              <a:gd name="connsiteY0" fmla="*/ 2350742 h 2350742"/>
              <a:gd name="connsiteX1" fmla="*/ 6261150 w 6262400"/>
              <a:gd name="connsiteY1" fmla="*/ 0 h 2350742"/>
              <a:gd name="connsiteX2" fmla="*/ 6262064 w 6262400"/>
              <a:gd name="connsiteY2" fmla="*/ 2349898 h 2350742"/>
              <a:gd name="connsiteX3" fmla="*/ 0 w 6262400"/>
              <a:gd name="connsiteY3" fmla="*/ 2350742 h 2350742"/>
              <a:gd name="connsiteX0" fmla="*/ 0 w 6267680"/>
              <a:gd name="connsiteY0" fmla="*/ 2350742 h 2350742"/>
              <a:gd name="connsiteX1" fmla="*/ 6266430 w 6267680"/>
              <a:gd name="connsiteY1" fmla="*/ 0 h 2350742"/>
              <a:gd name="connsiteX2" fmla="*/ 6267344 w 6267680"/>
              <a:gd name="connsiteY2" fmla="*/ 2349898 h 2350742"/>
              <a:gd name="connsiteX3" fmla="*/ 0 w 6267680"/>
              <a:gd name="connsiteY3" fmla="*/ 2350742 h 2350742"/>
              <a:gd name="connsiteX0" fmla="*/ 0 w 6265040"/>
              <a:gd name="connsiteY0" fmla="*/ 2350742 h 2350742"/>
              <a:gd name="connsiteX1" fmla="*/ 6263790 w 6265040"/>
              <a:gd name="connsiteY1" fmla="*/ 0 h 2350742"/>
              <a:gd name="connsiteX2" fmla="*/ 6264704 w 6265040"/>
              <a:gd name="connsiteY2" fmla="*/ 2349898 h 2350742"/>
              <a:gd name="connsiteX3" fmla="*/ 0 w 6265040"/>
              <a:gd name="connsiteY3" fmla="*/ 2350742 h 2350742"/>
              <a:gd name="connsiteX0" fmla="*/ 0 w 6265040"/>
              <a:gd name="connsiteY0" fmla="*/ 2350742 h 2350742"/>
              <a:gd name="connsiteX1" fmla="*/ 6263791 w 6265040"/>
              <a:gd name="connsiteY1" fmla="*/ 0 h 2350742"/>
              <a:gd name="connsiteX2" fmla="*/ 6264704 w 6265040"/>
              <a:gd name="connsiteY2" fmla="*/ 2349898 h 2350742"/>
              <a:gd name="connsiteX3" fmla="*/ 0 w 6265040"/>
              <a:gd name="connsiteY3" fmla="*/ 2350742 h 2350742"/>
              <a:gd name="connsiteX0" fmla="*/ 0 w 6265040"/>
              <a:gd name="connsiteY0" fmla="*/ 2376033 h 2376033"/>
              <a:gd name="connsiteX1" fmla="*/ 6263792 w 6265040"/>
              <a:gd name="connsiteY1" fmla="*/ 0 h 2376033"/>
              <a:gd name="connsiteX2" fmla="*/ 6264704 w 6265040"/>
              <a:gd name="connsiteY2" fmla="*/ 2375189 h 2376033"/>
              <a:gd name="connsiteX3" fmla="*/ 0 w 6265040"/>
              <a:gd name="connsiteY3" fmla="*/ 2376033 h 2376033"/>
              <a:gd name="connsiteX0" fmla="*/ 0 w 6264918"/>
              <a:gd name="connsiteY0" fmla="*/ 2384463 h 2384463"/>
              <a:gd name="connsiteX1" fmla="*/ 6261152 w 6264918"/>
              <a:gd name="connsiteY1" fmla="*/ 0 h 2384463"/>
              <a:gd name="connsiteX2" fmla="*/ 6264704 w 6264918"/>
              <a:gd name="connsiteY2" fmla="*/ 2383619 h 2384463"/>
              <a:gd name="connsiteX3" fmla="*/ 0 w 6264918"/>
              <a:gd name="connsiteY3" fmla="*/ 2384463 h 2384463"/>
              <a:gd name="connsiteX0" fmla="*/ 0 w 6264861"/>
              <a:gd name="connsiteY0" fmla="*/ 2388680 h 2388680"/>
              <a:gd name="connsiteX1" fmla="*/ 6258511 w 6264861"/>
              <a:gd name="connsiteY1" fmla="*/ 0 h 2388680"/>
              <a:gd name="connsiteX2" fmla="*/ 6264704 w 6264861"/>
              <a:gd name="connsiteY2" fmla="*/ 2387836 h 2388680"/>
              <a:gd name="connsiteX3" fmla="*/ 0 w 6264861"/>
              <a:gd name="connsiteY3" fmla="*/ 2388680 h 2388680"/>
              <a:gd name="connsiteX0" fmla="*/ 0 w 6264862"/>
              <a:gd name="connsiteY0" fmla="*/ 2397112 h 2397112"/>
              <a:gd name="connsiteX1" fmla="*/ 6258511 w 6264862"/>
              <a:gd name="connsiteY1" fmla="*/ 0 h 2397112"/>
              <a:gd name="connsiteX2" fmla="*/ 6264704 w 6264862"/>
              <a:gd name="connsiteY2" fmla="*/ 2396268 h 2397112"/>
              <a:gd name="connsiteX3" fmla="*/ 0 w 6264862"/>
              <a:gd name="connsiteY3" fmla="*/ 2397112 h 2397112"/>
              <a:gd name="connsiteX0" fmla="*/ 0 w 6264862"/>
              <a:gd name="connsiteY0" fmla="*/ 2424090 h 2424090"/>
              <a:gd name="connsiteX1" fmla="*/ 6258512 w 6264862"/>
              <a:gd name="connsiteY1" fmla="*/ 0 h 2424090"/>
              <a:gd name="connsiteX2" fmla="*/ 6264704 w 6264862"/>
              <a:gd name="connsiteY2" fmla="*/ 2423246 h 2424090"/>
              <a:gd name="connsiteX3" fmla="*/ 0 w 6264862"/>
              <a:gd name="connsiteY3" fmla="*/ 2424090 h 2424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4862" h="2424090">
                <a:moveTo>
                  <a:pt x="0" y="2424090"/>
                </a:moveTo>
                <a:lnTo>
                  <a:pt x="6258512" y="0"/>
                </a:lnTo>
                <a:cubicBezTo>
                  <a:pt x="6257057" y="781614"/>
                  <a:pt x="6266159" y="1641632"/>
                  <a:pt x="6264704" y="2423246"/>
                </a:cubicBezTo>
                <a:lnTo>
                  <a:pt x="0" y="2424090"/>
                </a:lnTo>
                <a:close/>
              </a:path>
            </a:pathLst>
          </a:custGeom>
          <a:solidFill>
            <a:srgbClr val="D9EAF6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4582" name="Straight Connector 35">
            <a:extLst>
              <a:ext uri="{FF2B5EF4-FFF2-40B4-BE49-F238E27FC236}">
                <a16:creationId xmlns:a16="http://schemas.microsoft.com/office/drawing/2014/main" id="{9F8B3D9B-E456-407F-B5AB-3106E197DE8C}"/>
              </a:ext>
            </a:extLst>
          </p:cNvPr>
          <p:cNvSpPr>
            <a:spLocks noChangeAspect="1" noChangeShapeType="1"/>
          </p:cNvSpPr>
          <p:nvPr>
            <p:custDataLst>
              <p:tags r:id="rId4"/>
            </p:custDataLst>
          </p:nvPr>
        </p:nvSpPr>
        <p:spPr bwMode="auto">
          <a:xfrm>
            <a:off x="2500313" y="552834"/>
            <a:ext cx="0" cy="576952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4583" name="Straight Connector 36">
            <a:extLst>
              <a:ext uri="{FF2B5EF4-FFF2-40B4-BE49-F238E27FC236}">
                <a16:creationId xmlns:a16="http://schemas.microsoft.com/office/drawing/2014/main" id="{5E9B01A4-C36F-424B-AC2D-64BFADE2C488}"/>
              </a:ext>
            </a:extLst>
          </p:cNvPr>
          <p:cNvSpPr>
            <a:spLocks noChangeAspect="1" noChangeShapeType="1"/>
          </p:cNvSpPr>
          <p:nvPr>
            <p:custDataLst>
              <p:tags r:id="rId5"/>
            </p:custDataLst>
          </p:nvPr>
        </p:nvSpPr>
        <p:spPr bwMode="auto">
          <a:xfrm>
            <a:off x="2499360" y="6312835"/>
            <a:ext cx="5768890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24584" name="直接箭头连接符 4">
            <a:extLst>
              <a:ext uri="{FF2B5EF4-FFF2-40B4-BE49-F238E27FC236}">
                <a16:creationId xmlns:a16="http://schemas.microsoft.com/office/drawing/2014/main" id="{8F1E98CE-F144-4C40-8A6B-E8706726E561}"/>
              </a:ext>
            </a:extLst>
          </p:cNvPr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flipH="1">
            <a:off x="3934800" y="6678000"/>
            <a:ext cx="25200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1" name="直接箭头连接符 4">
            <a:extLst>
              <a:ext uri="{FF2B5EF4-FFF2-40B4-BE49-F238E27FC236}">
                <a16:creationId xmlns:a16="http://schemas.microsoft.com/office/drawing/2014/main" id="{FB9657DD-908E-4D9C-A79A-31E7EF796D67}"/>
              </a:ext>
            </a:extLst>
          </p:cNvPr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>
            <a:off x="2149200" y="2370810"/>
            <a:ext cx="0" cy="25200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任意多边形 9">
            <a:extLst>
              <a:ext uri="{FF2B5EF4-FFF2-40B4-BE49-F238E27FC236}">
                <a16:creationId xmlns:a16="http://schemas.microsoft.com/office/drawing/2014/main" id="{DB06E196-BE97-472C-9F82-D5016651D55F}"/>
              </a:ext>
            </a:extLst>
          </p:cNvPr>
          <p:cNvSpPr/>
          <p:nvPr/>
        </p:nvSpPr>
        <p:spPr>
          <a:xfrm rot="21120000">
            <a:off x="2974201" y="482301"/>
            <a:ext cx="4692756" cy="5663123"/>
          </a:xfrm>
          <a:custGeom>
            <a:avLst/>
            <a:gdLst>
              <a:gd name="connisteX0" fmla="*/ 92196 w 1401566"/>
              <a:gd name="connsiteY0" fmla="*/ 0 h 1985010"/>
              <a:gd name="connisteX1" fmla="*/ 132201 w 1401566"/>
              <a:gd name="connsiteY1" fmla="*/ 1541780 h 1985010"/>
              <a:gd name="connisteX2" fmla="*/ 1401566 w 1401566"/>
              <a:gd name="connsiteY2" fmla="*/ 1985010 h 1985010"/>
              <a:gd name="connisteX3" fmla="*/ 1462526 w 1401566"/>
              <a:gd name="connsiteY3" fmla="*/ 2136140 h 1985010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86469 w 1243688"/>
              <a:gd name="connsiteY0" fmla="*/ 0 h 1912565"/>
              <a:gd name="connsiteX1" fmla="*/ 135099 w 1243688"/>
              <a:gd name="connsiteY1" fmla="*/ 1505524 h 1912565"/>
              <a:gd name="connsiteX2" fmla="*/ 1243688 w 1243688"/>
              <a:gd name="connsiteY2" fmla="*/ 1912565 h 1912565"/>
              <a:gd name="connsiteX0" fmla="*/ 86469 w 1232432"/>
              <a:gd name="connsiteY0" fmla="*/ 0 h 1973570"/>
              <a:gd name="connsiteX1" fmla="*/ 135099 w 1232432"/>
              <a:gd name="connsiteY1" fmla="*/ 1505524 h 1973570"/>
              <a:gd name="connsiteX2" fmla="*/ 1232432 w 1232432"/>
              <a:gd name="connsiteY2" fmla="*/ 1973570 h 1973570"/>
              <a:gd name="connsiteX0" fmla="*/ 86469 w 1232432"/>
              <a:gd name="connsiteY0" fmla="*/ 0 h 1973570"/>
              <a:gd name="connsiteX1" fmla="*/ 135099 w 1232432"/>
              <a:gd name="connsiteY1" fmla="*/ 1505524 h 1973570"/>
              <a:gd name="connsiteX2" fmla="*/ 1232432 w 1232432"/>
              <a:gd name="connsiteY2" fmla="*/ 1973570 h 1973570"/>
              <a:gd name="connsiteX0" fmla="*/ 90790 w 1236753"/>
              <a:gd name="connsiteY0" fmla="*/ 0 h 1973570"/>
              <a:gd name="connsiteX1" fmla="*/ 139420 w 1236753"/>
              <a:gd name="connsiteY1" fmla="*/ 1505524 h 1973570"/>
              <a:gd name="connsiteX2" fmla="*/ 1236753 w 1236753"/>
              <a:gd name="connsiteY2" fmla="*/ 1973570 h 19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753" h="1973570">
                <a:moveTo>
                  <a:pt x="90790" y="0"/>
                </a:moveTo>
                <a:cubicBezTo>
                  <a:pt x="58621" y="306392"/>
                  <a:pt x="-122200" y="1108649"/>
                  <a:pt x="139420" y="1505524"/>
                </a:cubicBezTo>
                <a:cubicBezTo>
                  <a:pt x="401040" y="1902399"/>
                  <a:pt x="953147" y="1952521"/>
                  <a:pt x="1236753" y="1973570"/>
                </a:cubicBezTo>
              </a:path>
            </a:pathLst>
          </a:custGeom>
          <a:ln w="508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F210A15B-E184-4131-BE6B-8E9CAA946FC3}"/>
                  </a:ext>
                </a:extLst>
              </p:cNvPr>
              <p:cNvSpPr txBox="1"/>
              <p:nvPr/>
            </p:nvSpPr>
            <p:spPr bwMode="auto">
              <a:xfrm>
                <a:off x="1323880" y="429745"/>
                <a:ext cx="1443038" cy="68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zh-CN" altLang="en-US" sz="4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zh-CN" altLang="en-US" sz="4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4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zh-CN" altLang="en-US" sz="4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SimSun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7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F210A15B-E184-4131-BE6B-8E9CAA946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3880" y="429745"/>
                <a:ext cx="1443038" cy="6826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C552CC0E-0C34-4B5C-B4DF-556A11ADC0CA}"/>
                  </a:ext>
                </a:extLst>
              </p:cNvPr>
              <p:cNvSpPr txBox="1"/>
              <p:nvPr/>
            </p:nvSpPr>
            <p:spPr bwMode="auto">
              <a:xfrm>
                <a:off x="7162250" y="6228704"/>
                <a:ext cx="1274858" cy="7143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37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37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zh-CN" altLang="en-US" sz="37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zh-CN" altLang="en-US" sz="37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37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zh-CN" altLang="en-US" sz="37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37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SimSun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9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C552CC0E-0C34-4B5C-B4DF-556A11ADC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62250" y="6228704"/>
                <a:ext cx="1274858" cy="7143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32">
            <a:extLst>
              <a:ext uri="{FF2B5EF4-FFF2-40B4-BE49-F238E27FC236}">
                <a16:creationId xmlns:a16="http://schemas.microsoft.com/office/drawing/2014/main" id="{DAD8E0DB-BC42-4BB9-9B61-7E7DF384818C}"/>
              </a:ext>
            </a:extLst>
          </p:cNvPr>
          <p:cNvCxnSpPr>
            <a:cxnSpLocks noChangeShapeType="1"/>
            <a:stCxn id="24583" idx="0"/>
          </p:cNvCxnSpPr>
          <p:nvPr>
            <p:custDataLst>
              <p:tags r:id="rId8"/>
            </p:custDataLst>
          </p:nvPr>
        </p:nvCxnSpPr>
        <p:spPr bwMode="auto">
          <a:xfrm flipV="1">
            <a:off x="2499360" y="652257"/>
            <a:ext cx="2615064" cy="566057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对象 3">
                <a:hlinkClick r:id="" action="ppaction://ole?verb=1"/>
                <a:extLst>
                  <a:ext uri="{FF2B5EF4-FFF2-40B4-BE49-F238E27FC236}">
                    <a16:creationId xmlns:a16="http://schemas.microsoft.com/office/drawing/2014/main" id="{45FA5B78-ABCD-4DB4-941F-C413378F4097}"/>
                  </a:ext>
                </a:extLst>
              </p:cNvPr>
              <p:cNvSpPr txBox="1"/>
              <p:nvPr/>
            </p:nvSpPr>
            <p:spPr bwMode="auto">
              <a:xfrm>
                <a:off x="5124394" y="429745"/>
                <a:ext cx="518822" cy="6963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0" lang="zh-CN" altLang="en-US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zh-CN" altLang="en-US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e>
                      </m:acc>
                    </m:oMath>
                  </m:oMathPara>
                </a14:m>
                <a:endParaRPr kumimoji="0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SimSun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2" name="对象 3">
                <a:hlinkClick r:id="" action="ppaction://ole?verb=1"/>
                <a:extLst>
                  <a:ext uri="{FF2B5EF4-FFF2-40B4-BE49-F238E27FC236}">
                    <a16:creationId xmlns:a16="http://schemas.microsoft.com/office/drawing/2014/main" id="{45FA5B78-ABCD-4DB4-941F-C413378F4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4394" y="429745"/>
                <a:ext cx="518822" cy="69635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任意多边形 4">
            <a:extLst>
              <a:ext uri="{FF2B5EF4-FFF2-40B4-BE49-F238E27FC236}">
                <a16:creationId xmlns:a16="http://schemas.microsoft.com/office/drawing/2014/main" id="{F7EE881D-4ACC-4EBB-A00E-BD9B0BFFB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835" y="851647"/>
            <a:ext cx="4565565" cy="4746818"/>
          </a:xfrm>
          <a:custGeom>
            <a:avLst/>
            <a:gdLst>
              <a:gd name="T0" fmla="*/ 0 w 5598795"/>
              <a:gd name="T1" fmla="*/ 0 h 4807585"/>
              <a:gd name="T2" fmla="*/ 263525 w 5598795"/>
              <a:gd name="T3" fmla="*/ 1531620 h 4807585"/>
              <a:gd name="T4" fmla="*/ 628650 w 5598795"/>
              <a:gd name="T5" fmla="*/ 2474595 h 4807585"/>
              <a:gd name="T6" fmla="*/ 1146175 w 5598795"/>
              <a:gd name="T7" fmla="*/ 3326765 h 4807585"/>
              <a:gd name="T8" fmla="*/ 1937385 w 5598795"/>
              <a:gd name="T9" fmla="*/ 3833495 h 4807585"/>
              <a:gd name="T10" fmla="*/ 3032760 w 5598795"/>
              <a:gd name="T11" fmla="*/ 4199255 h 4807585"/>
              <a:gd name="T12" fmla="*/ 4178935 w 5598795"/>
              <a:gd name="T13" fmla="*/ 4554220 h 4807585"/>
              <a:gd name="T14" fmla="*/ 5598795 w 5598795"/>
              <a:gd name="T15" fmla="*/ 4807585 h 4807585"/>
              <a:gd name="connsiteX0" fmla="*/ 0 w 5598795"/>
              <a:gd name="connsiteY0" fmla="*/ 0 h 4807585"/>
              <a:gd name="connsiteX1" fmla="*/ 263525 w 5598795"/>
              <a:gd name="connsiteY1" fmla="*/ 1531620 h 4807585"/>
              <a:gd name="connsiteX2" fmla="*/ 628650 w 5598795"/>
              <a:gd name="connsiteY2" fmla="*/ 2474595 h 4807585"/>
              <a:gd name="connsiteX3" fmla="*/ 1146175 w 5598795"/>
              <a:gd name="connsiteY3" fmla="*/ 3326765 h 4807585"/>
              <a:gd name="connsiteX4" fmla="*/ 1937385 w 5598795"/>
              <a:gd name="connsiteY4" fmla="*/ 3833495 h 4807585"/>
              <a:gd name="connsiteX5" fmla="*/ 3032760 w 5598795"/>
              <a:gd name="connsiteY5" fmla="*/ 4199255 h 4807585"/>
              <a:gd name="connsiteX6" fmla="*/ 4178935 w 5598795"/>
              <a:gd name="connsiteY6" fmla="*/ 4554220 h 4807585"/>
              <a:gd name="connsiteX7" fmla="*/ 5598795 w 5598795"/>
              <a:gd name="connsiteY7" fmla="*/ 4807585 h 4807585"/>
              <a:gd name="connsiteX0" fmla="*/ 0 w 5598795"/>
              <a:gd name="connsiteY0" fmla="*/ 0 h 4807585"/>
              <a:gd name="connsiteX1" fmla="*/ 263525 w 5598795"/>
              <a:gd name="connsiteY1" fmla="*/ 1531620 h 4807585"/>
              <a:gd name="connsiteX2" fmla="*/ 628650 w 5598795"/>
              <a:gd name="connsiteY2" fmla="*/ 2474595 h 4807585"/>
              <a:gd name="connsiteX3" fmla="*/ 1146175 w 5598795"/>
              <a:gd name="connsiteY3" fmla="*/ 3326765 h 4807585"/>
              <a:gd name="connsiteX4" fmla="*/ 1937385 w 5598795"/>
              <a:gd name="connsiteY4" fmla="*/ 3833495 h 4807585"/>
              <a:gd name="connsiteX5" fmla="*/ 3032760 w 5598795"/>
              <a:gd name="connsiteY5" fmla="*/ 4199255 h 4807585"/>
              <a:gd name="connsiteX6" fmla="*/ 4178935 w 5598795"/>
              <a:gd name="connsiteY6" fmla="*/ 4554220 h 4807585"/>
              <a:gd name="connsiteX7" fmla="*/ 5598795 w 5598795"/>
              <a:gd name="connsiteY7" fmla="*/ 4807585 h 480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98795" h="4807585">
                <a:moveTo>
                  <a:pt x="0" y="0"/>
                </a:moveTo>
                <a:cubicBezTo>
                  <a:pt x="45085" y="287655"/>
                  <a:pt x="137795" y="1055113"/>
                  <a:pt x="263525" y="1531620"/>
                </a:cubicBezTo>
                <a:cubicBezTo>
                  <a:pt x="389255" y="2008127"/>
                  <a:pt x="452120" y="2115820"/>
                  <a:pt x="628650" y="2474595"/>
                </a:cubicBezTo>
                <a:cubicBezTo>
                  <a:pt x="805180" y="2833370"/>
                  <a:pt x="895549" y="3054985"/>
                  <a:pt x="1146175" y="3326765"/>
                </a:cubicBezTo>
                <a:cubicBezTo>
                  <a:pt x="1396801" y="3598545"/>
                  <a:pt x="1560195" y="3658870"/>
                  <a:pt x="1937385" y="3833495"/>
                </a:cubicBezTo>
                <a:cubicBezTo>
                  <a:pt x="2314575" y="4008120"/>
                  <a:pt x="2584450" y="4055110"/>
                  <a:pt x="3032760" y="4199255"/>
                </a:cubicBezTo>
                <a:cubicBezTo>
                  <a:pt x="3481070" y="4343400"/>
                  <a:pt x="3665855" y="4432300"/>
                  <a:pt x="4178935" y="4554220"/>
                </a:cubicBezTo>
                <a:cubicBezTo>
                  <a:pt x="4692015" y="4676140"/>
                  <a:pt x="5337810" y="4763770"/>
                  <a:pt x="5598795" y="4807585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3" name="AutoShape 25">
            <a:extLst>
              <a:ext uri="{FF2B5EF4-FFF2-40B4-BE49-F238E27FC236}">
                <a16:creationId xmlns:a16="http://schemas.microsoft.com/office/drawing/2014/main" id="{5E2D9328-1343-4228-AD11-4A4A9B2AC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793" y="3804694"/>
            <a:ext cx="360000" cy="360000"/>
          </a:xfrm>
          <a:prstGeom prst="ellipse">
            <a:avLst/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  <a:sym typeface="DengXian" panose="02010600030101010101" pitchFamily="2" charset="-122"/>
            </a:endParaRPr>
          </a:p>
        </p:txBody>
      </p:sp>
      <p:cxnSp>
        <p:nvCxnSpPr>
          <p:cNvPr id="25" name="直接箭头连接符 8">
            <a:extLst>
              <a:ext uri="{FF2B5EF4-FFF2-40B4-BE49-F238E27FC236}">
                <a16:creationId xmlns:a16="http://schemas.microsoft.com/office/drawing/2014/main" id="{444E488E-FDCD-4B17-A7EC-85DC72155A27}"/>
              </a:ext>
            </a:extLst>
          </p:cNvPr>
          <p:cNvCxnSpPr>
            <a:cxnSpLocks noChangeShapeType="1"/>
            <a:stCxn id="23" idx="3"/>
          </p:cNvCxnSpPr>
          <p:nvPr/>
        </p:nvCxnSpPr>
        <p:spPr bwMode="auto">
          <a:xfrm flipH="1">
            <a:off x="3460376" y="4111973"/>
            <a:ext cx="458138" cy="244874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3078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058121A8-B571-4AD6-AF93-126F91CD5387}"/>
              </a:ext>
            </a:extLst>
          </p:cNvPr>
          <p:cNvGrpSpPr/>
          <p:nvPr/>
        </p:nvGrpSpPr>
        <p:grpSpPr>
          <a:xfrm>
            <a:off x="6672064" y="789915"/>
            <a:ext cx="4061038" cy="5211227"/>
            <a:chOff x="5231904" y="476672"/>
            <a:chExt cx="4061038" cy="5211227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6210AFDE-8919-4B79-BC7E-E06D476923FE}"/>
                </a:ext>
              </a:extLst>
            </p:cNvPr>
            <p:cNvGrpSpPr/>
            <p:nvPr/>
          </p:nvGrpSpPr>
          <p:grpSpPr>
            <a:xfrm>
              <a:off x="5231904" y="476672"/>
              <a:ext cx="4061038" cy="4545729"/>
              <a:chOff x="2554181" y="1314297"/>
              <a:chExt cx="4061038" cy="45457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矩形: 圆角 14">
                    <a:extLst>
                      <a:ext uri="{FF2B5EF4-FFF2-40B4-BE49-F238E27FC236}">
                        <a16:creationId xmlns:a16="http://schemas.microsoft.com/office/drawing/2014/main" id="{4F3E7FFE-09DE-4309-9894-D7821262C4ED}"/>
                      </a:ext>
                    </a:extLst>
                  </p:cNvPr>
                  <p:cNvSpPr/>
                  <p:nvPr/>
                </p:nvSpPr>
                <p:spPr>
                  <a:xfrm>
                    <a:off x="4475819" y="3619957"/>
                    <a:ext cx="916989" cy="383242"/>
                  </a:xfrm>
                  <a:prstGeom prst="round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𝑓𝑎𝑘𝑒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400" b="0" i="1" dirty="0">
                      <a:solidFill>
                        <a:schemeClr val="tx1"/>
                      </a:solidFill>
                      <a:latin typeface="Abadi" panose="020B06040201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矩形: 圆角 14">
                    <a:extLst>
                      <a:ext uri="{FF2B5EF4-FFF2-40B4-BE49-F238E27FC236}">
                        <a16:creationId xmlns:a16="http://schemas.microsoft.com/office/drawing/2014/main" id="{4F3E7FFE-09DE-4309-9894-D7821262C4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5819" y="3619957"/>
                    <a:ext cx="916989" cy="383242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 b="-28125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矩形: 圆角 16">
                    <a:extLst>
                      <a:ext uri="{FF2B5EF4-FFF2-40B4-BE49-F238E27FC236}">
                        <a16:creationId xmlns:a16="http://schemas.microsoft.com/office/drawing/2014/main" id="{95B27775-1E3C-4356-B887-AA789118D8BE}"/>
                      </a:ext>
                    </a:extLst>
                  </p:cNvPr>
                  <p:cNvSpPr/>
                  <p:nvPr/>
                </p:nvSpPr>
                <p:spPr>
                  <a:xfrm>
                    <a:off x="2554181" y="3619957"/>
                    <a:ext cx="916989" cy="383242"/>
                  </a:xfrm>
                  <a:prstGeom prst="round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𝑟𝑒𝑎𝑙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400" b="0" i="1" dirty="0">
                      <a:solidFill>
                        <a:schemeClr val="tx1"/>
                      </a:solidFill>
                      <a:latin typeface="Abadi" panose="020B06040201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矩形: 圆角 16">
                    <a:extLst>
                      <a:ext uri="{FF2B5EF4-FFF2-40B4-BE49-F238E27FC236}">
                        <a16:creationId xmlns:a16="http://schemas.microsoft.com/office/drawing/2014/main" id="{95B27775-1E3C-4356-B887-AA789118D8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4181" y="3619957"/>
                    <a:ext cx="916989" cy="383242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 b="-10938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矩形: 圆角 18">
                    <a:extLst>
                      <a:ext uri="{FF2B5EF4-FFF2-40B4-BE49-F238E27FC236}">
                        <a16:creationId xmlns:a16="http://schemas.microsoft.com/office/drawing/2014/main" id="{C84A364A-2A08-4588-9A8C-96EF0C1743B0}"/>
                      </a:ext>
                    </a:extLst>
                  </p:cNvPr>
                  <p:cNvSpPr/>
                  <p:nvPr/>
                </p:nvSpPr>
                <p:spPr>
                  <a:xfrm>
                    <a:off x="5175059" y="5476784"/>
                    <a:ext cx="1440160" cy="383242"/>
                  </a:xfrm>
                  <a:prstGeom prst="round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𝑛𝑜𝑖𝑠𝑒</m:t>
                              </m:r>
                            </m:e>
                          </m:d>
                        </m:oMath>
                      </m:oMathPara>
                    </a14:m>
                    <a:endParaRPr lang="en-US" altLang="zh-CN" sz="2400" b="0" i="1" dirty="0">
                      <a:solidFill>
                        <a:schemeClr val="tx1"/>
                      </a:solidFill>
                      <a:latin typeface="Abadi" panose="020B06040201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矩形: 圆角 18">
                    <a:extLst>
                      <a:ext uri="{FF2B5EF4-FFF2-40B4-BE49-F238E27FC236}">
                        <a16:creationId xmlns:a16="http://schemas.microsoft.com/office/drawing/2014/main" id="{C84A364A-2A08-4588-9A8C-96EF0C1743B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5059" y="5476784"/>
                    <a:ext cx="1440160" cy="383242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 b="-3125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矩形: 圆角 20">
                    <a:extLst>
                      <a:ext uri="{FF2B5EF4-FFF2-40B4-BE49-F238E27FC236}">
                        <a16:creationId xmlns:a16="http://schemas.microsoft.com/office/drawing/2014/main" id="{E3E8F9EA-0DE6-45EB-A446-8D3C96980A70}"/>
                      </a:ext>
                    </a:extLst>
                  </p:cNvPr>
                  <p:cNvSpPr/>
                  <p:nvPr/>
                </p:nvSpPr>
                <p:spPr>
                  <a:xfrm>
                    <a:off x="3253415" y="5476784"/>
                    <a:ext cx="1440160" cy="383242"/>
                  </a:xfrm>
                  <a:prstGeom prst="round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𝑙𝑎𝑏𝑒𝑙</m:t>
                              </m:r>
                            </m:e>
                          </m:d>
                        </m:oMath>
                      </m:oMathPara>
                    </a14:m>
                    <a:endParaRPr lang="en-US" altLang="zh-CN" sz="24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矩形: 圆角 20">
                    <a:extLst>
                      <a:ext uri="{FF2B5EF4-FFF2-40B4-BE49-F238E27FC236}">
                        <a16:creationId xmlns:a16="http://schemas.microsoft.com/office/drawing/2014/main" id="{E3E8F9EA-0DE6-45EB-A446-8D3C96980A7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3415" y="5476784"/>
                    <a:ext cx="1440160" cy="383242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 b="-4688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BEEBE285-95C2-4E18-B062-ECD2F674A0C8}"/>
                  </a:ext>
                </a:extLst>
              </p:cNvPr>
              <p:cNvGrpSpPr/>
              <p:nvPr/>
            </p:nvGrpSpPr>
            <p:grpSpPr>
              <a:xfrm>
                <a:off x="4191389" y="4447583"/>
                <a:ext cx="1485852" cy="590144"/>
                <a:chOff x="7608168" y="1340768"/>
                <a:chExt cx="1485852" cy="590144"/>
              </a:xfrm>
            </p:grpSpPr>
            <p:sp>
              <p:nvSpPr>
                <p:cNvPr id="23" name="梯形 22">
                  <a:extLst>
                    <a:ext uri="{FF2B5EF4-FFF2-40B4-BE49-F238E27FC236}">
                      <a16:creationId xmlns:a16="http://schemas.microsoft.com/office/drawing/2014/main" id="{BFF315A7-8B73-448D-8174-5EDA299C73E0}"/>
                    </a:ext>
                  </a:extLst>
                </p:cNvPr>
                <p:cNvSpPr/>
                <p:nvPr/>
              </p:nvSpPr>
              <p:spPr>
                <a:xfrm rot="10800000">
                  <a:off x="7608168" y="1340768"/>
                  <a:ext cx="1485852" cy="590143"/>
                </a:xfrm>
                <a:prstGeom prst="trapezoid">
                  <a:avLst/>
                </a:prstGeom>
                <a:solidFill>
                  <a:srgbClr val="78A7FF"/>
                </a:solidFill>
                <a:ln w="127000" cap="rnd">
                  <a:solidFill>
                    <a:srgbClr val="78A7FF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A231D11D-F6EA-46E5-BA2A-F03992B3C617}"/>
                    </a:ext>
                  </a:extLst>
                </p:cNvPr>
                <p:cNvSpPr txBox="1"/>
                <p:nvPr/>
              </p:nvSpPr>
              <p:spPr>
                <a:xfrm>
                  <a:off x="8110352" y="1346137"/>
                  <a:ext cx="48148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200" dirty="0">
                      <a:latin typeface="Abadi" panose="020B0604020104020204" pitchFamily="34" charset="0"/>
                    </a:rPr>
                    <a:t>G</a:t>
                  </a:r>
                  <a:endParaRPr lang="zh-CN" altLang="en-US" sz="3200" dirty="0">
                    <a:latin typeface="Abadi" panose="020B0604020104020204" pitchFamily="34" charset="0"/>
                  </a:endParaRPr>
                </a:p>
              </p:txBody>
            </p:sp>
          </p:grp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72C85AC7-09DB-4524-B11F-FB4F0E0FF08F}"/>
                  </a:ext>
                </a:extLst>
              </p:cNvPr>
              <p:cNvGrpSpPr/>
              <p:nvPr/>
            </p:nvGrpSpPr>
            <p:grpSpPr>
              <a:xfrm>
                <a:off x="3230569" y="2585429"/>
                <a:ext cx="1485852" cy="590144"/>
                <a:chOff x="8149272" y="3326291"/>
                <a:chExt cx="1485852" cy="590144"/>
              </a:xfrm>
            </p:grpSpPr>
            <p:sp>
              <p:nvSpPr>
                <p:cNvPr id="27" name="梯形 26">
                  <a:extLst>
                    <a:ext uri="{FF2B5EF4-FFF2-40B4-BE49-F238E27FC236}">
                      <a16:creationId xmlns:a16="http://schemas.microsoft.com/office/drawing/2014/main" id="{A686F7E7-BD00-490D-857A-3DEF92739B82}"/>
                    </a:ext>
                  </a:extLst>
                </p:cNvPr>
                <p:cNvSpPr/>
                <p:nvPr/>
              </p:nvSpPr>
              <p:spPr>
                <a:xfrm rot="10800000">
                  <a:off x="8149272" y="3326291"/>
                  <a:ext cx="1485852" cy="590143"/>
                </a:xfrm>
                <a:prstGeom prst="trapezoid">
                  <a:avLst/>
                </a:prstGeom>
                <a:solidFill>
                  <a:srgbClr val="A9D18E"/>
                </a:solidFill>
                <a:ln w="127000" cap="rnd">
                  <a:solidFill>
                    <a:srgbClr val="A9D18E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EF99CE-3B02-4B3A-AC6F-7193747E3409}"/>
                    </a:ext>
                  </a:extLst>
                </p:cNvPr>
                <p:cNvSpPr txBox="1"/>
                <p:nvPr/>
              </p:nvSpPr>
              <p:spPr>
                <a:xfrm>
                  <a:off x="8651456" y="3331660"/>
                  <a:ext cx="48148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200" dirty="0">
                      <a:latin typeface="Abadi" panose="020B0604020104020204" pitchFamily="34" charset="0"/>
                    </a:rPr>
                    <a:t>D</a:t>
                  </a:r>
                  <a:endParaRPr lang="zh-CN" altLang="en-US" sz="3200" dirty="0">
                    <a:latin typeface="Abadi" panose="020B0604020104020204" pitchFamily="34" charset="0"/>
                  </a:endParaRPr>
                </a:p>
              </p:txBody>
            </p:sp>
          </p:grp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6EBD77ED-3C63-48CD-8A3A-F79E312FD221}"/>
                  </a:ext>
                </a:extLst>
              </p:cNvPr>
              <p:cNvCxnSpPr>
                <a:cxnSpLocks/>
                <a:stCxn id="21" idx="0"/>
                <a:endCxn id="29" idx="2"/>
              </p:cNvCxnSpPr>
              <p:nvPr/>
            </p:nvCxnSpPr>
            <p:spPr>
              <a:xfrm flipV="1">
                <a:off x="3973495" y="3175573"/>
                <a:ext cx="0" cy="23012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连接符: 曲线 36">
                <a:extLst>
                  <a:ext uri="{FF2B5EF4-FFF2-40B4-BE49-F238E27FC236}">
                    <a16:creationId xmlns:a16="http://schemas.microsoft.com/office/drawing/2014/main" id="{D2296781-500E-4E20-A5A0-4B8B7315944C}"/>
                  </a:ext>
                </a:extLst>
              </p:cNvPr>
              <p:cNvCxnSpPr>
                <a:cxnSpLocks/>
                <a:stCxn id="21" idx="0"/>
                <a:endCxn id="25" idx="2"/>
              </p:cNvCxnSpPr>
              <p:nvPr/>
            </p:nvCxnSpPr>
            <p:spPr>
              <a:xfrm rot="5400000" flipH="1" flipV="1">
                <a:off x="4234377" y="4776846"/>
                <a:ext cx="439057" cy="960820"/>
              </a:xfrm>
              <a:prstGeom prst="curvedConnector3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连接符: 曲线 38">
                <a:extLst>
                  <a:ext uri="{FF2B5EF4-FFF2-40B4-BE49-F238E27FC236}">
                    <a16:creationId xmlns:a16="http://schemas.microsoft.com/office/drawing/2014/main" id="{23D1F939-C021-4E7F-98AF-20DD8A47803D}"/>
                  </a:ext>
                </a:extLst>
              </p:cNvPr>
              <p:cNvCxnSpPr>
                <a:cxnSpLocks/>
                <a:stCxn id="19" idx="0"/>
                <a:endCxn id="23" idx="0"/>
              </p:cNvCxnSpPr>
              <p:nvPr/>
            </p:nvCxnSpPr>
            <p:spPr>
              <a:xfrm rot="16200000" flipV="1">
                <a:off x="5195198" y="4776843"/>
                <a:ext cx="439058" cy="960824"/>
              </a:xfrm>
              <a:prstGeom prst="curvedConnector3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2E2F9EBC-3724-4B7E-9241-51DA3F7F908C}"/>
                  </a:ext>
                </a:extLst>
              </p:cNvPr>
              <p:cNvCxnSpPr>
                <a:cxnSpLocks/>
                <a:stCxn id="23" idx="2"/>
                <a:endCxn id="15" idx="2"/>
              </p:cNvCxnSpPr>
              <p:nvPr/>
            </p:nvCxnSpPr>
            <p:spPr>
              <a:xfrm flipH="1" flipV="1">
                <a:off x="4934314" y="4003199"/>
                <a:ext cx="1" cy="4443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连接符: 曲线 42">
                <a:extLst>
                  <a:ext uri="{FF2B5EF4-FFF2-40B4-BE49-F238E27FC236}">
                    <a16:creationId xmlns:a16="http://schemas.microsoft.com/office/drawing/2014/main" id="{9155EC62-608D-4F7E-8BF2-F52CD6875DF9}"/>
                  </a:ext>
                </a:extLst>
              </p:cNvPr>
              <p:cNvCxnSpPr>
                <a:cxnSpLocks/>
                <a:stCxn id="15" idx="0"/>
                <a:endCxn id="27" idx="0"/>
              </p:cNvCxnSpPr>
              <p:nvPr/>
            </p:nvCxnSpPr>
            <p:spPr>
              <a:xfrm rot="16200000" flipV="1">
                <a:off x="4231713" y="2917355"/>
                <a:ext cx="444385" cy="960819"/>
              </a:xfrm>
              <a:prstGeom prst="curvedConnector3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矩形: 圆角 49">
                    <a:extLst>
                      <a:ext uri="{FF2B5EF4-FFF2-40B4-BE49-F238E27FC236}">
                        <a16:creationId xmlns:a16="http://schemas.microsoft.com/office/drawing/2014/main" id="{98B787B6-A187-477F-BFBA-77630CBC1EED}"/>
                      </a:ext>
                    </a:extLst>
                  </p:cNvPr>
                  <p:cNvSpPr/>
                  <p:nvPr/>
                </p:nvSpPr>
                <p:spPr>
                  <a:xfrm>
                    <a:off x="3555304" y="1788374"/>
                    <a:ext cx="836382" cy="383242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𝑓𝑎𝑘𝑒</m:t>
                          </m:r>
                        </m:oMath>
                      </m:oMathPara>
                    </a14:m>
                    <a:endParaRPr lang="en-US" altLang="zh-CN" sz="2400" b="0" i="1" dirty="0">
                      <a:solidFill>
                        <a:schemeClr val="tx1"/>
                      </a:solidFill>
                      <a:latin typeface="Abadi" panose="020B06040201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矩形: 圆角 49">
                    <a:extLst>
                      <a:ext uri="{FF2B5EF4-FFF2-40B4-BE49-F238E27FC236}">
                        <a16:creationId xmlns:a16="http://schemas.microsoft.com/office/drawing/2014/main" id="{98B787B6-A187-477F-BFBA-77630CBC1E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5304" y="1788374"/>
                    <a:ext cx="836382" cy="383242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 l="-4348" r="-7971" b="-29688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矩形: 圆角 51">
                    <a:extLst>
                      <a:ext uri="{FF2B5EF4-FFF2-40B4-BE49-F238E27FC236}">
                        <a16:creationId xmlns:a16="http://schemas.microsoft.com/office/drawing/2014/main" id="{D299E348-E79C-4267-89CF-6F2BE3E4395A}"/>
                      </a:ext>
                    </a:extLst>
                  </p:cNvPr>
                  <p:cNvSpPr/>
                  <p:nvPr/>
                </p:nvSpPr>
                <p:spPr>
                  <a:xfrm>
                    <a:off x="3555304" y="1314297"/>
                    <a:ext cx="836382" cy="383242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oMath>
                      </m:oMathPara>
                    </a14:m>
                    <a:endParaRPr lang="en-US" altLang="zh-CN" sz="2400" b="0" i="1" dirty="0">
                      <a:solidFill>
                        <a:schemeClr val="tx1"/>
                      </a:solidFill>
                      <a:latin typeface="Abadi" panose="020B06040201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2" name="矩形: 圆角 51">
                    <a:extLst>
                      <a:ext uri="{FF2B5EF4-FFF2-40B4-BE49-F238E27FC236}">
                        <a16:creationId xmlns:a16="http://schemas.microsoft.com/office/drawing/2014/main" id="{D299E348-E79C-4267-89CF-6F2BE3E439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5304" y="1314297"/>
                    <a:ext cx="836382" cy="383242"/>
                  </a:xfrm>
                  <a:prstGeom prst="roundRect">
                    <a:avLst/>
                  </a:prstGeom>
                  <a:blipFill>
                    <a:blip r:embed="rId7"/>
                    <a:stretch>
                      <a:fillRect b="-4762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连接符: 曲线 65">
                <a:extLst>
                  <a:ext uri="{FF2B5EF4-FFF2-40B4-BE49-F238E27FC236}">
                    <a16:creationId xmlns:a16="http://schemas.microsoft.com/office/drawing/2014/main" id="{08CED111-9843-4297-BA74-AA26EDCC8301}"/>
                  </a:ext>
                </a:extLst>
              </p:cNvPr>
              <p:cNvCxnSpPr>
                <a:stCxn id="17" idx="0"/>
                <a:endCxn id="27" idx="0"/>
              </p:cNvCxnSpPr>
              <p:nvPr/>
            </p:nvCxnSpPr>
            <p:spPr>
              <a:xfrm rot="5400000" flipH="1" flipV="1">
                <a:off x="3270893" y="2917356"/>
                <a:ext cx="444385" cy="960819"/>
              </a:xfrm>
              <a:prstGeom prst="curvedConnector3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C62DC415-CDD7-4209-89CC-F83B47612D6C}"/>
                  </a:ext>
                </a:extLst>
              </p:cNvPr>
              <p:cNvCxnSpPr>
                <a:stCxn id="27" idx="2"/>
                <a:endCxn id="50" idx="2"/>
              </p:cNvCxnSpPr>
              <p:nvPr/>
            </p:nvCxnSpPr>
            <p:spPr>
              <a:xfrm flipV="1">
                <a:off x="3973495" y="2171616"/>
                <a:ext cx="0" cy="41381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连接符: 曲线 19">
                <a:extLst>
                  <a:ext uri="{FF2B5EF4-FFF2-40B4-BE49-F238E27FC236}">
                    <a16:creationId xmlns:a16="http://schemas.microsoft.com/office/drawing/2014/main" id="{559392F8-3DFE-494D-9632-FFC4C3E179BB}"/>
                  </a:ext>
                </a:extLst>
              </p:cNvPr>
              <p:cNvCxnSpPr>
                <a:cxnSpLocks/>
                <a:stCxn id="21" idx="0"/>
                <a:endCxn id="17" idx="2"/>
              </p:cNvCxnSpPr>
              <p:nvPr/>
            </p:nvCxnSpPr>
            <p:spPr>
              <a:xfrm rot="16200000" flipV="1">
                <a:off x="2756294" y="4259582"/>
                <a:ext cx="1473585" cy="960819"/>
              </a:xfrm>
              <a:prstGeom prst="curvedConnector3">
                <a:avLst>
                  <a:gd name="adj1" fmla="val 14836"/>
                </a:avLst>
              </a:prstGeom>
              <a:ln w="28575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1C9827FE-E16C-4032-A2AB-FBAD99DEF099}"/>
                </a:ext>
              </a:extLst>
            </p:cNvPr>
            <p:cNvSpPr txBox="1"/>
            <p:nvPr/>
          </p:nvSpPr>
          <p:spPr>
            <a:xfrm>
              <a:off x="5809269" y="5287789"/>
              <a:ext cx="2520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Conditional GAN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67C047F2-20E7-4376-B9E0-959D113DD408}"/>
              </a:ext>
            </a:extLst>
          </p:cNvPr>
          <p:cNvGrpSpPr/>
          <p:nvPr/>
        </p:nvGrpSpPr>
        <p:grpSpPr>
          <a:xfrm>
            <a:off x="995062" y="789915"/>
            <a:ext cx="3123060" cy="5211227"/>
            <a:chOff x="995062" y="789915"/>
            <a:chExt cx="3123060" cy="52112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矩形: 圆角 64">
                  <a:extLst>
                    <a:ext uri="{FF2B5EF4-FFF2-40B4-BE49-F238E27FC236}">
                      <a16:creationId xmlns:a16="http://schemas.microsoft.com/office/drawing/2014/main" id="{7FC5EE91-CFE1-4216-A020-539DE7DF3E29}"/>
                    </a:ext>
                  </a:extLst>
                </p:cNvPr>
                <p:cNvSpPr/>
                <p:nvPr/>
              </p:nvSpPr>
              <p:spPr>
                <a:xfrm>
                  <a:off x="2916700" y="3095575"/>
                  <a:ext cx="916989" cy="38324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𝑓𝑎𝑘𝑒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矩形: 圆角 64">
                  <a:extLst>
                    <a:ext uri="{FF2B5EF4-FFF2-40B4-BE49-F238E27FC236}">
                      <a16:creationId xmlns:a16="http://schemas.microsoft.com/office/drawing/2014/main" id="{7FC5EE91-CFE1-4216-A020-539DE7DF3E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6700" y="3095575"/>
                  <a:ext cx="916989" cy="383242"/>
                </a:xfrm>
                <a:prstGeom prst="roundRect">
                  <a:avLst/>
                </a:prstGeom>
                <a:blipFill>
                  <a:blip r:embed="rId8"/>
                  <a:stretch>
                    <a:fillRect b="-28125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矩形: 圆角 66">
                  <a:extLst>
                    <a:ext uri="{FF2B5EF4-FFF2-40B4-BE49-F238E27FC236}">
                      <a16:creationId xmlns:a16="http://schemas.microsoft.com/office/drawing/2014/main" id="{5AE32B48-1EB9-4D48-892F-16668219CA33}"/>
                    </a:ext>
                  </a:extLst>
                </p:cNvPr>
                <p:cNvSpPr/>
                <p:nvPr/>
              </p:nvSpPr>
              <p:spPr>
                <a:xfrm>
                  <a:off x="995062" y="3095575"/>
                  <a:ext cx="916989" cy="38324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矩形: 圆角 66">
                  <a:extLst>
                    <a:ext uri="{FF2B5EF4-FFF2-40B4-BE49-F238E27FC236}">
                      <a16:creationId xmlns:a16="http://schemas.microsoft.com/office/drawing/2014/main" id="{5AE32B48-1EB9-4D48-892F-16668219CA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062" y="3095575"/>
                  <a:ext cx="916989" cy="383242"/>
                </a:xfrm>
                <a:prstGeom prst="roundRect">
                  <a:avLst/>
                </a:prstGeom>
                <a:blipFill>
                  <a:blip r:embed="rId9"/>
                  <a:stretch>
                    <a:fillRect b="-10938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矩形: 圆角 68">
                  <a:extLst>
                    <a:ext uri="{FF2B5EF4-FFF2-40B4-BE49-F238E27FC236}">
                      <a16:creationId xmlns:a16="http://schemas.microsoft.com/office/drawing/2014/main" id="{836FB138-C726-48F9-9E8F-2ED02F685DA3}"/>
                    </a:ext>
                  </a:extLst>
                </p:cNvPr>
                <p:cNvSpPr/>
                <p:nvPr/>
              </p:nvSpPr>
              <p:spPr>
                <a:xfrm>
                  <a:off x="2655118" y="4952402"/>
                  <a:ext cx="1440160" cy="38324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𝑛𝑜𝑖𝑠𝑒</m:t>
                            </m:r>
                          </m:e>
                        </m:d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矩形: 圆角 68">
                  <a:extLst>
                    <a:ext uri="{FF2B5EF4-FFF2-40B4-BE49-F238E27FC236}">
                      <a16:creationId xmlns:a16="http://schemas.microsoft.com/office/drawing/2014/main" id="{836FB138-C726-48F9-9E8F-2ED02F685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118" y="4952402"/>
                  <a:ext cx="1440160" cy="383242"/>
                </a:xfrm>
                <a:prstGeom prst="roundRect">
                  <a:avLst/>
                </a:prstGeom>
                <a:blipFill>
                  <a:blip r:embed="rId10"/>
                  <a:stretch>
                    <a:fillRect b="-3125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FF1F19D2-6C92-4DD3-9A4B-B5A6A51AAAF0}"/>
                </a:ext>
              </a:extLst>
            </p:cNvPr>
            <p:cNvGrpSpPr/>
            <p:nvPr/>
          </p:nvGrpSpPr>
          <p:grpSpPr>
            <a:xfrm>
              <a:off x="2632270" y="3923201"/>
              <a:ext cx="1485852" cy="590144"/>
              <a:chOff x="7608168" y="1340768"/>
              <a:chExt cx="1485852" cy="590144"/>
            </a:xfrm>
          </p:grpSpPr>
          <p:sp>
            <p:nvSpPr>
              <p:cNvPr id="85" name="梯形 84">
                <a:extLst>
                  <a:ext uri="{FF2B5EF4-FFF2-40B4-BE49-F238E27FC236}">
                    <a16:creationId xmlns:a16="http://schemas.microsoft.com/office/drawing/2014/main" id="{BEA3F96F-1F98-4728-9C69-CF8F03423960}"/>
                  </a:ext>
                </a:extLst>
              </p:cNvPr>
              <p:cNvSpPr/>
              <p:nvPr/>
            </p:nvSpPr>
            <p:spPr>
              <a:xfrm rot="10800000">
                <a:off x="7608168" y="1340768"/>
                <a:ext cx="1485852" cy="590143"/>
              </a:xfrm>
              <a:prstGeom prst="trapezoid">
                <a:avLst/>
              </a:prstGeom>
              <a:solidFill>
                <a:srgbClr val="78A7FF"/>
              </a:solidFill>
              <a:ln w="127000" cap="rnd">
                <a:solidFill>
                  <a:srgbClr val="78A7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0626A0D4-F9A5-4DCC-B27D-200461EFDF42}"/>
                  </a:ext>
                </a:extLst>
              </p:cNvPr>
              <p:cNvSpPr txBox="1"/>
              <p:nvPr/>
            </p:nvSpPr>
            <p:spPr>
              <a:xfrm>
                <a:off x="8110352" y="1346137"/>
                <a:ext cx="4814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Abadi" panose="020B0604020104020204" pitchFamily="34" charset="0"/>
                  </a:rPr>
                  <a:t>G</a:t>
                </a:r>
                <a:endParaRPr lang="zh-CN" altLang="en-US" sz="3200" dirty="0"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18A6DFC1-FD44-4F30-9170-8D2F950D9C75}"/>
                </a:ext>
              </a:extLst>
            </p:cNvPr>
            <p:cNvGrpSpPr/>
            <p:nvPr/>
          </p:nvGrpSpPr>
          <p:grpSpPr>
            <a:xfrm>
              <a:off x="1671450" y="2061047"/>
              <a:ext cx="1485852" cy="590144"/>
              <a:chOff x="8149272" y="3326291"/>
              <a:chExt cx="1485852" cy="590144"/>
            </a:xfrm>
          </p:grpSpPr>
          <p:sp>
            <p:nvSpPr>
              <p:cNvPr id="83" name="梯形 82">
                <a:extLst>
                  <a:ext uri="{FF2B5EF4-FFF2-40B4-BE49-F238E27FC236}">
                    <a16:creationId xmlns:a16="http://schemas.microsoft.com/office/drawing/2014/main" id="{D8B9A5A3-97CA-4A72-9430-06AAE1E53054}"/>
                  </a:ext>
                </a:extLst>
              </p:cNvPr>
              <p:cNvSpPr/>
              <p:nvPr/>
            </p:nvSpPr>
            <p:spPr>
              <a:xfrm rot="10800000">
                <a:off x="8149272" y="3326291"/>
                <a:ext cx="1485852" cy="590143"/>
              </a:xfrm>
              <a:prstGeom prst="trapezoid">
                <a:avLst/>
              </a:prstGeom>
              <a:solidFill>
                <a:srgbClr val="A9D18E"/>
              </a:solidFill>
              <a:ln w="127000" cap="rnd">
                <a:solidFill>
                  <a:srgbClr val="A9D18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5467A16B-CE4B-4B3B-8242-42DD7BDA9113}"/>
                  </a:ext>
                </a:extLst>
              </p:cNvPr>
              <p:cNvSpPr txBox="1"/>
              <p:nvPr/>
            </p:nvSpPr>
            <p:spPr>
              <a:xfrm>
                <a:off x="8651456" y="3331660"/>
                <a:ext cx="4814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Abadi" panose="020B0604020104020204" pitchFamily="34" charset="0"/>
                  </a:rPr>
                  <a:t>D</a:t>
                </a:r>
                <a:endParaRPr lang="zh-CN" altLang="en-US" sz="3200" dirty="0">
                  <a:latin typeface="Abadi" panose="020B0604020104020204" pitchFamily="34" charset="0"/>
                </a:endParaRPr>
              </a:p>
            </p:txBody>
          </p:sp>
        </p:grp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12A016BC-775B-4288-BA10-F7685ACE2A8A}"/>
                </a:ext>
              </a:extLst>
            </p:cNvPr>
            <p:cNvCxnSpPr>
              <a:cxnSpLocks/>
              <a:stCxn id="85" idx="2"/>
              <a:endCxn id="65" idx="2"/>
            </p:cNvCxnSpPr>
            <p:nvPr/>
          </p:nvCxnSpPr>
          <p:spPr>
            <a:xfrm flipH="1" flipV="1">
              <a:off x="3375195" y="3478817"/>
              <a:ext cx="1" cy="4443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连接符: 曲线 76">
              <a:extLst>
                <a:ext uri="{FF2B5EF4-FFF2-40B4-BE49-F238E27FC236}">
                  <a16:creationId xmlns:a16="http://schemas.microsoft.com/office/drawing/2014/main" id="{DF878B4C-BC14-44EF-B3D2-54EC5949FCB6}"/>
                </a:ext>
              </a:extLst>
            </p:cNvPr>
            <p:cNvCxnSpPr>
              <a:cxnSpLocks/>
              <a:stCxn id="65" idx="0"/>
              <a:endCxn id="83" idx="0"/>
            </p:cNvCxnSpPr>
            <p:nvPr/>
          </p:nvCxnSpPr>
          <p:spPr>
            <a:xfrm rot="16200000" flipV="1">
              <a:off x="2672594" y="2392973"/>
              <a:ext cx="444385" cy="960819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矩形: 圆角 77">
                  <a:extLst>
                    <a:ext uri="{FF2B5EF4-FFF2-40B4-BE49-F238E27FC236}">
                      <a16:creationId xmlns:a16="http://schemas.microsoft.com/office/drawing/2014/main" id="{6E0A05AB-0096-47AD-8900-3BCCA1B8F395}"/>
                    </a:ext>
                  </a:extLst>
                </p:cNvPr>
                <p:cNvSpPr/>
                <p:nvPr/>
              </p:nvSpPr>
              <p:spPr>
                <a:xfrm>
                  <a:off x="1996185" y="1263992"/>
                  <a:ext cx="836382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𝑓𝑎𝑘𝑒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78" name="矩形: 圆角 77">
                  <a:extLst>
                    <a:ext uri="{FF2B5EF4-FFF2-40B4-BE49-F238E27FC236}">
                      <a16:creationId xmlns:a16="http://schemas.microsoft.com/office/drawing/2014/main" id="{6E0A05AB-0096-47AD-8900-3BCCA1B8F3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6185" y="1263992"/>
                  <a:ext cx="836382" cy="383242"/>
                </a:xfrm>
                <a:prstGeom prst="roundRect">
                  <a:avLst/>
                </a:prstGeom>
                <a:blipFill>
                  <a:blip r:embed="rId11"/>
                  <a:stretch>
                    <a:fillRect l="-3597" r="-7914" b="-29688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矩形: 圆角 78">
                  <a:extLst>
                    <a:ext uri="{FF2B5EF4-FFF2-40B4-BE49-F238E27FC236}">
                      <a16:creationId xmlns:a16="http://schemas.microsoft.com/office/drawing/2014/main" id="{35F115C7-007B-4A0F-9A02-AAC54D9DAA3B}"/>
                    </a:ext>
                  </a:extLst>
                </p:cNvPr>
                <p:cNvSpPr/>
                <p:nvPr/>
              </p:nvSpPr>
              <p:spPr>
                <a:xfrm>
                  <a:off x="1996185" y="789915"/>
                  <a:ext cx="836382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矩形: 圆角 78">
                  <a:extLst>
                    <a:ext uri="{FF2B5EF4-FFF2-40B4-BE49-F238E27FC236}">
                      <a16:creationId xmlns:a16="http://schemas.microsoft.com/office/drawing/2014/main" id="{35F115C7-007B-4A0F-9A02-AAC54D9DAA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6185" y="789915"/>
                  <a:ext cx="836382" cy="383242"/>
                </a:xfrm>
                <a:prstGeom prst="roundRect">
                  <a:avLst/>
                </a:prstGeom>
                <a:blipFill>
                  <a:blip r:embed="rId12"/>
                  <a:stretch>
                    <a:fillRect b="-4762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连接符: 曲线 79">
              <a:extLst>
                <a:ext uri="{FF2B5EF4-FFF2-40B4-BE49-F238E27FC236}">
                  <a16:creationId xmlns:a16="http://schemas.microsoft.com/office/drawing/2014/main" id="{0BCC41B7-6BF5-4139-9BFA-54BAD5857CF7}"/>
                </a:ext>
              </a:extLst>
            </p:cNvPr>
            <p:cNvCxnSpPr>
              <a:stCxn id="67" idx="0"/>
              <a:endCxn id="83" idx="0"/>
            </p:cNvCxnSpPr>
            <p:nvPr/>
          </p:nvCxnSpPr>
          <p:spPr>
            <a:xfrm rot="5400000" flipH="1" flipV="1">
              <a:off x="1711774" y="2392974"/>
              <a:ext cx="444385" cy="960819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8D294D2F-4D9A-4824-BF27-6BAF397B78AF}"/>
                </a:ext>
              </a:extLst>
            </p:cNvPr>
            <p:cNvCxnSpPr>
              <a:stCxn id="83" idx="2"/>
              <a:endCxn id="78" idx="2"/>
            </p:cNvCxnSpPr>
            <p:nvPr/>
          </p:nvCxnSpPr>
          <p:spPr>
            <a:xfrm flipV="1">
              <a:off x="2414376" y="1647234"/>
              <a:ext cx="0" cy="413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5D4FD482-2339-4EB6-BFC8-1D2DF21082C5}"/>
                </a:ext>
              </a:extLst>
            </p:cNvPr>
            <p:cNvSpPr txBox="1"/>
            <p:nvPr/>
          </p:nvSpPr>
          <p:spPr>
            <a:xfrm>
              <a:off x="1488858" y="5601032"/>
              <a:ext cx="18510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Vanilla GAN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01C9CA71-C473-4E30-9495-FC68EF414204}"/>
                </a:ext>
              </a:extLst>
            </p:cNvPr>
            <p:cNvCxnSpPr>
              <a:stCxn id="69" idx="0"/>
              <a:endCxn id="86" idx="2"/>
            </p:cNvCxnSpPr>
            <p:nvPr/>
          </p:nvCxnSpPr>
          <p:spPr>
            <a:xfrm flipH="1" flipV="1">
              <a:off x="3375196" y="4513345"/>
              <a:ext cx="2" cy="4390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792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9154BDD1-F9CF-456C-BFA3-50D77D83CC60}"/>
              </a:ext>
            </a:extLst>
          </p:cNvPr>
          <p:cNvGrpSpPr/>
          <p:nvPr/>
        </p:nvGrpSpPr>
        <p:grpSpPr>
          <a:xfrm>
            <a:off x="6438671" y="330755"/>
            <a:ext cx="3384648" cy="6170277"/>
            <a:chOff x="6438671" y="330755"/>
            <a:chExt cx="3384648" cy="61702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4F3E7FFE-09DE-4309-9894-D7821262C4ED}"/>
                    </a:ext>
                  </a:extLst>
                </p:cNvPr>
                <p:cNvSpPr/>
                <p:nvPr/>
              </p:nvSpPr>
              <p:spPr>
                <a:xfrm>
                  <a:off x="8621897" y="3584569"/>
                  <a:ext cx="916989" cy="38324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𝑓𝑎𝑘𝑒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4F3E7FFE-09DE-4309-9894-D7821262C4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1897" y="3584569"/>
                  <a:ext cx="916989" cy="383242"/>
                </a:xfrm>
                <a:prstGeom prst="roundRect">
                  <a:avLst/>
                </a:prstGeom>
                <a:blipFill>
                  <a:blip r:embed="rId3"/>
                  <a:stretch>
                    <a:fillRect b="-28125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95B27775-1E3C-4356-B887-AA789118D8BE}"/>
                    </a:ext>
                  </a:extLst>
                </p:cNvPr>
                <p:cNvSpPr/>
                <p:nvPr/>
              </p:nvSpPr>
              <p:spPr>
                <a:xfrm>
                  <a:off x="6700259" y="3584569"/>
                  <a:ext cx="916989" cy="38324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95B27775-1E3C-4356-B887-AA789118D8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0259" y="3584569"/>
                  <a:ext cx="916989" cy="383242"/>
                </a:xfrm>
                <a:prstGeom prst="roundRect">
                  <a:avLst/>
                </a:prstGeom>
                <a:blipFill>
                  <a:blip r:embed="rId4"/>
                  <a:stretch>
                    <a:fillRect b="-10938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: 圆角 18">
                  <a:extLst>
                    <a:ext uri="{FF2B5EF4-FFF2-40B4-BE49-F238E27FC236}">
                      <a16:creationId xmlns:a16="http://schemas.microsoft.com/office/drawing/2014/main" id="{C84A364A-2A08-4588-9A8C-96EF0C1743B0}"/>
                    </a:ext>
                  </a:extLst>
                </p:cNvPr>
                <p:cNvSpPr/>
                <p:nvPr/>
              </p:nvSpPr>
              <p:spPr>
                <a:xfrm>
                  <a:off x="8360315" y="5441396"/>
                  <a:ext cx="1440160" cy="38324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𝑛𝑜𝑖𝑠𝑒</m:t>
                            </m:r>
                          </m:e>
                        </m:d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矩形: 圆角 18">
                  <a:extLst>
                    <a:ext uri="{FF2B5EF4-FFF2-40B4-BE49-F238E27FC236}">
                      <a16:creationId xmlns:a16="http://schemas.microsoft.com/office/drawing/2014/main" id="{C84A364A-2A08-4588-9A8C-96EF0C1743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315" y="5441396"/>
                  <a:ext cx="1440160" cy="383242"/>
                </a:xfrm>
                <a:prstGeom prst="roundRect">
                  <a:avLst/>
                </a:prstGeom>
                <a:blipFill>
                  <a:blip r:embed="rId5"/>
                  <a:stretch>
                    <a:fillRect b="-4762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: 圆角 20">
                  <a:extLst>
                    <a:ext uri="{FF2B5EF4-FFF2-40B4-BE49-F238E27FC236}">
                      <a16:creationId xmlns:a16="http://schemas.microsoft.com/office/drawing/2014/main" id="{E3E8F9EA-0DE6-45EB-A446-8D3C96980A70}"/>
                    </a:ext>
                  </a:extLst>
                </p:cNvPr>
                <p:cNvSpPr/>
                <p:nvPr/>
              </p:nvSpPr>
              <p:spPr>
                <a:xfrm>
                  <a:off x="6438671" y="5441396"/>
                  <a:ext cx="1440160" cy="38324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</m:oMath>
                    </m:oMathPara>
                  </a14:m>
                  <a:endParaRPr lang="en-US" altLang="zh-CN" sz="24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矩形: 圆角 20">
                  <a:extLst>
                    <a:ext uri="{FF2B5EF4-FFF2-40B4-BE49-F238E27FC236}">
                      <a16:creationId xmlns:a16="http://schemas.microsoft.com/office/drawing/2014/main" id="{E3E8F9EA-0DE6-45EB-A446-8D3C96980A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8671" y="5441396"/>
                  <a:ext cx="1440160" cy="383242"/>
                </a:xfrm>
                <a:prstGeom prst="roundRect">
                  <a:avLst/>
                </a:prstGeom>
                <a:blipFill>
                  <a:blip r:embed="rId6"/>
                  <a:stretch>
                    <a:fillRect b="-4762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BEEBE285-95C2-4E18-B062-ECD2F674A0C8}"/>
                </a:ext>
              </a:extLst>
            </p:cNvPr>
            <p:cNvGrpSpPr/>
            <p:nvPr/>
          </p:nvGrpSpPr>
          <p:grpSpPr>
            <a:xfrm>
              <a:off x="8337467" y="4412195"/>
              <a:ext cx="1485852" cy="590144"/>
              <a:chOff x="7608168" y="1340768"/>
              <a:chExt cx="1485852" cy="590144"/>
            </a:xfrm>
          </p:grpSpPr>
          <p:sp>
            <p:nvSpPr>
              <p:cNvPr id="23" name="梯形 22">
                <a:extLst>
                  <a:ext uri="{FF2B5EF4-FFF2-40B4-BE49-F238E27FC236}">
                    <a16:creationId xmlns:a16="http://schemas.microsoft.com/office/drawing/2014/main" id="{BFF315A7-8B73-448D-8174-5EDA299C73E0}"/>
                  </a:ext>
                </a:extLst>
              </p:cNvPr>
              <p:cNvSpPr/>
              <p:nvPr/>
            </p:nvSpPr>
            <p:spPr>
              <a:xfrm rot="10800000">
                <a:off x="7608168" y="1340768"/>
                <a:ext cx="1485852" cy="590143"/>
              </a:xfrm>
              <a:prstGeom prst="trapezoid">
                <a:avLst/>
              </a:prstGeom>
              <a:solidFill>
                <a:srgbClr val="78A7FF"/>
              </a:solidFill>
              <a:ln w="127000" cap="rnd">
                <a:solidFill>
                  <a:srgbClr val="78A7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231D11D-F6EA-46E5-BA2A-F03992B3C617}"/>
                  </a:ext>
                </a:extLst>
              </p:cNvPr>
              <p:cNvSpPr txBox="1"/>
              <p:nvPr/>
            </p:nvSpPr>
            <p:spPr>
              <a:xfrm>
                <a:off x="8110352" y="1346137"/>
                <a:ext cx="4814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Abadi" panose="020B0604020104020204" pitchFamily="34" charset="0"/>
                  </a:rPr>
                  <a:t>G</a:t>
                </a:r>
                <a:endParaRPr lang="zh-CN" altLang="en-US" sz="3200" dirty="0"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2C85AC7-09DB-4524-B11F-FB4F0E0FF08F}"/>
                </a:ext>
              </a:extLst>
            </p:cNvPr>
            <p:cNvGrpSpPr/>
            <p:nvPr/>
          </p:nvGrpSpPr>
          <p:grpSpPr>
            <a:xfrm>
              <a:off x="7376647" y="2550041"/>
              <a:ext cx="1485852" cy="590144"/>
              <a:chOff x="8149272" y="3326291"/>
              <a:chExt cx="1485852" cy="590144"/>
            </a:xfrm>
          </p:grpSpPr>
          <p:sp>
            <p:nvSpPr>
              <p:cNvPr id="27" name="梯形 26">
                <a:extLst>
                  <a:ext uri="{FF2B5EF4-FFF2-40B4-BE49-F238E27FC236}">
                    <a16:creationId xmlns:a16="http://schemas.microsoft.com/office/drawing/2014/main" id="{A686F7E7-BD00-490D-857A-3DEF92739B82}"/>
                  </a:ext>
                </a:extLst>
              </p:cNvPr>
              <p:cNvSpPr/>
              <p:nvPr/>
            </p:nvSpPr>
            <p:spPr>
              <a:xfrm rot="10800000">
                <a:off x="8149272" y="3326291"/>
                <a:ext cx="1485852" cy="590143"/>
              </a:xfrm>
              <a:prstGeom prst="trapezoid">
                <a:avLst/>
              </a:prstGeom>
              <a:solidFill>
                <a:srgbClr val="A9D18E"/>
              </a:solidFill>
              <a:ln w="127000" cap="rnd">
                <a:solidFill>
                  <a:srgbClr val="A9D18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8EF99CE-3B02-4B3A-AC6F-7193747E3409}"/>
                  </a:ext>
                </a:extLst>
              </p:cNvPr>
              <p:cNvSpPr txBox="1"/>
              <p:nvPr/>
            </p:nvSpPr>
            <p:spPr>
              <a:xfrm>
                <a:off x="8651456" y="3331660"/>
                <a:ext cx="4814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Abadi" panose="020B0604020104020204" pitchFamily="34" charset="0"/>
                  </a:rPr>
                  <a:t>D</a:t>
                </a:r>
                <a:endParaRPr lang="zh-CN" altLang="en-US" sz="3200" dirty="0">
                  <a:latin typeface="Abadi" panose="020B0604020104020204" pitchFamily="34" charset="0"/>
                </a:endParaRPr>
              </a:p>
            </p:txBody>
          </p:sp>
        </p:grp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2E2F9EBC-3724-4B7E-9241-51DA3F7F908C}"/>
                </a:ext>
              </a:extLst>
            </p:cNvPr>
            <p:cNvCxnSpPr>
              <a:cxnSpLocks/>
              <a:stCxn id="23" idx="2"/>
              <a:endCxn id="15" idx="2"/>
            </p:cNvCxnSpPr>
            <p:nvPr/>
          </p:nvCxnSpPr>
          <p:spPr>
            <a:xfrm flipH="1" flipV="1">
              <a:off x="9080392" y="3967811"/>
              <a:ext cx="1" cy="4443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连接符: 曲线 42">
              <a:extLst>
                <a:ext uri="{FF2B5EF4-FFF2-40B4-BE49-F238E27FC236}">
                  <a16:creationId xmlns:a16="http://schemas.microsoft.com/office/drawing/2014/main" id="{9155EC62-608D-4F7E-8BF2-F52CD6875DF9}"/>
                </a:ext>
              </a:extLst>
            </p:cNvPr>
            <p:cNvCxnSpPr>
              <a:cxnSpLocks/>
              <a:stCxn id="15" idx="0"/>
              <a:endCxn id="27" idx="0"/>
            </p:cNvCxnSpPr>
            <p:nvPr/>
          </p:nvCxnSpPr>
          <p:spPr>
            <a:xfrm rot="16200000" flipV="1">
              <a:off x="8377791" y="2881967"/>
              <a:ext cx="444385" cy="960819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矩形: 圆角 49">
                  <a:extLst>
                    <a:ext uri="{FF2B5EF4-FFF2-40B4-BE49-F238E27FC236}">
                      <a16:creationId xmlns:a16="http://schemas.microsoft.com/office/drawing/2014/main" id="{98B787B6-A187-477F-BFBA-77630CBC1EED}"/>
                    </a:ext>
                  </a:extLst>
                </p:cNvPr>
                <p:cNvSpPr/>
                <p:nvPr/>
              </p:nvSpPr>
              <p:spPr>
                <a:xfrm>
                  <a:off x="7309697" y="1752986"/>
                  <a:ext cx="1619752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𝑓𝑎𝑘𝑒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矩形: 圆角 49">
                  <a:extLst>
                    <a:ext uri="{FF2B5EF4-FFF2-40B4-BE49-F238E27FC236}">
                      <a16:creationId xmlns:a16="http://schemas.microsoft.com/office/drawing/2014/main" id="{98B787B6-A187-477F-BFBA-77630CBC1E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9697" y="1752986"/>
                  <a:ext cx="1619752" cy="383242"/>
                </a:xfrm>
                <a:prstGeom prst="roundRect">
                  <a:avLst/>
                </a:prstGeom>
                <a:blipFill>
                  <a:blip r:embed="rId7"/>
                  <a:stretch>
                    <a:fillRect b="-30159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: 圆角 51">
                  <a:extLst>
                    <a:ext uri="{FF2B5EF4-FFF2-40B4-BE49-F238E27FC236}">
                      <a16:creationId xmlns:a16="http://schemas.microsoft.com/office/drawing/2014/main" id="{D299E348-E79C-4267-89CF-6F2BE3E4395A}"/>
                    </a:ext>
                  </a:extLst>
                </p:cNvPr>
                <p:cNvSpPr/>
                <p:nvPr/>
              </p:nvSpPr>
              <p:spPr>
                <a:xfrm>
                  <a:off x="7309696" y="1278909"/>
                  <a:ext cx="1619753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矩形: 圆角 51">
                  <a:extLst>
                    <a:ext uri="{FF2B5EF4-FFF2-40B4-BE49-F238E27FC236}">
                      <a16:creationId xmlns:a16="http://schemas.microsoft.com/office/drawing/2014/main" id="{D299E348-E79C-4267-89CF-6F2BE3E439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9696" y="1278909"/>
                  <a:ext cx="1619753" cy="383242"/>
                </a:xfrm>
                <a:prstGeom prst="roundRect">
                  <a:avLst/>
                </a:prstGeom>
                <a:blipFill>
                  <a:blip r:embed="rId8"/>
                  <a:stretch>
                    <a:fillRect b="-3125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连接符: 曲线 65">
              <a:extLst>
                <a:ext uri="{FF2B5EF4-FFF2-40B4-BE49-F238E27FC236}">
                  <a16:creationId xmlns:a16="http://schemas.microsoft.com/office/drawing/2014/main" id="{08CED111-9843-4297-BA74-AA26EDCC8301}"/>
                </a:ext>
              </a:extLst>
            </p:cNvPr>
            <p:cNvCxnSpPr>
              <a:stCxn id="17" idx="0"/>
              <a:endCxn id="27" idx="0"/>
            </p:cNvCxnSpPr>
            <p:nvPr/>
          </p:nvCxnSpPr>
          <p:spPr>
            <a:xfrm rot="5400000" flipH="1" flipV="1">
              <a:off x="7416971" y="2881968"/>
              <a:ext cx="444385" cy="960819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C62DC415-CDD7-4209-89CC-F83B47612D6C}"/>
                </a:ext>
              </a:extLst>
            </p:cNvPr>
            <p:cNvCxnSpPr>
              <a:cxnSpLocks/>
              <a:stCxn id="27" idx="2"/>
              <a:endCxn id="50" idx="2"/>
            </p:cNvCxnSpPr>
            <p:nvPr/>
          </p:nvCxnSpPr>
          <p:spPr>
            <a:xfrm flipV="1">
              <a:off x="8119573" y="2136228"/>
              <a:ext cx="0" cy="413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FBB4FC14-45A8-4BD8-898F-624B6C090D0D}"/>
                </a:ext>
              </a:extLst>
            </p:cNvPr>
            <p:cNvSpPr txBox="1"/>
            <p:nvPr/>
          </p:nvSpPr>
          <p:spPr>
            <a:xfrm>
              <a:off x="6464073" y="6100922"/>
              <a:ext cx="33109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Semi-Supervised GAN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90A2A3A8-301E-4785-BE20-EDF419101B81}"/>
                </a:ext>
              </a:extLst>
            </p:cNvPr>
            <p:cNvCxnSpPr>
              <a:stCxn id="19" idx="0"/>
              <a:endCxn id="23" idx="0"/>
            </p:cNvCxnSpPr>
            <p:nvPr/>
          </p:nvCxnSpPr>
          <p:spPr>
            <a:xfrm flipH="1" flipV="1">
              <a:off x="9080393" y="5002338"/>
              <a:ext cx="2" cy="4390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B3413994-FBA5-4548-A24B-B34C023F46AA}"/>
                </a:ext>
              </a:extLst>
            </p:cNvPr>
            <p:cNvCxnSpPr>
              <a:stCxn id="21" idx="0"/>
              <a:endCxn id="17" idx="2"/>
            </p:cNvCxnSpPr>
            <p:nvPr/>
          </p:nvCxnSpPr>
          <p:spPr>
            <a:xfrm flipV="1">
              <a:off x="7158751" y="3967811"/>
              <a:ext cx="3" cy="14735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: 圆角 11">
                  <a:extLst>
                    <a:ext uri="{FF2B5EF4-FFF2-40B4-BE49-F238E27FC236}">
                      <a16:creationId xmlns:a16="http://schemas.microsoft.com/office/drawing/2014/main" id="{36581426-B9BD-4BF7-B74B-406A2FF253AF}"/>
                    </a:ext>
                  </a:extLst>
                </p:cNvPr>
                <p:cNvSpPr/>
                <p:nvPr/>
              </p:nvSpPr>
              <p:spPr>
                <a:xfrm>
                  <a:off x="7309696" y="804832"/>
                  <a:ext cx="1619753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矩形: 圆角 11">
                  <a:extLst>
                    <a:ext uri="{FF2B5EF4-FFF2-40B4-BE49-F238E27FC236}">
                      <a16:creationId xmlns:a16="http://schemas.microsoft.com/office/drawing/2014/main" id="{36581426-B9BD-4BF7-B74B-406A2FF253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9696" y="804832"/>
                  <a:ext cx="1619753" cy="383242"/>
                </a:xfrm>
                <a:prstGeom prst="roundRect">
                  <a:avLst/>
                </a:prstGeom>
                <a:blipFill>
                  <a:blip r:embed="rId9"/>
                  <a:stretch>
                    <a:fillRect b="-3125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E630665E-7F37-4074-8013-69A64DBE3BB9}"/>
                    </a:ext>
                  </a:extLst>
                </p:cNvPr>
                <p:cNvSpPr/>
                <p:nvPr/>
              </p:nvSpPr>
              <p:spPr>
                <a:xfrm>
                  <a:off x="7309696" y="330755"/>
                  <a:ext cx="1619753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…    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E630665E-7F37-4074-8013-69A64DBE3B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9696" y="330755"/>
                  <a:ext cx="1619753" cy="383242"/>
                </a:xfrm>
                <a:prstGeom prst="roundRect">
                  <a:avLst/>
                </a:prstGeom>
                <a:blipFill>
                  <a:blip r:embed="rId10"/>
                  <a:stretch>
                    <a:fillRect b="-4688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DD0BB89-8B95-450F-82B0-2194F4AB9D14}"/>
              </a:ext>
            </a:extLst>
          </p:cNvPr>
          <p:cNvGrpSpPr/>
          <p:nvPr/>
        </p:nvGrpSpPr>
        <p:grpSpPr>
          <a:xfrm>
            <a:off x="507534" y="804832"/>
            <a:ext cx="4061038" cy="5696200"/>
            <a:chOff x="507534" y="804832"/>
            <a:chExt cx="4061038" cy="5696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矩形: 圆角 63">
                  <a:extLst>
                    <a:ext uri="{FF2B5EF4-FFF2-40B4-BE49-F238E27FC236}">
                      <a16:creationId xmlns:a16="http://schemas.microsoft.com/office/drawing/2014/main" id="{239ED379-A47D-4500-B7F1-65B437F2D176}"/>
                    </a:ext>
                  </a:extLst>
                </p:cNvPr>
                <p:cNvSpPr/>
                <p:nvPr/>
              </p:nvSpPr>
              <p:spPr>
                <a:xfrm>
                  <a:off x="2429172" y="3584569"/>
                  <a:ext cx="916989" cy="38324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𝑓𝑎𝑘𝑒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矩形: 圆角 63">
                  <a:extLst>
                    <a:ext uri="{FF2B5EF4-FFF2-40B4-BE49-F238E27FC236}">
                      <a16:creationId xmlns:a16="http://schemas.microsoft.com/office/drawing/2014/main" id="{239ED379-A47D-4500-B7F1-65B437F2D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9172" y="3584569"/>
                  <a:ext cx="916989" cy="383242"/>
                </a:xfrm>
                <a:prstGeom prst="roundRect">
                  <a:avLst/>
                </a:prstGeom>
                <a:blipFill>
                  <a:blip r:embed="rId11"/>
                  <a:stretch>
                    <a:fillRect b="-28125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: 圆角 69">
                  <a:extLst>
                    <a:ext uri="{FF2B5EF4-FFF2-40B4-BE49-F238E27FC236}">
                      <a16:creationId xmlns:a16="http://schemas.microsoft.com/office/drawing/2014/main" id="{E475ACDA-897C-4EFA-873C-4F37F67DE3A4}"/>
                    </a:ext>
                  </a:extLst>
                </p:cNvPr>
                <p:cNvSpPr/>
                <p:nvPr/>
              </p:nvSpPr>
              <p:spPr>
                <a:xfrm>
                  <a:off x="507534" y="3584569"/>
                  <a:ext cx="916989" cy="38324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70" name="矩形: 圆角 69">
                  <a:extLst>
                    <a:ext uri="{FF2B5EF4-FFF2-40B4-BE49-F238E27FC236}">
                      <a16:creationId xmlns:a16="http://schemas.microsoft.com/office/drawing/2014/main" id="{E475ACDA-897C-4EFA-873C-4F37F67DE3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34" y="3584569"/>
                  <a:ext cx="916989" cy="383242"/>
                </a:xfrm>
                <a:prstGeom prst="roundRect">
                  <a:avLst/>
                </a:prstGeom>
                <a:blipFill>
                  <a:blip r:embed="rId12"/>
                  <a:stretch>
                    <a:fillRect b="-10938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: 圆角 72">
                  <a:extLst>
                    <a:ext uri="{FF2B5EF4-FFF2-40B4-BE49-F238E27FC236}">
                      <a16:creationId xmlns:a16="http://schemas.microsoft.com/office/drawing/2014/main" id="{0DB0C224-80EC-4A4C-83B1-1A9C29D0C62E}"/>
                    </a:ext>
                  </a:extLst>
                </p:cNvPr>
                <p:cNvSpPr/>
                <p:nvPr/>
              </p:nvSpPr>
              <p:spPr>
                <a:xfrm>
                  <a:off x="3128412" y="5441396"/>
                  <a:ext cx="1440160" cy="38324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𝑛𝑜𝑖𝑠𝑒</m:t>
                            </m:r>
                          </m:e>
                        </m:d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73" name="矩形: 圆角 72">
                  <a:extLst>
                    <a:ext uri="{FF2B5EF4-FFF2-40B4-BE49-F238E27FC236}">
                      <a16:creationId xmlns:a16="http://schemas.microsoft.com/office/drawing/2014/main" id="{0DB0C224-80EC-4A4C-83B1-1A9C29D0C6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8412" y="5441396"/>
                  <a:ext cx="1440160" cy="383242"/>
                </a:xfrm>
                <a:prstGeom prst="roundRect">
                  <a:avLst/>
                </a:prstGeom>
                <a:blipFill>
                  <a:blip r:embed="rId13"/>
                  <a:stretch>
                    <a:fillRect b="-4762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: 圆角 73">
                  <a:extLst>
                    <a:ext uri="{FF2B5EF4-FFF2-40B4-BE49-F238E27FC236}">
                      <a16:creationId xmlns:a16="http://schemas.microsoft.com/office/drawing/2014/main" id="{1578C88A-B429-4B91-B63B-1477A8A5E52F}"/>
                    </a:ext>
                  </a:extLst>
                </p:cNvPr>
                <p:cNvSpPr/>
                <p:nvPr/>
              </p:nvSpPr>
              <p:spPr>
                <a:xfrm>
                  <a:off x="1206768" y="5441396"/>
                  <a:ext cx="1440160" cy="38324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</m:oMath>
                    </m:oMathPara>
                  </a14:m>
                  <a:endParaRPr lang="en-US" altLang="zh-CN" sz="24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矩形: 圆角 73">
                  <a:extLst>
                    <a:ext uri="{FF2B5EF4-FFF2-40B4-BE49-F238E27FC236}">
                      <a16:creationId xmlns:a16="http://schemas.microsoft.com/office/drawing/2014/main" id="{1578C88A-B429-4B91-B63B-1477A8A5E5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768" y="5441396"/>
                  <a:ext cx="1440160" cy="383242"/>
                </a:xfrm>
                <a:prstGeom prst="roundRect">
                  <a:avLst/>
                </a:prstGeom>
                <a:blipFill>
                  <a:blip r:embed="rId14"/>
                  <a:stretch>
                    <a:fillRect b="-4762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35EA00BA-7C57-4319-83EF-57233DCFCF30}"/>
                </a:ext>
              </a:extLst>
            </p:cNvPr>
            <p:cNvGrpSpPr/>
            <p:nvPr/>
          </p:nvGrpSpPr>
          <p:grpSpPr>
            <a:xfrm>
              <a:off x="2144742" y="4412195"/>
              <a:ext cx="1485852" cy="590144"/>
              <a:chOff x="7608168" y="1340768"/>
              <a:chExt cx="1485852" cy="590144"/>
            </a:xfrm>
          </p:grpSpPr>
          <p:sp>
            <p:nvSpPr>
              <p:cNvPr id="102" name="梯形 101">
                <a:extLst>
                  <a:ext uri="{FF2B5EF4-FFF2-40B4-BE49-F238E27FC236}">
                    <a16:creationId xmlns:a16="http://schemas.microsoft.com/office/drawing/2014/main" id="{F4E1F7E7-C9E6-4A0D-BB82-872F816D9513}"/>
                  </a:ext>
                </a:extLst>
              </p:cNvPr>
              <p:cNvSpPr/>
              <p:nvPr/>
            </p:nvSpPr>
            <p:spPr>
              <a:xfrm rot="10800000">
                <a:off x="7608168" y="1340768"/>
                <a:ext cx="1485852" cy="590143"/>
              </a:xfrm>
              <a:prstGeom prst="trapezoid">
                <a:avLst/>
              </a:prstGeom>
              <a:solidFill>
                <a:srgbClr val="78A7FF"/>
              </a:solidFill>
              <a:ln w="127000" cap="rnd">
                <a:solidFill>
                  <a:srgbClr val="78A7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2C7BEE07-844E-47A9-8FE1-961AB117337C}"/>
                  </a:ext>
                </a:extLst>
              </p:cNvPr>
              <p:cNvSpPr txBox="1"/>
              <p:nvPr/>
            </p:nvSpPr>
            <p:spPr>
              <a:xfrm>
                <a:off x="8110352" y="1346137"/>
                <a:ext cx="4814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Abadi" panose="020B0604020104020204" pitchFamily="34" charset="0"/>
                  </a:rPr>
                  <a:t>G</a:t>
                </a:r>
                <a:endParaRPr lang="zh-CN" altLang="en-US" sz="3200" dirty="0"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C89BC72F-F281-4B12-B6B7-B452D7F3A362}"/>
                </a:ext>
              </a:extLst>
            </p:cNvPr>
            <p:cNvGrpSpPr/>
            <p:nvPr/>
          </p:nvGrpSpPr>
          <p:grpSpPr>
            <a:xfrm>
              <a:off x="1183922" y="2550041"/>
              <a:ext cx="1485852" cy="590143"/>
              <a:chOff x="8149272" y="3326291"/>
              <a:chExt cx="1485852" cy="590143"/>
            </a:xfrm>
          </p:grpSpPr>
          <p:sp>
            <p:nvSpPr>
              <p:cNvPr id="100" name="梯形 99">
                <a:extLst>
                  <a:ext uri="{FF2B5EF4-FFF2-40B4-BE49-F238E27FC236}">
                    <a16:creationId xmlns:a16="http://schemas.microsoft.com/office/drawing/2014/main" id="{91F05C1E-3879-4314-AE41-C3DF1B0CFB0A}"/>
                  </a:ext>
                </a:extLst>
              </p:cNvPr>
              <p:cNvSpPr/>
              <p:nvPr/>
            </p:nvSpPr>
            <p:spPr>
              <a:xfrm rot="10800000">
                <a:off x="8149272" y="3326291"/>
                <a:ext cx="1485852" cy="590143"/>
              </a:xfrm>
              <a:prstGeom prst="trapezoid">
                <a:avLst/>
              </a:prstGeom>
              <a:solidFill>
                <a:srgbClr val="A9D18E"/>
              </a:solidFill>
              <a:ln w="127000" cap="rnd">
                <a:solidFill>
                  <a:srgbClr val="A9D18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3CD4E09F-29EC-4B9A-9B3A-E0813AC5FB3A}"/>
                  </a:ext>
                </a:extLst>
              </p:cNvPr>
              <p:cNvSpPr txBox="1"/>
              <p:nvPr/>
            </p:nvSpPr>
            <p:spPr>
              <a:xfrm>
                <a:off x="8445056" y="3328974"/>
                <a:ext cx="89428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Abadi" panose="020B0604020104020204" pitchFamily="34" charset="0"/>
                  </a:rPr>
                  <a:t>D/C</a:t>
                </a:r>
                <a:endParaRPr lang="zh-CN" altLang="en-US" sz="3200" dirty="0">
                  <a:latin typeface="Abadi" panose="020B0604020104020204" pitchFamily="34" charset="0"/>
                </a:endParaRPr>
              </a:p>
            </p:txBody>
          </p:sp>
        </p:grpSp>
        <p:cxnSp>
          <p:nvCxnSpPr>
            <p:cNvPr id="89" name="连接符: 曲线 88">
              <a:extLst>
                <a:ext uri="{FF2B5EF4-FFF2-40B4-BE49-F238E27FC236}">
                  <a16:creationId xmlns:a16="http://schemas.microsoft.com/office/drawing/2014/main" id="{543E4C8D-BFD0-440C-BE95-3CBA4C6256FE}"/>
                </a:ext>
              </a:extLst>
            </p:cNvPr>
            <p:cNvCxnSpPr>
              <a:cxnSpLocks/>
              <a:stCxn id="74" idx="0"/>
              <a:endCxn id="103" idx="2"/>
            </p:cNvCxnSpPr>
            <p:nvPr/>
          </p:nvCxnSpPr>
          <p:spPr>
            <a:xfrm rot="5400000" flipH="1" flipV="1">
              <a:off x="2187730" y="4741458"/>
              <a:ext cx="439057" cy="960820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连接符: 曲线 90">
              <a:extLst>
                <a:ext uri="{FF2B5EF4-FFF2-40B4-BE49-F238E27FC236}">
                  <a16:creationId xmlns:a16="http://schemas.microsoft.com/office/drawing/2014/main" id="{0EB2B1AE-A2FC-4DE2-A08A-C974E95F58DD}"/>
                </a:ext>
              </a:extLst>
            </p:cNvPr>
            <p:cNvCxnSpPr>
              <a:cxnSpLocks/>
              <a:stCxn id="73" idx="0"/>
              <a:endCxn id="102" idx="0"/>
            </p:cNvCxnSpPr>
            <p:nvPr/>
          </p:nvCxnSpPr>
          <p:spPr>
            <a:xfrm rot="16200000" flipV="1">
              <a:off x="3148551" y="4741455"/>
              <a:ext cx="439058" cy="960824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F6E3FC40-42A8-4474-94E1-297D22A53464}"/>
                </a:ext>
              </a:extLst>
            </p:cNvPr>
            <p:cNvCxnSpPr>
              <a:cxnSpLocks/>
              <a:stCxn id="102" idx="2"/>
              <a:endCxn id="64" idx="2"/>
            </p:cNvCxnSpPr>
            <p:nvPr/>
          </p:nvCxnSpPr>
          <p:spPr>
            <a:xfrm flipH="1" flipV="1">
              <a:off x="2887667" y="3967811"/>
              <a:ext cx="1" cy="4443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连接符: 曲线 93">
              <a:extLst>
                <a:ext uri="{FF2B5EF4-FFF2-40B4-BE49-F238E27FC236}">
                  <a16:creationId xmlns:a16="http://schemas.microsoft.com/office/drawing/2014/main" id="{A8CF0B74-B620-4ECA-84A6-A756B3424690}"/>
                </a:ext>
              </a:extLst>
            </p:cNvPr>
            <p:cNvCxnSpPr>
              <a:cxnSpLocks/>
              <a:stCxn id="64" idx="0"/>
              <a:endCxn id="100" idx="0"/>
            </p:cNvCxnSpPr>
            <p:nvPr/>
          </p:nvCxnSpPr>
          <p:spPr>
            <a:xfrm rot="16200000" flipV="1">
              <a:off x="2185066" y="2881967"/>
              <a:ext cx="444385" cy="960819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矩形: 圆角 94">
                  <a:extLst>
                    <a:ext uri="{FF2B5EF4-FFF2-40B4-BE49-F238E27FC236}">
                      <a16:creationId xmlns:a16="http://schemas.microsoft.com/office/drawing/2014/main" id="{EB818B4F-7581-48EE-A0F2-EBB3BDE51135}"/>
                    </a:ext>
                  </a:extLst>
                </p:cNvPr>
                <p:cNvSpPr/>
                <p:nvPr/>
              </p:nvSpPr>
              <p:spPr>
                <a:xfrm>
                  <a:off x="841592" y="1752986"/>
                  <a:ext cx="960819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𝑓𝑎𝑘𝑒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95" name="矩形: 圆角 94">
                  <a:extLst>
                    <a:ext uri="{FF2B5EF4-FFF2-40B4-BE49-F238E27FC236}">
                      <a16:creationId xmlns:a16="http://schemas.microsoft.com/office/drawing/2014/main" id="{EB818B4F-7581-48EE-A0F2-EBB3BDE511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592" y="1752986"/>
                  <a:ext cx="960819" cy="383242"/>
                </a:xfrm>
                <a:prstGeom prst="roundRect">
                  <a:avLst/>
                </a:prstGeom>
                <a:blipFill>
                  <a:blip r:embed="rId15"/>
                  <a:stretch>
                    <a:fillRect b="-30159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: 圆角 95">
                  <a:extLst>
                    <a:ext uri="{FF2B5EF4-FFF2-40B4-BE49-F238E27FC236}">
                      <a16:creationId xmlns:a16="http://schemas.microsoft.com/office/drawing/2014/main" id="{08F522CF-021C-4228-B1E0-75225051B7E5}"/>
                    </a:ext>
                  </a:extLst>
                </p:cNvPr>
                <p:cNvSpPr/>
                <p:nvPr/>
              </p:nvSpPr>
              <p:spPr>
                <a:xfrm>
                  <a:off x="841592" y="1278909"/>
                  <a:ext cx="960819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96" name="矩形: 圆角 95">
                  <a:extLst>
                    <a:ext uri="{FF2B5EF4-FFF2-40B4-BE49-F238E27FC236}">
                      <a16:creationId xmlns:a16="http://schemas.microsoft.com/office/drawing/2014/main" id="{08F522CF-021C-4228-B1E0-75225051B7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592" y="1278909"/>
                  <a:ext cx="960819" cy="383242"/>
                </a:xfrm>
                <a:prstGeom prst="roundRect">
                  <a:avLst/>
                </a:prstGeom>
                <a:blipFill>
                  <a:blip r:embed="rId16"/>
                  <a:stretch>
                    <a:fillRect b="-3125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连接符: 曲线 96">
              <a:extLst>
                <a:ext uri="{FF2B5EF4-FFF2-40B4-BE49-F238E27FC236}">
                  <a16:creationId xmlns:a16="http://schemas.microsoft.com/office/drawing/2014/main" id="{0D43C778-E8B1-4E30-B7E1-5B1F8B871203}"/>
                </a:ext>
              </a:extLst>
            </p:cNvPr>
            <p:cNvCxnSpPr>
              <a:stCxn id="70" idx="0"/>
              <a:endCxn id="100" idx="0"/>
            </p:cNvCxnSpPr>
            <p:nvPr/>
          </p:nvCxnSpPr>
          <p:spPr>
            <a:xfrm rot="5400000" flipH="1" flipV="1">
              <a:off x="1224246" y="2881968"/>
              <a:ext cx="444385" cy="960819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连接符: 曲线 98">
              <a:extLst>
                <a:ext uri="{FF2B5EF4-FFF2-40B4-BE49-F238E27FC236}">
                  <a16:creationId xmlns:a16="http://schemas.microsoft.com/office/drawing/2014/main" id="{48409F2A-850C-436C-B0D2-A9261052B443}"/>
                </a:ext>
              </a:extLst>
            </p:cNvPr>
            <p:cNvCxnSpPr>
              <a:cxnSpLocks/>
              <a:stCxn id="74" idx="0"/>
              <a:endCxn id="70" idx="2"/>
            </p:cNvCxnSpPr>
            <p:nvPr/>
          </p:nvCxnSpPr>
          <p:spPr>
            <a:xfrm rot="16200000" flipV="1">
              <a:off x="709647" y="4224194"/>
              <a:ext cx="1473585" cy="960819"/>
            </a:xfrm>
            <a:prstGeom prst="curvedConnector3">
              <a:avLst>
                <a:gd name="adj1" fmla="val 14836"/>
              </a:avLst>
            </a:prstGeom>
            <a:ln w="28575" cap="flat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D3F36F51-8756-480C-AF25-A8B20E59C6DB}"/>
                </a:ext>
              </a:extLst>
            </p:cNvPr>
            <p:cNvSpPr txBox="1"/>
            <p:nvPr/>
          </p:nvSpPr>
          <p:spPr>
            <a:xfrm>
              <a:off x="764443" y="6100922"/>
              <a:ext cx="34836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Auxiliary Classifier GAN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639B1796-8ECC-4AD8-B235-85404EBF73E9}"/>
                    </a:ext>
                  </a:extLst>
                </p:cNvPr>
                <p:cNvSpPr/>
                <p:nvPr/>
              </p:nvSpPr>
              <p:spPr>
                <a:xfrm>
                  <a:off x="2025875" y="1754290"/>
                  <a:ext cx="960811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639B1796-8ECC-4AD8-B235-85404EBF73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875" y="1754290"/>
                  <a:ext cx="960811" cy="383242"/>
                </a:xfrm>
                <a:prstGeom prst="roundRect">
                  <a:avLst/>
                </a:prstGeom>
                <a:blipFill>
                  <a:blip r:embed="rId17"/>
                  <a:stretch>
                    <a:fillRect b="-3125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15547B4B-F495-47BE-A6BB-6C1B6E1AB6A0}"/>
                    </a:ext>
                  </a:extLst>
                </p:cNvPr>
                <p:cNvSpPr/>
                <p:nvPr/>
              </p:nvSpPr>
              <p:spPr>
                <a:xfrm>
                  <a:off x="2025876" y="1280213"/>
                  <a:ext cx="960810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15547B4B-F495-47BE-A6BB-6C1B6E1AB6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876" y="1280213"/>
                  <a:ext cx="960810" cy="383242"/>
                </a:xfrm>
                <a:prstGeom prst="roundRect">
                  <a:avLst/>
                </a:prstGeom>
                <a:blipFill>
                  <a:blip r:embed="rId18"/>
                  <a:stretch>
                    <a:fillRect b="-3125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连接符: 曲线 23">
              <a:extLst>
                <a:ext uri="{FF2B5EF4-FFF2-40B4-BE49-F238E27FC236}">
                  <a16:creationId xmlns:a16="http://schemas.microsoft.com/office/drawing/2014/main" id="{8361FECC-1C39-4D94-8D4A-C405125625AB}"/>
                </a:ext>
              </a:extLst>
            </p:cNvPr>
            <p:cNvCxnSpPr>
              <a:cxnSpLocks/>
              <a:stCxn id="101" idx="0"/>
              <a:endCxn id="95" idx="2"/>
            </p:cNvCxnSpPr>
            <p:nvPr/>
          </p:nvCxnSpPr>
          <p:spPr>
            <a:xfrm rot="16200000" flipV="1">
              <a:off x="1416177" y="2042053"/>
              <a:ext cx="416496" cy="604845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连接符: 曲线 27">
              <a:extLst>
                <a:ext uri="{FF2B5EF4-FFF2-40B4-BE49-F238E27FC236}">
                  <a16:creationId xmlns:a16="http://schemas.microsoft.com/office/drawing/2014/main" id="{BDABD7F2-8A5A-4EFF-BBF5-622D8392D119}"/>
                </a:ext>
              </a:extLst>
            </p:cNvPr>
            <p:cNvCxnSpPr>
              <a:cxnSpLocks/>
              <a:stCxn id="101" idx="0"/>
              <a:endCxn id="16" idx="2"/>
            </p:cNvCxnSpPr>
            <p:nvPr/>
          </p:nvCxnSpPr>
          <p:spPr>
            <a:xfrm rot="5400000" flipH="1" flipV="1">
              <a:off x="2008968" y="2055411"/>
              <a:ext cx="415192" cy="579434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: 圆角 34">
                  <a:extLst>
                    <a:ext uri="{FF2B5EF4-FFF2-40B4-BE49-F238E27FC236}">
                      <a16:creationId xmlns:a16="http://schemas.microsoft.com/office/drawing/2014/main" id="{6E5EF4BA-7336-4308-90F3-C173839C5C5C}"/>
                    </a:ext>
                  </a:extLst>
                </p:cNvPr>
                <p:cNvSpPr/>
                <p:nvPr/>
              </p:nvSpPr>
              <p:spPr>
                <a:xfrm>
                  <a:off x="2025875" y="804832"/>
                  <a:ext cx="960810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矩形: 圆角 34">
                  <a:extLst>
                    <a:ext uri="{FF2B5EF4-FFF2-40B4-BE49-F238E27FC236}">
                      <a16:creationId xmlns:a16="http://schemas.microsoft.com/office/drawing/2014/main" id="{6E5EF4BA-7336-4308-90F3-C173839C5C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875" y="804832"/>
                  <a:ext cx="960810" cy="383242"/>
                </a:xfrm>
                <a:prstGeom prst="round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7753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F447592A-A962-47CF-8AB5-ECFDBE1F0842}"/>
              </a:ext>
            </a:extLst>
          </p:cNvPr>
          <p:cNvGrpSpPr/>
          <p:nvPr/>
        </p:nvGrpSpPr>
        <p:grpSpPr>
          <a:xfrm>
            <a:off x="6415827" y="1233491"/>
            <a:ext cx="3407492" cy="5268159"/>
            <a:chOff x="6415827" y="1233491"/>
            <a:chExt cx="3407492" cy="52681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4F3E7FFE-09DE-4309-9894-D7821262C4ED}"/>
                    </a:ext>
                  </a:extLst>
                </p:cNvPr>
                <p:cNvSpPr/>
                <p:nvPr/>
              </p:nvSpPr>
              <p:spPr>
                <a:xfrm>
                  <a:off x="8621897" y="3584569"/>
                  <a:ext cx="916989" cy="38324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𝑓𝑎𝑘𝑒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4F3E7FFE-09DE-4309-9894-D7821262C4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1897" y="3584569"/>
                  <a:ext cx="916989" cy="383242"/>
                </a:xfrm>
                <a:prstGeom prst="roundRect">
                  <a:avLst/>
                </a:prstGeom>
                <a:blipFill>
                  <a:blip r:embed="rId2"/>
                  <a:stretch>
                    <a:fillRect b="-28125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95B27775-1E3C-4356-B887-AA789118D8BE}"/>
                    </a:ext>
                  </a:extLst>
                </p:cNvPr>
                <p:cNvSpPr/>
                <p:nvPr/>
              </p:nvSpPr>
              <p:spPr>
                <a:xfrm>
                  <a:off x="6700259" y="3584569"/>
                  <a:ext cx="916989" cy="38324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95B27775-1E3C-4356-B887-AA789118D8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0259" y="3584569"/>
                  <a:ext cx="916989" cy="383242"/>
                </a:xfrm>
                <a:prstGeom prst="roundRect">
                  <a:avLst/>
                </a:prstGeom>
                <a:blipFill>
                  <a:blip r:embed="rId3"/>
                  <a:stretch>
                    <a:fillRect b="-10938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: 圆角 18">
                  <a:extLst>
                    <a:ext uri="{FF2B5EF4-FFF2-40B4-BE49-F238E27FC236}">
                      <a16:creationId xmlns:a16="http://schemas.microsoft.com/office/drawing/2014/main" id="{C84A364A-2A08-4588-9A8C-96EF0C1743B0}"/>
                    </a:ext>
                  </a:extLst>
                </p:cNvPr>
                <p:cNvSpPr/>
                <p:nvPr/>
              </p:nvSpPr>
              <p:spPr>
                <a:xfrm>
                  <a:off x="8360315" y="5441396"/>
                  <a:ext cx="1440160" cy="38324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𝑛𝑜𝑖𝑠𝑒</m:t>
                            </m:r>
                          </m:e>
                        </m:d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矩形: 圆角 18">
                  <a:extLst>
                    <a:ext uri="{FF2B5EF4-FFF2-40B4-BE49-F238E27FC236}">
                      <a16:creationId xmlns:a16="http://schemas.microsoft.com/office/drawing/2014/main" id="{C84A364A-2A08-4588-9A8C-96EF0C1743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315" y="5441396"/>
                  <a:ext cx="1440160" cy="383242"/>
                </a:xfrm>
                <a:prstGeom prst="roundRect">
                  <a:avLst/>
                </a:prstGeom>
                <a:blipFill>
                  <a:blip r:embed="rId4"/>
                  <a:stretch>
                    <a:fillRect b="-4762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BEEBE285-95C2-4E18-B062-ECD2F674A0C8}"/>
                </a:ext>
              </a:extLst>
            </p:cNvPr>
            <p:cNvGrpSpPr/>
            <p:nvPr/>
          </p:nvGrpSpPr>
          <p:grpSpPr>
            <a:xfrm>
              <a:off x="8337467" y="4412195"/>
              <a:ext cx="1485852" cy="590144"/>
              <a:chOff x="7608168" y="1340768"/>
              <a:chExt cx="1485852" cy="590144"/>
            </a:xfrm>
          </p:grpSpPr>
          <p:sp>
            <p:nvSpPr>
              <p:cNvPr id="23" name="梯形 22">
                <a:extLst>
                  <a:ext uri="{FF2B5EF4-FFF2-40B4-BE49-F238E27FC236}">
                    <a16:creationId xmlns:a16="http://schemas.microsoft.com/office/drawing/2014/main" id="{BFF315A7-8B73-448D-8174-5EDA299C73E0}"/>
                  </a:ext>
                </a:extLst>
              </p:cNvPr>
              <p:cNvSpPr/>
              <p:nvPr/>
            </p:nvSpPr>
            <p:spPr>
              <a:xfrm rot="10800000">
                <a:off x="7608168" y="1340768"/>
                <a:ext cx="1485852" cy="590143"/>
              </a:xfrm>
              <a:prstGeom prst="trapezoid">
                <a:avLst/>
              </a:prstGeom>
              <a:solidFill>
                <a:srgbClr val="78A7FF"/>
              </a:solidFill>
              <a:ln w="127000" cap="rnd">
                <a:solidFill>
                  <a:srgbClr val="78A7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231D11D-F6EA-46E5-BA2A-F03992B3C617}"/>
                  </a:ext>
                </a:extLst>
              </p:cNvPr>
              <p:cNvSpPr txBox="1"/>
              <p:nvPr/>
            </p:nvSpPr>
            <p:spPr>
              <a:xfrm>
                <a:off x="8110352" y="1346137"/>
                <a:ext cx="4814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Abadi" panose="020B0604020104020204" pitchFamily="34" charset="0"/>
                  </a:rPr>
                  <a:t>G</a:t>
                </a:r>
                <a:endParaRPr lang="zh-CN" altLang="en-US" sz="3200" dirty="0"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2C85AC7-09DB-4524-B11F-FB4F0E0FF08F}"/>
                </a:ext>
              </a:extLst>
            </p:cNvPr>
            <p:cNvGrpSpPr/>
            <p:nvPr/>
          </p:nvGrpSpPr>
          <p:grpSpPr>
            <a:xfrm>
              <a:off x="6415827" y="2550041"/>
              <a:ext cx="1485852" cy="590144"/>
              <a:chOff x="8149272" y="3326291"/>
              <a:chExt cx="1485852" cy="590144"/>
            </a:xfrm>
          </p:grpSpPr>
          <p:sp>
            <p:nvSpPr>
              <p:cNvPr id="27" name="梯形 26">
                <a:extLst>
                  <a:ext uri="{FF2B5EF4-FFF2-40B4-BE49-F238E27FC236}">
                    <a16:creationId xmlns:a16="http://schemas.microsoft.com/office/drawing/2014/main" id="{A686F7E7-BD00-490D-857A-3DEF92739B82}"/>
                  </a:ext>
                </a:extLst>
              </p:cNvPr>
              <p:cNvSpPr/>
              <p:nvPr/>
            </p:nvSpPr>
            <p:spPr>
              <a:xfrm rot="10800000">
                <a:off x="8149272" y="3326291"/>
                <a:ext cx="1485852" cy="590143"/>
              </a:xfrm>
              <a:prstGeom prst="trapezoid">
                <a:avLst/>
              </a:prstGeom>
              <a:solidFill>
                <a:srgbClr val="A9D18E"/>
              </a:solidFill>
              <a:ln w="127000" cap="rnd">
                <a:solidFill>
                  <a:srgbClr val="A9D18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8EF99CE-3B02-4B3A-AC6F-7193747E3409}"/>
                  </a:ext>
                </a:extLst>
              </p:cNvPr>
              <p:cNvSpPr txBox="1"/>
              <p:nvPr/>
            </p:nvSpPr>
            <p:spPr>
              <a:xfrm>
                <a:off x="8651456" y="3331660"/>
                <a:ext cx="4814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Abadi" panose="020B0604020104020204" pitchFamily="34" charset="0"/>
                  </a:rPr>
                  <a:t>D</a:t>
                </a:r>
                <a:endParaRPr lang="zh-CN" altLang="en-US" sz="3200" dirty="0">
                  <a:latin typeface="Abadi" panose="020B0604020104020204" pitchFamily="34" charset="0"/>
                </a:endParaRPr>
              </a:p>
            </p:txBody>
          </p:sp>
        </p:grp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2E2F9EBC-3724-4B7E-9241-51DA3F7F908C}"/>
                </a:ext>
              </a:extLst>
            </p:cNvPr>
            <p:cNvCxnSpPr>
              <a:cxnSpLocks/>
              <a:stCxn id="23" idx="2"/>
              <a:endCxn id="15" idx="2"/>
            </p:cNvCxnSpPr>
            <p:nvPr/>
          </p:nvCxnSpPr>
          <p:spPr>
            <a:xfrm flipH="1" flipV="1">
              <a:off x="9080392" y="3967811"/>
              <a:ext cx="1" cy="4443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连接符: 曲线 42">
              <a:extLst>
                <a:ext uri="{FF2B5EF4-FFF2-40B4-BE49-F238E27FC236}">
                  <a16:creationId xmlns:a16="http://schemas.microsoft.com/office/drawing/2014/main" id="{9155EC62-608D-4F7E-8BF2-F52CD6875DF9}"/>
                </a:ext>
              </a:extLst>
            </p:cNvPr>
            <p:cNvCxnSpPr>
              <a:cxnSpLocks/>
              <a:stCxn id="15" idx="0"/>
              <a:endCxn id="27" idx="0"/>
            </p:cNvCxnSpPr>
            <p:nvPr/>
          </p:nvCxnSpPr>
          <p:spPr>
            <a:xfrm rot="16200000" flipV="1">
              <a:off x="7897381" y="2401557"/>
              <a:ext cx="444385" cy="1921639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C62DC415-CDD7-4209-89CC-F83B47612D6C}"/>
                </a:ext>
              </a:extLst>
            </p:cNvPr>
            <p:cNvCxnSpPr>
              <a:cxnSpLocks/>
              <a:stCxn id="27" idx="2"/>
              <a:endCxn id="95" idx="2"/>
            </p:cNvCxnSpPr>
            <p:nvPr/>
          </p:nvCxnSpPr>
          <p:spPr>
            <a:xfrm flipV="1">
              <a:off x="7158753" y="2090810"/>
              <a:ext cx="0" cy="4592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FBB4FC14-45A8-4BD8-898F-624B6C090D0D}"/>
                </a:ext>
              </a:extLst>
            </p:cNvPr>
            <p:cNvSpPr txBox="1"/>
            <p:nvPr/>
          </p:nvSpPr>
          <p:spPr>
            <a:xfrm>
              <a:off x="6456040" y="6101540"/>
              <a:ext cx="33109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Multi-Objective GAN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90A2A3A8-301E-4785-BE20-EDF419101B81}"/>
                </a:ext>
              </a:extLst>
            </p:cNvPr>
            <p:cNvCxnSpPr>
              <a:stCxn id="19" idx="0"/>
              <a:endCxn id="23" idx="0"/>
            </p:cNvCxnSpPr>
            <p:nvPr/>
          </p:nvCxnSpPr>
          <p:spPr>
            <a:xfrm flipH="1" flipV="1">
              <a:off x="9080393" y="5002338"/>
              <a:ext cx="2" cy="4390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矩形: 圆角 94">
                  <a:extLst>
                    <a:ext uri="{FF2B5EF4-FFF2-40B4-BE49-F238E27FC236}">
                      <a16:creationId xmlns:a16="http://schemas.microsoft.com/office/drawing/2014/main" id="{EB818B4F-7581-48EE-A0F2-EBB3BDE51135}"/>
                    </a:ext>
                  </a:extLst>
                </p:cNvPr>
                <p:cNvSpPr/>
                <p:nvPr/>
              </p:nvSpPr>
              <p:spPr>
                <a:xfrm>
                  <a:off x="6678343" y="1707568"/>
                  <a:ext cx="960819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𝑓𝑎𝑘𝑒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95" name="矩形: 圆角 94">
                  <a:extLst>
                    <a:ext uri="{FF2B5EF4-FFF2-40B4-BE49-F238E27FC236}">
                      <a16:creationId xmlns:a16="http://schemas.microsoft.com/office/drawing/2014/main" id="{EB818B4F-7581-48EE-A0F2-EBB3BDE511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8343" y="1707568"/>
                  <a:ext cx="960819" cy="383242"/>
                </a:xfrm>
                <a:prstGeom prst="roundRect">
                  <a:avLst/>
                </a:prstGeom>
                <a:blipFill>
                  <a:blip r:embed="rId5"/>
                  <a:stretch>
                    <a:fillRect b="-29688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: 圆角 95">
                  <a:extLst>
                    <a:ext uri="{FF2B5EF4-FFF2-40B4-BE49-F238E27FC236}">
                      <a16:creationId xmlns:a16="http://schemas.microsoft.com/office/drawing/2014/main" id="{08F522CF-021C-4228-B1E0-75225051B7E5}"/>
                    </a:ext>
                  </a:extLst>
                </p:cNvPr>
                <p:cNvSpPr/>
                <p:nvPr/>
              </p:nvSpPr>
              <p:spPr>
                <a:xfrm>
                  <a:off x="6678343" y="1233491"/>
                  <a:ext cx="960819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96" name="矩形: 圆角 95">
                  <a:extLst>
                    <a:ext uri="{FF2B5EF4-FFF2-40B4-BE49-F238E27FC236}">
                      <a16:creationId xmlns:a16="http://schemas.microsoft.com/office/drawing/2014/main" id="{08F522CF-021C-4228-B1E0-75225051B7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8343" y="1233491"/>
                  <a:ext cx="960819" cy="383242"/>
                </a:xfrm>
                <a:prstGeom prst="roundRect">
                  <a:avLst/>
                </a:prstGeom>
                <a:blipFill>
                  <a:blip r:embed="rId6"/>
                  <a:stretch>
                    <a:fillRect b="-4688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639B1796-8ECC-4AD8-B235-85404EBF73E9}"/>
                    </a:ext>
                  </a:extLst>
                </p:cNvPr>
                <p:cNvSpPr/>
                <p:nvPr/>
              </p:nvSpPr>
              <p:spPr>
                <a:xfrm>
                  <a:off x="8599986" y="1711673"/>
                  <a:ext cx="960811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𝑓𝑎𝑙𝑠𝑒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639B1796-8ECC-4AD8-B235-85404EBF73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9986" y="1711673"/>
                  <a:ext cx="960811" cy="383242"/>
                </a:xfrm>
                <a:prstGeom prst="roundRect">
                  <a:avLst/>
                </a:prstGeom>
                <a:blipFill>
                  <a:blip r:embed="rId7"/>
                  <a:stretch>
                    <a:fillRect l="-3797" r="-1266" b="-29688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15547B4B-F495-47BE-A6BB-6C1B6E1AB6A0}"/>
                    </a:ext>
                  </a:extLst>
                </p:cNvPr>
                <p:cNvSpPr/>
                <p:nvPr/>
              </p:nvSpPr>
              <p:spPr>
                <a:xfrm>
                  <a:off x="8582214" y="1233491"/>
                  <a:ext cx="960810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𝑡𝑟𝑢𝑒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15547B4B-F495-47BE-A6BB-6C1B6E1AB6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2214" y="1233491"/>
                  <a:ext cx="960810" cy="383242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126632FB-2494-4BF3-B79A-44456E2ED8EC}"/>
                </a:ext>
              </a:extLst>
            </p:cNvPr>
            <p:cNvCxnSpPr>
              <a:stCxn id="17" idx="0"/>
              <a:endCxn id="27" idx="0"/>
            </p:cNvCxnSpPr>
            <p:nvPr/>
          </p:nvCxnSpPr>
          <p:spPr>
            <a:xfrm flipH="1" flipV="1">
              <a:off x="7158753" y="3140184"/>
              <a:ext cx="1" cy="444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11A78C1-C01A-43EF-A7FA-C16E1E3919DC}"/>
                </a:ext>
              </a:extLst>
            </p:cNvPr>
            <p:cNvGrpSpPr/>
            <p:nvPr/>
          </p:nvGrpSpPr>
          <p:grpSpPr>
            <a:xfrm>
              <a:off x="8337467" y="2544670"/>
              <a:ext cx="1485852" cy="590143"/>
              <a:chOff x="8149272" y="3326291"/>
              <a:chExt cx="1485852" cy="590143"/>
            </a:xfrm>
          </p:grpSpPr>
          <p:sp>
            <p:nvSpPr>
              <p:cNvPr id="53" name="梯形 52">
                <a:extLst>
                  <a:ext uri="{FF2B5EF4-FFF2-40B4-BE49-F238E27FC236}">
                    <a16:creationId xmlns:a16="http://schemas.microsoft.com/office/drawing/2014/main" id="{9FB69FDC-6933-4EEC-BCDA-631E26CD12E5}"/>
                  </a:ext>
                </a:extLst>
              </p:cNvPr>
              <p:cNvSpPr/>
              <p:nvPr/>
            </p:nvSpPr>
            <p:spPr>
              <a:xfrm rot="10800000">
                <a:off x="8149272" y="3326291"/>
                <a:ext cx="1485852" cy="590143"/>
              </a:xfrm>
              <a:prstGeom prst="trapezoid">
                <a:avLst/>
              </a:prstGeom>
              <a:solidFill>
                <a:srgbClr val="A9D18E"/>
              </a:solidFill>
              <a:ln w="127000" cap="rnd">
                <a:solidFill>
                  <a:srgbClr val="A9D18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F34813B-1207-42A0-AA10-C2774D664955}"/>
                  </a:ext>
                </a:extLst>
              </p:cNvPr>
              <p:cNvSpPr txBox="1"/>
              <p:nvPr/>
            </p:nvSpPr>
            <p:spPr>
              <a:xfrm>
                <a:off x="8411791" y="3331659"/>
                <a:ext cx="96096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Abadi" panose="020B0604020104020204" pitchFamily="34" charset="0"/>
                  </a:rPr>
                  <a:t>C/F</a:t>
                </a:r>
                <a:endParaRPr lang="zh-CN" altLang="en-US" sz="3200" dirty="0">
                  <a:latin typeface="Abadi" panose="020B0604020104020204" pitchFamily="34" charset="0"/>
                </a:endParaRPr>
              </a:p>
            </p:txBody>
          </p: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778C7A0-A5BA-4979-A64C-A64994CE6F2B}"/>
                </a:ext>
              </a:extLst>
            </p:cNvPr>
            <p:cNvCxnSpPr>
              <a:stCxn id="15" idx="0"/>
              <a:endCxn id="53" idx="0"/>
            </p:cNvCxnSpPr>
            <p:nvPr/>
          </p:nvCxnSpPr>
          <p:spPr>
            <a:xfrm flipV="1">
              <a:off x="9080392" y="3134813"/>
              <a:ext cx="1" cy="4497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13F35AA3-3E9A-4C83-9341-7FDD29924AAA}"/>
                </a:ext>
              </a:extLst>
            </p:cNvPr>
            <p:cNvCxnSpPr>
              <a:cxnSpLocks/>
              <a:stCxn id="53" idx="2"/>
              <a:endCxn id="16" idx="2"/>
            </p:cNvCxnSpPr>
            <p:nvPr/>
          </p:nvCxnSpPr>
          <p:spPr>
            <a:xfrm flipH="1" flipV="1">
              <a:off x="9080392" y="2094915"/>
              <a:ext cx="1" cy="4497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5DA471E-94D3-48AD-BD5F-09F74B7AFB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826" y="1459946"/>
            <a:ext cx="544411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3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>
            <a:extLst>
              <a:ext uri="{FF2B5EF4-FFF2-40B4-BE49-F238E27FC236}">
                <a16:creationId xmlns:a16="http://schemas.microsoft.com/office/drawing/2014/main" id="{A8E47854-F148-42E7-9FD6-38FE2136E52B}"/>
              </a:ext>
            </a:extLst>
          </p:cNvPr>
          <p:cNvGrpSpPr/>
          <p:nvPr/>
        </p:nvGrpSpPr>
        <p:grpSpPr>
          <a:xfrm>
            <a:off x="119336" y="940068"/>
            <a:ext cx="12211727" cy="4649173"/>
            <a:chOff x="119336" y="940068"/>
            <a:chExt cx="12211727" cy="4649173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2A6E9D6-B2FC-45F4-A413-75F50B888F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6245" y="1280662"/>
              <a:ext cx="0" cy="43085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A636CDE-EA01-468B-8560-5469598181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3412" y="1280662"/>
              <a:ext cx="2589" cy="43085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2380F99-EAEB-4FA4-A218-1153E5BA4B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98933" y="1280662"/>
              <a:ext cx="0" cy="430857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0" name="图形 79">
              <a:extLst>
                <a:ext uri="{FF2B5EF4-FFF2-40B4-BE49-F238E27FC236}">
                  <a16:creationId xmlns:a16="http://schemas.microsoft.com/office/drawing/2014/main" id="{A36BFBC6-3A43-4A36-A1AB-D2F9972EA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2878" y="1280662"/>
              <a:ext cx="2954663" cy="4201269"/>
            </a:xfrm>
            <a:prstGeom prst="rect">
              <a:avLst/>
            </a:prstGeom>
          </p:spPr>
        </p:pic>
        <p:pic>
          <p:nvPicPr>
            <p:cNvPr id="82" name="图形 81">
              <a:extLst>
                <a:ext uri="{FF2B5EF4-FFF2-40B4-BE49-F238E27FC236}">
                  <a16:creationId xmlns:a16="http://schemas.microsoft.com/office/drawing/2014/main" id="{20F57C09-4652-4161-A850-B75C76465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9336" y="1628800"/>
              <a:ext cx="2947776" cy="3856903"/>
            </a:xfrm>
            <a:prstGeom prst="rect">
              <a:avLst/>
            </a:prstGeom>
          </p:spPr>
        </p:pic>
        <p:pic>
          <p:nvPicPr>
            <p:cNvPr id="84" name="图形 83">
              <a:extLst>
                <a:ext uri="{FF2B5EF4-FFF2-40B4-BE49-F238E27FC236}">
                  <a16:creationId xmlns:a16="http://schemas.microsoft.com/office/drawing/2014/main" id="{AFAC3E3C-5544-4A7F-B7F0-FC7404BD9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07259" y="1590592"/>
              <a:ext cx="2823804" cy="3891339"/>
            </a:xfrm>
            <a:prstGeom prst="rect">
              <a:avLst/>
            </a:prstGeom>
          </p:spPr>
        </p:pic>
        <p:pic>
          <p:nvPicPr>
            <p:cNvPr id="86" name="图形 85">
              <a:extLst>
                <a:ext uri="{FF2B5EF4-FFF2-40B4-BE49-F238E27FC236}">
                  <a16:creationId xmlns:a16="http://schemas.microsoft.com/office/drawing/2014/main" id="{BA3E0B30-3A9E-48AE-81FD-C808F2A76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6395" y="940068"/>
              <a:ext cx="2506987" cy="45456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0305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8FFACB6D-8654-4BAA-925A-01275769497C}"/>
              </a:ext>
            </a:extLst>
          </p:cNvPr>
          <p:cNvGrpSpPr/>
          <p:nvPr/>
        </p:nvGrpSpPr>
        <p:grpSpPr>
          <a:xfrm>
            <a:off x="2495550" y="1269588"/>
            <a:ext cx="4320000" cy="4320000"/>
            <a:chOff x="3561443" y="1143000"/>
            <a:chExt cx="4320000" cy="4320000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EAF6102D-4D0D-4AC9-9777-350EB7856A06}"/>
                </a:ext>
              </a:extLst>
            </p:cNvPr>
            <p:cNvCxnSpPr>
              <a:cxnSpLocks/>
            </p:cNvCxnSpPr>
            <p:nvPr/>
          </p:nvCxnSpPr>
          <p:spPr>
            <a:xfrm>
              <a:off x="3561443" y="5463000"/>
              <a:ext cx="432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6C3879B3-E1F2-4333-A589-38869C5FB6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1443" y="1143000"/>
              <a:ext cx="0" cy="432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椭圆 37">
            <a:extLst>
              <a:ext uri="{FF2B5EF4-FFF2-40B4-BE49-F238E27FC236}">
                <a16:creationId xmlns:a16="http://schemas.microsoft.com/office/drawing/2014/main" id="{338E0956-2D8D-426C-9FB0-64554069CA78}"/>
              </a:ext>
            </a:extLst>
          </p:cNvPr>
          <p:cNvSpPr/>
          <p:nvPr/>
        </p:nvSpPr>
        <p:spPr>
          <a:xfrm>
            <a:off x="3523066" y="4456516"/>
            <a:ext cx="194400" cy="194400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9EEA416-7A93-41CF-908A-A0F9197E3675}"/>
              </a:ext>
            </a:extLst>
          </p:cNvPr>
          <p:cNvSpPr/>
          <p:nvPr/>
        </p:nvSpPr>
        <p:spPr>
          <a:xfrm>
            <a:off x="2999656" y="3396138"/>
            <a:ext cx="194400" cy="194400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B90E841-3B1F-4821-BC2A-846B5CE63D49}"/>
              </a:ext>
            </a:extLst>
          </p:cNvPr>
          <p:cNvSpPr/>
          <p:nvPr/>
        </p:nvSpPr>
        <p:spPr>
          <a:xfrm>
            <a:off x="4625605" y="4951366"/>
            <a:ext cx="194400" cy="194400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2AA0DAAA-5FBC-447A-BD5A-C84B913938FE}"/>
              </a:ext>
            </a:extLst>
          </p:cNvPr>
          <p:cNvSpPr/>
          <p:nvPr/>
        </p:nvSpPr>
        <p:spPr>
          <a:xfrm>
            <a:off x="5982670" y="5145766"/>
            <a:ext cx="194400" cy="194400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541C0E6-9D5A-4A3D-B6FB-AF91DB791945}"/>
              </a:ext>
            </a:extLst>
          </p:cNvPr>
          <p:cNvSpPr/>
          <p:nvPr/>
        </p:nvSpPr>
        <p:spPr>
          <a:xfrm>
            <a:off x="2759636" y="1883336"/>
            <a:ext cx="195727" cy="195727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876CF838-FDA5-44B7-8FD4-9551844A0E1D}"/>
              </a:ext>
            </a:extLst>
          </p:cNvPr>
          <p:cNvSpPr/>
          <p:nvPr/>
        </p:nvSpPr>
        <p:spPr>
          <a:xfrm>
            <a:off x="2857500" y="1981200"/>
            <a:ext cx="3238500" cy="3253740"/>
          </a:xfrm>
          <a:custGeom>
            <a:avLst/>
            <a:gdLst>
              <a:gd name="connsiteX0" fmla="*/ 0 w 3238500"/>
              <a:gd name="connsiteY0" fmla="*/ 0 h 3253740"/>
              <a:gd name="connsiteX1" fmla="*/ 213360 w 3238500"/>
              <a:gd name="connsiteY1" fmla="*/ 1447800 h 3253740"/>
              <a:gd name="connsiteX2" fmla="*/ 716280 w 3238500"/>
              <a:gd name="connsiteY2" fmla="*/ 2529840 h 3253740"/>
              <a:gd name="connsiteX3" fmla="*/ 1798320 w 3238500"/>
              <a:gd name="connsiteY3" fmla="*/ 3032760 h 3253740"/>
              <a:gd name="connsiteX4" fmla="*/ 3238500 w 3238500"/>
              <a:gd name="connsiteY4" fmla="*/ 3253740 h 3253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0" h="3253740">
                <a:moveTo>
                  <a:pt x="0" y="0"/>
                </a:moveTo>
                <a:cubicBezTo>
                  <a:pt x="46990" y="513080"/>
                  <a:pt x="93980" y="1026160"/>
                  <a:pt x="213360" y="1447800"/>
                </a:cubicBezTo>
                <a:cubicBezTo>
                  <a:pt x="332740" y="1869440"/>
                  <a:pt x="452120" y="2265680"/>
                  <a:pt x="716280" y="2529840"/>
                </a:cubicBezTo>
                <a:cubicBezTo>
                  <a:pt x="980440" y="2794000"/>
                  <a:pt x="1377950" y="2912110"/>
                  <a:pt x="1798320" y="3032760"/>
                </a:cubicBezTo>
                <a:cubicBezTo>
                  <a:pt x="2218690" y="3153410"/>
                  <a:pt x="2904490" y="3251200"/>
                  <a:pt x="3238500" y="325374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DE93E94-1C61-4EB4-A569-4CB6880622BF}"/>
                  </a:ext>
                </a:extLst>
              </p:cNvPr>
              <p:cNvSpPr txBox="1"/>
              <p:nvPr/>
            </p:nvSpPr>
            <p:spPr>
              <a:xfrm>
                <a:off x="2114678" y="1269588"/>
                <a:ext cx="3745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DE93E94-1C61-4EB4-A569-4CB688062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678" y="1269588"/>
                <a:ext cx="374565" cy="369332"/>
              </a:xfrm>
              <a:prstGeom prst="rect">
                <a:avLst/>
              </a:prstGeom>
              <a:blipFill>
                <a:blip r:embed="rId2"/>
                <a:stretch>
                  <a:fillRect l="-4918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444213F-35A9-4F47-BF6E-794AEBD17F8A}"/>
                  </a:ext>
                </a:extLst>
              </p:cNvPr>
              <p:cNvSpPr txBox="1"/>
              <p:nvPr/>
            </p:nvSpPr>
            <p:spPr>
              <a:xfrm>
                <a:off x="6447292" y="5589588"/>
                <a:ext cx="3745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444213F-35A9-4F47-BF6E-794AEBD17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292" y="5589588"/>
                <a:ext cx="374565" cy="369332"/>
              </a:xfrm>
              <a:prstGeom prst="rect">
                <a:avLst/>
              </a:prstGeom>
              <a:blipFill>
                <a:blip r:embed="rId3"/>
                <a:stretch>
                  <a:fillRect l="-4918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7C9FD90-BA85-4B33-A5F6-68C196588FE7}"/>
                  </a:ext>
                </a:extLst>
              </p:cNvPr>
              <p:cNvSpPr txBox="1"/>
              <p:nvPr/>
            </p:nvSpPr>
            <p:spPr>
              <a:xfrm rot="1464512">
                <a:off x="2793110" y="4661191"/>
                <a:ext cx="1459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𝑝𝑎𝑟𝑒𝑡𝑜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𝑓𝑟𝑜𝑛𝑡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7C9FD90-BA85-4B33-A5F6-68C196588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64512">
                <a:off x="2793110" y="4661191"/>
                <a:ext cx="1459911" cy="369332"/>
              </a:xfrm>
              <a:prstGeom prst="rect">
                <a:avLst/>
              </a:prstGeom>
              <a:blipFill>
                <a:blip r:embed="rId4"/>
                <a:stretch>
                  <a:fillRect l="-1230" r="-2869" b="-7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椭圆 58">
            <a:extLst>
              <a:ext uri="{FF2B5EF4-FFF2-40B4-BE49-F238E27FC236}">
                <a16:creationId xmlns:a16="http://schemas.microsoft.com/office/drawing/2014/main" id="{5052B2F8-C78A-4B54-9283-E4EFC703F4CC}"/>
              </a:ext>
            </a:extLst>
          </p:cNvPr>
          <p:cNvSpPr/>
          <p:nvPr/>
        </p:nvSpPr>
        <p:spPr>
          <a:xfrm>
            <a:off x="3460213" y="2642304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B6E9B8A9-2B33-435F-8494-FD1D36DB3A57}"/>
              </a:ext>
            </a:extLst>
          </p:cNvPr>
          <p:cNvSpPr/>
          <p:nvPr/>
        </p:nvSpPr>
        <p:spPr>
          <a:xfrm>
            <a:off x="4778106" y="2780305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7B62CFA3-BE67-4DD8-86EC-59BDD1F87385}"/>
              </a:ext>
            </a:extLst>
          </p:cNvPr>
          <p:cNvSpPr/>
          <p:nvPr/>
        </p:nvSpPr>
        <p:spPr>
          <a:xfrm>
            <a:off x="3689153" y="3727913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BFF4563F-0410-476D-A216-43DD549438A6}"/>
              </a:ext>
            </a:extLst>
          </p:cNvPr>
          <p:cNvSpPr/>
          <p:nvPr/>
        </p:nvSpPr>
        <p:spPr>
          <a:xfrm>
            <a:off x="4735014" y="4179138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16A9C02F-A65B-4920-8043-F043CFDDE4A2}"/>
              </a:ext>
            </a:extLst>
          </p:cNvPr>
          <p:cNvSpPr/>
          <p:nvPr/>
        </p:nvSpPr>
        <p:spPr>
          <a:xfrm>
            <a:off x="5591944" y="3789313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38E23BEF-CD2E-42F4-8F5B-B6A2415B935D}"/>
              </a:ext>
            </a:extLst>
          </p:cNvPr>
          <p:cNvSpPr/>
          <p:nvPr/>
        </p:nvSpPr>
        <p:spPr>
          <a:xfrm>
            <a:off x="5494080" y="4739479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CAE90813-8388-4F4F-9237-AA2F379D4695}"/>
              </a:ext>
            </a:extLst>
          </p:cNvPr>
          <p:cNvSpPr/>
          <p:nvPr/>
        </p:nvSpPr>
        <p:spPr>
          <a:xfrm>
            <a:off x="7320136" y="1328204"/>
            <a:ext cx="3238500" cy="3253740"/>
          </a:xfrm>
          <a:custGeom>
            <a:avLst/>
            <a:gdLst>
              <a:gd name="connsiteX0" fmla="*/ 0 w 3238500"/>
              <a:gd name="connsiteY0" fmla="*/ 0 h 3253740"/>
              <a:gd name="connsiteX1" fmla="*/ 213360 w 3238500"/>
              <a:gd name="connsiteY1" fmla="*/ 1447800 h 3253740"/>
              <a:gd name="connsiteX2" fmla="*/ 716280 w 3238500"/>
              <a:gd name="connsiteY2" fmla="*/ 2529840 h 3253740"/>
              <a:gd name="connsiteX3" fmla="*/ 1798320 w 3238500"/>
              <a:gd name="connsiteY3" fmla="*/ 3032760 h 3253740"/>
              <a:gd name="connsiteX4" fmla="*/ 3238500 w 3238500"/>
              <a:gd name="connsiteY4" fmla="*/ 3253740 h 3253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0" h="3253740">
                <a:moveTo>
                  <a:pt x="0" y="0"/>
                </a:moveTo>
                <a:cubicBezTo>
                  <a:pt x="46990" y="513080"/>
                  <a:pt x="93980" y="1026160"/>
                  <a:pt x="213360" y="1447800"/>
                </a:cubicBezTo>
                <a:cubicBezTo>
                  <a:pt x="332740" y="1869440"/>
                  <a:pt x="452120" y="2265680"/>
                  <a:pt x="716280" y="2529840"/>
                </a:cubicBezTo>
                <a:cubicBezTo>
                  <a:pt x="980440" y="2794000"/>
                  <a:pt x="1377950" y="2912110"/>
                  <a:pt x="1798320" y="3032760"/>
                </a:cubicBezTo>
                <a:cubicBezTo>
                  <a:pt x="2218690" y="3153410"/>
                  <a:pt x="2904490" y="3251200"/>
                  <a:pt x="3238500" y="325374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11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8FFACB6D-8654-4BAA-925A-01275769497C}"/>
              </a:ext>
            </a:extLst>
          </p:cNvPr>
          <p:cNvGrpSpPr/>
          <p:nvPr/>
        </p:nvGrpSpPr>
        <p:grpSpPr>
          <a:xfrm>
            <a:off x="2495550" y="1269588"/>
            <a:ext cx="4320000" cy="4320000"/>
            <a:chOff x="3561443" y="1143000"/>
            <a:chExt cx="4320000" cy="4320000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EAF6102D-4D0D-4AC9-9777-350EB7856A06}"/>
                </a:ext>
              </a:extLst>
            </p:cNvPr>
            <p:cNvCxnSpPr>
              <a:cxnSpLocks/>
            </p:cNvCxnSpPr>
            <p:nvPr/>
          </p:nvCxnSpPr>
          <p:spPr>
            <a:xfrm>
              <a:off x="3561443" y="5463000"/>
              <a:ext cx="432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6C3879B3-E1F2-4333-A589-38869C5FB6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1443" y="1143000"/>
              <a:ext cx="0" cy="432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椭圆 37">
            <a:extLst>
              <a:ext uri="{FF2B5EF4-FFF2-40B4-BE49-F238E27FC236}">
                <a16:creationId xmlns:a16="http://schemas.microsoft.com/office/drawing/2014/main" id="{338E0956-2D8D-426C-9FB0-64554069CA78}"/>
              </a:ext>
            </a:extLst>
          </p:cNvPr>
          <p:cNvSpPr/>
          <p:nvPr/>
        </p:nvSpPr>
        <p:spPr>
          <a:xfrm>
            <a:off x="3523066" y="4456516"/>
            <a:ext cx="194400" cy="194400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9EEA416-7A93-41CF-908A-A0F9197E3675}"/>
              </a:ext>
            </a:extLst>
          </p:cNvPr>
          <p:cNvSpPr/>
          <p:nvPr/>
        </p:nvSpPr>
        <p:spPr>
          <a:xfrm>
            <a:off x="2999656" y="3396138"/>
            <a:ext cx="194400" cy="194400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B90E841-3B1F-4821-BC2A-846B5CE63D49}"/>
              </a:ext>
            </a:extLst>
          </p:cNvPr>
          <p:cNvSpPr/>
          <p:nvPr/>
        </p:nvSpPr>
        <p:spPr>
          <a:xfrm>
            <a:off x="4625605" y="4951366"/>
            <a:ext cx="194400" cy="194400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2AA0DAAA-5FBC-447A-BD5A-C84B913938FE}"/>
              </a:ext>
            </a:extLst>
          </p:cNvPr>
          <p:cNvSpPr/>
          <p:nvPr/>
        </p:nvSpPr>
        <p:spPr>
          <a:xfrm>
            <a:off x="5982670" y="5145766"/>
            <a:ext cx="194400" cy="194400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541C0E6-9D5A-4A3D-B6FB-AF91DB791945}"/>
              </a:ext>
            </a:extLst>
          </p:cNvPr>
          <p:cNvSpPr/>
          <p:nvPr/>
        </p:nvSpPr>
        <p:spPr>
          <a:xfrm>
            <a:off x="2759636" y="1883336"/>
            <a:ext cx="195727" cy="195727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876CF838-FDA5-44B7-8FD4-9551844A0E1D}"/>
              </a:ext>
            </a:extLst>
          </p:cNvPr>
          <p:cNvSpPr/>
          <p:nvPr/>
        </p:nvSpPr>
        <p:spPr>
          <a:xfrm>
            <a:off x="2857500" y="1981200"/>
            <a:ext cx="3238500" cy="3253740"/>
          </a:xfrm>
          <a:custGeom>
            <a:avLst/>
            <a:gdLst>
              <a:gd name="connsiteX0" fmla="*/ 0 w 3238500"/>
              <a:gd name="connsiteY0" fmla="*/ 0 h 3253740"/>
              <a:gd name="connsiteX1" fmla="*/ 213360 w 3238500"/>
              <a:gd name="connsiteY1" fmla="*/ 1447800 h 3253740"/>
              <a:gd name="connsiteX2" fmla="*/ 716280 w 3238500"/>
              <a:gd name="connsiteY2" fmla="*/ 2529840 h 3253740"/>
              <a:gd name="connsiteX3" fmla="*/ 1798320 w 3238500"/>
              <a:gd name="connsiteY3" fmla="*/ 3032760 h 3253740"/>
              <a:gd name="connsiteX4" fmla="*/ 3238500 w 3238500"/>
              <a:gd name="connsiteY4" fmla="*/ 3253740 h 3253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0" h="3253740">
                <a:moveTo>
                  <a:pt x="0" y="0"/>
                </a:moveTo>
                <a:cubicBezTo>
                  <a:pt x="46990" y="513080"/>
                  <a:pt x="93980" y="1026160"/>
                  <a:pt x="213360" y="1447800"/>
                </a:cubicBezTo>
                <a:cubicBezTo>
                  <a:pt x="332740" y="1869440"/>
                  <a:pt x="452120" y="2265680"/>
                  <a:pt x="716280" y="2529840"/>
                </a:cubicBezTo>
                <a:cubicBezTo>
                  <a:pt x="980440" y="2794000"/>
                  <a:pt x="1377950" y="2912110"/>
                  <a:pt x="1798320" y="3032760"/>
                </a:cubicBezTo>
                <a:cubicBezTo>
                  <a:pt x="2218690" y="3153410"/>
                  <a:pt x="2904490" y="3251200"/>
                  <a:pt x="3238500" y="325374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DE93E94-1C61-4EB4-A569-4CB6880622BF}"/>
                  </a:ext>
                </a:extLst>
              </p:cNvPr>
              <p:cNvSpPr txBox="1"/>
              <p:nvPr/>
            </p:nvSpPr>
            <p:spPr>
              <a:xfrm>
                <a:off x="2114678" y="1269588"/>
                <a:ext cx="3745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DE93E94-1C61-4EB4-A569-4CB688062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678" y="1269588"/>
                <a:ext cx="374565" cy="369332"/>
              </a:xfrm>
              <a:prstGeom prst="rect">
                <a:avLst/>
              </a:prstGeom>
              <a:blipFill>
                <a:blip r:embed="rId2"/>
                <a:stretch>
                  <a:fillRect l="-4918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444213F-35A9-4F47-BF6E-794AEBD17F8A}"/>
                  </a:ext>
                </a:extLst>
              </p:cNvPr>
              <p:cNvSpPr txBox="1"/>
              <p:nvPr/>
            </p:nvSpPr>
            <p:spPr>
              <a:xfrm>
                <a:off x="6447292" y="5589588"/>
                <a:ext cx="3745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444213F-35A9-4F47-BF6E-794AEBD17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292" y="5589588"/>
                <a:ext cx="374565" cy="369332"/>
              </a:xfrm>
              <a:prstGeom prst="rect">
                <a:avLst/>
              </a:prstGeom>
              <a:blipFill>
                <a:blip r:embed="rId3"/>
                <a:stretch>
                  <a:fillRect l="-4918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7C9FD90-BA85-4B33-A5F6-68C196588FE7}"/>
                  </a:ext>
                </a:extLst>
              </p:cNvPr>
              <p:cNvSpPr txBox="1"/>
              <p:nvPr/>
            </p:nvSpPr>
            <p:spPr>
              <a:xfrm rot="1464512">
                <a:off x="2793110" y="4661191"/>
                <a:ext cx="1459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𝑝𝑎𝑟𝑒𝑡𝑜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𝑓𝑟𝑜𝑛𝑡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7C9FD90-BA85-4B33-A5F6-68C196588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64512">
                <a:off x="2793110" y="4661191"/>
                <a:ext cx="1459911" cy="369332"/>
              </a:xfrm>
              <a:prstGeom prst="rect">
                <a:avLst/>
              </a:prstGeom>
              <a:blipFill>
                <a:blip r:embed="rId4"/>
                <a:stretch>
                  <a:fillRect l="-1230" r="-2869" b="-7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椭圆 58">
            <a:extLst>
              <a:ext uri="{FF2B5EF4-FFF2-40B4-BE49-F238E27FC236}">
                <a16:creationId xmlns:a16="http://schemas.microsoft.com/office/drawing/2014/main" id="{5052B2F8-C78A-4B54-9283-E4EFC703F4CC}"/>
              </a:ext>
            </a:extLst>
          </p:cNvPr>
          <p:cNvSpPr/>
          <p:nvPr/>
        </p:nvSpPr>
        <p:spPr>
          <a:xfrm>
            <a:off x="4141247" y="4137696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B6E9B8A9-2B33-435F-8494-FD1D36DB3A57}"/>
              </a:ext>
            </a:extLst>
          </p:cNvPr>
          <p:cNvSpPr/>
          <p:nvPr/>
        </p:nvSpPr>
        <p:spPr>
          <a:xfrm>
            <a:off x="5159896" y="2045488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7B62CFA3-BE67-4DD8-86EC-59BDD1F87385}"/>
              </a:ext>
            </a:extLst>
          </p:cNvPr>
          <p:cNvSpPr/>
          <p:nvPr/>
        </p:nvSpPr>
        <p:spPr>
          <a:xfrm>
            <a:off x="8544272" y="3076863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BFF4563F-0410-476D-A216-43DD549438A6}"/>
              </a:ext>
            </a:extLst>
          </p:cNvPr>
          <p:cNvSpPr/>
          <p:nvPr/>
        </p:nvSpPr>
        <p:spPr>
          <a:xfrm>
            <a:off x="4344572" y="3418527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16A9C02F-A65B-4920-8043-F043CFDDE4A2}"/>
              </a:ext>
            </a:extLst>
          </p:cNvPr>
          <p:cNvSpPr/>
          <p:nvPr/>
        </p:nvSpPr>
        <p:spPr>
          <a:xfrm>
            <a:off x="4722141" y="2452538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38E23BEF-CD2E-42F4-8F5B-B6A2415B935D}"/>
              </a:ext>
            </a:extLst>
          </p:cNvPr>
          <p:cNvSpPr/>
          <p:nvPr/>
        </p:nvSpPr>
        <p:spPr>
          <a:xfrm>
            <a:off x="4770487" y="3076864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678BE45-B867-4D7E-8B1E-D6F6E37B4E32}"/>
              </a:ext>
            </a:extLst>
          </p:cNvPr>
          <p:cNvCxnSpPr>
            <a:cxnSpLocks/>
            <a:stCxn id="60" idx="3"/>
            <a:endCxn id="63" idx="7"/>
          </p:cNvCxnSpPr>
          <p:nvPr/>
        </p:nvCxnSpPr>
        <p:spPr>
          <a:xfrm flipH="1">
            <a:off x="4889204" y="2212551"/>
            <a:ext cx="299356" cy="268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0F1C611-76DB-44AA-A717-360A7B64DD3F}"/>
              </a:ext>
            </a:extLst>
          </p:cNvPr>
          <p:cNvCxnSpPr>
            <a:stCxn id="63" idx="4"/>
            <a:endCxn id="64" idx="0"/>
          </p:cNvCxnSpPr>
          <p:nvPr/>
        </p:nvCxnSpPr>
        <p:spPr>
          <a:xfrm>
            <a:off x="4820005" y="2648265"/>
            <a:ext cx="48346" cy="428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F01F4E-889C-41B9-A480-50B0584F56BD}"/>
              </a:ext>
            </a:extLst>
          </p:cNvPr>
          <p:cNvCxnSpPr>
            <a:stCxn id="64" idx="3"/>
            <a:endCxn id="62" idx="7"/>
          </p:cNvCxnSpPr>
          <p:nvPr/>
        </p:nvCxnSpPr>
        <p:spPr>
          <a:xfrm flipH="1">
            <a:off x="4511635" y="3243927"/>
            <a:ext cx="287516" cy="203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4A64F26-0693-4AA6-97D4-7DCB4F8FC209}"/>
              </a:ext>
            </a:extLst>
          </p:cNvPr>
          <p:cNvCxnSpPr>
            <a:cxnSpLocks/>
            <a:stCxn id="62" idx="3"/>
            <a:endCxn id="59" idx="0"/>
          </p:cNvCxnSpPr>
          <p:nvPr/>
        </p:nvCxnSpPr>
        <p:spPr>
          <a:xfrm flipH="1">
            <a:off x="4239111" y="3585590"/>
            <a:ext cx="134125" cy="552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DB08D24-01ED-4CA1-A626-FC3B4D2CD06D}"/>
              </a:ext>
            </a:extLst>
          </p:cNvPr>
          <p:cNvCxnSpPr>
            <a:stCxn id="59" idx="3"/>
            <a:endCxn id="38" idx="7"/>
          </p:cNvCxnSpPr>
          <p:nvPr/>
        </p:nvCxnSpPr>
        <p:spPr>
          <a:xfrm flipH="1">
            <a:off x="3688997" y="4304759"/>
            <a:ext cx="480914" cy="180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FFE73B1A-2019-4A8E-8CCF-8CBE0413C0C4}"/>
              </a:ext>
            </a:extLst>
          </p:cNvPr>
          <p:cNvSpPr/>
          <p:nvPr/>
        </p:nvSpPr>
        <p:spPr>
          <a:xfrm>
            <a:off x="4581109" y="4456516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B0BAEAD6-03B2-4CC1-AAB8-202E23D1ABE9}"/>
              </a:ext>
            </a:extLst>
          </p:cNvPr>
          <p:cNvSpPr/>
          <p:nvPr/>
        </p:nvSpPr>
        <p:spPr>
          <a:xfrm>
            <a:off x="6038671" y="2371617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B30DA61-A143-4B8A-90A6-BA8F804DFFAF}"/>
              </a:ext>
            </a:extLst>
          </p:cNvPr>
          <p:cNvSpPr/>
          <p:nvPr/>
        </p:nvSpPr>
        <p:spPr>
          <a:xfrm>
            <a:off x="5067473" y="3869508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E2F8F65-25AA-4DE1-8A96-9AE034500E64}"/>
              </a:ext>
            </a:extLst>
          </p:cNvPr>
          <p:cNvSpPr/>
          <p:nvPr/>
        </p:nvSpPr>
        <p:spPr>
          <a:xfrm>
            <a:off x="5940808" y="3092089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75EF780-4953-4F8F-BB7B-61E191071E8B}"/>
              </a:ext>
            </a:extLst>
          </p:cNvPr>
          <p:cNvSpPr/>
          <p:nvPr/>
        </p:nvSpPr>
        <p:spPr>
          <a:xfrm>
            <a:off x="5750605" y="3704822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CC7C6B5-3ED4-4845-A166-C65B1361A7B6}"/>
              </a:ext>
            </a:extLst>
          </p:cNvPr>
          <p:cNvCxnSpPr>
            <a:cxnSpLocks/>
            <a:stCxn id="35" idx="4"/>
            <a:endCxn id="37" idx="0"/>
          </p:cNvCxnSpPr>
          <p:nvPr/>
        </p:nvCxnSpPr>
        <p:spPr>
          <a:xfrm flipH="1">
            <a:off x="6038672" y="2567344"/>
            <a:ext cx="97863" cy="524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C3C77DC-4CF2-4D4D-90D7-0884782CC2C7}"/>
              </a:ext>
            </a:extLst>
          </p:cNvPr>
          <p:cNvCxnSpPr>
            <a:cxnSpLocks/>
            <a:stCxn id="37" idx="4"/>
            <a:endCxn id="39" idx="7"/>
          </p:cNvCxnSpPr>
          <p:nvPr/>
        </p:nvCxnSpPr>
        <p:spPr>
          <a:xfrm flipH="1">
            <a:off x="5917668" y="3287816"/>
            <a:ext cx="121004" cy="445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EEA183C-0076-4A8F-87B0-0C33B60C199F}"/>
              </a:ext>
            </a:extLst>
          </p:cNvPr>
          <p:cNvCxnSpPr>
            <a:cxnSpLocks/>
            <a:stCxn id="39" idx="2"/>
            <a:endCxn id="36" idx="7"/>
          </p:cNvCxnSpPr>
          <p:nvPr/>
        </p:nvCxnSpPr>
        <p:spPr>
          <a:xfrm flipH="1">
            <a:off x="5234536" y="3802686"/>
            <a:ext cx="516069" cy="95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D364DC3-73A4-4948-AA1A-51575788A154}"/>
              </a:ext>
            </a:extLst>
          </p:cNvPr>
          <p:cNvCxnSpPr>
            <a:cxnSpLocks/>
            <a:stCxn id="36" idx="3"/>
            <a:endCxn id="34" idx="7"/>
          </p:cNvCxnSpPr>
          <p:nvPr/>
        </p:nvCxnSpPr>
        <p:spPr>
          <a:xfrm flipH="1">
            <a:off x="4748172" y="4036571"/>
            <a:ext cx="347965" cy="448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0FDC230-CADE-4E50-A894-12CBDAD4632C}"/>
              </a:ext>
            </a:extLst>
          </p:cNvPr>
          <p:cNvCxnSpPr>
            <a:cxnSpLocks/>
            <a:stCxn id="34" idx="4"/>
            <a:endCxn id="42" idx="0"/>
          </p:cNvCxnSpPr>
          <p:nvPr/>
        </p:nvCxnSpPr>
        <p:spPr>
          <a:xfrm>
            <a:off x="4678973" y="4652243"/>
            <a:ext cx="43832" cy="299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8D8E3BA-363A-4BDE-A309-DC8BAD79A3D2}"/>
                  </a:ext>
                </a:extLst>
              </p:cNvPr>
              <p:cNvSpPr txBox="1"/>
              <p:nvPr/>
            </p:nvSpPr>
            <p:spPr>
              <a:xfrm>
                <a:off x="4976660" y="1658242"/>
                <a:ext cx="423800" cy="420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1..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8D8E3BA-363A-4BDE-A309-DC8BAD79A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660" y="1658242"/>
                <a:ext cx="423800" cy="420821"/>
              </a:xfrm>
              <a:prstGeom prst="rect">
                <a:avLst/>
              </a:prstGeom>
              <a:blipFill>
                <a:blip r:embed="rId5"/>
                <a:stretch>
                  <a:fillRect r="-27143" b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AD3FDB5-DEEB-4F90-A7EE-D260F0386711}"/>
                  </a:ext>
                </a:extLst>
              </p:cNvPr>
              <p:cNvSpPr txBox="1"/>
              <p:nvPr/>
            </p:nvSpPr>
            <p:spPr>
              <a:xfrm>
                <a:off x="4311041" y="2143832"/>
                <a:ext cx="423800" cy="431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1..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AD3FDB5-DEEB-4F90-A7EE-D260F0386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041" y="2143832"/>
                <a:ext cx="423800" cy="431337"/>
              </a:xfrm>
              <a:prstGeom prst="rect">
                <a:avLst/>
              </a:prstGeom>
              <a:blipFill>
                <a:blip r:embed="rId6"/>
                <a:stretch>
                  <a:fillRect r="-2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E2F90C33-BA7D-4B1F-8CE7-BD135F0DCB01}"/>
                  </a:ext>
                </a:extLst>
              </p:cNvPr>
              <p:cNvSpPr txBox="1"/>
              <p:nvPr/>
            </p:nvSpPr>
            <p:spPr>
              <a:xfrm>
                <a:off x="4263663" y="2820382"/>
                <a:ext cx="423800" cy="420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1..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E2F90C33-BA7D-4B1F-8CE7-BD135F0DC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663" y="2820382"/>
                <a:ext cx="423800" cy="420821"/>
              </a:xfrm>
              <a:prstGeom prst="rect">
                <a:avLst/>
              </a:prstGeom>
              <a:blipFill>
                <a:blip r:embed="rId7"/>
                <a:stretch>
                  <a:fillRect r="-27143" b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C7229057-6C97-4F29-B1FC-6B376F4A4E37}"/>
                  </a:ext>
                </a:extLst>
              </p:cNvPr>
              <p:cNvSpPr txBox="1"/>
              <p:nvPr/>
            </p:nvSpPr>
            <p:spPr>
              <a:xfrm>
                <a:off x="3661020" y="3840054"/>
                <a:ext cx="423800" cy="420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1..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C7229057-6C97-4F29-B1FC-6B376F4A4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20" y="3840054"/>
                <a:ext cx="423800" cy="420821"/>
              </a:xfrm>
              <a:prstGeom prst="rect">
                <a:avLst/>
              </a:prstGeom>
              <a:blipFill>
                <a:blip r:embed="rId8"/>
                <a:stretch>
                  <a:fillRect r="-28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792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ABB6E016-CB5E-406A-ABE8-9207378A0CC1}"/>
              </a:ext>
            </a:extLst>
          </p:cNvPr>
          <p:cNvSpPr/>
          <p:nvPr/>
        </p:nvSpPr>
        <p:spPr>
          <a:xfrm>
            <a:off x="4514850" y="2409825"/>
            <a:ext cx="1790700" cy="2686050"/>
          </a:xfrm>
          <a:custGeom>
            <a:avLst/>
            <a:gdLst>
              <a:gd name="connsiteX0" fmla="*/ 1438275 w 1790700"/>
              <a:gd name="connsiteY0" fmla="*/ 0 h 2686050"/>
              <a:gd name="connsiteX1" fmla="*/ 1352550 w 1790700"/>
              <a:gd name="connsiteY1" fmla="*/ 733425 h 2686050"/>
              <a:gd name="connsiteX2" fmla="*/ 1228725 w 1790700"/>
              <a:gd name="connsiteY2" fmla="*/ 1266825 h 2686050"/>
              <a:gd name="connsiteX3" fmla="*/ 523875 w 1790700"/>
              <a:gd name="connsiteY3" fmla="*/ 1419225 h 2686050"/>
              <a:gd name="connsiteX4" fmla="*/ 0 w 1790700"/>
              <a:gd name="connsiteY4" fmla="*/ 2085975 h 2686050"/>
              <a:gd name="connsiteX5" fmla="*/ 57150 w 1790700"/>
              <a:gd name="connsiteY5" fmla="*/ 2590800 h 2686050"/>
              <a:gd name="connsiteX6" fmla="*/ 381000 w 1790700"/>
              <a:gd name="connsiteY6" fmla="*/ 2686050 h 2686050"/>
              <a:gd name="connsiteX7" fmla="*/ 314325 w 1790700"/>
              <a:gd name="connsiteY7" fmla="*/ 2162175 h 2686050"/>
              <a:gd name="connsiteX8" fmla="*/ 762000 w 1790700"/>
              <a:gd name="connsiteY8" fmla="*/ 1666875 h 2686050"/>
              <a:gd name="connsiteX9" fmla="*/ 1457325 w 1790700"/>
              <a:gd name="connsiteY9" fmla="*/ 1514475 h 2686050"/>
              <a:gd name="connsiteX10" fmla="*/ 1666875 w 1790700"/>
              <a:gd name="connsiteY10" fmla="*/ 790575 h 2686050"/>
              <a:gd name="connsiteX11" fmla="*/ 1790700 w 1790700"/>
              <a:gd name="connsiteY11" fmla="*/ 66675 h 2686050"/>
              <a:gd name="connsiteX12" fmla="*/ 1438275 w 1790700"/>
              <a:gd name="connsiteY12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90700" h="2686050">
                <a:moveTo>
                  <a:pt x="1438275" y="0"/>
                </a:moveTo>
                <a:lnTo>
                  <a:pt x="1352550" y="733425"/>
                </a:lnTo>
                <a:lnTo>
                  <a:pt x="1228725" y="1266825"/>
                </a:lnTo>
                <a:lnTo>
                  <a:pt x="523875" y="1419225"/>
                </a:lnTo>
                <a:lnTo>
                  <a:pt x="0" y="2085975"/>
                </a:lnTo>
                <a:lnTo>
                  <a:pt x="57150" y="2590800"/>
                </a:lnTo>
                <a:lnTo>
                  <a:pt x="381000" y="2686050"/>
                </a:lnTo>
                <a:lnTo>
                  <a:pt x="314325" y="2162175"/>
                </a:lnTo>
                <a:lnTo>
                  <a:pt x="762000" y="1666875"/>
                </a:lnTo>
                <a:lnTo>
                  <a:pt x="1457325" y="1514475"/>
                </a:lnTo>
                <a:lnTo>
                  <a:pt x="1666875" y="790575"/>
                </a:lnTo>
                <a:lnTo>
                  <a:pt x="1790700" y="66675"/>
                </a:lnTo>
                <a:lnTo>
                  <a:pt x="1438275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852B1672-F9CF-4B89-AB86-9B6CE90ACB7B}"/>
              </a:ext>
            </a:extLst>
          </p:cNvPr>
          <p:cNvSpPr/>
          <p:nvPr/>
        </p:nvSpPr>
        <p:spPr>
          <a:xfrm>
            <a:off x="3467100" y="2047875"/>
            <a:ext cx="1895475" cy="2647950"/>
          </a:xfrm>
          <a:custGeom>
            <a:avLst/>
            <a:gdLst>
              <a:gd name="connsiteX0" fmla="*/ 1638300 w 1895475"/>
              <a:gd name="connsiteY0" fmla="*/ 0 h 2647950"/>
              <a:gd name="connsiteX1" fmla="*/ 1123950 w 1895475"/>
              <a:gd name="connsiteY1" fmla="*/ 457200 h 2647950"/>
              <a:gd name="connsiteX2" fmla="*/ 1219200 w 1895475"/>
              <a:gd name="connsiteY2" fmla="*/ 1095375 h 2647950"/>
              <a:gd name="connsiteX3" fmla="*/ 866775 w 1895475"/>
              <a:gd name="connsiteY3" fmla="*/ 1295400 h 2647950"/>
              <a:gd name="connsiteX4" fmla="*/ 657225 w 1895475"/>
              <a:gd name="connsiteY4" fmla="*/ 2057400 h 2647950"/>
              <a:gd name="connsiteX5" fmla="*/ 0 w 1895475"/>
              <a:gd name="connsiteY5" fmla="*/ 2343150 h 2647950"/>
              <a:gd name="connsiteX6" fmla="*/ 304800 w 1895475"/>
              <a:gd name="connsiteY6" fmla="*/ 2647950 h 2647950"/>
              <a:gd name="connsiteX7" fmla="*/ 923925 w 1895475"/>
              <a:gd name="connsiteY7" fmla="*/ 2362200 h 2647950"/>
              <a:gd name="connsiteX8" fmla="*/ 1114425 w 1895475"/>
              <a:gd name="connsiteY8" fmla="*/ 1543050 h 2647950"/>
              <a:gd name="connsiteX9" fmla="*/ 1609725 w 1895475"/>
              <a:gd name="connsiteY9" fmla="*/ 1162050 h 2647950"/>
              <a:gd name="connsiteX10" fmla="*/ 1504950 w 1895475"/>
              <a:gd name="connsiteY10" fmla="*/ 495300 h 2647950"/>
              <a:gd name="connsiteX11" fmla="*/ 1895475 w 1895475"/>
              <a:gd name="connsiteY11" fmla="*/ 228600 h 2647950"/>
              <a:gd name="connsiteX12" fmla="*/ 1638300 w 1895475"/>
              <a:gd name="connsiteY12" fmla="*/ 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95475" h="2647950">
                <a:moveTo>
                  <a:pt x="1638300" y="0"/>
                </a:moveTo>
                <a:lnTo>
                  <a:pt x="1123950" y="457200"/>
                </a:lnTo>
                <a:lnTo>
                  <a:pt x="1219200" y="1095375"/>
                </a:lnTo>
                <a:lnTo>
                  <a:pt x="866775" y="1295400"/>
                </a:lnTo>
                <a:lnTo>
                  <a:pt x="657225" y="2057400"/>
                </a:lnTo>
                <a:lnTo>
                  <a:pt x="0" y="2343150"/>
                </a:lnTo>
                <a:lnTo>
                  <a:pt x="304800" y="2647950"/>
                </a:lnTo>
                <a:lnTo>
                  <a:pt x="923925" y="2362200"/>
                </a:lnTo>
                <a:lnTo>
                  <a:pt x="1114425" y="1543050"/>
                </a:lnTo>
                <a:lnTo>
                  <a:pt x="1609725" y="1162050"/>
                </a:lnTo>
                <a:lnTo>
                  <a:pt x="1504950" y="495300"/>
                </a:lnTo>
                <a:lnTo>
                  <a:pt x="1895475" y="228600"/>
                </a:lnTo>
                <a:lnTo>
                  <a:pt x="163830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FFACB6D-8654-4BAA-925A-01275769497C}"/>
              </a:ext>
            </a:extLst>
          </p:cNvPr>
          <p:cNvGrpSpPr/>
          <p:nvPr/>
        </p:nvGrpSpPr>
        <p:grpSpPr>
          <a:xfrm>
            <a:off x="2495550" y="1269588"/>
            <a:ext cx="4320000" cy="4320000"/>
            <a:chOff x="3561443" y="1143000"/>
            <a:chExt cx="4320000" cy="4320000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EAF6102D-4D0D-4AC9-9777-350EB7856A06}"/>
                </a:ext>
              </a:extLst>
            </p:cNvPr>
            <p:cNvCxnSpPr>
              <a:cxnSpLocks/>
            </p:cNvCxnSpPr>
            <p:nvPr/>
          </p:nvCxnSpPr>
          <p:spPr>
            <a:xfrm>
              <a:off x="3561443" y="5463000"/>
              <a:ext cx="432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6C3879B3-E1F2-4333-A589-38869C5FB6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1443" y="1143000"/>
              <a:ext cx="0" cy="432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椭圆 37">
            <a:extLst>
              <a:ext uri="{FF2B5EF4-FFF2-40B4-BE49-F238E27FC236}">
                <a16:creationId xmlns:a16="http://schemas.microsoft.com/office/drawing/2014/main" id="{338E0956-2D8D-426C-9FB0-64554069CA78}"/>
              </a:ext>
            </a:extLst>
          </p:cNvPr>
          <p:cNvSpPr/>
          <p:nvPr/>
        </p:nvSpPr>
        <p:spPr>
          <a:xfrm>
            <a:off x="3523066" y="4456516"/>
            <a:ext cx="194400" cy="194400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9EEA416-7A93-41CF-908A-A0F9197E3675}"/>
              </a:ext>
            </a:extLst>
          </p:cNvPr>
          <p:cNvSpPr/>
          <p:nvPr/>
        </p:nvSpPr>
        <p:spPr>
          <a:xfrm>
            <a:off x="2999656" y="3396138"/>
            <a:ext cx="194400" cy="194400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B90E841-3B1F-4821-BC2A-846B5CE63D49}"/>
              </a:ext>
            </a:extLst>
          </p:cNvPr>
          <p:cNvSpPr/>
          <p:nvPr/>
        </p:nvSpPr>
        <p:spPr>
          <a:xfrm>
            <a:off x="4625605" y="4951366"/>
            <a:ext cx="194400" cy="194400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2AA0DAAA-5FBC-447A-BD5A-C84B913938FE}"/>
              </a:ext>
            </a:extLst>
          </p:cNvPr>
          <p:cNvSpPr/>
          <p:nvPr/>
        </p:nvSpPr>
        <p:spPr>
          <a:xfrm>
            <a:off x="5982670" y="5145766"/>
            <a:ext cx="194400" cy="194400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541C0E6-9D5A-4A3D-B6FB-AF91DB791945}"/>
              </a:ext>
            </a:extLst>
          </p:cNvPr>
          <p:cNvSpPr/>
          <p:nvPr/>
        </p:nvSpPr>
        <p:spPr>
          <a:xfrm>
            <a:off x="2759636" y="1883336"/>
            <a:ext cx="195727" cy="195727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876CF838-FDA5-44B7-8FD4-9551844A0E1D}"/>
              </a:ext>
            </a:extLst>
          </p:cNvPr>
          <p:cNvSpPr/>
          <p:nvPr/>
        </p:nvSpPr>
        <p:spPr>
          <a:xfrm>
            <a:off x="2857500" y="1981200"/>
            <a:ext cx="3238500" cy="3253740"/>
          </a:xfrm>
          <a:custGeom>
            <a:avLst/>
            <a:gdLst>
              <a:gd name="connsiteX0" fmla="*/ 0 w 3238500"/>
              <a:gd name="connsiteY0" fmla="*/ 0 h 3253740"/>
              <a:gd name="connsiteX1" fmla="*/ 213360 w 3238500"/>
              <a:gd name="connsiteY1" fmla="*/ 1447800 h 3253740"/>
              <a:gd name="connsiteX2" fmla="*/ 716280 w 3238500"/>
              <a:gd name="connsiteY2" fmla="*/ 2529840 h 3253740"/>
              <a:gd name="connsiteX3" fmla="*/ 1798320 w 3238500"/>
              <a:gd name="connsiteY3" fmla="*/ 3032760 h 3253740"/>
              <a:gd name="connsiteX4" fmla="*/ 3238500 w 3238500"/>
              <a:gd name="connsiteY4" fmla="*/ 3253740 h 3253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0" h="3253740">
                <a:moveTo>
                  <a:pt x="0" y="0"/>
                </a:moveTo>
                <a:cubicBezTo>
                  <a:pt x="46990" y="513080"/>
                  <a:pt x="93980" y="1026160"/>
                  <a:pt x="213360" y="1447800"/>
                </a:cubicBezTo>
                <a:cubicBezTo>
                  <a:pt x="332740" y="1869440"/>
                  <a:pt x="452120" y="2265680"/>
                  <a:pt x="716280" y="2529840"/>
                </a:cubicBezTo>
                <a:cubicBezTo>
                  <a:pt x="980440" y="2794000"/>
                  <a:pt x="1377950" y="2912110"/>
                  <a:pt x="1798320" y="3032760"/>
                </a:cubicBezTo>
                <a:cubicBezTo>
                  <a:pt x="2218690" y="3153410"/>
                  <a:pt x="2904490" y="3251200"/>
                  <a:pt x="3238500" y="325374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DE93E94-1C61-4EB4-A569-4CB6880622BF}"/>
                  </a:ext>
                </a:extLst>
              </p:cNvPr>
              <p:cNvSpPr txBox="1"/>
              <p:nvPr/>
            </p:nvSpPr>
            <p:spPr>
              <a:xfrm>
                <a:off x="2114678" y="1269588"/>
                <a:ext cx="3745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DE93E94-1C61-4EB4-A569-4CB688062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678" y="1269588"/>
                <a:ext cx="374565" cy="369332"/>
              </a:xfrm>
              <a:prstGeom prst="rect">
                <a:avLst/>
              </a:prstGeom>
              <a:blipFill>
                <a:blip r:embed="rId2"/>
                <a:stretch>
                  <a:fillRect l="-4918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444213F-35A9-4F47-BF6E-794AEBD17F8A}"/>
                  </a:ext>
                </a:extLst>
              </p:cNvPr>
              <p:cNvSpPr txBox="1"/>
              <p:nvPr/>
            </p:nvSpPr>
            <p:spPr>
              <a:xfrm>
                <a:off x="6447292" y="5589588"/>
                <a:ext cx="3745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444213F-35A9-4F47-BF6E-794AEBD17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292" y="5589588"/>
                <a:ext cx="374565" cy="369332"/>
              </a:xfrm>
              <a:prstGeom prst="rect">
                <a:avLst/>
              </a:prstGeom>
              <a:blipFill>
                <a:blip r:embed="rId3"/>
                <a:stretch>
                  <a:fillRect l="-4918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7C9FD90-BA85-4B33-A5F6-68C196588FE7}"/>
                  </a:ext>
                </a:extLst>
              </p:cNvPr>
              <p:cNvSpPr txBox="1"/>
              <p:nvPr/>
            </p:nvSpPr>
            <p:spPr>
              <a:xfrm rot="1464512">
                <a:off x="2793110" y="4661191"/>
                <a:ext cx="1459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𝑝𝑎𝑟𝑒𝑡𝑜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𝑓𝑟𝑜𝑛𝑡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7C9FD90-BA85-4B33-A5F6-68C196588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64512">
                <a:off x="2793110" y="4661191"/>
                <a:ext cx="1459911" cy="369332"/>
              </a:xfrm>
              <a:prstGeom prst="rect">
                <a:avLst/>
              </a:prstGeom>
              <a:blipFill>
                <a:blip r:embed="rId4"/>
                <a:stretch>
                  <a:fillRect l="-1230" r="-2869" b="-7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椭圆 58">
            <a:extLst>
              <a:ext uri="{FF2B5EF4-FFF2-40B4-BE49-F238E27FC236}">
                <a16:creationId xmlns:a16="http://schemas.microsoft.com/office/drawing/2014/main" id="{5052B2F8-C78A-4B54-9283-E4EFC703F4CC}"/>
              </a:ext>
            </a:extLst>
          </p:cNvPr>
          <p:cNvSpPr/>
          <p:nvPr/>
        </p:nvSpPr>
        <p:spPr>
          <a:xfrm>
            <a:off x="4141247" y="4137696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B6E9B8A9-2B33-435F-8494-FD1D36DB3A57}"/>
              </a:ext>
            </a:extLst>
          </p:cNvPr>
          <p:cNvSpPr/>
          <p:nvPr/>
        </p:nvSpPr>
        <p:spPr>
          <a:xfrm>
            <a:off x="5159896" y="2045488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BFF4563F-0410-476D-A216-43DD549438A6}"/>
              </a:ext>
            </a:extLst>
          </p:cNvPr>
          <p:cNvSpPr/>
          <p:nvPr/>
        </p:nvSpPr>
        <p:spPr>
          <a:xfrm>
            <a:off x="4344572" y="3418527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16A9C02F-A65B-4920-8043-F043CFDDE4A2}"/>
              </a:ext>
            </a:extLst>
          </p:cNvPr>
          <p:cNvSpPr/>
          <p:nvPr/>
        </p:nvSpPr>
        <p:spPr>
          <a:xfrm>
            <a:off x="4722141" y="2452538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38E23BEF-CD2E-42F4-8F5B-B6A2415B935D}"/>
              </a:ext>
            </a:extLst>
          </p:cNvPr>
          <p:cNvSpPr/>
          <p:nvPr/>
        </p:nvSpPr>
        <p:spPr>
          <a:xfrm>
            <a:off x="4770487" y="3076864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678BE45-B867-4D7E-8B1E-D6F6E37B4E32}"/>
              </a:ext>
            </a:extLst>
          </p:cNvPr>
          <p:cNvCxnSpPr>
            <a:cxnSpLocks/>
            <a:stCxn id="60" idx="3"/>
            <a:endCxn id="63" idx="7"/>
          </p:cNvCxnSpPr>
          <p:nvPr/>
        </p:nvCxnSpPr>
        <p:spPr>
          <a:xfrm flipH="1">
            <a:off x="4889204" y="2212551"/>
            <a:ext cx="299356" cy="268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0F1C611-76DB-44AA-A717-360A7B64DD3F}"/>
              </a:ext>
            </a:extLst>
          </p:cNvPr>
          <p:cNvCxnSpPr>
            <a:stCxn id="63" idx="4"/>
            <a:endCxn id="64" idx="0"/>
          </p:cNvCxnSpPr>
          <p:nvPr/>
        </p:nvCxnSpPr>
        <p:spPr>
          <a:xfrm>
            <a:off x="4820005" y="2648265"/>
            <a:ext cx="48346" cy="428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F01F4E-889C-41B9-A480-50B0584F56BD}"/>
              </a:ext>
            </a:extLst>
          </p:cNvPr>
          <p:cNvCxnSpPr>
            <a:stCxn id="64" idx="3"/>
            <a:endCxn id="62" idx="7"/>
          </p:cNvCxnSpPr>
          <p:nvPr/>
        </p:nvCxnSpPr>
        <p:spPr>
          <a:xfrm flipH="1">
            <a:off x="4511635" y="3243927"/>
            <a:ext cx="287516" cy="203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4A64F26-0693-4AA6-97D4-7DCB4F8FC209}"/>
              </a:ext>
            </a:extLst>
          </p:cNvPr>
          <p:cNvCxnSpPr>
            <a:cxnSpLocks/>
            <a:stCxn id="62" idx="3"/>
            <a:endCxn id="59" idx="0"/>
          </p:cNvCxnSpPr>
          <p:nvPr/>
        </p:nvCxnSpPr>
        <p:spPr>
          <a:xfrm flipH="1">
            <a:off x="4239111" y="3585590"/>
            <a:ext cx="134125" cy="552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DB08D24-01ED-4CA1-A626-FC3B4D2CD06D}"/>
              </a:ext>
            </a:extLst>
          </p:cNvPr>
          <p:cNvCxnSpPr>
            <a:stCxn id="59" idx="3"/>
            <a:endCxn id="38" idx="7"/>
          </p:cNvCxnSpPr>
          <p:nvPr/>
        </p:nvCxnSpPr>
        <p:spPr>
          <a:xfrm flipH="1">
            <a:off x="3688997" y="4304759"/>
            <a:ext cx="480914" cy="180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FFE73B1A-2019-4A8E-8CCF-8CBE0413C0C4}"/>
              </a:ext>
            </a:extLst>
          </p:cNvPr>
          <p:cNvSpPr/>
          <p:nvPr/>
        </p:nvSpPr>
        <p:spPr>
          <a:xfrm>
            <a:off x="4581109" y="4456516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B0BAEAD6-03B2-4CC1-AAB8-202E23D1ABE9}"/>
              </a:ext>
            </a:extLst>
          </p:cNvPr>
          <p:cNvSpPr/>
          <p:nvPr/>
        </p:nvSpPr>
        <p:spPr>
          <a:xfrm>
            <a:off x="6038671" y="2371617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B30DA61-A143-4B8A-90A6-BA8F804DFFAF}"/>
              </a:ext>
            </a:extLst>
          </p:cNvPr>
          <p:cNvSpPr/>
          <p:nvPr/>
        </p:nvSpPr>
        <p:spPr>
          <a:xfrm>
            <a:off x="5067473" y="3869508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E2F8F65-25AA-4DE1-8A96-9AE034500E64}"/>
              </a:ext>
            </a:extLst>
          </p:cNvPr>
          <p:cNvSpPr/>
          <p:nvPr/>
        </p:nvSpPr>
        <p:spPr>
          <a:xfrm>
            <a:off x="5940808" y="3092089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75EF780-4953-4F8F-BB7B-61E191071E8B}"/>
              </a:ext>
            </a:extLst>
          </p:cNvPr>
          <p:cNvSpPr/>
          <p:nvPr/>
        </p:nvSpPr>
        <p:spPr>
          <a:xfrm>
            <a:off x="5750605" y="3704822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CC7C6B5-3ED4-4845-A166-C65B1361A7B6}"/>
              </a:ext>
            </a:extLst>
          </p:cNvPr>
          <p:cNvCxnSpPr>
            <a:cxnSpLocks/>
            <a:stCxn id="35" idx="4"/>
            <a:endCxn id="37" idx="0"/>
          </p:cNvCxnSpPr>
          <p:nvPr/>
        </p:nvCxnSpPr>
        <p:spPr>
          <a:xfrm flipH="1">
            <a:off x="6038672" y="2567344"/>
            <a:ext cx="97863" cy="524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C3C77DC-4CF2-4D4D-90D7-0884782CC2C7}"/>
              </a:ext>
            </a:extLst>
          </p:cNvPr>
          <p:cNvCxnSpPr>
            <a:cxnSpLocks/>
            <a:stCxn id="37" idx="4"/>
            <a:endCxn id="39" idx="7"/>
          </p:cNvCxnSpPr>
          <p:nvPr/>
        </p:nvCxnSpPr>
        <p:spPr>
          <a:xfrm flipH="1">
            <a:off x="5917668" y="3287816"/>
            <a:ext cx="121004" cy="445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EEA183C-0076-4A8F-87B0-0C33B60C199F}"/>
              </a:ext>
            </a:extLst>
          </p:cNvPr>
          <p:cNvCxnSpPr>
            <a:cxnSpLocks/>
            <a:stCxn id="39" idx="2"/>
            <a:endCxn id="36" idx="7"/>
          </p:cNvCxnSpPr>
          <p:nvPr/>
        </p:nvCxnSpPr>
        <p:spPr>
          <a:xfrm flipH="1">
            <a:off x="5234536" y="3802686"/>
            <a:ext cx="516069" cy="95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D364DC3-73A4-4948-AA1A-51575788A154}"/>
              </a:ext>
            </a:extLst>
          </p:cNvPr>
          <p:cNvCxnSpPr>
            <a:cxnSpLocks/>
            <a:stCxn id="36" idx="3"/>
            <a:endCxn id="34" idx="7"/>
          </p:cNvCxnSpPr>
          <p:nvPr/>
        </p:nvCxnSpPr>
        <p:spPr>
          <a:xfrm flipH="1">
            <a:off x="4748172" y="4036571"/>
            <a:ext cx="347965" cy="448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0FDC230-CADE-4E50-A894-12CBDAD4632C}"/>
              </a:ext>
            </a:extLst>
          </p:cNvPr>
          <p:cNvCxnSpPr>
            <a:cxnSpLocks/>
            <a:stCxn id="34" idx="4"/>
            <a:endCxn id="42" idx="0"/>
          </p:cNvCxnSpPr>
          <p:nvPr/>
        </p:nvCxnSpPr>
        <p:spPr>
          <a:xfrm>
            <a:off x="4678973" y="4652243"/>
            <a:ext cx="43832" cy="299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8D8E3BA-363A-4BDE-A309-DC8BAD79A3D2}"/>
                  </a:ext>
                </a:extLst>
              </p:cNvPr>
              <p:cNvSpPr txBox="1"/>
              <p:nvPr/>
            </p:nvSpPr>
            <p:spPr>
              <a:xfrm>
                <a:off x="4976660" y="1658242"/>
                <a:ext cx="423800" cy="420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1..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8D8E3BA-363A-4BDE-A309-DC8BAD79A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660" y="1658242"/>
                <a:ext cx="423800" cy="420821"/>
              </a:xfrm>
              <a:prstGeom prst="rect">
                <a:avLst/>
              </a:prstGeom>
              <a:blipFill>
                <a:blip r:embed="rId5"/>
                <a:stretch>
                  <a:fillRect r="-27143" b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AD3FDB5-DEEB-4F90-A7EE-D260F0386711}"/>
                  </a:ext>
                </a:extLst>
              </p:cNvPr>
              <p:cNvSpPr txBox="1"/>
              <p:nvPr/>
            </p:nvSpPr>
            <p:spPr>
              <a:xfrm>
                <a:off x="4311041" y="2143832"/>
                <a:ext cx="423800" cy="431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1..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AD3FDB5-DEEB-4F90-A7EE-D260F0386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041" y="2143832"/>
                <a:ext cx="423800" cy="431337"/>
              </a:xfrm>
              <a:prstGeom prst="rect">
                <a:avLst/>
              </a:prstGeom>
              <a:blipFill>
                <a:blip r:embed="rId6"/>
                <a:stretch>
                  <a:fillRect r="-2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E2F90C33-BA7D-4B1F-8CE7-BD135F0DCB01}"/>
                  </a:ext>
                </a:extLst>
              </p:cNvPr>
              <p:cNvSpPr txBox="1"/>
              <p:nvPr/>
            </p:nvSpPr>
            <p:spPr>
              <a:xfrm>
                <a:off x="4263663" y="2820382"/>
                <a:ext cx="423800" cy="420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1..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E2F90C33-BA7D-4B1F-8CE7-BD135F0DC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663" y="2820382"/>
                <a:ext cx="423800" cy="420821"/>
              </a:xfrm>
              <a:prstGeom prst="rect">
                <a:avLst/>
              </a:prstGeom>
              <a:blipFill>
                <a:blip r:embed="rId7"/>
                <a:stretch>
                  <a:fillRect r="-27143" b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C7229057-6C97-4F29-B1FC-6B376F4A4E37}"/>
                  </a:ext>
                </a:extLst>
              </p:cNvPr>
              <p:cNvSpPr txBox="1"/>
              <p:nvPr/>
            </p:nvSpPr>
            <p:spPr>
              <a:xfrm>
                <a:off x="3661020" y="3840054"/>
                <a:ext cx="423800" cy="420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1..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C7229057-6C97-4F29-B1FC-6B376F4A4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20" y="3840054"/>
                <a:ext cx="423800" cy="420821"/>
              </a:xfrm>
              <a:prstGeom prst="rect">
                <a:avLst/>
              </a:prstGeom>
              <a:blipFill>
                <a:blip r:embed="rId8"/>
                <a:stretch>
                  <a:fillRect r="-28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0834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92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927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859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7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791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18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927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927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859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92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7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791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18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927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927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859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7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79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859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18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7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79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18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927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98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9_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​​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9_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​​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309</Words>
  <Application>Microsoft Office PowerPoint</Application>
  <PresentationFormat>宽屏</PresentationFormat>
  <Paragraphs>190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Abadi</vt:lpstr>
      <vt:lpstr>Arial</vt:lpstr>
      <vt:lpstr>Cambria Math</vt:lpstr>
      <vt:lpstr>DengXian</vt:lpstr>
      <vt:lpstr>DengXian</vt:lpstr>
      <vt:lpstr>DengXian Light</vt:lpstr>
      <vt:lpstr>DengXian Light</vt:lpstr>
      <vt:lpstr>Office 主题​​</vt:lpstr>
      <vt:lpstr>1_Office 主题​​</vt:lpstr>
      <vt:lpstr>9_Office 主题​​</vt:lpstr>
      <vt:lpstr>29_Office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致远</dc:creator>
  <cp:lastModifiedBy>YANG Zhiyuan</cp:lastModifiedBy>
  <cp:revision>1</cp:revision>
  <dcterms:created xsi:type="dcterms:W3CDTF">2020-08-14T19:07:57Z</dcterms:created>
  <dcterms:modified xsi:type="dcterms:W3CDTF">2020-10-21T06:57:54Z</dcterms:modified>
</cp:coreProperties>
</file>