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4F733-DA53-439E-AD10-DC19B9A0D67B}" v="25" dt="2020-10-21T06:17:18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88" autoAdjust="0"/>
    <p:restoredTop sz="94464" autoAdjust="0"/>
  </p:normalViewPr>
  <p:slideViewPr>
    <p:cSldViewPr snapToGrid="0">
      <p:cViewPr>
        <p:scale>
          <a:sx n="50" d="100"/>
          <a:sy n="50" d="100"/>
        </p:scale>
        <p:origin x="1368" y="12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Zhiyuan" userId="34978340-f87a-476e-9156-e90a8c68a61b" providerId="ADAL" clId="{4564F733-DA53-439E-AD10-DC19B9A0D67B}"/>
    <pc:docChg chg="undo custSel addSld modSld">
      <pc:chgData name="YANG Zhiyuan" userId="34978340-f87a-476e-9156-e90a8c68a61b" providerId="ADAL" clId="{4564F733-DA53-439E-AD10-DC19B9A0D67B}" dt="2020-10-21T06:17:18.958" v="781"/>
      <pc:docMkLst>
        <pc:docMk/>
      </pc:docMkLst>
      <pc:sldChg chg="addSp delSp modSp">
        <pc:chgData name="YANG Zhiyuan" userId="34978340-f87a-476e-9156-e90a8c68a61b" providerId="ADAL" clId="{4564F733-DA53-439E-AD10-DC19B9A0D67B}" dt="2020-10-21T03:45:50.515" v="780" actId="2085"/>
        <pc:sldMkLst>
          <pc:docMk/>
          <pc:sldMk cId="234452909" sldId="257"/>
        </pc:sldMkLst>
        <pc:spChg chg="mod">
          <ac:chgData name="YANG Zhiyuan" userId="34978340-f87a-476e-9156-e90a8c68a61b" providerId="ADAL" clId="{4564F733-DA53-439E-AD10-DC19B9A0D67B}" dt="2020-10-21T03:06:13.699" v="491" actId="1076"/>
          <ac:spMkLst>
            <pc:docMk/>
            <pc:sldMk cId="234452909" sldId="257"/>
            <ac:spMk id="5" creationId="{0D1E6FFC-AC3E-417A-A4CD-536476C35527}"/>
          </ac:spMkLst>
        </pc:spChg>
        <pc:spChg chg="mod">
          <ac:chgData name="YANG Zhiyuan" userId="34978340-f87a-476e-9156-e90a8c68a61b" providerId="ADAL" clId="{4564F733-DA53-439E-AD10-DC19B9A0D67B}" dt="2020-10-21T02:28:17.741" v="26" actId="1037"/>
          <ac:spMkLst>
            <pc:docMk/>
            <pc:sldMk cId="234452909" sldId="257"/>
            <ac:spMk id="9" creationId="{A1922D2D-52EE-48CA-9FD4-8F7A36796600}"/>
          </ac:spMkLst>
        </pc:spChg>
        <pc:spChg chg="mod">
          <ac:chgData name="YANG Zhiyuan" userId="34978340-f87a-476e-9156-e90a8c68a61b" providerId="ADAL" clId="{4564F733-DA53-439E-AD10-DC19B9A0D67B}" dt="2020-10-21T02:25:21.733" v="8" actId="14100"/>
          <ac:spMkLst>
            <pc:docMk/>
            <pc:sldMk cId="234452909" sldId="257"/>
            <ac:spMk id="11" creationId="{AA91738B-A4DD-4312-9C71-B8241CAE3373}"/>
          </ac:spMkLst>
        </pc:spChg>
        <pc:spChg chg="mod">
          <ac:chgData name="YANG Zhiyuan" userId="34978340-f87a-476e-9156-e90a8c68a61b" providerId="ADAL" clId="{4564F733-DA53-439E-AD10-DC19B9A0D67B}" dt="2020-10-21T02:26:17.637" v="12" actId="1076"/>
          <ac:spMkLst>
            <pc:docMk/>
            <pc:sldMk cId="234452909" sldId="257"/>
            <ac:spMk id="13" creationId="{5C4B57B0-82C3-4E2F-BFC2-B4F837893688}"/>
          </ac:spMkLst>
        </pc:spChg>
        <pc:spChg chg="mod">
          <ac:chgData name="YANG Zhiyuan" userId="34978340-f87a-476e-9156-e90a8c68a61b" providerId="ADAL" clId="{4564F733-DA53-439E-AD10-DC19B9A0D67B}" dt="2020-10-21T02:28:27.895" v="27" actId="1076"/>
          <ac:spMkLst>
            <pc:docMk/>
            <pc:sldMk cId="234452909" sldId="257"/>
            <ac:spMk id="15" creationId="{4B916947-7BF6-4B86-B43E-834CDE44F24E}"/>
          </ac:spMkLst>
        </pc:spChg>
        <pc:spChg chg="mod">
          <ac:chgData name="YANG Zhiyuan" userId="34978340-f87a-476e-9156-e90a8c68a61b" providerId="ADAL" clId="{4564F733-DA53-439E-AD10-DC19B9A0D67B}" dt="2020-10-21T03:03:55.489" v="399" actId="1076"/>
          <ac:spMkLst>
            <pc:docMk/>
            <pc:sldMk cId="234452909" sldId="257"/>
            <ac:spMk id="17" creationId="{770F8E73-1D47-4ADD-80A0-15DEB3EE3C54}"/>
          </ac:spMkLst>
        </pc:spChg>
        <pc:spChg chg="mod">
          <ac:chgData name="YANG Zhiyuan" userId="34978340-f87a-476e-9156-e90a8c68a61b" providerId="ADAL" clId="{4564F733-DA53-439E-AD10-DC19B9A0D67B}" dt="2020-10-21T03:04:31.608" v="477" actId="1076"/>
          <ac:spMkLst>
            <pc:docMk/>
            <pc:sldMk cId="234452909" sldId="257"/>
            <ac:spMk id="19" creationId="{FDB72710-4317-49F4-B609-5DE463268EF8}"/>
          </ac:spMkLst>
        </pc:spChg>
        <pc:spChg chg="mod">
          <ac:chgData name="YANG Zhiyuan" userId="34978340-f87a-476e-9156-e90a8c68a61b" providerId="ADAL" clId="{4564F733-DA53-439E-AD10-DC19B9A0D67B}" dt="2020-10-21T03:04:56.320" v="480" actId="1076"/>
          <ac:spMkLst>
            <pc:docMk/>
            <pc:sldMk cId="234452909" sldId="257"/>
            <ac:spMk id="21" creationId="{3DCCB908-0579-4348-BECA-8DCBE959EB7B}"/>
          </ac:spMkLst>
        </pc:spChg>
        <pc:spChg chg="mod">
          <ac:chgData name="YANG Zhiyuan" userId="34978340-f87a-476e-9156-e90a8c68a61b" providerId="ADAL" clId="{4564F733-DA53-439E-AD10-DC19B9A0D67B}" dt="2020-10-21T03:05:25.094" v="483" actId="1076"/>
          <ac:spMkLst>
            <pc:docMk/>
            <pc:sldMk cId="234452909" sldId="257"/>
            <ac:spMk id="23" creationId="{E8532743-FFB6-4ECF-80E3-7A18901290AF}"/>
          </ac:spMkLst>
        </pc:spChg>
        <pc:spChg chg="mod">
          <ac:chgData name="YANG Zhiyuan" userId="34978340-f87a-476e-9156-e90a8c68a61b" providerId="ADAL" clId="{4564F733-DA53-439E-AD10-DC19B9A0D67B}" dt="2020-10-21T03:05:49.038" v="486" actId="1076"/>
          <ac:spMkLst>
            <pc:docMk/>
            <pc:sldMk cId="234452909" sldId="257"/>
            <ac:spMk id="25" creationId="{23A7975C-89DC-49AC-9789-FA6A62216D37}"/>
          </ac:spMkLst>
        </pc:spChg>
        <pc:spChg chg="mod">
          <ac:chgData name="YANG Zhiyuan" userId="34978340-f87a-476e-9156-e90a8c68a61b" providerId="ADAL" clId="{4564F733-DA53-439E-AD10-DC19B9A0D67B}" dt="2020-10-21T03:39:36.056" v="607" actId="14100"/>
          <ac:spMkLst>
            <pc:docMk/>
            <pc:sldMk cId="234452909" sldId="257"/>
            <ac:spMk id="27" creationId="{8E9EC1BE-AE6C-4906-B739-8647AC908310}"/>
          </ac:spMkLst>
        </pc:spChg>
        <pc:spChg chg="mod">
          <ac:chgData name="YANG Zhiyuan" userId="34978340-f87a-476e-9156-e90a8c68a61b" providerId="ADAL" clId="{4564F733-DA53-439E-AD10-DC19B9A0D67B}" dt="2020-10-21T02:33:23.659" v="83" actId="1076"/>
          <ac:spMkLst>
            <pc:docMk/>
            <pc:sldMk cId="234452909" sldId="257"/>
            <ac:spMk id="31" creationId="{9274330C-B57B-4F51-8367-392E849666D1}"/>
          </ac:spMkLst>
        </pc:spChg>
        <pc:spChg chg="mod">
          <ac:chgData name="YANG Zhiyuan" userId="34978340-f87a-476e-9156-e90a8c68a61b" providerId="ADAL" clId="{4564F733-DA53-439E-AD10-DC19B9A0D67B}" dt="2020-10-21T02:32:44.607" v="81" actId="1076"/>
          <ac:spMkLst>
            <pc:docMk/>
            <pc:sldMk cId="234452909" sldId="257"/>
            <ac:spMk id="50" creationId="{847E971C-1101-4824-BEA1-9B3AC9318CA5}"/>
          </ac:spMkLst>
        </pc:spChg>
        <pc:spChg chg="mod">
          <ac:chgData name="YANG Zhiyuan" userId="34978340-f87a-476e-9156-e90a8c68a61b" providerId="ADAL" clId="{4564F733-DA53-439E-AD10-DC19B9A0D67B}" dt="2020-10-21T02:26:24.959" v="13" actId="1076"/>
          <ac:spMkLst>
            <pc:docMk/>
            <pc:sldMk cId="234452909" sldId="257"/>
            <ac:spMk id="52" creationId="{498F1AD6-083C-4DB4-A514-C52EABCCAF2D}"/>
          </ac:spMkLst>
        </pc:spChg>
        <pc:spChg chg="mod">
          <ac:chgData name="YANG Zhiyuan" userId="34978340-f87a-476e-9156-e90a8c68a61b" providerId="ADAL" clId="{4564F733-DA53-439E-AD10-DC19B9A0D67B}" dt="2020-10-21T02:28:15.503" v="25" actId="1076"/>
          <ac:spMkLst>
            <pc:docMk/>
            <pc:sldMk cId="234452909" sldId="257"/>
            <ac:spMk id="54" creationId="{20160DB7-F901-481B-86A8-A4D82AB31BE8}"/>
          </ac:spMkLst>
        </pc:spChg>
        <pc:spChg chg="mod">
          <ac:chgData name="YANG Zhiyuan" userId="34978340-f87a-476e-9156-e90a8c68a61b" providerId="ADAL" clId="{4564F733-DA53-439E-AD10-DC19B9A0D67B}" dt="2020-10-21T02:28:31.726" v="28" actId="1076"/>
          <ac:spMkLst>
            <pc:docMk/>
            <pc:sldMk cId="234452909" sldId="257"/>
            <ac:spMk id="56" creationId="{98E80887-CD6B-43D2-9612-A0CF2122B5C4}"/>
          </ac:spMkLst>
        </pc:spChg>
        <pc:spChg chg="mod">
          <ac:chgData name="YANG Zhiyuan" userId="34978340-f87a-476e-9156-e90a8c68a61b" providerId="ADAL" clId="{4564F733-DA53-439E-AD10-DC19B9A0D67B}" dt="2020-10-21T03:04:00.775" v="400" actId="1037"/>
          <ac:spMkLst>
            <pc:docMk/>
            <pc:sldMk cId="234452909" sldId="257"/>
            <ac:spMk id="58" creationId="{DE0C301A-23C5-4201-B473-9F27A4DEECB7}"/>
          </ac:spMkLst>
        </pc:spChg>
        <pc:spChg chg="mod">
          <ac:chgData name="YANG Zhiyuan" userId="34978340-f87a-476e-9156-e90a8c68a61b" providerId="ADAL" clId="{4564F733-DA53-439E-AD10-DC19B9A0D67B}" dt="2020-10-21T03:04:35.173" v="478" actId="1037"/>
          <ac:spMkLst>
            <pc:docMk/>
            <pc:sldMk cId="234452909" sldId="257"/>
            <ac:spMk id="60" creationId="{F5D5DFAB-9F90-4554-A8A8-FE2C5BE7B676}"/>
          </ac:spMkLst>
        </pc:spChg>
        <pc:spChg chg="mod">
          <ac:chgData name="YANG Zhiyuan" userId="34978340-f87a-476e-9156-e90a8c68a61b" providerId="ADAL" clId="{4564F733-DA53-439E-AD10-DC19B9A0D67B}" dt="2020-10-21T03:05:02.912" v="481" actId="1076"/>
          <ac:spMkLst>
            <pc:docMk/>
            <pc:sldMk cId="234452909" sldId="257"/>
            <ac:spMk id="62" creationId="{F6B9FACF-1C80-4044-AB48-F89759C3A900}"/>
          </ac:spMkLst>
        </pc:spChg>
        <pc:spChg chg="mod">
          <ac:chgData name="YANG Zhiyuan" userId="34978340-f87a-476e-9156-e90a8c68a61b" providerId="ADAL" clId="{4564F733-DA53-439E-AD10-DC19B9A0D67B}" dt="2020-10-21T03:05:32.458" v="484" actId="1076"/>
          <ac:spMkLst>
            <pc:docMk/>
            <pc:sldMk cId="234452909" sldId="257"/>
            <ac:spMk id="64" creationId="{94E59ACC-A70D-460F-9A07-F59E638DA37C}"/>
          </ac:spMkLst>
        </pc:spChg>
        <pc:spChg chg="mod">
          <ac:chgData name="YANG Zhiyuan" userId="34978340-f87a-476e-9156-e90a8c68a61b" providerId="ADAL" clId="{4564F733-DA53-439E-AD10-DC19B9A0D67B}" dt="2020-10-21T03:05:56.062" v="489" actId="1076"/>
          <ac:spMkLst>
            <pc:docMk/>
            <pc:sldMk cId="234452909" sldId="257"/>
            <ac:spMk id="66" creationId="{FFA8E2BE-F151-4F7F-9E88-815907D6590C}"/>
          </ac:spMkLst>
        </pc:spChg>
        <pc:spChg chg="mod">
          <ac:chgData name="YANG Zhiyuan" userId="34978340-f87a-476e-9156-e90a8c68a61b" providerId="ADAL" clId="{4564F733-DA53-439E-AD10-DC19B9A0D67B}" dt="2020-10-21T03:06:29.369" v="493" actId="1076"/>
          <ac:spMkLst>
            <pc:docMk/>
            <pc:sldMk cId="234452909" sldId="257"/>
            <ac:spMk id="68" creationId="{A8513153-75D2-4718-9755-5C044092F56D}"/>
          </ac:spMkLst>
        </pc:spChg>
        <pc:spChg chg="mod">
          <ac:chgData name="YANG Zhiyuan" userId="34978340-f87a-476e-9156-e90a8c68a61b" providerId="ADAL" clId="{4564F733-DA53-439E-AD10-DC19B9A0D67B}" dt="2020-10-21T03:42:57.515" v="743" actId="1038"/>
          <ac:spMkLst>
            <pc:docMk/>
            <pc:sldMk cId="234452909" sldId="257"/>
            <ac:spMk id="80" creationId="{5088A8B4-5DEF-4F81-83B0-F73A2E4C0AF9}"/>
          </ac:spMkLst>
        </pc:spChg>
        <pc:spChg chg="mod">
          <ac:chgData name="YANG Zhiyuan" userId="34978340-f87a-476e-9156-e90a8c68a61b" providerId="ADAL" clId="{4564F733-DA53-439E-AD10-DC19B9A0D67B}" dt="2020-10-21T03:45:44.278" v="777" actId="2085"/>
          <ac:spMkLst>
            <pc:docMk/>
            <pc:sldMk cId="234452909" sldId="257"/>
            <ac:spMk id="81" creationId="{128FB7D1-998D-483A-90EF-649E5E103090}"/>
          </ac:spMkLst>
        </pc:spChg>
        <pc:spChg chg="mod">
          <ac:chgData name="YANG Zhiyuan" userId="34978340-f87a-476e-9156-e90a8c68a61b" providerId="ADAL" clId="{4564F733-DA53-439E-AD10-DC19B9A0D67B}" dt="2020-10-21T03:45:46.018" v="778" actId="2085"/>
          <ac:spMkLst>
            <pc:docMk/>
            <pc:sldMk cId="234452909" sldId="257"/>
            <ac:spMk id="83" creationId="{C2B574CA-8BBC-4172-BCC1-7A82A8F313B2}"/>
          </ac:spMkLst>
        </pc:spChg>
        <pc:spChg chg="mod">
          <ac:chgData name="YANG Zhiyuan" userId="34978340-f87a-476e-9156-e90a8c68a61b" providerId="ADAL" clId="{4564F733-DA53-439E-AD10-DC19B9A0D67B}" dt="2020-10-21T03:45:50.515" v="780" actId="2085"/>
          <ac:spMkLst>
            <pc:docMk/>
            <pc:sldMk cId="234452909" sldId="257"/>
            <ac:spMk id="85" creationId="{A4CBB018-DA9E-463D-BF77-AE1BCB5DC80B}"/>
          </ac:spMkLst>
        </pc:spChg>
        <pc:spChg chg="mod">
          <ac:chgData name="YANG Zhiyuan" userId="34978340-f87a-476e-9156-e90a8c68a61b" providerId="ADAL" clId="{4564F733-DA53-439E-AD10-DC19B9A0D67B}" dt="2020-10-21T02:50:15.743" v="194" actId="1035"/>
          <ac:spMkLst>
            <pc:docMk/>
            <pc:sldMk cId="234452909" sldId="257"/>
            <ac:spMk id="86" creationId="{A8FADFE0-623E-48BC-B42A-19D37F675535}"/>
          </ac:spMkLst>
        </pc:spChg>
        <pc:spChg chg="mod">
          <ac:chgData name="YANG Zhiyuan" userId="34978340-f87a-476e-9156-e90a8c68a61b" providerId="ADAL" clId="{4564F733-DA53-439E-AD10-DC19B9A0D67B}" dt="2020-10-21T03:07:52.726" v="596" actId="1038"/>
          <ac:spMkLst>
            <pc:docMk/>
            <pc:sldMk cId="234452909" sldId="257"/>
            <ac:spMk id="88" creationId="{AC4943B1-180A-4867-B61B-F1DC24A78EB7}"/>
          </ac:spMkLst>
        </pc:spChg>
        <pc:spChg chg="mod">
          <ac:chgData name="YANG Zhiyuan" userId="34978340-f87a-476e-9156-e90a8c68a61b" providerId="ADAL" clId="{4564F733-DA53-439E-AD10-DC19B9A0D67B}" dt="2020-10-21T03:07:04.730" v="571" actId="1038"/>
          <ac:spMkLst>
            <pc:docMk/>
            <pc:sldMk cId="234452909" sldId="257"/>
            <ac:spMk id="90" creationId="{A62260B1-7327-45E7-836A-B85A5FF980BC}"/>
          </ac:spMkLst>
        </pc:spChg>
        <pc:spChg chg="mod">
          <ac:chgData name="YANG Zhiyuan" userId="34978340-f87a-476e-9156-e90a8c68a61b" providerId="ADAL" clId="{4564F733-DA53-439E-AD10-DC19B9A0D67B}" dt="2020-10-21T03:45:48.371" v="779" actId="2085"/>
          <ac:spMkLst>
            <pc:docMk/>
            <pc:sldMk cId="234452909" sldId="257"/>
            <ac:spMk id="92" creationId="{D1702801-D819-4B39-A009-3C6387109644}"/>
          </ac:spMkLst>
        </pc:spChg>
        <pc:spChg chg="mod">
          <ac:chgData name="YANG Zhiyuan" userId="34978340-f87a-476e-9156-e90a8c68a61b" providerId="ADAL" clId="{4564F733-DA53-439E-AD10-DC19B9A0D67B}" dt="2020-10-21T02:50:36.492" v="227" actId="1035"/>
          <ac:spMkLst>
            <pc:docMk/>
            <pc:sldMk cId="234452909" sldId="257"/>
            <ac:spMk id="94" creationId="{C9308EC5-BA6E-4219-984F-3967B3683855}"/>
          </ac:spMkLst>
        </pc:spChg>
        <pc:spChg chg="mod">
          <ac:chgData name="YANG Zhiyuan" userId="34978340-f87a-476e-9156-e90a8c68a61b" providerId="ADAL" clId="{4564F733-DA53-439E-AD10-DC19B9A0D67B}" dt="2020-10-21T03:43:08.475" v="769" actId="1037"/>
          <ac:spMkLst>
            <pc:docMk/>
            <pc:sldMk cId="234452909" sldId="257"/>
            <ac:spMk id="99" creationId="{E4627972-F887-496B-9DE7-709378E6B706}"/>
          </ac:spMkLst>
        </pc:spChg>
        <pc:spChg chg="add mod">
          <ac:chgData name="YANG Zhiyuan" userId="34978340-f87a-476e-9156-e90a8c68a61b" providerId="ADAL" clId="{4564F733-DA53-439E-AD10-DC19B9A0D67B}" dt="2020-10-21T02:59:52.095" v="333" actId="571"/>
          <ac:spMkLst>
            <pc:docMk/>
            <pc:sldMk cId="234452909" sldId="257"/>
            <ac:spMk id="100" creationId="{1E5A9EDB-16F2-4AEF-9694-18928C5C0E6D}"/>
          </ac:spMkLst>
        </pc:spChg>
        <pc:spChg chg="mod">
          <ac:chgData name="YANG Zhiyuan" userId="34978340-f87a-476e-9156-e90a8c68a61b" providerId="ADAL" clId="{4564F733-DA53-439E-AD10-DC19B9A0D67B}" dt="2020-10-21T03:01:53.622" v="352" actId="20577"/>
          <ac:spMkLst>
            <pc:docMk/>
            <pc:sldMk cId="234452909" sldId="257"/>
            <ac:spMk id="101" creationId="{00C52C40-66D2-4B50-8BBC-6474004CADB8}"/>
          </ac:spMkLst>
        </pc:spChg>
        <pc:spChg chg="add mod">
          <ac:chgData name="YANG Zhiyuan" userId="34978340-f87a-476e-9156-e90a8c68a61b" providerId="ADAL" clId="{4564F733-DA53-439E-AD10-DC19B9A0D67B}" dt="2020-10-21T03:00:04.175" v="339" actId="571"/>
          <ac:spMkLst>
            <pc:docMk/>
            <pc:sldMk cId="234452909" sldId="257"/>
            <ac:spMk id="102" creationId="{622B9B48-0ACC-472A-8633-0D452C4376E9}"/>
          </ac:spMkLst>
        </pc:spChg>
        <pc:spChg chg="mod">
          <ac:chgData name="YANG Zhiyuan" userId="34978340-f87a-476e-9156-e90a8c68a61b" providerId="ADAL" clId="{4564F733-DA53-439E-AD10-DC19B9A0D67B}" dt="2020-10-21T03:02:52.389" v="365" actId="1076"/>
          <ac:spMkLst>
            <pc:docMk/>
            <pc:sldMk cId="234452909" sldId="257"/>
            <ac:spMk id="103" creationId="{35EC003B-AF21-4A4F-8755-2181466B2B79}"/>
          </ac:spMkLst>
        </pc:spChg>
        <pc:spChg chg="add mod">
          <ac:chgData name="YANG Zhiyuan" userId="34978340-f87a-476e-9156-e90a8c68a61b" providerId="ADAL" clId="{4564F733-DA53-439E-AD10-DC19B9A0D67B}" dt="2020-10-21T03:01:40.704" v="349" actId="20577"/>
          <ac:spMkLst>
            <pc:docMk/>
            <pc:sldMk cId="234452909" sldId="257"/>
            <ac:spMk id="104" creationId="{F9525CA3-A430-4C91-89DA-51FA322F256B}"/>
          </ac:spMkLst>
        </pc:spChg>
        <pc:spChg chg="mod">
          <ac:chgData name="YANG Zhiyuan" userId="34978340-f87a-476e-9156-e90a8c68a61b" providerId="ADAL" clId="{4564F733-DA53-439E-AD10-DC19B9A0D67B}" dt="2020-10-21T03:40:15.454" v="614" actId="1076"/>
          <ac:spMkLst>
            <pc:docMk/>
            <pc:sldMk cId="234452909" sldId="257"/>
            <ac:spMk id="105" creationId="{F111B40A-DB6C-46E9-876B-4DCFF90974E8}"/>
          </ac:spMkLst>
        </pc:spChg>
        <pc:spChg chg="add mod">
          <ac:chgData name="YANG Zhiyuan" userId="34978340-f87a-476e-9156-e90a8c68a61b" providerId="ADAL" clId="{4564F733-DA53-439E-AD10-DC19B9A0D67B}" dt="2020-10-21T03:02:30.042" v="359" actId="1076"/>
          <ac:spMkLst>
            <pc:docMk/>
            <pc:sldMk cId="234452909" sldId="257"/>
            <ac:spMk id="106" creationId="{8EAFC776-F54B-49DB-81D3-EEFB7A8D245C}"/>
          </ac:spMkLst>
        </pc:spChg>
        <pc:spChg chg="mod">
          <ac:chgData name="YANG Zhiyuan" userId="34978340-f87a-476e-9156-e90a8c68a61b" providerId="ADAL" clId="{4564F733-DA53-439E-AD10-DC19B9A0D67B}" dt="2020-10-21T03:41:30.101" v="634" actId="20577"/>
          <ac:spMkLst>
            <pc:docMk/>
            <pc:sldMk cId="234452909" sldId="257"/>
            <ac:spMk id="107" creationId="{C53B4EC7-0298-4D8A-9D73-86FCA9EE8BC6}"/>
          </ac:spMkLst>
        </pc:spChg>
        <pc:spChg chg="add mod">
          <ac:chgData name="YANG Zhiyuan" userId="34978340-f87a-476e-9156-e90a8c68a61b" providerId="ADAL" clId="{4564F733-DA53-439E-AD10-DC19B9A0D67B}" dt="2020-10-21T03:03:39.815" v="371" actId="571"/>
          <ac:spMkLst>
            <pc:docMk/>
            <pc:sldMk cId="234452909" sldId="257"/>
            <ac:spMk id="108" creationId="{0DED8999-F3AA-494A-A2D6-44B38FED0C5E}"/>
          </ac:spMkLst>
        </pc:spChg>
        <pc:spChg chg="add mod">
          <ac:chgData name="YANG Zhiyuan" userId="34978340-f87a-476e-9156-e90a8c68a61b" providerId="ADAL" clId="{4564F733-DA53-439E-AD10-DC19B9A0D67B}" dt="2020-10-21T03:41:22.198" v="626" actId="20577"/>
          <ac:spMkLst>
            <pc:docMk/>
            <pc:sldMk cId="234452909" sldId="257"/>
            <ac:spMk id="115" creationId="{0BF27138-B593-48BB-8C84-9B94A77EA06B}"/>
          </ac:spMkLst>
        </pc:spChg>
        <pc:spChg chg="add mod">
          <ac:chgData name="YANG Zhiyuan" userId="34978340-f87a-476e-9156-e90a8c68a61b" providerId="ADAL" clId="{4564F733-DA53-439E-AD10-DC19B9A0D67B}" dt="2020-10-21T03:41:25.741" v="630" actId="20577"/>
          <ac:spMkLst>
            <pc:docMk/>
            <pc:sldMk cId="234452909" sldId="257"/>
            <ac:spMk id="116" creationId="{16D23641-255A-4049-9B0D-8F7F8A981538}"/>
          </ac:spMkLst>
        </pc:spChg>
        <pc:spChg chg="add mod">
          <ac:chgData name="YANG Zhiyuan" userId="34978340-f87a-476e-9156-e90a8c68a61b" providerId="ADAL" clId="{4564F733-DA53-439E-AD10-DC19B9A0D67B}" dt="2020-10-21T03:41:35.733" v="638" actId="20577"/>
          <ac:spMkLst>
            <pc:docMk/>
            <pc:sldMk cId="234452909" sldId="257"/>
            <ac:spMk id="117" creationId="{990829CE-CE9E-434A-B641-A39352BCDF3F}"/>
          </ac:spMkLst>
        </pc:spChg>
        <pc:cxnChg chg="mod">
          <ac:chgData name="YANG Zhiyuan" userId="34978340-f87a-476e-9156-e90a8c68a61b" providerId="ADAL" clId="{4564F733-DA53-439E-AD10-DC19B9A0D67B}" dt="2020-10-21T03:44:02.519" v="776" actId="1076"/>
          <ac:cxnSpMkLst>
            <pc:docMk/>
            <pc:sldMk cId="234452909" sldId="257"/>
            <ac:cxnSpMk id="34" creationId="{6D9F037F-E361-4EA0-9B2D-730F03767B07}"/>
          </ac:cxnSpMkLst>
        </pc:cxnChg>
        <pc:cxnChg chg="mod">
          <ac:chgData name="YANG Zhiyuan" userId="34978340-f87a-476e-9156-e90a8c68a61b" providerId="ADAL" clId="{4564F733-DA53-439E-AD10-DC19B9A0D67B}" dt="2020-10-21T03:44:02.519" v="776" actId="1076"/>
          <ac:cxnSpMkLst>
            <pc:docMk/>
            <pc:sldMk cId="234452909" sldId="257"/>
            <ac:cxnSpMk id="35" creationId="{2EE9A75B-5F47-457D-81F0-0952B93102C3}"/>
          </ac:cxnSpMkLst>
        </pc:cxnChg>
        <pc:cxnChg chg="mod">
          <ac:chgData name="YANG Zhiyuan" userId="34978340-f87a-476e-9156-e90a8c68a61b" providerId="ADAL" clId="{4564F733-DA53-439E-AD10-DC19B9A0D67B}" dt="2020-10-21T03:44:02.519" v="776" actId="1076"/>
          <ac:cxnSpMkLst>
            <pc:docMk/>
            <pc:sldMk cId="234452909" sldId="257"/>
            <ac:cxnSpMk id="36" creationId="{23AAC865-F475-48BA-801F-7717BE27033B}"/>
          </ac:cxnSpMkLst>
        </pc:cxnChg>
        <pc:cxnChg chg="mod">
          <ac:chgData name="YANG Zhiyuan" userId="34978340-f87a-476e-9156-e90a8c68a61b" providerId="ADAL" clId="{4564F733-DA53-439E-AD10-DC19B9A0D67B}" dt="2020-10-21T03:44:02.519" v="776" actId="1076"/>
          <ac:cxnSpMkLst>
            <pc:docMk/>
            <pc:sldMk cId="234452909" sldId="257"/>
            <ac:cxnSpMk id="37" creationId="{1C9946F3-B8A2-4DDB-9052-E6D1CAC35F21}"/>
          </ac:cxnSpMkLst>
        </pc:cxnChg>
        <pc:cxnChg chg="mod">
          <ac:chgData name="YANG Zhiyuan" userId="34978340-f87a-476e-9156-e90a8c68a61b" providerId="ADAL" clId="{4564F733-DA53-439E-AD10-DC19B9A0D67B}" dt="2020-10-21T03:44:02.519" v="776" actId="1076"/>
          <ac:cxnSpMkLst>
            <pc:docMk/>
            <pc:sldMk cId="234452909" sldId="257"/>
            <ac:cxnSpMk id="38" creationId="{A04EE210-AB9B-40A8-AA74-74E0A2C890E2}"/>
          </ac:cxnSpMkLst>
        </pc:cxnChg>
        <pc:cxnChg chg="mod">
          <ac:chgData name="YANG Zhiyuan" userId="34978340-f87a-476e-9156-e90a8c68a61b" providerId="ADAL" clId="{4564F733-DA53-439E-AD10-DC19B9A0D67B}" dt="2020-10-21T03:44:02.519" v="776" actId="1076"/>
          <ac:cxnSpMkLst>
            <pc:docMk/>
            <pc:sldMk cId="234452909" sldId="257"/>
            <ac:cxnSpMk id="39" creationId="{3226F3F4-71D3-4EC4-B245-632A5A7AA003}"/>
          </ac:cxnSpMkLst>
        </pc:cxnChg>
        <pc:cxnChg chg="mod">
          <ac:chgData name="YANG Zhiyuan" userId="34978340-f87a-476e-9156-e90a8c68a61b" providerId="ADAL" clId="{4564F733-DA53-439E-AD10-DC19B9A0D67B}" dt="2020-10-21T03:44:02.519" v="776" actId="1076"/>
          <ac:cxnSpMkLst>
            <pc:docMk/>
            <pc:sldMk cId="234452909" sldId="257"/>
            <ac:cxnSpMk id="40" creationId="{F726CB46-FC79-478F-BCDA-887AD9AEF936}"/>
          </ac:cxnSpMkLst>
        </pc:cxnChg>
        <pc:cxnChg chg="mod">
          <ac:chgData name="YANG Zhiyuan" userId="34978340-f87a-476e-9156-e90a8c68a61b" providerId="ADAL" clId="{4564F733-DA53-439E-AD10-DC19B9A0D67B}" dt="2020-10-21T03:44:02.519" v="776" actId="1076"/>
          <ac:cxnSpMkLst>
            <pc:docMk/>
            <pc:sldMk cId="234452909" sldId="257"/>
            <ac:cxnSpMk id="41" creationId="{F0793BF2-6998-4D62-BD38-E52809003598}"/>
          </ac:cxnSpMkLst>
        </pc:cxnChg>
        <pc:cxnChg chg="mod">
          <ac:chgData name="YANG Zhiyuan" userId="34978340-f87a-476e-9156-e90a8c68a61b" providerId="ADAL" clId="{4564F733-DA53-439E-AD10-DC19B9A0D67B}" dt="2020-10-21T03:44:02.519" v="776" actId="1076"/>
          <ac:cxnSpMkLst>
            <pc:docMk/>
            <pc:sldMk cId="234452909" sldId="257"/>
            <ac:cxnSpMk id="42" creationId="{0A9AD2D7-B221-484F-A6E4-5E0DBC9E536E}"/>
          </ac:cxnSpMkLst>
        </pc:cxnChg>
        <pc:cxnChg chg="del">
          <ac:chgData name="YANG Zhiyuan" userId="34978340-f87a-476e-9156-e90a8c68a61b" providerId="ADAL" clId="{4564F733-DA53-439E-AD10-DC19B9A0D67B}" dt="2020-10-21T02:58:22.997" v="314" actId="478"/>
          <ac:cxnSpMkLst>
            <pc:docMk/>
            <pc:sldMk cId="234452909" sldId="257"/>
            <ac:cxnSpMk id="43" creationId="{E7C30D86-660A-4778-924C-CD774B413CD3}"/>
          </ac:cxnSpMkLst>
        </pc:cxnChg>
        <pc:cxnChg chg="add mod ord">
          <ac:chgData name="YANG Zhiyuan" userId="34978340-f87a-476e-9156-e90a8c68a61b" providerId="ADAL" clId="{4564F733-DA53-439E-AD10-DC19B9A0D67B}" dt="2020-10-21T03:08:19.788" v="597" actId="14100"/>
          <ac:cxnSpMkLst>
            <pc:docMk/>
            <pc:sldMk cId="234452909" sldId="257"/>
            <ac:cxnSpMk id="59" creationId="{4A629A10-9162-45DB-B83E-9AB1F0D61A92}"/>
          </ac:cxnSpMkLst>
        </pc:cxnChg>
        <pc:cxnChg chg="add mod ord">
          <ac:chgData name="YANG Zhiyuan" userId="34978340-f87a-476e-9156-e90a8c68a61b" providerId="ADAL" clId="{4564F733-DA53-439E-AD10-DC19B9A0D67B}" dt="2020-10-21T02:58:44.270" v="318" actId="167"/>
          <ac:cxnSpMkLst>
            <pc:docMk/>
            <pc:sldMk cId="234452909" sldId="257"/>
            <ac:cxnSpMk id="63" creationId="{9FFCC83D-1950-4E20-8FE4-739AF24351D1}"/>
          </ac:cxnSpMkLst>
        </pc:cxnChg>
        <pc:cxnChg chg="add mod ord">
          <ac:chgData name="YANG Zhiyuan" userId="34978340-f87a-476e-9156-e90a8c68a61b" providerId="ADAL" clId="{4564F733-DA53-439E-AD10-DC19B9A0D67B}" dt="2020-10-21T02:58:54.829" v="320" actId="167"/>
          <ac:cxnSpMkLst>
            <pc:docMk/>
            <pc:sldMk cId="234452909" sldId="257"/>
            <ac:cxnSpMk id="67" creationId="{D1203DEA-3629-4737-BFC1-A1A50BB5D1B8}"/>
          </ac:cxnSpMkLst>
        </pc:cxnChg>
        <pc:cxnChg chg="mod ord">
          <ac:chgData name="YANG Zhiyuan" userId="34978340-f87a-476e-9156-e90a8c68a61b" providerId="ADAL" clId="{4564F733-DA53-439E-AD10-DC19B9A0D67B}" dt="2020-10-21T03:39:36.056" v="607" actId="14100"/>
          <ac:cxnSpMkLst>
            <pc:docMk/>
            <pc:sldMk cId="234452909" sldId="257"/>
            <ac:cxnSpMk id="70" creationId="{B055AFDE-FB80-4C21-9F8A-E2DB40BD8B58}"/>
          </ac:cxnSpMkLst>
        </pc:cxnChg>
        <pc:cxnChg chg="add mod ord">
          <ac:chgData name="YANG Zhiyuan" userId="34978340-f87a-476e-9156-e90a8c68a61b" providerId="ADAL" clId="{4564F733-DA53-439E-AD10-DC19B9A0D67B}" dt="2020-10-21T03:03:55.489" v="399" actId="1076"/>
          <ac:cxnSpMkLst>
            <pc:docMk/>
            <pc:sldMk cId="234452909" sldId="257"/>
            <ac:cxnSpMk id="71" creationId="{04E0F673-A483-4B4D-8589-A353895A94CA}"/>
          </ac:cxnSpMkLst>
        </pc:cxnChg>
        <pc:cxnChg chg="add mod ord">
          <ac:chgData name="YANG Zhiyuan" userId="34978340-f87a-476e-9156-e90a8c68a61b" providerId="ADAL" clId="{4564F733-DA53-439E-AD10-DC19B9A0D67B}" dt="2020-10-21T03:04:31.608" v="477" actId="1076"/>
          <ac:cxnSpMkLst>
            <pc:docMk/>
            <pc:sldMk cId="234452909" sldId="257"/>
            <ac:cxnSpMk id="73" creationId="{26BEF254-18CA-4D04-B3C6-C23EB6C6019F}"/>
          </ac:cxnSpMkLst>
        </pc:cxnChg>
        <pc:cxnChg chg="mod ord">
          <ac:chgData name="YANG Zhiyuan" userId="34978340-f87a-476e-9156-e90a8c68a61b" providerId="ADAL" clId="{4564F733-DA53-439E-AD10-DC19B9A0D67B}" dt="2020-10-21T03:08:23.568" v="598" actId="14100"/>
          <ac:cxnSpMkLst>
            <pc:docMk/>
            <pc:sldMk cId="234452909" sldId="257"/>
            <ac:cxnSpMk id="76" creationId="{2093B94E-F6AA-4153-99C4-DF3D6759D032}"/>
          </ac:cxnSpMkLst>
        </pc:cxnChg>
        <pc:cxnChg chg="add mod ord">
          <ac:chgData name="YANG Zhiyuan" userId="34978340-f87a-476e-9156-e90a8c68a61b" providerId="ADAL" clId="{4564F733-DA53-439E-AD10-DC19B9A0D67B}" dt="2020-10-21T03:05:02.912" v="481" actId="1076"/>
          <ac:cxnSpMkLst>
            <pc:docMk/>
            <pc:sldMk cId="234452909" sldId="257"/>
            <ac:cxnSpMk id="82" creationId="{C8AD67E8-DBE8-4414-B6D2-073682BFF3E0}"/>
          </ac:cxnSpMkLst>
        </pc:cxnChg>
        <pc:cxnChg chg="add mod ord">
          <ac:chgData name="YANG Zhiyuan" userId="34978340-f87a-476e-9156-e90a8c68a61b" providerId="ADAL" clId="{4564F733-DA53-439E-AD10-DC19B9A0D67B}" dt="2020-10-21T03:39:17.843" v="602" actId="14100"/>
          <ac:cxnSpMkLst>
            <pc:docMk/>
            <pc:sldMk cId="234452909" sldId="257"/>
            <ac:cxnSpMk id="84" creationId="{87AE7BB9-FB55-45BA-BF61-EB729B314DF6}"/>
          </ac:cxnSpMkLst>
        </pc:cxnChg>
        <pc:cxnChg chg="add mod ord">
          <ac:chgData name="YANG Zhiyuan" userId="34978340-f87a-476e-9156-e90a8c68a61b" providerId="ADAL" clId="{4564F733-DA53-439E-AD10-DC19B9A0D67B}" dt="2020-10-21T03:39:29.035" v="606" actId="14100"/>
          <ac:cxnSpMkLst>
            <pc:docMk/>
            <pc:sldMk cId="234452909" sldId="257"/>
            <ac:cxnSpMk id="87" creationId="{73576EF3-009A-4A78-AA8B-D146E73E5F7D}"/>
          </ac:cxnSpMkLst>
        </pc:cxnChg>
        <pc:cxnChg chg="add mod ord">
          <ac:chgData name="YANG Zhiyuan" userId="34978340-f87a-476e-9156-e90a8c68a61b" providerId="ADAL" clId="{4564F733-DA53-439E-AD10-DC19B9A0D67B}" dt="2020-10-21T03:39:48.380" v="611" actId="14100"/>
          <ac:cxnSpMkLst>
            <pc:docMk/>
            <pc:sldMk cId="234452909" sldId="257"/>
            <ac:cxnSpMk id="93" creationId="{0B214F73-F1E8-459F-8066-83E4D53F6E8A}"/>
          </ac:cxnSpMkLst>
        </pc:cxnChg>
      </pc:sldChg>
      <pc:sldChg chg="add">
        <pc:chgData name="YANG Zhiyuan" userId="34978340-f87a-476e-9156-e90a8c68a61b" providerId="ADAL" clId="{4564F733-DA53-439E-AD10-DC19B9A0D67B}" dt="2020-10-21T06:17:18.958" v="781"/>
        <pc:sldMkLst>
          <pc:docMk/>
          <pc:sldMk cId="108916818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AA802-854D-4E49-B0C2-6967683E1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FA083-7716-4B20-BEA4-B32ABA0B6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284B0-FFD4-4F00-B26A-2E70CE1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DD4C-FA6A-4885-8B77-2CE1F22A2E7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DB281-80B3-4F21-AAA4-9F6EAC40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7C39B-385D-408C-8308-2EEA7685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8EDC-7219-49D4-9E2B-B9CC1F98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0E99B-3332-4DDF-99E8-EF6B3BDB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8ED35B-1CDC-4A76-BC5C-27425B17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29859-9DC8-48A9-A702-BB5F8950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DD4C-FA6A-4885-8B77-2CE1F22A2E7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552A9-0660-4C71-BD08-E11CC86B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162C1-7B6E-46E3-B14F-B01F987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8EDC-7219-49D4-9E2B-B9CC1F98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0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7D329C-6471-424A-8CBD-33D6A6984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7C9AC-166D-4F11-9D43-13ABFDC0A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64371-C5B5-48DD-BEE9-F7219CE3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DD4C-FA6A-4885-8B77-2CE1F22A2E7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EEE2E-1F20-4F12-BB63-23A81283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EF5BE-E099-4C02-807C-A9B20E69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8EDC-7219-49D4-9E2B-B9CC1F98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8C641-E5E7-4A58-8912-3E3BE3E0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5D3BC-C071-4295-B5D5-AD4C2C69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AB6E8-8F15-48ED-8CDC-2F137C6E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DD4C-FA6A-4885-8B77-2CE1F22A2E7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3E7B6-5114-4D27-B3EB-C8C03BC9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F6950-92E0-4C68-AF0E-2B552BB9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8EDC-7219-49D4-9E2B-B9CC1F98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B0EEB-9DD7-48E9-A700-3BBD2FFA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CA5A71-5C34-4A5F-9406-1F742E8E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E7182-A594-4AD5-B5A1-52592104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DD4C-FA6A-4885-8B77-2CE1F22A2E7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07B8B-654F-4424-B6BD-E03EAA40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176C3-B0BC-455C-B80B-53B1EE23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8EDC-7219-49D4-9E2B-B9CC1F98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6C091-53EC-4FE8-8593-27BAEF5F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B36DD-E8DF-4F86-88B2-C3F55B56A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D0651-0990-4301-B6C7-FF72EB0DC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428C0-C5BF-4974-97E0-43803A12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DD4C-FA6A-4885-8B77-2CE1F22A2E7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D070F-2A8D-4BE5-AD18-935DC1C4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EAD88-FE60-443F-BD9F-539E1AD8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8EDC-7219-49D4-9E2B-B9CC1F98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7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D575D-F47B-4DBD-B6C5-CC356089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B19CE-B766-4BD2-AF83-4B949A2B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5C1AA6-08BC-476D-BD45-CA228C86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C315D7-F523-4AFE-915F-D586C6B0E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99A3AA-8568-4A9D-A6B7-FF7D2C06E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3D44B3-708A-4428-B028-C1FF4E86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DD4C-FA6A-4885-8B77-2CE1F22A2E7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26F5A5-1916-4CE7-ACBC-A0D70308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372880-BE94-4E06-9AC8-D4BA1A2A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8EDC-7219-49D4-9E2B-B9CC1F98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8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A622A-782E-480E-84A3-C6C02904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AC36D6-D20C-4387-8619-34B36FDC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DD4C-FA6A-4885-8B77-2CE1F22A2E7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6A8159-615C-47FD-BA32-E87E12BC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A1B8E-1432-40F2-A326-9BB5B316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8EDC-7219-49D4-9E2B-B9CC1F98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1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D73568-F934-4FAC-ABA5-6C450F0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DD4C-FA6A-4885-8B77-2CE1F22A2E7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FBA2C-EE46-418D-8DFE-57FD4DF5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8491A-02F9-4724-AC23-1D0C9D4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8EDC-7219-49D4-9E2B-B9CC1F98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2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86090-6B03-4EB3-8B6D-D352CE45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BA57E-348D-448F-8337-AC42347F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19C7B-B3EA-447A-B79F-E9D99C734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8BB64-0DDA-48F6-8F90-A7B3340A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DD4C-FA6A-4885-8B77-2CE1F22A2E7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7B8CA-0BA1-4101-9929-911351FE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851D6C-60EA-4C3A-B62D-5624B438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8EDC-7219-49D4-9E2B-B9CC1F98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C1E5A-247F-42C9-A40E-32828332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2DF6E-B749-4249-8E64-F4872770E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33345-9D7F-4867-B903-6D9999C5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2FC3F-0DF1-4337-9C87-9F7982B0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DD4C-FA6A-4885-8B77-2CE1F22A2E7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D61C2-6386-46BB-94DF-D95B99EE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4335B-B52A-42C3-AE12-3B4301B8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8EDC-7219-49D4-9E2B-B9CC1F98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ACABF-5DA3-4CA1-9FF7-570BB461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8135C-B782-41A1-BBF8-D55D9291F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A6285-3F9F-45AD-97AC-FADBA61F1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DD4C-FA6A-4885-8B77-2CE1F22A2E7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1885A-BD10-4757-98FD-5FBE83C65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4B00F-7C1C-45C9-82E4-357C77250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8EDC-7219-49D4-9E2B-B9CC1F98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5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E2F7B03-2BF5-4C3D-B58D-80C209438172}"/>
              </a:ext>
            </a:extLst>
          </p:cNvPr>
          <p:cNvSpPr/>
          <p:nvPr/>
        </p:nvSpPr>
        <p:spPr>
          <a:xfrm>
            <a:off x="0" y="5908431"/>
            <a:ext cx="12192000" cy="6049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B60383D-95DA-41D1-8955-7CA5D4AFD2A1}"/>
              </a:ext>
            </a:extLst>
          </p:cNvPr>
          <p:cNvSpPr/>
          <p:nvPr/>
        </p:nvSpPr>
        <p:spPr>
          <a:xfrm>
            <a:off x="-1448972" y="1560929"/>
            <a:ext cx="2588456" cy="478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Literature Survey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250F5B-3EAC-43D3-A60E-12447850907F}"/>
              </a:ext>
            </a:extLst>
          </p:cNvPr>
          <p:cNvSpPr/>
          <p:nvPr/>
        </p:nvSpPr>
        <p:spPr>
          <a:xfrm>
            <a:off x="-255562" y="2188699"/>
            <a:ext cx="2588456" cy="478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WP1-Decomposition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B7369EA-2354-4CF2-A150-E10001BF19A1}"/>
              </a:ext>
            </a:extLst>
          </p:cNvPr>
          <p:cNvSpPr/>
          <p:nvPr/>
        </p:nvSpPr>
        <p:spPr>
          <a:xfrm>
            <a:off x="1690469" y="2941908"/>
            <a:ext cx="3322320" cy="478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WP2- Gradient-based method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006472-DF69-45C2-BFA3-1E3036CE1386}"/>
              </a:ext>
            </a:extLst>
          </p:cNvPr>
          <p:cNvSpPr/>
          <p:nvPr/>
        </p:nvSpPr>
        <p:spPr>
          <a:xfrm>
            <a:off x="3507544" y="4443632"/>
            <a:ext cx="2588456" cy="478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WP3- Theoretical Analysis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1EBF79E-36C4-4CC8-BA4A-42ACC8D79092}"/>
              </a:ext>
            </a:extLst>
          </p:cNvPr>
          <p:cNvSpPr/>
          <p:nvPr/>
        </p:nvSpPr>
        <p:spPr>
          <a:xfrm>
            <a:off x="1756117" y="3692770"/>
            <a:ext cx="2588456" cy="478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WP2- Two-phase method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42F485C-50AC-4128-A4D0-70E7509D2689}"/>
              </a:ext>
            </a:extLst>
          </p:cNvPr>
          <p:cNvSpPr/>
          <p:nvPr/>
        </p:nvSpPr>
        <p:spPr>
          <a:xfrm>
            <a:off x="6285915" y="2316483"/>
            <a:ext cx="2588456" cy="478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WP3- Learning optimal structure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EA7256D-3823-41B9-96A7-50BD8B8E57DA}"/>
              </a:ext>
            </a:extLst>
          </p:cNvPr>
          <p:cNvSpPr/>
          <p:nvPr/>
        </p:nvSpPr>
        <p:spPr>
          <a:xfrm>
            <a:off x="5132363" y="5176031"/>
            <a:ext cx="2588456" cy="478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WP3- Gradient-based method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87A7385-AEE5-445F-8FFE-9B98279B2A51}"/>
              </a:ext>
            </a:extLst>
          </p:cNvPr>
          <p:cNvSpPr/>
          <p:nvPr/>
        </p:nvSpPr>
        <p:spPr>
          <a:xfrm>
            <a:off x="5132363" y="1329985"/>
            <a:ext cx="2588456" cy="478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WP3- λ-method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7E38445-A891-43C1-A200-18E391EB8247}"/>
              </a:ext>
            </a:extLst>
          </p:cNvPr>
          <p:cNvSpPr/>
          <p:nvPr/>
        </p:nvSpPr>
        <p:spPr>
          <a:xfrm>
            <a:off x="7179212" y="2904246"/>
            <a:ext cx="2588456" cy="478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WP4-Recommendation system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4E76BF4-9BDC-4117-A8B8-1BF5DB93C5DC}"/>
              </a:ext>
            </a:extLst>
          </p:cNvPr>
          <p:cNvSpPr/>
          <p:nvPr/>
        </p:nvSpPr>
        <p:spPr>
          <a:xfrm>
            <a:off x="8227256" y="3472524"/>
            <a:ext cx="2588456" cy="478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WP4- Antenna design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3455374-5ED2-4BE3-A5D8-900CA0E1618E}"/>
              </a:ext>
            </a:extLst>
          </p:cNvPr>
          <p:cNvSpPr/>
          <p:nvPr/>
        </p:nvSpPr>
        <p:spPr>
          <a:xfrm>
            <a:off x="9324537" y="4212176"/>
            <a:ext cx="2588456" cy="478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Final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02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B214F73-F1E8-459F-8066-83E4D53F6E8A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5120185" y="5550312"/>
            <a:ext cx="0" cy="17025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3576EF3-009A-4A78-AA8B-D146E73E5F7D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3295622" y="5008590"/>
            <a:ext cx="0" cy="2244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7AE7BB9-FB55-45BA-BF61-EB729B314DF6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11491385" y="4468590"/>
            <a:ext cx="0" cy="2784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6BEF254-18CA-4D04-B3C6-C23EB6C6019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256633" y="3388590"/>
            <a:ext cx="1152" cy="388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8AD67E8-DBE8-4414-B6D2-073682BFF3E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072185" y="3928590"/>
            <a:ext cx="0" cy="33243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1203DEA-3629-4737-BFC1-A1A50BB5D1B8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3026174" y="2308590"/>
            <a:ext cx="0" cy="49443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4E0F673-A483-4B4D-8589-A353895A94CA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840574" y="2848590"/>
            <a:ext cx="0" cy="442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FFCC83D-1950-4E20-8FE4-739AF24351D1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08126" y="1768590"/>
            <a:ext cx="0" cy="550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055AFDE-FB80-4C21-9F8A-E2DB40BD8B58}"/>
              </a:ext>
            </a:extLst>
          </p:cNvPr>
          <p:cNvCxnSpPr>
            <a:cxnSpLocks/>
            <a:stCxn id="7" idx="1"/>
            <a:endCxn id="27" idx="1"/>
          </p:cNvCxnSpPr>
          <p:nvPr/>
        </p:nvCxnSpPr>
        <p:spPr>
          <a:xfrm>
            <a:off x="-6042042" y="148745"/>
            <a:ext cx="0" cy="6780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093B94E-F6AA-4153-99C4-DF3D6759D032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-4832442" y="688590"/>
            <a:ext cx="0" cy="658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A629A10-9162-45DB-B83E-9AB1F0D61A9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-2420444" y="1228588"/>
            <a:ext cx="2172" cy="60243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D1702801-D819-4B39-A009-3C6387109644}"/>
              </a:ext>
            </a:extLst>
          </p:cNvPr>
          <p:cNvSpPr/>
          <p:nvPr/>
        </p:nvSpPr>
        <p:spPr>
          <a:xfrm>
            <a:off x="-7247258" y="432000"/>
            <a:ext cx="4903200" cy="5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4CBB018-DA9E-463D-BF77-AE1BCB5DC80B}"/>
              </a:ext>
            </a:extLst>
          </p:cNvPr>
          <p:cNvSpPr/>
          <p:nvPr/>
        </p:nvSpPr>
        <p:spPr>
          <a:xfrm>
            <a:off x="8708050" y="4212000"/>
            <a:ext cx="6486806" cy="10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2B574CA-8BBC-4172-BCC1-7A82A8F313B2}"/>
              </a:ext>
            </a:extLst>
          </p:cNvPr>
          <p:cNvSpPr/>
          <p:nvPr/>
        </p:nvSpPr>
        <p:spPr>
          <a:xfrm>
            <a:off x="-5099900" y="972000"/>
            <a:ext cx="8201320" cy="10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28FB7D1-998D-483A-90EF-649E5E103090}"/>
              </a:ext>
            </a:extLst>
          </p:cNvPr>
          <p:cNvSpPr/>
          <p:nvPr/>
        </p:nvSpPr>
        <p:spPr>
          <a:xfrm>
            <a:off x="339213" y="2052000"/>
            <a:ext cx="11193343" cy="21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1E6FFC-AC3E-417A-A4CD-536476C35527}"/>
              </a:ext>
            </a:extLst>
          </p:cNvPr>
          <p:cNvSpPr/>
          <p:nvPr/>
        </p:nvSpPr>
        <p:spPr>
          <a:xfrm>
            <a:off x="15120185" y="5400000"/>
            <a:ext cx="604911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 m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1922D2D-52EE-48CA-9FD4-8F7A36796600}"/>
              </a:ext>
            </a:extLst>
          </p:cNvPr>
          <p:cNvSpPr/>
          <p:nvPr/>
        </p:nvSpPr>
        <p:spPr>
          <a:xfrm>
            <a:off x="608126" y="162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 month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A91738B-A4DD-4312-9C71-B8241CAE3373}"/>
              </a:ext>
            </a:extLst>
          </p:cNvPr>
          <p:cNvSpPr/>
          <p:nvPr/>
        </p:nvSpPr>
        <p:spPr>
          <a:xfrm>
            <a:off x="-4832442" y="54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 month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C4B57B0-82C3-4E2F-BFC2-B4F837893688}"/>
              </a:ext>
            </a:extLst>
          </p:cNvPr>
          <p:cNvSpPr/>
          <p:nvPr/>
        </p:nvSpPr>
        <p:spPr>
          <a:xfrm>
            <a:off x="-2418272" y="1079998"/>
            <a:ext cx="30240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 month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16947-7BF6-4B86-B43E-834CDE44F24E}"/>
              </a:ext>
            </a:extLst>
          </p:cNvPr>
          <p:cNvSpPr/>
          <p:nvPr/>
        </p:nvSpPr>
        <p:spPr>
          <a:xfrm>
            <a:off x="3026174" y="216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month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70F8E73-1D47-4ADD-80A0-15DEB3EE3C54}"/>
              </a:ext>
            </a:extLst>
          </p:cNvPr>
          <p:cNvSpPr/>
          <p:nvPr/>
        </p:nvSpPr>
        <p:spPr>
          <a:xfrm>
            <a:off x="4840574" y="270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 month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DB72710-4317-49F4-B609-5DE463268EF8}"/>
              </a:ext>
            </a:extLst>
          </p:cNvPr>
          <p:cNvSpPr/>
          <p:nvPr/>
        </p:nvSpPr>
        <p:spPr>
          <a:xfrm>
            <a:off x="7257785" y="324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month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DCCB908-0579-4348-BECA-8DCBE959EB7B}"/>
              </a:ext>
            </a:extLst>
          </p:cNvPr>
          <p:cNvSpPr/>
          <p:nvPr/>
        </p:nvSpPr>
        <p:spPr>
          <a:xfrm>
            <a:off x="9072185" y="378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 month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8532743-FFB6-4ECF-80E3-7A18901290AF}"/>
              </a:ext>
            </a:extLst>
          </p:cNvPr>
          <p:cNvSpPr/>
          <p:nvPr/>
        </p:nvSpPr>
        <p:spPr>
          <a:xfrm>
            <a:off x="11491385" y="432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month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A7975C-89DC-49AC-9789-FA6A62216D37}"/>
              </a:ext>
            </a:extLst>
          </p:cNvPr>
          <p:cNvSpPr/>
          <p:nvPr/>
        </p:nvSpPr>
        <p:spPr>
          <a:xfrm>
            <a:off x="13305785" y="486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month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E9EC1BE-AE6C-4906-B739-8647AC908310}"/>
              </a:ext>
            </a:extLst>
          </p:cNvPr>
          <p:cNvSpPr/>
          <p:nvPr/>
        </p:nvSpPr>
        <p:spPr>
          <a:xfrm>
            <a:off x="-6042042" y="6606570"/>
            <a:ext cx="21762530" cy="6463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D8AE43-E4FE-4916-916C-B05126CBB949}"/>
              </a:ext>
            </a:extLst>
          </p:cNvPr>
          <p:cNvSpPr/>
          <p:nvPr/>
        </p:nvSpPr>
        <p:spPr>
          <a:xfrm>
            <a:off x="-6042042" y="0"/>
            <a:ext cx="1209600" cy="2974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 month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274330C-B57B-4F51-8367-392E849666D1}"/>
              </a:ext>
            </a:extLst>
          </p:cNvPr>
          <p:cNvSpPr/>
          <p:nvPr/>
        </p:nvSpPr>
        <p:spPr>
          <a:xfrm>
            <a:off x="-4832443" y="-53171"/>
            <a:ext cx="187795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Literature Survey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D9F037F-E361-4EA0-9B2D-730F03767B07}"/>
              </a:ext>
            </a:extLst>
          </p:cNvPr>
          <p:cNvCxnSpPr>
            <a:cxnSpLocks/>
          </p:cNvCxnSpPr>
          <p:nvPr/>
        </p:nvCxnSpPr>
        <p:spPr>
          <a:xfrm>
            <a:off x="-4338195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EE9A75B-5F47-457D-81F0-0952B93102C3}"/>
              </a:ext>
            </a:extLst>
          </p:cNvPr>
          <p:cNvCxnSpPr>
            <a:cxnSpLocks/>
          </p:cNvCxnSpPr>
          <p:nvPr/>
        </p:nvCxnSpPr>
        <p:spPr>
          <a:xfrm>
            <a:off x="-1834783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3AAC865-F475-48BA-801F-7717BE27033B}"/>
              </a:ext>
            </a:extLst>
          </p:cNvPr>
          <p:cNvCxnSpPr>
            <a:cxnSpLocks/>
          </p:cNvCxnSpPr>
          <p:nvPr/>
        </p:nvCxnSpPr>
        <p:spPr>
          <a:xfrm>
            <a:off x="668629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C9946F3-B8A2-4DDB-9052-E6D1CAC35F21}"/>
              </a:ext>
            </a:extLst>
          </p:cNvPr>
          <p:cNvCxnSpPr>
            <a:cxnSpLocks/>
          </p:cNvCxnSpPr>
          <p:nvPr/>
        </p:nvCxnSpPr>
        <p:spPr>
          <a:xfrm>
            <a:off x="3172041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04EE210-AB9B-40A8-AA74-74E0A2C890E2}"/>
              </a:ext>
            </a:extLst>
          </p:cNvPr>
          <p:cNvCxnSpPr>
            <a:cxnSpLocks/>
          </p:cNvCxnSpPr>
          <p:nvPr/>
        </p:nvCxnSpPr>
        <p:spPr>
          <a:xfrm>
            <a:off x="5675453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226F3F4-71D3-4EC4-B245-632A5A7AA003}"/>
              </a:ext>
            </a:extLst>
          </p:cNvPr>
          <p:cNvCxnSpPr>
            <a:cxnSpLocks/>
          </p:cNvCxnSpPr>
          <p:nvPr/>
        </p:nvCxnSpPr>
        <p:spPr>
          <a:xfrm>
            <a:off x="8178865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726CB46-FC79-478F-BCDA-887AD9AEF936}"/>
              </a:ext>
            </a:extLst>
          </p:cNvPr>
          <p:cNvCxnSpPr>
            <a:cxnSpLocks/>
          </p:cNvCxnSpPr>
          <p:nvPr/>
        </p:nvCxnSpPr>
        <p:spPr>
          <a:xfrm>
            <a:off x="10682277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0793BF2-6998-4D62-BD38-E52809003598}"/>
              </a:ext>
            </a:extLst>
          </p:cNvPr>
          <p:cNvCxnSpPr>
            <a:cxnSpLocks/>
          </p:cNvCxnSpPr>
          <p:nvPr/>
        </p:nvCxnSpPr>
        <p:spPr>
          <a:xfrm>
            <a:off x="13185689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A9AD2D7-B221-484F-A6E4-5E0DBC9E536E}"/>
              </a:ext>
            </a:extLst>
          </p:cNvPr>
          <p:cNvCxnSpPr>
            <a:cxnSpLocks/>
          </p:cNvCxnSpPr>
          <p:nvPr/>
        </p:nvCxnSpPr>
        <p:spPr>
          <a:xfrm>
            <a:off x="15689104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47E971C-1101-4824-BEA1-9B3AC9318CA5}"/>
              </a:ext>
            </a:extLst>
          </p:cNvPr>
          <p:cNvSpPr/>
          <p:nvPr/>
        </p:nvSpPr>
        <p:spPr>
          <a:xfrm>
            <a:off x="-6555016" y="484277"/>
            <a:ext cx="172257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Decomposition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98F1AD6-083C-4DB4-A514-C52EABCCAF2D}"/>
              </a:ext>
            </a:extLst>
          </p:cNvPr>
          <p:cNvSpPr/>
          <p:nvPr/>
        </p:nvSpPr>
        <p:spPr>
          <a:xfrm>
            <a:off x="-5032483" y="1024275"/>
            <a:ext cx="261421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Gradient-based method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0160DB7-F901-481B-86A8-A4D82AB31BE8}"/>
              </a:ext>
            </a:extLst>
          </p:cNvPr>
          <p:cNvSpPr/>
          <p:nvPr/>
        </p:nvSpPr>
        <p:spPr>
          <a:xfrm>
            <a:off x="-1560168" y="1564277"/>
            <a:ext cx="2165884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Two-phase method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8E80887-CD6B-43D2-9612-A0CF2122B5C4}"/>
              </a:ext>
            </a:extLst>
          </p:cNvPr>
          <p:cNvSpPr/>
          <p:nvPr/>
        </p:nvSpPr>
        <p:spPr>
          <a:xfrm>
            <a:off x="411963" y="2104276"/>
            <a:ext cx="261421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Gradient-based method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E0C301A-23C5-4201-B473-9F27A4DEECB7}"/>
              </a:ext>
            </a:extLst>
          </p:cNvPr>
          <p:cNvSpPr/>
          <p:nvPr/>
        </p:nvSpPr>
        <p:spPr>
          <a:xfrm>
            <a:off x="2692137" y="2644277"/>
            <a:ext cx="214808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Theoretical Analysis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5D5DFAB-9F90-4554-A8A8-FE2C5BE7B676}"/>
              </a:ext>
            </a:extLst>
          </p:cNvPr>
          <p:cNvSpPr/>
          <p:nvPr/>
        </p:nvSpPr>
        <p:spPr>
          <a:xfrm>
            <a:off x="6028417" y="3184277"/>
            <a:ext cx="122921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λ-method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6B9FACF-1C80-4044-AB48-F89759C3A900}"/>
              </a:ext>
            </a:extLst>
          </p:cNvPr>
          <p:cNvSpPr/>
          <p:nvPr/>
        </p:nvSpPr>
        <p:spPr>
          <a:xfrm>
            <a:off x="6250806" y="3724278"/>
            <a:ext cx="2821379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Learning optimal structure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4E59ACC-A70D-460F-9A07-F59E638DA37C}"/>
              </a:ext>
            </a:extLst>
          </p:cNvPr>
          <p:cNvSpPr/>
          <p:nvPr/>
        </p:nvSpPr>
        <p:spPr>
          <a:xfrm>
            <a:off x="8780064" y="4265659"/>
            <a:ext cx="271132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Recommendation system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FFA8E2BE-F151-4F7F-9E88-815907D6590C}"/>
              </a:ext>
            </a:extLst>
          </p:cNvPr>
          <p:cNvSpPr/>
          <p:nvPr/>
        </p:nvSpPr>
        <p:spPr>
          <a:xfrm>
            <a:off x="11532559" y="4804277"/>
            <a:ext cx="177322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Antenna design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8513153-75D2-4718-9755-5C044092F56D}"/>
              </a:ext>
            </a:extLst>
          </p:cNvPr>
          <p:cNvSpPr/>
          <p:nvPr/>
        </p:nvSpPr>
        <p:spPr>
          <a:xfrm>
            <a:off x="13721147" y="5346000"/>
            <a:ext cx="139903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Final Report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088A8B4-5DEF-4F81-83B0-F73A2E4C0AF9}"/>
              </a:ext>
            </a:extLst>
          </p:cNvPr>
          <p:cNvSpPr txBox="1"/>
          <p:nvPr/>
        </p:nvSpPr>
        <p:spPr>
          <a:xfrm>
            <a:off x="-6106825" y="6606569"/>
            <a:ext cx="35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0</a:t>
            </a:r>
            <a:endParaRPr lang="zh-CN" altLang="en-US" sz="3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8FADFE0-623E-48BC-B42A-19D37F675535}"/>
              </a:ext>
            </a:extLst>
          </p:cNvPr>
          <p:cNvSpPr txBox="1"/>
          <p:nvPr/>
        </p:nvSpPr>
        <p:spPr>
          <a:xfrm>
            <a:off x="-5138000" y="1630620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WP2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C4943B1-180A-4867-B61B-F1DC24A78EB7}"/>
              </a:ext>
            </a:extLst>
          </p:cNvPr>
          <p:cNvSpPr txBox="1"/>
          <p:nvPr/>
        </p:nvSpPr>
        <p:spPr>
          <a:xfrm>
            <a:off x="304801" y="3785285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WP3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62260B1-7327-45E7-836A-B85A5FF980BC}"/>
              </a:ext>
            </a:extLst>
          </p:cNvPr>
          <p:cNvSpPr txBox="1"/>
          <p:nvPr/>
        </p:nvSpPr>
        <p:spPr>
          <a:xfrm>
            <a:off x="8662611" y="4873198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WP4</a:t>
            </a:r>
            <a:endParaRPr lang="zh-CN" altLang="en-US" sz="24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9308EC5-BA6E-4219-984F-3967B3683855}"/>
              </a:ext>
            </a:extLst>
          </p:cNvPr>
          <p:cNvSpPr txBox="1"/>
          <p:nvPr/>
        </p:nvSpPr>
        <p:spPr>
          <a:xfrm>
            <a:off x="-7291600" y="564066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WP1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4627972-F887-496B-9DE7-709378E6B706}"/>
              </a:ext>
            </a:extLst>
          </p:cNvPr>
          <p:cNvSpPr txBox="1"/>
          <p:nvPr/>
        </p:nvSpPr>
        <p:spPr>
          <a:xfrm>
            <a:off x="15128934" y="6605400"/>
            <a:ext cx="77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36</a:t>
            </a:r>
            <a:endParaRPr lang="zh-CN" altLang="en-US" sz="36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0C52C40-66D2-4B50-8BBC-6474004CADB8}"/>
              </a:ext>
            </a:extLst>
          </p:cNvPr>
          <p:cNvSpPr txBox="1"/>
          <p:nvPr/>
        </p:nvSpPr>
        <p:spPr>
          <a:xfrm>
            <a:off x="-2648219" y="6606569"/>
            <a:ext cx="35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5EC003B-AF21-4A4F-8755-2181466B2B79}"/>
              </a:ext>
            </a:extLst>
          </p:cNvPr>
          <p:cNvSpPr txBox="1"/>
          <p:nvPr/>
        </p:nvSpPr>
        <p:spPr>
          <a:xfrm>
            <a:off x="2693439" y="6606568"/>
            <a:ext cx="66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15</a:t>
            </a:r>
            <a:endParaRPr lang="zh-CN" altLang="en-US" sz="36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111B40A-DB6C-46E9-876B-4DCFF90974E8}"/>
              </a:ext>
            </a:extLst>
          </p:cNvPr>
          <p:cNvSpPr txBox="1"/>
          <p:nvPr/>
        </p:nvSpPr>
        <p:spPr>
          <a:xfrm>
            <a:off x="4476100" y="6606567"/>
            <a:ext cx="7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18</a:t>
            </a:r>
            <a:endParaRPr lang="zh-CN" altLang="en-US" sz="36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3B4EC7-0298-4D8A-9D73-86FCA9EE8BC6}"/>
              </a:ext>
            </a:extLst>
          </p:cNvPr>
          <p:cNvSpPr txBox="1"/>
          <p:nvPr/>
        </p:nvSpPr>
        <p:spPr>
          <a:xfrm>
            <a:off x="11149699" y="6602128"/>
            <a:ext cx="7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29</a:t>
            </a:r>
            <a:endParaRPr lang="zh-CN" altLang="en-US" sz="36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9525CA3-A430-4C91-89DA-51FA322F256B}"/>
              </a:ext>
            </a:extLst>
          </p:cNvPr>
          <p:cNvSpPr txBox="1"/>
          <p:nvPr/>
        </p:nvSpPr>
        <p:spPr>
          <a:xfrm>
            <a:off x="-5039034" y="6606569"/>
            <a:ext cx="35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EAFC776-F54B-49DB-81D3-EEFB7A8D245C}"/>
              </a:ext>
            </a:extLst>
          </p:cNvPr>
          <p:cNvSpPr txBox="1"/>
          <p:nvPr/>
        </p:nvSpPr>
        <p:spPr>
          <a:xfrm>
            <a:off x="301114" y="6606569"/>
            <a:ext cx="67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11</a:t>
            </a:r>
            <a:endParaRPr lang="zh-CN" altLang="en-US" sz="360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BF27138-B593-48BB-8C84-9B94A77EA06B}"/>
              </a:ext>
            </a:extLst>
          </p:cNvPr>
          <p:cNvSpPr txBox="1"/>
          <p:nvPr/>
        </p:nvSpPr>
        <p:spPr>
          <a:xfrm>
            <a:off x="6924647" y="6605401"/>
            <a:ext cx="7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22</a:t>
            </a:r>
            <a:endParaRPr lang="zh-CN" altLang="en-US" sz="36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6D23641-255A-4049-9B0D-8F7F8A981538}"/>
              </a:ext>
            </a:extLst>
          </p:cNvPr>
          <p:cNvSpPr txBox="1"/>
          <p:nvPr/>
        </p:nvSpPr>
        <p:spPr>
          <a:xfrm>
            <a:off x="8776382" y="6602128"/>
            <a:ext cx="7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25</a:t>
            </a:r>
            <a:endParaRPr lang="zh-CN" altLang="en-US" sz="36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90829CE-CE9E-434A-B641-A39352BCDF3F}"/>
              </a:ext>
            </a:extLst>
          </p:cNvPr>
          <p:cNvSpPr txBox="1"/>
          <p:nvPr/>
        </p:nvSpPr>
        <p:spPr>
          <a:xfrm>
            <a:off x="12949132" y="6596523"/>
            <a:ext cx="7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32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45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B214F73-F1E8-459F-8066-83E4D53F6E8A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5120185" y="5550312"/>
            <a:ext cx="0" cy="17025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3576EF3-009A-4A78-AA8B-D146E73E5F7D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3295622" y="5008590"/>
            <a:ext cx="0" cy="2244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7AE7BB9-FB55-45BA-BF61-EB729B314DF6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11491385" y="4468590"/>
            <a:ext cx="0" cy="27843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6BEF254-18CA-4D04-B3C6-C23EB6C6019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256633" y="3388590"/>
            <a:ext cx="1152" cy="388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8AD67E8-DBE8-4414-B6D2-073682BFF3E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072185" y="3928590"/>
            <a:ext cx="0" cy="33243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1203DEA-3629-4737-BFC1-A1A50BB5D1B8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3026174" y="2308590"/>
            <a:ext cx="0" cy="49443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4E0F673-A483-4B4D-8589-A353895A94CA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840574" y="2848590"/>
            <a:ext cx="0" cy="442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FFCC83D-1950-4E20-8FE4-739AF24351D1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08126" y="1768590"/>
            <a:ext cx="0" cy="550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055AFDE-FB80-4C21-9F8A-E2DB40BD8B58}"/>
              </a:ext>
            </a:extLst>
          </p:cNvPr>
          <p:cNvCxnSpPr>
            <a:cxnSpLocks/>
            <a:stCxn id="7" idx="1"/>
            <a:endCxn id="27" idx="1"/>
          </p:cNvCxnSpPr>
          <p:nvPr/>
        </p:nvCxnSpPr>
        <p:spPr>
          <a:xfrm>
            <a:off x="-6042042" y="148745"/>
            <a:ext cx="0" cy="6780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093B94E-F6AA-4153-99C4-DF3D6759D032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-4832442" y="688590"/>
            <a:ext cx="0" cy="65890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A629A10-9162-45DB-B83E-9AB1F0D61A9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-2420444" y="1228588"/>
            <a:ext cx="2172" cy="60243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D1702801-D819-4B39-A009-3C6387109644}"/>
              </a:ext>
            </a:extLst>
          </p:cNvPr>
          <p:cNvSpPr/>
          <p:nvPr/>
        </p:nvSpPr>
        <p:spPr>
          <a:xfrm>
            <a:off x="-7247258" y="432000"/>
            <a:ext cx="4903200" cy="52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4CBB018-DA9E-463D-BF77-AE1BCB5DC80B}"/>
              </a:ext>
            </a:extLst>
          </p:cNvPr>
          <p:cNvSpPr/>
          <p:nvPr/>
        </p:nvSpPr>
        <p:spPr>
          <a:xfrm>
            <a:off x="8708050" y="4212000"/>
            <a:ext cx="6486806" cy="10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2B574CA-8BBC-4172-BCC1-7A82A8F313B2}"/>
              </a:ext>
            </a:extLst>
          </p:cNvPr>
          <p:cNvSpPr/>
          <p:nvPr/>
        </p:nvSpPr>
        <p:spPr>
          <a:xfrm>
            <a:off x="-5099900" y="972000"/>
            <a:ext cx="8201320" cy="10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28FB7D1-998D-483A-90EF-649E5E103090}"/>
              </a:ext>
            </a:extLst>
          </p:cNvPr>
          <p:cNvSpPr/>
          <p:nvPr/>
        </p:nvSpPr>
        <p:spPr>
          <a:xfrm>
            <a:off x="339213" y="2052000"/>
            <a:ext cx="11193343" cy="21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1E6FFC-AC3E-417A-A4CD-536476C35527}"/>
              </a:ext>
            </a:extLst>
          </p:cNvPr>
          <p:cNvSpPr/>
          <p:nvPr/>
        </p:nvSpPr>
        <p:spPr>
          <a:xfrm>
            <a:off x="15120185" y="5400000"/>
            <a:ext cx="604911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 m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1922D2D-52EE-48CA-9FD4-8F7A36796600}"/>
              </a:ext>
            </a:extLst>
          </p:cNvPr>
          <p:cNvSpPr/>
          <p:nvPr/>
        </p:nvSpPr>
        <p:spPr>
          <a:xfrm>
            <a:off x="608126" y="162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 month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A91738B-A4DD-4312-9C71-B8241CAE3373}"/>
              </a:ext>
            </a:extLst>
          </p:cNvPr>
          <p:cNvSpPr/>
          <p:nvPr/>
        </p:nvSpPr>
        <p:spPr>
          <a:xfrm>
            <a:off x="-4832442" y="54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 month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C4B57B0-82C3-4E2F-BFC2-B4F837893688}"/>
              </a:ext>
            </a:extLst>
          </p:cNvPr>
          <p:cNvSpPr/>
          <p:nvPr/>
        </p:nvSpPr>
        <p:spPr>
          <a:xfrm>
            <a:off x="-2418272" y="1079998"/>
            <a:ext cx="30240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 month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B916947-7BF6-4B86-B43E-834CDE44F24E}"/>
              </a:ext>
            </a:extLst>
          </p:cNvPr>
          <p:cNvSpPr/>
          <p:nvPr/>
        </p:nvSpPr>
        <p:spPr>
          <a:xfrm>
            <a:off x="3026174" y="216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month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70F8E73-1D47-4ADD-80A0-15DEB3EE3C54}"/>
              </a:ext>
            </a:extLst>
          </p:cNvPr>
          <p:cNvSpPr/>
          <p:nvPr/>
        </p:nvSpPr>
        <p:spPr>
          <a:xfrm>
            <a:off x="4840574" y="270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 month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DB72710-4317-49F4-B609-5DE463268EF8}"/>
              </a:ext>
            </a:extLst>
          </p:cNvPr>
          <p:cNvSpPr/>
          <p:nvPr/>
        </p:nvSpPr>
        <p:spPr>
          <a:xfrm>
            <a:off x="7257785" y="324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month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DCCB908-0579-4348-BECA-8DCBE959EB7B}"/>
              </a:ext>
            </a:extLst>
          </p:cNvPr>
          <p:cNvSpPr/>
          <p:nvPr/>
        </p:nvSpPr>
        <p:spPr>
          <a:xfrm>
            <a:off x="9072185" y="3780000"/>
            <a:ext cx="24192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 month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8532743-FFB6-4ECF-80E3-7A18901290AF}"/>
              </a:ext>
            </a:extLst>
          </p:cNvPr>
          <p:cNvSpPr/>
          <p:nvPr/>
        </p:nvSpPr>
        <p:spPr>
          <a:xfrm>
            <a:off x="11491385" y="432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month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A7975C-89DC-49AC-9789-FA6A62216D37}"/>
              </a:ext>
            </a:extLst>
          </p:cNvPr>
          <p:cNvSpPr/>
          <p:nvPr/>
        </p:nvSpPr>
        <p:spPr>
          <a:xfrm>
            <a:off x="13305785" y="4860000"/>
            <a:ext cx="1814400" cy="2971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 month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E9EC1BE-AE6C-4906-B739-8647AC908310}"/>
              </a:ext>
            </a:extLst>
          </p:cNvPr>
          <p:cNvSpPr/>
          <p:nvPr/>
        </p:nvSpPr>
        <p:spPr>
          <a:xfrm>
            <a:off x="-6042042" y="6606570"/>
            <a:ext cx="21762530" cy="6463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D8AE43-E4FE-4916-916C-B05126CBB949}"/>
              </a:ext>
            </a:extLst>
          </p:cNvPr>
          <p:cNvSpPr/>
          <p:nvPr/>
        </p:nvSpPr>
        <p:spPr>
          <a:xfrm>
            <a:off x="-6042042" y="0"/>
            <a:ext cx="1209600" cy="2974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 month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274330C-B57B-4F51-8367-392E849666D1}"/>
              </a:ext>
            </a:extLst>
          </p:cNvPr>
          <p:cNvSpPr/>
          <p:nvPr/>
        </p:nvSpPr>
        <p:spPr>
          <a:xfrm>
            <a:off x="-4832443" y="-53171"/>
            <a:ext cx="187795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Literature Survey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D9F037F-E361-4EA0-9B2D-730F03767B07}"/>
              </a:ext>
            </a:extLst>
          </p:cNvPr>
          <p:cNvCxnSpPr>
            <a:cxnSpLocks/>
          </p:cNvCxnSpPr>
          <p:nvPr/>
        </p:nvCxnSpPr>
        <p:spPr>
          <a:xfrm>
            <a:off x="-4338195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EE9A75B-5F47-457D-81F0-0952B93102C3}"/>
              </a:ext>
            </a:extLst>
          </p:cNvPr>
          <p:cNvCxnSpPr>
            <a:cxnSpLocks/>
          </p:cNvCxnSpPr>
          <p:nvPr/>
        </p:nvCxnSpPr>
        <p:spPr>
          <a:xfrm>
            <a:off x="-1834783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3AAC865-F475-48BA-801F-7717BE27033B}"/>
              </a:ext>
            </a:extLst>
          </p:cNvPr>
          <p:cNvCxnSpPr>
            <a:cxnSpLocks/>
          </p:cNvCxnSpPr>
          <p:nvPr/>
        </p:nvCxnSpPr>
        <p:spPr>
          <a:xfrm>
            <a:off x="668629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C9946F3-B8A2-4DDB-9052-E6D1CAC35F21}"/>
              </a:ext>
            </a:extLst>
          </p:cNvPr>
          <p:cNvCxnSpPr>
            <a:cxnSpLocks/>
          </p:cNvCxnSpPr>
          <p:nvPr/>
        </p:nvCxnSpPr>
        <p:spPr>
          <a:xfrm>
            <a:off x="3172041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04EE210-AB9B-40A8-AA74-74E0A2C890E2}"/>
              </a:ext>
            </a:extLst>
          </p:cNvPr>
          <p:cNvCxnSpPr>
            <a:cxnSpLocks/>
          </p:cNvCxnSpPr>
          <p:nvPr/>
        </p:nvCxnSpPr>
        <p:spPr>
          <a:xfrm>
            <a:off x="5675453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226F3F4-71D3-4EC4-B245-632A5A7AA003}"/>
              </a:ext>
            </a:extLst>
          </p:cNvPr>
          <p:cNvCxnSpPr>
            <a:cxnSpLocks/>
          </p:cNvCxnSpPr>
          <p:nvPr/>
        </p:nvCxnSpPr>
        <p:spPr>
          <a:xfrm>
            <a:off x="8178865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726CB46-FC79-478F-BCDA-887AD9AEF936}"/>
              </a:ext>
            </a:extLst>
          </p:cNvPr>
          <p:cNvCxnSpPr>
            <a:cxnSpLocks/>
          </p:cNvCxnSpPr>
          <p:nvPr/>
        </p:nvCxnSpPr>
        <p:spPr>
          <a:xfrm>
            <a:off x="10682277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0793BF2-6998-4D62-BD38-E52809003598}"/>
              </a:ext>
            </a:extLst>
          </p:cNvPr>
          <p:cNvCxnSpPr>
            <a:cxnSpLocks/>
          </p:cNvCxnSpPr>
          <p:nvPr/>
        </p:nvCxnSpPr>
        <p:spPr>
          <a:xfrm>
            <a:off x="13185689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A9AD2D7-B221-484F-A6E4-5E0DBC9E536E}"/>
              </a:ext>
            </a:extLst>
          </p:cNvPr>
          <p:cNvCxnSpPr>
            <a:cxnSpLocks/>
          </p:cNvCxnSpPr>
          <p:nvPr/>
        </p:nvCxnSpPr>
        <p:spPr>
          <a:xfrm>
            <a:off x="15689104" y="9118349"/>
            <a:ext cx="0" cy="93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47E971C-1101-4824-BEA1-9B3AC9318CA5}"/>
              </a:ext>
            </a:extLst>
          </p:cNvPr>
          <p:cNvSpPr/>
          <p:nvPr/>
        </p:nvSpPr>
        <p:spPr>
          <a:xfrm>
            <a:off x="-6555016" y="484277"/>
            <a:ext cx="172257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Decomposition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98F1AD6-083C-4DB4-A514-C52EABCCAF2D}"/>
              </a:ext>
            </a:extLst>
          </p:cNvPr>
          <p:cNvSpPr/>
          <p:nvPr/>
        </p:nvSpPr>
        <p:spPr>
          <a:xfrm>
            <a:off x="-5032483" y="1024275"/>
            <a:ext cx="261421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Gradient-based method</a:t>
            </a:r>
            <a:endParaRPr lang="zh-CN" altLang="en-US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0160DB7-F901-481B-86A8-A4D82AB31BE8}"/>
              </a:ext>
            </a:extLst>
          </p:cNvPr>
          <p:cNvSpPr/>
          <p:nvPr/>
        </p:nvSpPr>
        <p:spPr>
          <a:xfrm>
            <a:off x="-1560168" y="1564277"/>
            <a:ext cx="2165884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Two-phase method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8E80887-CD6B-43D2-9612-A0CF2122B5C4}"/>
              </a:ext>
            </a:extLst>
          </p:cNvPr>
          <p:cNvSpPr/>
          <p:nvPr/>
        </p:nvSpPr>
        <p:spPr>
          <a:xfrm>
            <a:off x="411963" y="2104276"/>
            <a:ext cx="261421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Gradient-based method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E0C301A-23C5-4201-B473-9F27A4DEECB7}"/>
              </a:ext>
            </a:extLst>
          </p:cNvPr>
          <p:cNvSpPr/>
          <p:nvPr/>
        </p:nvSpPr>
        <p:spPr>
          <a:xfrm>
            <a:off x="2692137" y="2644277"/>
            <a:ext cx="214808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Theoretical Analysis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5D5DFAB-9F90-4554-A8A8-FE2C5BE7B676}"/>
              </a:ext>
            </a:extLst>
          </p:cNvPr>
          <p:cNvSpPr/>
          <p:nvPr/>
        </p:nvSpPr>
        <p:spPr>
          <a:xfrm>
            <a:off x="6028417" y="3184277"/>
            <a:ext cx="122921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λ-method</a:t>
            </a:r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6B9FACF-1C80-4044-AB48-F89759C3A900}"/>
              </a:ext>
            </a:extLst>
          </p:cNvPr>
          <p:cNvSpPr/>
          <p:nvPr/>
        </p:nvSpPr>
        <p:spPr>
          <a:xfrm>
            <a:off x="6250806" y="3724278"/>
            <a:ext cx="2821379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Learning optimal structure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4E59ACC-A70D-460F-9A07-F59E638DA37C}"/>
              </a:ext>
            </a:extLst>
          </p:cNvPr>
          <p:cNvSpPr/>
          <p:nvPr/>
        </p:nvSpPr>
        <p:spPr>
          <a:xfrm>
            <a:off x="8780064" y="4265659"/>
            <a:ext cx="271132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Recommendation system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FFA8E2BE-F151-4F7F-9E88-815907D6590C}"/>
              </a:ext>
            </a:extLst>
          </p:cNvPr>
          <p:cNvSpPr/>
          <p:nvPr/>
        </p:nvSpPr>
        <p:spPr>
          <a:xfrm>
            <a:off x="11532559" y="4804277"/>
            <a:ext cx="177322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Antenna design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8513153-75D2-4718-9755-5C044092F56D}"/>
              </a:ext>
            </a:extLst>
          </p:cNvPr>
          <p:cNvSpPr/>
          <p:nvPr/>
        </p:nvSpPr>
        <p:spPr>
          <a:xfrm>
            <a:off x="13721147" y="5346000"/>
            <a:ext cx="139903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Final Report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088A8B4-5DEF-4F81-83B0-F73A2E4C0AF9}"/>
              </a:ext>
            </a:extLst>
          </p:cNvPr>
          <p:cNvSpPr txBox="1"/>
          <p:nvPr/>
        </p:nvSpPr>
        <p:spPr>
          <a:xfrm>
            <a:off x="-6106825" y="6606569"/>
            <a:ext cx="35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0</a:t>
            </a:r>
            <a:endParaRPr lang="zh-CN" altLang="en-US" sz="3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8FADFE0-623E-48BC-B42A-19D37F675535}"/>
              </a:ext>
            </a:extLst>
          </p:cNvPr>
          <p:cNvSpPr txBox="1"/>
          <p:nvPr/>
        </p:nvSpPr>
        <p:spPr>
          <a:xfrm>
            <a:off x="-5138000" y="1630620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WP2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C4943B1-180A-4867-B61B-F1DC24A78EB7}"/>
              </a:ext>
            </a:extLst>
          </p:cNvPr>
          <p:cNvSpPr txBox="1"/>
          <p:nvPr/>
        </p:nvSpPr>
        <p:spPr>
          <a:xfrm>
            <a:off x="304801" y="3785285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WP3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62260B1-7327-45E7-836A-B85A5FF980BC}"/>
              </a:ext>
            </a:extLst>
          </p:cNvPr>
          <p:cNvSpPr txBox="1"/>
          <p:nvPr/>
        </p:nvSpPr>
        <p:spPr>
          <a:xfrm>
            <a:off x="8662611" y="4873198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WP4</a:t>
            </a:r>
            <a:endParaRPr lang="zh-CN" altLang="en-US" sz="24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9308EC5-BA6E-4219-984F-3967B3683855}"/>
              </a:ext>
            </a:extLst>
          </p:cNvPr>
          <p:cNvSpPr txBox="1"/>
          <p:nvPr/>
        </p:nvSpPr>
        <p:spPr>
          <a:xfrm>
            <a:off x="-7291600" y="564066"/>
            <a:ext cx="79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WP1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4627972-F887-496B-9DE7-709378E6B706}"/>
              </a:ext>
            </a:extLst>
          </p:cNvPr>
          <p:cNvSpPr txBox="1"/>
          <p:nvPr/>
        </p:nvSpPr>
        <p:spPr>
          <a:xfrm>
            <a:off x="15128934" y="6605400"/>
            <a:ext cx="77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36</a:t>
            </a:r>
            <a:endParaRPr lang="zh-CN" altLang="en-US" sz="36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0C52C40-66D2-4B50-8BBC-6474004CADB8}"/>
              </a:ext>
            </a:extLst>
          </p:cNvPr>
          <p:cNvSpPr txBox="1"/>
          <p:nvPr/>
        </p:nvSpPr>
        <p:spPr>
          <a:xfrm>
            <a:off x="-2648219" y="6606569"/>
            <a:ext cx="35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5EC003B-AF21-4A4F-8755-2181466B2B79}"/>
              </a:ext>
            </a:extLst>
          </p:cNvPr>
          <p:cNvSpPr txBox="1"/>
          <p:nvPr/>
        </p:nvSpPr>
        <p:spPr>
          <a:xfrm>
            <a:off x="2693439" y="6606568"/>
            <a:ext cx="66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15</a:t>
            </a:r>
            <a:endParaRPr lang="zh-CN" altLang="en-US" sz="36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111B40A-DB6C-46E9-876B-4DCFF90974E8}"/>
              </a:ext>
            </a:extLst>
          </p:cNvPr>
          <p:cNvSpPr txBox="1"/>
          <p:nvPr/>
        </p:nvSpPr>
        <p:spPr>
          <a:xfrm>
            <a:off x="4476100" y="6606567"/>
            <a:ext cx="7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18</a:t>
            </a:r>
            <a:endParaRPr lang="zh-CN" altLang="en-US" sz="36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3B4EC7-0298-4D8A-9D73-86FCA9EE8BC6}"/>
              </a:ext>
            </a:extLst>
          </p:cNvPr>
          <p:cNvSpPr txBox="1"/>
          <p:nvPr/>
        </p:nvSpPr>
        <p:spPr>
          <a:xfrm>
            <a:off x="11149699" y="6602128"/>
            <a:ext cx="7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29</a:t>
            </a:r>
            <a:endParaRPr lang="zh-CN" altLang="en-US" sz="36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9525CA3-A430-4C91-89DA-51FA322F256B}"/>
              </a:ext>
            </a:extLst>
          </p:cNvPr>
          <p:cNvSpPr txBox="1"/>
          <p:nvPr/>
        </p:nvSpPr>
        <p:spPr>
          <a:xfrm>
            <a:off x="-5039034" y="6606569"/>
            <a:ext cx="35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EAFC776-F54B-49DB-81D3-EEFB7A8D245C}"/>
              </a:ext>
            </a:extLst>
          </p:cNvPr>
          <p:cNvSpPr txBox="1"/>
          <p:nvPr/>
        </p:nvSpPr>
        <p:spPr>
          <a:xfrm>
            <a:off x="301114" y="6606569"/>
            <a:ext cx="67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11</a:t>
            </a:r>
            <a:endParaRPr lang="zh-CN" altLang="en-US" sz="360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BF27138-B593-48BB-8C84-9B94A77EA06B}"/>
              </a:ext>
            </a:extLst>
          </p:cNvPr>
          <p:cNvSpPr txBox="1"/>
          <p:nvPr/>
        </p:nvSpPr>
        <p:spPr>
          <a:xfrm>
            <a:off x="6924647" y="6605401"/>
            <a:ext cx="7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22</a:t>
            </a:r>
            <a:endParaRPr lang="zh-CN" altLang="en-US" sz="36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6D23641-255A-4049-9B0D-8F7F8A981538}"/>
              </a:ext>
            </a:extLst>
          </p:cNvPr>
          <p:cNvSpPr txBox="1"/>
          <p:nvPr/>
        </p:nvSpPr>
        <p:spPr>
          <a:xfrm>
            <a:off x="8776382" y="6602128"/>
            <a:ext cx="73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25</a:t>
            </a:r>
            <a:endParaRPr lang="zh-CN" altLang="en-US" sz="36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90829CE-CE9E-434A-B641-A39352BCDF3F}"/>
              </a:ext>
            </a:extLst>
          </p:cNvPr>
          <p:cNvSpPr txBox="1"/>
          <p:nvPr/>
        </p:nvSpPr>
        <p:spPr>
          <a:xfrm>
            <a:off x="12949132" y="6596523"/>
            <a:ext cx="7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32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16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144</Words>
  <Application>Microsoft Office PowerPoint</Application>
  <PresentationFormat>宽屏</PresentationFormat>
  <Paragraphs>85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致远</dc:creator>
  <cp:lastModifiedBy>YANG Zhiyuan</cp:lastModifiedBy>
  <cp:revision>8</cp:revision>
  <dcterms:created xsi:type="dcterms:W3CDTF">2020-10-20T15:34:29Z</dcterms:created>
  <dcterms:modified xsi:type="dcterms:W3CDTF">2020-10-21T06:17:27Z</dcterms:modified>
</cp:coreProperties>
</file>