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5" r:id="rId1"/>
    <p:sldMasterId id="2147483804" r:id="rId2"/>
    <p:sldMasterId id="2147483986" r:id="rId3"/>
    <p:sldMasterId id="2147484012" r:id="rId4"/>
    <p:sldMasterId id="2147484025" r:id="rId5"/>
    <p:sldMasterId id="2147484038" r:id="rId6"/>
    <p:sldMasterId id="2147484051" r:id="rId7"/>
    <p:sldMasterId id="2147484064" r:id="rId8"/>
    <p:sldMasterId id="2147484077" r:id="rId9"/>
    <p:sldMasterId id="2147484090" r:id="rId10"/>
    <p:sldMasterId id="2147484511" r:id="rId11"/>
    <p:sldMasterId id="2147484944" r:id="rId12"/>
    <p:sldMasterId id="2147485389" r:id="rId13"/>
    <p:sldMasterId id="2147486315" r:id="rId14"/>
    <p:sldMasterId id="2147486809" r:id="rId15"/>
    <p:sldMasterId id="2147487302" r:id="rId16"/>
    <p:sldMasterId id="2147487807" r:id="rId17"/>
    <p:sldMasterId id="2147488853" r:id="rId18"/>
    <p:sldMasterId id="2147489394" r:id="rId19"/>
    <p:sldMasterId id="2147489947" r:id="rId20"/>
    <p:sldMasterId id="2147490512" r:id="rId21"/>
  </p:sldMasterIdLst>
  <p:sldIdLst>
    <p:sldId id="2704" r:id="rId22"/>
    <p:sldId id="2705" r:id="rId23"/>
    <p:sldId id="2700" r:id="rId24"/>
    <p:sldId id="2134" r:id="rId25"/>
    <p:sldId id="2135" r:id="rId26"/>
    <p:sldId id="2703" r:id="rId27"/>
    <p:sldId id="2699" r:id="rId28"/>
    <p:sldId id="993" r:id="rId29"/>
    <p:sldId id="2223" r:id="rId30"/>
    <p:sldId id="1165" r:id="rId31"/>
    <p:sldId id="2706" r:id="rId32"/>
    <p:sldId id="2707" r:id="rId33"/>
    <p:sldId id="2708" r:id="rId34"/>
    <p:sldId id="2709" r:id="rId35"/>
    <p:sldId id="1232" r:id="rId36"/>
    <p:sldId id="2031" r:id="rId37"/>
    <p:sldId id="2032" r:id="rId38"/>
    <p:sldId id="2033" r:id="rId39"/>
    <p:sldId id="2035" r:id="rId40"/>
    <p:sldId id="1233" r:id="rId41"/>
    <p:sldId id="1236" r:id="rId42"/>
    <p:sldId id="1234" r:id="rId43"/>
    <p:sldId id="1237" r:id="rId44"/>
    <p:sldId id="1235" r:id="rId45"/>
    <p:sldId id="1238" r:id="rId46"/>
    <p:sldId id="1303" r:id="rId47"/>
    <p:sldId id="1492" r:id="rId48"/>
    <p:sldId id="1366" r:id="rId49"/>
    <p:sldId id="1429" r:id="rId50"/>
    <p:sldId id="1557" r:id="rId51"/>
    <p:sldId id="1558" r:id="rId52"/>
    <p:sldId id="2701" r:id="rId53"/>
    <p:sldId id="2696" r:id="rId54"/>
    <p:sldId id="2136" r:id="rId55"/>
    <p:sldId id="2697" r:id="rId56"/>
    <p:sldId id="2535" r:id="rId57"/>
    <p:sldId id="2698" r:id="rId58"/>
    <p:sldId id="2536" r:id="rId59"/>
    <p:sldId id="1559" r:id="rId60"/>
    <p:sldId id="1111" r:id="rId61"/>
    <p:sldId id="1959" r:id="rId62"/>
    <p:sldId id="1958" r:id="rId63"/>
    <p:sldId id="1888" r:id="rId64"/>
    <p:sldId id="2625" r:id="rId65"/>
    <p:sldId id="2465" r:id="rId66"/>
    <p:sldId id="1110" r:id="rId67"/>
    <p:sldId id="1108" r:id="rId68"/>
    <p:sldId id="1227" r:id="rId69"/>
    <p:sldId id="1109" r:id="rId70"/>
    <p:sldId id="1622" r:id="rId71"/>
    <p:sldId id="1623" r:id="rId72"/>
    <p:sldId id="1675" r:id="rId73"/>
    <p:sldId id="435" r:id="rId74"/>
    <p:sldId id="480" r:id="rId75"/>
    <p:sldId id="437" r:id="rId76"/>
    <p:sldId id="481" r:id="rId77"/>
    <p:sldId id="436" r:id="rId78"/>
    <p:sldId id="1676" r:id="rId79"/>
    <p:sldId id="1677" r:id="rId80"/>
    <p:sldId id="1678" r:id="rId81"/>
    <p:sldId id="1679" r:id="rId82"/>
    <p:sldId id="1874" r:id="rId83"/>
    <p:sldId id="1875" r:id="rId84"/>
    <p:sldId id="1876" r:id="rId85"/>
    <p:sldId id="1877" r:id="rId86"/>
    <p:sldId id="1878" r:id="rId87"/>
    <p:sldId id="1879" r:id="rId88"/>
    <p:sldId id="2456" r:id="rId89"/>
  </p:sldIdLst>
  <p:sldSz cx="12192000" cy="6858000"/>
  <p:notesSz cx="6797675" cy="9928225"/>
  <p:embeddedFontLst>
    <p:embeddedFont>
      <p:font typeface="Cambria Math" panose="02040503050406030204" pitchFamily="18" charset="0"/>
      <p:regular r:id="rId90"/>
    </p:embeddedFont>
    <p:embeddedFont>
      <p:font typeface="DengXian" panose="02010600030101010101" pitchFamily="2" charset="-122"/>
      <p:regular r:id="rId91"/>
      <p:bold r:id="rId92"/>
    </p:embeddedFont>
    <p:embeddedFont>
      <p:font typeface="DengXian" panose="02010600030101010101" pitchFamily="2" charset="-122"/>
      <p:regular r:id="rId91"/>
      <p:bold r:id="rId92"/>
    </p:embeddedFont>
    <p:embeddedFont>
      <p:font typeface="DengXian Light" panose="02010600030101010101" pitchFamily="2" charset="-122"/>
      <p:regular r:id="rId93"/>
    </p:embeddedFont>
    <p:embeddedFont>
      <p:font typeface="DengXian Light" panose="02010600030101010101" pitchFamily="2" charset="-122"/>
      <p:regular r:id="rId9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59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Zhiyuan" initials="YZ" lastIdx="1" clrIdx="0">
    <p:extLst>
      <p:ext uri="{19B8F6BF-5375-455C-9EA6-DF929625EA0E}">
        <p15:presenceInfo xmlns:p15="http://schemas.microsoft.com/office/powerpoint/2012/main" userId="S::zhiyuyang4-c@my.cityu.edu.hk::34978340-f87a-476e-9156-e90a8c68a6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EAF6"/>
    <a:srgbClr val="FFECB3"/>
    <a:srgbClr val="E2EDF8"/>
    <a:srgbClr val="EDB19B"/>
    <a:srgbClr val="FF2222"/>
    <a:srgbClr val="1BA2FE"/>
    <a:srgbClr val="008A3D"/>
    <a:srgbClr val="F85208"/>
    <a:srgbClr val="B584DA"/>
    <a:srgbClr val="E9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C4EB9-57B9-4AC7-925B-F3FE3C3BC9DD}" v="781" dt="2020-10-20T13:40:4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338" y="846"/>
      </p:cViewPr>
      <p:guideLst>
        <p:guide orient="horz" pos="1911"/>
        <p:guide pos="59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63" Type="http://schemas.openxmlformats.org/officeDocument/2006/relationships/slide" Target="slides/slide42.xml"/><Relationship Id="rId68" Type="http://schemas.openxmlformats.org/officeDocument/2006/relationships/slide" Target="slides/slide47.xml"/><Relationship Id="rId84" Type="http://schemas.openxmlformats.org/officeDocument/2006/relationships/slide" Target="slides/slide63.xml"/><Relationship Id="rId89" Type="http://schemas.openxmlformats.org/officeDocument/2006/relationships/slide" Target="slides/slide68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74" Type="http://schemas.openxmlformats.org/officeDocument/2006/relationships/slide" Target="slides/slide53.xml"/><Relationship Id="rId79" Type="http://schemas.openxmlformats.org/officeDocument/2006/relationships/slide" Target="slides/slide58.xml"/><Relationship Id="rId5" Type="http://schemas.openxmlformats.org/officeDocument/2006/relationships/slideMaster" Target="slideMasters/slideMaster5.xml"/><Relationship Id="rId90" Type="http://schemas.openxmlformats.org/officeDocument/2006/relationships/font" Target="fonts/font1.fntdata"/><Relationship Id="rId95" Type="http://schemas.openxmlformats.org/officeDocument/2006/relationships/presProps" Target="presProps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64" Type="http://schemas.openxmlformats.org/officeDocument/2006/relationships/slide" Target="slides/slide43.xml"/><Relationship Id="rId69" Type="http://schemas.openxmlformats.org/officeDocument/2006/relationships/slide" Target="slides/slide48.xml"/><Relationship Id="rId80" Type="http://schemas.openxmlformats.org/officeDocument/2006/relationships/slide" Target="slides/slide59.xml"/><Relationship Id="rId85" Type="http://schemas.openxmlformats.org/officeDocument/2006/relationships/slide" Target="slides/slide6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openxmlformats.org/officeDocument/2006/relationships/slide" Target="slides/slide4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slide" Target="slides/slide41.xml"/><Relationship Id="rId70" Type="http://schemas.openxmlformats.org/officeDocument/2006/relationships/slide" Target="slides/slide49.xml"/><Relationship Id="rId75" Type="http://schemas.openxmlformats.org/officeDocument/2006/relationships/slide" Target="slides/slide54.xml"/><Relationship Id="rId83" Type="http://schemas.openxmlformats.org/officeDocument/2006/relationships/slide" Target="slides/slide62.xml"/><Relationship Id="rId88" Type="http://schemas.openxmlformats.org/officeDocument/2006/relationships/slide" Target="slides/slide67.xml"/><Relationship Id="rId91" Type="http://schemas.openxmlformats.org/officeDocument/2006/relationships/font" Target="fonts/font2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slide" Target="slides/slide44.xml"/><Relationship Id="rId73" Type="http://schemas.openxmlformats.org/officeDocument/2006/relationships/slide" Target="slides/slide52.xml"/><Relationship Id="rId78" Type="http://schemas.openxmlformats.org/officeDocument/2006/relationships/slide" Target="slides/slide57.xml"/><Relationship Id="rId81" Type="http://schemas.openxmlformats.org/officeDocument/2006/relationships/slide" Target="slides/slide60.xml"/><Relationship Id="rId86" Type="http://schemas.openxmlformats.org/officeDocument/2006/relationships/slide" Target="slides/slide65.xml"/><Relationship Id="rId94" Type="http://schemas.openxmlformats.org/officeDocument/2006/relationships/commentAuthors" Target="commentAuthors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Relationship Id="rId34" Type="http://schemas.openxmlformats.org/officeDocument/2006/relationships/slide" Target="slides/slide13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76" Type="http://schemas.openxmlformats.org/officeDocument/2006/relationships/slide" Target="slides/slide55.xml"/><Relationship Id="rId9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0.xml"/><Relationship Id="rId9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4" Type="http://schemas.openxmlformats.org/officeDocument/2006/relationships/slide" Target="slides/slide3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66" Type="http://schemas.openxmlformats.org/officeDocument/2006/relationships/slide" Target="slides/slide45.xml"/><Relationship Id="rId87" Type="http://schemas.openxmlformats.org/officeDocument/2006/relationships/slide" Target="slides/slide66.xml"/><Relationship Id="rId61" Type="http://schemas.openxmlformats.org/officeDocument/2006/relationships/slide" Target="slides/slide40.xml"/><Relationship Id="rId82" Type="http://schemas.openxmlformats.org/officeDocument/2006/relationships/slide" Target="slides/slide6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56" Type="http://schemas.openxmlformats.org/officeDocument/2006/relationships/slide" Target="slides/slide35.xml"/><Relationship Id="rId77" Type="http://schemas.openxmlformats.org/officeDocument/2006/relationships/slide" Target="slides/slide56.xml"/><Relationship Id="rId100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72" Type="http://schemas.openxmlformats.org/officeDocument/2006/relationships/slide" Target="slides/slide51.xml"/><Relationship Id="rId93" Type="http://schemas.openxmlformats.org/officeDocument/2006/relationships/font" Target="fonts/font4.fntdata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Zhiyuan" userId="34978340-f87a-476e-9156-e90a8c68a61b" providerId="ADAL" clId="{939C4EB9-57B9-4AC7-925B-F3FE3C3BC9DD}"/>
    <pc:docChg chg="undo custSel addSld delSld modSld sldOrd">
      <pc:chgData name="YANG Zhiyuan" userId="34978340-f87a-476e-9156-e90a8c68a61b" providerId="ADAL" clId="{939C4EB9-57B9-4AC7-925B-F3FE3C3BC9DD}" dt="2020-10-20T13:49:24.287" v="1583" actId="14100"/>
      <pc:docMkLst>
        <pc:docMk/>
      </pc:docMkLst>
      <pc:sldChg chg="addSp delSp modSp del ord">
        <pc:chgData name="YANG Zhiyuan" userId="34978340-f87a-476e-9156-e90a8c68a61b" providerId="ADAL" clId="{939C4EB9-57B9-4AC7-925B-F3FE3C3BC9DD}" dt="2020-10-20T13:37:06.579" v="1549" actId="2696"/>
        <pc:sldMkLst>
          <pc:docMk/>
          <pc:sldMk cId="0" sldId="1228"/>
        </pc:sldMkLst>
        <pc:spChg chg="add mod ord">
          <ac:chgData name="YANG Zhiyuan" userId="34978340-f87a-476e-9156-e90a8c68a61b" providerId="ADAL" clId="{939C4EB9-57B9-4AC7-925B-F3FE3C3BC9DD}" dt="2020-10-20T08:04:19.698" v="1253"/>
          <ac:spMkLst>
            <pc:docMk/>
            <pc:sldMk cId="0" sldId="1228"/>
            <ac:spMk id="6" creationId="{E2B547BE-9115-402C-B0C1-9DFEC44A0D4D}"/>
          </ac:spMkLst>
        </pc:spChg>
        <pc:spChg chg="mod">
          <ac:chgData name="YANG Zhiyuan" userId="34978340-f87a-476e-9156-e90a8c68a61b" providerId="ADAL" clId="{939C4EB9-57B9-4AC7-925B-F3FE3C3BC9DD}" dt="2020-10-20T06:53:29.107" v="1086" actId="1076"/>
          <ac:spMkLst>
            <pc:docMk/>
            <pc:sldMk cId="0" sldId="1228"/>
            <ac:spMk id="20" creationId="{C6808F07-96C6-404F-AD5C-98077137E5D4}"/>
          </ac:spMkLst>
        </pc:spChg>
        <pc:spChg chg="mod">
          <ac:chgData name="YANG Zhiyuan" userId="34978340-f87a-476e-9156-e90a8c68a61b" providerId="ADAL" clId="{939C4EB9-57B9-4AC7-925B-F3FE3C3BC9DD}" dt="2020-10-20T06:59:34.758" v="1124"/>
          <ac:spMkLst>
            <pc:docMk/>
            <pc:sldMk cId="0" sldId="1228"/>
            <ac:spMk id="25601" creationId="{E4282AAC-3285-44F1-BD78-BDAE0D524FCE}"/>
          </ac:spMkLst>
        </pc:spChg>
        <pc:spChg chg="del mod">
          <ac:chgData name="YANG Zhiyuan" userId="34978340-f87a-476e-9156-e90a8c68a61b" providerId="ADAL" clId="{939C4EB9-57B9-4AC7-925B-F3FE3C3BC9DD}" dt="2020-10-20T06:51:12.173" v="1075" actId="478"/>
          <ac:spMkLst>
            <pc:docMk/>
            <pc:sldMk cId="0" sldId="1228"/>
            <ac:spMk id="25602" creationId="{51F50B80-0096-4B26-8138-F0981BAC5106}"/>
          </ac:spMkLst>
        </pc:spChg>
        <pc:spChg chg="del mod">
          <ac:chgData name="YANG Zhiyuan" userId="34978340-f87a-476e-9156-e90a8c68a61b" providerId="ADAL" clId="{939C4EB9-57B9-4AC7-925B-F3FE3C3BC9DD}" dt="2020-10-20T06:53:53.519" v="1090" actId="478"/>
          <ac:spMkLst>
            <pc:docMk/>
            <pc:sldMk cId="0" sldId="1228"/>
            <ac:spMk id="25603" creationId="{8D8463AE-61E7-4B82-8E94-E09C9560242B}"/>
          </ac:spMkLst>
        </pc:spChg>
        <pc:spChg chg="mod">
          <ac:chgData name="YANG Zhiyuan" userId="34978340-f87a-476e-9156-e90a8c68a61b" providerId="ADAL" clId="{939C4EB9-57B9-4AC7-925B-F3FE3C3BC9DD}" dt="2020-10-20T07:00:23.679" v="1129"/>
          <ac:spMkLst>
            <pc:docMk/>
            <pc:sldMk cId="0" sldId="1228"/>
            <ac:spMk id="25604" creationId="{52B926C9-D101-4979-A546-E6C9B413897A}"/>
          </ac:spMkLst>
        </pc:spChg>
        <pc:spChg chg="del mod">
          <ac:chgData name="YANG Zhiyuan" userId="34978340-f87a-476e-9156-e90a8c68a61b" providerId="ADAL" clId="{939C4EB9-57B9-4AC7-925B-F3FE3C3BC9DD}" dt="2020-10-20T06:51:13.768" v="1076" actId="478"/>
          <ac:spMkLst>
            <pc:docMk/>
            <pc:sldMk cId="0" sldId="1228"/>
            <ac:spMk id="25605" creationId="{853B6E4F-8D51-4114-A52C-09A96527E333}"/>
          </ac:spMkLst>
        </pc:spChg>
        <pc:spChg chg="mod">
          <ac:chgData name="YANG Zhiyuan" userId="34978340-f87a-476e-9156-e90a8c68a61b" providerId="ADAL" clId="{939C4EB9-57B9-4AC7-925B-F3FE3C3BC9DD}" dt="2020-10-20T07:57:20.632" v="1242" actId="14100"/>
          <ac:spMkLst>
            <pc:docMk/>
            <pc:sldMk cId="0" sldId="1228"/>
            <ac:spMk id="25606" creationId="{E4735CDA-C35E-46CD-9665-F10BDDF32522}"/>
          </ac:spMkLst>
        </pc:spChg>
        <pc:spChg chg="mod">
          <ac:chgData name="YANG Zhiyuan" userId="34978340-f87a-476e-9156-e90a8c68a61b" providerId="ADAL" clId="{939C4EB9-57B9-4AC7-925B-F3FE3C3BC9DD}" dt="2020-10-20T07:57:17.379" v="1241" actId="14100"/>
          <ac:spMkLst>
            <pc:docMk/>
            <pc:sldMk cId="0" sldId="1228"/>
            <ac:spMk id="25607" creationId="{ECD4D233-7D81-4A7D-93C6-7F2EF1E782CC}"/>
          </ac:spMkLst>
        </pc:spChg>
        <pc:spChg chg="add del mod">
          <ac:chgData name="YANG Zhiyuan" userId="34978340-f87a-476e-9156-e90a8c68a61b" providerId="ADAL" clId="{939C4EB9-57B9-4AC7-925B-F3FE3C3BC9DD}" dt="2020-10-20T07:57:32.220" v="1243" actId="1076"/>
          <ac:spMkLst>
            <pc:docMk/>
            <pc:sldMk cId="0" sldId="1228"/>
            <ac:spMk id="25611" creationId="{2E3D5175-0DB3-412B-914A-E377A963D08D}"/>
          </ac:spMkLst>
        </pc:spChg>
        <pc:spChg chg="add mod">
          <ac:chgData name="YANG Zhiyuan" userId="34978340-f87a-476e-9156-e90a8c68a61b" providerId="ADAL" clId="{939C4EB9-57B9-4AC7-925B-F3FE3C3BC9DD}" dt="2020-10-20T07:49:30.268" v="1225" actId="1076"/>
          <ac:spMkLst>
            <pc:docMk/>
            <pc:sldMk cId="0" sldId="1228"/>
            <ac:spMk id="25612" creationId="{BFFF747D-13D3-4E12-9F4F-7FAAECAE4C0A}"/>
          </ac:spMkLst>
        </pc:spChg>
        <pc:spChg chg="add mod">
          <ac:chgData name="YANG Zhiyuan" userId="34978340-f87a-476e-9156-e90a8c68a61b" providerId="ADAL" clId="{939C4EB9-57B9-4AC7-925B-F3FE3C3BC9DD}" dt="2020-10-20T07:48:48.580" v="1207" actId="1076"/>
          <ac:spMkLst>
            <pc:docMk/>
            <pc:sldMk cId="0" sldId="1228"/>
            <ac:spMk id="25614" creationId="{018A53A1-1C8E-41FF-8D7F-CF9A423E38A8}"/>
          </ac:spMkLst>
        </pc:spChg>
        <pc:graphicFrameChg chg="add del mod replId">
          <ac:chgData name="YANG Zhiyuan" userId="34978340-f87a-476e-9156-e90a8c68a61b" providerId="ADAL" clId="{939C4EB9-57B9-4AC7-925B-F3FE3C3BC9DD}" dt="2020-10-20T06:49:00.712" v="1045"/>
          <ac:graphicFrameMkLst>
            <pc:docMk/>
            <pc:sldMk cId="0" sldId="1228"/>
            <ac:graphicFrameMk id="2" creationId="{2E3D5175-0DB3-412B-914A-E377A963D08D}"/>
          </ac:graphicFrameMkLst>
        </pc:graphicFrameChg>
        <pc:graphicFrameChg chg="del mod replId">
          <ac:chgData name="YANG Zhiyuan" userId="34978340-f87a-476e-9156-e90a8c68a61b" providerId="ADAL" clId="{939C4EB9-57B9-4AC7-925B-F3FE3C3BC9DD}" dt="2020-10-20T07:47:43.403" v="1180"/>
          <ac:graphicFrameMkLst>
            <pc:docMk/>
            <pc:sldMk cId="0" sldId="1228"/>
            <ac:graphicFrameMk id="12" creationId="{BFFF747D-13D3-4E12-9F4F-7FAAECAE4C0A}"/>
          </ac:graphicFrameMkLst>
        </pc:graphicFrameChg>
        <pc:graphicFrameChg chg="del mod replId">
          <ac:chgData name="YANG Zhiyuan" userId="34978340-f87a-476e-9156-e90a8c68a61b" providerId="ADAL" clId="{939C4EB9-57B9-4AC7-925B-F3FE3C3BC9DD}" dt="2020-10-20T07:48:07.651" v="1189"/>
          <ac:graphicFrameMkLst>
            <pc:docMk/>
            <pc:sldMk cId="0" sldId="1228"/>
            <ac:graphicFrameMk id="14" creationId="{018A53A1-1C8E-41FF-8D7F-CF9A423E38A8}"/>
          </ac:graphicFrameMkLst>
        </pc:graphicFrameChg>
        <pc:cxnChg chg="mod">
          <ac:chgData name="YANG Zhiyuan" userId="34978340-f87a-476e-9156-e90a8c68a61b" providerId="ADAL" clId="{939C4EB9-57B9-4AC7-925B-F3FE3C3BC9DD}" dt="2020-10-20T07:57:09.541" v="1240" actId="14100"/>
          <ac:cxnSpMkLst>
            <pc:docMk/>
            <pc:sldMk cId="0" sldId="1228"/>
            <ac:cxnSpMk id="25610" creationId="{D51B011E-34FB-493A-B884-5AD8817A0208}"/>
          </ac:cxnSpMkLst>
        </pc:cxnChg>
        <pc:cxnChg chg="mod">
          <ac:chgData name="YANG Zhiyuan" userId="34978340-f87a-476e-9156-e90a8c68a61b" providerId="ADAL" clId="{939C4EB9-57B9-4AC7-925B-F3FE3C3BC9DD}" dt="2020-10-20T06:46:59.056" v="982" actId="1076"/>
          <ac:cxnSpMkLst>
            <pc:docMk/>
            <pc:sldMk cId="0" sldId="1228"/>
            <ac:cxnSpMk id="25613" creationId="{5C355574-DAEA-460D-8BCC-555E5C1E457E}"/>
          </ac:cxnSpMkLst>
        </pc:cxnChg>
        <pc:cxnChg chg="mod">
          <ac:chgData name="YANG Zhiyuan" userId="34978340-f87a-476e-9156-e90a8c68a61b" providerId="ADAL" clId="{939C4EB9-57B9-4AC7-925B-F3FE3C3BC9DD}" dt="2020-10-20T06:53:45.144" v="1089" actId="14100"/>
          <ac:cxnSpMkLst>
            <pc:docMk/>
            <pc:sldMk cId="0" sldId="1228"/>
            <ac:cxnSpMk id="25615" creationId="{F94C5BDD-7E1F-4B57-935F-394D08D446CF}"/>
          </ac:cxnSpMkLst>
        </pc:cxnChg>
      </pc:sldChg>
      <pc:sldChg chg="addSp delSp modSp del ord">
        <pc:chgData name="YANG Zhiyuan" userId="34978340-f87a-476e-9156-e90a8c68a61b" providerId="ADAL" clId="{939C4EB9-57B9-4AC7-925B-F3FE3C3BC9DD}" dt="2020-10-20T13:37:05.128" v="1548" actId="2696"/>
        <pc:sldMkLst>
          <pc:docMk/>
          <pc:sldMk cId="0" sldId="1229"/>
        </pc:sldMkLst>
        <pc:spChg chg="add mod ord">
          <ac:chgData name="YANG Zhiyuan" userId="34978340-f87a-476e-9156-e90a8c68a61b" providerId="ADAL" clId="{939C4EB9-57B9-4AC7-925B-F3FE3C3BC9DD}" dt="2020-10-20T06:58:06.878" v="1112"/>
          <ac:spMkLst>
            <pc:docMk/>
            <pc:sldMk cId="0" sldId="1229"/>
            <ac:spMk id="2" creationId="{E90FB6EA-50DF-49C2-A4EA-E37E513F26B7}"/>
          </ac:spMkLst>
        </pc:spChg>
        <pc:spChg chg="mod">
          <ac:chgData name="YANG Zhiyuan" userId="34978340-f87a-476e-9156-e90a8c68a61b" providerId="ADAL" clId="{939C4EB9-57B9-4AC7-925B-F3FE3C3BC9DD}" dt="2020-10-20T06:58:56.388" v="1121" actId="1076"/>
          <ac:spMkLst>
            <pc:docMk/>
            <pc:sldMk cId="0" sldId="1229"/>
            <ac:spMk id="5" creationId="{32A6F139-DDEC-44CF-BA6A-C11C16F5511B}"/>
          </ac:spMkLst>
        </pc:spChg>
        <pc:spChg chg="add mod">
          <ac:chgData name="YANG Zhiyuan" userId="34978340-f87a-476e-9156-e90a8c68a61b" providerId="ADAL" clId="{939C4EB9-57B9-4AC7-925B-F3FE3C3BC9DD}" dt="2020-10-20T06:58:38.549" v="1117" actId="1076"/>
          <ac:spMkLst>
            <pc:docMk/>
            <pc:sldMk cId="0" sldId="1229"/>
            <ac:spMk id="20" creationId="{ED34CE64-6932-4BFD-9548-9CEB96A31DA7}"/>
          </ac:spMkLst>
        </pc:spChg>
        <pc:spChg chg="add">
          <ac:chgData name="YANG Zhiyuan" userId="34978340-f87a-476e-9156-e90a8c68a61b" providerId="ADAL" clId="{939C4EB9-57B9-4AC7-925B-F3FE3C3BC9DD}" dt="2020-10-20T07:49:52.860" v="1227"/>
          <ac:spMkLst>
            <pc:docMk/>
            <pc:sldMk cId="0" sldId="1229"/>
            <ac:spMk id="23" creationId="{30319809-5603-49E8-B3DA-4414FE262643}"/>
          </ac:spMkLst>
        </pc:spChg>
        <pc:spChg chg="add">
          <ac:chgData name="YANG Zhiyuan" userId="34978340-f87a-476e-9156-e90a8c68a61b" providerId="ADAL" clId="{939C4EB9-57B9-4AC7-925B-F3FE3C3BC9DD}" dt="2020-10-20T07:50:01.965" v="1229"/>
          <ac:spMkLst>
            <pc:docMk/>
            <pc:sldMk cId="0" sldId="1229"/>
            <ac:spMk id="24" creationId="{D7913572-F70C-4EE7-B6B2-4B58C55E7A79}"/>
          </ac:spMkLst>
        </pc:spChg>
        <pc:spChg chg="del">
          <ac:chgData name="YANG Zhiyuan" userId="34978340-f87a-476e-9156-e90a8c68a61b" providerId="ADAL" clId="{939C4EB9-57B9-4AC7-925B-F3FE3C3BC9DD}" dt="2020-10-20T06:55:51.876" v="1099" actId="478"/>
          <ac:spMkLst>
            <pc:docMk/>
            <pc:sldMk cId="0" sldId="1229"/>
            <ac:spMk id="26625" creationId="{EA49CEB2-FF41-4016-82B5-09D84C6C337D}"/>
          </ac:spMkLst>
        </pc:spChg>
        <pc:spChg chg="del">
          <ac:chgData name="YANG Zhiyuan" userId="34978340-f87a-476e-9156-e90a8c68a61b" providerId="ADAL" clId="{939C4EB9-57B9-4AC7-925B-F3FE3C3BC9DD}" dt="2020-10-20T06:56:00.155" v="1102" actId="478"/>
          <ac:spMkLst>
            <pc:docMk/>
            <pc:sldMk cId="0" sldId="1229"/>
            <ac:spMk id="26626" creationId="{22AD20BC-00BE-4008-AC5B-8372E08A5711}"/>
          </ac:spMkLst>
        </pc:spChg>
        <pc:spChg chg="mod">
          <ac:chgData name="YANG Zhiyuan" userId="34978340-f87a-476e-9156-e90a8c68a61b" providerId="ADAL" clId="{939C4EB9-57B9-4AC7-925B-F3FE3C3BC9DD}" dt="2020-10-20T06:57:59.577" v="1111"/>
          <ac:spMkLst>
            <pc:docMk/>
            <pc:sldMk cId="0" sldId="1229"/>
            <ac:spMk id="26627" creationId="{9A8755C2-A375-41FE-951F-2B2A94BA2CC1}"/>
          </ac:spMkLst>
        </pc:spChg>
        <pc:spChg chg="del">
          <ac:chgData name="YANG Zhiyuan" userId="34978340-f87a-476e-9156-e90a8c68a61b" providerId="ADAL" clId="{939C4EB9-57B9-4AC7-925B-F3FE3C3BC9DD}" dt="2020-10-20T06:55:58.524" v="1101" actId="478"/>
          <ac:spMkLst>
            <pc:docMk/>
            <pc:sldMk cId="0" sldId="1229"/>
            <ac:spMk id="26628" creationId="{00598FD6-DA73-4A4D-8E26-50FD4BEB6E95}"/>
          </ac:spMkLst>
        </pc:spChg>
        <pc:spChg chg="mod">
          <ac:chgData name="YANG Zhiyuan" userId="34978340-f87a-476e-9156-e90a8c68a61b" providerId="ADAL" clId="{939C4EB9-57B9-4AC7-925B-F3FE3C3BC9DD}" dt="2020-10-20T06:58:14.769" v="1113"/>
          <ac:spMkLst>
            <pc:docMk/>
            <pc:sldMk cId="0" sldId="1229"/>
            <ac:spMk id="26629" creationId="{49FDF9D9-55E9-4555-A423-58FA5F48B4B6}"/>
          </ac:spMkLst>
        </pc:spChg>
        <pc:spChg chg="mod">
          <ac:chgData name="YANG Zhiyuan" userId="34978340-f87a-476e-9156-e90a8c68a61b" providerId="ADAL" clId="{939C4EB9-57B9-4AC7-925B-F3FE3C3BC9DD}" dt="2020-10-20T06:57:49.371" v="1110" actId="14100"/>
          <ac:spMkLst>
            <pc:docMk/>
            <pc:sldMk cId="0" sldId="1229"/>
            <ac:spMk id="26630" creationId="{9501DE14-B112-4AFC-8D50-4B250BA697EA}"/>
          </ac:spMkLst>
        </pc:spChg>
        <pc:spChg chg="mod">
          <ac:chgData name="YANG Zhiyuan" userId="34978340-f87a-476e-9156-e90a8c68a61b" providerId="ADAL" clId="{939C4EB9-57B9-4AC7-925B-F3FE3C3BC9DD}" dt="2020-10-20T06:57:46.068" v="1109" actId="14100"/>
          <ac:spMkLst>
            <pc:docMk/>
            <pc:sldMk cId="0" sldId="1229"/>
            <ac:spMk id="26631" creationId="{F44E56B0-8EA2-480B-B571-EB50612433C9}"/>
          </ac:spMkLst>
        </pc:spChg>
        <pc:graphicFrameChg chg="del">
          <ac:chgData name="YANG Zhiyuan" userId="34978340-f87a-476e-9156-e90a8c68a61b" providerId="ADAL" clId="{939C4EB9-57B9-4AC7-925B-F3FE3C3BC9DD}" dt="2020-10-20T06:58:28.632" v="1114" actId="478"/>
          <ac:graphicFrameMkLst>
            <pc:docMk/>
            <pc:sldMk cId="0" sldId="1229"/>
            <ac:graphicFrameMk id="26635" creationId="{2074E092-8AB8-46D1-AA41-7AE43B06B7A3}"/>
          </ac:graphicFrameMkLst>
        </pc:graphicFrameChg>
        <pc:graphicFrameChg chg="del">
          <ac:chgData name="YANG Zhiyuan" userId="34978340-f87a-476e-9156-e90a8c68a61b" providerId="ADAL" clId="{939C4EB9-57B9-4AC7-925B-F3FE3C3BC9DD}" dt="2020-10-20T07:50:01.380" v="1228" actId="478"/>
          <ac:graphicFrameMkLst>
            <pc:docMk/>
            <pc:sldMk cId="0" sldId="1229"/>
            <ac:graphicFrameMk id="26636" creationId="{50CD52FB-38DF-4BDD-8D28-BA687BF48D94}"/>
          </ac:graphicFrameMkLst>
        </pc:graphicFrameChg>
        <pc:graphicFrameChg chg="del">
          <ac:chgData name="YANG Zhiyuan" userId="34978340-f87a-476e-9156-e90a8c68a61b" providerId="ADAL" clId="{939C4EB9-57B9-4AC7-925B-F3FE3C3BC9DD}" dt="2020-10-20T07:49:52.317" v="1226" actId="478"/>
          <ac:graphicFrameMkLst>
            <pc:docMk/>
            <pc:sldMk cId="0" sldId="1229"/>
            <ac:graphicFrameMk id="26637" creationId="{6CC2127F-9407-45BD-917B-515C3B1491B2}"/>
          </ac:graphicFrameMkLst>
        </pc:graphicFrameChg>
        <pc:cxnChg chg="mod">
          <ac:chgData name="YANG Zhiyuan" userId="34978340-f87a-476e-9156-e90a8c68a61b" providerId="ADAL" clId="{939C4EB9-57B9-4AC7-925B-F3FE3C3BC9DD}" dt="2020-10-20T07:00:58.819" v="1133" actId="14100"/>
          <ac:cxnSpMkLst>
            <pc:docMk/>
            <pc:sldMk cId="0" sldId="1229"/>
            <ac:cxnSpMk id="26634" creationId="{C7D4C23F-C256-4F1E-A3DF-2E260FBD6855}"/>
          </ac:cxnSpMkLst>
        </pc:cxnChg>
        <pc:cxnChg chg="mod">
          <ac:chgData name="YANG Zhiyuan" userId="34978340-f87a-476e-9156-e90a8c68a61b" providerId="ADAL" clId="{939C4EB9-57B9-4AC7-925B-F3FE3C3BC9DD}" dt="2020-10-20T06:58:59.647" v="1122" actId="14100"/>
          <ac:cxnSpMkLst>
            <pc:docMk/>
            <pc:sldMk cId="0" sldId="1229"/>
            <ac:cxnSpMk id="26638" creationId="{B2EBD407-013D-4EBF-BCF9-7D9B0F9A53C2}"/>
          </ac:cxnSpMkLst>
        </pc:cxnChg>
      </pc:sldChg>
      <pc:sldChg chg="addSp delSp modSp del ord">
        <pc:chgData name="YANG Zhiyuan" userId="34978340-f87a-476e-9156-e90a8c68a61b" providerId="ADAL" clId="{939C4EB9-57B9-4AC7-925B-F3FE3C3BC9DD}" dt="2020-10-20T13:37:00.745" v="1547" actId="2696"/>
        <pc:sldMkLst>
          <pc:docMk/>
          <pc:sldMk cId="0" sldId="1230"/>
        </pc:sldMkLst>
        <pc:spChg chg="mod">
          <ac:chgData name="YANG Zhiyuan" userId="34978340-f87a-476e-9156-e90a8c68a61b" providerId="ADAL" clId="{939C4EB9-57B9-4AC7-925B-F3FE3C3BC9DD}" dt="2020-10-20T07:01:42.308" v="1144" actId="2085"/>
          <ac:spMkLst>
            <pc:docMk/>
            <pc:sldMk cId="0" sldId="1230"/>
            <ac:spMk id="4" creationId="{0471F6CA-2137-470D-837C-D3388097D9E9}"/>
          </ac:spMkLst>
        </pc:spChg>
        <pc:spChg chg="add mod ord">
          <ac:chgData name="YANG Zhiyuan" userId="34978340-f87a-476e-9156-e90a8c68a61b" providerId="ADAL" clId="{939C4EB9-57B9-4AC7-925B-F3FE3C3BC9DD}" dt="2020-10-20T07:05:53.582" v="1174"/>
          <ac:spMkLst>
            <pc:docMk/>
            <pc:sldMk cId="0" sldId="1230"/>
            <ac:spMk id="9" creationId="{6E84D7BA-A5F2-4EE3-BE8C-14D90297E1F9}"/>
          </ac:spMkLst>
        </pc:spChg>
        <pc:spChg chg="add mod ord">
          <ac:chgData name="YANG Zhiyuan" userId="34978340-f87a-476e-9156-e90a8c68a61b" providerId="ADAL" clId="{939C4EB9-57B9-4AC7-925B-F3FE3C3BC9DD}" dt="2020-10-20T07:03:47.688" v="1156" actId="167"/>
          <ac:spMkLst>
            <pc:docMk/>
            <pc:sldMk cId="0" sldId="1230"/>
            <ac:spMk id="11" creationId="{90CEF2FE-D0A7-4B90-BD40-3A98D930ACB2}"/>
          </ac:spMkLst>
        </pc:spChg>
        <pc:spChg chg="add mod">
          <ac:chgData name="YANG Zhiyuan" userId="34978340-f87a-476e-9156-e90a8c68a61b" providerId="ADAL" clId="{939C4EB9-57B9-4AC7-925B-F3FE3C3BC9DD}" dt="2020-10-20T07:00:47.343" v="1132" actId="1076"/>
          <ac:spMkLst>
            <pc:docMk/>
            <pc:sldMk cId="0" sldId="1230"/>
            <ac:spMk id="19" creationId="{9C0BD897-9652-45D8-87F6-52A63AA3DFDF}"/>
          </ac:spMkLst>
        </pc:spChg>
        <pc:spChg chg="add">
          <ac:chgData name="YANG Zhiyuan" userId="34978340-f87a-476e-9156-e90a8c68a61b" providerId="ADAL" clId="{939C4EB9-57B9-4AC7-925B-F3FE3C3BC9DD}" dt="2020-10-20T07:50:06.848" v="1231"/>
          <ac:spMkLst>
            <pc:docMk/>
            <pc:sldMk cId="0" sldId="1230"/>
            <ac:spMk id="31" creationId="{12901CF4-DB23-4663-A82F-1A280248792F}"/>
          </ac:spMkLst>
        </pc:spChg>
        <pc:spChg chg="add del">
          <ac:chgData name="YANG Zhiyuan" userId="34978340-f87a-476e-9156-e90a8c68a61b" providerId="ADAL" clId="{939C4EB9-57B9-4AC7-925B-F3FE3C3BC9DD}" dt="2020-10-20T07:50:13.411" v="1233"/>
          <ac:spMkLst>
            <pc:docMk/>
            <pc:sldMk cId="0" sldId="1230"/>
            <ac:spMk id="32" creationId="{CCFF078C-4674-4D77-8B2E-2F77434B2A7D}"/>
          </ac:spMkLst>
        </pc:spChg>
        <pc:spChg chg="add">
          <ac:chgData name="YANG Zhiyuan" userId="34978340-f87a-476e-9156-e90a8c68a61b" providerId="ADAL" clId="{939C4EB9-57B9-4AC7-925B-F3FE3C3BC9DD}" dt="2020-10-20T07:50:15.104" v="1235"/>
          <ac:spMkLst>
            <pc:docMk/>
            <pc:sldMk cId="0" sldId="1230"/>
            <ac:spMk id="33" creationId="{B4655AEB-F010-414D-8CE4-8E47E0976766}"/>
          </ac:spMkLst>
        </pc:spChg>
        <pc:spChg chg="del">
          <ac:chgData name="YANG Zhiyuan" userId="34978340-f87a-476e-9156-e90a8c68a61b" providerId="ADAL" clId="{939C4EB9-57B9-4AC7-925B-F3FE3C3BC9DD}" dt="2020-10-20T07:03:50.794" v="1158" actId="478"/>
          <ac:spMkLst>
            <pc:docMk/>
            <pc:sldMk cId="0" sldId="1230"/>
            <ac:spMk id="27649" creationId="{5F2B2DE2-3EDC-4FD1-ADAC-CBB86376EE32}"/>
          </ac:spMkLst>
        </pc:spChg>
        <pc:spChg chg="mod">
          <ac:chgData name="YANG Zhiyuan" userId="34978340-f87a-476e-9156-e90a8c68a61b" providerId="ADAL" clId="{939C4EB9-57B9-4AC7-925B-F3FE3C3BC9DD}" dt="2020-10-20T07:08:42.838" v="1178" actId="1076"/>
          <ac:spMkLst>
            <pc:docMk/>
            <pc:sldMk cId="0" sldId="1230"/>
            <ac:spMk id="27650" creationId="{908A1036-2823-41D1-8021-78D51839AD8B}"/>
          </ac:spMkLst>
        </pc:spChg>
        <pc:spChg chg="del">
          <ac:chgData name="YANG Zhiyuan" userId="34978340-f87a-476e-9156-e90a8c68a61b" providerId="ADAL" clId="{939C4EB9-57B9-4AC7-925B-F3FE3C3BC9DD}" dt="2020-10-20T07:02:58.534" v="1151" actId="478"/>
          <ac:spMkLst>
            <pc:docMk/>
            <pc:sldMk cId="0" sldId="1230"/>
            <ac:spMk id="27651" creationId="{FCA1F7EA-F80A-4157-9AAF-92472636E9D3}"/>
          </ac:spMkLst>
        </pc:spChg>
        <pc:spChg chg="del">
          <ac:chgData name="YANG Zhiyuan" userId="34978340-f87a-476e-9156-e90a8c68a61b" providerId="ADAL" clId="{939C4EB9-57B9-4AC7-925B-F3FE3C3BC9DD}" dt="2020-10-20T07:03:49.281" v="1157" actId="478"/>
          <ac:spMkLst>
            <pc:docMk/>
            <pc:sldMk cId="0" sldId="1230"/>
            <ac:spMk id="27652" creationId="{E8334038-F0D9-465A-89B9-67457CC7D021}"/>
          </ac:spMkLst>
        </pc:spChg>
        <pc:spChg chg="del">
          <ac:chgData name="YANG Zhiyuan" userId="34978340-f87a-476e-9156-e90a8c68a61b" providerId="ADAL" clId="{939C4EB9-57B9-4AC7-925B-F3FE3C3BC9DD}" dt="2020-10-20T07:03:00.247" v="1152" actId="478"/>
          <ac:spMkLst>
            <pc:docMk/>
            <pc:sldMk cId="0" sldId="1230"/>
            <ac:spMk id="27653" creationId="{111CD193-9A56-4193-84EC-412243C675BB}"/>
          </ac:spMkLst>
        </pc:spChg>
        <pc:spChg chg="mod">
          <ac:chgData name="YANG Zhiyuan" userId="34978340-f87a-476e-9156-e90a8c68a61b" providerId="ADAL" clId="{939C4EB9-57B9-4AC7-925B-F3FE3C3BC9DD}" dt="2020-10-20T07:02:01.926" v="1146" actId="14100"/>
          <ac:spMkLst>
            <pc:docMk/>
            <pc:sldMk cId="0" sldId="1230"/>
            <ac:spMk id="27655" creationId="{18A36AD5-88CC-41C0-9A15-957CF15E298E}"/>
          </ac:spMkLst>
        </pc:spChg>
        <pc:spChg chg="mod">
          <ac:chgData name="YANG Zhiyuan" userId="34978340-f87a-476e-9156-e90a8c68a61b" providerId="ADAL" clId="{939C4EB9-57B9-4AC7-925B-F3FE3C3BC9DD}" dt="2020-10-20T07:58:56.278" v="1251"/>
          <ac:spMkLst>
            <pc:docMk/>
            <pc:sldMk cId="0" sldId="1230"/>
            <ac:spMk id="27664" creationId="{902D4184-FB1F-481E-B4F8-2F87240389A9}"/>
          </ac:spMkLst>
        </pc:spChg>
        <pc:graphicFrameChg chg="del">
          <ac:chgData name="YANG Zhiyuan" userId="34978340-f87a-476e-9156-e90a8c68a61b" providerId="ADAL" clId="{939C4EB9-57B9-4AC7-925B-F3FE3C3BC9DD}" dt="2020-10-20T07:00:44.120" v="1130" actId="478"/>
          <ac:graphicFrameMkLst>
            <pc:docMk/>
            <pc:sldMk cId="0" sldId="1230"/>
            <ac:graphicFrameMk id="27659" creationId="{2A7B4AC3-F052-4701-8646-F1178A059F62}"/>
          </ac:graphicFrameMkLst>
        </pc:graphicFrameChg>
        <pc:graphicFrameChg chg="del">
          <ac:chgData name="YANG Zhiyuan" userId="34978340-f87a-476e-9156-e90a8c68a61b" providerId="ADAL" clId="{939C4EB9-57B9-4AC7-925B-F3FE3C3BC9DD}" dt="2020-10-20T07:50:06.628" v="1230" actId="478"/>
          <ac:graphicFrameMkLst>
            <pc:docMk/>
            <pc:sldMk cId="0" sldId="1230"/>
            <ac:graphicFrameMk id="27660" creationId="{73C0B0DA-A9E7-47F9-B1B1-C348F413712A}"/>
          </ac:graphicFrameMkLst>
        </pc:graphicFrameChg>
        <pc:graphicFrameChg chg="del">
          <ac:chgData name="YANG Zhiyuan" userId="34978340-f87a-476e-9156-e90a8c68a61b" providerId="ADAL" clId="{939C4EB9-57B9-4AC7-925B-F3FE3C3BC9DD}" dt="2020-10-20T07:50:14.923" v="1234" actId="478"/>
          <ac:graphicFrameMkLst>
            <pc:docMk/>
            <pc:sldMk cId="0" sldId="1230"/>
            <ac:graphicFrameMk id="27662" creationId="{C2CAA547-402C-4F31-8062-F8BF6D5445C3}"/>
          </ac:graphicFrameMkLst>
        </pc:graphicFrameChg>
        <pc:cxnChg chg="mod">
          <ac:chgData name="YANG Zhiyuan" userId="34978340-f87a-476e-9156-e90a8c68a61b" providerId="ADAL" clId="{939C4EB9-57B9-4AC7-925B-F3FE3C3BC9DD}" dt="2020-10-20T07:02:01.926" v="1146" actId="14100"/>
          <ac:cxnSpMkLst>
            <pc:docMk/>
            <pc:sldMk cId="0" sldId="1230"/>
            <ac:cxnSpMk id="27658" creationId="{F9503AEB-E22A-429E-940D-A15BAFE6C394}"/>
          </ac:cxnSpMkLst>
        </pc:cxnChg>
        <pc:cxnChg chg="mod">
          <ac:chgData name="YANG Zhiyuan" userId="34978340-f87a-476e-9156-e90a8c68a61b" providerId="ADAL" clId="{939C4EB9-57B9-4AC7-925B-F3FE3C3BC9DD}" dt="2020-10-20T07:04:22.247" v="1165" actId="1036"/>
          <ac:cxnSpMkLst>
            <pc:docMk/>
            <pc:sldMk cId="0" sldId="1230"/>
            <ac:cxnSpMk id="27661" creationId="{113872BE-FFC8-4F75-AE29-B41E32749189}"/>
          </ac:cxnSpMkLst>
        </pc:cxnChg>
        <pc:cxnChg chg="mod">
          <ac:chgData name="YANG Zhiyuan" userId="34978340-f87a-476e-9156-e90a8c68a61b" providerId="ADAL" clId="{939C4EB9-57B9-4AC7-925B-F3FE3C3BC9DD}" dt="2020-10-20T07:01:28.854" v="1142" actId="14100"/>
          <ac:cxnSpMkLst>
            <pc:docMk/>
            <pc:sldMk cId="0" sldId="1230"/>
            <ac:cxnSpMk id="27663" creationId="{7ED606F9-B45E-4C2F-A930-21155D97D280}"/>
          </ac:cxnSpMkLst>
        </pc:cxnChg>
      </pc:sldChg>
      <pc:sldChg chg="addSp delSp del">
        <pc:chgData name="YANG Zhiyuan" userId="34978340-f87a-476e-9156-e90a8c68a61b" providerId="ADAL" clId="{939C4EB9-57B9-4AC7-925B-F3FE3C3BC9DD}" dt="2020-10-20T13:41:04.850" v="1582" actId="2696"/>
        <pc:sldMkLst>
          <pc:docMk/>
          <pc:sldMk cId="0" sldId="1231"/>
        </pc:sldMkLst>
        <pc:spChg chg="add">
          <ac:chgData name="YANG Zhiyuan" userId="34978340-f87a-476e-9156-e90a8c68a61b" providerId="ADAL" clId="{939C4EB9-57B9-4AC7-925B-F3FE3C3BC9DD}" dt="2020-10-20T07:53:59.054" v="1237"/>
          <ac:spMkLst>
            <pc:docMk/>
            <pc:sldMk cId="0" sldId="1231"/>
            <ac:spMk id="18" creationId="{5E497CDB-2F3A-4512-A3E2-201779CAB6EA}"/>
          </ac:spMkLst>
        </pc:spChg>
        <pc:spChg chg="add">
          <ac:chgData name="YANG Zhiyuan" userId="34978340-f87a-476e-9156-e90a8c68a61b" providerId="ADAL" clId="{939C4EB9-57B9-4AC7-925B-F3FE3C3BC9DD}" dt="2020-10-20T07:57:59.743" v="1245"/>
          <ac:spMkLst>
            <pc:docMk/>
            <pc:sldMk cId="0" sldId="1231"/>
            <ac:spMk id="19" creationId="{621E9781-D131-40C9-854D-412243E0AD90}"/>
          </ac:spMkLst>
        </pc:spChg>
        <pc:graphicFrameChg chg="del">
          <ac:chgData name="YANG Zhiyuan" userId="34978340-f87a-476e-9156-e90a8c68a61b" providerId="ADAL" clId="{939C4EB9-57B9-4AC7-925B-F3FE3C3BC9DD}" dt="2020-10-20T07:57:59.181" v="1244" actId="478"/>
          <ac:graphicFrameMkLst>
            <pc:docMk/>
            <pc:sldMk cId="0" sldId="1231"/>
            <ac:graphicFrameMk id="28683" creationId="{BE184AD8-C761-4AFE-861F-5B71B1F4318A}"/>
          </ac:graphicFrameMkLst>
        </pc:graphicFrameChg>
        <pc:graphicFrameChg chg="del">
          <ac:chgData name="YANG Zhiyuan" userId="34978340-f87a-476e-9156-e90a8c68a61b" providerId="ADAL" clId="{939C4EB9-57B9-4AC7-925B-F3FE3C3BC9DD}" dt="2020-10-20T07:53:55.052" v="1236" actId="478"/>
          <ac:graphicFrameMkLst>
            <pc:docMk/>
            <pc:sldMk cId="0" sldId="1231"/>
            <ac:graphicFrameMk id="28684" creationId="{A19F3631-8D5A-42AA-8A7A-2281D1BB858D}"/>
          </ac:graphicFrameMkLst>
        </pc:graphicFrameChg>
      </pc:sldChg>
      <pc:sldChg chg="addSp delSp modSp ord">
        <pc:chgData name="YANG Zhiyuan" userId="34978340-f87a-476e-9156-e90a8c68a61b" providerId="ADAL" clId="{939C4EB9-57B9-4AC7-925B-F3FE3C3BC9DD}" dt="2020-10-19T07:29:25.273" v="622" actId="478"/>
        <pc:sldMkLst>
          <pc:docMk/>
          <pc:sldMk cId="0" sldId="2134"/>
        </pc:sldMkLst>
        <pc:spChg chg="del mod">
          <ac:chgData name="YANG Zhiyuan" userId="34978340-f87a-476e-9156-e90a8c68a61b" providerId="ADAL" clId="{939C4EB9-57B9-4AC7-925B-F3FE3C3BC9DD}" dt="2020-10-19T07:02:35.088" v="503" actId="478"/>
          <ac:spMkLst>
            <pc:docMk/>
            <pc:sldMk cId="0" sldId="2134"/>
            <ac:spMk id="2" creationId="{47B31A8C-AD2C-4AAA-A45C-ED1C552FBF2E}"/>
          </ac:spMkLst>
        </pc:spChg>
        <pc:spChg chg="mod">
          <ac:chgData name="YANG Zhiyuan" userId="34978340-f87a-476e-9156-e90a8c68a61b" providerId="ADAL" clId="{939C4EB9-57B9-4AC7-925B-F3FE3C3BC9DD}" dt="2020-10-19T07:28:36.163" v="618" actId="2085"/>
          <ac:spMkLst>
            <pc:docMk/>
            <pc:sldMk cId="0" sldId="2134"/>
            <ac:spMk id="3" creationId="{BFCA55E7-ED84-4468-89CA-879B6A57B88B}"/>
          </ac:spMkLst>
        </pc:spChg>
        <pc:spChg chg="del mod">
          <ac:chgData name="YANG Zhiyuan" userId="34978340-f87a-476e-9156-e90a8c68a61b" providerId="ADAL" clId="{939C4EB9-57B9-4AC7-925B-F3FE3C3BC9DD}" dt="2020-10-19T07:02:35.873" v="504" actId="478"/>
          <ac:spMkLst>
            <pc:docMk/>
            <pc:sldMk cId="0" sldId="2134"/>
            <ac:spMk id="4" creationId="{B96DDDA0-B96D-495E-BC19-F8A32F60D9C8}"/>
          </ac:spMkLst>
        </pc:spChg>
        <pc:spChg chg="add del mod">
          <ac:chgData name="YANG Zhiyuan" userId="34978340-f87a-476e-9156-e90a8c68a61b" providerId="ADAL" clId="{939C4EB9-57B9-4AC7-925B-F3FE3C3BC9DD}" dt="2020-10-19T03:03:36.304" v="201" actId="478"/>
          <ac:spMkLst>
            <pc:docMk/>
            <pc:sldMk cId="0" sldId="2134"/>
            <ac:spMk id="5" creationId="{911F222D-1BF1-4F65-A67B-6549AE2A91C1}"/>
          </ac:spMkLst>
        </pc:spChg>
        <pc:spChg chg="del mod">
          <ac:chgData name="YANG Zhiyuan" userId="34978340-f87a-476e-9156-e90a8c68a61b" providerId="ADAL" clId="{939C4EB9-57B9-4AC7-925B-F3FE3C3BC9DD}" dt="2020-10-19T07:02:37.280" v="505" actId="478"/>
          <ac:spMkLst>
            <pc:docMk/>
            <pc:sldMk cId="0" sldId="2134"/>
            <ac:spMk id="6" creationId="{5C3FA533-8CF1-40E8-81C6-69579BEE0F05}"/>
          </ac:spMkLst>
        </pc:spChg>
        <pc:spChg chg="del mod">
          <ac:chgData name="YANG Zhiyuan" userId="34978340-f87a-476e-9156-e90a8c68a61b" providerId="ADAL" clId="{939C4EB9-57B9-4AC7-925B-F3FE3C3BC9DD}" dt="2020-10-19T07:02:38.289" v="506" actId="478"/>
          <ac:spMkLst>
            <pc:docMk/>
            <pc:sldMk cId="0" sldId="2134"/>
            <ac:spMk id="7" creationId="{E424BF15-27EF-41B6-8F2C-6A088772D630}"/>
          </ac:spMkLst>
        </pc:spChg>
        <pc:spChg chg="add del mod">
          <ac:chgData name="YANG Zhiyuan" userId="34978340-f87a-476e-9156-e90a8c68a61b" providerId="ADAL" clId="{939C4EB9-57B9-4AC7-925B-F3FE3C3BC9DD}" dt="2020-10-19T07:05:34.691" v="523" actId="478"/>
          <ac:spMkLst>
            <pc:docMk/>
            <pc:sldMk cId="0" sldId="2134"/>
            <ac:spMk id="26" creationId="{BB73FDDA-BA63-4FBC-B3D9-1F55AB25D515}"/>
          </ac:spMkLst>
        </pc:spChg>
        <pc:spChg chg="add del mod">
          <ac:chgData name="YANG Zhiyuan" userId="34978340-f87a-476e-9156-e90a8c68a61b" providerId="ADAL" clId="{939C4EB9-57B9-4AC7-925B-F3FE3C3BC9DD}" dt="2020-10-19T07:29:25.273" v="622" actId="478"/>
          <ac:spMkLst>
            <pc:docMk/>
            <pc:sldMk cId="0" sldId="2134"/>
            <ac:spMk id="49" creationId="{7C52BD1C-BD42-4D3D-B803-9C3B52729FCB}"/>
          </ac:spMkLst>
        </pc:spChg>
        <pc:spChg chg="mod">
          <ac:chgData name="YANG Zhiyuan" userId="34978340-f87a-476e-9156-e90a8c68a61b" providerId="ADAL" clId="{939C4EB9-57B9-4AC7-925B-F3FE3C3BC9DD}" dt="2020-10-19T07:07:32.763" v="551"/>
          <ac:spMkLst>
            <pc:docMk/>
            <pc:sldMk cId="0" sldId="2134"/>
            <ac:spMk id="47105" creationId="{0432DC01-D1FB-454C-A17E-3FAC6083D610}"/>
          </ac:spMkLst>
        </pc:spChg>
        <pc:spChg chg="mod">
          <ac:chgData name="YANG Zhiyuan" userId="34978340-f87a-476e-9156-e90a8c68a61b" providerId="ADAL" clId="{939C4EB9-57B9-4AC7-925B-F3FE3C3BC9DD}" dt="2020-10-19T07:05:52.769" v="526" actId="1076"/>
          <ac:spMkLst>
            <pc:docMk/>
            <pc:sldMk cId="0" sldId="2134"/>
            <ac:spMk id="47117" creationId="{632568A4-35F1-42D9-8447-A8EF3217F9EE}"/>
          </ac:spMkLst>
        </pc:spChg>
        <pc:spChg chg="mod">
          <ac:chgData name="YANG Zhiyuan" userId="34978340-f87a-476e-9156-e90a8c68a61b" providerId="ADAL" clId="{939C4EB9-57B9-4AC7-925B-F3FE3C3BC9DD}" dt="2020-10-19T07:06:25.800" v="538" actId="1076"/>
          <ac:spMkLst>
            <pc:docMk/>
            <pc:sldMk cId="0" sldId="2134"/>
            <ac:spMk id="47121" creationId="{B1D6EAEF-3D8E-4FC7-A367-CF75ACC64F25}"/>
          </ac:spMkLst>
        </pc:spChg>
        <pc:spChg chg="add mod">
          <ac:chgData name="YANG Zhiyuan" userId="34978340-f87a-476e-9156-e90a8c68a61b" providerId="ADAL" clId="{939C4EB9-57B9-4AC7-925B-F3FE3C3BC9DD}" dt="2020-10-19T07:06:59.593" v="550" actId="27636"/>
          <ac:spMkLst>
            <pc:docMk/>
            <pc:sldMk cId="0" sldId="2134"/>
            <ac:spMk id="47123" creationId="{D6395F88-E9BC-41E6-89E7-A622E496E551}"/>
          </ac:spMkLst>
        </pc:spChg>
        <pc:graphicFrameChg chg="del mod replId">
          <ac:chgData name="YANG Zhiyuan" userId="34978340-f87a-476e-9156-e90a8c68a61b" providerId="ADAL" clId="{939C4EB9-57B9-4AC7-925B-F3FE3C3BC9DD}" dt="2020-10-19T07:00:16.160" v="490"/>
          <ac:graphicFrameMkLst>
            <pc:docMk/>
            <pc:sldMk cId="0" sldId="2134"/>
            <ac:graphicFrameMk id="24" creationId="{D6395F88-E9BC-41E6-89E7-A622E496E551}"/>
          </ac:graphicFrameMkLst>
        </pc:graphicFrameChg>
        <pc:graphicFrameChg chg="mod">
          <ac:chgData name="YANG Zhiyuan" userId="34978340-f87a-476e-9156-e90a8c68a61b" providerId="ADAL" clId="{939C4EB9-57B9-4AC7-925B-F3FE3C3BC9DD}" dt="2020-10-19T07:08:44.869" v="554" actId="1036"/>
          <ac:graphicFrameMkLst>
            <pc:docMk/>
            <pc:sldMk cId="0" sldId="2134"/>
            <ac:graphicFrameMk id="47109" creationId="{665167E6-B698-4AD3-8E24-6CBD592C75DC}"/>
          </ac:graphicFrameMkLst>
        </pc:graphicFrameChg>
        <pc:graphicFrameChg chg="mod">
          <ac:chgData name="YANG Zhiyuan" userId="34978340-f87a-476e-9156-e90a8c68a61b" providerId="ADAL" clId="{939C4EB9-57B9-4AC7-925B-F3FE3C3BC9DD}" dt="2020-10-19T07:05:56.316" v="527" actId="1076"/>
          <ac:graphicFrameMkLst>
            <pc:docMk/>
            <pc:sldMk cId="0" sldId="2134"/>
            <ac:graphicFrameMk id="47118" creationId="{C61240D0-098A-4A13-B57A-8B6D6C4947D7}"/>
          </ac:graphicFrameMkLst>
        </pc:graphicFrameChg>
        <pc:graphicFrameChg chg="mod">
          <ac:chgData name="YANG Zhiyuan" userId="34978340-f87a-476e-9156-e90a8c68a61b" providerId="ADAL" clId="{939C4EB9-57B9-4AC7-925B-F3FE3C3BC9DD}" dt="2020-10-19T07:06:43.694" v="542" actId="1076"/>
          <ac:graphicFrameMkLst>
            <pc:docMk/>
            <pc:sldMk cId="0" sldId="2134"/>
            <ac:graphicFrameMk id="47122" creationId="{9EB3C060-1DAD-49B5-B758-A08C148F2E41}"/>
          </ac:graphicFrameMkLst>
        </pc:graphicFrameChg>
        <pc:cxnChg chg="add del mod">
          <ac:chgData name="YANG Zhiyuan" userId="34978340-f87a-476e-9156-e90a8c68a61b" providerId="ADAL" clId="{939C4EB9-57B9-4AC7-925B-F3FE3C3BC9DD}" dt="2020-10-19T06:44:48.019" v="463" actId="478"/>
          <ac:cxnSpMkLst>
            <pc:docMk/>
            <pc:sldMk cId="0" sldId="2134"/>
            <ac:cxnSpMk id="8" creationId="{8295743E-FFCB-4ADA-81AE-BE8A5761CEF7}"/>
          </ac:cxnSpMkLst>
        </pc:cxnChg>
        <pc:cxnChg chg="add del mod">
          <ac:chgData name="YANG Zhiyuan" userId="34978340-f87a-476e-9156-e90a8c68a61b" providerId="ADAL" clId="{939C4EB9-57B9-4AC7-925B-F3FE3C3BC9DD}" dt="2020-10-19T06:45:47.521" v="465" actId="478"/>
          <ac:cxnSpMkLst>
            <pc:docMk/>
            <pc:sldMk cId="0" sldId="2134"/>
            <ac:cxnSpMk id="10" creationId="{35F33A55-423B-4C2A-83ED-D8870E1CC88D}"/>
          </ac:cxnSpMkLst>
        </pc:cxnChg>
        <pc:cxnChg chg="add del mod">
          <ac:chgData name="YANG Zhiyuan" userId="34978340-f87a-476e-9156-e90a8c68a61b" providerId="ADAL" clId="{939C4EB9-57B9-4AC7-925B-F3FE3C3BC9DD}" dt="2020-10-19T06:46:58.800" v="469" actId="11529"/>
          <ac:cxnSpMkLst>
            <pc:docMk/>
            <pc:sldMk cId="0" sldId="2134"/>
            <ac:cxnSpMk id="12" creationId="{1815CDBD-7A85-4716-AB61-E78D4398CD41}"/>
          </ac:cxnSpMkLst>
        </pc:cxnChg>
        <pc:cxnChg chg="add mod">
          <ac:chgData name="YANG Zhiyuan" userId="34978340-f87a-476e-9156-e90a8c68a61b" providerId="ADAL" clId="{939C4EB9-57B9-4AC7-925B-F3FE3C3BC9DD}" dt="2020-10-19T06:59:36.173" v="485" actId="208"/>
          <ac:cxnSpMkLst>
            <pc:docMk/>
            <pc:sldMk cId="0" sldId="2134"/>
            <ac:cxnSpMk id="14" creationId="{3017877E-AD9F-4AEF-9862-9B9685C8E6C7}"/>
          </ac:cxnSpMkLst>
        </pc:cxnChg>
        <pc:cxnChg chg="add del mod">
          <ac:chgData name="YANG Zhiyuan" userId="34978340-f87a-476e-9156-e90a8c68a61b" providerId="ADAL" clId="{939C4EB9-57B9-4AC7-925B-F3FE3C3BC9DD}" dt="2020-10-19T06:52:06.532" v="474" actId="478"/>
          <ac:cxnSpMkLst>
            <pc:docMk/>
            <pc:sldMk cId="0" sldId="2134"/>
            <ac:cxnSpMk id="16" creationId="{E33FC33D-A212-468B-AA72-2E34996AA51A}"/>
          </ac:cxnSpMkLst>
        </pc:cxnChg>
        <pc:cxnChg chg="add mod">
          <ac:chgData name="YANG Zhiyuan" userId="34978340-f87a-476e-9156-e90a8c68a61b" providerId="ADAL" clId="{939C4EB9-57B9-4AC7-925B-F3FE3C3BC9DD}" dt="2020-10-19T07:08:12.625" v="553" actId="14100"/>
          <ac:cxnSpMkLst>
            <pc:docMk/>
            <pc:sldMk cId="0" sldId="2134"/>
            <ac:cxnSpMk id="20" creationId="{FF4B3D2F-0080-4D3D-8534-6F5930D694E5}"/>
          </ac:cxnSpMkLst>
        </pc:cxnChg>
        <pc:cxnChg chg="add mod">
          <ac:chgData name="YANG Zhiyuan" userId="34978340-f87a-476e-9156-e90a8c68a61b" providerId="ADAL" clId="{939C4EB9-57B9-4AC7-925B-F3FE3C3BC9DD}" dt="2020-10-19T07:06:36.586" v="540" actId="1076"/>
          <ac:cxnSpMkLst>
            <pc:docMk/>
            <pc:sldMk cId="0" sldId="2134"/>
            <ac:cxnSpMk id="33" creationId="{E646CDCF-64F5-49AA-9EE9-82BE3A5EEF58}"/>
          </ac:cxnSpMkLst>
        </pc:cxnChg>
        <pc:cxnChg chg="mod">
          <ac:chgData name="YANG Zhiyuan" userId="34978340-f87a-476e-9156-e90a8c68a61b" providerId="ADAL" clId="{939C4EB9-57B9-4AC7-925B-F3FE3C3BC9DD}" dt="2020-10-19T07:07:32.763" v="551"/>
          <ac:cxnSpMkLst>
            <pc:docMk/>
            <pc:sldMk cId="0" sldId="2134"/>
            <ac:cxnSpMk id="47120" creationId="{1665BA82-0622-41DC-89E2-713C1F265305}"/>
          </ac:cxnSpMkLst>
        </pc:cxnChg>
      </pc:sldChg>
      <pc:sldChg chg="addSp delSp modSp ord addCm delCm">
        <pc:chgData name="YANG Zhiyuan" userId="34978340-f87a-476e-9156-e90a8c68a61b" providerId="ADAL" clId="{939C4EB9-57B9-4AC7-925B-F3FE3C3BC9DD}" dt="2020-10-19T07:25:29.180" v="612" actId="1076"/>
        <pc:sldMkLst>
          <pc:docMk/>
          <pc:sldMk cId="0" sldId="2135"/>
        </pc:sldMkLst>
        <pc:spChg chg="mod">
          <ac:chgData name="YANG Zhiyuan" userId="34978340-f87a-476e-9156-e90a8c68a61b" providerId="ADAL" clId="{939C4EB9-57B9-4AC7-925B-F3FE3C3BC9DD}" dt="2020-10-19T03:07:33.105" v="226" actId="1076"/>
          <ac:spMkLst>
            <pc:docMk/>
            <pc:sldMk cId="0" sldId="2135"/>
            <ac:spMk id="4" creationId="{D63E49A1-4FB9-4080-AE30-DB240E0DD920}"/>
          </ac:spMkLst>
        </pc:spChg>
        <pc:spChg chg="mod">
          <ac:chgData name="YANG Zhiyuan" userId="34978340-f87a-476e-9156-e90a8c68a61b" providerId="ADAL" clId="{939C4EB9-57B9-4AC7-925B-F3FE3C3BC9DD}" dt="2020-10-19T03:21:34.673" v="232" actId="14100"/>
          <ac:spMkLst>
            <pc:docMk/>
            <pc:sldMk cId="0" sldId="2135"/>
            <ac:spMk id="10" creationId="{4BCA3E10-B217-4C8B-BC5F-8A3C65C332E3}"/>
          </ac:spMkLst>
        </pc:spChg>
        <pc:spChg chg="add mod">
          <ac:chgData name="YANG Zhiyuan" userId="34978340-f87a-476e-9156-e90a8c68a61b" providerId="ADAL" clId="{939C4EB9-57B9-4AC7-925B-F3FE3C3BC9DD}" dt="2020-10-19T05:33:31.811" v="455" actId="1076"/>
          <ac:spMkLst>
            <pc:docMk/>
            <pc:sldMk cId="0" sldId="2135"/>
            <ac:spMk id="11" creationId="{B9AF0154-6A8D-4D68-90A8-E981ABF82CB5}"/>
          </ac:spMkLst>
        </pc:spChg>
        <pc:spChg chg="mod">
          <ac:chgData name="YANG Zhiyuan" userId="34978340-f87a-476e-9156-e90a8c68a61b" providerId="ADAL" clId="{939C4EB9-57B9-4AC7-925B-F3FE3C3BC9DD}" dt="2020-10-19T03:21:42.208" v="235" actId="14100"/>
          <ac:spMkLst>
            <pc:docMk/>
            <pc:sldMk cId="0" sldId="2135"/>
            <ac:spMk id="13" creationId="{F81AB90A-425B-41B0-93D0-9C20D3B6C0E6}"/>
          </ac:spMkLst>
        </pc:spChg>
        <pc:spChg chg="mod">
          <ac:chgData name="YANG Zhiyuan" userId="34978340-f87a-476e-9156-e90a8c68a61b" providerId="ADAL" clId="{939C4EB9-57B9-4AC7-925B-F3FE3C3BC9DD}" dt="2020-10-19T07:11:14.034" v="588" actId="1076"/>
          <ac:spMkLst>
            <pc:docMk/>
            <pc:sldMk cId="0" sldId="2135"/>
            <ac:spMk id="19" creationId="{CEFC5D59-792F-4113-918D-41A05637B6CE}"/>
          </ac:spMkLst>
        </pc:spChg>
        <pc:spChg chg="mod">
          <ac:chgData name="YANG Zhiyuan" userId="34978340-f87a-476e-9156-e90a8c68a61b" providerId="ADAL" clId="{939C4EB9-57B9-4AC7-925B-F3FE3C3BC9DD}" dt="2020-10-19T03:22:12.006" v="242" actId="14100"/>
          <ac:spMkLst>
            <pc:docMk/>
            <pc:sldMk cId="0" sldId="2135"/>
            <ac:spMk id="20" creationId="{7CDD8CBA-E517-4316-840B-7425916199FD}"/>
          </ac:spMkLst>
        </pc:spChg>
        <pc:spChg chg="add mod">
          <ac:chgData name="YANG Zhiyuan" userId="34978340-f87a-476e-9156-e90a8c68a61b" providerId="ADAL" clId="{939C4EB9-57B9-4AC7-925B-F3FE3C3BC9DD}" dt="2020-10-19T03:31:40.804" v="338" actId="1076"/>
          <ac:spMkLst>
            <pc:docMk/>
            <pc:sldMk cId="0" sldId="2135"/>
            <ac:spMk id="28" creationId="{95296F71-6EFC-4E58-8F6D-4D52BF7FA600}"/>
          </ac:spMkLst>
        </pc:spChg>
        <pc:spChg chg="add del mod">
          <ac:chgData name="YANG Zhiyuan" userId="34978340-f87a-476e-9156-e90a8c68a61b" providerId="ADAL" clId="{939C4EB9-57B9-4AC7-925B-F3FE3C3BC9DD}" dt="2020-10-19T03:31:30.589" v="335" actId="478"/>
          <ac:spMkLst>
            <pc:docMk/>
            <pc:sldMk cId="0" sldId="2135"/>
            <ac:spMk id="29" creationId="{1B272BBA-00EA-4D7E-8C52-AF04641546F7}"/>
          </ac:spMkLst>
        </pc:spChg>
        <pc:spChg chg="add del mod">
          <ac:chgData name="YANG Zhiyuan" userId="34978340-f87a-476e-9156-e90a8c68a61b" providerId="ADAL" clId="{939C4EB9-57B9-4AC7-925B-F3FE3C3BC9DD}" dt="2020-10-19T03:31:50.645" v="343" actId="478"/>
          <ac:spMkLst>
            <pc:docMk/>
            <pc:sldMk cId="0" sldId="2135"/>
            <ac:spMk id="30" creationId="{2F5B8515-E124-47AD-9778-05F512F3CCF2}"/>
          </ac:spMkLst>
        </pc:spChg>
        <pc:spChg chg="add del">
          <ac:chgData name="YANG Zhiyuan" userId="34978340-f87a-476e-9156-e90a8c68a61b" providerId="ADAL" clId="{939C4EB9-57B9-4AC7-925B-F3FE3C3BC9DD}" dt="2020-10-19T03:28:08.185" v="264"/>
          <ac:spMkLst>
            <pc:docMk/>
            <pc:sldMk cId="0" sldId="2135"/>
            <ac:spMk id="31" creationId="{FEAA9220-D67F-46CC-8B80-B8CF2A88FB9D}"/>
          </ac:spMkLst>
        </pc:spChg>
        <pc:spChg chg="add mod">
          <ac:chgData name="YANG Zhiyuan" userId="34978340-f87a-476e-9156-e90a8c68a61b" providerId="ADAL" clId="{939C4EB9-57B9-4AC7-925B-F3FE3C3BC9DD}" dt="2020-10-19T03:28:16.871" v="267" actId="1076"/>
          <ac:spMkLst>
            <pc:docMk/>
            <pc:sldMk cId="0" sldId="2135"/>
            <ac:spMk id="32" creationId="{E02A0A3E-B6A5-4B0A-A272-9CDBD5C51934}"/>
          </ac:spMkLst>
        </pc:spChg>
        <pc:spChg chg="add mod">
          <ac:chgData name="YANG Zhiyuan" userId="34978340-f87a-476e-9156-e90a8c68a61b" providerId="ADAL" clId="{939C4EB9-57B9-4AC7-925B-F3FE3C3BC9DD}" dt="2020-10-19T03:29:40.302" v="296" actId="1076"/>
          <ac:spMkLst>
            <pc:docMk/>
            <pc:sldMk cId="0" sldId="2135"/>
            <ac:spMk id="34" creationId="{8BE0181B-AD79-4B2E-BEDA-A522E4439490}"/>
          </ac:spMkLst>
        </pc:spChg>
        <pc:spChg chg="add mod">
          <ac:chgData name="YANG Zhiyuan" userId="34978340-f87a-476e-9156-e90a8c68a61b" providerId="ADAL" clId="{939C4EB9-57B9-4AC7-925B-F3FE3C3BC9DD}" dt="2020-10-19T07:25:29.180" v="612" actId="1076"/>
          <ac:spMkLst>
            <pc:docMk/>
            <pc:sldMk cId="0" sldId="2135"/>
            <ac:spMk id="36" creationId="{5572C46C-7FCC-4B31-A65D-BDEF1804E36B}"/>
          </ac:spMkLst>
        </pc:spChg>
        <pc:spChg chg="add mod">
          <ac:chgData name="YANG Zhiyuan" userId="34978340-f87a-476e-9156-e90a8c68a61b" providerId="ADAL" clId="{939C4EB9-57B9-4AC7-925B-F3FE3C3BC9DD}" dt="2020-10-19T07:25:13.656" v="611" actId="27636"/>
          <ac:spMkLst>
            <pc:docMk/>
            <pc:sldMk cId="0" sldId="2135"/>
            <ac:spMk id="37" creationId="{6C8A995C-D78B-4EBF-B909-6F6B4EA93369}"/>
          </ac:spMkLst>
        </pc:spChg>
        <pc:spChg chg="mod">
          <ac:chgData name="YANG Zhiyuan" userId="34978340-f87a-476e-9156-e90a8c68a61b" providerId="ADAL" clId="{939C4EB9-57B9-4AC7-925B-F3FE3C3BC9DD}" dt="2020-10-19T07:12:22.951" v="593"/>
          <ac:spMkLst>
            <pc:docMk/>
            <pc:sldMk cId="0" sldId="2135"/>
            <ac:spMk id="48129" creationId="{95B31AD7-65FF-4D72-8739-AC6A3EA7C22B}"/>
          </ac:spMkLst>
        </pc:spChg>
        <pc:spChg chg="del mod">
          <ac:chgData name="YANG Zhiyuan" userId="34978340-f87a-476e-9156-e90a8c68a61b" providerId="ADAL" clId="{939C4EB9-57B9-4AC7-925B-F3FE3C3BC9DD}" dt="2020-10-19T07:25:07.183" v="607" actId="478"/>
          <ac:spMkLst>
            <pc:docMk/>
            <pc:sldMk cId="0" sldId="2135"/>
            <ac:spMk id="48136" creationId="{ABDD96E4-2F84-4E22-964E-D344BD898081}"/>
          </ac:spMkLst>
        </pc:spChg>
        <pc:graphicFrameChg chg="add del">
          <ac:chgData name="YANG Zhiyuan" userId="34978340-f87a-476e-9156-e90a8c68a61b" providerId="ADAL" clId="{939C4EB9-57B9-4AC7-925B-F3FE3C3BC9DD}" dt="2020-10-19T07:25:06.239" v="606" actId="478"/>
          <ac:graphicFrameMkLst>
            <pc:docMk/>
            <pc:sldMk cId="0" sldId="2135"/>
            <ac:graphicFrameMk id="38" creationId="{B7740129-F9CC-4BBD-8109-E05A5A6239BC}"/>
          </ac:graphicFrameMkLst>
        </pc:graphicFrameChg>
        <pc:graphicFrameChg chg="del mod">
          <ac:chgData name="YANG Zhiyuan" userId="34978340-f87a-476e-9156-e90a8c68a61b" providerId="ADAL" clId="{939C4EB9-57B9-4AC7-925B-F3FE3C3BC9DD}" dt="2020-10-19T07:13:04.446" v="599" actId="478"/>
          <ac:graphicFrameMkLst>
            <pc:docMk/>
            <pc:sldMk cId="0" sldId="2135"/>
            <ac:graphicFrameMk id="48137" creationId="{6F3EAE10-BE68-4C51-A594-D94997BBCC25}"/>
          </ac:graphicFrameMkLst>
        </pc:graphicFrameChg>
        <pc:cxnChg chg="mod">
          <ac:chgData name="YANG Zhiyuan" userId="34978340-f87a-476e-9156-e90a8c68a61b" providerId="ADAL" clId="{939C4EB9-57B9-4AC7-925B-F3FE3C3BC9DD}" dt="2020-10-19T07:12:22.951" v="593"/>
          <ac:cxnSpMkLst>
            <pc:docMk/>
            <pc:sldMk cId="0" sldId="2135"/>
            <ac:cxnSpMk id="48144" creationId="{2F626129-A1FA-4DF3-800C-1BAE4C801AB3}"/>
          </ac:cxnSpMkLst>
        </pc:cxnChg>
        <pc:cxnChg chg="mod">
          <ac:chgData name="YANG Zhiyuan" userId="34978340-f87a-476e-9156-e90a8c68a61b" providerId="ADAL" clId="{939C4EB9-57B9-4AC7-925B-F3FE3C3BC9DD}" dt="2020-10-19T07:12:22.951" v="593"/>
          <ac:cxnSpMkLst>
            <pc:docMk/>
            <pc:sldMk cId="0" sldId="2135"/>
            <ac:cxnSpMk id="48145" creationId="{2F3E1852-996E-4D55-815F-0DDD86747FFE}"/>
          </ac:cxnSpMkLst>
        </pc:cxnChg>
        <pc:cxnChg chg="mod">
          <ac:chgData name="YANG Zhiyuan" userId="34978340-f87a-476e-9156-e90a8c68a61b" providerId="ADAL" clId="{939C4EB9-57B9-4AC7-925B-F3FE3C3BC9DD}" dt="2020-10-19T07:12:22.951" v="593"/>
          <ac:cxnSpMkLst>
            <pc:docMk/>
            <pc:sldMk cId="0" sldId="2135"/>
            <ac:cxnSpMk id="48146" creationId="{E986FDF1-DD0C-4F2A-A6E0-AEF2425D2F74}"/>
          </ac:cxnSpMkLst>
        </pc:cxnChg>
        <pc:cxnChg chg="mod">
          <ac:chgData name="YANG Zhiyuan" userId="34978340-f87a-476e-9156-e90a8c68a61b" providerId="ADAL" clId="{939C4EB9-57B9-4AC7-925B-F3FE3C3BC9DD}" dt="2020-10-19T07:12:22.951" v="593"/>
          <ac:cxnSpMkLst>
            <pc:docMk/>
            <pc:sldMk cId="0" sldId="2135"/>
            <ac:cxnSpMk id="48147" creationId="{27C5649B-F98B-4823-8017-4B8E447A96E4}"/>
          </ac:cxnSpMkLst>
        </pc:cxnChg>
        <pc:cxnChg chg="mod">
          <ac:chgData name="YANG Zhiyuan" userId="34978340-f87a-476e-9156-e90a8c68a61b" providerId="ADAL" clId="{939C4EB9-57B9-4AC7-925B-F3FE3C3BC9DD}" dt="2020-10-19T07:12:22.951" v="593"/>
          <ac:cxnSpMkLst>
            <pc:docMk/>
            <pc:sldMk cId="0" sldId="2135"/>
            <ac:cxnSpMk id="48148" creationId="{E6546BA8-5E14-4F81-9C7B-7C240B07FF50}"/>
          </ac:cxnSpMkLst>
        </pc:cxnChg>
      </pc:sldChg>
      <pc:sldChg chg="addSp delSp modSp">
        <pc:chgData name="YANG Zhiyuan" userId="34978340-f87a-476e-9156-e90a8c68a61b" providerId="ADAL" clId="{939C4EB9-57B9-4AC7-925B-F3FE3C3BC9DD}" dt="2020-10-17T13:58:04.975" v="91"/>
        <pc:sldMkLst>
          <pc:docMk/>
          <pc:sldMk cId="2995498176" sldId="2699"/>
        </pc:sldMkLst>
        <pc:spChg chg="del">
          <ac:chgData name="YANG Zhiyuan" userId="34978340-f87a-476e-9156-e90a8c68a61b" providerId="ADAL" clId="{939C4EB9-57B9-4AC7-925B-F3FE3C3BC9DD}" dt="2020-10-17T09:07:58.012" v="2" actId="478"/>
          <ac:spMkLst>
            <pc:docMk/>
            <pc:sldMk cId="2995498176" sldId="2699"/>
            <ac:spMk id="5" creationId="{4D8F6DAD-2C71-4725-9DB8-FE3D210B72EE}"/>
          </ac:spMkLst>
        </pc:spChg>
        <pc:spChg chg="add mod">
          <ac:chgData name="YANG Zhiyuan" userId="34978340-f87a-476e-9156-e90a8c68a61b" providerId="ADAL" clId="{939C4EB9-57B9-4AC7-925B-F3FE3C3BC9DD}" dt="2020-10-17T13:57:50.454" v="89"/>
          <ac:spMkLst>
            <pc:docMk/>
            <pc:sldMk cId="2995498176" sldId="2699"/>
            <ac:spMk id="9" creationId="{C3E27842-451F-417E-8779-B291705CB869}"/>
          </ac:spMkLst>
        </pc:spChg>
        <pc:spChg chg="add mod">
          <ac:chgData name="YANG Zhiyuan" userId="34978340-f87a-476e-9156-e90a8c68a61b" providerId="ADAL" clId="{939C4EB9-57B9-4AC7-925B-F3FE3C3BC9DD}" dt="2020-10-17T13:58:04.975" v="91"/>
          <ac:spMkLst>
            <pc:docMk/>
            <pc:sldMk cId="2995498176" sldId="2699"/>
            <ac:spMk id="10" creationId="{719B7A0E-2F48-4F82-8068-B5A4AB42B0A0}"/>
          </ac:spMkLst>
        </pc:spChg>
        <pc:picChg chg="add del mod">
          <ac:chgData name="YANG Zhiyuan" userId="34978340-f87a-476e-9156-e90a8c68a61b" providerId="ADAL" clId="{939C4EB9-57B9-4AC7-925B-F3FE3C3BC9DD}" dt="2020-10-17T13:43:44.576" v="22" actId="478"/>
          <ac:picMkLst>
            <pc:docMk/>
            <pc:sldMk cId="2995498176" sldId="2699"/>
            <ac:picMk id="3" creationId="{4EB32533-3284-42D8-8C13-2303EB476137}"/>
          </ac:picMkLst>
        </pc:picChg>
        <pc:picChg chg="add mod modCrop">
          <ac:chgData name="YANG Zhiyuan" userId="34978340-f87a-476e-9156-e90a8c68a61b" providerId="ADAL" clId="{939C4EB9-57B9-4AC7-925B-F3FE3C3BC9DD}" dt="2020-10-17T13:46:47.011" v="59" actId="1076"/>
          <ac:picMkLst>
            <pc:docMk/>
            <pc:sldMk cId="2995498176" sldId="2699"/>
            <ac:picMk id="6" creationId="{3D2F598B-83B2-4A8C-B3C8-45A503E7482E}"/>
          </ac:picMkLst>
        </pc:picChg>
        <pc:picChg chg="add del mod">
          <ac:chgData name="YANG Zhiyuan" userId="34978340-f87a-476e-9156-e90a8c68a61b" providerId="ADAL" clId="{939C4EB9-57B9-4AC7-925B-F3FE3C3BC9DD}" dt="2020-10-17T13:56:55.023" v="87" actId="478"/>
          <ac:picMkLst>
            <pc:docMk/>
            <pc:sldMk cId="2995498176" sldId="2699"/>
            <ac:picMk id="8" creationId="{1024499D-85FC-4309-BA2A-C6E1DE6958CC}"/>
          </ac:picMkLst>
        </pc:picChg>
      </pc:sldChg>
      <pc:sldChg chg="addSp delSp modSp ord">
        <pc:chgData name="YANG Zhiyuan" userId="34978340-f87a-476e-9156-e90a8c68a61b" providerId="ADAL" clId="{939C4EB9-57B9-4AC7-925B-F3FE3C3BC9DD}" dt="2020-10-19T11:32:05.343" v="884" actId="478"/>
        <pc:sldMkLst>
          <pc:docMk/>
          <pc:sldMk cId="162975377" sldId="2700"/>
        </pc:sldMkLst>
        <pc:spChg chg="mod">
          <ac:chgData name="YANG Zhiyuan" userId="34978340-f87a-476e-9156-e90a8c68a61b" providerId="ADAL" clId="{939C4EB9-57B9-4AC7-925B-F3FE3C3BC9DD}" dt="2020-10-19T11:29:42.895" v="883" actId="207"/>
          <ac:spMkLst>
            <pc:docMk/>
            <pc:sldMk cId="162975377" sldId="2700"/>
            <ac:spMk id="54273" creationId="{DDAAB7B6-2596-4C45-9041-FB28F0595396}"/>
          </ac:spMkLst>
        </pc:spChg>
        <pc:spChg chg="mod">
          <ac:chgData name="YANG Zhiyuan" userId="34978340-f87a-476e-9156-e90a8c68a61b" providerId="ADAL" clId="{939C4EB9-57B9-4AC7-925B-F3FE3C3BC9DD}" dt="2020-10-19T11:28:20.553" v="882" actId="1076"/>
          <ac:spMkLst>
            <pc:docMk/>
            <pc:sldMk cId="162975377" sldId="2700"/>
            <ac:spMk id="54281" creationId="{AF4D3E8D-3200-4182-8AD1-CA7BFCB2BB14}"/>
          </ac:spMkLst>
        </pc:spChg>
        <pc:picChg chg="add del mod">
          <ac:chgData name="YANG Zhiyuan" userId="34978340-f87a-476e-9156-e90a8c68a61b" providerId="ADAL" clId="{939C4EB9-57B9-4AC7-925B-F3FE3C3BC9DD}" dt="2020-10-19T11:32:05.343" v="884" actId="478"/>
          <ac:picMkLst>
            <pc:docMk/>
            <pc:sldMk cId="162975377" sldId="2700"/>
            <ac:picMk id="19" creationId="{08BA6F1A-8EA4-4FAC-A513-009D2CDB09B0}"/>
          </ac:picMkLst>
        </pc:picChg>
        <pc:cxnChg chg="mod">
          <ac:chgData name="YANG Zhiyuan" userId="34978340-f87a-476e-9156-e90a8c68a61b" providerId="ADAL" clId="{939C4EB9-57B9-4AC7-925B-F3FE3C3BC9DD}" dt="2020-10-19T11:28:20.553" v="882" actId="1076"/>
          <ac:cxnSpMkLst>
            <pc:docMk/>
            <pc:sldMk cId="162975377" sldId="2700"/>
            <ac:cxnSpMk id="54282" creationId="{75350E38-6B80-4670-AA65-5C0E54E8D27F}"/>
          </ac:cxnSpMkLst>
        </pc:cxnChg>
      </pc:sldChg>
      <pc:sldChg chg="addSp delSp modSp add">
        <pc:chgData name="YANG Zhiyuan" userId="34978340-f87a-476e-9156-e90a8c68a61b" providerId="ADAL" clId="{939C4EB9-57B9-4AC7-925B-F3FE3C3BC9DD}" dt="2020-10-18T18:03:15.339" v="97" actId="478"/>
        <pc:sldMkLst>
          <pc:docMk/>
          <pc:sldMk cId="2532230155" sldId="2701"/>
        </pc:sldMkLst>
        <pc:spChg chg="add del mod">
          <ac:chgData name="YANG Zhiyuan" userId="34978340-f87a-476e-9156-e90a8c68a61b" providerId="ADAL" clId="{939C4EB9-57B9-4AC7-925B-F3FE3C3BC9DD}" dt="2020-10-17T13:53:33.004" v="81" actId="478"/>
          <ac:spMkLst>
            <pc:docMk/>
            <pc:sldMk cId="2532230155" sldId="2701"/>
            <ac:spMk id="29" creationId="{83CF4696-BCE1-41E0-B07C-71D9BB36ED81}"/>
          </ac:spMkLst>
        </pc:spChg>
        <pc:spChg chg="add del mod">
          <ac:chgData name="YANG Zhiyuan" userId="34978340-f87a-476e-9156-e90a8c68a61b" providerId="ADAL" clId="{939C4EB9-57B9-4AC7-925B-F3FE3C3BC9DD}" dt="2020-10-18T18:03:05.090" v="92" actId="478"/>
          <ac:spMkLst>
            <pc:docMk/>
            <pc:sldMk cId="2532230155" sldId="2701"/>
            <ac:spMk id="30" creationId="{3673AC0D-9E21-4FDF-A686-D7BB71D46938}"/>
          </ac:spMkLst>
        </pc:spChg>
        <pc:cxnChg chg="add del mod">
          <ac:chgData name="YANG Zhiyuan" userId="34978340-f87a-476e-9156-e90a8c68a61b" providerId="ADAL" clId="{939C4EB9-57B9-4AC7-925B-F3FE3C3BC9DD}" dt="2020-10-18T18:03:09.635" v="94" actId="478"/>
          <ac:cxnSpMkLst>
            <pc:docMk/>
            <pc:sldMk cId="2532230155" sldId="2701"/>
            <ac:cxnSpMk id="3" creationId="{DA208D10-AE22-4EC3-8E7F-A4F7B52E085B}"/>
          </ac:cxnSpMkLst>
        </pc:cxnChg>
        <pc:cxnChg chg="add del mod">
          <ac:chgData name="YANG Zhiyuan" userId="34978340-f87a-476e-9156-e90a8c68a61b" providerId="ADAL" clId="{939C4EB9-57B9-4AC7-925B-F3FE3C3BC9DD}" dt="2020-10-18T18:03:07.519" v="93" actId="478"/>
          <ac:cxnSpMkLst>
            <pc:docMk/>
            <pc:sldMk cId="2532230155" sldId="2701"/>
            <ac:cxnSpMk id="6" creationId="{220EEA0A-3872-40B4-B3B8-A199BED954CC}"/>
          </ac:cxnSpMkLst>
        </pc:cxnChg>
        <pc:cxnChg chg="add del mod">
          <ac:chgData name="YANG Zhiyuan" userId="34978340-f87a-476e-9156-e90a8c68a61b" providerId="ADAL" clId="{939C4EB9-57B9-4AC7-925B-F3FE3C3BC9DD}" dt="2020-10-18T18:03:11.491" v="95" actId="478"/>
          <ac:cxnSpMkLst>
            <pc:docMk/>
            <pc:sldMk cId="2532230155" sldId="2701"/>
            <ac:cxnSpMk id="8" creationId="{C7A57804-4A38-4332-8F9F-0E6B95EAE289}"/>
          </ac:cxnSpMkLst>
        </pc:cxnChg>
        <pc:cxnChg chg="add del mod">
          <ac:chgData name="YANG Zhiyuan" userId="34978340-f87a-476e-9156-e90a8c68a61b" providerId="ADAL" clId="{939C4EB9-57B9-4AC7-925B-F3FE3C3BC9DD}" dt="2020-10-18T18:03:13.311" v="96" actId="478"/>
          <ac:cxnSpMkLst>
            <pc:docMk/>
            <pc:sldMk cId="2532230155" sldId="2701"/>
            <ac:cxnSpMk id="11" creationId="{EF7A2B11-3D47-4E93-8E66-5B250C638C75}"/>
          </ac:cxnSpMkLst>
        </pc:cxnChg>
        <pc:cxnChg chg="add del mod">
          <ac:chgData name="YANG Zhiyuan" userId="34978340-f87a-476e-9156-e90a8c68a61b" providerId="ADAL" clId="{939C4EB9-57B9-4AC7-925B-F3FE3C3BC9DD}" dt="2020-10-18T18:03:15.339" v="97" actId="478"/>
          <ac:cxnSpMkLst>
            <pc:docMk/>
            <pc:sldMk cId="2532230155" sldId="2701"/>
            <ac:cxnSpMk id="14" creationId="{BFE51B6C-7540-413E-B3B2-4832409FBB88}"/>
          </ac:cxnSpMkLst>
        </pc:cxnChg>
      </pc:sldChg>
      <pc:sldChg chg="addSp delSp modSp add del ord">
        <pc:chgData name="YANG Zhiyuan" userId="34978340-f87a-476e-9156-e90a8c68a61b" providerId="ADAL" clId="{939C4EB9-57B9-4AC7-925B-F3FE3C3BC9DD}" dt="2020-10-19T07:28:16.081" v="615" actId="2696"/>
        <pc:sldMkLst>
          <pc:docMk/>
          <pc:sldMk cId="3287161449" sldId="2702"/>
        </pc:sldMkLst>
        <pc:spChg chg="add mod">
          <ac:chgData name="YANG Zhiyuan" userId="34978340-f87a-476e-9156-e90a8c68a61b" providerId="ADAL" clId="{939C4EB9-57B9-4AC7-925B-F3FE3C3BC9DD}" dt="2020-10-18T18:09:34.627" v="121" actId="1076"/>
          <ac:spMkLst>
            <pc:docMk/>
            <pc:sldMk cId="3287161449" sldId="2702"/>
            <ac:spMk id="21" creationId="{6AE501F1-56A4-48E3-AD13-EEF01ED5E8D5}"/>
          </ac:spMkLst>
        </pc:spChg>
        <pc:spChg chg="add mod">
          <ac:chgData name="YANG Zhiyuan" userId="34978340-f87a-476e-9156-e90a8c68a61b" providerId="ADAL" clId="{939C4EB9-57B9-4AC7-925B-F3FE3C3BC9DD}" dt="2020-10-18T18:09:37.575" v="125" actId="27636"/>
          <ac:spMkLst>
            <pc:docMk/>
            <pc:sldMk cId="3287161449" sldId="2702"/>
            <ac:spMk id="23" creationId="{39C37650-6EC5-41E8-9A01-997286D311B5}"/>
          </ac:spMkLst>
        </pc:spChg>
        <pc:spChg chg="add mod">
          <ac:chgData name="YANG Zhiyuan" userId="34978340-f87a-476e-9156-e90a8c68a61b" providerId="ADAL" clId="{939C4EB9-57B9-4AC7-925B-F3FE3C3BC9DD}" dt="2020-10-18T18:10:16.929" v="135" actId="1076"/>
          <ac:spMkLst>
            <pc:docMk/>
            <pc:sldMk cId="3287161449" sldId="2702"/>
            <ac:spMk id="24" creationId="{9EDF6B03-2A7D-4E64-A85F-65E556B01FC8}"/>
          </ac:spMkLst>
        </pc:spChg>
        <pc:spChg chg="add mod">
          <ac:chgData name="YANG Zhiyuan" userId="34978340-f87a-476e-9156-e90a8c68a61b" providerId="ADAL" clId="{939C4EB9-57B9-4AC7-925B-F3FE3C3BC9DD}" dt="2020-10-18T18:10:37.845" v="150" actId="5793"/>
          <ac:spMkLst>
            <pc:docMk/>
            <pc:sldMk cId="3287161449" sldId="2702"/>
            <ac:spMk id="25" creationId="{10CCF4CF-D020-411C-87DC-C2443FECA928}"/>
          </ac:spMkLst>
        </pc:spChg>
        <pc:spChg chg="add mod">
          <ac:chgData name="YANG Zhiyuan" userId="34978340-f87a-476e-9156-e90a8c68a61b" providerId="ADAL" clId="{939C4EB9-57B9-4AC7-925B-F3FE3C3BC9DD}" dt="2020-10-18T18:13:59.739" v="169" actId="14100"/>
          <ac:spMkLst>
            <pc:docMk/>
            <pc:sldMk cId="3287161449" sldId="2702"/>
            <ac:spMk id="26" creationId="{DE556E26-2ABF-47E1-B300-5938CCAD2723}"/>
          </ac:spMkLst>
        </pc:spChg>
        <pc:spChg chg="add mod">
          <ac:chgData name="YANG Zhiyuan" userId="34978340-f87a-476e-9156-e90a8c68a61b" providerId="ADAL" clId="{939C4EB9-57B9-4AC7-925B-F3FE3C3BC9DD}" dt="2020-10-18T18:14:26.636" v="173" actId="14100"/>
          <ac:spMkLst>
            <pc:docMk/>
            <pc:sldMk cId="3287161449" sldId="2702"/>
            <ac:spMk id="27" creationId="{91AD004E-8D3A-4E69-9456-BA05F5488E38}"/>
          </ac:spMkLst>
        </pc:spChg>
        <pc:spChg chg="add del">
          <ac:chgData name="YANG Zhiyuan" userId="34978340-f87a-476e-9156-e90a8c68a61b" providerId="ADAL" clId="{939C4EB9-57B9-4AC7-925B-F3FE3C3BC9DD}" dt="2020-10-19T03:28:08.951" v="265"/>
          <ac:spMkLst>
            <pc:docMk/>
            <pc:sldMk cId="3287161449" sldId="2702"/>
            <ac:spMk id="28" creationId="{C66F084C-84EE-4EE4-9089-D2B4AB7BFA13}"/>
          </ac:spMkLst>
        </pc:spChg>
        <pc:graphicFrameChg chg="add del mod replId">
          <ac:chgData name="YANG Zhiyuan" userId="34978340-f87a-476e-9156-e90a8c68a61b" providerId="ADAL" clId="{939C4EB9-57B9-4AC7-925B-F3FE3C3BC9DD}" dt="2020-10-18T18:08:45.784" v="102"/>
          <ac:graphicFrameMkLst>
            <pc:docMk/>
            <pc:sldMk cId="3287161449" sldId="2702"/>
            <ac:graphicFrameMk id="2" creationId="{6AE501F1-56A4-48E3-AD13-EEF01ED5E8D5}"/>
          </ac:graphicFrameMkLst>
        </pc:graphicFrameChg>
      </pc:sldChg>
      <pc:sldChg chg="addSp delSp modSp add ord">
        <pc:chgData name="YANG Zhiyuan" userId="34978340-f87a-476e-9156-e90a8c68a61b" providerId="ADAL" clId="{939C4EB9-57B9-4AC7-925B-F3FE3C3BC9DD}" dt="2020-10-19T07:27:27.197" v="614" actId="1582"/>
        <pc:sldMkLst>
          <pc:docMk/>
          <pc:sldMk cId="515495567" sldId="2703"/>
        </pc:sldMkLst>
        <pc:spChg chg="add del mod">
          <ac:chgData name="YANG Zhiyuan" userId="34978340-f87a-476e-9156-e90a8c68a61b" providerId="ADAL" clId="{939C4EB9-57B9-4AC7-925B-F3FE3C3BC9DD}" dt="2020-10-18T18:12:32.811" v="157" actId="478"/>
          <ac:spMkLst>
            <pc:docMk/>
            <pc:sldMk cId="515495567" sldId="2703"/>
            <ac:spMk id="2" creationId="{177A41BD-4723-42AC-862B-FF2C4739EAFD}"/>
          </ac:spMkLst>
        </pc:spChg>
        <pc:spChg chg="add del mod">
          <ac:chgData name="YANG Zhiyuan" userId="34978340-f87a-476e-9156-e90a8c68a61b" providerId="ADAL" clId="{939C4EB9-57B9-4AC7-925B-F3FE3C3BC9DD}" dt="2020-10-18T18:12:45.500" v="159" actId="478"/>
          <ac:spMkLst>
            <pc:docMk/>
            <pc:sldMk cId="515495567" sldId="2703"/>
            <ac:spMk id="3" creationId="{2E27D660-454D-4179-97E0-5D18E43CEBE5}"/>
          </ac:spMkLst>
        </pc:spChg>
        <pc:spChg chg="add del mod">
          <ac:chgData name="YANG Zhiyuan" userId="34978340-f87a-476e-9156-e90a8c68a61b" providerId="ADAL" clId="{939C4EB9-57B9-4AC7-925B-F3FE3C3BC9DD}" dt="2020-10-19T04:29:10.266" v="409" actId="478"/>
          <ac:spMkLst>
            <pc:docMk/>
            <pc:sldMk cId="515495567" sldId="2703"/>
            <ac:spMk id="4" creationId="{6B29A9D4-CBBB-43FE-99AE-44BCCE2DD2C8}"/>
          </ac:spMkLst>
        </pc:spChg>
        <pc:spChg chg="add mod">
          <ac:chgData name="YANG Zhiyuan" userId="34978340-f87a-476e-9156-e90a8c68a61b" providerId="ADAL" clId="{939C4EB9-57B9-4AC7-925B-F3FE3C3BC9DD}" dt="2020-10-19T05:35:27.701" v="461" actId="404"/>
          <ac:spMkLst>
            <pc:docMk/>
            <pc:sldMk cId="515495567" sldId="2703"/>
            <ac:spMk id="12" creationId="{25DE4C54-E32A-45F8-9469-C0A5DF3882B0}"/>
          </ac:spMkLst>
        </pc:spChg>
        <pc:spChg chg="add del mod">
          <ac:chgData name="YANG Zhiyuan" userId="34978340-f87a-476e-9156-e90a8c68a61b" providerId="ADAL" clId="{939C4EB9-57B9-4AC7-925B-F3FE3C3BC9DD}" dt="2020-10-19T04:29:11.865" v="410" actId="478"/>
          <ac:spMkLst>
            <pc:docMk/>
            <pc:sldMk cId="515495567" sldId="2703"/>
            <ac:spMk id="17" creationId="{33ED226C-492E-44CE-A4E0-7F6C97EF532E}"/>
          </ac:spMkLst>
        </pc:spChg>
        <pc:spChg chg="add mod">
          <ac:chgData name="YANG Zhiyuan" userId="34978340-f87a-476e-9156-e90a8c68a61b" providerId="ADAL" clId="{939C4EB9-57B9-4AC7-925B-F3FE3C3BC9DD}" dt="2020-10-19T07:27:27.197" v="614" actId="1582"/>
          <ac:spMkLst>
            <pc:docMk/>
            <pc:sldMk cId="515495567" sldId="2703"/>
            <ac:spMk id="25" creationId="{86FDDE70-0BE4-4947-B21C-56745070018B}"/>
          </ac:spMkLst>
        </pc:spChg>
        <pc:spChg chg="add del mod">
          <ac:chgData name="YANG Zhiyuan" userId="34978340-f87a-476e-9156-e90a8c68a61b" providerId="ADAL" clId="{939C4EB9-57B9-4AC7-925B-F3FE3C3BC9DD}" dt="2020-10-19T07:14:11.502" v="605"/>
          <ac:spMkLst>
            <pc:docMk/>
            <pc:sldMk cId="515495567" sldId="2703"/>
            <ac:spMk id="51201" creationId="{9E8C062A-A9CE-4A4A-90AE-C604A7355026}"/>
          </ac:spMkLst>
        </pc:spChg>
        <pc:spChg chg="del">
          <ac:chgData name="YANG Zhiyuan" userId="34978340-f87a-476e-9156-e90a8c68a61b" providerId="ADAL" clId="{939C4EB9-57B9-4AC7-925B-F3FE3C3BC9DD}" dt="2020-10-19T04:27:56.474" v="357" actId="478"/>
          <ac:spMkLst>
            <pc:docMk/>
            <pc:sldMk cId="515495567" sldId="2703"/>
            <ac:spMk id="51210" creationId="{A50938B8-CBDA-482F-A8F1-36C46CC32D1E}"/>
          </ac:spMkLst>
        </pc:spChg>
        <pc:spChg chg="del">
          <ac:chgData name="YANG Zhiyuan" userId="34978340-f87a-476e-9156-e90a8c68a61b" providerId="ADAL" clId="{939C4EB9-57B9-4AC7-925B-F3FE3C3BC9DD}" dt="2020-10-19T04:27:50.992" v="354" actId="478"/>
          <ac:spMkLst>
            <pc:docMk/>
            <pc:sldMk cId="515495567" sldId="2703"/>
            <ac:spMk id="51211" creationId="{68C109EF-619E-4E69-9FEC-14DB59B1E4A2}"/>
          </ac:spMkLst>
        </pc:spChg>
        <pc:spChg chg="add mod">
          <ac:chgData name="YANG Zhiyuan" userId="34978340-f87a-476e-9156-e90a8c68a61b" providerId="ADAL" clId="{939C4EB9-57B9-4AC7-925B-F3FE3C3BC9DD}" dt="2020-10-19T04:29:07.299" v="408" actId="1076"/>
          <ac:spMkLst>
            <pc:docMk/>
            <pc:sldMk cId="515495567" sldId="2703"/>
            <ac:spMk id="51212" creationId="{EA9B6245-BBD8-4A80-87FF-C322A0C57B16}"/>
          </ac:spMkLst>
        </pc:spChg>
        <pc:graphicFrameChg chg="del mod replId">
          <ac:chgData name="YANG Zhiyuan" userId="34978340-f87a-476e-9156-e90a8c68a61b" providerId="ADAL" clId="{939C4EB9-57B9-4AC7-925B-F3FE3C3BC9DD}" dt="2020-10-19T04:28:08.283" v="359"/>
          <ac:graphicFrameMkLst>
            <pc:docMk/>
            <pc:sldMk cId="515495567" sldId="2703"/>
            <ac:graphicFrameMk id="5" creationId="{EA9B6245-BBD8-4A80-87FF-C322A0C57B16}"/>
          </ac:graphicFrameMkLst>
        </pc:graphicFrameChg>
        <pc:graphicFrameChg chg="mod">
          <ac:chgData name="YANG Zhiyuan" userId="34978340-f87a-476e-9156-e90a8c68a61b" providerId="ADAL" clId="{939C4EB9-57B9-4AC7-925B-F3FE3C3BC9DD}" dt="2020-10-19T07:13:40.715" v="602" actId="1036"/>
          <ac:graphicFrameMkLst>
            <pc:docMk/>
            <pc:sldMk cId="515495567" sldId="2703"/>
            <ac:graphicFrameMk id="51205" creationId="{997DA37C-02AA-442B-8C0F-D9D034934862}"/>
          </ac:graphicFrameMkLst>
        </pc:graphicFrameChg>
        <pc:cxnChg chg="add del mod">
          <ac:chgData name="YANG Zhiyuan" userId="34978340-f87a-476e-9156-e90a8c68a61b" providerId="ADAL" clId="{939C4EB9-57B9-4AC7-925B-F3FE3C3BC9DD}" dt="2020-10-19T04:29:59.647" v="413" actId="478"/>
          <ac:cxnSpMkLst>
            <pc:docMk/>
            <pc:sldMk cId="515495567" sldId="2703"/>
            <ac:cxnSpMk id="8" creationId="{952B6562-0A35-4C8F-BC55-EBC87CC9C245}"/>
          </ac:cxnSpMkLst>
        </pc:cxnChg>
        <pc:cxnChg chg="add del mod">
          <ac:chgData name="YANG Zhiyuan" userId="34978340-f87a-476e-9156-e90a8c68a61b" providerId="ADAL" clId="{939C4EB9-57B9-4AC7-925B-F3FE3C3BC9DD}" dt="2020-10-19T04:30:48.045" v="417" actId="478"/>
          <ac:cxnSpMkLst>
            <pc:docMk/>
            <pc:sldMk cId="515495567" sldId="2703"/>
            <ac:cxnSpMk id="11" creationId="{3CBAD455-FD43-4CD0-BCB6-8BFFEF0A49C1}"/>
          </ac:cxnSpMkLst>
        </pc:cxnChg>
        <pc:cxnChg chg="mod">
          <ac:chgData name="YANG Zhiyuan" userId="34978340-f87a-476e-9156-e90a8c68a61b" providerId="ADAL" clId="{939C4EB9-57B9-4AC7-925B-F3FE3C3BC9DD}" dt="2020-10-19T07:14:11.502" v="605"/>
          <ac:cxnSpMkLst>
            <pc:docMk/>
            <pc:sldMk cId="515495567" sldId="2703"/>
            <ac:cxnSpMk id="51209" creationId="{67B18B3E-2EF8-448A-8535-1B5188D6A797}"/>
          </ac:cxnSpMkLst>
        </pc:cxnChg>
      </pc:sldChg>
      <pc:sldChg chg="addSp delSp modSp add">
        <pc:chgData name="YANG Zhiyuan" userId="34978340-f87a-476e-9156-e90a8c68a61b" providerId="ADAL" clId="{939C4EB9-57B9-4AC7-925B-F3FE3C3BC9DD}" dt="2020-10-19T11:35:58.263" v="980"/>
        <pc:sldMkLst>
          <pc:docMk/>
          <pc:sldMk cId="42829732" sldId="2704"/>
        </pc:sldMkLst>
        <pc:spChg chg="del">
          <ac:chgData name="YANG Zhiyuan" userId="34978340-f87a-476e-9156-e90a8c68a61b" providerId="ADAL" clId="{939C4EB9-57B9-4AC7-925B-F3FE3C3BC9DD}" dt="2020-10-19T01:38:15.022" v="175" actId="478"/>
          <ac:spMkLst>
            <pc:docMk/>
            <pc:sldMk cId="42829732" sldId="2704"/>
            <ac:spMk id="2" creationId="{94DF4CB4-889F-4F25-A84B-2FCCC0F26981}"/>
          </ac:spMkLst>
        </pc:spChg>
        <pc:spChg chg="del">
          <ac:chgData name="YANG Zhiyuan" userId="34978340-f87a-476e-9156-e90a8c68a61b" providerId="ADAL" clId="{939C4EB9-57B9-4AC7-925B-F3FE3C3BC9DD}" dt="2020-10-19T01:38:17.122" v="176" actId="478"/>
          <ac:spMkLst>
            <pc:docMk/>
            <pc:sldMk cId="42829732" sldId="2704"/>
            <ac:spMk id="3" creationId="{415E0F86-FB43-4B2C-8928-19C1AECB1253}"/>
          </ac:spMkLst>
        </pc:spChg>
        <pc:spChg chg="del">
          <ac:chgData name="YANG Zhiyuan" userId="34978340-f87a-476e-9156-e90a8c68a61b" providerId="ADAL" clId="{939C4EB9-57B9-4AC7-925B-F3FE3C3BC9DD}" dt="2020-10-19T01:38:19.134" v="177" actId="478"/>
          <ac:spMkLst>
            <pc:docMk/>
            <pc:sldMk cId="42829732" sldId="2704"/>
            <ac:spMk id="4" creationId="{0AB13680-D7F0-4C36-B251-C66754B010BA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6" creationId="{FB38CCCF-C4D6-47FB-8212-DB07C986971D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7" creationId="{B0D4F1DC-D616-4D73-A658-745959393608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8" creationId="{495AAE09-82CE-4AD2-80B2-0429B6C2CFC7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12" creationId="{E134D0EA-414A-476B-BD90-563C816565C2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14" creationId="{944CDEC1-D535-409A-9B43-170B302D3460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17" creationId="{4B312AEB-A24A-4154-9AFE-53ADD0A6D369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19" creationId="{62FEC193-C7F9-455F-8AA2-495234643832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20" creationId="{AD49316F-9CBA-4776-9F4F-61DAE10916B8}"/>
          </ac:spMkLst>
        </pc:spChg>
        <pc:spChg chg="add del mod">
          <ac:chgData name="YANG Zhiyuan" userId="34978340-f87a-476e-9156-e90a8c68a61b" providerId="ADAL" clId="{939C4EB9-57B9-4AC7-925B-F3FE3C3BC9DD}" dt="2020-10-19T08:13:43.266" v="726" actId="478"/>
          <ac:spMkLst>
            <pc:docMk/>
            <pc:sldMk cId="42829732" sldId="2704"/>
            <ac:spMk id="20" creationId="{D93D4D26-1FF7-4D71-80B4-B24BD9F2BF12}"/>
          </ac:spMkLst>
        </pc:spChg>
        <pc:spChg chg="add del mod">
          <ac:chgData name="YANG Zhiyuan" userId="34978340-f87a-476e-9156-e90a8c68a61b" providerId="ADAL" clId="{939C4EB9-57B9-4AC7-925B-F3FE3C3BC9DD}" dt="2020-10-19T08:14:42.242" v="737" actId="478"/>
          <ac:spMkLst>
            <pc:docMk/>
            <pc:sldMk cId="42829732" sldId="2704"/>
            <ac:spMk id="21" creationId="{6D5234D4-741B-4FE6-8BEE-6384DB333B60}"/>
          </ac:spMkLst>
        </pc:spChg>
        <pc:spChg chg="add del mod">
          <ac:chgData name="YANG Zhiyuan" userId="34978340-f87a-476e-9156-e90a8c68a61b" providerId="ADAL" clId="{939C4EB9-57B9-4AC7-925B-F3FE3C3BC9DD}" dt="2020-10-19T11:27:08.173" v="874"/>
          <ac:spMkLst>
            <pc:docMk/>
            <pc:sldMk cId="42829732" sldId="2704"/>
            <ac:spMk id="22" creationId="{AB2FE575-179C-478C-B234-77B1A3B6DD52}"/>
          </ac:spMkLst>
        </pc:spChg>
        <pc:spChg chg="add mod ord">
          <ac:chgData name="YANG Zhiyuan" userId="34978340-f87a-476e-9156-e90a8c68a61b" providerId="ADAL" clId="{939C4EB9-57B9-4AC7-925B-F3FE3C3BC9DD}" dt="2020-10-19T11:34:07.938" v="904" actId="166"/>
          <ac:spMkLst>
            <pc:docMk/>
            <pc:sldMk cId="42829732" sldId="2704"/>
            <ac:spMk id="24" creationId="{DBCB519A-A38E-483E-A653-7BB7EB373295}"/>
          </ac:spMkLst>
        </pc:spChg>
        <pc:spChg chg="add del mod">
          <ac:chgData name="YANG Zhiyuan" userId="34978340-f87a-476e-9156-e90a8c68a61b" providerId="ADAL" clId="{939C4EB9-57B9-4AC7-925B-F3FE3C3BC9DD}" dt="2020-10-19T09:26:24.717" v="758" actId="478"/>
          <ac:spMkLst>
            <pc:docMk/>
            <pc:sldMk cId="42829732" sldId="2704"/>
            <ac:spMk id="27" creationId="{9C2DE430-E959-4EDD-B58D-7E33B966F662}"/>
          </ac:spMkLst>
        </pc:spChg>
        <pc:spChg chg="add mod ord">
          <ac:chgData name="YANG Zhiyuan" userId="34978340-f87a-476e-9156-e90a8c68a61b" providerId="ADAL" clId="{939C4EB9-57B9-4AC7-925B-F3FE3C3BC9DD}" dt="2020-10-19T11:35:58.263" v="980"/>
          <ac:spMkLst>
            <pc:docMk/>
            <pc:sldMk cId="42829732" sldId="2704"/>
            <ac:spMk id="28" creationId="{4AF3C9D7-8E8F-474F-A043-6DE83BEB14CF}"/>
          </ac:spMkLst>
        </pc:spChg>
        <pc:spChg chg="add del mod">
          <ac:chgData name="YANG Zhiyuan" userId="34978340-f87a-476e-9156-e90a8c68a61b" providerId="ADAL" clId="{939C4EB9-57B9-4AC7-925B-F3FE3C3BC9DD}" dt="2020-10-19T10:22:13.548" v="769" actId="478"/>
          <ac:spMkLst>
            <pc:docMk/>
            <pc:sldMk cId="42829732" sldId="2704"/>
            <ac:spMk id="29" creationId="{94EAD230-2DF0-46CA-8AD4-259C33E2E8EA}"/>
          </ac:spMkLst>
        </pc:spChg>
        <pc:spChg chg="add del mod">
          <ac:chgData name="YANG Zhiyuan" userId="34978340-f87a-476e-9156-e90a8c68a61b" providerId="ADAL" clId="{939C4EB9-57B9-4AC7-925B-F3FE3C3BC9DD}" dt="2020-10-19T10:23:21.053" v="777" actId="478"/>
          <ac:spMkLst>
            <pc:docMk/>
            <pc:sldMk cId="42829732" sldId="2704"/>
            <ac:spMk id="30" creationId="{13AADFBE-E64F-408D-960E-43E132081077}"/>
          </ac:spMkLst>
        </pc:spChg>
        <pc:spChg chg="add del mod">
          <ac:chgData name="YANG Zhiyuan" userId="34978340-f87a-476e-9156-e90a8c68a61b" providerId="ADAL" clId="{939C4EB9-57B9-4AC7-925B-F3FE3C3BC9DD}" dt="2020-10-19T10:45:48.749" v="782" actId="478"/>
          <ac:spMkLst>
            <pc:docMk/>
            <pc:sldMk cId="42829732" sldId="2704"/>
            <ac:spMk id="31" creationId="{2488F344-377A-4C60-ADDF-993EC3AE4FE3}"/>
          </ac:spMkLst>
        </pc:spChg>
        <pc:graphicFrameChg chg="add del mod">
          <ac:chgData name="YANG Zhiyuan" userId="34978340-f87a-476e-9156-e90a8c68a61b" providerId="ADAL" clId="{939C4EB9-57B9-4AC7-925B-F3FE3C3BC9DD}" dt="2020-10-19T11:27:08.173" v="874"/>
          <ac:graphicFrameMkLst>
            <pc:docMk/>
            <pc:sldMk cId="42829732" sldId="2704"/>
            <ac:graphicFrameMk id="10" creationId="{CE95033A-8ECD-454B-BDC7-FD5C11964BFA}"/>
          </ac:graphicFrameMkLst>
        </pc:graphicFrameChg>
        <pc:graphicFrameChg chg="add del mod">
          <ac:chgData name="YANG Zhiyuan" userId="34978340-f87a-476e-9156-e90a8c68a61b" providerId="ADAL" clId="{939C4EB9-57B9-4AC7-925B-F3FE3C3BC9DD}" dt="2020-10-19T11:27:08.173" v="874"/>
          <ac:graphicFrameMkLst>
            <pc:docMk/>
            <pc:sldMk cId="42829732" sldId="2704"/>
            <ac:graphicFrameMk id="13" creationId="{9EEC12A0-DB50-44D4-9B29-97AF32D82A97}"/>
          </ac:graphicFrameMkLst>
        </pc:graphicFrameChg>
        <pc:graphicFrameChg chg="add del mod">
          <ac:chgData name="YANG Zhiyuan" userId="34978340-f87a-476e-9156-e90a8c68a61b" providerId="ADAL" clId="{939C4EB9-57B9-4AC7-925B-F3FE3C3BC9DD}" dt="2020-10-19T11:27:08.173" v="874"/>
          <ac:graphicFrameMkLst>
            <pc:docMk/>
            <pc:sldMk cId="42829732" sldId="2704"/>
            <ac:graphicFrameMk id="16" creationId="{10DFDFC3-543C-4C79-A649-94FB4FDB6052}"/>
          </ac:graphicFrameMkLst>
        </pc:graphicFrameChg>
        <pc:graphicFrameChg chg="add del mod">
          <ac:chgData name="YANG Zhiyuan" userId="34978340-f87a-476e-9156-e90a8c68a61b" providerId="ADAL" clId="{939C4EB9-57B9-4AC7-925B-F3FE3C3BC9DD}" dt="2020-10-19T11:27:08.173" v="874"/>
          <ac:graphicFrameMkLst>
            <pc:docMk/>
            <pc:sldMk cId="42829732" sldId="2704"/>
            <ac:graphicFrameMk id="18" creationId="{6749CE7C-5961-4D17-B59F-90305BB47542}"/>
          </ac:graphicFrameMkLst>
        </pc:graphicFrameChg>
        <pc:graphicFrameChg chg="add del mod">
          <ac:chgData name="YANG Zhiyuan" userId="34978340-f87a-476e-9156-e90a8c68a61b" providerId="ADAL" clId="{939C4EB9-57B9-4AC7-925B-F3FE3C3BC9DD}" dt="2020-10-19T11:27:08.173" v="874"/>
          <ac:graphicFrameMkLst>
            <pc:docMk/>
            <pc:sldMk cId="42829732" sldId="2704"/>
            <ac:graphicFrameMk id="21" creationId="{6C66C5E8-9A17-407C-8447-8D34E5DD2502}"/>
          </ac:graphicFrameMkLst>
        </pc:graphicFrameChg>
        <pc:picChg chg="add del mod modCrop">
          <ac:chgData name="YANG Zhiyuan" userId="34978340-f87a-476e-9156-e90a8c68a61b" providerId="ADAL" clId="{939C4EB9-57B9-4AC7-925B-F3FE3C3BC9DD}" dt="2020-10-19T10:45:51.740" v="783" actId="478"/>
          <ac:picMkLst>
            <pc:docMk/>
            <pc:sldMk cId="42829732" sldId="2704"/>
            <ac:picMk id="3" creationId="{627DC1EF-3661-4A7D-8FC8-031EEBDE5E3D}"/>
          </ac:picMkLst>
        </pc:picChg>
        <pc:picChg chg="add mod">
          <ac:chgData name="YANG Zhiyuan" userId="34978340-f87a-476e-9156-e90a8c68a61b" providerId="ADAL" clId="{939C4EB9-57B9-4AC7-925B-F3FE3C3BC9DD}" dt="2020-10-19T10:52:39.613" v="835" actId="1038"/>
          <ac:picMkLst>
            <pc:docMk/>
            <pc:sldMk cId="42829732" sldId="2704"/>
            <ac:picMk id="5" creationId="{13002E56-93DD-4880-8807-2DCA1294FF3F}"/>
          </ac:picMkLst>
        </pc:picChg>
        <pc:picChg chg="add del mod">
          <ac:chgData name="YANG Zhiyuan" userId="34978340-f87a-476e-9156-e90a8c68a61b" providerId="ADAL" clId="{939C4EB9-57B9-4AC7-925B-F3FE3C3BC9DD}" dt="2020-10-19T07:54:35.726" v="623" actId="478"/>
          <ac:picMkLst>
            <pc:docMk/>
            <pc:sldMk cId="42829732" sldId="2704"/>
            <ac:picMk id="6" creationId="{C2709E81-895F-484B-8A4D-74EF790266CF}"/>
          </ac:picMkLst>
        </pc:picChg>
        <pc:picChg chg="add del mod">
          <ac:chgData name="YANG Zhiyuan" userId="34978340-f87a-476e-9156-e90a8c68a61b" providerId="ADAL" clId="{939C4EB9-57B9-4AC7-925B-F3FE3C3BC9DD}" dt="2020-10-19T08:10:37.312" v="631" actId="478"/>
          <ac:picMkLst>
            <pc:docMk/>
            <pc:sldMk cId="42829732" sldId="2704"/>
            <ac:picMk id="8" creationId="{98BA5505-3B14-4B43-AC07-2A197FA288CC}"/>
          </ac:picMkLst>
        </pc:picChg>
        <pc:picChg chg="add mod">
          <ac:chgData name="YANG Zhiyuan" userId="34978340-f87a-476e-9156-e90a8c68a61b" providerId="ADAL" clId="{939C4EB9-57B9-4AC7-925B-F3FE3C3BC9DD}" dt="2020-10-19T11:34:21.084" v="979" actId="1037"/>
          <ac:picMkLst>
            <pc:docMk/>
            <pc:sldMk cId="42829732" sldId="2704"/>
            <ac:picMk id="25" creationId="{6CCD6FC1-5487-4821-8E2B-EF3742AE6865}"/>
          </ac:picMkLst>
        </pc:picChg>
        <pc:picChg chg="add del mod">
          <ac:chgData name="YANG Zhiyuan" userId="34978340-f87a-476e-9156-e90a8c68a61b" providerId="ADAL" clId="{939C4EB9-57B9-4AC7-925B-F3FE3C3BC9DD}" dt="2020-10-19T10:40:59.400" v="781"/>
          <ac:picMkLst>
            <pc:docMk/>
            <pc:sldMk cId="42829732" sldId="2704"/>
            <ac:picMk id="33" creationId="{C4063AFA-601D-4B08-908C-AB1CC65FC55E}"/>
          </ac:picMkLst>
        </pc:picChg>
        <pc:picChg chg="add del mod modCrop">
          <ac:chgData name="YANG Zhiyuan" userId="34978340-f87a-476e-9156-e90a8c68a61b" providerId="ADAL" clId="{939C4EB9-57B9-4AC7-925B-F3FE3C3BC9DD}" dt="2020-10-19T11:04:20.992" v="853" actId="478"/>
          <ac:picMkLst>
            <pc:docMk/>
            <pc:sldMk cId="42829732" sldId="2704"/>
            <ac:picMk id="35" creationId="{502D60AD-02DF-47FD-BB07-E052585C7696}"/>
          </ac:picMkLst>
        </pc:picChg>
        <pc:picChg chg="add del mod modCrop">
          <ac:chgData name="YANG Zhiyuan" userId="34978340-f87a-476e-9156-e90a8c68a61b" providerId="ADAL" clId="{939C4EB9-57B9-4AC7-925B-F3FE3C3BC9DD}" dt="2020-10-19T11:33:58.517" v="901" actId="478"/>
          <ac:picMkLst>
            <pc:docMk/>
            <pc:sldMk cId="42829732" sldId="2704"/>
            <ac:picMk id="37" creationId="{9B09E43B-1A50-41BC-B762-26D6B8FD8716}"/>
          </ac:picMkLst>
        </pc:picChg>
        <pc:cxnChg chg="add del mod">
          <ac:chgData name="YANG Zhiyuan" userId="34978340-f87a-476e-9156-e90a8c68a61b" providerId="ADAL" clId="{939C4EB9-57B9-4AC7-925B-F3FE3C3BC9DD}" dt="2020-10-19T08:12:06.628" v="716" actId="478"/>
          <ac:cxnSpMkLst>
            <pc:docMk/>
            <pc:sldMk cId="42829732" sldId="2704"/>
            <ac:cxnSpMk id="9" creationId="{06568FB5-E0FE-479B-8EAE-7A37DFC707AF}"/>
          </ac:cxnSpMkLst>
        </pc:cxnChg>
        <pc:cxnChg chg="add del mod">
          <ac:chgData name="YANG Zhiyuan" userId="34978340-f87a-476e-9156-e90a8c68a61b" providerId="ADAL" clId="{939C4EB9-57B9-4AC7-925B-F3FE3C3BC9DD}" dt="2020-10-19T11:27:08.173" v="874"/>
          <ac:cxnSpMkLst>
            <pc:docMk/>
            <pc:sldMk cId="42829732" sldId="2704"/>
            <ac:cxnSpMk id="9" creationId="{531D9CEE-D0D1-499D-A699-D929E2A0C5A5}"/>
          </ac:cxnSpMkLst>
        </pc:cxnChg>
        <pc:cxnChg chg="add del mod">
          <ac:chgData name="YANG Zhiyuan" userId="34978340-f87a-476e-9156-e90a8c68a61b" providerId="ADAL" clId="{939C4EB9-57B9-4AC7-925B-F3FE3C3BC9DD}" dt="2020-10-19T11:27:08.173" v="874"/>
          <ac:cxnSpMkLst>
            <pc:docMk/>
            <pc:sldMk cId="42829732" sldId="2704"/>
            <ac:cxnSpMk id="11" creationId="{CFEAEBD8-4F53-4A2C-8564-D8B2616BFF6C}"/>
          </ac:cxnSpMkLst>
        </pc:cxnChg>
        <pc:cxnChg chg="add del mod">
          <ac:chgData name="YANG Zhiyuan" userId="34978340-f87a-476e-9156-e90a8c68a61b" providerId="ADAL" clId="{939C4EB9-57B9-4AC7-925B-F3FE3C3BC9DD}" dt="2020-10-19T08:12:21.852" v="718" actId="478"/>
          <ac:cxnSpMkLst>
            <pc:docMk/>
            <pc:sldMk cId="42829732" sldId="2704"/>
            <ac:cxnSpMk id="13" creationId="{EEED53C7-8A2C-445B-A8AD-0012514F5071}"/>
          </ac:cxnSpMkLst>
        </pc:cxnChg>
        <pc:cxnChg chg="add del mod">
          <ac:chgData name="YANG Zhiyuan" userId="34978340-f87a-476e-9156-e90a8c68a61b" providerId="ADAL" clId="{939C4EB9-57B9-4AC7-925B-F3FE3C3BC9DD}" dt="2020-10-19T08:13:28.604" v="724" actId="478"/>
          <ac:cxnSpMkLst>
            <pc:docMk/>
            <pc:sldMk cId="42829732" sldId="2704"/>
            <ac:cxnSpMk id="15" creationId="{8F5C0D9E-B1E4-43F4-88C3-CA3831D20052}"/>
          </ac:cxnSpMkLst>
        </pc:cxnChg>
        <pc:cxnChg chg="add del mod">
          <ac:chgData name="YANG Zhiyuan" userId="34978340-f87a-476e-9156-e90a8c68a61b" providerId="ADAL" clId="{939C4EB9-57B9-4AC7-925B-F3FE3C3BC9DD}" dt="2020-10-19T11:27:08.173" v="874"/>
          <ac:cxnSpMkLst>
            <pc:docMk/>
            <pc:sldMk cId="42829732" sldId="2704"/>
            <ac:cxnSpMk id="15" creationId="{956A908A-0B97-4E7A-9A40-AF6AC9AF4CCE}"/>
          </ac:cxnSpMkLst>
        </pc:cxnChg>
        <pc:cxnChg chg="add del mod">
          <ac:chgData name="YANG Zhiyuan" userId="34978340-f87a-476e-9156-e90a8c68a61b" providerId="ADAL" clId="{939C4EB9-57B9-4AC7-925B-F3FE3C3BC9DD}" dt="2020-10-19T08:14:50.330" v="739" actId="478"/>
          <ac:cxnSpMkLst>
            <pc:docMk/>
            <pc:sldMk cId="42829732" sldId="2704"/>
            <ac:cxnSpMk id="23" creationId="{58E80F26-A69B-4EEC-A30B-4A6879ECA4E3}"/>
          </ac:cxnSpMkLst>
        </pc:cxnChg>
        <pc:cxnChg chg="add del mod">
          <ac:chgData name="YANG Zhiyuan" userId="34978340-f87a-476e-9156-e90a8c68a61b" providerId="ADAL" clId="{939C4EB9-57B9-4AC7-925B-F3FE3C3BC9DD}" dt="2020-10-19T09:25:11.126" v="755" actId="478"/>
          <ac:cxnSpMkLst>
            <pc:docMk/>
            <pc:sldMk cId="42829732" sldId="2704"/>
            <ac:cxnSpMk id="26" creationId="{DC456424-61F4-4524-943C-9D58E9F27E0A}"/>
          </ac:cxnSpMkLst>
        </pc:cxnChg>
      </pc:sldChg>
      <pc:sldChg chg="modSp add del">
        <pc:chgData name="YANG Zhiyuan" userId="34978340-f87a-476e-9156-e90a8c68a61b" providerId="ADAL" clId="{939C4EB9-57B9-4AC7-925B-F3FE3C3BC9DD}" dt="2020-10-19T07:28:17.665" v="616" actId="2696"/>
        <pc:sldMkLst>
          <pc:docMk/>
          <pc:sldMk cId="3439572964" sldId="2705"/>
        </pc:sldMkLst>
        <pc:spChg chg="mod">
          <ac:chgData name="YANG Zhiyuan" userId="34978340-f87a-476e-9156-e90a8c68a61b" providerId="ADAL" clId="{939C4EB9-57B9-4AC7-925B-F3FE3C3BC9DD}" dt="2020-10-19T02:13:27.098" v="196" actId="1076"/>
          <ac:spMkLst>
            <pc:docMk/>
            <pc:sldMk cId="3439572964" sldId="2705"/>
            <ac:spMk id="26" creationId="{DE556E26-2ABF-47E1-B300-5938CCAD2723}"/>
          </ac:spMkLst>
        </pc:spChg>
        <pc:spChg chg="mod">
          <ac:chgData name="YANG Zhiyuan" userId="34978340-f87a-476e-9156-e90a8c68a61b" providerId="ADAL" clId="{939C4EB9-57B9-4AC7-925B-F3FE3C3BC9DD}" dt="2020-10-19T02:13:15.631" v="194" actId="1076"/>
          <ac:spMkLst>
            <pc:docMk/>
            <pc:sldMk cId="3439572964" sldId="2705"/>
            <ac:spMk id="27" creationId="{91AD004E-8D3A-4E69-9456-BA05F5488E38}"/>
          </ac:spMkLst>
        </pc:spChg>
        <pc:spChg chg="mod">
          <ac:chgData name="YANG Zhiyuan" userId="34978340-f87a-476e-9156-e90a8c68a61b" providerId="ADAL" clId="{939C4EB9-57B9-4AC7-925B-F3FE3C3BC9DD}" dt="2020-10-19T02:13:09.643" v="192" actId="14100"/>
          <ac:spMkLst>
            <pc:docMk/>
            <pc:sldMk cId="3439572964" sldId="2705"/>
            <ac:spMk id="49154" creationId="{3444B84F-99A0-4E05-AF09-4D61D606491D}"/>
          </ac:spMkLst>
        </pc:spChg>
      </pc:sldChg>
      <pc:sldChg chg="addSp delSp modSp add">
        <pc:chgData name="YANG Zhiyuan" userId="34978340-f87a-476e-9156-e90a8c68a61b" providerId="ADAL" clId="{939C4EB9-57B9-4AC7-925B-F3FE3C3BC9DD}" dt="2020-10-19T11:33:28.553" v="893" actId="732"/>
        <pc:sldMkLst>
          <pc:docMk/>
          <pc:sldMk cId="3665785543" sldId="2705"/>
        </pc:sldMkLst>
        <pc:spChg chg="del">
          <ac:chgData name="YANG Zhiyuan" userId="34978340-f87a-476e-9156-e90a8c68a61b" providerId="ADAL" clId="{939C4EB9-57B9-4AC7-925B-F3FE3C3BC9DD}" dt="2020-10-19T11:32:54.443" v="886"/>
          <ac:spMkLst>
            <pc:docMk/>
            <pc:sldMk cId="3665785543" sldId="2705"/>
            <ac:spMk id="3" creationId="{127F4817-A779-4DB9-B6AF-48AA516CA186}"/>
          </ac:spMkLst>
        </pc:spChg>
        <pc:picChg chg="add mod">
          <ac:chgData name="YANG Zhiyuan" userId="34978340-f87a-476e-9156-e90a8c68a61b" providerId="ADAL" clId="{939C4EB9-57B9-4AC7-925B-F3FE3C3BC9DD}" dt="2020-10-19T11:33:28.553" v="893" actId="732"/>
          <ac:picMkLst>
            <pc:docMk/>
            <pc:sldMk cId="3665785543" sldId="2705"/>
            <ac:picMk id="6" creationId="{F82BD256-FFBB-4E69-BFE6-B3556A3BB6F5}"/>
          </ac:picMkLst>
        </pc:picChg>
      </pc:sldChg>
      <pc:sldChg chg="addSp delSp modSp add">
        <pc:chgData name="YANG Zhiyuan" userId="34978340-f87a-476e-9156-e90a8c68a61b" providerId="ADAL" clId="{939C4EB9-57B9-4AC7-925B-F3FE3C3BC9DD}" dt="2020-10-20T13:32:03.168" v="1506" actId="14100"/>
        <pc:sldMkLst>
          <pc:docMk/>
          <pc:sldMk cId="3575387314" sldId="2706"/>
        </pc:sldMkLst>
        <pc:spChg chg="add del mod">
          <ac:chgData name="YANG Zhiyuan" userId="34978340-f87a-476e-9156-e90a8c68a61b" providerId="ADAL" clId="{939C4EB9-57B9-4AC7-925B-F3FE3C3BC9DD}" dt="2020-10-20T13:28:28.233" v="1488" actId="11529"/>
          <ac:spMkLst>
            <pc:docMk/>
            <pc:sldMk cId="3575387314" sldId="2706"/>
            <ac:spMk id="2" creationId="{17AF2620-5776-48F5-93B5-040ABA3BC166}"/>
          </ac:spMkLst>
        </pc:spChg>
        <pc:spChg chg="add mod">
          <ac:chgData name="YANG Zhiyuan" userId="34978340-f87a-476e-9156-e90a8c68a61b" providerId="ADAL" clId="{939C4EB9-57B9-4AC7-925B-F3FE3C3BC9DD}" dt="2020-10-20T13:29:04.929" v="1492" actId="108"/>
          <ac:spMkLst>
            <pc:docMk/>
            <pc:sldMk cId="3575387314" sldId="2706"/>
            <ac:spMk id="3" creationId="{96ECD50A-B1D6-44CB-8A4B-78FD5388631D}"/>
          </ac:spMkLst>
        </pc:spChg>
        <pc:spChg chg="add mod ord">
          <ac:chgData name="YANG Zhiyuan" userId="34978340-f87a-476e-9156-e90a8c68a61b" providerId="ADAL" clId="{939C4EB9-57B9-4AC7-925B-F3FE3C3BC9DD}" dt="2020-10-20T13:31:13.711" v="1503" actId="207"/>
          <ac:spMkLst>
            <pc:docMk/>
            <pc:sldMk cId="3575387314" sldId="2706"/>
            <ac:spMk id="5" creationId="{F7732356-98F3-4B57-8E44-58C218E8FCFC}"/>
          </ac:spMkLst>
        </pc:spChg>
        <pc:spChg chg="mod ord">
          <ac:chgData name="YANG Zhiyuan" userId="34978340-f87a-476e-9156-e90a8c68a61b" providerId="ADAL" clId="{939C4EB9-57B9-4AC7-925B-F3FE3C3BC9DD}" dt="2020-10-20T13:24:11.131" v="1469"/>
          <ac:spMkLst>
            <pc:docMk/>
            <pc:sldMk cId="3575387314" sldId="2706"/>
            <ac:spMk id="10" creationId="{DB06E196-BE97-472C-9F82-D5016651D55F}"/>
          </ac:spMkLst>
        </pc:spChg>
        <pc:spChg chg="add del mod">
          <ac:chgData name="YANG Zhiyuan" userId="34978340-f87a-476e-9156-e90a8c68a61b" providerId="ADAL" clId="{939C4EB9-57B9-4AC7-925B-F3FE3C3BC9DD}" dt="2020-10-20T08:35:06.050" v="1434" actId="11529"/>
          <ac:spMkLst>
            <pc:docMk/>
            <pc:sldMk cId="3575387314" sldId="2706"/>
            <ac:spMk id="17" creationId="{A8E1A7F1-E3A6-4F89-B8E5-04B3255DC9E4}"/>
          </ac:spMkLst>
        </pc:spChg>
        <pc:spChg chg="add mod">
          <ac:chgData name="YANG Zhiyuan" userId="34978340-f87a-476e-9156-e90a8c68a61b" providerId="ADAL" clId="{939C4EB9-57B9-4AC7-925B-F3FE3C3BC9DD}" dt="2020-10-20T13:23:13.998" v="1461" actId="14100"/>
          <ac:spMkLst>
            <pc:docMk/>
            <pc:sldMk cId="3575387314" sldId="2706"/>
            <ac:spMk id="17" creationId="{F210A15B-E184-4131-BE6B-8E9CAA946FC3}"/>
          </ac:spMkLst>
        </pc:spChg>
        <pc:spChg chg="add mod">
          <ac:chgData name="YANG Zhiyuan" userId="34978340-f87a-476e-9156-e90a8c68a61b" providerId="ADAL" clId="{939C4EB9-57B9-4AC7-925B-F3FE3C3BC9DD}" dt="2020-10-20T13:22:02.012" v="1448"/>
          <ac:spMkLst>
            <pc:docMk/>
            <pc:sldMk cId="3575387314" sldId="2706"/>
            <ac:spMk id="18" creationId="{A35B23D2-7FB1-4E4F-8293-B74E2B00ACA3}"/>
          </ac:spMkLst>
        </pc:spChg>
        <pc:spChg chg="add mod">
          <ac:chgData name="YANG Zhiyuan" userId="34978340-f87a-476e-9156-e90a8c68a61b" providerId="ADAL" clId="{939C4EB9-57B9-4AC7-925B-F3FE3C3BC9DD}" dt="2020-10-20T13:23:04.827" v="1458" actId="1076"/>
          <ac:spMkLst>
            <pc:docMk/>
            <pc:sldMk cId="3575387314" sldId="2706"/>
            <ac:spMk id="19" creationId="{C552CC0E-0C34-4B5C-B4DF-556A11ADC0CA}"/>
          </ac:spMkLst>
        </pc:spChg>
        <pc:spChg chg="del mod">
          <ac:chgData name="YANG Zhiyuan" userId="34978340-f87a-476e-9156-e90a8c68a61b" providerId="ADAL" clId="{939C4EB9-57B9-4AC7-925B-F3FE3C3BC9DD}" dt="2020-10-20T13:29:21.721" v="1495" actId="478"/>
          <ac:spMkLst>
            <pc:docMk/>
            <pc:sldMk cId="3575387314" sldId="2706"/>
            <ac:spMk id="20" creationId="{DE10725D-E3BD-4F3A-8786-3E6B6285BC79}"/>
          </ac:spMkLst>
        </pc:spChg>
        <pc:spChg chg="add mod">
          <ac:chgData name="YANG Zhiyuan" userId="34978340-f87a-476e-9156-e90a8c68a61b" providerId="ADAL" clId="{939C4EB9-57B9-4AC7-925B-F3FE3C3BC9DD}" dt="2020-10-20T13:29:52.186" v="1499" actId="1076"/>
          <ac:spMkLst>
            <pc:docMk/>
            <pc:sldMk cId="3575387314" sldId="2706"/>
            <ac:spMk id="22" creationId="{C2423127-6726-420F-AC5A-D26CFB637177}"/>
          </ac:spMkLst>
        </pc:spChg>
        <pc:spChg chg="add del mod">
          <ac:chgData name="YANG Zhiyuan" userId="34978340-f87a-476e-9156-e90a8c68a61b" providerId="ADAL" clId="{939C4EB9-57B9-4AC7-925B-F3FE3C3BC9DD}" dt="2020-10-20T13:27:41.672" v="1481" actId="478"/>
          <ac:spMkLst>
            <pc:docMk/>
            <pc:sldMk cId="3575387314" sldId="2706"/>
            <ac:spMk id="23" creationId="{D66167AF-8A68-4B58-A879-BA97C2207B61}"/>
          </ac:spMkLst>
        </pc:spChg>
        <pc:spChg chg="add del">
          <ac:chgData name="YANG Zhiyuan" userId="34978340-f87a-476e-9156-e90a8c68a61b" providerId="ADAL" clId="{939C4EB9-57B9-4AC7-925B-F3FE3C3BC9DD}" dt="2020-10-20T13:27:48.283" v="1483"/>
          <ac:spMkLst>
            <pc:docMk/>
            <pc:sldMk cId="3575387314" sldId="2706"/>
            <ac:spMk id="24" creationId="{BF0ADCEF-7DCD-4EAA-B3B0-3EE42B770C67}"/>
          </ac:spMkLst>
        </pc:spChg>
        <pc:spChg chg="add del mod">
          <ac:chgData name="YANG Zhiyuan" userId="34978340-f87a-476e-9156-e90a8c68a61b" providerId="ADAL" clId="{939C4EB9-57B9-4AC7-925B-F3FE3C3BC9DD}" dt="2020-10-20T13:28:19.167" v="1486" actId="478"/>
          <ac:spMkLst>
            <pc:docMk/>
            <pc:sldMk cId="3575387314" sldId="2706"/>
            <ac:spMk id="25" creationId="{A0037366-FFA5-440D-9445-56F3898D038A}"/>
          </ac:spMkLst>
        </pc:spChg>
        <pc:spChg chg="add mod">
          <ac:chgData name="YANG Zhiyuan" userId="34978340-f87a-476e-9156-e90a8c68a61b" providerId="ADAL" clId="{939C4EB9-57B9-4AC7-925B-F3FE3C3BC9DD}" dt="2020-10-20T13:29:18.911" v="1494" actId="1076"/>
          <ac:spMkLst>
            <pc:docMk/>
            <pc:sldMk cId="3575387314" sldId="2706"/>
            <ac:spMk id="26" creationId="{FF84856A-D57D-4FFB-83CB-83763EEDD565}"/>
          </ac:spMkLst>
        </pc:spChg>
        <pc:spChg chg="mod">
          <ac:chgData name="YANG Zhiyuan" userId="34978340-f87a-476e-9156-e90a8c68a61b" providerId="ADAL" clId="{939C4EB9-57B9-4AC7-925B-F3FE3C3BC9DD}" dt="2020-10-20T08:25:42.257" v="1372" actId="207"/>
          <ac:spMkLst>
            <pc:docMk/>
            <pc:sldMk cId="3575387314" sldId="2706"/>
            <ac:spMk id="24577" creationId="{3A7CF7A7-86AD-4089-A9D1-BE779A56A00F}"/>
          </ac:spMkLst>
        </pc:spChg>
        <pc:spChg chg="mod">
          <ac:chgData name="YANG Zhiyuan" userId="34978340-f87a-476e-9156-e90a8c68a61b" providerId="ADAL" clId="{939C4EB9-57B9-4AC7-925B-F3FE3C3BC9DD}" dt="2020-10-20T13:31:24.175" v="1504" actId="207"/>
          <ac:spMkLst>
            <pc:docMk/>
            <pc:sldMk cId="3575387314" sldId="2706"/>
            <ac:spMk id="24578" creationId="{172B6A9E-1D32-4F1A-A840-37A1CA83A39F}"/>
          </ac:spMkLst>
        </pc:spChg>
        <pc:spChg chg="del mod">
          <ac:chgData name="YANG Zhiyuan" userId="34978340-f87a-476e-9156-e90a8c68a61b" providerId="ADAL" clId="{939C4EB9-57B9-4AC7-925B-F3FE3C3BC9DD}" dt="2020-10-20T08:34:59.209" v="1432" actId="478"/>
          <ac:spMkLst>
            <pc:docMk/>
            <pc:sldMk cId="3575387314" sldId="2706"/>
            <ac:spMk id="24579" creationId="{5916980C-B784-48EB-9D13-BC7B6948FB5F}"/>
          </ac:spMkLst>
        </pc:spChg>
        <pc:spChg chg="del mod">
          <ac:chgData name="YANG Zhiyuan" userId="34978340-f87a-476e-9156-e90a8c68a61b" providerId="ADAL" clId="{939C4EB9-57B9-4AC7-925B-F3FE3C3BC9DD}" dt="2020-10-20T08:24:42.347" v="1364" actId="478"/>
          <ac:spMkLst>
            <pc:docMk/>
            <pc:sldMk cId="3575387314" sldId="2706"/>
            <ac:spMk id="24580" creationId="{83E47DC5-A9CE-4385-9A7B-04EEF594491F}"/>
          </ac:spMkLst>
        </pc:spChg>
        <pc:spChg chg="add del mod">
          <ac:chgData name="YANG Zhiyuan" userId="34978340-f87a-476e-9156-e90a8c68a61b" providerId="ADAL" clId="{939C4EB9-57B9-4AC7-925B-F3FE3C3BC9DD}" dt="2020-10-20T13:21:38.850" v="1447"/>
          <ac:spMkLst>
            <pc:docMk/>
            <pc:sldMk cId="3575387314" sldId="2706"/>
            <ac:spMk id="24581" creationId="{CD8E396F-D343-48FB-9EA7-385C39F1D1E4}"/>
          </ac:spMkLst>
        </pc:spChg>
        <pc:spChg chg="mod">
          <ac:chgData name="YANG Zhiyuan" userId="34978340-f87a-476e-9156-e90a8c68a61b" providerId="ADAL" clId="{939C4EB9-57B9-4AC7-925B-F3FE3C3BC9DD}" dt="2020-10-20T08:30:35.065" v="1402" actId="14100"/>
          <ac:spMkLst>
            <pc:docMk/>
            <pc:sldMk cId="3575387314" sldId="2706"/>
            <ac:spMk id="24582" creationId="{9F8B3D9B-E456-407F-B5AB-3106E197DE8C}"/>
          </ac:spMkLst>
        </pc:spChg>
        <pc:spChg chg="mod">
          <ac:chgData name="YANG Zhiyuan" userId="34978340-f87a-476e-9156-e90a8c68a61b" providerId="ADAL" clId="{939C4EB9-57B9-4AC7-925B-F3FE3C3BC9DD}" dt="2020-10-20T08:33:43.133" v="1423" actId="14100"/>
          <ac:spMkLst>
            <pc:docMk/>
            <pc:sldMk cId="3575387314" sldId="2706"/>
            <ac:spMk id="24583" creationId="{5E9B01A4-C36F-424B-AC2D-64BFADE2C488}"/>
          </ac:spMkLst>
        </pc:spChg>
        <pc:graphicFrameChg chg="del mod">
          <ac:chgData name="YANG Zhiyuan" userId="34978340-f87a-476e-9156-e90a8c68a61b" providerId="ADAL" clId="{939C4EB9-57B9-4AC7-925B-F3FE3C3BC9DD}" dt="2020-10-20T13:26:12.570" v="1477" actId="478"/>
          <ac:graphicFrameMkLst>
            <pc:docMk/>
            <pc:sldMk cId="3575387314" sldId="2706"/>
            <ac:graphicFrameMk id="24595" creationId="{03B7183C-531C-421F-A703-38FB8636C8C2}"/>
          </ac:graphicFrameMkLst>
        </pc:graphicFrameChg>
        <pc:graphicFrameChg chg="del">
          <ac:chgData name="YANG Zhiyuan" userId="34978340-f87a-476e-9156-e90a8c68a61b" providerId="ADAL" clId="{939C4EB9-57B9-4AC7-925B-F3FE3C3BC9DD}" dt="2020-10-20T08:05:24.228" v="1256" actId="478"/>
          <ac:graphicFrameMkLst>
            <pc:docMk/>
            <pc:sldMk cId="3575387314" sldId="2706"/>
            <ac:graphicFrameMk id="24596" creationId="{C1B3B1ED-5B91-4895-8A50-657198ACBD22}"/>
          </ac:graphicFrameMkLst>
        </pc:graphicFrameChg>
        <pc:graphicFrameChg chg="del">
          <ac:chgData name="YANG Zhiyuan" userId="34978340-f87a-476e-9156-e90a8c68a61b" providerId="ADAL" clId="{939C4EB9-57B9-4AC7-925B-F3FE3C3BC9DD}" dt="2020-10-20T08:05:24.570" v="1257" actId="478"/>
          <ac:graphicFrameMkLst>
            <pc:docMk/>
            <pc:sldMk cId="3575387314" sldId="2706"/>
            <ac:graphicFrameMk id="24597" creationId="{0C520E09-5A03-4E19-BA60-DC0FFD2AFEB1}"/>
          </ac:graphicFrameMkLst>
        </pc:graphicFrameChg>
        <pc:graphicFrameChg chg="del">
          <ac:chgData name="YANG Zhiyuan" userId="34978340-f87a-476e-9156-e90a8c68a61b" providerId="ADAL" clId="{939C4EB9-57B9-4AC7-925B-F3FE3C3BC9DD}" dt="2020-10-20T08:05:27.010" v="1258" actId="478"/>
          <ac:graphicFrameMkLst>
            <pc:docMk/>
            <pc:sldMk cId="3575387314" sldId="2706"/>
            <ac:graphicFrameMk id="24598" creationId="{80175238-3258-44AF-916B-F996B739D805}"/>
          </ac:graphicFrameMkLst>
        </pc:graphicFrameChg>
        <pc:graphicFrameChg chg="del">
          <ac:chgData name="YANG Zhiyuan" userId="34978340-f87a-476e-9156-e90a8c68a61b" providerId="ADAL" clId="{939C4EB9-57B9-4AC7-925B-F3FE3C3BC9DD}" dt="2020-10-20T08:05:29.032" v="1260" actId="478"/>
          <ac:graphicFrameMkLst>
            <pc:docMk/>
            <pc:sldMk cId="3575387314" sldId="2706"/>
            <ac:graphicFrameMk id="24599" creationId="{83BA2534-493F-4837-8EF8-D03A30AF6117}"/>
          </ac:graphicFrameMkLst>
        </pc:graphicFrameChg>
        <pc:graphicFrameChg chg="del mod">
          <ac:chgData name="YANG Zhiyuan" userId="34978340-f87a-476e-9156-e90a8c68a61b" providerId="ADAL" clId="{939C4EB9-57B9-4AC7-925B-F3FE3C3BC9DD}" dt="2020-10-20T13:22:58.326" v="1456" actId="478"/>
          <ac:graphicFrameMkLst>
            <pc:docMk/>
            <pc:sldMk cId="3575387314" sldId="2706"/>
            <ac:graphicFrameMk id="24600" creationId="{E3F9FE63-DDCE-4FC3-AD6B-26C8568FA9AF}"/>
          </ac:graphicFrameMkLst>
        </pc:graphicFrameChg>
        <pc:graphicFrameChg chg="del mod">
          <ac:chgData name="YANG Zhiyuan" userId="34978340-f87a-476e-9156-e90a8c68a61b" providerId="ADAL" clId="{939C4EB9-57B9-4AC7-925B-F3FE3C3BC9DD}" dt="2020-10-20T13:22:41.047" v="1453" actId="478"/>
          <ac:graphicFrameMkLst>
            <pc:docMk/>
            <pc:sldMk cId="3575387314" sldId="2706"/>
            <ac:graphicFrameMk id="24602" creationId="{805F7E55-3ACE-4411-B76B-84D7A7C19773}"/>
          </ac:graphicFrameMkLst>
        </pc:graphicFrameChg>
        <pc:cxnChg chg="add mod">
          <ac:chgData name="YANG Zhiyuan" userId="34978340-f87a-476e-9156-e90a8c68a61b" providerId="ADAL" clId="{939C4EB9-57B9-4AC7-925B-F3FE3C3BC9DD}" dt="2020-10-20T13:31:55.260" v="1505" actId="14100"/>
          <ac:cxnSpMkLst>
            <pc:docMk/>
            <pc:sldMk cId="3575387314" sldId="2706"/>
            <ac:cxnSpMk id="21" creationId="{70E976CE-5DE6-4998-BD76-D8067BE16ECB}"/>
          </ac:cxnSpMkLst>
        </pc:cxnChg>
        <pc:cxnChg chg="add mod">
          <ac:chgData name="YANG Zhiyuan" userId="34978340-f87a-476e-9156-e90a8c68a61b" providerId="ADAL" clId="{939C4EB9-57B9-4AC7-925B-F3FE3C3BC9DD}" dt="2020-10-20T13:32:03.168" v="1506" actId="14100"/>
          <ac:cxnSpMkLst>
            <pc:docMk/>
            <pc:sldMk cId="3575387314" sldId="2706"/>
            <ac:cxnSpMk id="27" creationId="{4C1019E9-4444-4437-B1FA-D76B83E6B811}"/>
          </ac:cxnSpMkLst>
        </pc:cxnChg>
        <pc:cxnChg chg="mod">
          <ac:chgData name="YANG Zhiyuan" userId="34978340-f87a-476e-9156-e90a8c68a61b" providerId="ADAL" clId="{939C4EB9-57B9-4AC7-925B-F3FE3C3BC9DD}" dt="2020-10-20T08:20:48.070" v="1347" actId="1076"/>
          <ac:cxnSpMkLst>
            <pc:docMk/>
            <pc:sldMk cId="3575387314" sldId="2706"/>
            <ac:cxnSpMk id="24584" creationId="{8F1E98CE-F144-4C40-8A6B-E8706726E561}"/>
          </ac:cxnSpMkLst>
        </pc:cxnChg>
        <pc:cxnChg chg="del">
          <ac:chgData name="YANG Zhiyuan" userId="34978340-f87a-476e-9156-e90a8c68a61b" providerId="ADAL" clId="{939C4EB9-57B9-4AC7-925B-F3FE3C3BC9DD}" dt="2020-10-20T08:05:32.273" v="1262" actId="478"/>
          <ac:cxnSpMkLst>
            <pc:docMk/>
            <pc:sldMk cId="3575387314" sldId="2706"/>
            <ac:cxnSpMk id="24585" creationId="{2E991E0F-D448-4A7D-A48F-F688652E5EE9}"/>
          </ac:cxnSpMkLst>
        </pc:cxnChg>
        <pc:cxnChg chg="del">
          <ac:chgData name="YANG Zhiyuan" userId="34978340-f87a-476e-9156-e90a8c68a61b" providerId="ADAL" clId="{939C4EB9-57B9-4AC7-925B-F3FE3C3BC9DD}" dt="2020-10-20T08:05:35" v="1265" actId="478"/>
          <ac:cxnSpMkLst>
            <pc:docMk/>
            <pc:sldMk cId="3575387314" sldId="2706"/>
            <ac:cxnSpMk id="24586" creationId="{6A944667-B43F-4943-9593-D96B6AD2FE74}"/>
          </ac:cxnSpMkLst>
        </pc:cxnChg>
        <pc:cxnChg chg="del mod">
          <ac:chgData name="YANG Zhiyuan" userId="34978340-f87a-476e-9156-e90a8c68a61b" providerId="ADAL" clId="{939C4EB9-57B9-4AC7-925B-F3FE3C3BC9DD}" dt="2020-10-20T08:05:34.193" v="1264" actId="478"/>
          <ac:cxnSpMkLst>
            <pc:docMk/>
            <pc:sldMk cId="3575387314" sldId="2706"/>
            <ac:cxnSpMk id="24588" creationId="{7B36960B-AAAA-43F5-A5DB-C1B1A4AA185E}"/>
          </ac:cxnSpMkLst>
        </pc:cxnChg>
        <pc:cxnChg chg="del mod">
          <ac:chgData name="YANG Zhiyuan" userId="34978340-f87a-476e-9156-e90a8c68a61b" providerId="ADAL" clId="{939C4EB9-57B9-4AC7-925B-F3FE3C3BC9DD}" dt="2020-10-20T08:05:33.091" v="1263" actId="478"/>
          <ac:cxnSpMkLst>
            <pc:docMk/>
            <pc:sldMk cId="3575387314" sldId="2706"/>
            <ac:cxnSpMk id="24589" creationId="{95E26183-3C2D-4318-864D-0C474581D973}"/>
          </ac:cxnSpMkLst>
        </pc:cxnChg>
        <pc:cxnChg chg="del mod">
          <ac:chgData name="YANG Zhiyuan" userId="34978340-f87a-476e-9156-e90a8c68a61b" providerId="ADAL" clId="{939C4EB9-57B9-4AC7-925B-F3FE3C3BC9DD}" dt="2020-10-20T08:05:22.861" v="1255" actId="478"/>
          <ac:cxnSpMkLst>
            <pc:docMk/>
            <pc:sldMk cId="3575387314" sldId="2706"/>
            <ac:cxnSpMk id="24590" creationId="{CD1C1928-00E7-453D-A4D2-4CF844AA1A30}"/>
          </ac:cxnSpMkLst>
        </pc:cxnChg>
        <pc:cxnChg chg="del mod">
          <ac:chgData name="YANG Zhiyuan" userId="34978340-f87a-476e-9156-e90a8c68a61b" providerId="ADAL" clId="{939C4EB9-57B9-4AC7-925B-F3FE3C3BC9DD}" dt="2020-10-20T08:19:46.672" v="1310" actId="478"/>
          <ac:cxnSpMkLst>
            <pc:docMk/>
            <pc:sldMk cId="3575387314" sldId="2706"/>
            <ac:cxnSpMk id="24591" creationId="{E89E9613-4E13-4E4B-8B13-7C69006FBFC4}"/>
          </ac:cxnSpMkLst>
        </pc:cxnChg>
        <pc:cxnChg chg="del mod ord">
          <ac:chgData name="YANG Zhiyuan" userId="34978340-f87a-476e-9156-e90a8c68a61b" providerId="ADAL" clId="{939C4EB9-57B9-4AC7-925B-F3FE3C3BC9DD}" dt="2020-10-20T13:26:02.761" v="1475" actId="478"/>
          <ac:cxnSpMkLst>
            <pc:docMk/>
            <pc:sldMk cId="3575387314" sldId="2706"/>
            <ac:cxnSpMk id="24592" creationId="{E6D1C1C3-ADE5-423F-B6B3-1DF2119F9613}"/>
          </ac:cxnSpMkLst>
        </pc:cxnChg>
        <pc:cxnChg chg="del mod">
          <ac:chgData name="YANG Zhiyuan" userId="34978340-f87a-476e-9156-e90a8c68a61b" providerId="ADAL" clId="{939C4EB9-57B9-4AC7-925B-F3FE3C3BC9DD}" dt="2020-10-20T08:05:28.378" v="1259" actId="478"/>
          <ac:cxnSpMkLst>
            <pc:docMk/>
            <pc:sldMk cId="3575387314" sldId="2706"/>
            <ac:cxnSpMk id="24593" creationId="{69FE3C2F-B35A-4286-9820-CD2B0E8EE3E9}"/>
          </ac:cxnSpMkLst>
        </pc:cxnChg>
        <pc:cxnChg chg="del mod">
          <ac:chgData name="YANG Zhiyuan" userId="34978340-f87a-476e-9156-e90a8c68a61b" providerId="ADAL" clId="{939C4EB9-57B9-4AC7-925B-F3FE3C3BC9DD}" dt="2020-10-20T08:05:30.658" v="1261" actId="478"/>
          <ac:cxnSpMkLst>
            <pc:docMk/>
            <pc:sldMk cId="3575387314" sldId="2706"/>
            <ac:cxnSpMk id="24594" creationId="{0D2BAFDE-DD13-468E-829D-060698093821}"/>
          </ac:cxnSpMkLst>
        </pc:cxnChg>
        <pc:cxnChg chg="mod">
          <ac:chgData name="YANG Zhiyuan" userId="34978340-f87a-476e-9156-e90a8c68a61b" providerId="ADAL" clId="{939C4EB9-57B9-4AC7-925B-F3FE3C3BC9DD}" dt="2020-10-20T08:20:20.223" v="1323" actId="1076"/>
          <ac:cxnSpMkLst>
            <pc:docMk/>
            <pc:sldMk cId="3575387314" sldId="2706"/>
            <ac:cxnSpMk id="24601" creationId="{FB9657DD-908E-4D9C-A79A-31E7EF796D67}"/>
          </ac:cxnSpMkLst>
        </pc:cxnChg>
      </pc:sldChg>
      <pc:sldChg chg="addSp delSp modSp add">
        <pc:chgData name="YANG Zhiyuan" userId="34978340-f87a-476e-9156-e90a8c68a61b" providerId="ADAL" clId="{939C4EB9-57B9-4AC7-925B-F3FE3C3BC9DD}" dt="2020-10-20T13:36:21.699" v="1541" actId="14100"/>
        <pc:sldMkLst>
          <pc:docMk/>
          <pc:sldMk cId="3976946983" sldId="2707"/>
        </pc:sldMkLst>
        <pc:spChg chg="mod">
          <ac:chgData name="YANG Zhiyuan" userId="34978340-f87a-476e-9156-e90a8c68a61b" providerId="ADAL" clId="{939C4EB9-57B9-4AC7-925B-F3FE3C3BC9DD}" dt="2020-10-20T13:34:38.162" v="1523" actId="1076"/>
          <ac:spMkLst>
            <pc:docMk/>
            <pc:sldMk cId="3976946983" sldId="2707"/>
            <ac:spMk id="18" creationId="{A35B23D2-7FB1-4E4F-8293-B74E2B00ACA3}"/>
          </ac:spMkLst>
        </pc:spChg>
        <pc:spChg chg="del">
          <ac:chgData name="YANG Zhiyuan" userId="34978340-f87a-476e-9156-e90a8c68a61b" providerId="ADAL" clId="{939C4EB9-57B9-4AC7-925B-F3FE3C3BC9DD}" dt="2020-10-20T13:33:19.466" v="1513" actId="478"/>
          <ac:spMkLst>
            <pc:docMk/>
            <pc:sldMk cId="3976946983" sldId="2707"/>
            <ac:spMk id="20" creationId="{DE10725D-E3BD-4F3A-8786-3E6B6285BC79}"/>
          </ac:spMkLst>
        </pc:spChg>
        <pc:spChg chg="add mod">
          <ac:chgData name="YANG Zhiyuan" userId="34978340-f87a-476e-9156-e90a8c68a61b" providerId="ADAL" clId="{939C4EB9-57B9-4AC7-925B-F3FE3C3BC9DD}" dt="2020-10-20T13:35:01.780" v="1525"/>
          <ac:spMkLst>
            <pc:docMk/>
            <pc:sldMk cId="3976946983" sldId="2707"/>
            <ac:spMk id="21" creationId="{F3B1FD20-D018-4930-BF18-6E42C7805FDE}"/>
          </ac:spMkLst>
        </pc:spChg>
        <pc:spChg chg="add mod">
          <ac:chgData name="YANG Zhiyuan" userId="34978340-f87a-476e-9156-e90a8c68a61b" providerId="ADAL" clId="{939C4EB9-57B9-4AC7-925B-F3FE3C3BC9DD}" dt="2020-10-20T13:33:52.125" v="1520" actId="1076"/>
          <ac:spMkLst>
            <pc:docMk/>
            <pc:sldMk cId="3976946983" sldId="2707"/>
            <ac:spMk id="23" creationId="{37A41B8E-0E0C-4EED-A311-720E4ED1FD4E}"/>
          </ac:spMkLst>
        </pc:spChg>
        <pc:spChg chg="add mod">
          <ac:chgData name="YANG Zhiyuan" userId="34978340-f87a-476e-9156-e90a8c68a61b" providerId="ADAL" clId="{939C4EB9-57B9-4AC7-925B-F3FE3C3BC9DD}" dt="2020-10-20T13:36:11.258" v="1538" actId="1076"/>
          <ac:spMkLst>
            <pc:docMk/>
            <pc:sldMk cId="3976946983" sldId="2707"/>
            <ac:spMk id="24" creationId="{0D04164A-1BFE-4631-8F65-88147ADBDAFD}"/>
          </ac:spMkLst>
        </pc:spChg>
        <pc:spChg chg="mod">
          <ac:chgData name="YANG Zhiyuan" userId="34978340-f87a-476e-9156-e90a8c68a61b" providerId="ADAL" clId="{939C4EB9-57B9-4AC7-925B-F3FE3C3BC9DD}" dt="2020-10-20T13:33:08.169" v="1510" actId="207"/>
          <ac:spMkLst>
            <pc:docMk/>
            <pc:sldMk cId="3976946983" sldId="2707"/>
            <ac:spMk id="24578" creationId="{172B6A9E-1D32-4F1A-A840-37A1CA83A39F}"/>
          </ac:spMkLst>
        </pc:spChg>
        <pc:graphicFrameChg chg="del">
          <ac:chgData name="YANG Zhiyuan" userId="34978340-f87a-476e-9156-e90a8c68a61b" providerId="ADAL" clId="{939C4EB9-57B9-4AC7-925B-F3FE3C3BC9DD}" dt="2020-10-20T13:33:15.805" v="1511" actId="478"/>
          <ac:graphicFrameMkLst>
            <pc:docMk/>
            <pc:sldMk cId="3976946983" sldId="2707"/>
            <ac:graphicFrameMk id="24595" creationId="{03B7183C-531C-421F-A703-38FB8636C8C2}"/>
          </ac:graphicFrameMkLst>
        </pc:graphicFrameChg>
        <pc:cxnChg chg="add mod">
          <ac:chgData name="YANG Zhiyuan" userId="34978340-f87a-476e-9156-e90a8c68a61b" providerId="ADAL" clId="{939C4EB9-57B9-4AC7-925B-F3FE3C3BC9DD}" dt="2020-10-20T13:34:38.162" v="1523" actId="1076"/>
          <ac:cxnSpMkLst>
            <pc:docMk/>
            <pc:sldMk cId="3976946983" sldId="2707"/>
            <ac:cxnSpMk id="22" creationId="{399F1E5D-016C-4FE2-AEDC-701DA8F437CA}"/>
          </ac:cxnSpMkLst>
        </pc:cxnChg>
        <pc:cxnChg chg="add mod">
          <ac:chgData name="YANG Zhiyuan" userId="34978340-f87a-476e-9156-e90a8c68a61b" providerId="ADAL" clId="{939C4EB9-57B9-4AC7-925B-F3FE3C3BC9DD}" dt="2020-10-20T13:36:21.699" v="1541" actId="14100"/>
          <ac:cxnSpMkLst>
            <pc:docMk/>
            <pc:sldMk cId="3976946983" sldId="2707"/>
            <ac:cxnSpMk id="25" creationId="{F56EBA95-B96D-4FA3-8B6D-EA7C260CC534}"/>
          </ac:cxnSpMkLst>
        </pc:cxnChg>
        <pc:cxnChg chg="del mod">
          <ac:chgData name="YANG Zhiyuan" userId="34978340-f87a-476e-9156-e90a8c68a61b" providerId="ADAL" clId="{939C4EB9-57B9-4AC7-925B-F3FE3C3BC9DD}" dt="2020-10-20T13:33:17.366" v="1512" actId="478"/>
          <ac:cxnSpMkLst>
            <pc:docMk/>
            <pc:sldMk cId="3976946983" sldId="2707"/>
            <ac:cxnSpMk id="24592" creationId="{E6D1C1C3-ADE5-423F-B6B3-1DF2119F9613}"/>
          </ac:cxnSpMkLst>
        </pc:cxnChg>
      </pc:sldChg>
      <pc:sldChg chg="addSp delSp modSp add">
        <pc:chgData name="YANG Zhiyuan" userId="34978340-f87a-476e-9156-e90a8c68a61b" providerId="ADAL" clId="{939C4EB9-57B9-4AC7-925B-F3FE3C3BC9DD}" dt="2020-10-20T13:36:49.751" v="1546" actId="14100"/>
        <pc:sldMkLst>
          <pc:docMk/>
          <pc:sldMk cId="2255655297" sldId="2708"/>
        </pc:sldMkLst>
        <pc:spChg chg="del">
          <ac:chgData name="YANG Zhiyuan" userId="34978340-f87a-476e-9156-e90a8c68a61b" providerId="ADAL" clId="{939C4EB9-57B9-4AC7-925B-F3FE3C3BC9DD}" dt="2020-10-20T13:35:18.459" v="1528" actId="478"/>
          <ac:spMkLst>
            <pc:docMk/>
            <pc:sldMk cId="2255655297" sldId="2708"/>
            <ac:spMk id="20" creationId="{DE10725D-E3BD-4F3A-8786-3E6B6285BC79}"/>
          </ac:spMkLst>
        </pc:spChg>
        <pc:spChg chg="add mod">
          <ac:chgData name="YANG Zhiyuan" userId="34978340-f87a-476e-9156-e90a8c68a61b" providerId="ADAL" clId="{939C4EB9-57B9-4AC7-925B-F3FE3C3BC9DD}" dt="2020-10-20T13:35:36.925" v="1533" actId="1076"/>
          <ac:spMkLst>
            <pc:docMk/>
            <pc:sldMk cId="2255655297" sldId="2708"/>
            <ac:spMk id="22" creationId="{5918D3FC-7AA3-49F1-851F-49D8C0C2983D}"/>
          </ac:spMkLst>
        </pc:spChg>
        <pc:spChg chg="add mod">
          <ac:chgData name="YANG Zhiyuan" userId="34978340-f87a-476e-9156-e90a8c68a61b" providerId="ADAL" clId="{939C4EB9-57B9-4AC7-925B-F3FE3C3BC9DD}" dt="2020-10-20T13:35:53.213" v="1536" actId="14100"/>
          <ac:spMkLst>
            <pc:docMk/>
            <pc:sldMk cId="2255655297" sldId="2708"/>
            <ac:spMk id="23" creationId="{62F45E72-DE35-4E4D-ABDF-7EF9BBC4EA6C}"/>
          </ac:spMkLst>
        </pc:spChg>
        <pc:spChg chg="add mod">
          <ac:chgData name="YANG Zhiyuan" userId="34978340-f87a-476e-9156-e90a8c68a61b" providerId="ADAL" clId="{939C4EB9-57B9-4AC7-925B-F3FE3C3BC9DD}" dt="2020-10-20T13:36:40.408" v="1543" actId="1076"/>
          <ac:spMkLst>
            <pc:docMk/>
            <pc:sldMk cId="2255655297" sldId="2708"/>
            <ac:spMk id="24" creationId="{46E08495-065F-4C7A-8CB4-6D18D8799749}"/>
          </ac:spMkLst>
        </pc:spChg>
        <pc:graphicFrameChg chg="del">
          <ac:chgData name="YANG Zhiyuan" userId="34978340-f87a-476e-9156-e90a8c68a61b" providerId="ADAL" clId="{939C4EB9-57B9-4AC7-925B-F3FE3C3BC9DD}" dt="2020-10-20T13:35:11.481" v="1526" actId="478"/>
          <ac:graphicFrameMkLst>
            <pc:docMk/>
            <pc:sldMk cId="2255655297" sldId="2708"/>
            <ac:graphicFrameMk id="24595" creationId="{03B7183C-531C-421F-A703-38FB8636C8C2}"/>
          </ac:graphicFrameMkLst>
        </pc:graphicFrameChg>
        <pc:cxnChg chg="add mod">
          <ac:chgData name="YANG Zhiyuan" userId="34978340-f87a-476e-9156-e90a8c68a61b" providerId="ADAL" clId="{939C4EB9-57B9-4AC7-925B-F3FE3C3BC9DD}" dt="2020-10-20T13:35:28.505" v="1531" actId="14100"/>
          <ac:cxnSpMkLst>
            <pc:docMk/>
            <pc:sldMk cId="2255655297" sldId="2708"/>
            <ac:cxnSpMk id="21" creationId="{80D7F4E9-3233-45FE-A4F1-4EFB49BB3AF0}"/>
          </ac:cxnSpMkLst>
        </pc:cxnChg>
        <pc:cxnChg chg="add mod">
          <ac:chgData name="YANG Zhiyuan" userId="34978340-f87a-476e-9156-e90a8c68a61b" providerId="ADAL" clId="{939C4EB9-57B9-4AC7-925B-F3FE3C3BC9DD}" dt="2020-10-20T13:36:49.751" v="1546" actId="14100"/>
          <ac:cxnSpMkLst>
            <pc:docMk/>
            <pc:sldMk cId="2255655297" sldId="2708"/>
            <ac:cxnSpMk id="25" creationId="{1033AF6C-3155-45B8-88A3-2E7E550BACDB}"/>
          </ac:cxnSpMkLst>
        </pc:cxnChg>
        <pc:cxnChg chg="del mod">
          <ac:chgData name="YANG Zhiyuan" userId="34978340-f87a-476e-9156-e90a8c68a61b" providerId="ADAL" clId="{939C4EB9-57B9-4AC7-925B-F3FE3C3BC9DD}" dt="2020-10-20T13:35:13.323" v="1527" actId="478"/>
          <ac:cxnSpMkLst>
            <pc:docMk/>
            <pc:sldMk cId="2255655297" sldId="2708"/>
            <ac:cxnSpMk id="24592" creationId="{E6D1C1C3-ADE5-423F-B6B3-1DF2119F9613}"/>
          </ac:cxnSpMkLst>
        </pc:cxnChg>
      </pc:sldChg>
      <pc:sldChg chg="addSp delSp modSp add">
        <pc:chgData name="YANG Zhiyuan" userId="34978340-f87a-476e-9156-e90a8c68a61b" providerId="ADAL" clId="{939C4EB9-57B9-4AC7-925B-F3FE3C3BC9DD}" dt="2020-10-20T13:49:24.287" v="1583" actId="14100"/>
        <pc:sldMkLst>
          <pc:docMk/>
          <pc:sldMk cId="2030783541" sldId="2709"/>
        </pc:sldMkLst>
        <pc:spChg chg="mod">
          <ac:chgData name="YANG Zhiyuan" userId="34978340-f87a-476e-9156-e90a8c68a61b" providerId="ADAL" clId="{939C4EB9-57B9-4AC7-925B-F3FE3C3BC9DD}" dt="2020-10-20T13:37:52.767" v="1555" actId="207"/>
          <ac:spMkLst>
            <pc:docMk/>
            <pc:sldMk cId="2030783541" sldId="2709"/>
            <ac:spMk id="5" creationId="{F7732356-98F3-4B57-8E44-58C218E8FCFC}"/>
          </ac:spMkLst>
        </pc:spChg>
        <pc:spChg chg="mod ord">
          <ac:chgData name="YANG Zhiyuan" userId="34978340-f87a-476e-9156-e90a8c68a61b" providerId="ADAL" clId="{939C4EB9-57B9-4AC7-925B-F3FE3C3BC9DD}" dt="2020-10-20T13:38:53.870" v="1562" actId="167"/>
          <ac:spMkLst>
            <pc:docMk/>
            <pc:sldMk cId="2030783541" sldId="2709"/>
            <ac:spMk id="18" creationId="{A35B23D2-7FB1-4E4F-8293-B74E2B00ACA3}"/>
          </ac:spMkLst>
        </pc:spChg>
        <pc:spChg chg="del">
          <ac:chgData name="YANG Zhiyuan" userId="34978340-f87a-476e-9156-e90a8c68a61b" providerId="ADAL" clId="{939C4EB9-57B9-4AC7-925B-F3FE3C3BC9DD}" dt="2020-10-20T13:37:44.408" v="1554" actId="478"/>
          <ac:spMkLst>
            <pc:docMk/>
            <pc:sldMk cId="2030783541" sldId="2709"/>
            <ac:spMk id="20" creationId="{DE10725D-E3BD-4F3A-8786-3E6B6285BC79}"/>
          </ac:spMkLst>
        </pc:spChg>
        <pc:spChg chg="add mod">
          <ac:chgData name="YANG Zhiyuan" userId="34978340-f87a-476e-9156-e90a8c68a61b" providerId="ADAL" clId="{939C4EB9-57B9-4AC7-925B-F3FE3C3BC9DD}" dt="2020-10-20T13:39:17.533" v="1567" actId="1076"/>
          <ac:spMkLst>
            <pc:docMk/>
            <pc:sldMk cId="2030783541" sldId="2709"/>
            <ac:spMk id="22" creationId="{45FA5B78-ABCD-4DB4-941F-C413378F4097}"/>
          </ac:spMkLst>
        </pc:spChg>
        <pc:spChg chg="add mod ord">
          <ac:chgData name="YANG Zhiyuan" userId="34978340-f87a-476e-9156-e90a8c68a61b" providerId="ADAL" clId="{939C4EB9-57B9-4AC7-925B-F3FE3C3BC9DD}" dt="2020-10-20T13:40:37.401" v="1578" actId="166"/>
          <ac:spMkLst>
            <pc:docMk/>
            <pc:sldMk cId="2030783541" sldId="2709"/>
            <ac:spMk id="23" creationId="{5E2D9328-1343-4228-AD11-4A4A9B2AC08E}"/>
          </ac:spMkLst>
        </pc:spChg>
        <pc:spChg chg="add mod">
          <ac:chgData name="YANG Zhiyuan" userId="34978340-f87a-476e-9156-e90a8c68a61b" providerId="ADAL" clId="{939C4EB9-57B9-4AC7-925B-F3FE3C3BC9DD}" dt="2020-10-20T13:40:04.174" v="1575"/>
          <ac:spMkLst>
            <pc:docMk/>
            <pc:sldMk cId="2030783541" sldId="2709"/>
            <ac:spMk id="24" creationId="{F7EE881D-4ACC-4EBB-A00E-BD9B0BFFBF48}"/>
          </ac:spMkLst>
        </pc:spChg>
        <pc:spChg chg="mod ord">
          <ac:chgData name="YANG Zhiyuan" userId="34978340-f87a-476e-9156-e90a8c68a61b" providerId="ADAL" clId="{939C4EB9-57B9-4AC7-925B-F3FE3C3BC9DD}" dt="2020-10-20T13:38:48.369" v="1561" actId="167"/>
          <ac:spMkLst>
            <pc:docMk/>
            <pc:sldMk cId="2030783541" sldId="2709"/>
            <ac:spMk id="24578" creationId="{172B6A9E-1D32-4F1A-A840-37A1CA83A39F}"/>
          </ac:spMkLst>
        </pc:spChg>
        <pc:graphicFrameChg chg="del">
          <ac:chgData name="YANG Zhiyuan" userId="34978340-f87a-476e-9156-e90a8c68a61b" providerId="ADAL" clId="{939C4EB9-57B9-4AC7-925B-F3FE3C3BC9DD}" dt="2020-10-20T13:37:40.634" v="1552" actId="478"/>
          <ac:graphicFrameMkLst>
            <pc:docMk/>
            <pc:sldMk cId="2030783541" sldId="2709"/>
            <ac:graphicFrameMk id="24595" creationId="{03B7183C-531C-421F-A703-38FB8636C8C2}"/>
          </ac:graphicFrameMkLst>
        </pc:graphicFrameChg>
        <pc:cxnChg chg="add mod">
          <ac:chgData name="YANG Zhiyuan" userId="34978340-f87a-476e-9156-e90a8c68a61b" providerId="ADAL" clId="{939C4EB9-57B9-4AC7-925B-F3FE3C3BC9DD}" dt="2020-10-20T13:49:24.287" v="1583" actId="14100"/>
          <ac:cxnSpMkLst>
            <pc:docMk/>
            <pc:sldMk cId="2030783541" sldId="2709"/>
            <ac:cxnSpMk id="21" creationId="{DAD8E0DB-BC42-4BB9-9B61-7E7DF384818C}"/>
          </ac:cxnSpMkLst>
        </pc:cxnChg>
        <pc:cxnChg chg="add mod">
          <ac:chgData name="YANG Zhiyuan" userId="34978340-f87a-476e-9156-e90a8c68a61b" providerId="ADAL" clId="{939C4EB9-57B9-4AC7-925B-F3FE3C3BC9DD}" dt="2020-10-20T13:40:51.370" v="1581" actId="14100"/>
          <ac:cxnSpMkLst>
            <pc:docMk/>
            <pc:sldMk cId="2030783541" sldId="2709"/>
            <ac:cxnSpMk id="25" creationId="{444E488E-FDCD-4B17-A7EC-85DC72155A27}"/>
          </ac:cxnSpMkLst>
        </pc:cxnChg>
        <pc:cxnChg chg="del mod">
          <ac:chgData name="YANG Zhiyuan" userId="34978340-f87a-476e-9156-e90a8c68a61b" providerId="ADAL" clId="{939C4EB9-57B9-4AC7-925B-F3FE3C3BC9DD}" dt="2020-10-20T13:37:39.297" v="1551" actId="478"/>
          <ac:cxnSpMkLst>
            <pc:docMk/>
            <pc:sldMk cId="2030783541" sldId="2709"/>
            <ac:cxnSpMk id="24592" creationId="{E6D1C1C3-ADE5-423F-B6B3-1DF2119F9613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43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43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19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33.wmf"/><Relationship Id="rId1" Type="http://schemas.openxmlformats.org/officeDocument/2006/relationships/image" Target="../media/image19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9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1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wmf"/><Relationship Id="rId1" Type="http://schemas.openxmlformats.org/officeDocument/2006/relationships/image" Target="../media/image3.wmf"/><Relationship Id="rId5" Type="http://schemas.openxmlformats.org/officeDocument/2006/relationships/image" Target="../media/image5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59.wmf"/><Relationship Id="rId1" Type="http://schemas.openxmlformats.org/officeDocument/2006/relationships/image" Target="../media/image57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57.wmf"/><Relationship Id="rId7" Type="http://schemas.openxmlformats.org/officeDocument/2006/relationships/image" Target="../media/image69.wmf"/><Relationship Id="rId2" Type="http://schemas.openxmlformats.org/officeDocument/2006/relationships/image" Target="../media/image56.wmf"/><Relationship Id="rId1" Type="http://schemas.openxmlformats.org/officeDocument/2006/relationships/image" Target="../media/image68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83.wmf"/><Relationship Id="rId7" Type="http://schemas.openxmlformats.org/officeDocument/2006/relationships/image" Target="../media/image56.wmf"/><Relationship Id="rId2" Type="http://schemas.openxmlformats.org/officeDocument/2006/relationships/image" Target="../media/image82.wmf"/><Relationship Id="rId1" Type="http://schemas.openxmlformats.org/officeDocument/2006/relationships/image" Target="../media/image5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56.w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8.wmf"/><Relationship Id="rId16" Type="http://schemas.openxmlformats.org/officeDocument/2006/relationships/image" Target="../media/image97.wmf"/><Relationship Id="rId1" Type="http://schemas.openxmlformats.org/officeDocument/2006/relationships/image" Target="../media/image87.wmf"/><Relationship Id="rId6" Type="http://schemas.openxmlformats.org/officeDocument/2006/relationships/image" Target="../media/image86.wmf"/><Relationship Id="rId11" Type="http://schemas.openxmlformats.org/officeDocument/2006/relationships/image" Target="../media/image92.wmf"/><Relationship Id="rId5" Type="http://schemas.openxmlformats.org/officeDocument/2006/relationships/image" Target="../media/image85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84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97.wmf"/><Relationship Id="rId3" Type="http://schemas.openxmlformats.org/officeDocument/2006/relationships/image" Target="../media/image89.wmf"/><Relationship Id="rId7" Type="http://schemas.openxmlformats.org/officeDocument/2006/relationships/image" Target="../media/image56.wmf"/><Relationship Id="rId12" Type="http://schemas.openxmlformats.org/officeDocument/2006/relationships/image" Target="../media/image96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6.wmf"/><Relationship Id="rId11" Type="http://schemas.openxmlformats.org/officeDocument/2006/relationships/image" Target="../media/image92.wmf"/><Relationship Id="rId5" Type="http://schemas.openxmlformats.org/officeDocument/2006/relationships/image" Target="../media/image85.wmf"/><Relationship Id="rId10" Type="http://schemas.openxmlformats.org/officeDocument/2006/relationships/image" Target="../media/image91.wmf"/><Relationship Id="rId4" Type="http://schemas.openxmlformats.org/officeDocument/2006/relationships/image" Target="../media/image84.wmf"/><Relationship Id="rId9" Type="http://schemas.openxmlformats.org/officeDocument/2006/relationships/image" Target="../media/image90.wmf"/><Relationship Id="rId14" Type="http://schemas.openxmlformats.org/officeDocument/2006/relationships/image" Target="../media/image9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83.wmf"/><Relationship Id="rId7" Type="http://schemas.openxmlformats.org/officeDocument/2006/relationships/image" Target="../media/image56.wmf"/><Relationship Id="rId2" Type="http://schemas.openxmlformats.org/officeDocument/2006/relationships/image" Target="../media/image82.wmf"/><Relationship Id="rId1" Type="http://schemas.openxmlformats.org/officeDocument/2006/relationships/image" Target="../media/image5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9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105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1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28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43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1DFA7-15F5-4AAF-9231-9F8D266307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4060-44C6-488A-A671-825ECD63B4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B1062-C4FB-46E8-9C3C-BDD7555BD1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9F303-055D-4FDD-AF85-8D649B18953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841DE-E0CC-4A43-87AA-D515D543E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52781-DE57-4A3D-A251-0B0012602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DEBCA-97B2-423C-A646-1E1B29EB3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64C42-3BD6-44A4-88BC-852B72BE9D5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204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7DE1A6-922D-4EF3-8E80-1D3C7594C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E0A39B2-B752-48A5-B1A4-506D98C80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CAE9FF8-0B58-4A3F-85CF-A78E89983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26931-3545-4639-A7CD-94DD8F2F8EE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84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AAA625E-07EE-4775-A563-A02BC2D90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BBEB7C0-E5E2-4D17-88E0-FE5079E79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BB7F017-3BD7-468D-91CF-4B5F7F261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C4143-DCEC-4FD3-AC77-8B28AE88887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1183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3BC540F-3412-4E20-BC01-7315CA78BB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8ECEDAB-E2E5-4630-A69D-552D41FFE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6B6E625-51BD-4306-AABC-E8660B74C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6BBB8-6549-4603-9FC4-DDD44CFF657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0362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833F465-AF4B-47A9-B113-87D6E6F56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D5ED747-F5CC-4EBB-BCBE-A79ABF7B9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D1D80A7-364C-4B71-BD14-AA2D8472C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04DBA-6EC7-4F31-A65B-32608D57898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743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B828BE0-7683-436C-A16D-AFD8FE56A8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72A18A-D556-4AD8-9361-A0E87AD88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C5BF8FF-AD63-47E8-AB2F-1BF61BAC1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55677-B556-437E-AE9A-2DBF624CA7D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8367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73526C9-FD07-4316-9BC2-E430F75E0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6B6F85F-0945-46AD-BE0F-AEFCEAB31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209BE94-747F-42CD-B7E7-B95E49894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9B235-0953-498E-8065-66818585D3E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51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8ABB5-0A93-4AD7-9EF2-95D0051B0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0EF54-49AF-4CD0-888E-683F43B33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F758C-165D-49A3-A3C5-FC5D15E53F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96892-FC75-4CB7-97E0-84D79768D57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4905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F5E43-0E02-4B21-BAD1-F21D6BB14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6C7BB-37C7-4A37-A7FD-132488F55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468ED-47D9-4F15-8781-3F4BA74DA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9F3F2-3575-4CC3-8631-02EC1462658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554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D7B778D-EB41-4E39-A54B-9BE136A1C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77FBAA9-2E79-4B3D-8D22-E4FB1D531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1D7B98-8CD2-4060-98D9-846E3216D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4EB53-3E8F-45F0-A7E0-A2E83A298BE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2463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97086-3117-43A8-BFB5-0EA8E7A6F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8B04-0A99-473A-8E5D-9D6201D76C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03693-578B-4F3E-9FC1-99987D1F8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01715-1C24-4B39-93E8-3B043DDEDDE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F96A5-BBA8-4333-97D9-046828BFA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C1BF9-2EC6-4C69-A8BA-BE6A33866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00EB0-92DB-40CE-AA43-951E91F69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66B5F-D3FB-403B-9AA4-8C2C0BB174D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566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36D9B-9F7D-4380-8503-EB5E7C246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C069C-15EA-450E-B30C-542FD7FBC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26641-B4C1-4FA4-AA40-4581523F5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75381-A4AC-4D6F-B74F-EA759E602BC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02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7A47B-DF6B-4A24-A141-4136BC34BA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D95D6-FF79-43B0-9D8E-6F9B9C894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C2068-D6D0-42DE-8B48-3CC401161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53D96-2918-4B7A-966A-5A408F3B24A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795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5EFE89-79FD-4682-82EC-79E2DFD228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230558-7CE6-4F9D-BD2B-AE3098CA4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93F525-4B55-4D58-B458-8E3A17669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65AAB-06CB-490C-A6A5-671F7EE17A5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328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3A4FA0A-2F07-4533-A35B-F06188F81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48E5795-690F-4FCB-82FC-B947606324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8B60B7A-646A-4F04-AA80-D2A0005B9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DB9DF-14D0-40CB-A191-2FCD2580E22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517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2D6D418-0EA1-4069-ADC1-2E4AED48B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78B7D8-4C26-4564-AD5A-8777E6DCD5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2F500EC-DA00-432E-80D3-2F03C37E7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4EF41-D4EF-40E1-9DAF-E35608B5586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077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2405B32-0D22-4017-B5BA-0244A4B59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B1F4DC1-60DD-4A66-A5BB-64A571BF6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4AF84E-1E79-459A-9EC5-886C9C416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7156-2CD0-4E79-A8BE-C4D4F0C12DA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2592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03B8696-8DD3-4FD4-B64F-B8563A87E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929968F-D9C4-45BD-B0D6-7090292E2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662B42C-A15F-4FCD-A15D-94262DF75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5FCF6-E132-4E90-A5B3-5E3423593B3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233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903E671-E1B3-473A-BBFB-FF90AD717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44845DE-F878-4E63-90AC-0DF9261A94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23F0D77-214E-4B93-9661-EEFCAAB70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53916-06AC-4BBC-A93B-3A2F4B8054A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669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97ED1-FD73-4725-9553-293B6902F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F9619-663A-433B-8ED6-E93F8EE5F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329B-0DF9-4405-8738-9EE0D36CB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CE845-A69E-4B8F-A7E1-133260D1E54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16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B7BCE-7F0A-45D8-AE39-47ABC6CA9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A334F-F8C5-4581-9661-456955A23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47B1B-735C-4B5A-AC16-CE078F719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8C8AF-A0DA-4105-8596-B7616B11310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D51AA1B-B383-46C2-B779-8BAFEB74E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5934FA-2DA2-4E9B-82F5-F2AE92D60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17E352-CF82-4C4D-9660-F53241CB8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D2B6A-E500-4FFD-B0BD-89767E1850D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7133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FEACD9A-345D-49EA-8DDA-96A0FD216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DA06645-1C7E-4422-B167-8F519E316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99ECF8B-E847-42CD-A1CD-B3C6E12AB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97EAA-BAFC-4B22-A581-C11EB5BC026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960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BE410-BBA6-4189-ABDA-E5DE7D160F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5E2B5-6096-4E59-A4E8-5253DEA7E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87FAE-968D-4903-9DEC-79D14C21E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06CD-EBD2-4C5C-9E61-677D3C6A438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999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5A1C-8E27-4476-80B1-E48F3E160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1082F-7ED1-437C-BF29-A1B8941F4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781EA-690E-40D0-9056-73B08BE44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29016-21A3-4038-8C36-32C1290F324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06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0CD04-F29E-4575-A95E-0133911E1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DC1A3-C368-44A6-81BC-7AB9326A7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AF643-EE79-47E6-84E6-61F3C4EB7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828D3-653E-4839-B4A5-14410A13BDC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6230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63BA15-00A7-4917-B96B-7BC5A2786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FAA85B-4832-4F39-99CA-55D007CBC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D3414BF-7B59-41B5-91FB-6F68897E4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ED392-BD71-4B62-9BD9-0B3B03ADE10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558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DEC2465-132C-47F5-BBE5-60A4EFBB3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F832E60-B9DD-413B-BB8D-C08EFE2B1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E3F33B7-A7DB-42CF-A948-455020B9C1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07F27-D8AA-4D73-BCFF-B36E4BFA287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392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2AA3B88-723A-4D56-88F0-900B2B0930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6E846E2-CF65-42EF-B1BF-CD00512B9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7C10C2E-FFE5-42BF-BB87-C55741178D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F52D0-20EC-4FCA-A2AB-152DE297907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502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682D233-B64A-468D-BAF8-F7D53078C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E46EBFB-9768-42BF-BB7B-7B96F579A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EF2FB0-A9BB-4E03-B143-A1CDA7896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29BC-7C0E-46A2-BB50-9C971FA9184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0703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7AD72A-AE2A-4B1A-8BF8-CCB1AD65C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1AEB0CA-24C3-419C-AF20-4B420A213B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96FE1B-BE7B-48CF-918B-BF4021429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B3E80-298D-4E6A-AE1C-16912CC993C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239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97A21F5-0703-4D89-B1F1-BB8909E6F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E4D841-7E86-497A-A826-F49AE4E60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37111D5-B255-4E5C-A220-E66CC3834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D439D-C941-4475-A3E8-4CD83FFA037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5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BC397-8DCE-475E-8D7F-DB36B4C271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B4A6C-6C01-47C5-A06A-0B54066D35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EB86A-8CA5-402F-A15B-6F99E85C0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373-5C72-4B72-BE20-D700C426FFB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6880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3D445-13BB-4C64-91F3-0E8822804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57FC8-BCC3-4F6F-8823-2AF43CA01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63874-790A-4C81-9394-65F54EC35C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A86BF-63C9-49D5-A495-BF2F192B3FC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1554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E1AD1-B75F-4CCB-9D16-A50B33398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9B916-6485-4221-AC68-C7CF2503CB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680D9-45CB-4A7D-8702-798191E9C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A97E8-EE10-4834-A084-8AF8966C59F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92ADA3A-23A7-4A7C-AD12-77884AFB1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C289669-0E4A-42A0-9A72-FC31FD103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A7EFCB4-D8A0-4609-AF01-8F94BC579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2D157-5E84-4725-ACA9-EB5B378956F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1608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0DA7B-DC7B-449D-94C4-FAF1EC6DF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8DF66-3EA9-44B2-A4DB-9C65D91F5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CF4CB-59EC-4B35-B255-7B2090D7D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D0A1D-DF3D-4B5C-82B7-898D24BFC77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0418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7FEE4-C2E4-4950-BEDF-AE73F2F374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ECE52-DA4D-4162-884F-6544974F2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8D008-E7E0-4198-8E2B-860DE380B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62689-C6BA-4EEE-99F9-D44F0350F47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7034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554FD-3201-4B09-98A2-384D6E146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51B8F-775E-46E0-B334-5AE248657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41F43-D2AC-49E9-8FF4-DAD68C404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50B3-0DA6-4C4F-85A3-39D99DD1AD9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346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A0AD249-4283-4BE6-AED5-A7A8E0E29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DF8397-4B4A-4D1E-9996-61A9AEDB7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8C4249-DCD5-4CA4-84DF-6614E57753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AC92C-312D-41CC-A18A-C70EBA6BD59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1793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FB1D6AF-0DD0-44BA-9BC5-B89BBBF80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9B74B77-DCC6-4E2D-9EB8-DBD393B6E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A85A0A6-2D74-48E7-93F2-5294578EE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B8B06-BE5A-4C78-8EBB-FA115BC2C84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117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40882C3-7A10-4372-B365-5582486BB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38F4BB6-6567-4BE8-96C7-2F87ABA500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2C7F619-A526-46D7-AFB6-2B0F007BC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6C4F5-B00A-4971-8010-7BF3B96421E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2658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380910A-AAFB-4DB3-97AA-B7CF71840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A52BE74-2040-41F1-99A5-FF47B29BA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FA04F73-94B0-4202-B2D3-DA04B9F2D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1ABCA-FFD9-4763-B79A-810E95C8307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61BFD-E377-4FF0-9D24-C16B0438F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568A5-DB38-49C3-A172-103334E02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6AA0F-146C-40B8-AEBC-34733E53D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22C64-ED82-4119-92B5-97A22732E04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934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16372C7-0799-46D9-A23D-CE59449BC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D71F542-C73D-4382-96AF-A37D13C7EF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29D6978-1673-4D1A-9B81-5ABC8F5096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F90F0-5FB1-4C71-95B4-5C991283E57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095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8BCF7DB-BDCD-4497-905D-FABB46A69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A062D5-9037-4762-8A02-E66CECEF8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530206-03CC-49A3-ABA4-DF86D8FAFA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EDFFE-7306-47E5-B668-28DB717C41A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159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5AEF-AD6C-4EA5-9595-D9FE4880E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0CA33-F638-4EE9-8C27-E731E4D8C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BCFDE-68FA-4B99-AC9E-F5966D7DC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F3496-2FA7-407B-8D25-94BEFC10280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0864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2FBBA-E692-44C2-A5B5-20103BFB2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8FB00-460D-4FA8-AAB1-389C3402A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AF4D7-1BC7-4F5A-9501-C66325D45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3B58C-8479-45E4-9794-05BE93F78B5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1242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69D15AE-592A-4CBC-929E-FC30F6B2DC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A27ABEB-C9F7-4E8E-801E-B0207166A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BD17A4F-1B2F-4324-8703-62514719A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B2FF5-A5E3-41C5-B700-3566E900B45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5234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31839-0082-486B-9A53-44B2CECA70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D09BA-B6B4-4179-BDD1-8DE882874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701-C84E-4567-9974-14A3AEB18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00E46-E176-417B-906B-C837B56852C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9453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4AFCF-E2C2-44A9-8C02-859F8533A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C3298-55AE-49A4-983E-8E0449490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7C9F5-35DD-480D-AE0F-14D431428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DAD69-4F96-4C8A-A400-9C22BD6DE18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963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9D4C6-EF5E-4EE8-9FAD-43757DBC99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840F9-128F-4D1B-9BC0-D2EDB7C0C2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13C74-CB44-46DD-A9CE-C7CC502E4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80152-89F0-4E97-B0CD-28AAD6D0657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6405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C4F795-BBE8-4A25-9DAD-C00106031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473C17C-3BF2-4127-A59E-F68FCBB31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E84C3D-D984-49FF-A890-EFFDBD98F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5F29-85BB-4260-B1EC-6D9ABD4EF73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2985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69D0478-C88C-4197-859B-69111926F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BA8DEC7-5300-4A44-BBB2-1A3F687A1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BBAE652-0850-405B-AD12-2CAC1253F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E0EEC-C79D-4FFD-9EE3-7ABC7ABA67F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4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A66CE-A0AA-4E52-8352-1AC7DF570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1D863-8E99-4CC3-94D4-FA3E3D79C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43E30-43A4-4F6D-BCDA-16D06A42A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143EC-516C-4888-8D5B-995559421A4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540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7828E4A-2943-443C-97C2-734FF8103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215DB40-57D9-4BD8-BDA5-A8C22A53A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E036AFB-3773-4251-9E00-C922075016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FC01C-ADB6-4301-92E7-CF3CBA61E76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8806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9265FAB-B560-4448-B2B9-4F34342C3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51E0515-F839-4063-A6CB-DBA64824EC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BD063E4-A107-4EB7-9D82-7B8E7A975D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8DAF0-D1D6-453F-9B80-928871F7F66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395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C8E108D-7313-4068-BC00-AE93297C8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B31A32-D404-4586-B215-50B3CE410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0086250-9E65-4DCE-B2AA-419F65952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97820-B2B2-4F30-8FC4-289274701D1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121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1F40BCA-46D2-4EBA-A14E-12E83FB60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E3A6A66-A537-4B27-9A49-739B673F3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20A06F-D389-476A-A733-51F0A872B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46EB4-AAE8-4BF3-AE69-42D0B860B56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973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01378-CD80-4FF3-8E87-96288B897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E7F59-EC39-4E6E-988B-5532A2018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4D6ED-72D6-4B24-B51F-65F179BEE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54A31-A743-41EB-A4F5-3FB1B0422FD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9287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100F2-8100-4D03-9550-F99DA9FEF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85DBC-F576-4EAB-8940-513F900708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BA82A-4826-44B0-A430-60FE96228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5FA0-E0C2-41D7-95C8-47DE885E933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0482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BAD62F0-1A3A-401B-B3E0-381C6C534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A688301-B14A-4789-9B19-ACABF6606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4B47A11-124D-4C85-A1A1-531561993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32E2C-2D9F-457A-BC1F-0AFCF6BD34B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1890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673A9-27DF-4B80-ABC9-87865DDB2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AB5E7-C277-44A8-9AE2-101E40D9E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D617C-D11A-40E7-9850-D6A6FA074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36FC2-346E-4CAB-9069-E5BB93BE6D2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6885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6E122-23DA-4563-BD95-29E1662C3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98A54-F082-4407-BD5C-4991C82B1D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F2CF9-B4C2-40C9-B1B2-7ED91D634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EC8E9-B540-4AB6-86FA-CC80196BDD8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7770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80C50-B3BA-4CCB-BCAD-A3C0E24A9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BE679-AF20-44EC-98D1-8ACA79E9C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1BC02-482D-4866-A1CA-6700DE66F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DA63A-05DB-4F0C-BD82-3FCCF4FCFC6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8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6CC757-D3F7-41FE-97FF-630E14187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41E5564-D834-4EF8-A5CD-7EE8BEF5A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1A69BD0-35D1-4D19-AC0E-0F6A4ACC1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BB940-A312-4016-8933-74CD4FC13A9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2233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0DBB7DA-B029-4940-87D9-E1B270A00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F21A1FE-36B6-41A9-8D00-5548DB9FC9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95199D-0605-48C0-8072-E119C8038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C0C69-1E8D-4250-B6C1-DAE33CF7927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0430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704654-936E-4184-B025-43664B23C9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AD7F34A-DDF9-4C2B-B004-EB7DACB5F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8688518-3923-460E-830A-640A9FCB92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BCB2B-D6DB-44AD-8100-D67B952DBC1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0025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4836E35-0BA1-4B64-807D-14A2F331A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D668BAC-B528-48B7-BB1C-7ECA21D3D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93079C9-9AE1-4E6B-860C-E098255FB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52359-CDE0-41D1-A0BA-786D4ECA13C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0735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1BBF468-796C-4328-8D34-334BB4775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E613C78-1345-4802-9470-340111D83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4F5B2F5-B573-4FBA-864E-60E2455456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1E749-A950-464B-8DAD-E55A71C139B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8680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5293CA5-8FB5-4DCE-95B6-17CCD15F4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45BB770-CDE2-4A3C-980D-A5C114D3B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2028C3A-65AD-411D-AE85-5C02FD906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0B58E-9BD6-4D8B-A66C-A0511887697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0678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CF6838B-455F-4BC1-934A-824386400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E8D3E23-9F99-4AF7-8302-8C438F973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3CE60B6-77BB-4D4F-8B90-B522FE91B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E3885-3AC7-4E7B-B8CB-E59E89CC3D9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1878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FF8BF-3E18-4168-A687-4251038D1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6D492-787A-4F24-989F-9B11FF5DA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8BBF5-375E-43FF-8837-9B21732F2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64E84-1F1E-43B8-97FA-1A1780CCD8A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257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A9C8A-3693-45E9-BB32-4DA69FC3E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1D658-154F-4131-9056-18266211F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8D6C1-74E7-4683-BBCE-1CEB8DED4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D3BF7-7C9E-449B-97B2-1DD153081EC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203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C162E5F-7A83-4487-BC96-F2E562F791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F226495-4809-43F4-AD2F-532E2884B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8BCAF69-1BB2-442D-AD4F-92E421484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199C3-404F-4883-A6A4-4EA3FB49F1D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9816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447B3-2974-42FD-9FA3-3CFFC730F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50F11-2DFB-4B14-B9BE-B5E26E8A30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3AC5-5A40-485B-9C80-1A848457F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A780E-A971-49E0-9F7C-74E4597AAEB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9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F54C402-9741-493C-96CC-F45D086E1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00444CD-4628-46CD-ADD8-43D934DA7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D6AB52F-1ED6-4B51-85F2-1E97FA735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9A265-9AAB-4307-B8F2-A921DFC4F46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0891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8A9A8-F1DB-4580-89F4-C49FA56FB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B200A-A079-4A05-B912-87DA6ACC2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842D2-F35E-49E2-9145-B1125715A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42D07-DB96-45C3-AECA-D607F41D3B7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960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C7CD3-4D03-4635-A7EE-547B5EFD0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C243B-9681-4F0B-9D50-03EBD1B4F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67F35-B7DC-432B-AAE3-0819C34D2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F0ABF-A84F-4656-A520-E2416890BDD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5690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E7B56D0-C4F0-4EF0-9CC6-0DD3D5119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6457204-F040-434E-921D-A00874ABD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5039E3-624A-4B40-AD48-B07482B9C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78597-412C-4AE5-83DE-A6225D404F9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6160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11A0A0F-957C-402D-B1DC-CCC0EDBE9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0FE2321-543D-4436-AFBB-9BB3C3FB5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964BBFB-09F0-4835-AD8B-E58276537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E2360-A07E-4312-AF1B-BB63146336D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7396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96B1D92-74AF-47C0-B6B7-55970E4BAE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5ED9308-6A09-41C7-A1BF-A815CF3D2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B094115-FB86-4AA4-A0FB-FEDB675A8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14C73-F435-45D5-A5CC-8ACC06EF27B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4187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72B9E70-97EF-4A38-B58A-1673B2CD5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C812291-2667-4184-B6D5-1BEFA7562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7AB269-1E1F-413A-BC4D-0BCE50A1B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DEAF4-C83D-4FAC-B924-0AFC9686838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EF23755-989D-41C9-97AF-6E563ECB8A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4AE529-6328-4639-8162-4D0B35114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6AF336-4C38-4D3F-8E48-DFE428973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75A16-7DAA-419E-B92E-F22C4FD8CCE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141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1B966F-49F0-48C6-A3E4-E8267670C9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66A5BD4-1538-4AB4-A77D-F34DF325D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E0D817-2739-4EE1-9003-EB1EC673B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A6871-0DE6-4403-AD51-C58CAB7F6FA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7028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BC7A8-F41A-4A7C-958D-3AA6C08083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FE23-C2A0-44A5-AA87-EB6F5334D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F8B2C-B234-4D54-A0E9-15EDE268C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1A134-9E5F-486B-BEA0-646BB25D18C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9524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37C6D-6913-4B46-B6F7-A4BC1C836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3E9D9-FBE0-47DE-9AEF-E6DB60EFF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4AD2D-24D3-4301-A5F4-BAEC3B76D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AF6B7-9699-461E-9276-D06D5EC5A0F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7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FA5504B-FDE2-4BEB-8084-44600B01B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873CF7B-E44A-4B2E-B8A8-A225E41027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5DA4C37-9A61-40F6-A13D-15460E60C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F11B7-7E14-4221-B17C-9BD7AB1D64F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7206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EE6EA86-7304-4C71-A113-A5AE659C4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68EBF80-A268-45C4-8D36-353EAEDD4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FE9DDBD-D81A-4BE6-B813-1CFF963E85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66B91-E68A-4EF3-9D6E-8E943704D51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5456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87925-2438-4736-9DFA-23E8522BA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F9715-1680-469B-9E92-BB9BBD775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E2A9D-5F7A-44B6-AB3E-2A6FD06FF8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30563-BEF0-4ACE-85AD-54AA8A136B0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0719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B5B17-30BA-4332-A737-1BC969BB7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99A09-5330-4DEB-9A40-7551C2E5D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01B1-F430-4F6B-8AA5-9312EB722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10B3-1403-4916-8D8B-3DFD69A7674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048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84710-CC60-480E-917B-63EBA0816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F1F3E-9F72-493A-9BEB-252CF1D82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BEBEE-88B5-41E6-AE8D-B82FC0A52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0A481-F0BF-4486-8E4B-2F341903F77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350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FC2E262-E4E0-4F80-ACDE-D8863233C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16FB5BF-92C3-4206-971E-B7ACCA1A9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BF2545-164C-4F66-9C88-C5197E177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D3E43-A330-48BE-AD5F-E63528708A9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5840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5CCB013-6480-452F-A300-7B21C865A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FECCD64-A50A-4E1E-918F-BD9C6288C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F0B786B-1DDC-45DE-A71F-4A3625C0A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3B640-5F31-4DE7-8E86-4EC1283979C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924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5C4D549-6824-4D8B-86DB-CDF870B2E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55A221E-75FE-457F-A001-BCBE211ED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E8822A6-59AA-414B-BA0D-65BDAF0E1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94F6-A479-45B2-8536-E9161D5365E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2985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3A41466-DCAB-447F-9386-768119655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BB09495-4337-45F1-81C8-52F9D3492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73FC5CE-2863-43EC-AD73-F562E5D53C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E2087-044E-4BEC-B942-2A8F9601F32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9699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B76844D-B096-414B-8D70-096D6483C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607C0D6-B87B-4930-8137-15090D851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E1F9572-C856-453B-8979-9C9408339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ACE59-DD8A-4673-ACF8-26CF80B871D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7035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DC3AFE-4B68-4838-964E-001BC2D48E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A6AA61-19A1-4E0C-8C2C-2B67548947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D2D532-751E-44CD-9132-A54AD2684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D4E77-AA00-4560-B23D-7403ECC3C37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19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78A5A13-E177-4B8F-8503-621BC772B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2451D86-E70B-4066-92A4-1910BAABF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17A61F3-8759-4FEF-9ECD-CB9DDEA78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4D0CB-D515-4F5B-B1E1-4A961137FEF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2976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4C159-58CA-42DB-BE63-FE3F64130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615C3-A61A-4F7D-89E6-F19606EE6B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68C90-D94D-480F-AD77-A514A8E9B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1F6AF-4C49-4427-B199-F2968C2DFD1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1662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AEA61-736E-4C3A-89CE-49FC4DC5F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AC08B-8913-4A05-8C00-18BE29B3E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31D2A-FC25-453A-A553-D710A0DB9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67071-1E80-481A-A132-3178F05243B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794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534DC40-7AE5-43C6-AEE2-DB4A1DB33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D865751-81C2-4DAE-9E30-DD49A170F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EE70D0-8710-4101-AD03-2B99270D9E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1404B-A0E7-4A98-B2FF-258970ECB25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5522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4A63B-8EA0-42CB-B538-FC23BEF2A8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88C3B-72FE-400F-A78C-50491E5EE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86651-B62B-4F8B-8D9C-A5743E2F4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AB8A0-7DCD-43DE-9610-A102FFC7382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1804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9EFDC-D70D-4965-9CB2-A9743CAE4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B84E3-D47C-4D61-BC27-3DF78D3F0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F5D08-798F-4BCD-A09D-932CB1085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24B27-3A6C-4A8D-94ED-90F2B1EA7FE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8367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2EAB5-F16C-493F-A42E-5C5DABC11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376F-3EF7-4C9F-A131-C06B374407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51EC1-6A4B-40BD-AED2-ED0E01464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58DFE-A20C-4AC3-8B8E-10878BF852A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22969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2E849FC-AFF2-4C8F-82EA-8D442B17C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11EA609-D4E1-4026-867E-E61EF6BD5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58D6A7-43B3-4DBA-BBD6-D137FC84E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55D73-88C8-4BE6-8DEC-507EB59B282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3135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D9159F6-73A1-4F0A-9F3F-57AEF7DC14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8C81787-722A-4A40-8DC8-0CA3E50F8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1B5C63D-44C9-4706-9C16-1158126B6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3103C-3A44-4B3A-B5B4-09EFF53D6D1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5845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B3D7490-24FA-4F00-AF68-165BAEF2C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1AFDD77-E465-4F35-9F83-308448208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CFA5DAB-3137-4052-BB10-1A40E167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6F12-8C06-4E13-92A6-140AE92FCFC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979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D2F3F31-78DC-44C9-8695-71352969F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F7AA104-B1F8-4A67-8D84-2FC69D2A3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69F8E26-FC0C-4753-82F6-2A16BD8846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38127-8A52-47E9-BBC9-73E1B103E20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8CF6D-6217-4103-8016-D3FA27316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CFA43-207B-41F0-AABE-FAFDA593F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873E0-9796-4BCF-BE5E-B09C7D810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89E22-CAFC-48C1-A886-C77CD9949AC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8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32E558-8D48-43EB-9C80-B19F385F0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C0E184C-736F-40A9-B880-84A21227F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40036D7-C46C-43D6-AD63-8B4996913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39555-7B5B-4A4A-B570-43CD772704D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970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12BCA6D-FF2F-4EEC-AB4E-58D48B29D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F4C6AC5-C311-49B3-8EEA-C511B1C47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5E6233-0BBE-4000-B699-FDACC8E59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09115-F99D-44C3-9509-C6CABBFB4CC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7248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DE87C7-6588-4928-B11A-B18B2BDAE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8DC8D25-2BC1-45D4-A53D-EEE8A2D24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7C4FBEC-5D45-4204-BCD5-6427E6C1B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4C320-7321-413D-AC09-7A2A388EE1E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284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3F1A1-BDDD-448D-AF6A-60995C48D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F1695-098D-40E2-9F93-2AB849410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875CC-1CE3-4EB2-BFB5-A72AE9169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01767-AF75-4BA8-9965-9CE692A4079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8245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0D06E-624A-45C8-AEC3-C134C6E9D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92AC0-A609-4218-89A3-4AA1215C2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E2010-DDFF-4B1D-B35A-3503F27CC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42D80-32C1-4843-ADB1-07CE4DAB56F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2977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14A84F0-E90D-4B61-9D22-BA5FDF2C4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EBB309B-349A-4AC9-8579-522ED7313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5D7750-8E6A-4155-ACB5-7BD118575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35392-736E-4F2A-999F-E9D01507FA8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100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CB82-079C-449D-980A-8A3DA71B0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112D7-864C-49DC-974A-9D5931628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643E-A199-4F75-A28B-772D5029E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2F03F-6C5A-4B7C-8899-A95534CE6F1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1492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5E1DF-3E4C-4A3F-8BBE-982F53BE8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819C-FBAF-4061-9467-9FF07EFDF7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4EAD4-64DB-44C1-878F-7FBC541B0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5C0F5-B2F7-4B7A-8E69-83DEFFC6651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5563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F39DD-F57B-49A9-B648-9316DBD0E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E960B-1940-402D-857E-9D67B9133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84522-60FF-4396-AB61-90BA906168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41D51-1E4C-48DC-B864-53FABA62A38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5082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B887C7D-5EB4-459D-B832-C8BE0E0509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7C01B34-A5E4-4647-A38C-D275697830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3B47289-BAAF-4078-B6F3-7FD9734B4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18BC0-CC3B-47B1-8839-B0424C56BCB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7034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E747044-CC39-4ACA-99BD-84C2BEBFC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BF4A59F-B38B-4186-BF8C-A6D2C6223F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633F2D3-8C08-4473-A7C2-C8127CF23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D34D7-63B2-4141-BF0E-F4E592CC3A4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00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55FF5FE-2735-4D73-AEC9-44C98244E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DAC207E-8D03-4AB7-BDC5-9D7257A195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6868B9-FF46-4990-BF73-7CCE5DB27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EBC37-3A0E-4B1C-8383-A983BC526D1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4764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E68B946-7659-44E3-9C51-729FA06E4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2942D60-D6B6-449D-A084-A785212DC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BD5137A-A4D2-4E31-AA9B-33740AAAA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43B2A-5E37-41DF-8E63-EB8DF100F53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6137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8C39DA1-B66E-469F-9EDC-7842DCC45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1EEEC60-DDE7-40FA-90A0-8B1EC72A71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D8E0564-C3F0-483C-AD57-1171442D9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E087D-898B-402A-AA2A-AF17A95FE9C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8301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C3137D6-9682-47B3-86F6-DD50A85DA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23D6FE0-C05D-4B95-8628-7359E1FEC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9DF2E3D-9F4D-4359-83AC-A4FCC7C88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88CC6-60D9-4763-B4EA-C21E43E3AB2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105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33C9569-D165-4FF3-9357-FCDE108FD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CC471E3-ABFD-4B8E-9152-567E13EB7C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74708D0-6118-4A01-9B6A-66419D08C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4579-570B-4E71-ACF4-E8DAF699D0C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3429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A623-BE07-4F47-A46E-B29E924467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314E9-E29C-4760-878D-2B9E1BEAF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75311-7EB6-4913-A4B7-320BA34DF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FD264-F93D-44AF-812C-6F0D87FCEAF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8843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456DD-40A5-480F-9FB4-C5BED68A0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D3F11-AFA3-4284-8205-BB6C27B4CA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487C3-0FBC-45D6-82CF-15B85DCAB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CE75C-52D0-4DCD-88B0-3C8E626D629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4276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DD53CFD-9B3E-49F5-88CF-4CEB36DD0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083933-729C-46D5-9E2A-ED53AF3C70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1E930AA-FCF8-40B4-BE2C-C8B7D28B77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F9DAA-01E5-4C25-9306-ABBA112A72E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6620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85522-911D-49A1-B514-52B738BB92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C9574-2A5C-4068-8F7B-5D8E76E3A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AA27D-E540-4ED9-A0A0-D26CACD5C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4C602-C0E2-4EF3-8B79-FCE8EC5635B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3265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24EE3-B883-48FE-B3CC-561508105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D2849-C121-4057-9370-41CEDED3D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F4DE6-3956-40F8-89F4-8B562CD68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DD1FE-D89D-4BAA-A120-B33905FB7E2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8906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6DDC-DCB0-4A9D-A764-0F76FD657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E46BC-7552-428E-AB36-7F9A168047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D164F-2485-46F3-8E6B-0F61B91EE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9F53E-C695-443F-81CC-A5CE222A82F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71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E0CE0-DCD9-49F8-9E43-3D6F59F5A3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43EBC-A9B2-4BCB-A9FF-10D1EA147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7830-3306-4010-9F3C-4653CC7C0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2EE19-B858-4BC5-B069-2C7038BD67F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06091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4D2620A-C75B-4676-9A07-6C2A84DD1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8343B3A-D81A-4380-96B0-F2F87AC4A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D104490-86DB-47EB-B204-D1D1C7DD1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69690-1A50-47A5-BBE7-BC1CA6A84AD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3103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816C783-419F-4C2F-AC6A-29BB1948B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A8A2D8E-08EC-49A5-9C04-CBCFB478F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AA0189-33B4-4694-9C13-AA241D9B1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41983-58B1-4B92-A96F-1E231D87069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0043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9356AFE-5DE0-4926-856A-7E723541F0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F52080F-2981-4FEE-915E-77618DA1A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7CF6954-0FCB-413F-A592-22E1D7E30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BFAED-1304-4D7C-8898-908758731AE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9628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40E1601-4D02-4F95-B809-ACB9DC834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992E305-E559-4AD6-8ED2-89872A626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E8B1758-1657-4E51-85D9-DE0A837C02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35B56-F974-472D-9B1B-D87FB0162A0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690DBAE-08DD-4FF7-9C74-A0C2DFE42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F0399DE-AE9D-4F48-9F90-A763F0763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49F698-755F-40F2-A26F-783D843BD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E279F-CE8E-424C-8EB2-4C34080F8A8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95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043BA35-159D-4173-A7EC-F6DDE344AE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E35E60-FD0B-4324-9033-53BB95E2F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CDB0F87-ED72-4F02-949D-4044779F1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59E48-73E5-4DD8-8E99-B530A05B183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4304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853CE-F0FD-45D3-8183-D0BEEF7E7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88BA4-FCA2-4DF7-84B8-DA9776FF3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688F9-09BD-4E1A-9755-A8C456B95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0491F-52DD-4252-A87C-F3C1363EA7D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7498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7B610-0D96-470E-8222-876BD294B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7900A-E5CB-4C8F-9263-9972F5E58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4E087-AD28-4483-B899-2BF9001EC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73F92-A7CE-4CA1-8012-6AE86F13314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1884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8DF6048-3C75-48B4-90A7-DED743EA1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3EF9E75-8733-43E4-A25C-7CEF14313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685570-E89A-4CEE-8545-1BE648103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BF8BC-2DDA-4AB2-8D47-02530DD4AE3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2161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861E1-679F-4A79-9B37-D4C216499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5309B-E492-4BDC-9ACD-A53AEC72B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567FF-B355-4712-A357-689122915B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353F8-5254-44B1-A574-943C014BDF4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56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6A135-F11E-412E-B71D-28F024D66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8097F-1AB8-46D9-8287-D4E3F5601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685A9-6E0B-46AC-BEA0-3DE75F125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F0B77-7A5E-4781-95CF-7B904F67748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5160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40C2-D9C2-4836-B62D-CC3F7052A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F0B1-5894-4276-8717-96E3F1423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F1AB1-95B1-4CF8-A0D0-90FCF4A26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23A41-32C1-4104-8B83-992FF4B0394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22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FA71F-0898-459F-A068-36848691AF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F610F-55F9-4C4E-956A-B5C8B31C1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FCFC1-83B0-433F-85D4-A3AC4D91A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92037-8EC9-48B6-A7CB-B3E21F66F6C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5444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F3EFFB-9EDB-4F9E-8E5E-D3FDDDA5D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A68FD21-CB6D-4B70-9748-FCB93E9DE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B2828D-485C-4786-B956-443464E1B1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71AA6-F068-4A23-927C-831201B9321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8898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E4E5C9F-1570-46BB-B11E-6BEAB9AC2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80C3019-CEA3-4816-AC38-CD01BDA3C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B63D505-C600-46C6-8A03-89ECDE3E13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89B50-E62E-481F-BA6E-4D5B3560165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91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11B4CC4-BF51-4D23-BA71-5A5C96F5C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05DD956-8B47-42C2-8D93-A9B10AE521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BBE8BF5-4995-48CB-8F45-839B6EB1D2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EC1D4-8ACD-4267-9561-DC0808C4514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8257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A581B96-CE3A-4AB8-8A4F-7C28E84AB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387075C-4E38-4D0E-84C8-5CE9C48E8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D7C3814-84DF-4065-9DA4-24F5CD9110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6D9CC-72FA-4BEA-8D05-9AB596405D3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87364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F255C25-66B6-4C69-8A59-B686EAF5D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71CA241-145A-4CBA-B312-024189DEA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E3C0B33-93BA-4814-B633-235F37574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7C9F9-AFA9-4FB5-B752-EB26729CB4E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4603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6231264-F62F-463D-9136-FA94225FF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F886B4E-A63D-4A3D-AC21-C8FC1EC2F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CF9855-FFF6-4F2E-AE7E-2E7C74A352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7CEA-5B63-450D-9BBF-397FDCD4B6E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2611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238BC-5838-4336-8B57-1D722842A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04246-9655-49C0-B415-309560B70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88935-9773-484B-9EFD-4E73F9F63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17CD7-1964-45E9-AEB8-3028CF58089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8269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CA174-2785-43B6-883D-30853D7A1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473F6-F126-4062-9046-E13179816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16C18-08CD-4B5D-A5ED-0AE7FB673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EF0D3-D9B9-4B7F-84DF-D4F9B744E25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4402BAE-9ECD-4A00-99A5-08C6DFEC9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6CBEAA2-0828-4883-9876-7747FB9CAE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3318C02-7413-4C5B-B6E9-9977A1FCB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9F5C0-90B4-4659-A961-33F8DCFAC3C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007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E6899DA-DF71-44E8-88C0-098034692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AB737B7-1144-4FA9-8CD2-E5C92EC346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1CAF9F6-ED17-481B-BDF8-5FBC9C0C1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F3953-29C2-47A4-8465-841787440EE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8316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F1256-70DE-4104-98E2-AE0565210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6B7BC-CC66-4B80-98B4-D419A7815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2923-7267-41D2-BDD5-B24EB3742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5B215-D26B-46C7-9DDE-00F509DA7F5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550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167D1-E68C-4364-A420-2358AA490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C5462-2681-4CEE-B78C-ED9AFBC1F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179C6-BB71-4F92-8982-B08B409A8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DB24A-3D26-4B34-B71A-6B218AA9937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1415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F5677-0FE2-4561-979A-990EF8C67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3B103-E291-480C-8FF9-76A48E214D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391F-C6F8-4E51-8201-774E94C1F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E5CFB-4CFE-405F-9FC5-D1F46D3A7DC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855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F3C5FC8-BE28-4375-9ACC-7AAEFE68F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4A7ECF-86E9-476F-B1DC-F2CD8E2E5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EBEE298-B62E-47C7-A70B-2C4CB0C93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385B5-88C0-4B27-835C-0BF19635316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8158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7DD641E-A541-4210-877C-C8E89399F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ECADE73-EA11-438B-A7FE-F92F4B2C8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49F2074-833B-4E35-8EAC-752106DAD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63495-F345-4833-8CD0-FD179028B0D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4811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B6FB740-7D6F-4811-B74C-59F39749E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CB232EB-5F1E-4956-8D32-F0E3D0EEB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E39752C-AD4C-4AE7-89D6-A8F7329A6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58B202-210D-4EB2-8A39-1F60F617DF2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519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5EAC512-A090-4B56-8538-DE7F469DE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C7E4ECA-5308-44D1-BC14-B3A4D24786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F44164-49B5-4436-BE77-8A9C5B9CC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B415D-8C4F-4805-BA79-20AEBEA2D0B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77447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E951A79-3314-4C7C-BEB2-B2D8A6002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6501780-556C-4D0C-8496-62CBE3A0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4CFD71-94CB-4157-B0EB-58BD5D3AD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5940A-9F61-4169-B43B-38DB6207D70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2276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76C5712-6CDE-46C6-981F-FF28EB7F2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1599B5-5418-48F5-A8EA-BD3C3EA66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4C98A78-3633-4093-9D1E-B209229D22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EEA60-351F-4CB2-BCAB-90A6F35FC95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93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D8D86-A1BF-44D1-8AD5-40A24A2E91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AEB63-25D1-4B46-A90B-11ABCE38F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65B98-43FD-428A-A0D6-F02681C87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D50C3-4696-4EAE-BDB2-EA53A264B33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9586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C0280-0954-487F-8101-F25F978D32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551D6-D5CA-4FAE-88EA-F6E2B55A5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5E9B6-A654-4506-9F14-F6B2A87A6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65603-EF0A-452A-A188-955D575E743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8752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0F153-7B63-400D-9800-AB1DC7126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00212-1003-4D1E-84FE-7BADD5A93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7FB05-A7AA-4EE6-A216-2412C8FB8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73536-2758-4032-988D-5A118905446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673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20286C5-4255-45B7-9DBE-255A47C255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595D6F-D970-4172-B412-6531EA02C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1B7AF7D-FE9A-431A-80BB-0C5F0C384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8CC65-E2B9-4D58-9B21-CFCB5A6ACA4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62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1ED75-B87F-4C58-9593-FE3FDC46F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C1047-F5B1-47A2-A5E5-A16362835C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4E73-89A2-466B-B543-F79209CCC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EE0CF-3A4F-4C7E-9E79-02E56BEDD01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C9A6B-3B8B-45B9-9D66-65CB0B292B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BF7B1-92FC-440F-8A2C-2776870A0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A3AEF-4DAC-4591-8453-C8E525276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655E2-2300-43FF-8A9B-EE7CC9285D4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52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8F19945-8684-43B7-B5D2-E2F80D596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7FE78E2-DE5C-49AE-AFC8-11C3247F4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726530F-B383-4017-96CA-F133AD33E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0DE89F-3EB7-42A1-81C6-1DF2A73881B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08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AAEE0D7-14CF-4F3B-A183-6E9F917B8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16B93EA-A087-4695-A96E-D9B5BA341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047DB6D-E636-4CB8-9471-1AB10286A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95ED0-E0F4-4C24-9D87-D6730C3AF61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DB5B3-159B-41B2-9D90-10AECA352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53944-0BA8-4CBC-A0E4-2E6064A87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A1BBB-9073-440A-9E85-590042831E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83404-381E-4E41-8AC2-31D61B3D88D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47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B9EFF19-DF05-41E6-B201-00D9928CE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DE94C64-EF9D-4A5B-BE0C-CF06A5442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DFAEC1C-6FEC-438D-94D1-3CD840392D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99CD9-EF7D-4C22-8520-928082E1571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03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114C664-F21F-483B-AD9C-63B58FF9F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C342C2C-A08A-49E4-9160-288CDFCF70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46656C8-AD1B-43D6-9E59-9FF930AB7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6A945-7144-45B3-AFCD-6553FA3FD5B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315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3F2A44-DCA9-4A7F-BCC4-502B3DDD6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29D03C-479E-4EB8-93F8-E30CB240F4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2648162-F667-4000-BF99-C9AB682B43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78A8E-F01C-4911-801A-19444737451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63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C32D4E-841B-475A-9907-14DCB01A3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5DABB98-4337-4DE4-AFB0-41A48CEB3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26608EF-5D0F-4056-8824-1B2AE20EC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845A1-FB43-4078-97E5-F4EC80D27B1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1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22D95-A1F0-44A5-90CC-63C5B0E169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51676-D04B-441B-B6BF-77823E45D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CC21D-F388-4530-878E-95FDA761B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EA63C-3F9C-4CEE-8579-9B3C068DD52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3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077A8-5EF8-460E-88E3-C860A8ACC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EDE75-0A1C-43BB-A8E0-D98172DD9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97F1D-D87C-4675-B779-0AA8D681D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3E2CB-E2DE-4475-9E3D-108B20D01C0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75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9086B57-1207-47F4-8862-912A1AE58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FDAD7B0-6427-49CB-8D81-DE42CD1E5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66BE0E9-1CF6-42B8-9844-282DBEB6C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4360C-F8CB-43F4-B7F4-F4703E87083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56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AFC57-E228-4079-8165-3EB8BBBC26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11A2F-6966-4E07-AB96-AD694885A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FB7E5-617F-4E87-B3BA-D9EBFC812D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2BDA7-2126-4008-9484-ED6F3EB19DF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27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1E620-3984-47D8-B217-4EFC0A890A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F7AA7-B07A-4106-B18B-3B70F9197E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31160-170D-45CD-895E-20132D107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9F15-5620-4A8A-963D-17C7C26A897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13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76D7D-5747-411A-8FBE-8C1EA509FD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652C7-B999-4E7E-BC6A-4433313A2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07259-9F94-45DC-A7C3-72457FC2C8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37F94-A6B7-4522-A988-A708535EC82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E1A9DF-C3B4-4267-A224-2B754B5B0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07BEA60-6AFF-47FE-8E2B-2872D0EE2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B8A1222-2500-44F8-B6CB-E2BDDA80D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671C7-1C2C-410F-94E8-E28DD5C6540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795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7997A55-44C3-4A2C-A42C-216B35DBC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BCCC935-A1E4-4AFD-8B2F-F09FA7E3B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D3F664-2416-4AE0-9225-160CE8F54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AAC46-24CC-4F47-B22B-57020048D17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63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16F9BB4-B2CD-4CDA-B439-CCE54A5ED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9D8D9AA-D1E8-4F6B-AC30-F8DA971D5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821AE37-1975-4904-BB1C-DE2255C79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AD21C-1965-4F1F-895D-480C62C32A2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50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C208358-7F25-4F85-B0CA-1A82ED3F5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08CCB59-AADB-4DCC-BADF-73B71E0E0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DCE0DA8-FC23-4685-A6CA-2C04CBB1F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804C9-F50B-4D0C-981C-9D70740053D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667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52D0972-7E71-4545-9259-347256274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FC47B3F-8FFE-4A6B-849E-7DF1D9AB1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61E438B-29DE-48AA-94DA-71DFCD890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C095D-E147-4773-9388-D20B72EEE93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101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FF9A77B-A2FE-427D-8655-C6D787A18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2B59BF2-84B4-4CF8-A70B-BED5B016C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CD95611-2100-46D9-9A10-00233D249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ECDD-93C8-47CC-AE40-2A07D4F05D1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55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221D10C-65C1-42F5-B69B-75C105F65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A177C5A-3651-4EA0-8254-F50836BFF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35AD24D-8E0C-4B3D-8AB3-262C27142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EF210-5C2A-465A-BA06-217A9F4F89A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163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55470-D74C-4F03-AC4A-F8B705464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D0D1E-DC41-46EB-8215-CE008A32C6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6DF28-3DE4-4F7E-AAAE-D3650EF61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D9F0E-78B6-4CA1-B294-ED481E1DDC0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31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8662D-D0EA-49AF-909B-B3BB97B92F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3F318-7DA3-4635-B00B-FCB7B2E23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DB65F-36E7-4DBE-AE71-88825F0D3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125D-84BD-46A6-90FC-1C1C3C4D5E8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2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5D3E2AE-82A3-4ADD-A0AE-7D9DB0E9C6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70CD2B1-35B6-42B2-A067-906B2353E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E94E608-67CC-4C2D-88FD-5A1107DEA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2675D-F82E-439E-BC36-DFB9B26460F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66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14CDC-7696-4792-8686-6F7BF77CD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F714C-75BC-49B2-9A10-47D5CF8E6D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DAED-8DEA-413F-BA74-3ACAEC535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2091-A5DF-4E7B-B90A-F050A96FA83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D7523B0-79CC-4103-9C8F-C7E362BFB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495B3D3-5FEE-432A-AC24-BF5B16373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BBAE98A-A76A-4A67-AB08-6FD243596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8393-37ED-429F-BDBB-76174552525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943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A0D97-2F19-4AC2-BE59-BFE3207519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A214F-A3FA-4851-85F6-DA2BC06E3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48FB-2C7C-439B-A1CE-2EE9F170A4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50E0-5C38-49C0-9F6C-A39DDB7785F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13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9F41D-F66A-441C-9AD4-CF4189373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99AAF-4AC0-4E84-AC9E-9300329F8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E852C-527A-4269-AF56-A27C14D2AB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D7CB0-7D25-4ED8-9AA5-D4AA4E7BE8E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14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013CF0F-8566-4D4C-A9B5-F5873A063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AB1591-9CB1-45BF-8484-B711F55D2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994873-9C33-4282-9EB8-D1277A726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D6686-A0BD-40F4-A85D-5E16DD3011A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29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1CE747A-5BF7-4A28-9CD4-214726E65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6FCD7BD-B5E0-482C-A265-FFDA95CAF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AD4A4F3-80FA-451B-89A6-337729616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FACDC-06CC-4903-8B9B-DCF8025C256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034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39FCEC8-16CD-4919-B40F-C7B7F28DC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6223A7-E728-4EA8-8B29-B56025E07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DBD92BA-C092-4B07-A09F-27DD2DCA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24FDA-AFF3-41E1-800F-089CD4186E6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880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CDA7AE7-D3FB-4F97-9495-345C2828A6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9790BF1-4DB3-444F-A0FA-6112D9780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C04DEE8-E0D0-46DA-A63A-51378C315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44E92-5518-445F-95DE-5C330AC9A62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8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105130-906F-4271-97F0-C10179DDE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1DDA05-92D0-4864-A175-0715A3854F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850904-631D-4149-A6D6-0513FE0C1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E857F-9A35-401C-92FC-1C2999675C2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755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7E3970-EA3A-4984-BFEC-83CAA2B96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60977A0-8796-466E-967B-DDC46E447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7CA6E7-F102-4190-861A-CA2A01F8A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7799C-A005-464B-B4C7-E1D0BA208E3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135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7466B-6996-41CD-A096-F356BE0F7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A2249-8BBC-43F6-933A-A569750DF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3EEA2-085A-4B33-A744-41F4D0060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93FD3-269A-4474-9622-9C9C0E5B2DB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692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D444-67CA-49BB-9ECA-32E34615B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8992-B9A7-4488-8343-62DC04E44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99003-AECA-40E7-AFE2-EE848B3C7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B49E2-ACFA-4517-A944-E5713358919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1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F117737-F950-496F-AA40-DE338DF7EE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6912A15-7223-472F-B6F9-D0194307C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C9D19D-7BCC-4D56-A0F4-CAC1EC904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2D062-4ECD-431B-983C-58B698CAE7F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552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992E85-986D-48A8-9A3D-B4E3CD004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DD3C3FE-9C9F-4E1C-A6A3-D3257EEF8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C2E45ED-2DF9-42DE-A7E5-3870EDF3D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0BC58-EF6A-4FFD-8A74-5148A549D11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18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ABD15-AB1D-4D66-AAC5-4B4FAF98C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D2A1F-BD43-45B2-A89E-644F6D29A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5A10F-1E1D-4A66-9DE0-0090D8BC1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45FB1-9EA3-4F4D-BBF9-C1E1CD87F58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272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C18DA-A49E-41D0-9D7E-BFD269360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BFE77-E219-4BF4-8A0E-7F9C7F264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8B2E-8695-4397-A8CF-FF1F36564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D4415-16CA-45EB-9440-41809FF964E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879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B0526-E8F3-4980-84B2-42001CA3CD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E20CC-63F0-492D-BFF4-6141CE80A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3827B-5D05-4F35-BCF5-F060FD5E2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A7BF9-4D8E-4255-8C2D-E2544AD9067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4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EDFF9F3-EC08-4E90-91FB-8029EA388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54F63AF-D007-4060-A012-7F1223E19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760F556-C329-4B2B-A5BF-6514CF408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3947A-1C1D-4CCC-8E43-4F56CF73E1C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816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5FB1A7F-7903-4719-AD44-494E8DAC31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D8D1B83-D037-4461-89CF-5AA64EEC6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8466C46-1595-44B9-B378-67D49074C2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372A0-063C-46EB-A670-83DD75B2B0E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110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DC62432-C932-4C25-B5A6-87E52CB55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F5E4BC7-7071-4CBA-B65D-8B8CD38E0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938A25-D445-4F6F-8928-04352ADF0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DDFAF-D1E0-43E9-83CD-3F6ED32C6F4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155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D71A44D-8E1F-460D-A076-ACD099A7E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3A0E38E-94CC-499C-8138-0BDB5CC4C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6EBDD02-94CB-43FE-B799-78C4541D0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2B81C-E70F-4154-A990-50D8B073CB5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289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7F1166-C09B-4E0D-83F7-62539C005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6595484-F1E5-4D86-AFBD-7AD1F31E9C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651B7F5-BB6C-4EC5-BABF-A8944B7B5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B6734-50C9-4739-905A-6F498B0E224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711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DD66CE-9897-48F4-B7B0-C2ECDFFE84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F31F6C8-0F20-4D0B-B84B-FCDD4F8A3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2C22516-8075-461B-B957-3F581AB00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AEF58-DD29-43EF-9A19-3459087B622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0728446-3E2D-4744-A06B-39F0E97F7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45857A3-1201-49F5-BB6D-67E22ED19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78B9DA4-4E30-4EF4-83C3-B18450598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F9846-9304-44B0-A0DF-2F6EA6189AC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10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23AB8-A725-4BD0-BF7A-87BFEA70F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9E6B8-0EF8-4D42-8AC2-3E4210647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BBC42-A352-4F4B-9119-C02B6AC00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09451-99E5-40BC-92B9-675529111A0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147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9C296-2947-491F-80CD-3C4F89554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B55C2-B8E6-417A-8804-B7C33F823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9C371-B4CB-451B-BBDF-968767F95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535F7-A983-42B5-86E4-0F669DDF835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99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C4CF665-2203-471A-BCF3-C5319C1E4B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3DCB0B6-01CE-47B7-B92B-9ED349E80F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873C22-5098-465C-9F5B-A075E342D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2B058-F236-4387-9837-F9C17A2F4C3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423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5F050-802D-45F5-84DD-8CF9361579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DF31B-831B-4402-B41A-3FA315C69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2F0EA-D322-4FCC-9215-76019F935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ECD92-086E-4084-AA24-72240F676EB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2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D1720-BEA6-4E8C-9E11-6A57188820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3E465-08C1-48B3-9B40-A250DB775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10D70-D3DF-4997-AA0F-06DB6BAC2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40DEE-84CE-4D3E-87A9-39280EC38F3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612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01DD3-A6F7-4462-B2CE-F210D72DF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67286-07F3-46EE-BF85-7E3ADC146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5E92A-15F3-4BCF-B780-7DAC4195BA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419D4-76F0-4394-AA40-1C9B6F207D4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391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F8FF5F6-2DC2-4962-B6F3-9D23DF7F2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DF9726-515A-448C-B31D-23EBF2A9D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F206F37-560E-457B-A64D-6D6649A9B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79236-19EC-4091-BF30-0A4696E7B93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36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5F4099F-6D37-4E8B-A710-55D9C26FD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02B9A0F-18EE-403A-8836-18A4079E1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56F5115-0901-4904-B47E-039D846FF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8D938-6BB4-4495-B1D2-29C6A953F8F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687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7CD7F6F-E12D-4B36-8AEE-5E69D4BC4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F7B6284-08CB-41FE-AF7C-80297A94C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6291826-B85B-440F-B74D-9749A4C0A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D1C7A-BB0A-44A1-9DD8-66707711DFE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6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C5475A3-9994-4581-BB1D-004705B8F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5CF997B-3D07-4537-8C9C-93C0D8E47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16A4445-4DD4-4CAF-8026-87EBFC2E8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D7D3E-7E3A-4391-8CE5-873DD8BDC4B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8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EA0A23-C309-414E-88AF-082FBFE89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06DBD6A-619E-4408-A9E9-5815C52C2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F8B80F3-A73D-42C2-AF68-0F8D74202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43616-02EC-4E12-AD3F-78E4E9523B8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001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F2F7B8C-207A-45A5-959F-100D66F08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D1E09C0-0A1B-4F00-B731-7D827B3F1C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2B80CC-BAC0-4CA9-AD46-5298C2B5D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8F6F2-BA79-45C2-999C-396E12B52DA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003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1FCD1A-7867-4BCD-8F98-6538AD276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C921CCA-363A-45D4-91CB-91F2DA578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7CA038B-2363-4BF6-B679-E107E9E72C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F1CE3-0B3F-476B-964C-2D7EB27FCBA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647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7A6AE-F1FC-4537-98C8-6212AADDA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5F9AC-2B40-450A-97A3-C49E1AABB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1B2BF-D2CB-4C67-BC20-138BA5137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9FB16-09CD-4DAD-87BD-A0D5EA7D61E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078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46BCF-0655-4590-B87B-EAA5CA0D5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D2FA-7708-4528-9243-2A61AEDA88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9BFC7-D83F-4D55-ABBB-9693EEA25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F5531-9042-4CAD-ABC0-7E3DF938473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409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1CA4042-A697-4092-A9EA-53424112C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D0F49B8-FA3D-4C4D-8EA5-D389D16C4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13CECF1-EF00-4119-819E-C501E7D08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479B7-B46C-4702-8E06-8B10FDE3116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12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5C239-98CB-4C35-8D4D-40DF84B95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2FE6A-61C4-44F8-B2AF-591532039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5D22E-C8D6-46EB-8A6A-10C578198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FD010-C325-4834-90E3-BD7A8986341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679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D0F23-F14B-4215-B502-89DD5273A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1CA38-0F5A-434B-AE20-5402208A4C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25B60-03B6-433C-A540-9DABB43F9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EACB6-18B4-4AB4-94B9-7AC58822A06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680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F0C4E-D950-4B4D-9B91-493EB0685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F4DB1-11F9-4ED1-B9CA-FD2BE24FA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D262F-8CA2-4450-BAB9-3E03CB8FE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0B92C-3AC5-483B-AB91-6257063A6DF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611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0342CD4-66F7-49FE-9D4E-9A36591CD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8D228C-7772-4B06-AF59-D643710A6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000F599-4FD5-4663-8E5A-CB0B3BF66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597E2-E1B2-466D-8CF6-99E80265BB5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460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C72D251-0DF3-4596-9D9D-33B16D77BE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C5E79B5-8EA2-456F-B9BC-6B5C18125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46BBAAC-BDDD-4BA1-B129-3842AB424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9EC7A-2E1B-4EFB-A629-E5062EFA6D3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5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A9CDC7-7AA1-4548-9131-BC57A6274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642672-A1E0-44C6-BD9F-960855A8F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5616FE-74D2-4D60-8A67-BAA62A9F1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31F2D-E6A3-4937-BF7D-4C44D748534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50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0E8970-A339-4247-A3B4-C21591DE8F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8423F4D-ABE5-44BC-9E1E-1D41858FA2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93CF135-633C-46ED-9A1B-A38DF953B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B73DD-FE1A-48D5-A9EB-9046DE324BB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289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657D572-D54D-4DEF-9F78-D7EE58E58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809CC4-211F-403B-8CF4-7A90444E8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E0E5A09-A92C-46A5-93CD-39E4C5E4A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9995C-8080-436E-BF64-6C1C37F62D7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648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87EA431-9466-4527-9797-FE0BA1760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AB102DF-DC78-482D-AB70-04D96B3B2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38D4C7D-A818-4944-B3C0-7C4D157F7D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32AA6-8FE9-47C7-BB55-AB9EE55A81D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383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E65D548-8A3D-4A49-97D5-204DD1923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DCFEF8-1828-452B-86AC-F8587287E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442520-6D53-4911-BE1D-5EF107857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B3286-288C-4893-A94D-59A7061FDA5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496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5D34E-A01A-45D7-B3E0-BB50907EC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CEBC4-2D05-4F10-AFFE-DB0F5E2BC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3E641-6BB9-49FF-A399-CC25CE832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0E77E-1DCB-4D26-A46D-70166E49460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305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7B29C-1BE9-4C32-B0CA-E66C335E5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9BC1C-4EE2-4DF5-A16C-C9647447E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29ABE-8709-4673-A3FB-F7B697699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DD515-47E0-42DC-9115-4898873B776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370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60A8B2B-A23C-4529-A5DC-60F89704B9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7484429-E6E8-49DF-8255-271168AF2C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1A81688-3545-44F6-8478-684260292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DF07F-D3AA-4F1F-BADB-C7E55B929BC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92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86C82-5648-4888-9F08-5CC4ED752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C2B87-1F46-4729-A422-E956C0F8D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F6234-C278-41C1-B706-D958F9784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3E2DB-5183-4A4D-84E8-CC3CD2CBF72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205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12280-D153-40F3-B26F-56817BD69C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B4DC-C08F-458E-9DD9-7D2ACF65B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25A16-63A8-4BD2-937A-C9C204FA2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19CF7-27E5-43B5-9DD4-903D6335D79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80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5E2E7-85FE-49EF-AED3-F01E12B23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6BBC-37E1-4F84-B8B7-2B26EE7EA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2B9C1-248E-4750-A95B-3CC23EDB0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32BC8-C2AD-43D8-9F8C-9BB06742FB9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BF3E6-534B-42C7-8658-10AAA2941B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75E0ED1-FD3D-4BCA-8867-12322E5B03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08216B0D-1BC1-42E8-BA53-AA0C24C3B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DC964D9-0023-4F45-9B98-0D80B877CB5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214B7B47-28BC-4635-86F1-074A195EFF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B5B7616-4BFA-4829-811C-0258BD7E2F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AB23FD-428C-4FE4-B8F4-09A9BDC6367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24" r:id="rId1"/>
    <p:sldLayoutId id="2147490523" r:id="rId2"/>
    <p:sldLayoutId id="2147490522" r:id="rId3"/>
    <p:sldLayoutId id="2147490521" r:id="rId4"/>
    <p:sldLayoutId id="2147490520" r:id="rId5"/>
    <p:sldLayoutId id="2147490519" r:id="rId6"/>
    <p:sldLayoutId id="2147490518" r:id="rId7"/>
    <p:sldLayoutId id="2147490517" r:id="rId8"/>
    <p:sldLayoutId id="2147490516" r:id="rId9"/>
    <p:sldLayoutId id="2147490515" r:id="rId10"/>
    <p:sldLayoutId id="2147490514" r:id="rId11"/>
    <p:sldLayoutId id="2147490513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>
            <a:extLst>
              <a:ext uri="{FF2B5EF4-FFF2-40B4-BE49-F238E27FC236}">
                <a16:creationId xmlns:a16="http://schemas.microsoft.com/office/drawing/2014/main" id="{2BFBC3E9-129F-486A-BBEA-8E1D35E69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C6E2F302-FAD8-4F31-BA74-850F30E305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707246B-AB85-4942-A5FF-D25AC4F547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6D6CB2D-19C2-4279-A463-8A06B3BEC5F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18B69777-48E4-4696-B606-F009137248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80CB677-8FD3-41BB-98B1-F606F42A39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0CE22A8-A473-4AE6-B468-725B6BAC5EF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32" r:id="rId1"/>
    <p:sldLayoutId id="2147490631" r:id="rId2"/>
    <p:sldLayoutId id="2147490630" r:id="rId3"/>
    <p:sldLayoutId id="2147490629" r:id="rId4"/>
    <p:sldLayoutId id="2147490628" r:id="rId5"/>
    <p:sldLayoutId id="2147490627" r:id="rId6"/>
    <p:sldLayoutId id="2147490626" r:id="rId7"/>
    <p:sldLayoutId id="2147490625" r:id="rId8"/>
    <p:sldLayoutId id="2147490624" r:id="rId9"/>
    <p:sldLayoutId id="2147490623" r:id="rId10"/>
    <p:sldLayoutId id="2147490622" r:id="rId11"/>
    <p:sldLayoutId id="2147490621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>
            <a:extLst>
              <a:ext uri="{FF2B5EF4-FFF2-40B4-BE49-F238E27FC236}">
                <a16:creationId xmlns:a16="http://schemas.microsoft.com/office/drawing/2014/main" id="{A75D2AA0-176F-4831-8575-C843927F5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1267" name="文本占位符 2">
            <a:extLst>
              <a:ext uri="{FF2B5EF4-FFF2-40B4-BE49-F238E27FC236}">
                <a16:creationId xmlns:a16="http://schemas.microsoft.com/office/drawing/2014/main" id="{0B48A805-2868-4433-AA7D-EF461C83B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5D3FD55-73E3-494D-96AF-A115F23AEE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0EDB8A1-114F-4F69-BAA0-735AA4E35E9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79A8003-B84F-4D99-B63D-2DEFC958EB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CB372CA8-C4A2-480D-87B1-020A2031C9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4C14E88-438C-44C0-A9ED-1BC3969CA71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44" r:id="rId1"/>
    <p:sldLayoutId id="2147490643" r:id="rId2"/>
    <p:sldLayoutId id="2147490642" r:id="rId3"/>
    <p:sldLayoutId id="2147490641" r:id="rId4"/>
    <p:sldLayoutId id="2147490640" r:id="rId5"/>
    <p:sldLayoutId id="2147490639" r:id="rId6"/>
    <p:sldLayoutId id="2147490638" r:id="rId7"/>
    <p:sldLayoutId id="2147490637" r:id="rId8"/>
    <p:sldLayoutId id="2147490636" r:id="rId9"/>
    <p:sldLayoutId id="2147490635" r:id="rId10"/>
    <p:sldLayoutId id="2147490634" r:id="rId11"/>
    <p:sldLayoutId id="2147490633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F7876E0A-C82E-447B-9320-0A4385166F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B20DD2A0-01B0-47BC-BB16-F30F0AFC92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CC4E7395-F075-4498-86FB-3B2FD5EFB4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5528486-1625-4F94-BEB7-AE628C6430D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89461F5E-5EE7-4FD1-AEF7-71271D8F82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9B51E555-9802-4899-BF95-77783A6EFC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5B1E0F4-AE04-4C64-9111-4FD31FD8564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56" r:id="rId1"/>
    <p:sldLayoutId id="2147490655" r:id="rId2"/>
    <p:sldLayoutId id="2147490654" r:id="rId3"/>
    <p:sldLayoutId id="2147490653" r:id="rId4"/>
    <p:sldLayoutId id="2147490652" r:id="rId5"/>
    <p:sldLayoutId id="2147490651" r:id="rId6"/>
    <p:sldLayoutId id="2147490650" r:id="rId7"/>
    <p:sldLayoutId id="2147490649" r:id="rId8"/>
    <p:sldLayoutId id="2147490648" r:id="rId9"/>
    <p:sldLayoutId id="2147490647" r:id="rId10"/>
    <p:sldLayoutId id="2147490646" r:id="rId11"/>
    <p:sldLayoutId id="2147490645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>
            <a:extLst>
              <a:ext uri="{FF2B5EF4-FFF2-40B4-BE49-F238E27FC236}">
                <a16:creationId xmlns:a16="http://schemas.microsoft.com/office/drawing/2014/main" id="{5493B207-85EF-4C04-8D1C-329A9C44F5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3315" name="文本占位符 2">
            <a:extLst>
              <a:ext uri="{FF2B5EF4-FFF2-40B4-BE49-F238E27FC236}">
                <a16:creationId xmlns:a16="http://schemas.microsoft.com/office/drawing/2014/main" id="{546FF3B1-559A-471B-819F-9C8F35B83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F92186BA-CAD8-45E2-AD0D-A54FFD0FB5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97D71E7-A808-4ECA-9B2B-99F539AAD5FD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D89EDAA2-91FC-490D-9322-D2BE769764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04E6648-C99A-4C36-A0EE-A9E85C0417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04473B2-DFAF-48B8-8B66-F4B78C9EDEA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68" r:id="rId1"/>
    <p:sldLayoutId id="2147490667" r:id="rId2"/>
    <p:sldLayoutId id="2147490666" r:id="rId3"/>
    <p:sldLayoutId id="2147490665" r:id="rId4"/>
    <p:sldLayoutId id="2147490664" r:id="rId5"/>
    <p:sldLayoutId id="2147490663" r:id="rId6"/>
    <p:sldLayoutId id="2147490662" r:id="rId7"/>
    <p:sldLayoutId id="2147490661" r:id="rId8"/>
    <p:sldLayoutId id="2147490660" r:id="rId9"/>
    <p:sldLayoutId id="2147490659" r:id="rId10"/>
    <p:sldLayoutId id="2147490658" r:id="rId11"/>
    <p:sldLayoutId id="2147490657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>
            <a:extLst>
              <a:ext uri="{FF2B5EF4-FFF2-40B4-BE49-F238E27FC236}">
                <a16:creationId xmlns:a16="http://schemas.microsoft.com/office/drawing/2014/main" id="{1CE064C3-43D9-4C09-8CB6-61CA5BF626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4339" name="文本占位符 2">
            <a:extLst>
              <a:ext uri="{FF2B5EF4-FFF2-40B4-BE49-F238E27FC236}">
                <a16:creationId xmlns:a16="http://schemas.microsoft.com/office/drawing/2014/main" id="{FAE05CED-60A6-42F8-8965-EC98B18A83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CF49549-4C71-4B90-AB4A-35C99E2536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7C5C322-5F7D-48E7-9DCF-E48DAF1A148A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0916FA10-01EC-443C-8A90-7066713A4B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309C88C-7F17-4A3C-B9C4-87AEEE2F1C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821C635-0CF3-47A7-BB44-AE1EFA2946A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80" r:id="rId1"/>
    <p:sldLayoutId id="2147490679" r:id="rId2"/>
    <p:sldLayoutId id="2147490678" r:id="rId3"/>
    <p:sldLayoutId id="2147490677" r:id="rId4"/>
    <p:sldLayoutId id="2147490676" r:id="rId5"/>
    <p:sldLayoutId id="2147490675" r:id="rId6"/>
    <p:sldLayoutId id="2147490674" r:id="rId7"/>
    <p:sldLayoutId id="2147490673" r:id="rId8"/>
    <p:sldLayoutId id="2147490672" r:id="rId9"/>
    <p:sldLayoutId id="2147490671" r:id="rId10"/>
    <p:sldLayoutId id="2147490670" r:id="rId11"/>
    <p:sldLayoutId id="2147490669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占位符 1">
            <a:extLst>
              <a:ext uri="{FF2B5EF4-FFF2-40B4-BE49-F238E27FC236}">
                <a16:creationId xmlns:a16="http://schemas.microsoft.com/office/drawing/2014/main" id="{E96EA86A-A283-4372-87D6-E016E4C7A9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5363" name="文本占位符 2">
            <a:extLst>
              <a:ext uri="{FF2B5EF4-FFF2-40B4-BE49-F238E27FC236}">
                <a16:creationId xmlns:a16="http://schemas.microsoft.com/office/drawing/2014/main" id="{303D5014-F505-4E25-B16C-7825A4B0F5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A28A0CB-99DA-46F4-A4DC-78DAC3C6D5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CC2EB41-B4E6-4F62-B900-85067500385B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4ACCCC33-5E16-46B2-BAAA-75BBCB9FAD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F59E2D7C-FAD0-4411-A32C-B0EDA5C975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4DDB9D0-E3DF-43A2-8A10-4A658A110AC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92" r:id="rId1"/>
    <p:sldLayoutId id="2147490691" r:id="rId2"/>
    <p:sldLayoutId id="2147490690" r:id="rId3"/>
    <p:sldLayoutId id="2147490689" r:id="rId4"/>
    <p:sldLayoutId id="2147490688" r:id="rId5"/>
    <p:sldLayoutId id="2147490687" r:id="rId6"/>
    <p:sldLayoutId id="2147490686" r:id="rId7"/>
    <p:sldLayoutId id="2147490685" r:id="rId8"/>
    <p:sldLayoutId id="2147490684" r:id="rId9"/>
    <p:sldLayoutId id="2147490683" r:id="rId10"/>
    <p:sldLayoutId id="2147490682" r:id="rId11"/>
    <p:sldLayoutId id="2147490681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占位符 1">
            <a:extLst>
              <a:ext uri="{FF2B5EF4-FFF2-40B4-BE49-F238E27FC236}">
                <a16:creationId xmlns:a16="http://schemas.microsoft.com/office/drawing/2014/main" id="{306E6F57-CD8B-49F5-B59D-065AB23EA0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6387" name="文本占位符 2">
            <a:extLst>
              <a:ext uri="{FF2B5EF4-FFF2-40B4-BE49-F238E27FC236}">
                <a16:creationId xmlns:a16="http://schemas.microsoft.com/office/drawing/2014/main" id="{89BBEF9C-3659-4D6C-9603-702AD9E3F9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0FDBD94F-D8B5-4F9F-925B-536252FC36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1C5ECB8-E20F-4442-A968-56C13D453A3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50133CD-9FD6-402E-9F77-CFF8C3954C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9530187F-8653-4970-84A4-84DA4B281E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881129-D51D-4366-866B-13267F882CF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4" r:id="rId1"/>
    <p:sldLayoutId id="2147490703" r:id="rId2"/>
    <p:sldLayoutId id="2147490702" r:id="rId3"/>
    <p:sldLayoutId id="2147490701" r:id="rId4"/>
    <p:sldLayoutId id="2147490700" r:id="rId5"/>
    <p:sldLayoutId id="2147490699" r:id="rId6"/>
    <p:sldLayoutId id="2147490698" r:id="rId7"/>
    <p:sldLayoutId id="2147490697" r:id="rId8"/>
    <p:sldLayoutId id="2147490696" r:id="rId9"/>
    <p:sldLayoutId id="2147490695" r:id="rId10"/>
    <p:sldLayoutId id="2147490694" r:id="rId11"/>
    <p:sldLayoutId id="2147490693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1">
            <a:extLst>
              <a:ext uri="{FF2B5EF4-FFF2-40B4-BE49-F238E27FC236}">
                <a16:creationId xmlns:a16="http://schemas.microsoft.com/office/drawing/2014/main" id="{1F438226-EA4D-4E03-AAD1-B47C23AA5F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7411" name="文本占位符 2">
            <a:extLst>
              <a:ext uri="{FF2B5EF4-FFF2-40B4-BE49-F238E27FC236}">
                <a16:creationId xmlns:a16="http://schemas.microsoft.com/office/drawing/2014/main" id="{78B22DFA-5532-49D8-A3D4-248DBD4BF6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038B2E35-7A4B-4D45-8F24-AFFDEB942A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3277FD5-7A64-4796-B23E-E45A3AA0D87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5E57D4F6-7D14-4C3F-B2D6-A1C7A81810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966F7151-BCAB-4846-A30A-515E4A8114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A35E44B-54E6-4B68-B0D6-1C577F27C8D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16" r:id="rId1"/>
    <p:sldLayoutId id="2147490715" r:id="rId2"/>
    <p:sldLayoutId id="2147490714" r:id="rId3"/>
    <p:sldLayoutId id="2147490713" r:id="rId4"/>
    <p:sldLayoutId id="2147490712" r:id="rId5"/>
    <p:sldLayoutId id="2147490711" r:id="rId6"/>
    <p:sldLayoutId id="2147490710" r:id="rId7"/>
    <p:sldLayoutId id="2147490709" r:id="rId8"/>
    <p:sldLayoutId id="2147490708" r:id="rId9"/>
    <p:sldLayoutId id="2147490707" r:id="rId10"/>
    <p:sldLayoutId id="2147490706" r:id="rId11"/>
    <p:sldLayoutId id="2147490705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1">
            <a:extLst>
              <a:ext uri="{FF2B5EF4-FFF2-40B4-BE49-F238E27FC236}">
                <a16:creationId xmlns:a16="http://schemas.microsoft.com/office/drawing/2014/main" id="{7176A0EC-6A90-4471-A122-1309BE356D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8435" name="文本占位符 2">
            <a:extLst>
              <a:ext uri="{FF2B5EF4-FFF2-40B4-BE49-F238E27FC236}">
                <a16:creationId xmlns:a16="http://schemas.microsoft.com/office/drawing/2014/main" id="{4CF2522C-DBC5-4BF7-9E3F-D7A8D5476C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0000B4F-BEF5-4E07-BAB2-6FE37B2D70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A040952-7115-40FA-89EC-2DE7471CC8B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352CC22E-0E7E-46D1-BE29-46140A1666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C995EA0-8B83-4D08-B703-CD3D7FA7DF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90072FD-658B-46FD-80CF-B21DFD34F11F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28" r:id="rId1"/>
    <p:sldLayoutId id="2147490727" r:id="rId2"/>
    <p:sldLayoutId id="2147490726" r:id="rId3"/>
    <p:sldLayoutId id="2147490725" r:id="rId4"/>
    <p:sldLayoutId id="2147490724" r:id="rId5"/>
    <p:sldLayoutId id="2147490723" r:id="rId6"/>
    <p:sldLayoutId id="2147490722" r:id="rId7"/>
    <p:sldLayoutId id="2147490721" r:id="rId8"/>
    <p:sldLayoutId id="2147490720" r:id="rId9"/>
    <p:sldLayoutId id="2147490719" r:id="rId10"/>
    <p:sldLayoutId id="2147490718" r:id="rId11"/>
    <p:sldLayoutId id="2147490717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1">
            <a:extLst>
              <a:ext uri="{FF2B5EF4-FFF2-40B4-BE49-F238E27FC236}">
                <a16:creationId xmlns:a16="http://schemas.microsoft.com/office/drawing/2014/main" id="{7EA695B8-8F0E-4C60-9006-89456ABEA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9459" name="文本占位符 2">
            <a:extLst>
              <a:ext uri="{FF2B5EF4-FFF2-40B4-BE49-F238E27FC236}">
                <a16:creationId xmlns:a16="http://schemas.microsoft.com/office/drawing/2014/main" id="{27D372CA-6FA5-470C-AAA2-975D0FBAA8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617AEBA-9AAE-4B7B-AF8E-6C330495A6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5505BE2-27CE-4323-A179-F480634B4F8C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436BF91-FCDB-407B-ABF7-978992B919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2D48FE03-870F-44F0-8E80-C080153362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A1F82B9-24E0-4ABB-84E0-99B9EC294F1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40" r:id="rId1"/>
    <p:sldLayoutId id="2147490739" r:id="rId2"/>
    <p:sldLayoutId id="2147490738" r:id="rId3"/>
    <p:sldLayoutId id="2147490737" r:id="rId4"/>
    <p:sldLayoutId id="2147490736" r:id="rId5"/>
    <p:sldLayoutId id="2147490735" r:id="rId6"/>
    <p:sldLayoutId id="2147490734" r:id="rId7"/>
    <p:sldLayoutId id="2147490733" r:id="rId8"/>
    <p:sldLayoutId id="2147490732" r:id="rId9"/>
    <p:sldLayoutId id="2147490731" r:id="rId10"/>
    <p:sldLayoutId id="2147490730" r:id="rId11"/>
    <p:sldLayoutId id="2147490729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D1672D5E-0436-4C00-96BE-102BA885DC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DA7FAC71-DA14-4FDD-BE93-6A615CC1F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3F35B41-6D23-4B98-AA83-E67B134442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4E59E12-4D20-476E-9EB3-0C9D3F6E17D2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7023191-4E62-40EC-930A-135CF072D0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5BDAB14-5645-4C72-BE68-4E24813856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465F053-820F-4222-B081-C1E670D3BD2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36" r:id="rId1"/>
    <p:sldLayoutId id="2147490535" r:id="rId2"/>
    <p:sldLayoutId id="2147490534" r:id="rId3"/>
    <p:sldLayoutId id="2147490533" r:id="rId4"/>
    <p:sldLayoutId id="2147490532" r:id="rId5"/>
    <p:sldLayoutId id="2147490531" r:id="rId6"/>
    <p:sldLayoutId id="2147490530" r:id="rId7"/>
    <p:sldLayoutId id="2147490529" r:id="rId8"/>
    <p:sldLayoutId id="2147490528" r:id="rId9"/>
    <p:sldLayoutId id="2147490527" r:id="rId10"/>
    <p:sldLayoutId id="2147490526" r:id="rId11"/>
    <p:sldLayoutId id="2147490525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>
            <a:extLst>
              <a:ext uri="{FF2B5EF4-FFF2-40B4-BE49-F238E27FC236}">
                <a16:creationId xmlns:a16="http://schemas.microsoft.com/office/drawing/2014/main" id="{D5ADBEAB-14AE-4B71-8BEF-A3012E1FA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20483" name="文本占位符 2">
            <a:extLst>
              <a:ext uri="{FF2B5EF4-FFF2-40B4-BE49-F238E27FC236}">
                <a16:creationId xmlns:a16="http://schemas.microsoft.com/office/drawing/2014/main" id="{ED194D89-15C6-4109-BDD6-D1E0D142F7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9CC4F78-CD41-4293-BE7D-BD74144A4B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5C6FDBB-8419-4BE4-AB79-75729868FC31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A56B523-3E86-427B-886D-20795AF5E0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8FFA1E42-97FD-443E-A144-92793E79F2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8EF35AA-2278-47F6-B998-AEFCE47E0D6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52" r:id="rId1"/>
    <p:sldLayoutId id="2147490751" r:id="rId2"/>
    <p:sldLayoutId id="2147490750" r:id="rId3"/>
    <p:sldLayoutId id="2147490749" r:id="rId4"/>
    <p:sldLayoutId id="2147490748" r:id="rId5"/>
    <p:sldLayoutId id="2147490747" r:id="rId6"/>
    <p:sldLayoutId id="2147490746" r:id="rId7"/>
    <p:sldLayoutId id="2147490745" r:id="rId8"/>
    <p:sldLayoutId id="2147490744" r:id="rId9"/>
    <p:sldLayoutId id="2147490743" r:id="rId10"/>
    <p:sldLayoutId id="2147490742" r:id="rId11"/>
    <p:sldLayoutId id="2147490741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占位符 1">
            <a:extLst>
              <a:ext uri="{FF2B5EF4-FFF2-40B4-BE49-F238E27FC236}">
                <a16:creationId xmlns:a16="http://schemas.microsoft.com/office/drawing/2014/main" id="{D48D2AE6-38BD-48E8-822D-C111F8064A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21507" name="文本占位符 2">
            <a:extLst>
              <a:ext uri="{FF2B5EF4-FFF2-40B4-BE49-F238E27FC236}">
                <a16:creationId xmlns:a16="http://schemas.microsoft.com/office/drawing/2014/main" id="{8C911B9D-3237-43F1-BB39-5186368DC4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828E66E-0AB0-4965-8333-4C1071EA1E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32D62FE-4316-4AD0-8AFB-D2C1CA370D7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30B67D6-A07F-47FC-B760-8299FE0C96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FA3DE9DA-8B31-4168-9808-4B6CB54D21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BFA4EB-01D5-485C-9525-C2402166AB9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64" r:id="rId1"/>
    <p:sldLayoutId id="2147490763" r:id="rId2"/>
    <p:sldLayoutId id="2147490762" r:id="rId3"/>
    <p:sldLayoutId id="2147490761" r:id="rId4"/>
    <p:sldLayoutId id="2147490760" r:id="rId5"/>
    <p:sldLayoutId id="2147490759" r:id="rId6"/>
    <p:sldLayoutId id="2147490758" r:id="rId7"/>
    <p:sldLayoutId id="2147490757" r:id="rId8"/>
    <p:sldLayoutId id="2147490756" r:id="rId9"/>
    <p:sldLayoutId id="2147490755" r:id="rId10"/>
    <p:sldLayoutId id="2147490754" r:id="rId11"/>
    <p:sldLayoutId id="2147490753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74071E8A-C4DA-49BC-B381-B7135E1712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4147807E-B2C1-4E74-98F2-3B954A1003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F9B609B-C43A-422D-9675-33B4DBCAE7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0CEE65-F104-4179-AB4B-1431B6029468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17804455-BBBC-464F-8F3A-B9951ABF84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388F2455-9E04-4226-9A27-0860EBEF1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7C056F-F88D-49AA-BED2-DEA81BF2C06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48" r:id="rId1"/>
    <p:sldLayoutId id="2147490547" r:id="rId2"/>
    <p:sldLayoutId id="2147490546" r:id="rId3"/>
    <p:sldLayoutId id="2147490545" r:id="rId4"/>
    <p:sldLayoutId id="2147490544" r:id="rId5"/>
    <p:sldLayoutId id="2147490543" r:id="rId6"/>
    <p:sldLayoutId id="2147490542" r:id="rId7"/>
    <p:sldLayoutId id="2147490541" r:id="rId8"/>
    <p:sldLayoutId id="2147490540" r:id="rId9"/>
    <p:sldLayoutId id="2147490539" r:id="rId10"/>
    <p:sldLayoutId id="2147490538" r:id="rId11"/>
    <p:sldLayoutId id="2147490537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F172F4C1-D398-4340-808E-9E19F9A45A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48A0C54E-AB37-4A7D-AA1C-568A6AC239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EFB7B16-4012-4664-88D7-325C9B429A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BD30A2D-E5A4-4354-810B-CC7E25805B29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52A291F3-10E3-4E07-86F7-18334C1FE9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E019DDE-F7C8-4C93-AD8C-7A84F951C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D050124-847B-418B-9534-48B86B240E5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60" r:id="rId1"/>
    <p:sldLayoutId id="2147490559" r:id="rId2"/>
    <p:sldLayoutId id="2147490558" r:id="rId3"/>
    <p:sldLayoutId id="2147490557" r:id="rId4"/>
    <p:sldLayoutId id="2147490556" r:id="rId5"/>
    <p:sldLayoutId id="2147490555" r:id="rId6"/>
    <p:sldLayoutId id="2147490554" r:id="rId7"/>
    <p:sldLayoutId id="2147490553" r:id="rId8"/>
    <p:sldLayoutId id="2147490552" r:id="rId9"/>
    <p:sldLayoutId id="2147490551" r:id="rId10"/>
    <p:sldLayoutId id="2147490550" r:id="rId11"/>
    <p:sldLayoutId id="2147490549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9DFB34D3-C566-415D-ADFF-2E2704BE1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7D714E62-CB34-4074-A738-2B75818A7C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CA954F1-30A8-4143-81AD-3EB1A67492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8ECD6FE-702F-4988-8827-2434FF9D1F46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22AFEAC9-64F2-4C89-BE37-A9DBC60375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0F915DF5-6C9E-4B87-B93B-2FC76624B2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34C36CF-CA27-4347-A149-417F6CA249E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72" r:id="rId1"/>
    <p:sldLayoutId id="2147490571" r:id="rId2"/>
    <p:sldLayoutId id="2147490570" r:id="rId3"/>
    <p:sldLayoutId id="2147490569" r:id="rId4"/>
    <p:sldLayoutId id="2147490568" r:id="rId5"/>
    <p:sldLayoutId id="2147490567" r:id="rId6"/>
    <p:sldLayoutId id="2147490566" r:id="rId7"/>
    <p:sldLayoutId id="2147490565" r:id="rId8"/>
    <p:sldLayoutId id="2147490564" r:id="rId9"/>
    <p:sldLayoutId id="2147490563" r:id="rId10"/>
    <p:sldLayoutId id="2147490562" r:id="rId11"/>
    <p:sldLayoutId id="2147490561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F5A900D3-6115-49CE-8AD7-01AE798EBC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7E34B4C9-3AA1-4491-83A5-55CCCA4DF8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7F27095-982E-427C-85FA-CD4A41CB0D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C592A1-9A15-4836-8AB3-03F3887876F7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1D452ED4-F228-4480-BC08-D6E1C05CA6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59DBA636-E7C9-46FA-8BA4-A47DEA5D7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AA32FC5-26D0-4A23-B31B-1A1FED7E34F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84" r:id="rId1"/>
    <p:sldLayoutId id="2147490583" r:id="rId2"/>
    <p:sldLayoutId id="2147490582" r:id="rId3"/>
    <p:sldLayoutId id="2147490581" r:id="rId4"/>
    <p:sldLayoutId id="2147490580" r:id="rId5"/>
    <p:sldLayoutId id="2147490579" r:id="rId6"/>
    <p:sldLayoutId id="2147490578" r:id="rId7"/>
    <p:sldLayoutId id="2147490577" r:id="rId8"/>
    <p:sldLayoutId id="2147490576" r:id="rId9"/>
    <p:sldLayoutId id="2147490575" r:id="rId10"/>
    <p:sldLayoutId id="2147490574" r:id="rId11"/>
    <p:sldLayoutId id="2147490573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3F73CEE4-1265-4C3E-B1AC-0E8C86C7C1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00BB3227-D7B9-4D92-BE24-A67183ED57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7E598F5-6156-4B25-B359-26C1AC60CD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B62A069-9936-4F34-BD3E-FDD52B911260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4EC43DB6-8803-444E-9CDD-808DF231CB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2BF3955-8494-4AF2-8093-20179FB9EA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573EA40-9E75-4380-B308-8DA019C276F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96" r:id="rId1"/>
    <p:sldLayoutId id="2147490595" r:id="rId2"/>
    <p:sldLayoutId id="2147490594" r:id="rId3"/>
    <p:sldLayoutId id="2147490593" r:id="rId4"/>
    <p:sldLayoutId id="2147490592" r:id="rId5"/>
    <p:sldLayoutId id="2147490591" r:id="rId6"/>
    <p:sldLayoutId id="2147490590" r:id="rId7"/>
    <p:sldLayoutId id="2147490589" r:id="rId8"/>
    <p:sldLayoutId id="2147490588" r:id="rId9"/>
    <p:sldLayoutId id="2147490587" r:id="rId10"/>
    <p:sldLayoutId id="2147490586" r:id="rId11"/>
    <p:sldLayoutId id="2147490585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>
            <a:extLst>
              <a:ext uri="{FF2B5EF4-FFF2-40B4-BE49-F238E27FC236}">
                <a16:creationId xmlns:a16="http://schemas.microsoft.com/office/drawing/2014/main" id="{59640591-D0AA-4551-B6BB-C645652EF5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5AB8E03D-DA28-404D-9386-8FE8C58F3C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38F9D035-1E37-4B19-BA22-5BA64D8254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C030218-1929-4172-9A30-551B5BBC3EE5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4290743E-98DC-48B8-A410-AA1BDDCA25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CC29DDA4-1B68-4734-BABE-4195163E7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008FAD8-5357-47DF-887F-A4CE6B1CEB4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08" r:id="rId1"/>
    <p:sldLayoutId id="2147490607" r:id="rId2"/>
    <p:sldLayoutId id="2147490606" r:id="rId3"/>
    <p:sldLayoutId id="2147490605" r:id="rId4"/>
    <p:sldLayoutId id="2147490604" r:id="rId5"/>
    <p:sldLayoutId id="2147490603" r:id="rId6"/>
    <p:sldLayoutId id="2147490602" r:id="rId7"/>
    <p:sldLayoutId id="2147490601" r:id="rId8"/>
    <p:sldLayoutId id="2147490600" r:id="rId9"/>
    <p:sldLayoutId id="2147490599" r:id="rId10"/>
    <p:sldLayoutId id="2147490598" r:id="rId11"/>
    <p:sldLayoutId id="2147490597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>
            <a:extLst>
              <a:ext uri="{FF2B5EF4-FFF2-40B4-BE49-F238E27FC236}">
                <a16:creationId xmlns:a16="http://schemas.microsoft.com/office/drawing/2014/main" id="{ECBA6A88-391D-476C-8A26-9806A28794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9219" name="文本占位符 2">
            <a:extLst>
              <a:ext uri="{FF2B5EF4-FFF2-40B4-BE49-F238E27FC236}">
                <a16:creationId xmlns:a16="http://schemas.microsoft.com/office/drawing/2014/main" id="{8BB6053E-591C-4E28-87BE-5DB1163406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E824554-49DA-4A9B-B7C8-6CEE90DB11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5A88B6D-A0A2-41E5-9DAC-72AE775595AF}" type="datetime1">
              <a:rPr lang="en-US" altLang="en-US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947E53AD-5494-4026-B47D-2D1DFCF57D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7C91A21-9490-48F3-A53C-37E0544071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A68F13E-4961-4878-AA71-5E1DD5C45315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20" r:id="rId1"/>
    <p:sldLayoutId id="2147490619" r:id="rId2"/>
    <p:sldLayoutId id="2147490618" r:id="rId3"/>
    <p:sldLayoutId id="2147490617" r:id="rId4"/>
    <p:sldLayoutId id="2147490616" r:id="rId5"/>
    <p:sldLayoutId id="2147490615" r:id="rId6"/>
    <p:sldLayoutId id="2147490614" r:id="rId7"/>
    <p:sldLayoutId id="2147490613" r:id="rId8"/>
    <p:sldLayoutId id="2147490612" r:id="rId9"/>
    <p:sldLayoutId id="2147490611" r:id="rId10"/>
    <p:sldLayoutId id="2147490610" r:id="rId11"/>
    <p:sldLayoutId id="2147490609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image" Target="../media/image30.wmf"/><Relationship Id="rId3" Type="http://schemas.openxmlformats.org/officeDocument/2006/relationships/tags" Target="../tags/tag18.xml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3.wmf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slideLayout" Target="../slideLayouts/slideLayout49.xml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9.wmf"/><Relationship Id="rId32" Type="http://schemas.openxmlformats.org/officeDocument/2006/relationships/image" Target="../media/image19.wmf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1.wmf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oleObject" Target="../embeddings/oleObject30.bin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2.wmf"/><Relationship Id="rId8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6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5.png"/><Relationship Id="rId5" Type="http://schemas.openxmlformats.org/officeDocument/2006/relationships/tags" Target="../tags/tag39.xml"/><Relationship Id="rId10" Type="http://schemas.openxmlformats.org/officeDocument/2006/relationships/image" Target="../media/image34.pn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5.png"/><Relationship Id="rId5" Type="http://schemas.openxmlformats.org/officeDocument/2006/relationships/tags" Target="../tags/tag47.xml"/><Relationship Id="rId10" Type="http://schemas.openxmlformats.org/officeDocument/2006/relationships/image" Target="../media/image34.png"/><Relationship Id="rId4" Type="http://schemas.openxmlformats.org/officeDocument/2006/relationships/tags" Target="../tags/tag46.xml"/><Relationship Id="rId9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3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35.png"/><Relationship Id="rId5" Type="http://schemas.openxmlformats.org/officeDocument/2006/relationships/tags" Target="../tags/tag55.xml"/><Relationship Id="rId10" Type="http://schemas.openxmlformats.org/officeDocument/2006/relationships/image" Target="../media/image34.png"/><Relationship Id="rId4" Type="http://schemas.openxmlformats.org/officeDocument/2006/relationships/tags" Target="../tags/tag54.xml"/><Relationship Id="rId9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3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5.png"/><Relationship Id="rId5" Type="http://schemas.openxmlformats.org/officeDocument/2006/relationships/tags" Target="../tags/tag63.xml"/><Relationship Id="rId10" Type="http://schemas.openxmlformats.org/officeDocument/2006/relationships/image" Target="../media/image34.png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3.wmf"/><Relationship Id="rId3" Type="http://schemas.openxmlformats.org/officeDocument/2006/relationships/tags" Target="../tags/tag68.xml"/><Relationship Id="rId21" Type="http://schemas.openxmlformats.org/officeDocument/2006/relationships/oleObject" Target="../embeddings/oleObject36.bin"/><Relationship Id="rId7" Type="http://schemas.openxmlformats.org/officeDocument/2006/relationships/tags" Target="../tags/tag72.xml"/><Relationship Id="rId12" Type="http://schemas.openxmlformats.org/officeDocument/2006/relationships/slideLayout" Target="../slideLayouts/slideLayout61.xml"/><Relationship Id="rId17" Type="http://schemas.openxmlformats.org/officeDocument/2006/relationships/oleObject" Target="../embeddings/oleObject34.bin"/><Relationship Id="rId2" Type="http://schemas.openxmlformats.org/officeDocument/2006/relationships/tags" Target="../tags/tag67.xml"/><Relationship Id="rId16" Type="http://schemas.openxmlformats.org/officeDocument/2006/relationships/image" Target="../media/image19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image" Target="../media/image42.wmf"/><Relationship Id="rId5" Type="http://schemas.openxmlformats.org/officeDocument/2006/relationships/tags" Target="../tags/tag70.xml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tags" Target="../tags/tag75.xml"/><Relationship Id="rId19" Type="http://schemas.openxmlformats.org/officeDocument/2006/relationships/oleObject" Target="../embeddings/oleObject35.bin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28.wmf"/><Relationship Id="rId22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42.bin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4.wmf"/><Relationship Id="rId2" Type="http://schemas.openxmlformats.org/officeDocument/2006/relationships/tags" Target="../tags/tag7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9.vml"/><Relationship Id="rId6" Type="http://schemas.openxmlformats.org/officeDocument/2006/relationships/tags" Target="../tags/tag81.xml"/><Relationship Id="rId11" Type="http://schemas.openxmlformats.org/officeDocument/2006/relationships/image" Target="../media/image43.wmf"/><Relationship Id="rId5" Type="http://schemas.openxmlformats.org/officeDocument/2006/relationships/tags" Target="../tags/tag80.xml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5.wmf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169.xml"/><Relationship Id="rId1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47.bin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4.wmf"/><Relationship Id="rId2" Type="http://schemas.openxmlformats.org/officeDocument/2006/relationships/tags" Target="../tags/tag84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0.vml"/><Relationship Id="rId6" Type="http://schemas.openxmlformats.org/officeDocument/2006/relationships/tags" Target="../tags/tag88.xml"/><Relationship Id="rId11" Type="http://schemas.openxmlformats.org/officeDocument/2006/relationships/image" Target="../media/image43.wmf"/><Relationship Id="rId5" Type="http://schemas.openxmlformats.org/officeDocument/2006/relationships/tags" Target="../tags/tag87.xml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5.wmf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169.xml"/><Relationship Id="rId1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52.bin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4.wmf"/><Relationship Id="rId2" Type="http://schemas.openxmlformats.org/officeDocument/2006/relationships/tags" Target="../tags/tag91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tags" Target="../tags/tag95.xml"/><Relationship Id="rId11" Type="http://schemas.openxmlformats.org/officeDocument/2006/relationships/image" Target="../media/image43.wmf"/><Relationship Id="rId5" Type="http://schemas.openxmlformats.org/officeDocument/2006/relationships/tags" Target="../tags/tag94.xml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45.wmf"/><Relationship Id="rId4" Type="http://schemas.openxmlformats.org/officeDocument/2006/relationships/tags" Target="../tags/tag93.xml"/><Relationship Id="rId9" Type="http://schemas.openxmlformats.org/officeDocument/2006/relationships/slideLayout" Target="../slideLayouts/slideLayout169.xml"/><Relationship Id="rId14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57.bin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44.wmf"/><Relationship Id="rId2" Type="http://schemas.openxmlformats.org/officeDocument/2006/relationships/tags" Target="../tags/tag98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2.vml"/><Relationship Id="rId6" Type="http://schemas.openxmlformats.org/officeDocument/2006/relationships/tags" Target="../tags/tag102.xml"/><Relationship Id="rId11" Type="http://schemas.openxmlformats.org/officeDocument/2006/relationships/image" Target="../media/image19.wmf"/><Relationship Id="rId5" Type="http://schemas.openxmlformats.org/officeDocument/2006/relationships/tags" Target="../tags/tag101.xml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45.wmf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169.xml"/><Relationship Id="rId14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06.xml"/><Relationship Id="rId7" Type="http://schemas.openxmlformats.org/officeDocument/2006/relationships/oleObject" Target="../embeddings/oleObject58.bin"/><Relationship Id="rId2" Type="http://schemas.openxmlformats.org/officeDocument/2006/relationships/tags" Target="../tags/tag105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61.xml"/><Relationship Id="rId5" Type="http://schemas.openxmlformats.org/officeDocument/2006/relationships/tags" Target="../tags/tag108.xml"/><Relationship Id="rId10" Type="http://schemas.openxmlformats.org/officeDocument/2006/relationships/image" Target="../media/image33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10.xml"/><Relationship Id="rId7" Type="http://schemas.openxmlformats.org/officeDocument/2006/relationships/oleObject" Target="../embeddings/oleObject60.bin"/><Relationship Id="rId2" Type="http://schemas.openxmlformats.org/officeDocument/2006/relationships/tags" Target="../tags/tag109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61.xml"/><Relationship Id="rId5" Type="http://schemas.openxmlformats.org/officeDocument/2006/relationships/tags" Target="../tags/tag112.xml"/><Relationship Id="rId10" Type="http://schemas.openxmlformats.org/officeDocument/2006/relationships/image" Target="../media/image33.wmf"/><Relationship Id="rId4" Type="http://schemas.openxmlformats.org/officeDocument/2006/relationships/tags" Target="../tags/tag111.xml"/><Relationship Id="rId9" Type="http://schemas.openxmlformats.org/officeDocument/2006/relationships/oleObject" Target="../embeddings/oleObject6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62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61.xml"/><Relationship Id="rId5" Type="http://schemas.openxmlformats.org/officeDocument/2006/relationships/tags" Target="../tags/tag116.xml"/><Relationship Id="rId10" Type="http://schemas.openxmlformats.org/officeDocument/2006/relationships/image" Target="../media/image33.wmf"/><Relationship Id="rId4" Type="http://schemas.openxmlformats.org/officeDocument/2006/relationships/tags" Target="../tags/tag115.xml"/><Relationship Id="rId9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18.xml"/><Relationship Id="rId7" Type="http://schemas.openxmlformats.org/officeDocument/2006/relationships/oleObject" Target="../embeddings/oleObject64.bin"/><Relationship Id="rId2" Type="http://schemas.openxmlformats.org/officeDocument/2006/relationships/tags" Target="../tags/tag117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61.xml"/><Relationship Id="rId5" Type="http://schemas.openxmlformats.org/officeDocument/2006/relationships/tags" Target="../tags/tag120.xml"/><Relationship Id="rId10" Type="http://schemas.openxmlformats.org/officeDocument/2006/relationships/image" Target="../media/image33.wmf"/><Relationship Id="rId4" Type="http://schemas.openxmlformats.org/officeDocument/2006/relationships/tags" Target="../tags/tag119.xml"/><Relationship Id="rId9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22.xml"/><Relationship Id="rId7" Type="http://schemas.openxmlformats.org/officeDocument/2006/relationships/oleObject" Target="../embeddings/oleObject66.bin"/><Relationship Id="rId2" Type="http://schemas.openxmlformats.org/officeDocument/2006/relationships/tags" Target="../tags/tag121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61.xml"/><Relationship Id="rId5" Type="http://schemas.openxmlformats.org/officeDocument/2006/relationships/tags" Target="../tags/tag124.xml"/><Relationship Id="rId10" Type="http://schemas.openxmlformats.org/officeDocument/2006/relationships/image" Target="../media/image33.wmf"/><Relationship Id="rId4" Type="http://schemas.openxmlformats.org/officeDocument/2006/relationships/tags" Target="../tags/tag123.xml"/><Relationship Id="rId9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26.xml"/><Relationship Id="rId7" Type="http://schemas.openxmlformats.org/officeDocument/2006/relationships/oleObject" Target="../embeddings/oleObject68.bin"/><Relationship Id="rId2" Type="http://schemas.openxmlformats.org/officeDocument/2006/relationships/tags" Target="../tags/tag125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61.xml"/><Relationship Id="rId5" Type="http://schemas.openxmlformats.org/officeDocument/2006/relationships/tags" Target="../tags/tag128.xml"/><Relationship Id="rId10" Type="http://schemas.openxmlformats.org/officeDocument/2006/relationships/image" Target="../media/image33.wmf"/><Relationship Id="rId4" Type="http://schemas.openxmlformats.org/officeDocument/2006/relationships/tags" Target="../tags/tag127.xml"/><Relationship Id="rId9" Type="http://schemas.openxmlformats.org/officeDocument/2006/relationships/oleObject" Target="../embeddings/oleObject6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3.bin"/><Relationship Id="rId3" Type="http://schemas.openxmlformats.org/officeDocument/2006/relationships/tags" Target="../tags/tag130.xml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46.wmf"/><Relationship Id="rId2" Type="http://schemas.openxmlformats.org/officeDocument/2006/relationships/tags" Target="../tags/tag129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73.xml"/><Relationship Id="rId11" Type="http://schemas.openxmlformats.org/officeDocument/2006/relationships/oleObject" Target="../embeddings/oleObject72.bin"/><Relationship Id="rId5" Type="http://schemas.openxmlformats.org/officeDocument/2006/relationships/tags" Target="../tags/tag132.xml"/><Relationship Id="rId10" Type="http://schemas.openxmlformats.org/officeDocument/2006/relationships/image" Target="../media/image33.wmf"/><Relationship Id="rId4" Type="http://schemas.openxmlformats.org/officeDocument/2006/relationships/tags" Target="../tags/tag131.xml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34.xml"/><Relationship Id="rId7" Type="http://schemas.openxmlformats.org/officeDocument/2006/relationships/oleObject" Target="../embeddings/oleObject74.bin"/><Relationship Id="rId2" Type="http://schemas.openxmlformats.org/officeDocument/2006/relationships/tags" Target="../tags/tag133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09.xml"/><Relationship Id="rId5" Type="http://schemas.openxmlformats.org/officeDocument/2006/relationships/tags" Target="../tags/tag136.xml"/><Relationship Id="rId10" Type="http://schemas.openxmlformats.org/officeDocument/2006/relationships/image" Target="../media/image33.wmf"/><Relationship Id="rId4" Type="http://schemas.openxmlformats.org/officeDocument/2006/relationships/tags" Target="../tags/tag135.xml"/><Relationship Id="rId9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138.xml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33.wmf"/><Relationship Id="rId2" Type="http://schemas.openxmlformats.org/officeDocument/2006/relationships/tags" Target="../tags/tag137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85.xml"/><Relationship Id="rId11" Type="http://schemas.openxmlformats.org/officeDocument/2006/relationships/oleObject" Target="../embeddings/oleObject78.bin"/><Relationship Id="rId5" Type="http://schemas.openxmlformats.org/officeDocument/2006/relationships/tags" Target="../tags/tag140.xml"/><Relationship Id="rId10" Type="http://schemas.openxmlformats.org/officeDocument/2006/relationships/image" Target="../media/image19.wmf"/><Relationship Id="rId4" Type="http://schemas.openxmlformats.org/officeDocument/2006/relationships/tags" Target="../tags/tag139.xml"/><Relationship Id="rId9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image" Target="../media/image19.wmf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oleObject" Target="../embeddings/oleObject79.bin"/><Relationship Id="rId2" Type="http://schemas.openxmlformats.org/officeDocument/2006/relationships/tags" Target="../tags/tag141.xml"/><Relationship Id="rId16" Type="http://schemas.openxmlformats.org/officeDocument/2006/relationships/slideLayout" Target="../slideLayouts/slideLayout97.xml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22.v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10" Type="http://schemas.openxmlformats.org/officeDocument/2006/relationships/tags" Target="../tags/tag149.xml"/><Relationship Id="rId19" Type="http://schemas.openxmlformats.org/officeDocument/2006/relationships/oleObject" Target="../embeddings/oleObject80.bin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.bin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tags" Target="../tags/tag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17.xml"/><Relationship Id="rId11" Type="http://schemas.openxmlformats.org/officeDocument/2006/relationships/oleObject" Target="../embeddings/oleObject3.bin"/><Relationship Id="rId5" Type="http://schemas.openxmlformats.org/officeDocument/2006/relationships/tags" Target="../tags/tag4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tags" Target="../tags/tag3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56.xml"/><Relationship Id="rId7" Type="http://schemas.openxmlformats.org/officeDocument/2006/relationships/oleObject" Target="../embeddings/oleObject81.bin"/><Relationship Id="rId2" Type="http://schemas.openxmlformats.org/officeDocument/2006/relationships/tags" Target="../tags/tag155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121.xml"/><Relationship Id="rId5" Type="http://schemas.openxmlformats.org/officeDocument/2006/relationships/tags" Target="../tags/tag158.xml"/><Relationship Id="rId10" Type="http://schemas.openxmlformats.org/officeDocument/2006/relationships/image" Target="../media/image33.wmf"/><Relationship Id="rId4" Type="http://schemas.openxmlformats.org/officeDocument/2006/relationships/tags" Target="../tags/tag157.xml"/><Relationship Id="rId9" Type="http://schemas.openxmlformats.org/officeDocument/2006/relationships/oleObject" Target="../embeddings/oleObject8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tags" Target="../tags/tag160.xml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9.wmf"/><Relationship Id="rId2" Type="http://schemas.openxmlformats.org/officeDocument/2006/relationships/tags" Target="../tags/tag159.xml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121.xml"/><Relationship Id="rId11" Type="http://schemas.openxmlformats.org/officeDocument/2006/relationships/oleObject" Target="../embeddings/oleObject85.bin"/><Relationship Id="rId5" Type="http://schemas.openxmlformats.org/officeDocument/2006/relationships/tags" Target="../tags/tag162.xml"/><Relationship Id="rId10" Type="http://schemas.openxmlformats.org/officeDocument/2006/relationships/image" Target="../media/image9.wmf"/><Relationship Id="rId4" Type="http://schemas.openxmlformats.org/officeDocument/2006/relationships/tags" Target="../tags/tag161.xml"/><Relationship Id="rId9" Type="http://schemas.openxmlformats.org/officeDocument/2006/relationships/oleObject" Target="../embeddings/oleObject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164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tags" Target="../tags/tag163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81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166.xml"/><Relationship Id="rId10" Type="http://schemas.openxmlformats.org/officeDocument/2006/relationships/image" Target="../media/image9.wmf"/><Relationship Id="rId4" Type="http://schemas.openxmlformats.org/officeDocument/2006/relationships/tags" Target="../tags/tag165.xml"/><Relationship Id="rId9" Type="http://schemas.openxmlformats.org/officeDocument/2006/relationships/oleObject" Target="../embeddings/oleObject8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168.xml"/><Relationship Id="rId7" Type="http://schemas.openxmlformats.org/officeDocument/2006/relationships/oleObject" Target="../embeddings/oleObject87.bin"/><Relationship Id="rId2" Type="http://schemas.openxmlformats.org/officeDocument/2006/relationships/tags" Target="../tags/tag167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41.xml"/><Relationship Id="rId5" Type="http://schemas.openxmlformats.org/officeDocument/2006/relationships/tags" Target="../tags/tag170.xml"/><Relationship Id="rId10" Type="http://schemas.openxmlformats.org/officeDocument/2006/relationships/image" Target="../media/image13.wmf"/><Relationship Id="rId4" Type="http://schemas.openxmlformats.org/officeDocument/2006/relationships/tags" Target="../tags/tag169.xml"/><Relationship Id="rId9" Type="http://schemas.openxmlformats.org/officeDocument/2006/relationships/oleObject" Target="../embeddings/oleObject8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172.xml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5.wmf"/><Relationship Id="rId2" Type="http://schemas.openxmlformats.org/officeDocument/2006/relationships/tags" Target="../tags/tag171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181.xml"/><Relationship Id="rId11" Type="http://schemas.openxmlformats.org/officeDocument/2006/relationships/oleObject" Target="../embeddings/oleObject91.bin"/><Relationship Id="rId5" Type="http://schemas.openxmlformats.org/officeDocument/2006/relationships/tags" Target="../tags/tag174.xml"/><Relationship Id="rId10" Type="http://schemas.openxmlformats.org/officeDocument/2006/relationships/image" Target="../media/image9.wmf"/><Relationship Id="rId4" Type="http://schemas.openxmlformats.org/officeDocument/2006/relationships/tags" Target="../tags/tag173.xml"/><Relationship Id="rId9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176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0.wmf"/><Relationship Id="rId2" Type="http://schemas.openxmlformats.org/officeDocument/2006/relationships/tags" Target="../tags/tag175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41.xml"/><Relationship Id="rId11" Type="http://schemas.openxmlformats.org/officeDocument/2006/relationships/oleObject" Target="../embeddings/oleObject92.bin"/><Relationship Id="rId5" Type="http://schemas.openxmlformats.org/officeDocument/2006/relationships/tags" Target="../tags/tag178.xml"/><Relationship Id="rId10" Type="http://schemas.openxmlformats.org/officeDocument/2006/relationships/image" Target="../media/image15.wmf"/><Relationship Id="rId4" Type="http://schemas.openxmlformats.org/officeDocument/2006/relationships/tags" Target="../tags/tag177.xml"/><Relationship Id="rId9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96.bin"/><Relationship Id="rId3" Type="http://schemas.openxmlformats.org/officeDocument/2006/relationships/tags" Target="../tags/tag180.xml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4.wmf"/><Relationship Id="rId2" Type="http://schemas.openxmlformats.org/officeDocument/2006/relationships/tags" Target="../tags/tag179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17.xml"/><Relationship Id="rId11" Type="http://schemas.openxmlformats.org/officeDocument/2006/relationships/oleObject" Target="../embeddings/oleObject95.bin"/><Relationship Id="rId5" Type="http://schemas.openxmlformats.org/officeDocument/2006/relationships/tags" Target="../tags/tag182.xml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.wmf"/><Relationship Id="rId4" Type="http://schemas.openxmlformats.org/officeDocument/2006/relationships/tags" Target="../tags/tag181.xml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01.bin"/><Relationship Id="rId3" Type="http://schemas.openxmlformats.org/officeDocument/2006/relationships/tags" Target="../tags/tag184.xml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.wmf"/><Relationship Id="rId2" Type="http://schemas.openxmlformats.org/officeDocument/2006/relationships/tags" Target="../tags/tag183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41.xml"/><Relationship Id="rId11" Type="http://schemas.openxmlformats.org/officeDocument/2006/relationships/oleObject" Target="../embeddings/oleObject100.bin"/><Relationship Id="rId5" Type="http://schemas.openxmlformats.org/officeDocument/2006/relationships/tags" Target="../tags/tag186.xml"/><Relationship Id="rId10" Type="http://schemas.openxmlformats.org/officeDocument/2006/relationships/image" Target="../media/image4.wmf"/><Relationship Id="rId4" Type="http://schemas.openxmlformats.org/officeDocument/2006/relationships/tags" Target="../tags/tag185.xml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.bin"/><Relationship Id="rId3" Type="http://schemas.openxmlformats.org/officeDocument/2006/relationships/tags" Target="../tags/tag188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tags" Target="../tags/tag18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217.xml"/><Relationship Id="rId11" Type="http://schemas.openxmlformats.org/officeDocument/2006/relationships/oleObject" Target="../embeddings/oleObject3.bin"/><Relationship Id="rId5" Type="http://schemas.openxmlformats.org/officeDocument/2006/relationships/tags" Target="../tags/tag19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tags" Target="../tags/tag18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192.xml"/><Relationship Id="rId7" Type="http://schemas.openxmlformats.org/officeDocument/2006/relationships/oleObject" Target="../embeddings/oleObject102.bin"/><Relationship Id="rId2" Type="http://schemas.openxmlformats.org/officeDocument/2006/relationships/tags" Target="../tags/tag191.xml"/><Relationship Id="rId1" Type="http://schemas.openxmlformats.org/officeDocument/2006/relationships/vmlDrawing" Target="../drawings/vmlDrawing32.vml"/><Relationship Id="rId6" Type="http://schemas.openxmlformats.org/officeDocument/2006/relationships/slideLayout" Target="../slideLayouts/slideLayout121.xml"/><Relationship Id="rId5" Type="http://schemas.openxmlformats.org/officeDocument/2006/relationships/tags" Target="../tags/tag194.xml"/><Relationship Id="rId10" Type="http://schemas.openxmlformats.org/officeDocument/2006/relationships/image" Target="../media/image33.wmf"/><Relationship Id="rId4" Type="http://schemas.openxmlformats.org/officeDocument/2006/relationships/tags" Target="../tags/tag193.xml"/><Relationship Id="rId9" Type="http://schemas.openxmlformats.org/officeDocument/2006/relationships/oleObject" Target="../embeddings/oleObject10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tags" Target="../tags/tag6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81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10" Type="http://schemas.openxmlformats.org/officeDocument/2006/relationships/image" Target="../media/image9.wmf"/><Relationship Id="rId4" Type="http://schemas.openxmlformats.org/officeDocument/2006/relationships/tags" Target="../tags/tag7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59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7.wmf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image" Target="../media/image60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56.wmf"/><Relationship Id="rId22" Type="http://schemas.openxmlformats.org/officeDocument/2006/relationships/oleObject" Target="../embeddings/oleObject11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5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6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58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230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7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8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86.wmf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57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97.wmf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6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86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174.bin"/><Relationship Id="rId8" Type="http://schemas.openxmlformats.org/officeDocument/2006/relationships/image" Target="../media/image8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57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56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97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86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9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6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8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9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81.xml"/><Relationship Id="rId5" Type="http://schemas.openxmlformats.org/officeDocument/2006/relationships/tags" Target="../tags/tag12.xml"/><Relationship Id="rId15" Type="http://schemas.openxmlformats.org/officeDocument/2006/relationships/image" Target="../media/image11.png"/><Relationship Id="rId10" Type="http://schemas.openxmlformats.org/officeDocument/2006/relationships/image" Target="../media/image13.wmf"/><Relationship Id="rId4" Type="http://schemas.openxmlformats.org/officeDocument/2006/relationships/tags" Target="../tags/tag11.xml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133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102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0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133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59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14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41.xml"/><Relationship Id="rId11" Type="http://schemas.openxmlformats.org/officeDocument/2006/relationships/image" Target="../media/image5.png"/><Relationship Id="rId5" Type="http://schemas.openxmlformats.org/officeDocument/2006/relationships/tags" Target="../tags/tag16.xml"/><Relationship Id="rId10" Type="http://schemas.openxmlformats.org/officeDocument/2006/relationships/image" Target="../media/image15.wmf"/><Relationship Id="rId4" Type="http://schemas.openxmlformats.org/officeDocument/2006/relationships/tags" Target="../tags/tag15.xml"/><Relationship Id="rId9" Type="http://schemas.openxmlformats.org/officeDocument/2006/relationships/oleObject" Target="../embeddings/oleObject1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94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002E56-93DD-4880-8807-2DCA1294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65" y="1711840"/>
            <a:ext cx="5122190" cy="3434316"/>
          </a:xfrm>
          <a:prstGeom prst="rect">
            <a:avLst/>
          </a:prstGeom>
        </p:spPr>
      </p:pic>
      <p:pic>
        <p:nvPicPr>
          <p:cNvPr id="25" name="内容占位符 5" descr="图示&#10;&#10;描述已自动生成">
            <a:extLst>
              <a:ext uri="{FF2B5EF4-FFF2-40B4-BE49-F238E27FC236}">
                <a16:creationId xmlns:a16="http://schemas.microsoft.com/office/drawing/2014/main" id="{6CCD6FC1-5487-4821-8E2B-EF3742AE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7" t="22822" r="29421" b="24354"/>
          <a:stretch/>
        </p:blipFill>
        <p:spPr bwMode="auto">
          <a:xfrm>
            <a:off x="1151764" y="1711840"/>
            <a:ext cx="5103627" cy="34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AF3C9D7-8E8F-474F-A043-6DE83BEB14CF}"/>
              </a:ext>
            </a:extLst>
          </p:cNvPr>
          <p:cNvSpPr/>
          <p:nvPr/>
        </p:nvSpPr>
        <p:spPr bwMode="auto">
          <a:xfrm>
            <a:off x="4393310" y="2508639"/>
            <a:ext cx="3351080" cy="664173"/>
          </a:xfrm>
          <a:custGeom>
            <a:avLst/>
            <a:gdLst>
              <a:gd name="connsiteX0" fmla="*/ 0 w 3288323"/>
              <a:gd name="connsiteY0" fmla="*/ 523052 h 523052"/>
              <a:gd name="connsiteX1" fmla="*/ 975946 w 3288323"/>
              <a:gd name="connsiteY1" fmla="*/ 48267 h 523052"/>
              <a:gd name="connsiteX2" fmla="*/ 2708030 w 3288323"/>
              <a:gd name="connsiteY2" fmla="*/ 21890 h 523052"/>
              <a:gd name="connsiteX3" fmla="*/ 3288323 w 3288323"/>
              <a:gd name="connsiteY3" fmla="*/ 101021 h 523052"/>
              <a:gd name="connsiteX0" fmla="*/ 0 w 3288323"/>
              <a:gd name="connsiteY0" fmla="*/ 523052 h 523052"/>
              <a:gd name="connsiteX1" fmla="*/ 975946 w 3288323"/>
              <a:gd name="connsiteY1" fmla="*/ 48267 h 523052"/>
              <a:gd name="connsiteX2" fmla="*/ 2708030 w 3288323"/>
              <a:gd name="connsiteY2" fmla="*/ 21890 h 523052"/>
              <a:gd name="connsiteX3" fmla="*/ 3288323 w 3288323"/>
              <a:gd name="connsiteY3" fmla="*/ 101021 h 523052"/>
              <a:gd name="connsiteX0" fmla="*/ 0 w 3288323"/>
              <a:gd name="connsiteY0" fmla="*/ 574012 h 574012"/>
              <a:gd name="connsiteX1" fmla="*/ 975946 w 3288323"/>
              <a:gd name="connsiteY1" fmla="*/ 99227 h 574012"/>
              <a:gd name="connsiteX2" fmla="*/ 2584937 w 3288323"/>
              <a:gd name="connsiteY2" fmla="*/ 2512 h 574012"/>
              <a:gd name="connsiteX3" fmla="*/ 3288323 w 3288323"/>
              <a:gd name="connsiteY3" fmla="*/ 151981 h 574012"/>
              <a:gd name="connsiteX0" fmla="*/ 0 w 3288323"/>
              <a:gd name="connsiteY0" fmla="*/ 590726 h 590726"/>
              <a:gd name="connsiteX1" fmla="*/ 975946 w 3288323"/>
              <a:gd name="connsiteY1" fmla="*/ 115941 h 590726"/>
              <a:gd name="connsiteX2" fmla="*/ 2285998 w 3288323"/>
              <a:gd name="connsiteY2" fmla="*/ 1641 h 590726"/>
              <a:gd name="connsiteX3" fmla="*/ 3288323 w 3288323"/>
              <a:gd name="connsiteY3" fmla="*/ 168695 h 590726"/>
              <a:gd name="connsiteX0" fmla="*/ 0 w 3288323"/>
              <a:gd name="connsiteY0" fmla="*/ 652768 h 652768"/>
              <a:gd name="connsiteX1" fmla="*/ 975946 w 3288323"/>
              <a:gd name="connsiteY1" fmla="*/ 116437 h 652768"/>
              <a:gd name="connsiteX2" fmla="*/ 2285998 w 3288323"/>
              <a:gd name="connsiteY2" fmla="*/ 2137 h 652768"/>
              <a:gd name="connsiteX3" fmla="*/ 3288323 w 3288323"/>
              <a:gd name="connsiteY3" fmla="*/ 169191 h 652768"/>
              <a:gd name="connsiteX0" fmla="*/ 0 w 3376246"/>
              <a:gd name="connsiteY0" fmla="*/ 654819 h 654819"/>
              <a:gd name="connsiteX1" fmla="*/ 975946 w 3376246"/>
              <a:gd name="connsiteY1" fmla="*/ 118488 h 654819"/>
              <a:gd name="connsiteX2" fmla="*/ 2285998 w 3376246"/>
              <a:gd name="connsiteY2" fmla="*/ 4188 h 654819"/>
              <a:gd name="connsiteX3" fmla="*/ 3376246 w 3376246"/>
              <a:gd name="connsiteY3" fmla="*/ 206411 h 654819"/>
              <a:gd name="connsiteX0" fmla="*/ 0 w 3323493"/>
              <a:gd name="connsiteY0" fmla="*/ 654819 h 654819"/>
              <a:gd name="connsiteX1" fmla="*/ 975946 w 3323493"/>
              <a:gd name="connsiteY1" fmla="*/ 118488 h 654819"/>
              <a:gd name="connsiteX2" fmla="*/ 2285998 w 3323493"/>
              <a:gd name="connsiteY2" fmla="*/ 4188 h 654819"/>
              <a:gd name="connsiteX3" fmla="*/ 3323493 w 3323493"/>
              <a:gd name="connsiteY3" fmla="*/ 206411 h 654819"/>
              <a:gd name="connsiteX0" fmla="*/ 0 w 3367455"/>
              <a:gd name="connsiteY0" fmla="*/ 656469 h 656469"/>
              <a:gd name="connsiteX1" fmla="*/ 975946 w 3367455"/>
              <a:gd name="connsiteY1" fmla="*/ 120138 h 656469"/>
              <a:gd name="connsiteX2" fmla="*/ 2285998 w 3367455"/>
              <a:gd name="connsiteY2" fmla="*/ 5838 h 656469"/>
              <a:gd name="connsiteX3" fmla="*/ 3367455 w 3367455"/>
              <a:gd name="connsiteY3" fmla="*/ 234438 h 656469"/>
              <a:gd name="connsiteX0" fmla="*/ 0 w 3385039"/>
              <a:gd name="connsiteY0" fmla="*/ 674341 h 674341"/>
              <a:gd name="connsiteX1" fmla="*/ 993530 w 3385039"/>
              <a:gd name="connsiteY1" fmla="*/ 120426 h 674341"/>
              <a:gd name="connsiteX2" fmla="*/ 2303582 w 3385039"/>
              <a:gd name="connsiteY2" fmla="*/ 6126 h 674341"/>
              <a:gd name="connsiteX3" fmla="*/ 3385039 w 3385039"/>
              <a:gd name="connsiteY3" fmla="*/ 234726 h 674341"/>
              <a:gd name="connsiteX0" fmla="*/ 0 w 3376247"/>
              <a:gd name="connsiteY0" fmla="*/ 638616 h 638616"/>
              <a:gd name="connsiteX1" fmla="*/ 984738 w 3376247"/>
              <a:gd name="connsiteY1" fmla="*/ 119870 h 638616"/>
              <a:gd name="connsiteX2" fmla="*/ 2294790 w 3376247"/>
              <a:gd name="connsiteY2" fmla="*/ 5570 h 638616"/>
              <a:gd name="connsiteX3" fmla="*/ 3376247 w 3376247"/>
              <a:gd name="connsiteY3" fmla="*/ 234170 h 638616"/>
              <a:gd name="connsiteX0" fmla="*/ 0 w 3351080"/>
              <a:gd name="connsiteY0" fmla="*/ 664173 h 664173"/>
              <a:gd name="connsiteX1" fmla="*/ 959571 w 3351080"/>
              <a:gd name="connsiteY1" fmla="*/ 120260 h 664173"/>
              <a:gd name="connsiteX2" fmla="*/ 2269623 w 3351080"/>
              <a:gd name="connsiteY2" fmla="*/ 5960 h 664173"/>
              <a:gd name="connsiteX3" fmla="*/ 3351080 w 3351080"/>
              <a:gd name="connsiteY3" fmla="*/ 234560 h 66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080" h="664173">
                <a:moveTo>
                  <a:pt x="0" y="664173"/>
                </a:moveTo>
                <a:cubicBezTo>
                  <a:pt x="262304" y="468544"/>
                  <a:pt x="581301" y="229962"/>
                  <a:pt x="959571" y="120260"/>
                </a:cubicBezTo>
                <a:cubicBezTo>
                  <a:pt x="1337842" y="10558"/>
                  <a:pt x="1871038" y="-13090"/>
                  <a:pt x="2269623" y="5960"/>
                </a:cubicBezTo>
                <a:cubicBezTo>
                  <a:pt x="2668208" y="25010"/>
                  <a:pt x="3236780" y="133449"/>
                  <a:pt x="3351080" y="23456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sm" len="med"/>
            <a:tailEnd type="triangle" w="sm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BCB519A-A38E-483E-A653-7BB7EB373295}"/>
              </a:ext>
            </a:extLst>
          </p:cNvPr>
          <p:cNvSpPr/>
          <p:nvPr/>
        </p:nvSpPr>
        <p:spPr bwMode="auto">
          <a:xfrm>
            <a:off x="4689643" y="3954044"/>
            <a:ext cx="4028596" cy="560683"/>
          </a:xfrm>
          <a:custGeom>
            <a:avLst/>
            <a:gdLst>
              <a:gd name="connsiteX0" fmla="*/ 0 w 4085439"/>
              <a:gd name="connsiteY0" fmla="*/ 0 h 612484"/>
              <a:gd name="connsiteX1" fmla="*/ 1057013 w 4085439"/>
              <a:gd name="connsiteY1" fmla="*/ 369115 h 612484"/>
              <a:gd name="connsiteX2" fmla="*/ 2944536 w 4085439"/>
              <a:gd name="connsiteY2" fmla="*/ 612396 h 612484"/>
              <a:gd name="connsiteX3" fmla="*/ 4085439 w 4085439"/>
              <a:gd name="connsiteY3" fmla="*/ 343948 h 612484"/>
              <a:gd name="connsiteX0" fmla="*/ 0 w 4085439"/>
              <a:gd name="connsiteY0" fmla="*/ 0 h 612484"/>
              <a:gd name="connsiteX1" fmla="*/ 1057013 w 4085439"/>
              <a:gd name="connsiteY1" fmla="*/ 369115 h 612484"/>
              <a:gd name="connsiteX2" fmla="*/ 2944536 w 4085439"/>
              <a:gd name="connsiteY2" fmla="*/ 612396 h 612484"/>
              <a:gd name="connsiteX3" fmla="*/ 4085439 w 4085439"/>
              <a:gd name="connsiteY3" fmla="*/ 343948 h 612484"/>
              <a:gd name="connsiteX0" fmla="*/ 0 w 4032276"/>
              <a:gd name="connsiteY0" fmla="*/ 0 h 580583"/>
              <a:gd name="connsiteX1" fmla="*/ 1003850 w 4032276"/>
              <a:gd name="connsiteY1" fmla="*/ 337217 h 580583"/>
              <a:gd name="connsiteX2" fmla="*/ 2891373 w 4032276"/>
              <a:gd name="connsiteY2" fmla="*/ 580498 h 580583"/>
              <a:gd name="connsiteX3" fmla="*/ 4032276 w 4032276"/>
              <a:gd name="connsiteY3" fmla="*/ 312050 h 580583"/>
              <a:gd name="connsiteX0" fmla="*/ 0 w 4041068"/>
              <a:gd name="connsiteY0" fmla="*/ 0 h 583338"/>
              <a:gd name="connsiteX1" fmla="*/ 1003850 w 4041068"/>
              <a:gd name="connsiteY1" fmla="*/ 337217 h 583338"/>
              <a:gd name="connsiteX2" fmla="*/ 2891373 w 4041068"/>
              <a:gd name="connsiteY2" fmla="*/ 580498 h 583338"/>
              <a:gd name="connsiteX3" fmla="*/ 4041068 w 4041068"/>
              <a:gd name="connsiteY3" fmla="*/ 364804 h 583338"/>
              <a:gd name="connsiteX0" fmla="*/ 0 w 4049861"/>
              <a:gd name="connsiteY0" fmla="*/ 0 h 581948"/>
              <a:gd name="connsiteX1" fmla="*/ 1003850 w 4049861"/>
              <a:gd name="connsiteY1" fmla="*/ 337217 h 581948"/>
              <a:gd name="connsiteX2" fmla="*/ 2891373 w 4049861"/>
              <a:gd name="connsiteY2" fmla="*/ 580498 h 581948"/>
              <a:gd name="connsiteX3" fmla="*/ 4049861 w 4049861"/>
              <a:gd name="connsiteY3" fmla="*/ 356012 h 581948"/>
              <a:gd name="connsiteX0" fmla="*/ 0 w 4028596"/>
              <a:gd name="connsiteY0" fmla="*/ 0 h 560683"/>
              <a:gd name="connsiteX1" fmla="*/ 982585 w 4028596"/>
              <a:gd name="connsiteY1" fmla="*/ 315952 h 560683"/>
              <a:gd name="connsiteX2" fmla="*/ 2870108 w 4028596"/>
              <a:gd name="connsiteY2" fmla="*/ 559233 h 560683"/>
              <a:gd name="connsiteX3" fmla="*/ 4028596 w 4028596"/>
              <a:gd name="connsiteY3" fmla="*/ 334747 h 56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8596" h="560683">
                <a:moveTo>
                  <a:pt x="0" y="0"/>
                </a:moveTo>
                <a:cubicBezTo>
                  <a:pt x="283128" y="133524"/>
                  <a:pt x="504234" y="222747"/>
                  <a:pt x="982585" y="315952"/>
                </a:cubicBezTo>
                <a:cubicBezTo>
                  <a:pt x="1460936" y="409157"/>
                  <a:pt x="2362440" y="556101"/>
                  <a:pt x="2870108" y="559233"/>
                </a:cubicBezTo>
                <a:cubicBezTo>
                  <a:pt x="3377776" y="562365"/>
                  <a:pt x="3978262" y="579425"/>
                  <a:pt x="4028596" y="3347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sm" len="med"/>
            <a:tailEnd type="triangle" w="sm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7463" y="428625"/>
            <a:ext cx="1371600" cy="5875338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000" h="5651500">
                <a:moveTo>
                  <a:pt x="38100" y="5651500"/>
                </a:moveTo>
                <a:lnTo>
                  <a:pt x="2794000" y="0"/>
                </a:lnTo>
                <a:lnTo>
                  <a:pt x="0" y="25400"/>
                </a:lnTo>
                <a:lnTo>
                  <a:pt x="38100" y="56515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00000">
            <a:off x="4179888" y="1122363"/>
            <a:ext cx="2840037" cy="6519862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000" h="5651500">
                <a:moveTo>
                  <a:pt x="38100" y="5651500"/>
                </a:moveTo>
                <a:lnTo>
                  <a:pt x="2794000" y="0"/>
                </a:lnTo>
                <a:lnTo>
                  <a:pt x="0" y="25400"/>
                </a:lnTo>
                <a:lnTo>
                  <a:pt x="38100" y="5651500"/>
                </a:lnTo>
                <a:close/>
              </a:path>
            </a:pathLst>
          </a:custGeom>
          <a:solidFill>
            <a:srgbClr val="FFC000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任意多边形: 形状 31">
            <a:extLst>
              <a:ext uri="{FF2B5EF4-FFF2-40B4-BE49-F238E27FC236}">
                <a16:creationId xmlns:a16="http://schemas.microsoft.com/office/drawing/2014/main" id="{5916980C-B784-48EB-9D13-BC7B6948FB5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780000">
            <a:off x="2290763" y="3222625"/>
            <a:ext cx="6684962" cy="229393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6300" h="2641600">
                <a:moveTo>
                  <a:pt x="0" y="2641600"/>
                </a:moveTo>
                <a:lnTo>
                  <a:pt x="7226300" y="0"/>
                </a:lnTo>
                <a:lnTo>
                  <a:pt x="7162800" y="2641600"/>
                </a:lnTo>
                <a:lnTo>
                  <a:pt x="0" y="26416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任意多边形: 形状 44">
            <a:extLst>
              <a:ext uri="{FF2B5EF4-FFF2-40B4-BE49-F238E27FC236}">
                <a16:creationId xmlns:a16="http://schemas.microsoft.com/office/drawing/2014/main" id="{83E47DC5-A9CE-4385-9A7B-04EEF594491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780000">
            <a:off x="3206750" y="596900"/>
            <a:ext cx="2419350" cy="5962650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000" h="5651500">
                <a:moveTo>
                  <a:pt x="38100" y="5651500"/>
                </a:moveTo>
                <a:lnTo>
                  <a:pt x="2794000" y="0"/>
                </a:lnTo>
                <a:lnTo>
                  <a:pt x="0" y="25400"/>
                </a:lnTo>
                <a:lnTo>
                  <a:pt x="38100" y="56515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87625" y="4756150"/>
            <a:ext cx="6518275" cy="1492250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6300" h="2641600">
                <a:moveTo>
                  <a:pt x="0" y="2641600"/>
                </a:moveTo>
                <a:lnTo>
                  <a:pt x="7226300" y="0"/>
                </a:lnTo>
                <a:lnTo>
                  <a:pt x="7162800" y="2641600"/>
                </a:lnTo>
                <a:lnTo>
                  <a:pt x="0" y="26416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7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8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直接连接符 34">
            <a:extLst>
              <a:ext uri="{FF2B5EF4-FFF2-40B4-BE49-F238E27FC236}">
                <a16:creationId xmlns:a16="http://schemas.microsoft.com/office/drawing/2014/main" id="{2E991E0F-D448-4A7D-A48F-F688652E5EE9}"/>
              </a:ext>
            </a:extLst>
          </p:cNvPr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V="1">
            <a:off x="2574925" y="4735513"/>
            <a:ext cx="6492875" cy="15097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直接连接符 39">
            <a:extLst>
              <a:ext uri="{FF2B5EF4-FFF2-40B4-BE49-F238E27FC236}">
                <a16:creationId xmlns:a16="http://schemas.microsoft.com/office/drawing/2014/main" id="{6A944667-B43F-4943-9593-D96B6AD2FE74}"/>
              </a:ext>
            </a:extLst>
          </p:cNvPr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 flipV="1">
            <a:off x="2587625" y="384175"/>
            <a:ext cx="1327150" cy="57562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3043238" y="331788"/>
            <a:ext cx="5318125" cy="5695950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01566" h="1985010">
                <a:moveTo>
                  <a:pt x="92196" y="0"/>
                </a:moveTo>
                <a:cubicBezTo>
                  <a:pt x="75051" y="299720"/>
                  <a:pt x="-129419" y="1144905"/>
                  <a:pt x="132201" y="1541780"/>
                </a:cubicBezTo>
                <a:cubicBezTo>
                  <a:pt x="393821" y="1938655"/>
                  <a:pt x="1135501" y="1866265"/>
                  <a:pt x="1401566" y="198501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4588" name="直接连接符 39">
            <a:extLst>
              <a:ext uri="{FF2B5EF4-FFF2-40B4-BE49-F238E27FC236}">
                <a16:creationId xmlns:a16="http://schemas.microsoft.com/office/drawing/2014/main" id="{7B36960B-AAAA-43F5-A5DB-C1B1A4AA185E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2"/>
            </p:custDataLst>
          </p:nvPr>
        </p:nvCxnSpPr>
        <p:spPr bwMode="auto">
          <a:xfrm flipV="1">
            <a:off x="2578100" y="917575"/>
            <a:ext cx="3714750" cy="53022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直接连接符 34">
            <a:extLst>
              <a:ext uri="{FF2B5EF4-FFF2-40B4-BE49-F238E27FC236}">
                <a16:creationId xmlns:a16="http://schemas.microsoft.com/office/drawing/2014/main" id="{95E26183-3C2D-4318-864D-0C474581D973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3"/>
            </p:custDataLst>
          </p:nvPr>
        </p:nvCxnSpPr>
        <p:spPr bwMode="auto">
          <a:xfrm flipV="1">
            <a:off x="2587625" y="2463800"/>
            <a:ext cx="6064250" cy="37417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直接连接符 32">
            <a:extLst>
              <a:ext uri="{FF2B5EF4-FFF2-40B4-BE49-F238E27FC236}">
                <a16:creationId xmlns:a16="http://schemas.microsoft.com/office/drawing/2014/main" id="{CD1C1928-00E7-453D-A4D2-4CF844AA1A30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4"/>
            </p:custDataLst>
          </p:nvPr>
        </p:nvCxnSpPr>
        <p:spPr bwMode="auto">
          <a:xfrm flipV="1">
            <a:off x="2587625" y="174625"/>
            <a:ext cx="588963" cy="5965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直接连接符 32">
            <a:extLst>
              <a:ext uri="{FF2B5EF4-FFF2-40B4-BE49-F238E27FC236}">
                <a16:creationId xmlns:a16="http://schemas.microsoft.com/office/drawing/2014/main" id="{E89E9613-4E13-4E4B-8B13-7C69006FBFC4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5"/>
            </p:custDataLst>
          </p:nvPr>
        </p:nvCxnSpPr>
        <p:spPr bwMode="auto">
          <a:xfrm flipV="1">
            <a:off x="2600325" y="334963"/>
            <a:ext cx="2490788" cy="5846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直接连接符 32">
            <a:extLst>
              <a:ext uri="{FF2B5EF4-FFF2-40B4-BE49-F238E27FC236}">
                <a16:creationId xmlns:a16="http://schemas.microsoft.com/office/drawing/2014/main" id="{E6D1C1C3-ADE5-423F-B6B3-1DF2119F9613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6"/>
            </p:custDataLst>
          </p:nvPr>
        </p:nvCxnSpPr>
        <p:spPr bwMode="auto">
          <a:xfrm flipV="1">
            <a:off x="2673350" y="1357313"/>
            <a:ext cx="4922838" cy="4829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直接连接符 32">
            <a:extLst>
              <a:ext uri="{FF2B5EF4-FFF2-40B4-BE49-F238E27FC236}">
                <a16:creationId xmlns:a16="http://schemas.microsoft.com/office/drawing/2014/main" id="{69FE3C2F-B35A-4286-9820-CD2B0E8EE3E9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7"/>
            </p:custDataLst>
          </p:nvPr>
        </p:nvCxnSpPr>
        <p:spPr bwMode="auto">
          <a:xfrm flipV="1">
            <a:off x="2673350" y="3317875"/>
            <a:ext cx="6515100" cy="2909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直接连接符 32">
            <a:extLst>
              <a:ext uri="{FF2B5EF4-FFF2-40B4-BE49-F238E27FC236}">
                <a16:creationId xmlns:a16="http://schemas.microsoft.com/office/drawing/2014/main" id="{0D2BAFDE-DD13-468E-829D-060698093821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8"/>
            </p:custDataLst>
          </p:nvPr>
        </p:nvCxnSpPr>
        <p:spPr bwMode="auto">
          <a:xfrm flipV="1">
            <a:off x="2595563" y="5365750"/>
            <a:ext cx="6977062" cy="900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5" name="对象 3">
            <a:hlinkClick r:id="" action="ppaction://ole?verb=1"/>
            <a:extLst>
              <a:ext uri="{FF2B5EF4-FFF2-40B4-BE49-F238E27FC236}">
                <a16:creationId xmlns:a16="http://schemas.microsoft.com/office/drawing/2014/main" id="{03B7183C-531C-421F-A703-38FB8636C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0950" y="1031875"/>
          <a:ext cx="431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21" imgW="152280" imgH="164880" progId="Equation.KSEE3">
                  <p:embed/>
                </p:oleObj>
              </mc:Choice>
              <mc:Fallback>
                <p:oleObj r:id="rId21" imgW="152280" imgH="164880" progId="Equation.KSEE3">
                  <p:embed/>
                  <p:pic>
                    <p:nvPicPr>
                      <p:cNvPr id="24595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3B7183C-531C-421F-A703-38FB8636C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1031875"/>
                        <a:ext cx="431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对象 3">
            <a:hlinkClick r:id="" action="ppaction://ole?verb=1"/>
            <a:extLst>
              <a:ext uri="{FF2B5EF4-FFF2-40B4-BE49-F238E27FC236}">
                <a16:creationId xmlns:a16="http://schemas.microsoft.com/office/drawing/2014/main" id="{C1B3B1ED-5B91-4895-8A50-657198ACB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-103188"/>
          <a:ext cx="431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23" imgW="152280" imgH="215640" progId="Equation.KSEE3">
                  <p:embed/>
                </p:oleObj>
              </mc:Choice>
              <mc:Fallback>
                <p:oleObj r:id="rId23" imgW="152280" imgH="215640" progId="Equation.KSEE3">
                  <p:embed/>
                  <p:pic>
                    <p:nvPicPr>
                      <p:cNvPr id="24596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1B3B1ED-5B91-4895-8A50-657198ACB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-103188"/>
                        <a:ext cx="4318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对象 3">
            <a:hlinkClick r:id="" action="ppaction://ole?verb=1"/>
            <a:extLst>
              <a:ext uri="{FF2B5EF4-FFF2-40B4-BE49-F238E27FC236}">
                <a16:creationId xmlns:a16="http://schemas.microsoft.com/office/drawing/2014/main" id="{0C520E09-5A03-4E19-BA60-DC0FFD2AF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9538" y="82550"/>
          <a:ext cx="4683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25" imgW="164880" imgH="215640" progId="Equation.KSEE3">
                  <p:embed/>
                </p:oleObj>
              </mc:Choice>
              <mc:Fallback>
                <p:oleObj r:id="rId25" imgW="164880" imgH="215640" progId="Equation.KSEE3">
                  <p:embed/>
                  <p:pic>
                    <p:nvPicPr>
                      <p:cNvPr id="24597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C520E09-5A03-4E19-BA60-DC0FFD2AF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82550"/>
                        <a:ext cx="4683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对象 3">
            <a:hlinkClick r:id="" action="ppaction://ole?verb=1"/>
            <a:extLst>
              <a:ext uri="{FF2B5EF4-FFF2-40B4-BE49-F238E27FC236}">
                <a16:creationId xmlns:a16="http://schemas.microsoft.com/office/drawing/2014/main" id="{80175238-3258-44AF-916B-F996B739D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0988" y="3105150"/>
          <a:ext cx="4683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27" imgW="164880" imgH="228600" progId="Equation.KSEE3">
                  <p:embed/>
                </p:oleObj>
              </mc:Choice>
              <mc:Fallback>
                <p:oleObj r:id="rId27" imgW="164880" imgH="228600" progId="Equation.KSEE3">
                  <p:embed/>
                  <p:pic>
                    <p:nvPicPr>
                      <p:cNvPr id="24598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0175238-3258-44AF-916B-F996B739D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0988" y="3105150"/>
                        <a:ext cx="4683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对象 3">
            <a:hlinkClick r:id="" action="ppaction://ole?verb=1"/>
            <a:extLst>
              <a:ext uri="{FF2B5EF4-FFF2-40B4-BE49-F238E27FC236}">
                <a16:creationId xmlns:a16="http://schemas.microsoft.com/office/drawing/2014/main" id="{83BA2534-493F-4837-8EF8-D03A30AF6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8013" y="5365750"/>
          <a:ext cx="4683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29" imgW="164880" imgH="215640" progId="Equation.KSEE3">
                  <p:embed/>
                </p:oleObj>
              </mc:Choice>
              <mc:Fallback>
                <p:oleObj r:id="rId29" imgW="164880" imgH="215640" progId="Equation.KSEE3">
                  <p:embed/>
                  <p:pic>
                    <p:nvPicPr>
                      <p:cNvPr id="2459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3BA2534-493F-4837-8EF8-D03A30AF6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013" y="5365750"/>
                        <a:ext cx="4683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3F9FE63-DDCE-4FC3-AD6B-26C8568FA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1" imgW="368280" imgH="215640" progId="Equation.KSEE3">
                  <p:embed/>
                </p:oleObj>
              </mc:Choice>
              <mc:Fallback>
                <p:oleObj r:id="rId31" imgW="368280" imgH="215640" progId="Equation.KSEE3">
                  <p:embed/>
                  <p:pic>
                    <p:nvPicPr>
                      <p:cNvPr id="2460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3F9FE63-DDCE-4FC3-AD6B-26C8568FA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  <a:endCxn id="24578" idx="2"/>
          </p:cNvCxnSpPr>
          <p:nvPr>
            <p:custDataLst>
              <p:tags r:id="rId19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60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05F7E55-3ACE-4411-B76B-84D7A7C19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3" imgW="393480" imgH="215640" progId="Equation.KSEE3">
                  <p:embed/>
                </p:oleObj>
              </mc:Choice>
              <mc:Fallback>
                <p:oleObj r:id="rId33" imgW="393480" imgH="215640" progId="Equation.KSEE3">
                  <p:embed/>
                  <p:pic>
                    <p:nvPicPr>
                      <p:cNvPr id="2460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05F7E55-3ACE-4411-B76B-84D7A7C19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5">
            <a:extLst>
              <a:ext uri="{FF2B5EF4-FFF2-40B4-BE49-F238E27FC236}">
                <a16:creationId xmlns:a16="http://schemas.microsoft.com/office/drawing/2014/main" id="{DE10725D-E3BD-4F3A-8786-3E6B6285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4810125"/>
            <a:ext cx="477838" cy="50006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70E976CE-5DE6-4998-BD76-D8067BE16ECB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652257"/>
            <a:ext cx="2378371" cy="5660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2423127-6726-420F-AC5A-D26CFB637177}"/>
                  </a:ext>
                </a:extLst>
              </p:cNvPr>
              <p:cNvSpPr txBox="1"/>
              <p:nvPr/>
            </p:nvSpPr>
            <p:spPr bwMode="auto">
              <a:xfrm>
                <a:off x="4916366" y="397993"/>
                <a:ext cx="518822" cy="713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2423127-6726-420F-AC5A-D26CFB63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6366" y="397993"/>
                <a:ext cx="518822" cy="713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96ECD50A-B1D6-44CB-8A4B-78FD5388631D}"/>
              </a:ext>
            </a:extLst>
          </p:cNvPr>
          <p:cNvSpPr/>
          <p:nvPr/>
        </p:nvSpPr>
        <p:spPr bwMode="auto">
          <a:xfrm>
            <a:off x="3251200" y="1066800"/>
            <a:ext cx="4279900" cy="4356100"/>
          </a:xfrm>
          <a:custGeom>
            <a:avLst/>
            <a:gdLst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9900" h="4356100">
                <a:moveTo>
                  <a:pt x="0" y="0"/>
                </a:moveTo>
                <a:cubicBezTo>
                  <a:pt x="556683" y="85725"/>
                  <a:pt x="1113367" y="171450"/>
                  <a:pt x="1625600" y="457200"/>
                </a:cubicBezTo>
                <a:cubicBezTo>
                  <a:pt x="2137833" y="742950"/>
                  <a:pt x="2669117" y="1225550"/>
                  <a:pt x="3073400" y="1714500"/>
                </a:cubicBezTo>
                <a:cubicBezTo>
                  <a:pt x="3477683" y="2203450"/>
                  <a:pt x="3850217" y="2950633"/>
                  <a:pt x="4051300" y="3390900"/>
                </a:cubicBezTo>
                <a:cubicBezTo>
                  <a:pt x="4252383" y="3831167"/>
                  <a:pt x="4258733" y="4182533"/>
                  <a:pt x="4279900" y="435610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FF84856A-D57D-4FFB-83CB-83763EED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731" y="1462175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27" name="直接箭头连接符 14">
            <a:extLst>
              <a:ext uri="{FF2B5EF4-FFF2-40B4-BE49-F238E27FC236}">
                <a16:creationId xmlns:a16="http://schemas.microsoft.com/office/drawing/2014/main" id="{4C1019E9-4444-4437-B1FA-D76B83E6B811}"/>
              </a:ext>
            </a:extLst>
          </p:cNvPr>
          <p:cNvCxnSpPr>
            <a:cxnSpLocks noChangeShapeType="1"/>
            <a:stCxn id="26" idx="3"/>
          </p:cNvCxnSpPr>
          <p:nvPr/>
        </p:nvCxnSpPr>
        <p:spPr bwMode="auto">
          <a:xfrm flipH="1">
            <a:off x="4214813" y="1769454"/>
            <a:ext cx="715639" cy="60135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7538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11">
            <a:extLst>
              <a:ext uri="{FF2B5EF4-FFF2-40B4-BE49-F238E27FC236}">
                <a16:creationId xmlns:a16="http://schemas.microsoft.com/office/drawing/2014/main" id="{F3B1FD20-D018-4930-BF18-6E42C780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682" y="941295"/>
            <a:ext cx="4556698" cy="4531281"/>
          </a:xfrm>
          <a:custGeom>
            <a:avLst/>
            <a:gdLst>
              <a:gd name="T0" fmla="*/ 0 w 5578475"/>
              <a:gd name="T1" fmla="*/ 0 h 4685665"/>
              <a:gd name="T2" fmla="*/ 344805 w 5578475"/>
              <a:gd name="T3" fmla="*/ 537210 h 4685665"/>
              <a:gd name="T4" fmla="*/ 720090 w 5578475"/>
              <a:gd name="T5" fmla="*/ 1784985 h 4685665"/>
              <a:gd name="T6" fmla="*/ 1551940 w 5578475"/>
              <a:gd name="T7" fmla="*/ 1906905 h 4685665"/>
              <a:gd name="T8" fmla="*/ 2657475 w 5578475"/>
              <a:gd name="T9" fmla="*/ 1713865 h 4685665"/>
              <a:gd name="T10" fmla="*/ 3336925 w 5578475"/>
              <a:gd name="T11" fmla="*/ 1917065 h 4685665"/>
              <a:gd name="T12" fmla="*/ 3773170 w 5578475"/>
              <a:gd name="T13" fmla="*/ 2292350 h 4685665"/>
              <a:gd name="T14" fmla="*/ 4107815 w 5578475"/>
              <a:gd name="T15" fmla="*/ 2778760 h 4685665"/>
              <a:gd name="T16" fmla="*/ 4574540 w 5578475"/>
              <a:gd name="T17" fmla="*/ 3488690 h 4685665"/>
              <a:gd name="T18" fmla="*/ 5578475 w 5578475"/>
              <a:gd name="T19" fmla="*/ 4685665 h 4685665"/>
              <a:gd name="connsiteX0" fmla="*/ 0 w 5578475"/>
              <a:gd name="connsiteY0" fmla="*/ 0 h 4685665"/>
              <a:gd name="connsiteX1" fmla="*/ 344805 w 5578475"/>
              <a:gd name="connsiteY1" fmla="*/ 537210 h 4685665"/>
              <a:gd name="connsiteX2" fmla="*/ 720090 w 5578475"/>
              <a:gd name="connsiteY2" fmla="*/ 1784985 h 4685665"/>
              <a:gd name="connsiteX3" fmla="*/ 1551940 w 5578475"/>
              <a:gd name="connsiteY3" fmla="*/ 1906905 h 4685665"/>
              <a:gd name="connsiteX4" fmla="*/ 2657475 w 5578475"/>
              <a:gd name="connsiteY4" fmla="*/ 1713865 h 4685665"/>
              <a:gd name="connsiteX5" fmla="*/ 3336925 w 5578475"/>
              <a:gd name="connsiteY5" fmla="*/ 1917065 h 4685665"/>
              <a:gd name="connsiteX6" fmla="*/ 3773170 w 5578475"/>
              <a:gd name="connsiteY6" fmla="*/ 2292350 h 4685665"/>
              <a:gd name="connsiteX7" fmla="*/ 4107815 w 5578475"/>
              <a:gd name="connsiteY7" fmla="*/ 2778760 h 4685665"/>
              <a:gd name="connsiteX8" fmla="*/ 4574540 w 5578475"/>
              <a:gd name="connsiteY8" fmla="*/ 3488690 h 4685665"/>
              <a:gd name="connsiteX9" fmla="*/ 5578475 w 5578475"/>
              <a:gd name="connsiteY9" fmla="*/ 4685665 h 4685665"/>
              <a:gd name="connsiteX0" fmla="*/ 0 w 5578475"/>
              <a:gd name="connsiteY0" fmla="*/ 0 h 4685665"/>
              <a:gd name="connsiteX1" fmla="*/ 344805 w 5578475"/>
              <a:gd name="connsiteY1" fmla="*/ 537210 h 4685665"/>
              <a:gd name="connsiteX2" fmla="*/ 720090 w 5578475"/>
              <a:gd name="connsiteY2" fmla="*/ 1784985 h 4685665"/>
              <a:gd name="connsiteX3" fmla="*/ 1551940 w 5578475"/>
              <a:gd name="connsiteY3" fmla="*/ 1906905 h 4685665"/>
              <a:gd name="connsiteX4" fmla="*/ 2657475 w 5578475"/>
              <a:gd name="connsiteY4" fmla="*/ 1713865 h 4685665"/>
              <a:gd name="connsiteX5" fmla="*/ 3336925 w 5578475"/>
              <a:gd name="connsiteY5" fmla="*/ 1917065 h 4685665"/>
              <a:gd name="connsiteX6" fmla="*/ 3773170 w 5578475"/>
              <a:gd name="connsiteY6" fmla="*/ 2292350 h 4685665"/>
              <a:gd name="connsiteX7" fmla="*/ 4107815 w 5578475"/>
              <a:gd name="connsiteY7" fmla="*/ 2778760 h 4685665"/>
              <a:gd name="connsiteX8" fmla="*/ 4574540 w 5578475"/>
              <a:gd name="connsiteY8" fmla="*/ 3488690 h 4685665"/>
              <a:gd name="connsiteX9" fmla="*/ 5578475 w 5578475"/>
              <a:gd name="connsiteY9" fmla="*/ 4685665 h 468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475" h="4685665">
                <a:moveTo>
                  <a:pt x="0" y="0"/>
                </a:moveTo>
                <a:cubicBezTo>
                  <a:pt x="61595" y="82550"/>
                  <a:pt x="200660" y="180340"/>
                  <a:pt x="344805" y="537210"/>
                </a:cubicBezTo>
                <a:cubicBezTo>
                  <a:pt x="488950" y="894080"/>
                  <a:pt x="478790" y="1511300"/>
                  <a:pt x="720090" y="1784985"/>
                </a:cubicBezTo>
                <a:cubicBezTo>
                  <a:pt x="961390" y="2058670"/>
                  <a:pt x="1175566" y="1967226"/>
                  <a:pt x="1551940" y="1906905"/>
                </a:cubicBezTo>
                <a:cubicBezTo>
                  <a:pt x="1928314" y="1846584"/>
                  <a:pt x="2300605" y="1711960"/>
                  <a:pt x="2657475" y="1713865"/>
                </a:cubicBezTo>
                <a:cubicBezTo>
                  <a:pt x="3014345" y="1715770"/>
                  <a:pt x="3135990" y="1782955"/>
                  <a:pt x="3336925" y="1917065"/>
                </a:cubicBezTo>
                <a:cubicBezTo>
                  <a:pt x="3537860" y="2051175"/>
                  <a:pt x="3618865" y="2120265"/>
                  <a:pt x="3773170" y="2292350"/>
                </a:cubicBezTo>
                <a:cubicBezTo>
                  <a:pt x="3927475" y="2464435"/>
                  <a:pt x="3947795" y="2539365"/>
                  <a:pt x="4107815" y="2778760"/>
                </a:cubicBezTo>
                <a:cubicBezTo>
                  <a:pt x="4267835" y="3018155"/>
                  <a:pt x="4280535" y="3107055"/>
                  <a:pt x="4574540" y="3488690"/>
                </a:cubicBezTo>
                <a:cubicBezTo>
                  <a:pt x="4868545" y="3870325"/>
                  <a:pt x="5395595" y="4515485"/>
                  <a:pt x="5578475" y="468566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" name="直接连接符 32">
            <a:extLst>
              <a:ext uri="{FF2B5EF4-FFF2-40B4-BE49-F238E27FC236}">
                <a16:creationId xmlns:a16="http://schemas.microsoft.com/office/drawing/2014/main" id="{399F1E5D-016C-4FE2-AEDC-701DA8F437CA}"/>
              </a:ext>
            </a:extLst>
          </p:cNvPr>
          <p:cNvCxnSpPr>
            <a:cxnSpLocks noChangeShapeType="1"/>
            <a:stCxn id="18" idx="0"/>
          </p:cNvCxnSpPr>
          <p:nvPr>
            <p:custDataLst>
              <p:tags r:id="rId8"/>
            </p:custDataLst>
          </p:nvPr>
        </p:nvCxnSpPr>
        <p:spPr bwMode="auto">
          <a:xfrm flipV="1">
            <a:off x="2498724" y="3935506"/>
            <a:ext cx="5769526" cy="23827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37A41B8E-0E0C-4EED-A311-720E4ED1FD4E}"/>
                  </a:ext>
                </a:extLst>
              </p:cNvPr>
              <p:cNvSpPr txBox="1"/>
              <p:nvPr/>
            </p:nvSpPr>
            <p:spPr bwMode="auto">
              <a:xfrm>
                <a:off x="8016021" y="3310685"/>
                <a:ext cx="518822" cy="713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3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37A41B8E-0E0C-4EED-A311-720E4ED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6021" y="3310685"/>
                <a:ext cx="518822" cy="713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25">
            <a:extLst>
              <a:ext uri="{FF2B5EF4-FFF2-40B4-BE49-F238E27FC236}">
                <a16:creationId xmlns:a16="http://schemas.microsoft.com/office/drawing/2014/main" id="{0D04164A-1BFE-4631-8F65-88147ADB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456" y="4543774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25" name="直接箭头连接符 8">
            <a:extLst>
              <a:ext uri="{FF2B5EF4-FFF2-40B4-BE49-F238E27FC236}">
                <a16:creationId xmlns:a16="http://schemas.microsoft.com/office/drawing/2014/main" id="{F56EBA95-B96D-4FA3-8B6D-EA7C260CC534}"/>
              </a:ext>
            </a:extLst>
          </p:cNvPr>
          <p:cNvCxnSpPr>
            <a:cxnSpLocks noChangeShapeType="1"/>
            <a:stCxn id="24" idx="2"/>
          </p:cNvCxnSpPr>
          <p:nvPr/>
        </p:nvCxnSpPr>
        <p:spPr bwMode="auto">
          <a:xfrm flipH="1">
            <a:off x="6454800" y="4723774"/>
            <a:ext cx="683656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694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FFC000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80D7F4E9-3233-45FE-A4F1-4EFB49BB3AF0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1972235"/>
            <a:ext cx="4662890" cy="434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918D3FC-7AA3-49F1-851F-49D8C0C2983D}"/>
                  </a:ext>
                </a:extLst>
              </p:cNvPr>
              <p:cNvSpPr txBox="1"/>
              <p:nvPr/>
            </p:nvSpPr>
            <p:spPr bwMode="auto">
              <a:xfrm>
                <a:off x="7122217" y="1826458"/>
                <a:ext cx="518822" cy="69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918D3FC-7AA3-49F1-851F-49D8C0C2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2217" y="1826458"/>
                <a:ext cx="518822" cy="6963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任意多边形 12">
            <a:extLst>
              <a:ext uri="{FF2B5EF4-FFF2-40B4-BE49-F238E27FC236}">
                <a16:creationId xmlns:a16="http://schemas.microsoft.com/office/drawing/2014/main" id="{62F45E72-DE35-4E4D-ABDF-7EF9BBC4E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361" y="937596"/>
            <a:ext cx="4582933" cy="4660868"/>
          </a:xfrm>
          <a:custGeom>
            <a:avLst/>
            <a:gdLst>
              <a:gd name="T0" fmla="*/ 0 w 5578475"/>
              <a:gd name="T1" fmla="*/ 0 h 4766945"/>
              <a:gd name="T2" fmla="*/ 415925 w 5578475"/>
              <a:gd name="T3" fmla="*/ 932815 h 4766945"/>
              <a:gd name="T4" fmla="*/ 669290 w 5578475"/>
              <a:gd name="T5" fmla="*/ 1906905 h 4766945"/>
              <a:gd name="T6" fmla="*/ 2444750 w 5578475"/>
              <a:gd name="T7" fmla="*/ 1825625 h 4766945"/>
              <a:gd name="T8" fmla="*/ 3063240 w 5578475"/>
              <a:gd name="T9" fmla="*/ 2190750 h 4766945"/>
              <a:gd name="T10" fmla="*/ 3316605 w 5578475"/>
              <a:gd name="T11" fmla="*/ 3529330 h 4766945"/>
              <a:gd name="T12" fmla="*/ 4331335 w 5578475"/>
              <a:gd name="T13" fmla="*/ 4371340 h 4766945"/>
              <a:gd name="T14" fmla="*/ 5578475 w 5578475"/>
              <a:gd name="T15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44750 w 5578475"/>
              <a:gd name="connsiteY3" fmla="*/ 182562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2189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2189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475" h="4766945">
                <a:moveTo>
                  <a:pt x="0" y="0"/>
                </a:moveTo>
                <a:cubicBezTo>
                  <a:pt x="78105" y="167005"/>
                  <a:pt x="281940" y="551180"/>
                  <a:pt x="415925" y="932815"/>
                </a:cubicBezTo>
                <a:cubicBezTo>
                  <a:pt x="549910" y="1314450"/>
                  <a:pt x="346393" y="1764455"/>
                  <a:pt x="669290" y="1906905"/>
                </a:cubicBezTo>
                <a:cubicBezTo>
                  <a:pt x="992187" y="2049355"/>
                  <a:pt x="1889760" y="1730999"/>
                  <a:pt x="2353310" y="1787515"/>
                </a:cubicBezTo>
                <a:cubicBezTo>
                  <a:pt x="2816860" y="1844031"/>
                  <a:pt x="2879831" y="1900448"/>
                  <a:pt x="3063240" y="2190750"/>
                </a:cubicBezTo>
                <a:cubicBezTo>
                  <a:pt x="3246649" y="2481052"/>
                  <a:pt x="3063240" y="3093085"/>
                  <a:pt x="3316605" y="3529330"/>
                </a:cubicBezTo>
                <a:cubicBezTo>
                  <a:pt x="3569970" y="3965575"/>
                  <a:pt x="3879215" y="4123690"/>
                  <a:pt x="4331335" y="4371340"/>
                </a:cubicBezTo>
                <a:cubicBezTo>
                  <a:pt x="4783455" y="4618990"/>
                  <a:pt x="5333365" y="4690110"/>
                  <a:pt x="5578475" y="47669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46E08495-065F-4C7A-8CB4-6D18D879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542" y="3480799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1033AF6C-3155-45B8-88A3-2E7E550BACDB}"/>
              </a:ext>
            </a:extLst>
          </p:cNvPr>
          <p:cNvCxnSpPr>
            <a:cxnSpLocks noChangeShapeType="1"/>
            <a:stCxn id="24" idx="3"/>
          </p:cNvCxnSpPr>
          <p:nvPr/>
        </p:nvCxnSpPr>
        <p:spPr bwMode="auto">
          <a:xfrm flipH="1">
            <a:off x="5002306" y="3788078"/>
            <a:ext cx="692957" cy="27293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5565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00000">
            <a:off x="3999314" y="1536094"/>
            <a:ext cx="2425792" cy="6029241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  <a:gd name="connsiteX0" fmla="*/ 2850 w 2386471"/>
              <a:gd name="connsiteY0" fmla="*/ 5226223 h 5226223"/>
              <a:gd name="connsiteX1" fmla="*/ 2386471 w 2386471"/>
              <a:gd name="connsiteY1" fmla="*/ 315416 h 5226223"/>
              <a:gd name="connsiteX2" fmla="*/ 1126 w 2386471"/>
              <a:gd name="connsiteY2" fmla="*/ 0 h 5226223"/>
              <a:gd name="connsiteX3" fmla="*/ 2850 w 2386471"/>
              <a:gd name="connsiteY3" fmla="*/ 5226223 h 522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471" h="5226223">
                <a:moveTo>
                  <a:pt x="2850" y="5226223"/>
                </a:moveTo>
                <a:lnTo>
                  <a:pt x="2386471" y="315416"/>
                </a:lnTo>
                <a:lnTo>
                  <a:pt x="1126" y="0"/>
                </a:lnTo>
                <a:cubicBezTo>
                  <a:pt x="-3365" y="1907475"/>
                  <a:pt x="7341" y="3318748"/>
                  <a:pt x="2850" y="5226223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DAD8E0DB-BC42-4BB9-9B61-7E7DF384818C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652257"/>
            <a:ext cx="2615064" cy="5660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45FA5B78-ABCD-4DB4-941F-C413378F4097}"/>
                  </a:ext>
                </a:extLst>
              </p:cNvPr>
              <p:cNvSpPr txBox="1"/>
              <p:nvPr/>
            </p:nvSpPr>
            <p:spPr bwMode="auto">
              <a:xfrm>
                <a:off x="5124394" y="429745"/>
                <a:ext cx="518822" cy="69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45FA5B78-ABCD-4DB4-941F-C413378F4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394" y="429745"/>
                <a:ext cx="518822" cy="6963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任意多边形 4">
            <a:extLst>
              <a:ext uri="{FF2B5EF4-FFF2-40B4-BE49-F238E27FC236}">
                <a16:creationId xmlns:a16="http://schemas.microsoft.com/office/drawing/2014/main" id="{F7EE881D-4ACC-4EBB-A00E-BD9B0BFF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835" y="851647"/>
            <a:ext cx="4565565" cy="4746818"/>
          </a:xfrm>
          <a:custGeom>
            <a:avLst/>
            <a:gdLst>
              <a:gd name="T0" fmla="*/ 0 w 5598795"/>
              <a:gd name="T1" fmla="*/ 0 h 4807585"/>
              <a:gd name="T2" fmla="*/ 263525 w 5598795"/>
              <a:gd name="T3" fmla="*/ 1531620 h 4807585"/>
              <a:gd name="T4" fmla="*/ 628650 w 5598795"/>
              <a:gd name="T5" fmla="*/ 2474595 h 4807585"/>
              <a:gd name="T6" fmla="*/ 1146175 w 5598795"/>
              <a:gd name="T7" fmla="*/ 3326765 h 4807585"/>
              <a:gd name="T8" fmla="*/ 1937385 w 5598795"/>
              <a:gd name="T9" fmla="*/ 3833495 h 4807585"/>
              <a:gd name="T10" fmla="*/ 3032760 w 5598795"/>
              <a:gd name="T11" fmla="*/ 4199255 h 4807585"/>
              <a:gd name="T12" fmla="*/ 4178935 w 5598795"/>
              <a:gd name="T13" fmla="*/ 4554220 h 4807585"/>
              <a:gd name="T14" fmla="*/ 5598795 w 5598795"/>
              <a:gd name="T15" fmla="*/ 4807585 h 4807585"/>
              <a:gd name="connsiteX0" fmla="*/ 0 w 5598795"/>
              <a:gd name="connsiteY0" fmla="*/ 0 h 4807585"/>
              <a:gd name="connsiteX1" fmla="*/ 263525 w 5598795"/>
              <a:gd name="connsiteY1" fmla="*/ 1531620 h 4807585"/>
              <a:gd name="connsiteX2" fmla="*/ 628650 w 5598795"/>
              <a:gd name="connsiteY2" fmla="*/ 2474595 h 4807585"/>
              <a:gd name="connsiteX3" fmla="*/ 1146175 w 5598795"/>
              <a:gd name="connsiteY3" fmla="*/ 3326765 h 4807585"/>
              <a:gd name="connsiteX4" fmla="*/ 1937385 w 5598795"/>
              <a:gd name="connsiteY4" fmla="*/ 3833495 h 4807585"/>
              <a:gd name="connsiteX5" fmla="*/ 3032760 w 5598795"/>
              <a:gd name="connsiteY5" fmla="*/ 4199255 h 4807585"/>
              <a:gd name="connsiteX6" fmla="*/ 4178935 w 5598795"/>
              <a:gd name="connsiteY6" fmla="*/ 4554220 h 4807585"/>
              <a:gd name="connsiteX7" fmla="*/ 5598795 w 5598795"/>
              <a:gd name="connsiteY7" fmla="*/ 4807585 h 4807585"/>
              <a:gd name="connsiteX0" fmla="*/ 0 w 5598795"/>
              <a:gd name="connsiteY0" fmla="*/ 0 h 4807585"/>
              <a:gd name="connsiteX1" fmla="*/ 263525 w 5598795"/>
              <a:gd name="connsiteY1" fmla="*/ 1531620 h 4807585"/>
              <a:gd name="connsiteX2" fmla="*/ 628650 w 5598795"/>
              <a:gd name="connsiteY2" fmla="*/ 2474595 h 4807585"/>
              <a:gd name="connsiteX3" fmla="*/ 1146175 w 5598795"/>
              <a:gd name="connsiteY3" fmla="*/ 3326765 h 4807585"/>
              <a:gd name="connsiteX4" fmla="*/ 1937385 w 5598795"/>
              <a:gd name="connsiteY4" fmla="*/ 3833495 h 4807585"/>
              <a:gd name="connsiteX5" fmla="*/ 3032760 w 5598795"/>
              <a:gd name="connsiteY5" fmla="*/ 4199255 h 4807585"/>
              <a:gd name="connsiteX6" fmla="*/ 4178935 w 5598795"/>
              <a:gd name="connsiteY6" fmla="*/ 4554220 h 4807585"/>
              <a:gd name="connsiteX7" fmla="*/ 5598795 w 5598795"/>
              <a:gd name="connsiteY7" fmla="*/ 4807585 h 48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8795" h="4807585">
                <a:moveTo>
                  <a:pt x="0" y="0"/>
                </a:moveTo>
                <a:cubicBezTo>
                  <a:pt x="45085" y="287655"/>
                  <a:pt x="137795" y="1055113"/>
                  <a:pt x="263525" y="1531620"/>
                </a:cubicBezTo>
                <a:cubicBezTo>
                  <a:pt x="389255" y="2008127"/>
                  <a:pt x="452120" y="2115820"/>
                  <a:pt x="628650" y="2474595"/>
                </a:cubicBezTo>
                <a:cubicBezTo>
                  <a:pt x="805180" y="2833370"/>
                  <a:pt x="895549" y="3054985"/>
                  <a:pt x="1146175" y="3326765"/>
                </a:cubicBezTo>
                <a:cubicBezTo>
                  <a:pt x="1396801" y="3598545"/>
                  <a:pt x="1560195" y="3658870"/>
                  <a:pt x="1937385" y="3833495"/>
                </a:cubicBezTo>
                <a:cubicBezTo>
                  <a:pt x="2314575" y="4008120"/>
                  <a:pt x="2584450" y="4055110"/>
                  <a:pt x="3032760" y="4199255"/>
                </a:cubicBezTo>
                <a:cubicBezTo>
                  <a:pt x="3481070" y="4343400"/>
                  <a:pt x="3665855" y="4432300"/>
                  <a:pt x="4178935" y="4554220"/>
                </a:cubicBezTo>
                <a:cubicBezTo>
                  <a:pt x="4692015" y="4676140"/>
                  <a:pt x="5337810" y="4763770"/>
                  <a:pt x="5598795" y="480758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5E2D9328-1343-4228-AD11-4A4A9B2A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93" y="3804694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25" name="直接箭头连接符 8">
            <a:extLst>
              <a:ext uri="{FF2B5EF4-FFF2-40B4-BE49-F238E27FC236}">
                <a16:creationId xmlns:a16="http://schemas.microsoft.com/office/drawing/2014/main" id="{444E488E-FDCD-4B17-A7EC-85DC72155A27}"/>
              </a:ext>
            </a:extLst>
          </p:cNvPr>
          <p:cNvCxnSpPr>
            <a:cxnSpLocks noChangeShapeType="1"/>
            <a:stCxn id="23" idx="3"/>
          </p:cNvCxnSpPr>
          <p:nvPr/>
        </p:nvCxnSpPr>
        <p:spPr bwMode="auto">
          <a:xfrm flipH="1">
            <a:off x="3460376" y="4111973"/>
            <a:ext cx="458138" cy="24487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078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任意多边形: 形状 44">
            <a:extLst>
              <a:ext uri="{FF2B5EF4-FFF2-40B4-BE49-F238E27FC236}">
                <a16:creationId xmlns:a16="http://schemas.microsoft.com/office/drawing/2014/main" id="{0A6F2DFD-A20F-4115-8056-EC9A3576970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7463" y="428625"/>
            <a:ext cx="1371600" cy="5875338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000" h="5651500">
                <a:moveTo>
                  <a:pt x="38100" y="5651500"/>
                </a:moveTo>
                <a:lnTo>
                  <a:pt x="2794000" y="0"/>
                </a:lnTo>
                <a:lnTo>
                  <a:pt x="0" y="25400"/>
                </a:lnTo>
                <a:lnTo>
                  <a:pt x="38100" y="56515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" name="任意多边形: 形状 44">
            <a:extLst>
              <a:ext uri="{FF2B5EF4-FFF2-40B4-BE49-F238E27FC236}">
                <a16:creationId xmlns:a16="http://schemas.microsoft.com/office/drawing/2014/main" id="{A97EBFA8-CFFD-439A-A8CB-BC54B083296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00000">
            <a:off x="4179888" y="1122363"/>
            <a:ext cx="2840037" cy="6519862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000" h="5651500">
                <a:moveTo>
                  <a:pt x="38100" y="5651500"/>
                </a:moveTo>
                <a:lnTo>
                  <a:pt x="2794000" y="0"/>
                </a:lnTo>
                <a:lnTo>
                  <a:pt x="0" y="25400"/>
                </a:lnTo>
                <a:lnTo>
                  <a:pt x="38100" y="56515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任意多边形: 形状 31">
            <a:extLst>
              <a:ext uri="{FF2B5EF4-FFF2-40B4-BE49-F238E27FC236}">
                <a16:creationId xmlns:a16="http://schemas.microsoft.com/office/drawing/2014/main" id="{0C37E68C-7FD6-4581-A0BD-2B521432EE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780000">
            <a:off x="2281238" y="3232150"/>
            <a:ext cx="6684962" cy="229393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6300" h="2641600">
                <a:moveTo>
                  <a:pt x="0" y="2641600"/>
                </a:moveTo>
                <a:lnTo>
                  <a:pt x="7226300" y="0"/>
                </a:lnTo>
                <a:lnTo>
                  <a:pt x="7162800" y="2641600"/>
                </a:lnTo>
                <a:lnTo>
                  <a:pt x="0" y="26416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任意多边形: 形状 44">
            <a:extLst>
              <a:ext uri="{FF2B5EF4-FFF2-40B4-BE49-F238E27FC236}">
                <a16:creationId xmlns:a16="http://schemas.microsoft.com/office/drawing/2014/main" id="{68CBB343-1B75-49D3-886E-17EF4C3C0C4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780000">
            <a:off x="3216275" y="596900"/>
            <a:ext cx="2419350" cy="5962650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000" h="5651500">
                <a:moveTo>
                  <a:pt x="38100" y="5651500"/>
                </a:moveTo>
                <a:lnTo>
                  <a:pt x="2794000" y="0"/>
                </a:lnTo>
                <a:lnTo>
                  <a:pt x="0" y="25400"/>
                </a:lnTo>
                <a:lnTo>
                  <a:pt x="38100" y="5651500"/>
                </a:lnTo>
                <a:close/>
              </a:path>
            </a:pathLst>
          </a:custGeom>
          <a:solidFill>
            <a:srgbClr val="FFC000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任意多边形: 形状 31">
            <a:extLst>
              <a:ext uri="{FF2B5EF4-FFF2-40B4-BE49-F238E27FC236}">
                <a16:creationId xmlns:a16="http://schemas.microsoft.com/office/drawing/2014/main" id="{23EFBD17-7C6C-4D8D-AA60-6E702391278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87625" y="4756150"/>
            <a:ext cx="6518275" cy="1492250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6300" h="2641600">
                <a:moveTo>
                  <a:pt x="0" y="2641600"/>
                </a:moveTo>
                <a:lnTo>
                  <a:pt x="7226300" y="0"/>
                </a:lnTo>
                <a:lnTo>
                  <a:pt x="7162800" y="2641600"/>
                </a:lnTo>
                <a:lnTo>
                  <a:pt x="0" y="2641600"/>
                </a:lnTo>
                <a:close/>
              </a:path>
            </a:pathLst>
          </a:custGeom>
          <a:solidFill>
            <a:srgbClr val="9DC3E6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Straight Connector 35">
            <a:extLst>
              <a:ext uri="{FF2B5EF4-FFF2-40B4-BE49-F238E27FC236}">
                <a16:creationId xmlns:a16="http://schemas.microsoft.com/office/drawing/2014/main" id="{B88D227B-2DCB-473F-8843-6326400DDEDC}"/>
              </a:ext>
            </a:extLst>
          </p:cNvPr>
          <p:cNvSpPr>
            <a:spLocks noChangeAspect="1" noChangeShapeType="1"/>
          </p:cNvSpPr>
          <p:nvPr>
            <p:custDataLst>
              <p:tags r:id="rId7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Straight Connector 36">
            <a:extLst>
              <a:ext uri="{FF2B5EF4-FFF2-40B4-BE49-F238E27FC236}">
                <a16:creationId xmlns:a16="http://schemas.microsoft.com/office/drawing/2014/main" id="{22C1D1F2-9A2F-440C-82BA-872B7EBFDC2A}"/>
              </a:ext>
            </a:extLst>
          </p:cNvPr>
          <p:cNvSpPr>
            <a:spLocks noChangeAspect="1" noChangeShapeType="1"/>
          </p:cNvSpPr>
          <p:nvPr>
            <p:custDataLst>
              <p:tags r:id="rId8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704" name="直接箭头连接符 4">
            <a:extLst>
              <a:ext uri="{FF2B5EF4-FFF2-40B4-BE49-F238E27FC236}">
                <a16:creationId xmlns:a16="http://schemas.microsoft.com/office/drawing/2014/main" id="{CD59CB53-3A5E-46FB-81DD-66BA07025D9B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21619F7E-5D7F-4AD5-BECE-6A3BACBF2D8B}"/>
              </a:ext>
            </a:extLst>
          </p:cNvPr>
          <p:cNvSpPr/>
          <p:nvPr/>
        </p:nvSpPr>
        <p:spPr>
          <a:xfrm rot="21120000">
            <a:off x="3043238" y="331788"/>
            <a:ext cx="5318125" cy="5695950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01566" h="1985010">
                <a:moveTo>
                  <a:pt x="92196" y="0"/>
                </a:moveTo>
                <a:cubicBezTo>
                  <a:pt x="75051" y="299720"/>
                  <a:pt x="-129419" y="1144905"/>
                  <a:pt x="132201" y="1541780"/>
                </a:cubicBezTo>
                <a:cubicBezTo>
                  <a:pt x="393821" y="1938655"/>
                  <a:pt x="1135501" y="1866265"/>
                  <a:pt x="1401566" y="198501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9706" name="直接连接符 32">
            <a:extLst>
              <a:ext uri="{FF2B5EF4-FFF2-40B4-BE49-F238E27FC236}">
                <a16:creationId xmlns:a16="http://schemas.microsoft.com/office/drawing/2014/main" id="{8FDB68DE-2099-4694-ADB9-D93CF739AE44}"/>
              </a:ext>
            </a:extLst>
          </p:cNvPr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V="1">
            <a:off x="2600325" y="558800"/>
            <a:ext cx="2673350" cy="562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7" name="对象 3">
            <a:hlinkClick r:id="" action="ppaction://ole?verb=1"/>
            <a:extLst>
              <a:ext uri="{FF2B5EF4-FFF2-40B4-BE49-F238E27FC236}">
                <a16:creationId xmlns:a16="http://schemas.microsoft.com/office/drawing/2014/main" id="{12388D73-648B-4BAF-B520-8BE395D97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7638" y="107950"/>
          <a:ext cx="431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13" imgW="152280" imgH="164880" progId="Equation.KSEE3">
                  <p:embed/>
                </p:oleObj>
              </mc:Choice>
              <mc:Fallback>
                <p:oleObj r:id="rId13" imgW="152280" imgH="164880" progId="Equation.KSEE3">
                  <p:embed/>
                  <p:pic>
                    <p:nvPicPr>
                      <p:cNvPr id="29707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2388D73-648B-4BAF-B520-8BE395D97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107950"/>
                        <a:ext cx="431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30DBEFA-8972-4C98-AB67-803DBDDA7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15" imgW="368280" imgH="215640" progId="Equation.KSEE3">
                  <p:embed/>
                </p:oleObj>
              </mc:Choice>
              <mc:Fallback>
                <p:oleObj r:id="rId15" imgW="368280" imgH="215640" progId="Equation.KSEE3">
                  <p:embed/>
                  <p:pic>
                    <p:nvPicPr>
                      <p:cNvPr id="2970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30DBEFA-8972-4C98-AB67-803DBDDA7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709" name="直接箭头连接符 4">
            <a:extLst>
              <a:ext uri="{FF2B5EF4-FFF2-40B4-BE49-F238E27FC236}">
                <a16:creationId xmlns:a16="http://schemas.microsoft.com/office/drawing/2014/main" id="{CE5B7EEC-6E40-449C-812F-F456A00D3C51}"/>
              </a:ext>
            </a:extLst>
          </p:cNvPr>
          <p:cNvCxnSpPr>
            <a:cxnSpLocks noChangeShapeType="1"/>
            <a:endCxn id="29698" idx="2"/>
          </p:cNvCxnSpPr>
          <p:nvPr>
            <p:custDataLst>
              <p:tags r:id="rId11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1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2E02EE8-E8F6-4138-B392-8D081DA42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17" imgW="393480" imgH="215640" progId="Equation.KSEE3">
                  <p:embed/>
                </p:oleObj>
              </mc:Choice>
              <mc:Fallback>
                <p:oleObj r:id="rId17" imgW="393480" imgH="215640" progId="Equation.KSEE3">
                  <p:embed/>
                  <p:pic>
                    <p:nvPicPr>
                      <p:cNvPr id="2971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2E02EE8-E8F6-4138-B392-8D081DA42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711" name="直接箭头连接符 14">
            <a:extLst>
              <a:ext uri="{FF2B5EF4-FFF2-40B4-BE49-F238E27FC236}">
                <a16:creationId xmlns:a16="http://schemas.microsoft.com/office/drawing/2014/main" id="{C7BFF4D3-1163-49F4-B466-D94D4E82C28B}"/>
              </a:ext>
            </a:extLst>
          </p:cNvPr>
          <p:cNvCxnSpPr>
            <a:cxnSpLocks noChangeShapeType="1"/>
            <a:endCxn id="29698" idx="2"/>
          </p:cNvCxnSpPr>
          <p:nvPr/>
        </p:nvCxnSpPr>
        <p:spPr bwMode="auto">
          <a:xfrm flipH="1">
            <a:off x="4357688" y="1884363"/>
            <a:ext cx="1592262" cy="12366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直接箭头连接符 1">
            <a:extLst>
              <a:ext uri="{FF2B5EF4-FFF2-40B4-BE49-F238E27FC236}">
                <a16:creationId xmlns:a16="http://schemas.microsoft.com/office/drawing/2014/main" id="{BE10C367-FB74-4A3B-9D4E-2073DE7CE50C}"/>
              </a:ext>
            </a:extLst>
          </p:cNvPr>
          <p:cNvCxnSpPr>
            <a:cxnSpLocks noChangeShapeType="1"/>
            <a:endCxn id="29698" idx="2"/>
          </p:cNvCxnSpPr>
          <p:nvPr/>
        </p:nvCxnSpPr>
        <p:spPr bwMode="auto">
          <a:xfrm flipH="1" flipV="1">
            <a:off x="5060950" y="1377950"/>
            <a:ext cx="922338" cy="506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直接箭头连接符 2">
            <a:extLst>
              <a:ext uri="{FF2B5EF4-FFF2-40B4-BE49-F238E27FC236}">
                <a16:creationId xmlns:a16="http://schemas.microsoft.com/office/drawing/2014/main" id="{BE3ECA4A-A2EF-4EE2-986B-2EE220CAADDA}"/>
              </a:ext>
            </a:extLst>
          </p:cNvPr>
          <p:cNvCxnSpPr>
            <a:cxnSpLocks noChangeShapeType="1"/>
            <a:endCxn id="29698" idx="2"/>
          </p:cNvCxnSpPr>
          <p:nvPr/>
        </p:nvCxnSpPr>
        <p:spPr bwMode="auto">
          <a:xfrm flipH="1">
            <a:off x="4730750" y="1989138"/>
            <a:ext cx="1176338" cy="16732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4" name="任意多边形 4">
            <a:extLst>
              <a:ext uri="{FF2B5EF4-FFF2-40B4-BE49-F238E27FC236}">
                <a16:creationId xmlns:a16="http://schemas.microsoft.com/office/drawing/2014/main" id="{C4BF3478-0EFF-470B-BEE7-DCB1E404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1217613"/>
            <a:ext cx="2424112" cy="1612900"/>
          </a:xfrm>
          <a:custGeom>
            <a:avLst/>
            <a:gdLst>
              <a:gd name="T0" fmla="*/ 0 w 2423795"/>
              <a:gd name="T1" fmla="*/ 0 h 1613149"/>
              <a:gd name="T2" fmla="*/ 436245 w 2423795"/>
              <a:gd name="T3" fmla="*/ 385445 h 1613149"/>
              <a:gd name="T4" fmla="*/ 405765 w 2423795"/>
              <a:gd name="T5" fmla="*/ 628650 h 1613149"/>
              <a:gd name="T6" fmla="*/ 750570 w 2423795"/>
              <a:gd name="T7" fmla="*/ 426085 h 1613149"/>
              <a:gd name="T8" fmla="*/ 750570 w 2423795"/>
              <a:gd name="T9" fmla="*/ 679450 h 1613149"/>
              <a:gd name="T10" fmla="*/ 740410 w 2423795"/>
              <a:gd name="T11" fmla="*/ 750570 h 1613149"/>
              <a:gd name="T12" fmla="*/ 781050 w 2423795"/>
              <a:gd name="T13" fmla="*/ 1024255 h 1613149"/>
              <a:gd name="T14" fmla="*/ 902335 w 2423795"/>
              <a:gd name="T15" fmla="*/ 1136015 h 1613149"/>
              <a:gd name="T16" fmla="*/ 1034415 w 2423795"/>
              <a:gd name="T17" fmla="*/ 1338580 h 1613149"/>
              <a:gd name="T18" fmla="*/ 1328420 w 2423795"/>
              <a:gd name="T19" fmla="*/ 1278255 h 1613149"/>
              <a:gd name="T20" fmla="*/ 1602740 w 2423795"/>
              <a:gd name="T21" fmla="*/ 1480820 h 1613149"/>
              <a:gd name="T22" fmla="*/ 1937385 w 2423795"/>
              <a:gd name="T23" fmla="*/ 1562100 h 1613149"/>
              <a:gd name="T24" fmla="*/ 2028190 w 2423795"/>
              <a:gd name="T25" fmla="*/ 1268095 h 1613149"/>
              <a:gd name="T26" fmla="*/ 2221230 w 2423795"/>
              <a:gd name="T27" fmla="*/ 1562100 h 1613149"/>
              <a:gd name="T28" fmla="*/ 2423795 w 2423795"/>
              <a:gd name="T29" fmla="*/ 1612900 h 1613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3795" h="1613149">
                <a:moveTo>
                  <a:pt x="0" y="0"/>
                </a:moveTo>
                <a:cubicBezTo>
                  <a:pt x="87630" y="72390"/>
                  <a:pt x="354965" y="259715"/>
                  <a:pt x="436245" y="385445"/>
                </a:cubicBezTo>
                <a:cubicBezTo>
                  <a:pt x="517525" y="511175"/>
                  <a:pt x="342900" y="620395"/>
                  <a:pt x="405765" y="628650"/>
                </a:cubicBezTo>
                <a:cubicBezTo>
                  <a:pt x="468630" y="636905"/>
                  <a:pt x="681355" y="415925"/>
                  <a:pt x="750570" y="426085"/>
                </a:cubicBezTo>
                <a:cubicBezTo>
                  <a:pt x="819785" y="436245"/>
                  <a:pt x="752475" y="614680"/>
                  <a:pt x="750570" y="679450"/>
                </a:cubicBezTo>
                <a:cubicBezTo>
                  <a:pt x="748665" y="744220"/>
                  <a:pt x="734060" y="681355"/>
                  <a:pt x="740410" y="750570"/>
                </a:cubicBezTo>
                <a:cubicBezTo>
                  <a:pt x="746760" y="819785"/>
                  <a:pt x="748665" y="947420"/>
                  <a:pt x="781050" y="1024255"/>
                </a:cubicBezTo>
                <a:cubicBezTo>
                  <a:pt x="813435" y="1101090"/>
                  <a:pt x="851535" y="1073150"/>
                  <a:pt x="902335" y="1136015"/>
                </a:cubicBezTo>
                <a:cubicBezTo>
                  <a:pt x="953135" y="1198880"/>
                  <a:pt x="949325" y="1310005"/>
                  <a:pt x="1034415" y="1338580"/>
                </a:cubicBezTo>
                <a:cubicBezTo>
                  <a:pt x="1119505" y="1367155"/>
                  <a:pt x="1214755" y="1249680"/>
                  <a:pt x="1328420" y="1278255"/>
                </a:cubicBezTo>
                <a:cubicBezTo>
                  <a:pt x="1442085" y="1306830"/>
                  <a:pt x="1480820" y="1424305"/>
                  <a:pt x="1602740" y="1480820"/>
                </a:cubicBezTo>
                <a:cubicBezTo>
                  <a:pt x="1724660" y="1537335"/>
                  <a:pt x="1852295" y="1604645"/>
                  <a:pt x="1937385" y="1562100"/>
                </a:cubicBezTo>
                <a:cubicBezTo>
                  <a:pt x="2022475" y="1519555"/>
                  <a:pt x="1971675" y="1268095"/>
                  <a:pt x="2028190" y="1268095"/>
                </a:cubicBezTo>
                <a:cubicBezTo>
                  <a:pt x="2084705" y="1268095"/>
                  <a:pt x="2141855" y="1492885"/>
                  <a:pt x="2221230" y="1562100"/>
                </a:cubicBezTo>
                <a:cubicBezTo>
                  <a:pt x="2300605" y="1631315"/>
                  <a:pt x="2386965" y="1608455"/>
                  <a:pt x="2423795" y="161290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AutoShape 25">
            <a:extLst>
              <a:ext uri="{FF2B5EF4-FFF2-40B4-BE49-F238E27FC236}">
                <a16:creationId xmlns:a16="http://schemas.microsoft.com/office/drawing/2014/main" id="{535F01A0-77C5-4CB7-AE42-6AF56AB4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1722438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graphicFrame>
        <p:nvGraphicFramePr>
          <p:cNvPr id="29716" name="对象 3">
            <a:hlinkClick r:id="" action="ppaction://ole?verb=1"/>
            <a:extLst>
              <a:ext uri="{FF2B5EF4-FFF2-40B4-BE49-F238E27FC236}">
                <a16:creationId xmlns:a16="http://schemas.microsoft.com/office/drawing/2014/main" id="{E998578D-9D29-4D70-9828-8E4455727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3551238"/>
          <a:ext cx="5222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19" imgW="177480" imgH="228600" progId="Equation.KSEE3">
                  <p:embed/>
                </p:oleObj>
              </mc:Choice>
              <mc:Fallback>
                <p:oleObj r:id="rId19" imgW="177480" imgH="228600" progId="Equation.KSEE3">
                  <p:embed/>
                  <p:pic>
                    <p:nvPicPr>
                      <p:cNvPr id="29716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998578D-9D29-4D70-9828-8E4455727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3551238"/>
                        <a:ext cx="52228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对象 3">
            <a:hlinkClick r:id="" action="ppaction://ole?verb=1"/>
            <a:extLst>
              <a:ext uri="{FF2B5EF4-FFF2-40B4-BE49-F238E27FC236}">
                <a16:creationId xmlns:a16="http://schemas.microsoft.com/office/drawing/2014/main" id="{36F27680-67F6-4AF8-AA9B-4C3FFE0E0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849313"/>
          <a:ext cx="4889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21" imgW="177480" imgH="228600" progId="Equation.KSEE3">
                  <p:embed/>
                </p:oleObj>
              </mc:Choice>
              <mc:Fallback>
                <p:oleObj r:id="rId21" imgW="177480" imgH="228600" progId="Equation.KSEE3">
                  <p:embed/>
                  <p:pic>
                    <p:nvPicPr>
                      <p:cNvPr id="29717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6F27680-67F6-4AF8-AA9B-4C3FFE0E0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849313"/>
                        <a:ext cx="4889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对象 3">
            <a:hlinkClick r:id="" action="ppaction://ole?verb=1"/>
            <a:extLst>
              <a:ext uri="{FF2B5EF4-FFF2-40B4-BE49-F238E27FC236}">
                <a16:creationId xmlns:a16="http://schemas.microsoft.com/office/drawing/2014/main" id="{72E037CA-24DD-41DE-B628-800BB22A4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2563" y="3067050"/>
          <a:ext cx="4699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23" imgW="139680" imgH="177480" progId="Equation.KSEE3">
                  <p:embed/>
                </p:oleObj>
              </mc:Choice>
              <mc:Fallback>
                <p:oleObj r:id="rId23" imgW="139680" imgH="177480" progId="Equation.KSEE3">
                  <p:embed/>
                  <p:pic>
                    <p:nvPicPr>
                      <p:cNvPr id="29718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2E037CA-24DD-41DE-B628-800BB22A4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067050"/>
                        <a:ext cx="4699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traight Connector 35">
            <a:extLst>
              <a:ext uri="{FF2B5EF4-FFF2-40B4-BE49-F238E27FC236}">
                <a16:creationId xmlns:a16="http://schemas.microsoft.com/office/drawing/2014/main" id="{FE294124-0728-4BE8-8090-1A2F1791DF91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Straight Connector 36">
            <a:extLst>
              <a:ext uri="{FF2B5EF4-FFF2-40B4-BE49-F238E27FC236}">
                <a16:creationId xmlns:a16="http://schemas.microsoft.com/office/drawing/2014/main" id="{034B1CD2-CB62-431A-B85F-751BC5E5F7A8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0724" name="直接箭头连接符 4">
            <a:extLst>
              <a:ext uri="{FF2B5EF4-FFF2-40B4-BE49-F238E27FC236}">
                <a16:creationId xmlns:a16="http://schemas.microsoft.com/office/drawing/2014/main" id="{B913039F-232F-42AE-99F5-F2BEB0492402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59468C5-C092-4F4A-811E-2BBD74AEB16D}"/>
              </a:ext>
            </a:extLst>
          </p:cNvPr>
          <p:cNvSpPr/>
          <p:nvPr/>
        </p:nvSpPr>
        <p:spPr>
          <a:xfrm rot="21120000">
            <a:off x="3043238" y="331788"/>
            <a:ext cx="5318125" cy="5695950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01566" h="1985010">
                <a:moveTo>
                  <a:pt x="92196" y="0"/>
                </a:moveTo>
                <a:cubicBezTo>
                  <a:pt x="75051" y="299720"/>
                  <a:pt x="-129419" y="1144905"/>
                  <a:pt x="132201" y="1541780"/>
                </a:cubicBezTo>
                <a:cubicBezTo>
                  <a:pt x="393821" y="1938655"/>
                  <a:pt x="1135501" y="1866265"/>
                  <a:pt x="1401566" y="198501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0726" name="直接连接符 32">
            <a:extLst>
              <a:ext uri="{FF2B5EF4-FFF2-40B4-BE49-F238E27FC236}">
                <a16:creationId xmlns:a16="http://schemas.microsoft.com/office/drawing/2014/main" id="{A0EDA276-34F3-447B-9E8C-873847DA4FA6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2578100" y="547688"/>
            <a:ext cx="1792288" cy="5675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727" name="对象 3">
            <a:hlinkClick r:id="" action="ppaction://ole?verb=1"/>
            <a:extLst>
              <a:ext uri="{FF2B5EF4-FFF2-40B4-BE49-F238E27FC236}">
                <a16:creationId xmlns:a16="http://schemas.microsoft.com/office/drawing/2014/main" id="{2E7EA60F-205D-4463-B382-CE49728C9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320675"/>
          <a:ext cx="501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10" imgW="177480" imgH="215640" progId="Equation.KSEE3">
                  <p:embed/>
                </p:oleObj>
              </mc:Choice>
              <mc:Fallback>
                <p:oleObj r:id="rId10" imgW="177480" imgH="215640" progId="Equation.KSEE3">
                  <p:embed/>
                  <p:pic>
                    <p:nvPicPr>
                      <p:cNvPr id="30727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E7EA60F-205D-4463-B382-CE49728C9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20675"/>
                        <a:ext cx="5016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C4B6BF0-F5B8-42F1-86FD-C3839CC2D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12" imgW="368280" imgH="215640" progId="Equation.KSEE3">
                  <p:embed/>
                </p:oleObj>
              </mc:Choice>
              <mc:Fallback>
                <p:oleObj r:id="rId12" imgW="368280" imgH="215640" progId="Equation.KSEE3">
                  <p:embed/>
                  <p:pic>
                    <p:nvPicPr>
                      <p:cNvPr id="3072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C4B6BF0-F5B8-42F1-86FD-C3839CC2D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729" name="直接箭头连接符 4">
            <a:extLst>
              <a:ext uri="{FF2B5EF4-FFF2-40B4-BE49-F238E27FC236}">
                <a16:creationId xmlns:a16="http://schemas.microsoft.com/office/drawing/2014/main" id="{1D0E862C-C780-4E15-AEBA-16BD701238E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73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E8CBFB6-9ED8-4C95-9F63-30C4DFF33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14" imgW="393480" imgH="215640" progId="Equation.KSEE3">
                  <p:embed/>
                </p:oleObj>
              </mc:Choice>
              <mc:Fallback>
                <p:oleObj r:id="rId14" imgW="393480" imgH="215640" progId="Equation.KSEE3">
                  <p:embed/>
                  <p:pic>
                    <p:nvPicPr>
                      <p:cNvPr id="3073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E8CBFB6-9ED8-4C95-9F63-30C4DFF33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731" name="直接箭头连接符 14">
            <a:extLst>
              <a:ext uri="{FF2B5EF4-FFF2-40B4-BE49-F238E27FC236}">
                <a16:creationId xmlns:a16="http://schemas.microsoft.com/office/drawing/2014/main" id="{D208369E-8F65-416B-8520-5F0BE1E5BDC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1328738"/>
            <a:ext cx="627063" cy="9540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2" name="任意多边形 16">
            <a:extLst>
              <a:ext uri="{FF2B5EF4-FFF2-40B4-BE49-F238E27FC236}">
                <a16:creationId xmlns:a16="http://schemas.microsoft.com/office/drawing/2014/main" id="{1D8E1AA6-DF18-4CEB-B5BF-F0ED4C30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760413"/>
            <a:ext cx="5264150" cy="4332287"/>
          </a:xfrm>
          <a:custGeom>
            <a:avLst/>
            <a:gdLst>
              <a:gd name="T0" fmla="*/ 0 w 5264150"/>
              <a:gd name="T1" fmla="*/ 0 h 4331335"/>
              <a:gd name="T2" fmla="*/ 1085215 w 5264150"/>
              <a:gd name="T3" fmla="*/ 294640 h 4331335"/>
              <a:gd name="T4" fmla="*/ 1612900 w 5264150"/>
              <a:gd name="T5" fmla="*/ 558165 h 4331335"/>
              <a:gd name="T6" fmla="*/ 3164840 w 5264150"/>
              <a:gd name="T7" fmla="*/ 1623060 h 4331335"/>
              <a:gd name="T8" fmla="*/ 4290695 w 5264150"/>
              <a:gd name="T9" fmla="*/ 2809875 h 4331335"/>
              <a:gd name="T10" fmla="*/ 5264150 w 5264150"/>
              <a:gd name="T11" fmla="*/ 4331335 h 433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4150" h="4331335">
                <a:moveTo>
                  <a:pt x="0" y="0"/>
                </a:moveTo>
                <a:cubicBezTo>
                  <a:pt x="206375" y="53340"/>
                  <a:pt x="762635" y="182880"/>
                  <a:pt x="1085215" y="294640"/>
                </a:cubicBezTo>
                <a:cubicBezTo>
                  <a:pt x="1407795" y="406400"/>
                  <a:pt x="1196975" y="292735"/>
                  <a:pt x="1612900" y="558165"/>
                </a:cubicBezTo>
                <a:cubicBezTo>
                  <a:pt x="2028825" y="823595"/>
                  <a:pt x="2629535" y="1172845"/>
                  <a:pt x="3164840" y="1623060"/>
                </a:cubicBezTo>
                <a:cubicBezTo>
                  <a:pt x="3700145" y="2073275"/>
                  <a:pt x="3870960" y="2268220"/>
                  <a:pt x="4290695" y="2809875"/>
                </a:cubicBezTo>
                <a:cubicBezTo>
                  <a:pt x="4710430" y="3351530"/>
                  <a:pt x="5071745" y="4025265"/>
                  <a:pt x="5264150" y="433133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2B261EAB-1E3F-4576-9B1E-474BA411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933450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0734" name="直接连接符 32">
            <a:extLst>
              <a:ext uri="{FF2B5EF4-FFF2-40B4-BE49-F238E27FC236}">
                <a16:creationId xmlns:a16="http://schemas.microsoft.com/office/drawing/2014/main" id="{DFE23AF6-DAEF-4427-AE23-F37C56F8CC2D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2565400" y="1744663"/>
            <a:ext cx="4291013" cy="453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735" name="对象 3">
            <a:hlinkClick r:id="" action="ppaction://ole?verb=1"/>
            <a:extLst>
              <a:ext uri="{FF2B5EF4-FFF2-40B4-BE49-F238E27FC236}">
                <a16:creationId xmlns:a16="http://schemas.microsoft.com/office/drawing/2014/main" id="{975BD948-AEDD-46AB-91B8-CE56A3303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189038"/>
          <a:ext cx="5397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16" imgW="190440" imgH="215640" progId="Equation.KSEE3">
                  <p:embed/>
                </p:oleObj>
              </mc:Choice>
              <mc:Fallback>
                <p:oleObj r:id="rId16" imgW="190440" imgH="215640" progId="Equation.KSEE3">
                  <p:embed/>
                  <p:pic>
                    <p:nvPicPr>
                      <p:cNvPr id="30735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75BD948-AEDD-46AB-91B8-CE56A3303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189038"/>
                        <a:ext cx="5397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5">
            <a:extLst>
              <a:ext uri="{FF2B5EF4-FFF2-40B4-BE49-F238E27FC236}">
                <a16:creationId xmlns:a16="http://schemas.microsoft.com/office/drawing/2014/main" id="{59FD6191-5E2C-404D-872E-B567F535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2346325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0737" name="直接箭头连接符 14">
            <a:extLst>
              <a:ext uri="{FF2B5EF4-FFF2-40B4-BE49-F238E27FC236}">
                <a16:creationId xmlns:a16="http://schemas.microsoft.com/office/drawing/2014/main" id="{C29F4B49-5318-4DBD-9AD9-071D3CA824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30875" y="2701925"/>
            <a:ext cx="866775" cy="3619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直接连接符 32">
            <a:extLst>
              <a:ext uri="{FF2B5EF4-FFF2-40B4-BE49-F238E27FC236}">
                <a16:creationId xmlns:a16="http://schemas.microsoft.com/office/drawing/2014/main" id="{7888F48D-4267-4AD9-B1EC-757A09A5FCFB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V="1">
            <a:off x="2565400" y="3317875"/>
            <a:ext cx="5903913" cy="2957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739" name="对象 3">
            <a:hlinkClick r:id="" action="ppaction://ole?verb=1"/>
            <a:extLst>
              <a:ext uri="{FF2B5EF4-FFF2-40B4-BE49-F238E27FC236}">
                <a16:creationId xmlns:a16="http://schemas.microsoft.com/office/drawing/2014/main" id="{80F40D6B-7385-4A17-AA2C-A598E6B44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9638" y="2986088"/>
          <a:ext cx="5397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18" imgW="190440" imgH="228600" progId="Equation.KSEE3">
                  <p:embed/>
                </p:oleObj>
              </mc:Choice>
              <mc:Fallback>
                <p:oleObj r:id="rId18" imgW="190440" imgH="228600" progId="Equation.KSEE3">
                  <p:embed/>
                  <p:pic>
                    <p:nvPicPr>
                      <p:cNvPr id="3073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0F40D6B-7385-4A17-AA2C-A598E6B44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638" y="2986088"/>
                        <a:ext cx="5397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5">
            <a:extLst>
              <a:ext uri="{FF2B5EF4-FFF2-40B4-BE49-F238E27FC236}">
                <a16:creationId xmlns:a16="http://schemas.microsoft.com/office/drawing/2014/main" id="{BB7167B6-B9A1-4D4C-BA10-453FDF9B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3944938"/>
            <a:ext cx="350838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0741" name="直接箭头连接符 14">
            <a:extLst>
              <a:ext uri="{FF2B5EF4-FFF2-40B4-BE49-F238E27FC236}">
                <a16:creationId xmlns:a16="http://schemas.microsoft.com/office/drawing/2014/main" id="{71A568C2-6341-4BF6-8FC8-4CE53F51E09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826250" y="4259263"/>
            <a:ext cx="1082675" cy="111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任意多边形 12">
            <a:extLst>
              <a:ext uri="{FF2B5EF4-FFF2-40B4-BE49-F238E27FC236}">
                <a16:creationId xmlns:a16="http://schemas.microsoft.com/office/drawing/2014/main" id="{368B9F00-B1FD-4553-89ED-4F8E8EC8A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790575"/>
            <a:ext cx="5091113" cy="4352925"/>
          </a:xfrm>
          <a:custGeom>
            <a:avLst/>
            <a:gdLst>
              <a:gd name="T0" fmla="*/ 0 w 5091430"/>
              <a:gd name="T1" fmla="*/ 0 h 4351655"/>
              <a:gd name="T2" fmla="*/ 446405 w 5091430"/>
              <a:gd name="T3" fmla="*/ 1085215 h 4351655"/>
              <a:gd name="T4" fmla="*/ 1835785 w 5091430"/>
              <a:gd name="T5" fmla="*/ 1420495 h 4351655"/>
              <a:gd name="T6" fmla="*/ 2343150 w 5091430"/>
              <a:gd name="T7" fmla="*/ 2028825 h 4351655"/>
              <a:gd name="T8" fmla="*/ 3357245 w 5091430"/>
              <a:gd name="T9" fmla="*/ 2657475 h 4351655"/>
              <a:gd name="T10" fmla="*/ 3469005 w 5091430"/>
              <a:gd name="T11" fmla="*/ 3256280 h 4351655"/>
              <a:gd name="T12" fmla="*/ 5091430 w 5091430"/>
              <a:gd name="T13" fmla="*/ 4351655 h 435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91430" h="4351655">
                <a:moveTo>
                  <a:pt x="0" y="0"/>
                </a:moveTo>
                <a:cubicBezTo>
                  <a:pt x="61595" y="210185"/>
                  <a:pt x="79375" y="801370"/>
                  <a:pt x="446405" y="1085215"/>
                </a:cubicBezTo>
                <a:cubicBezTo>
                  <a:pt x="813435" y="1369060"/>
                  <a:pt x="1456690" y="1231900"/>
                  <a:pt x="1835785" y="1420495"/>
                </a:cubicBezTo>
                <a:cubicBezTo>
                  <a:pt x="2214880" y="1609090"/>
                  <a:pt x="2038985" y="1781175"/>
                  <a:pt x="2343150" y="2028825"/>
                </a:cubicBezTo>
                <a:cubicBezTo>
                  <a:pt x="2647315" y="2276475"/>
                  <a:pt x="3131820" y="2411730"/>
                  <a:pt x="3357245" y="2657475"/>
                </a:cubicBezTo>
                <a:cubicBezTo>
                  <a:pt x="3582670" y="2903220"/>
                  <a:pt x="3122295" y="2917190"/>
                  <a:pt x="3469005" y="3256280"/>
                </a:cubicBezTo>
                <a:cubicBezTo>
                  <a:pt x="3815715" y="3595370"/>
                  <a:pt x="4765040" y="4105910"/>
                  <a:pt x="5091430" y="435165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Straight Connector 35">
            <a:extLst>
              <a:ext uri="{FF2B5EF4-FFF2-40B4-BE49-F238E27FC236}">
                <a16:creationId xmlns:a16="http://schemas.microsoft.com/office/drawing/2014/main" id="{C824F2BF-88CF-47BE-BBDC-BFF00DE41EFD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Straight Connector 36">
            <a:extLst>
              <a:ext uri="{FF2B5EF4-FFF2-40B4-BE49-F238E27FC236}">
                <a16:creationId xmlns:a16="http://schemas.microsoft.com/office/drawing/2014/main" id="{CF9A3B47-65BC-4C16-AF9F-BBBC7775BC7C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1749" name="直接箭头连接符 4">
            <a:extLst>
              <a:ext uri="{FF2B5EF4-FFF2-40B4-BE49-F238E27FC236}">
                <a16:creationId xmlns:a16="http://schemas.microsoft.com/office/drawing/2014/main" id="{0DB136BE-8683-428C-A584-EDACC9203495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435872BE-08C6-43AF-B1F9-369AC075FC14}"/>
              </a:ext>
            </a:extLst>
          </p:cNvPr>
          <p:cNvSpPr/>
          <p:nvPr/>
        </p:nvSpPr>
        <p:spPr>
          <a:xfrm rot="21120000">
            <a:off x="3043238" y="331788"/>
            <a:ext cx="5318125" cy="5695950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01566" h="1985010">
                <a:moveTo>
                  <a:pt x="92196" y="0"/>
                </a:moveTo>
                <a:cubicBezTo>
                  <a:pt x="75051" y="299720"/>
                  <a:pt x="-129419" y="1144905"/>
                  <a:pt x="132201" y="1541780"/>
                </a:cubicBezTo>
                <a:cubicBezTo>
                  <a:pt x="393821" y="1938655"/>
                  <a:pt x="1135501" y="1866265"/>
                  <a:pt x="1401566" y="198501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1751" name="直接连接符 32">
            <a:extLst>
              <a:ext uri="{FF2B5EF4-FFF2-40B4-BE49-F238E27FC236}">
                <a16:creationId xmlns:a16="http://schemas.microsoft.com/office/drawing/2014/main" id="{7A4FFD4C-67B3-4AC6-A17C-8FA6B301FCB8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2565400" y="1146175"/>
            <a:ext cx="2597150" cy="5078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1752" name="对象 3">
            <a:hlinkClick r:id="" action="ppaction://ole?verb=1"/>
            <a:extLst>
              <a:ext uri="{FF2B5EF4-FFF2-40B4-BE49-F238E27FC236}">
                <a16:creationId xmlns:a16="http://schemas.microsoft.com/office/drawing/2014/main" id="{2748D0C0-20B5-4E9E-89F7-294DD42B0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533400"/>
          <a:ext cx="501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10" imgW="177480" imgH="215640" progId="Equation.KSEE3">
                  <p:embed/>
                </p:oleObj>
              </mc:Choice>
              <mc:Fallback>
                <p:oleObj r:id="rId10" imgW="177480" imgH="215640" progId="Equation.KSEE3">
                  <p:embed/>
                  <p:pic>
                    <p:nvPicPr>
                      <p:cNvPr id="31752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748D0C0-20B5-4E9E-89F7-294DD42B0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33400"/>
                        <a:ext cx="5016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46E384D-193B-4E10-A14C-1EEF86B0B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12" imgW="368280" imgH="215640" progId="Equation.KSEE3">
                  <p:embed/>
                </p:oleObj>
              </mc:Choice>
              <mc:Fallback>
                <p:oleObj r:id="rId12" imgW="368280" imgH="215640" progId="Equation.KSEE3">
                  <p:embed/>
                  <p:pic>
                    <p:nvPicPr>
                      <p:cNvPr id="3175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46E384D-193B-4E10-A14C-1EEF86B0B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4" name="直接箭头连接符 4">
            <a:extLst>
              <a:ext uri="{FF2B5EF4-FFF2-40B4-BE49-F238E27FC236}">
                <a16:creationId xmlns:a16="http://schemas.microsoft.com/office/drawing/2014/main" id="{59587961-3CB8-410A-AFD3-3A12654C6316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175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6C03117-21B6-4CF3-9E57-D79D5FD4A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14" imgW="393480" imgH="215640" progId="Equation.KSEE3">
                  <p:embed/>
                </p:oleObj>
              </mc:Choice>
              <mc:Fallback>
                <p:oleObj r:id="rId14" imgW="393480" imgH="215640" progId="Equation.KSEE3">
                  <p:embed/>
                  <p:pic>
                    <p:nvPicPr>
                      <p:cNvPr id="3175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6C03117-21B6-4CF3-9E57-D79D5FD4A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6" name="直接连接符 32">
            <a:extLst>
              <a:ext uri="{FF2B5EF4-FFF2-40B4-BE49-F238E27FC236}">
                <a16:creationId xmlns:a16="http://schemas.microsoft.com/office/drawing/2014/main" id="{32ABBB30-D3F8-4B10-B3B4-A867344AFD4D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2565400" y="2363788"/>
            <a:ext cx="4797425" cy="391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1757" name="对象 3">
            <a:hlinkClick r:id="" action="ppaction://ole?verb=1"/>
            <a:extLst>
              <a:ext uri="{FF2B5EF4-FFF2-40B4-BE49-F238E27FC236}">
                <a16:creationId xmlns:a16="http://schemas.microsoft.com/office/drawing/2014/main" id="{EB8A051A-26E9-459C-956F-87152F6B8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1955800"/>
          <a:ext cx="5413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16" imgW="190440" imgH="215640" progId="Equation.KSEE3">
                  <p:embed/>
                </p:oleObj>
              </mc:Choice>
              <mc:Fallback>
                <p:oleObj r:id="rId16" imgW="190440" imgH="215640" progId="Equation.KSEE3">
                  <p:embed/>
                  <p:pic>
                    <p:nvPicPr>
                      <p:cNvPr id="31757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B8A051A-26E9-459C-956F-87152F6B8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955800"/>
                        <a:ext cx="5413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5">
            <a:extLst>
              <a:ext uri="{FF2B5EF4-FFF2-40B4-BE49-F238E27FC236}">
                <a16:creationId xmlns:a16="http://schemas.microsoft.com/office/drawing/2014/main" id="{B8B2BC35-879A-4D7B-BF9B-9008767F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1955800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1759" name="直接箭头连接符 14">
            <a:extLst>
              <a:ext uri="{FF2B5EF4-FFF2-40B4-BE49-F238E27FC236}">
                <a16:creationId xmlns:a16="http://schemas.microsoft.com/office/drawing/2014/main" id="{66208C32-AAA5-4058-A720-2543F5EEBD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10063" y="2381250"/>
            <a:ext cx="739775" cy="6223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直接连接符 32">
            <a:extLst>
              <a:ext uri="{FF2B5EF4-FFF2-40B4-BE49-F238E27FC236}">
                <a16:creationId xmlns:a16="http://schemas.microsoft.com/office/drawing/2014/main" id="{2A2F4070-6026-448F-904D-941544A7F71A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V="1">
            <a:off x="2616200" y="4259263"/>
            <a:ext cx="6257925" cy="1984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1761" name="对象 3">
            <a:hlinkClick r:id="" action="ppaction://ole?verb=1"/>
            <a:extLst>
              <a:ext uri="{FF2B5EF4-FFF2-40B4-BE49-F238E27FC236}">
                <a16:creationId xmlns:a16="http://schemas.microsoft.com/office/drawing/2014/main" id="{AD422A52-5026-41BC-8582-E9335300A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4125" y="3925888"/>
          <a:ext cx="5413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18" imgW="190440" imgH="228600" progId="Equation.KSEE3">
                  <p:embed/>
                </p:oleObj>
              </mc:Choice>
              <mc:Fallback>
                <p:oleObj r:id="rId18" imgW="190440" imgH="228600" progId="Equation.KSEE3">
                  <p:embed/>
                  <p:pic>
                    <p:nvPicPr>
                      <p:cNvPr id="31761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D422A52-5026-41BC-8582-E9335300A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25" y="3925888"/>
                        <a:ext cx="54133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5">
            <a:extLst>
              <a:ext uri="{FF2B5EF4-FFF2-40B4-BE49-F238E27FC236}">
                <a16:creationId xmlns:a16="http://schemas.microsoft.com/office/drawing/2014/main" id="{4DC02499-AAFE-4034-9907-3FBC1B925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088" y="3316288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1763" name="直接箭头连接符 14">
            <a:extLst>
              <a:ext uri="{FF2B5EF4-FFF2-40B4-BE49-F238E27FC236}">
                <a16:creationId xmlns:a16="http://schemas.microsoft.com/office/drawing/2014/main" id="{E9D8AB51-0AD5-463E-9798-3B4BA17D43E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75300" y="3670300"/>
            <a:ext cx="1041400" cy="254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AutoShape 25">
            <a:extLst>
              <a:ext uri="{FF2B5EF4-FFF2-40B4-BE49-F238E27FC236}">
                <a16:creationId xmlns:a16="http://schemas.microsoft.com/office/drawing/2014/main" id="{1F8E78A0-693B-4F38-BA2E-B5F5562F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4194175"/>
            <a:ext cx="350838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1765" name="直接箭头连接符 14">
            <a:extLst>
              <a:ext uri="{FF2B5EF4-FFF2-40B4-BE49-F238E27FC236}">
                <a16:creationId xmlns:a16="http://schemas.microsoft.com/office/drawing/2014/main" id="{BFCE0370-CE05-49F2-A2FE-E4737438C5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50013" y="4476750"/>
            <a:ext cx="782637" cy="4524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任意多边形 15">
            <a:extLst>
              <a:ext uri="{FF2B5EF4-FFF2-40B4-BE49-F238E27FC236}">
                <a16:creationId xmlns:a16="http://schemas.microsoft.com/office/drawing/2014/main" id="{6ADB3618-E4C3-4E6B-AF85-1AAA5C05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811213"/>
            <a:ext cx="5060950" cy="4614862"/>
          </a:xfrm>
          <a:custGeom>
            <a:avLst/>
            <a:gdLst>
              <a:gd name="T0" fmla="*/ 0 w 5061585"/>
              <a:gd name="T1" fmla="*/ 0 h 4615180"/>
              <a:gd name="T2" fmla="*/ 334645 w 5061585"/>
              <a:gd name="T3" fmla="*/ 1045210 h 4615180"/>
              <a:gd name="T4" fmla="*/ 872490 w 5061585"/>
              <a:gd name="T5" fmla="*/ 2018665 h 4615180"/>
              <a:gd name="T6" fmla="*/ 1795145 w 5061585"/>
              <a:gd name="T7" fmla="*/ 2475230 h 4615180"/>
              <a:gd name="T8" fmla="*/ 2160270 w 5061585"/>
              <a:gd name="T9" fmla="*/ 2992120 h 4615180"/>
              <a:gd name="T10" fmla="*/ 2849880 w 5061585"/>
              <a:gd name="T11" fmla="*/ 3723005 h 4615180"/>
              <a:gd name="T12" fmla="*/ 3154680 w 5061585"/>
              <a:gd name="T13" fmla="*/ 4209415 h 4615180"/>
              <a:gd name="T14" fmla="*/ 5061585 w 5061585"/>
              <a:gd name="T15" fmla="*/ 4615180 h 4615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61585" h="4615180">
                <a:moveTo>
                  <a:pt x="0" y="0"/>
                </a:moveTo>
                <a:cubicBezTo>
                  <a:pt x="55880" y="189865"/>
                  <a:pt x="160020" y="641350"/>
                  <a:pt x="334645" y="1045210"/>
                </a:cubicBezTo>
                <a:cubicBezTo>
                  <a:pt x="509270" y="1449070"/>
                  <a:pt x="580390" y="1732915"/>
                  <a:pt x="872490" y="2018665"/>
                </a:cubicBezTo>
                <a:cubicBezTo>
                  <a:pt x="1164590" y="2304415"/>
                  <a:pt x="1537335" y="2280285"/>
                  <a:pt x="1795145" y="2475230"/>
                </a:cubicBezTo>
                <a:cubicBezTo>
                  <a:pt x="2052955" y="2670175"/>
                  <a:pt x="1949450" y="2742565"/>
                  <a:pt x="2160270" y="2992120"/>
                </a:cubicBezTo>
                <a:cubicBezTo>
                  <a:pt x="2371090" y="3241675"/>
                  <a:pt x="2651125" y="3479800"/>
                  <a:pt x="2849880" y="3723005"/>
                </a:cubicBezTo>
                <a:cubicBezTo>
                  <a:pt x="3048635" y="3966210"/>
                  <a:pt x="2712085" y="4030980"/>
                  <a:pt x="3154680" y="4209415"/>
                </a:cubicBezTo>
                <a:cubicBezTo>
                  <a:pt x="3597275" y="4387850"/>
                  <a:pt x="4684395" y="4533900"/>
                  <a:pt x="5061585" y="461518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0" name="Straight Connector 35">
            <a:extLst>
              <a:ext uri="{FF2B5EF4-FFF2-40B4-BE49-F238E27FC236}">
                <a16:creationId xmlns:a16="http://schemas.microsoft.com/office/drawing/2014/main" id="{6C7AE669-C5DB-456A-8067-C726619BF8CF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Straight Connector 36">
            <a:extLst>
              <a:ext uri="{FF2B5EF4-FFF2-40B4-BE49-F238E27FC236}">
                <a16:creationId xmlns:a16="http://schemas.microsoft.com/office/drawing/2014/main" id="{5CC86CBC-E9F9-4716-8627-4D72E4D8CF46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箭头连接符 4">
            <a:extLst>
              <a:ext uri="{FF2B5EF4-FFF2-40B4-BE49-F238E27FC236}">
                <a16:creationId xmlns:a16="http://schemas.microsoft.com/office/drawing/2014/main" id="{DD1606A1-C9FB-42E2-92A7-34E57836C03E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AE47FBDD-27DA-4A5F-9948-D7FC3D798E51}"/>
              </a:ext>
            </a:extLst>
          </p:cNvPr>
          <p:cNvSpPr/>
          <p:nvPr/>
        </p:nvSpPr>
        <p:spPr>
          <a:xfrm rot="21120000">
            <a:off x="3043238" y="331788"/>
            <a:ext cx="5318125" cy="5695950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01566" h="1985010">
                <a:moveTo>
                  <a:pt x="92196" y="0"/>
                </a:moveTo>
                <a:cubicBezTo>
                  <a:pt x="75051" y="299720"/>
                  <a:pt x="-129419" y="1144905"/>
                  <a:pt x="132201" y="1541780"/>
                </a:cubicBezTo>
                <a:cubicBezTo>
                  <a:pt x="393821" y="1938655"/>
                  <a:pt x="1135501" y="1866265"/>
                  <a:pt x="1401566" y="198501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2774" name="直接连接符 32">
            <a:extLst>
              <a:ext uri="{FF2B5EF4-FFF2-40B4-BE49-F238E27FC236}">
                <a16:creationId xmlns:a16="http://schemas.microsoft.com/office/drawing/2014/main" id="{04C48481-E516-4F6A-AC81-18F5E80C2859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2565400" y="558800"/>
            <a:ext cx="1176338" cy="5665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775" name="对象 3">
            <a:hlinkClick r:id="" action="ppaction://ole?verb=1"/>
            <a:extLst>
              <a:ext uri="{FF2B5EF4-FFF2-40B4-BE49-F238E27FC236}">
                <a16:creationId xmlns:a16="http://schemas.microsoft.com/office/drawing/2014/main" id="{86BD717A-C7A6-4A0C-83B9-1DBA8995A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1738" y="346075"/>
          <a:ext cx="5032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10" imgW="177480" imgH="215640" progId="Equation.KSEE3">
                  <p:embed/>
                </p:oleObj>
              </mc:Choice>
              <mc:Fallback>
                <p:oleObj r:id="rId10" imgW="177480" imgH="215640" progId="Equation.KSEE3">
                  <p:embed/>
                  <p:pic>
                    <p:nvPicPr>
                      <p:cNvPr id="32775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6BD717A-C7A6-4A0C-83B9-1DBA8995A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46075"/>
                        <a:ext cx="5032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A692C30-8479-4D3F-A3CB-9766FCE8E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12" imgW="368280" imgH="215640" progId="Equation.KSEE3">
                  <p:embed/>
                </p:oleObj>
              </mc:Choice>
              <mc:Fallback>
                <p:oleObj r:id="rId12" imgW="368280" imgH="215640" progId="Equation.KSEE3">
                  <p:embed/>
                  <p:pic>
                    <p:nvPicPr>
                      <p:cNvPr id="3277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A692C30-8479-4D3F-A3CB-9766FCE8E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77" name="直接箭头连接符 4">
            <a:extLst>
              <a:ext uri="{FF2B5EF4-FFF2-40B4-BE49-F238E27FC236}">
                <a16:creationId xmlns:a16="http://schemas.microsoft.com/office/drawing/2014/main" id="{F7688F3D-00AB-4A4C-B165-9C140E85408A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77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4FD9607-AAB2-424A-94E3-3A4280CE5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14" imgW="393480" imgH="215640" progId="Equation.KSEE3">
                  <p:embed/>
                </p:oleObj>
              </mc:Choice>
              <mc:Fallback>
                <p:oleObj r:id="rId14" imgW="393480" imgH="215640" progId="Equation.KSEE3">
                  <p:embed/>
                  <p:pic>
                    <p:nvPicPr>
                      <p:cNvPr id="3277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4FD9607-AAB2-424A-94E3-3A4280CE52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79" name="直接连接符 32">
            <a:extLst>
              <a:ext uri="{FF2B5EF4-FFF2-40B4-BE49-F238E27FC236}">
                <a16:creationId xmlns:a16="http://schemas.microsoft.com/office/drawing/2014/main" id="{01EC9B4D-7A18-4F33-8E82-1A08F81E8AB2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2565400" y="1592263"/>
            <a:ext cx="3367088" cy="468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780" name="对象 3">
            <a:hlinkClick r:id="" action="ppaction://ole?verb=1"/>
            <a:extLst>
              <a:ext uri="{FF2B5EF4-FFF2-40B4-BE49-F238E27FC236}">
                <a16:creationId xmlns:a16="http://schemas.microsoft.com/office/drawing/2014/main" id="{020FD1CA-BE4F-4DA2-9EC9-10E313129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0263" y="979488"/>
          <a:ext cx="5397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16" imgW="190440" imgH="215640" progId="Equation.KSEE3">
                  <p:embed/>
                </p:oleObj>
              </mc:Choice>
              <mc:Fallback>
                <p:oleObj r:id="rId16" imgW="190440" imgH="215640" progId="Equation.KSEE3">
                  <p:embed/>
                  <p:pic>
                    <p:nvPicPr>
                      <p:cNvPr id="32780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20FD1CA-BE4F-4DA2-9EC9-10E313129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979488"/>
                        <a:ext cx="5397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5">
            <a:extLst>
              <a:ext uri="{FF2B5EF4-FFF2-40B4-BE49-F238E27FC236}">
                <a16:creationId xmlns:a16="http://schemas.microsoft.com/office/drawing/2014/main" id="{76B93BDF-88A7-4CCC-AFE4-7DABF371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1592263"/>
            <a:ext cx="350838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2782" name="直接箭头连接符 14">
            <a:extLst>
              <a:ext uri="{FF2B5EF4-FFF2-40B4-BE49-F238E27FC236}">
                <a16:creationId xmlns:a16="http://schemas.microsoft.com/office/drawing/2014/main" id="{A6CCBFAC-3F0E-4737-AF60-41DCA372CB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17888" y="2051050"/>
            <a:ext cx="276225" cy="6064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直接连接符 32">
            <a:extLst>
              <a:ext uri="{FF2B5EF4-FFF2-40B4-BE49-F238E27FC236}">
                <a16:creationId xmlns:a16="http://schemas.microsoft.com/office/drawing/2014/main" id="{D7886ACC-98A0-446A-90B9-75B7C83D489C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V="1">
            <a:off x="2616200" y="3773488"/>
            <a:ext cx="5578475" cy="247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78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CA0489E9-B515-47F4-BE9C-BFFDEF6E7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6113" y="3609975"/>
          <a:ext cx="5397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18" imgW="190440" imgH="228600" progId="Equation.KSEE3">
                  <p:embed/>
                </p:oleObj>
              </mc:Choice>
              <mc:Fallback>
                <p:oleObj r:id="rId18" imgW="190440" imgH="228600" progId="Equation.KSEE3">
                  <p:embed/>
                  <p:pic>
                    <p:nvPicPr>
                      <p:cNvPr id="3278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A0489E9-B515-47F4-BE9C-BFFDEF6E7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113" y="3609975"/>
                        <a:ext cx="5397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5">
            <a:extLst>
              <a:ext uri="{FF2B5EF4-FFF2-40B4-BE49-F238E27FC236}">
                <a16:creationId xmlns:a16="http://schemas.microsoft.com/office/drawing/2014/main" id="{28DB533F-4D67-4A28-B4D7-29B2520C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2708275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2786" name="直接箭头连接符 14">
            <a:extLst>
              <a:ext uri="{FF2B5EF4-FFF2-40B4-BE49-F238E27FC236}">
                <a16:creationId xmlns:a16="http://schemas.microsoft.com/office/drawing/2014/main" id="{37831295-C46A-4CC9-AAA0-86CDC4631D4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46538" y="3182938"/>
            <a:ext cx="339725" cy="7223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AutoShape 25">
            <a:extLst>
              <a:ext uri="{FF2B5EF4-FFF2-40B4-BE49-F238E27FC236}">
                <a16:creationId xmlns:a16="http://schemas.microsoft.com/office/drawing/2014/main" id="{13C7E4AD-93BA-430D-9C99-30427519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4716463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2788" name="直接箭头连接符 14">
            <a:extLst>
              <a:ext uri="{FF2B5EF4-FFF2-40B4-BE49-F238E27FC236}">
                <a16:creationId xmlns:a16="http://schemas.microsoft.com/office/drawing/2014/main" id="{8F087A6F-609D-4EB5-8B7E-9634538505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24475" y="5027613"/>
            <a:ext cx="995363" cy="146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任意多边形 12">
            <a:extLst>
              <a:ext uri="{FF2B5EF4-FFF2-40B4-BE49-F238E27FC236}">
                <a16:creationId xmlns:a16="http://schemas.microsoft.com/office/drawing/2014/main" id="{588F47E5-7C88-4A97-A474-35B857A2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882650"/>
            <a:ext cx="4991100" cy="4605338"/>
          </a:xfrm>
          <a:custGeom>
            <a:avLst/>
            <a:gdLst>
              <a:gd name="T0" fmla="*/ 11215 w 4990885"/>
              <a:gd name="T1" fmla="*/ 0 h 4605020"/>
              <a:gd name="T2" fmla="*/ 112180 w 4990885"/>
              <a:gd name="T3" fmla="*/ 1602740 h 4605020"/>
              <a:gd name="T4" fmla="*/ 852590 w 4990885"/>
              <a:gd name="T5" fmla="*/ 3256280 h 4605020"/>
              <a:gd name="T6" fmla="*/ 1937805 w 4990885"/>
              <a:gd name="T7" fmla="*/ 4239895 h 4605020"/>
              <a:gd name="T8" fmla="*/ 4990885 w 4990885"/>
              <a:gd name="T9" fmla="*/ 4605020 h 4605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0885" h="4605020">
                <a:moveTo>
                  <a:pt x="11215" y="0"/>
                </a:moveTo>
                <a:cubicBezTo>
                  <a:pt x="16295" y="287655"/>
                  <a:pt x="-56094" y="951230"/>
                  <a:pt x="112180" y="1602740"/>
                </a:cubicBezTo>
                <a:cubicBezTo>
                  <a:pt x="280455" y="2254250"/>
                  <a:pt x="487465" y="2728595"/>
                  <a:pt x="852590" y="3256280"/>
                </a:cubicBezTo>
                <a:cubicBezTo>
                  <a:pt x="1217715" y="3783965"/>
                  <a:pt x="1110400" y="3970020"/>
                  <a:pt x="1937805" y="4239895"/>
                </a:cubicBezTo>
                <a:cubicBezTo>
                  <a:pt x="2765210" y="4509770"/>
                  <a:pt x="4402240" y="4551680"/>
                  <a:pt x="4990885" y="460502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4" name="Straight Connector 35">
            <a:extLst>
              <a:ext uri="{FF2B5EF4-FFF2-40B4-BE49-F238E27FC236}">
                <a16:creationId xmlns:a16="http://schemas.microsoft.com/office/drawing/2014/main" id="{8828CBDD-C0AA-4C9C-8FF0-E5FF8A2BE8F2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Straight Connector 36">
            <a:extLst>
              <a:ext uri="{FF2B5EF4-FFF2-40B4-BE49-F238E27FC236}">
                <a16:creationId xmlns:a16="http://schemas.microsoft.com/office/drawing/2014/main" id="{AB2BFF34-7961-43F3-9062-6B8B20360C73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796" name="直接箭头连接符 4">
            <a:extLst>
              <a:ext uri="{FF2B5EF4-FFF2-40B4-BE49-F238E27FC236}">
                <a16:creationId xmlns:a16="http://schemas.microsoft.com/office/drawing/2014/main" id="{D16BF341-258E-4F1F-B241-41D58D688864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0C852CBD-F0B0-45C6-B111-ED7CBF68705C}"/>
              </a:ext>
            </a:extLst>
          </p:cNvPr>
          <p:cNvSpPr/>
          <p:nvPr/>
        </p:nvSpPr>
        <p:spPr>
          <a:xfrm rot="21120000">
            <a:off x="3043238" y="331788"/>
            <a:ext cx="5318125" cy="5695950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01566" h="1985010">
                <a:moveTo>
                  <a:pt x="92196" y="0"/>
                </a:moveTo>
                <a:cubicBezTo>
                  <a:pt x="75051" y="299720"/>
                  <a:pt x="-129419" y="1144905"/>
                  <a:pt x="132201" y="1541780"/>
                </a:cubicBezTo>
                <a:cubicBezTo>
                  <a:pt x="393821" y="1938655"/>
                  <a:pt x="1135501" y="1866265"/>
                  <a:pt x="1401566" y="198501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3379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E399A6D-FEA8-4D90-9D72-282F0CFFB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10" imgW="368280" imgH="215640" progId="Equation.KSEE3">
                  <p:embed/>
                </p:oleObj>
              </mc:Choice>
              <mc:Fallback>
                <p:oleObj r:id="rId10" imgW="368280" imgH="215640" progId="Equation.KSEE3">
                  <p:embed/>
                  <p:pic>
                    <p:nvPicPr>
                      <p:cNvPr id="3379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E399A6D-FEA8-4D90-9D72-282F0CFFB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799" name="直接箭头连接符 4">
            <a:extLst>
              <a:ext uri="{FF2B5EF4-FFF2-40B4-BE49-F238E27FC236}">
                <a16:creationId xmlns:a16="http://schemas.microsoft.com/office/drawing/2014/main" id="{C64D7FAA-91AE-4C89-B234-D1ADF5EABA95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380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0F66102-78F1-4FB2-9027-657107904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12" imgW="393480" imgH="215640" progId="Equation.KSEE3">
                  <p:embed/>
                </p:oleObj>
              </mc:Choice>
              <mc:Fallback>
                <p:oleObj r:id="rId12" imgW="393480" imgH="215640" progId="Equation.KSEE3">
                  <p:embed/>
                  <p:pic>
                    <p:nvPicPr>
                      <p:cNvPr id="3380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0F66102-78F1-4FB2-9027-657107904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801" name="直接连接符 32">
            <a:extLst>
              <a:ext uri="{FF2B5EF4-FFF2-40B4-BE49-F238E27FC236}">
                <a16:creationId xmlns:a16="http://schemas.microsoft.com/office/drawing/2014/main" id="{599CB69E-58B3-4A36-A243-2840D13A2E9A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2565400" y="508000"/>
            <a:ext cx="852488" cy="5716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3802" name="对象 3">
            <a:hlinkClick r:id="" action="ppaction://ole?verb=1"/>
            <a:extLst>
              <a:ext uri="{FF2B5EF4-FFF2-40B4-BE49-F238E27FC236}">
                <a16:creationId xmlns:a16="http://schemas.microsoft.com/office/drawing/2014/main" id="{F2D49EDA-AFBC-486D-85C7-572F27B70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9325" y="269875"/>
          <a:ext cx="501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14" imgW="177480" imgH="215640" progId="Equation.KSEE3">
                  <p:embed/>
                </p:oleObj>
              </mc:Choice>
              <mc:Fallback>
                <p:oleObj r:id="rId14" imgW="177480" imgH="215640" progId="Equation.KSEE3">
                  <p:embed/>
                  <p:pic>
                    <p:nvPicPr>
                      <p:cNvPr id="33802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2D49EDA-AFBC-486D-85C7-572F27B70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269875"/>
                        <a:ext cx="5016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803" name="直接连接符 32">
            <a:extLst>
              <a:ext uri="{FF2B5EF4-FFF2-40B4-BE49-F238E27FC236}">
                <a16:creationId xmlns:a16="http://schemas.microsoft.com/office/drawing/2014/main" id="{477649B1-4336-478D-B6FC-1A7995C2E679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2565400" y="2171700"/>
            <a:ext cx="4037013" cy="410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380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2D952C67-F768-462A-B690-A2F7DA022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2413" y="1943100"/>
          <a:ext cx="5413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16" imgW="190440" imgH="215640" progId="Equation.KSEE3">
                  <p:embed/>
                </p:oleObj>
              </mc:Choice>
              <mc:Fallback>
                <p:oleObj r:id="rId16" imgW="190440" imgH="215640" progId="Equation.KSEE3">
                  <p:embed/>
                  <p:pic>
                    <p:nvPicPr>
                      <p:cNvPr id="3380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D952C67-F768-462A-B690-A2F7DA022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1943100"/>
                        <a:ext cx="5413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805" name="直接连接符 32">
            <a:extLst>
              <a:ext uri="{FF2B5EF4-FFF2-40B4-BE49-F238E27FC236}">
                <a16:creationId xmlns:a16="http://schemas.microsoft.com/office/drawing/2014/main" id="{F273E877-4940-4979-BE70-CA44DC2012D8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V="1">
            <a:off x="2616200" y="4270375"/>
            <a:ext cx="5922963" cy="1973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3806" name="对象 3">
            <a:hlinkClick r:id="" action="ppaction://ole?verb=1"/>
            <a:extLst>
              <a:ext uri="{FF2B5EF4-FFF2-40B4-BE49-F238E27FC236}">
                <a16:creationId xmlns:a16="http://schemas.microsoft.com/office/drawing/2014/main" id="{77F3B6C3-D864-4420-9A02-4FA642D2B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9475" y="4160838"/>
          <a:ext cx="5397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18" imgW="190440" imgH="228600" progId="Equation.KSEE3">
                  <p:embed/>
                </p:oleObj>
              </mc:Choice>
              <mc:Fallback>
                <p:oleObj r:id="rId18" imgW="190440" imgH="228600" progId="Equation.KSEE3">
                  <p:embed/>
                  <p:pic>
                    <p:nvPicPr>
                      <p:cNvPr id="33806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7F3B6C3-D864-4420-9A02-4FA642D2B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4160838"/>
                        <a:ext cx="5397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5">
            <a:extLst>
              <a:ext uri="{FF2B5EF4-FFF2-40B4-BE49-F238E27FC236}">
                <a16:creationId xmlns:a16="http://schemas.microsoft.com/office/drawing/2014/main" id="{967505E7-7550-4726-9168-921BC5905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424113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7" name="AutoShape 25">
            <a:extLst>
              <a:ext uri="{FF2B5EF4-FFF2-40B4-BE49-F238E27FC236}">
                <a16:creationId xmlns:a16="http://schemas.microsoft.com/office/drawing/2014/main" id="{849DA58F-37E7-4617-932F-9A33D0CA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4027488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9FE45FEC-40F3-4A4F-8EC0-0C89D048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5097463"/>
            <a:ext cx="350837" cy="3905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33810" name="直接箭头连接符 14">
            <a:extLst>
              <a:ext uri="{FF2B5EF4-FFF2-40B4-BE49-F238E27FC236}">
                <a16:creationId xmlns:a16="http://schemas.microsoft.com/office/drawing/2014/main" id="{4ED68DF5-D5E9-4082-9F18-5A1979E0FA7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92450" y="2814638"/>
            <a:ext cx="257175" cy="2492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直接箭头连接符 14">
            <a:extLst>
              <a:ext uri="{FF2B5EF4-FFF2-40B4-BE49-F238E27FC236}">
                <a16:creationId xmlns:a16="http://schemas.microsoft.com/office/drawing/2014/main" id="{2275DE45-AF1E-4FF1-B5BC-D08E96EFA0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48100" y="4403725"/>
            <a:ext cx="82550" cy="406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直接箭头连接符 14">
            <a:extLst>
              <a:ext uri="{FF2B5EF4-FFF2-40B4-BE49-F238E27FC236}">
                <a16:creationId xmlns:a16="http://schemas.microsoft.com/office/drawing/2014/main" id="{88F687CA-6B58-4521-9EFB-A2AB2F86C49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53038" y="5343525"/>
            <a:ext cx="569912" cy="936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2D773-A660-4C75-9537-39641E0A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F82BD256-FFBB-4E69-BFE6-B3556A3BB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7" t="22822" r="29421" b="24354"/>
          <a:stretch/>
        </p:blipFill>
        <p:spPr>
          <a:xfrm>
            <a:off x="4395831" y="2818701"/>
            <a:ext cx="3372375" cy="229858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81988-CAE1-437F-9561-E34CD2EB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64D9-0023-4F45-9B98-0D80B877CB5D}" type="datetime1">
              <a:rPr lang="en-US" altLang="en-US" smtClean="0"/>
              <a:pPr/>
              <a:t>10/20/2020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8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任意多边形 12">
            <a:extLst>
              <a:ext uri="{FF2B5EF4-FFF2-40B4-BE49-F238E27FC236}">
                <a16:creationId xmlns:a16="http://schemas.microsoft.com/office/drawing/2014/main" id="{F68286B9-0C14-41C8-B714-AF900A7A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8" name="Straight Connector 35">
            <a:extLst>
              <a:ext uri="{FF2B5EF4-FFF2-40B4-BE49-F238E27FC236}">
                <a16:creationId xmlns:a16="http://schemas.microsoft.com/office/drawing/2014/main" id="{B3B6FEFF-CC27-4D08-AF4E-92B856395E8F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Straight Connector 36">
            <a:extLst>
              <a:ext uri="{FF2B5EF4-FFF2-40B4-BE49-F238E27FC236}">
                <a16:creationId xmlns:a16="http://schemas.microsoft.com/office/drawing/2014/main" id="{B7986978-8C65-410F-8B36-FDACAC81DA55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4820" name="直接箭头连接符 4">
            <a:extLst>
              <a:ext uri="{FF2B5EF4-FFF2-40B4-BE49-F238E27FC236}">
                <a16:creationId xmlns:a16="http://schemas.microsoft.com/office/drawing/2014/main" id="{66A850D5-2DC9-4D75-A240-310D2DEB23F6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482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078999C-B4D3-486F-A2FA-85660A6DD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3482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078999C-B4D3-486F-A2FA-85660A6DD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DC46E71C-671D-4B8B-A037-E08C5BF86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3482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C46E71C-671D-4B8B-A037-E08C5BF86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823" name="直接箭头连接符 4">
            <a:extLst>
              <a:ext uri="{FF2B5EF4-FFF2-40B4-BE49-F238E27FC236}">
                <a16:creationId xmlns:a16="http://schemas.microsoft.com/office/drawing/2014/main" id="{6562B088-AE13-426E-8DB6-9BC29C76E00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AutoShape 25">
            <a:extLst>
              <a:ext uri="{FF2B5EF4-FFF2-40B4-BE49-F238E27FC236}">
                <a16:creationId xmlns:a16="http://schemas.microsoft.com/office/drawing/2014/main" id="{3ED8FAB0-8315-4C7F-9C0A-54AAFFB1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79950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BA1CF083-FBE2-4601-B56A-A6C23A520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4386263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" name="AutoShape 25">
            <a:extLst>
              <a:ext uri="{FF2B5EF4-FFF2-40B4-BE49-F238E27FC236}">
                <a16:creationId xmlns:a16="http://schemas.microsoft.com/office/drawing/2014/main" id="{C7844613-7755-413B-A10B-6C7C4CA3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4895850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F42DFDE8-BF3F-41EF-B23C-53A94214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216525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E2F848D-024E-478C-9ED0-EEB7A7FBF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3" y="505618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任意多边形 12">
            <a:extLst>
              <a:ext uri="{FF2B5EF4-FFF2-40B4-BE49-F238E27FC236}">
                <a16:creationId xmlns:a16="http://schemas.microsoft.com/office/drawing/2014/main" id="{4A4CE6B1-5FB0-4CE9-A2A6-4B1857B95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" name="Straight Connector 35">
            <a:extLst>
              <a:ext uri="{FF2B5EF4-FFF2-40B4-BE49-F238E27FC236}">
                <a16:creationId xmlns:a16="http://schemas.microsoft.com/office/drawing/2014/main" id="{8382B031-FCD1-4B05-A0DB-B0E69A0E7FD5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Straight Connector 36">
            <a:extLst>
              <a:ext uri="{FF2B5EF4-FFF2-40B4-BE49-F238E27FC236}">
                <a16:creationId xmlns:a16="http://schemas.microsoft.com/office/drawing/2014/main" id="{932F0940-892C-4C3F-AAE9-1D8A9EFD8928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844" name="直接箭头连接符 4">
            <a:extLst>
              <a:ext uri="{FF2B5EF4-FFF2-40B4-BE49-F238E27FC236}">
                <a16:creationId xmlns:a16="http://schemas.microsoft.com/office/drawing/2014/main" id="{E9579EAB-8189-4CB1-A0BB-D87204F127F0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584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96C71C6-3B39-4AED-A96A-2BBD900E8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3584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96C71C6-3B39-4AED-A96A-2BBD900E8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7BF507F-8F7A-4A1D-AF89-4EDCAF47A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3584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7BF507F-8F7A-4A1D-AF89-4EDCAF47A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847" name="直接箭头连接符 4">
            <a:extLst>
              <a:ext uri="{FF2B5EF4-FFF2-40B4-BE49-F238E27FC236}">
                <a16:creationId xmlns:a16="http://schemas.microsoft.com/office/drawing/2014/main" id="{31C44776-FB9C-415A-801B-33888352579A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AutoShape 25">
            <a:extLst>
              <a:ext uri="{FF2B5EF4-FFF2-40B4-BE49-F238E27FC236}">
                <a16:creationId xmlns:a16="http://schemas.microsoft.com/office/drawing/2014/main" id="{E19C26FB-28DD-4A78-BEC0-E8B8D746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4386263"/>
            <a:ext cx="396875" cy="441325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5" name="AutoShape 25">
            <a:extLst>
              <a:ext uri="{FF2B5EF4-FFF2-40B4-BE49-F238E27FC236}">
                <a16:creationId xmlns:a16="http://schemas.microsoft.com/office/drawing/2014/main" id="{567A6FAE-737E-4F9A-A201-DA10E32A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561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6AE0D221-3F16-40DA-80E6-A598A59E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4827588"/>
            <a:ext cx="396875" cy="439737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296E8D79-3335-4C73-A5A6-4BAA3E6A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5010150"/>
            <a:ext cx="396875" cy="441325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56AD0161-8E34-4842-AD65-5E32304B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5162550"/>
            <a:ext cx="396875" cy="441325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traight Connector 35">
            <a:extLst>
              <a:ext uri="{FF2B5EF4-FFF2-40B4-BE49-F238E27FC236}">
                <a16:creationId xmlns:a16="http://schemas.microsoft.com/office/drawing/2014/main" id="{959EFB57-E295-423A-9C6D-C7F85B9291DF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" name="Straight Connector 36">
            <a:extLst>
              <a:ext uri="{FF2B5EF4-FFF2-40B4-BE49-F238E27FC236}">
                <a16:creationId xmlns:a16="http://schemas.microsoft.com/office/drawing/2014/main" id="{392887CD-6CEE-42AE-A21F-C5B955549DE6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6867" name="直接箭头连接符 4">
            <a:extLst>
              <a:ext uri="{FF2B5EF4-FFF2-40B4-BE49-F238E27FC236}">
                <a16:creationId xmlns:a16="http://schemas.microsoft.com/office/drawing/2014/main" id="{0A883BBF-4C2D-4EE6-87E1-403F066A8254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86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7D5D04E-62F8-45BA-B4DC-6AE062693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3686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7D5D04E-62F8-45BA-B4DC-6AE062693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82164C6-F30D-489E-A28B-62FFD131F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3686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82164C6-F30D-489E-A28B-62FFD131F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870" name="直接箭头连接符 4">
            <a:extLst>
              <a:ext uri="{FF2B5EF4-FFF2-40B4-BE49-F238E27FC236}">
                <a16:creationId xmlns:a16="http://schemas.microsoft.com/office/drawing/2014/main" id="{930212C1-74F0-43EF-A0A7-7F9A99453950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AutoShape 25">
            <a:extLst>
              <a:ext uri="{FF2B5EF4-FFF2-40B4-BE49-F238E27FC236}">
                <a16:creationId xmlns:a16="http://schemas.microsoft.com/office/drawing/2014/main" id="{33C2F606-7D47-49D9-94BA-29C28B02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792163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0BD2FBA-18D1-43CB-B194-427ECDA5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2346325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" name="AutoShape 25">
            <a:extLst>
              <a:ext uri="{FF2B5EF4-FFF2-40B4-BE49-F238E27FC236}">
                <a16:creationId xmlns:a16="http://schemas.microsoft.com/office/drawing/2014/main" id="{16801171-FEE7-46A0-AB85-414DE07E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892550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1F2FC58F-0752-4865-804C-8BED9B1B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5" y="5175250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BAA1DDB-440A-4A10-A463-7B753B8E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4735513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6876" name="任意多边形 12">
            <a:extLst>
              <a:ext uri="{FF2B5EF4-FFF2-40B4-BE49-F238E27FC236}">
                <a16:creationId xmlns:a16="http://schemas.microsoft.com/office/drawing/2014/main" id="{5384FD04-428E-412E-A77B-3D2629D5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traight Connector 35">
            <a:extLst>
              <a:ext uri="{FF2B5EF4-FFF2-40B4-BE49-F238E27FC236}">
                <a16:creationId xmlns:a16="http://schemas.microsoft.com/office/drawing/2014/main" id="{ED14184F-0701-4499-9626-EA8E2F2E43BC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0" name="Straight Connector 36">
            <a:extLst>
              <a:ext uri="{FF2B5EF4-FFF2-40B4-BE49-F238E27FC236}">
                <a16:creationId xmlns:a16="http://schemas.microsoft.com/office/drawing/2014/main" id="{A628411B-92D2-466D-A60F-87613701154B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7891" name="直接箭头连接符 4">
            <a:extLst>
              <a:ext uri="{FF2B5EF4-FFF2-40B4-BE49-F238E27FC236}">
                <a16:creationId xmlns:a16="http://schemas.microsoft.com/office/drawing/2014/main" id="{0E5FADDB-41DC-4D18-A946-DB0A18F89CC4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789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477D662-045F-493E-9D81-3CE3BEB14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3789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477D662-045F-493E-9D81-3CE3BEB14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925F382-DD71-4CBE-9F1A-6771C42E4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3789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925F382-DD71-4CBE-9F1A-6771C42E4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894" name="直接箭头连接符 4">
            <a:extLst>
              <a:ext uri="{FF2B5EF4-FFF2-40B4-BE49-F238E27FC236}">
                <a16:creationId xmlns:a16="http://schemas.microsoft.com/office/drawing/2014/main" id="{586D3F5F-82EE-4795-BE04-BC5F492945EF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AutoShape 25">
            <a:extLst>
              <a:ext uri="{FF2B5EF4-FFF2-40B4-BE49-F238E27FC236}">
                <a16:creationId xmlns:a16="http://schemas.microsoft.com/office/drawing/2014/main" id="{1962FC5A-DF23-4CC0-BAB1-7167671D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792163"/>
            <a:ext cx="396875" cy="439737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7896" name="任意多边形 12">
            <a:extLst>
              <a:ext uri="{FF2B5EF4-FFF2-40B4-BE49-F238E27FC236}">
                <a16:creationId xmlns:a16="http://schemas.microsoft.com/office/drawing/2014/main" id="{7F1CEAA4-A51C-4C54-AB4F-8BA25977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AutoShape 25">
            <a:extLst>
              <a:ext uri="{FF2B5EF4-FFF2-40B4-BE49-F238E27FC236}">
                <a16:creationId xmlns:a16="http://schemas.microsoft.com/office/drawing/2014/main" id="{BC535FB7-741C-4A96-A73A-4CCCA0A70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2409825"/>
            <a:ext cx="396875" cy="441325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36D54255-33C7-4771-9740-17C668F3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3648075"/>
            <a:ext cx="396875" cy="439738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D8100C43-00F0-40EA-9D32-9B6BE831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368800"/>
            <a:ext cx="396875" cy="441325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6D98113C-913E-4BE4-ABBB-BEC1A489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5016500"/>
            <a:ext cx="396875" cy="441325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任意多边形 12">
            <a:extLst>
              <a:ext uri="{FF2B5EF4-FFF2-40B4-BE49-F238E27FC236}">
                <a16:creationId xmlns:a16="http://schemas.microsoft.com/office/drawing/2014/main" id="{A49D8205-10B1-438E-84D3-0C7BF955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4" name="Straight Connector 35">
            <a:extLst>
              <a:ext uri="{FF2B5EF4-FFF2-40B4-BE49-F238E27FC236}">
                <a16:creationId xmlns:a16="http://schemas.microsoft.com/office/drawing/2014/main" id="{60328DA9-02F1-49EF-B969-00017D77A66C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Straight Connector 36">
            <a:extLst>
              <a:ext uri="{FF2B5EF4-FFF2-40B4-BE49-F238E27FC236}">
                <a16:creationId xmlns:a16="http://schemas.microsoft.com/office/drawing/2014/main" id="{94851241-3832-4394-A080-6BB7703854A7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箭头连接符 4">
            <a:extLst>
              <a:ext uri="{FF2B5EF4-FFF2-40B4-BE49-F238E27FC236}">
                <a16:creationId xmlns:a16="http://schemas.microsoft.com/office/drawing/2014/main" id="{64E8D8A2-6B91-476D-97B5-F3E80D57B499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891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9649481-4B44-47A8-8E06-EC862638D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3891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9649481-4B44-47A8-8E06-EC862638D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97C29D2-91FF-49F6-A2C9-20FB92280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3891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97C29D2-91FF-49F6-A2C9-20FB92280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919" name="直接箭头连接符 4">
            <a:extLst>
              <a:ext uri="{FF2B5EF4-FFF2-40B4-BE49-F238E27FC236}">
                <a16:creationId xmlns:a16="http://schemas.microsoft.com/office/drawing/2014/main" id="{5CB30360-809A-4278-A49A-C90FE87181F0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AutoShape 25">
            <a:extLst>
              <a:ext uri="{FF2B5EF4-FFF2-40B4-BE49-F238E27FC236}">
                <a16:creationId xmlns:a16="http://schemas.microsoft.com/office/drawing/2014/main" id="{A4687B3B-A07F-4B7C-9C1A-B14D29E1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1319213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FA65FAA8-5105-4CB7-86C8-E23A00B4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3357563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" name="AutoShape 25">
            <a:extLst>
              <a:ext uri="{FF2B5EF4-FFF2-40B4-BE49-F238E27FC236}">
                <a16:creationId xmlns:a16="http://schemas.microsoft.com/office/drawing/2014/main" id="{6741AD58-3DBC-4856-AA8B-8B7911B4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73600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16C06D8E-0C70-439D-87D6-E3EEFEA2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863" y="5670550"/>
            <a:ext cx="396875" cy="441325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17ECA02-3BAC-478C-954A-06D5E7C0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531018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任意多边形 12">
            <a:extLst>
              <a:ext uri="{FF2B5EF4-FFF2-40B4-BE49-F238E27FC236}">
                <a16:creationId xmlns:a16="http://schemas.microsoft.com/office/drawing/2014/main" id="{07670356-4A6D-4102-A737-E7A0D04A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8" name="Straight Connector 35">
            <a:extLst>
              <a:ext uri="{FF2B5EF4-FFF2-40B4-BE49-F238E27FC236}">
                <a16:creationId xmlns:a16="http://schemas.microsoft.com/office/drawing/2014/main" id="{778AADB9-644E-4A12-AC44-81EC55E202CB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Straight Connector 36">
            <a:extLst>
              <a:ext uri="{FF2B5EF4-FFF2-40B4-BE49-F238E27FC236}">
                <a16:creationId xmlns:a16="http://schemas.microsoft.com/office/drawing/2014/main" id="{2592208F-2619-4895-915F-6CDAA27FDB9F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9940" name="直接箭头连接符 4">
            <a:extLst>
              <a:ext uri="{FF2B5EF4-FFF2-40B4-BE49-F238E27FC236}">
                <a16:creationId xmlns:a16="http://schemas.microsoft.com/office/drawing/2014/main" id="{AC06AFF8-1BB7-40CA-8539-6732ABB484AA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994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D37FA04-F854-451D-866C-94CD277B3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3994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D37FA04-F854-451D-866C-94CD277B3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1271ECE4-14B5-4506-9933-21E48E437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3994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271ECE4-14B5-4506-9933-21E48E437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943" name="直接箭头连接符 4">
            <a:extLst>
              <a:ext uri="{FF2B5EF4-FFF2-40B4-BE49-F238E27FC236}">
                <a16:creationId xmlns:a16="http://schemas.microsoft.com/office/drawing/2014/main" id="{B98ECC4C-CF1C-4267-9CE5-D6965D3942BD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AutoShape 25">
            <a:extLst>
              <a:ext uri="{FF2B5EF4-FFF2-40B4-BE49-F238E27FC236}">
                <a16:creationId xmlns:a16="http://schemas.microsoft.com/office/drawing/2014/main" id="{B5D0BDFE-232F-4340-958F-79BBAAF02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1054100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B3EA017A-CD17-4080-9A20-7B95D903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1485900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FF09839B-7377-4F9F-9F1D-44F079AF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1897063"/>
            <a:ext cx="296863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35AAA293-B768-4012-87A6-E715BC35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3082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F1D45799-F702-42D9-8C11-988C0B464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27400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5FB48449-D420-407E-B93B-E12EB11C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3146425"/>
            <a:ext cx="295275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0C961DF1-8B50-49BA-A12F-2D88A7D2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76625"/>
            <a:ext cx="296863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6EE6DE7E-13AF-4950-8117-411FE841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805238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AD3E15B2-2BD3-4641-B897-EC52C77C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135438"/>
            <a:ext cx="295275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9DEB7CC4-D430-488E-B190-99E8430A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4359275"/>
            <a:ext cx="296863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037C2468-A2E9-47EC-B2D8-DB07E08E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4591050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81210390-FDD9-4859-8783-B0050238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48101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A2B7FDAB-E733-4758-B422-216F209DA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987925"/>
            <a:ext cx="296862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E09ABF1D-130C-4DC0-925A-159B07D4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5102225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E365F3A6-6F10-4A85-9914-5741A639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5205413"/>
            <a:ext cx="295275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4C53CFD9-1A6D-4C23-BDE4-4D0F2A09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316538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3A76B314-5490-4259-842E-95986288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5432425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55D2E331-3488-4FEB-8E06-FF2EBA2D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534025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7" name="AutoShape 25">
            <a:extLst>
              <a:ext uri="{FF2B5EF4-FFF2-40B4-BE49-F238E27FC236}">
                <a16:creationId xmlns:a16="http://schemas.microsoft.com/office/drawing/2014/main" id="{526DFF6C-2598-46B9-A3BB-72B1E7E8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5646738"/>
            <a:ext cx="296862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B0A78604-56BA-44D2-8660-7939B1C5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5686425"/>
            <a:ext cx="295275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7ACCF688-6FCB-4EB5-990F-C49546F8E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5762625"/>
            <a:ext cx="296863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0" name="AutoShape 25">
            <a:extLst>
              <a:ext uri="{FF2B5EF4-FFF2-40B4-BE49-F238E27FC236}">
                <a16:creationId xmlns:a16="http://schemas.microsoft.com/office/drawing/2014/main" id="{CE1EE418-FAE9-4296-99FB-193D2327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988" y="58642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任意多边形 12">
            <a:extLst>
              <a:ext uri="{FF2B5EF4-FFF2-40B4-BE49-F238E27FC236}">
                <a16:creationId xmlns:a16="http://schemas.microsoft.com/office/drawing/2014/main" id="{D79F297C-F1B8-4738-A890-A53C49D7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962" name="直接箭头连接符 32">
            <a:extLst>
              <a:ext uri="{FF2B5EF4-FFF2-40B4-BE49-F238E27FC236}">
                <a16:creationId xmlns:a16="http://schemas.microsoft.com/office/drawing/2014/main" id="{ADBB9D97-C207-4A25-ADDE-E0B3060FB6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8600" y="5429250"/>
            <a:ext cx="2174875" cy="4540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3" name="直接箭头连接符 30">
            <a:extLst>
              <a:ext uri="{FF2B5EF4-FFF2-40B4-BE49-F238E27FC236}">
                <a16:creationId xmlns:a16="http://schemas.microsoft.com/office/drawing/2014/main" id="{FC29701B-9C20-4C05-B046-0E1B4DBF28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0175" y="4392613"/>
            <a:ext cx="2000250" cy="1014412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" name="直接箭头连接符 12">
            <a:extLst>
              <a:ext uri="{FF2B5EF4-FFF2-40B4-BE49-F238E27FC236}">
                <a16:creationId xmlns:a16="http://schemas.microsoft.com/office/drawing/2014/main" id="{2B6D003C-6B6D-449A-A3F2-42D0E21FD6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81313" y="2568575"/>
            <a:ext cx="728662" cy="14128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5" name="Straight Connector 35">
            <a:extLst>
              <a:ext uri="{FF2B5EF4-FFF2-40B4-BE49-F238E27FC236}">
                <a16:creationId xmlns:a16="http://schemas.microsoft.com/office/drawing/2014/main" id="{D8EC48A9-8A3B-4FA7-932A-4FF717DBB1EC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Straight Connector 36">
            <a:extLst>
              <a:ext uri="{FF2B5EF4-FFF2-40B4-BE49-F238E27FC236}">
                <a16:creationId xmlns:a16="http://schemas.microsoft.com/office/drawing/2014/main" id="{4C78101B-6C3B-483E-9A8D-509C550E1E95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967" name="直接箭头连接符 4">
            <a:extLst>
              <a:ext uri="{FF2B5EF4-FFF2-40B4-BE49-F238E27FC236}">
                <a16:creationId xmlns:a16="http://schemas.microsoft.com/office/drawing/2014/main" id="{FFCE2A79-C7F1-4533-85EB-0A8C2507B683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096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78E9AC2-84FA-45A4-9634-526EEB0D1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4096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78E9AC2-84FA-45A4-9634-526EEB0D1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3732425-640C-4E2E-B25E-5BAF437A9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4096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3732425-640C-4E2E-B25E-5BAF437A9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970" name="直接箭头连接符 4">
            <a:extLst>
              <a:ext uri="{FF2B5EF4-FFF2-40B4-BE49-F238E27FC236}">
                <a16:creationId xmlns:a16="http://schemas.microsoft.com/office/drawing/2014/main" id="{08F059AD-B7AD-493F-B38A-4A615D8A17A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AutoShape 25">
            <a:extLst>
              <a:ext uri="{FF2B5EF4-FFF2-40B4-BE49-F238E27FC236}">
                <a16:creationId xmlns:a16="http://schemas.microsoft.com/office/drawing/2014/main" id="{65C3A72D-D7F7-4E10-8B88-EFB23339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4592638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ED3C871-151F-4322-B9FF-0802E66A5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2986088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2" name="AutoShape 25">
            <a:extLst>
              <a:ext uri="{FF2B5EF4-FFF2-40B4-BE49-F238E27FC236}">
                <a16:creationId xmlns:a16="http://schemas.microsoft.com/office/drawing/2014/main" id="{7E188426-008A-441A-875D-FB19017F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5365750"/>
            <a:ext cx="379413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graphicFrame>
        <p:nvGraphicFramePr>
          <p:cNvPr id="4097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3841B2CD-8763-48C6-9998-28416A01F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0925" y="4278313"/>
          <a:ext cx="4826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11" imgW="177480" imgH="215640" progId="Equation.KSEE3">
                  <p:embed/>
                </p:oleObj>
              </mc:Choice>
              <mc:Fallback>
                <p:oleObj r:id="rId11" imgW="177480" imgH="215640" progId="Equation.KSEE3">
                  <p:embed/>
                  <p:pic>
                    <p:nvPicPr>
                      <p:cNvPr id="4097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841B2CD-8763-48C6-9998-28416A01F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278313"/>
                        <a:ext cx="4826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对象 3">
            <a:hlinkClick r:id="" action="ppaction://ole?verb=1"/>
            <a:extLst>
              <a:ext uri="{FF2B5EF4-FFF2-40B4-BE49-F238E27FC236}">
                <a16:creationId xmlns:a16="http://schemas.microsoft.com/office/drawing/2014/main" id="{7578F585-3E75-476E-8ABA-D2908AA8F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5327650"/>
          <a:ext cx="450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13" imgW="164880" imgH="215640" progId="Equation.KSEE3">
                  <p:embed/>
                </p:oleObj>
              </mc:Choice>
              <mc:Fallback>
                <p:oleObj r:id="rId13" imgW="164880" imgH="215640" progId="Equation.KSEE3">
                  <p:embed/>
                  <p:pic>
                    <p:nvPicPr>
                      <p:cNvPr id="40975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578F585-3E75-476E-8ABA-D2908AA8F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5327650"/>
                        <a:ext cx="4508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任意多边形 12">
            <a:extLst>
              <a:ext uri="{FF2B5EF4-FFF2-40B4-BE49-F238E27FC236}">
                <a16:creationId xmlns:a16="http://schemas.microsoft.com/office/drawing/2014/main" id="{8C2E1BA6-447E-4E7F-BE63-DB44E52F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6" name="Straight Connector 35">
            <a:extLst>
              <a:ext uri="{FF2B5EF4-FFF2-40B4-BE49-F238E27FC236}">
                <a16:creationId xmlns:a16="http://schemas.microsoft.com/office/drawing/2014/main" id="{6CA80A50-9361-4648-AE59-EAB3CA23A716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任意多边形 7">
            <a:extLst>
              <a:ext uri="{FF2B5EF4-FFF2-40B4-BE49-F238E27FC236}">
                <a16:creationId xmlns:a16="http://schemas.microsoft.com/office/drawing/2014/main" id="{06922F0F-7304-4D85-9239-EB4476B2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168775"/>
            <a:ext cx="3408363" cy="1390650"/>
          </a:xfrm>
          <a:custGeom>
            <a:avLst/>
            <a:gdLst>
              <a:gd name="T0" fmla="*/ 0 w 3408045"/>
              <a:gd name="T1" fmla="*/ 0 h 1390015"/>
              <a:gd name="T2" fmla="*/ 547370 w 3408045"/>
              <a:gd name="T3" fmla="*/ 375285 h 1390015"/>
              <a:gd name="T4" fmla="*/ 1136015 w 3408045"/>
              <a:gd name="T5" fmla="*/ 700405 h 1390015"/>
              <a:gd name="T6" fmla="*/ 1693545 w 3408045"/>
              <a:gd name="T7" fmla="*/ 963930 h 1390015"/>
              <a:gd name="T8" fmla="*/ 2312670 w 3408045"/>
              <a:gd name="T9" fmla="*/ 1106170 h 1390015"/>
              <a:gd name="T10" fmla="*/ 2788920 w 3408045"/>
              <a:gd name="T11" fmla="*/ 1257935 h 1390015"/>
              <a:gd name="T12" fmla="*/ 3164205 w 3408045"/>
              <a:gd name="T13" fmla="*/ 1339215 h 1390015"/>
              <a:gd name="T14" fmla="*/ 3408045 w 3408045"/>
              <a:gd name="T15" fmla="*/ 1390015 h 1390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8045" h="1390015">
                <a:moveTo>
                  <a:pt x="0" y="0"/>
                </a:moveTo>
                <a:cubicBezTo>
                  <a:pt x="97790" y="68580"/>
                  <a:pt x="320040" y="234950"/>
                  <a:pt x="547370" y="375285"/>
                </a:cubicBezTo>
                <a:cubicBezTo>
                  <a:pt x="774700" y="515620"/>
                  <a:pt x="906780" y="582930"/>
                  <a:pt x="1136015" y="700405"/>
                </a:cubicBezTo>
                <a:cubicBezTo>
                  <a:pt x="1365250" y="817880"/>
                  <a:pt x="1457960" y="882650"/>
                  <a:pt x="1693545" y="963930"/>
                </a:cubicBezTo>
                <a:cubicBezTo>
                  <a:pt x="1929130" y="1045210"/>
                  <a:pt x="2093595" y="1047115"/>
                  <a:pt x="2312670" y="1106170"/>
                </a:cubicBezTo>
                <a:cubicBezTo>
                  <a:pt x="2531745" y="1165225"/>
                  <a:pt x="2618740" y="1211580"/>
                  <a:pt x="2788920" y="1257935"/>
                </a:cubicBezTo>
                <a:cubicBezTo>
                  <a:pt x="2959100" y="1304290"/>
                  <a:pt x="3040380" y="1312545"/>
                  <a:pt x="3164205" y="1339215"/>
                </a:cubicBezTo>
                <a:cubicBezTo>
                  <a:pt x="3288030" y="1365885"/>
                  <a:pt x="3366770" y="1381760"/>
                  <a:pt x="3408045" y="139001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Straight Connector 36">
            <a:extLst>
              <a:ext uri="{FF2B5EF4-FFF2-40B4-BE49-F238E27FC236}">
                <a16:creationId xmlns:a16="http://schemas.microsoft.com/office/drawing/2014/main" id="{4D615C55-6C42-45FB-86F1-5B2BF24992F8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1989" name="直接箭头连接符 4">
            <a:extLst>
              <a:ext uri="{FF2B5EF4-FFF2-40B4-BE49-F238E27FC236}">
                <a16:creationId xmlns:a16="http://schemas.microsoft.com/office/drawing/2014/main" id="{0C2B6561-1795-4968-BFD9-951CC01FD200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199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BD1174C-8CFD-488D-B011-FBCAD99E3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4199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BD1174C-8CFD-488D-B011-FBCAD99E3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43DF31D-93AE-4C3E-BC57-A0AE847CC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4199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43DF31D-93AE-4C3E-BC57-A0AE847CC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992" name="直接箭头连接符 4">
            <a:extLst>
              <a:ext uri="{FF2B5EF4-FFF2-40B4-BE49-F238E27FC236}">
                <a16:creationId xmlns:a16="http://schemas.microsoft.com/office/drawing/2014/main" id="{A280EB48-9EE9-4178-A9C0-1242AA2933C8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25">
            <a:extLst>
              <a:ext uri="{FF2B5EF4-FFF2-40B4-BE49-F238E27FC236}">
                <a16:creationId xmlns:a16="http://schemas.microsoft.com/office/drawing/2014/main" id="{DEFE17EB-34FF-4603-949E-0D3B3F98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45434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F6C9A416-FC32-4385-B73B-91F2B10A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748213"/>
            <a:ext cx="295275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91D35504-BD14-4A0E-9590-A76630A4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4873625"/>
            <a:ext cx="296863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6BF076A4-972A-4686-804C-1FF05B5E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99427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87584A8B-AB41-41D6-AC5F-8CF6EFA5A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5076825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424BE4D6-2885-427C-810A-7298A254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5145088"/>
            <a:ext cx="296862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40FA1EA1-BEB3-4BA4-94F4-B05DB957D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5226050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5" name="AutoShape 25">
            <a:extLst>
              <a:ext uri="{FF2B5EF4-FFF2-40B4-BE49-F238E27FC236}">
                <a16:creationId xmlns:a16="http://schemas.microsoft.com/office/drawing/2014/main" id="{D5E3B919-438A-4F6C-B1C8-88934D22B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4356100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AF1F7AB-3631-48C0-9F3F-019A014E4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5322888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任意多边形: 形状 44">
            <a:extLst>
              <a:ext uri="{FF2B5EF4-FFF2-40B4-BE49-F238E27FC236}">
                <a16:creationId xmlns:a16="http://schemas.microsoft.com/office/drawing/2014/main" id="{B2AC44ED-A177-4679-8D6A-5BBB800EF4F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122738" y="1169988"/>
            <a:ext cx="2840037" cy="6519862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000" h="5651500">
                <a:moveTo>
                  <a:pt x="38100" y="5651500"/>
                </a:moveTo>
                <a:lnTo>
                  <a:pt x="2794000" y="0"/>
                </a:lnTo>
                <a:lnTo>
                  <a:pt x="0" y="25400"/>
                </a:lnTo>
                <a:lnTo>
                  <a:pt x="38100" y="5651500"/>
                </a:lnTo>
                <a:close/>
              </a:path>
            </a:pathLst>
          </a:custGeom>
          <a:solidFill>
            <a:srgbClr val="FFC000">
              <a:alpha val="14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" name="Straight Connector 35">
            <a:extLst>
              <a:ext uri="{FF2B5EF4-FFF2-40B4-BE49-F238E27FC236}">
                <a16:creationId xmlns:a16="http://schemas.microsoft.com/office/drawing/2014/main" id="{B39C4A84-82A5-43AC-87F5-77F175EF65A6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Straight Connector 36">
            <a:extLst>
              <a:ext uri="{FF2B5EF4-FFF2-40B4-BE49-F238E27FC236}">
                <a16:creationId xmlns:a16="http://schemas.microsoft.com/office/drawing/2014/main" id="{B1F015C0-B726-4E6F-B206-CBA778C29D89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57DBA1CA-DF86-4F90-8F96-07D7E3014E07}"/>
              </a:ext>
            </a:extLst>
          </p:cNvPr>
          <p:cNvSpPr/>
          <p:nvPr/>
        </p:nvSpPr>
        <p:spPr>
          <a:xfrm rot="21120000">
            <a:off x="3043238" y="331788"/>
            <a:ext cx="5318125" cy="5695950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01566" h="1985010">
                <a:moveTo>
                  <a:pt x="92196" y="0"/>
                </a:moveTo>
                <a:cubicBezTo>
                  <a:pt x="75051" y="299720"/>
                  <a:pt x="-129419" y="1144905"/>
                  <a:pt x="132201" y="1541780"/>
                </a:cubicBezTo>
                <a:cubicBezTo>
                  <a:pt x="393821" y="1938655"/>
                  <a:pt x="1135501" y="1866265"/>
                  <a:pt x="1401566" y="198501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3013" name="直接连接符 32">
            <a:extLst>
              <a:ext uri="{FF2B5EF4-FFF2-40B4-BE49-F238E27FC236}">
                <a16:creationId xmlns:a16="http://schemas.microsoft.com/office/drawing/2014/main" id="{1C992C0E-E6E0-4B13-8E56-E23C5CEC9767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2590800" y="1355725"/>
            <a:ext cx="5168900" cy="4873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301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A23C8082-04B9-4753-838A-11760DEFF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1938" y="1073150"/>
          <a:ext cx="431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7" imgW="152280" imgH="164880" progId="Equation.KSEE3">
                  <p:embed/>
                </p:oleObj>
              </mc:Choice>
              <mc:Fallback>
                <p:oleObj r:id="rId7" imgW="152280" imgH="164880" progId="Equation.KSEE3">
                  <p:embed/>
                  <p:pic>
                    <p:nvPicPr>
                      <p:cNvPr id="4301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23C8082-04B9-4753-838A-11760DEFF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1073150"/>
                        <a:ext cx="431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E7596A6-E926-4471-95C9-6CFF613C8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9" imgW="368280" imgH="215640" progId="Equation.KSEE3">
                  <p:embed/>
                </p:oleObj>
              </mc:Choice>
              <mc:Fallback>
                <p:oleObj r:id="rId9" imgW="368280" imgH="215640" progId="Equation.KSEE3">
                  <p:embed/>
                  <p:pic>
                    <p:nvPicPr>
                      <p:cNvPr id="4301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E7596A6-E926-4471-95C9-6CFF613C8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3FA6576-ACE9-43D0-8C3B-2033FB838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11" imgW="393480" imgH="215640" progId="Equation.KSEE3">
                  <p:embed/>
                </p:oleObj>
              </mc:Choice>
              <mc:Fallback>
                <p:oleObj r:id="rId11" imgW="393480" imgH="215640" progId="Equation.KSEE3">
                  <p:embed/>
                  <p:pic>
                    <p:nvPicPr>
                      <p:cNvPr id="4301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3FA6576-ACE9-43D0-8C3B-2033FB838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任意多边形 2">
            <a:extLst>
              <a:ext uri="{FF2B5EF4-FFF2-40B4-BE49-F238E27FC236}">
                <a16:creationId xmlns:a16="http://schemas.microsoft.com/office/drawing/2014/main" id="{059434FA-5A33-4E6F-B571-E1C76D6C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441450"/>
            <a:ext cx="6421438" cy="4797425"/>
          </a:xfrm>
          <a:custGeom>
            <a:avLst/>
            <a:gdLst>
              <a:gd name="T0" fmla="*/ 0 w 6420485"/>
              <a:gd name="T1" fmla="*/ 4797425 h 4797425"/>
              <a:gd name="T2" fmla="*/ 4300855 w 6420485"/>
              <a:gd name="T3" fmla="*/ 0 h 4797425"/>
              <a:gd name="T4" fmla="*/ 6420485 w 6420485"/>
              <a:gd name="T5" fmla="*/ 1440180 h 4797425"/>
              <a:gd name="T6" fmla="*/ 0 w 6420485"/>
              <a:gd name="T7" fmla="*/ 4797425 h 4797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20485" h="4797425">
                <a:moveTo>
                  <a:pt x="0" y="4797425"/>
                </a:moveTo>
                <a:lnTo>
                  <a:pt x="4300855" y="0"/>
                </a:lnTo>
                <a:lnTo>
                  <a:pt x="6420485" y="1440180"/>
                </a:lnTo>
                <a:lnTo>
                  <a:pt x="0" y="4797425"/>
                </a:lnTo>
                <a:close/>
              </a:path>
            </a:pathLst>
          </a:custGeom>
          <a:solidFill>
            <a:srgbClr val="FFC000">
              <a:alpha val="14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任意多边形 4">
            <a:extLst>
              <a:ext uri="{FF2B5EF4-FFF2-40B4-BE49-F238E27FC236}">
                <a16:creationId xmlns:a16="http://schemas.microsoft.com/office/drawing/2014/main" id="{0E2C5F27-6588-4559-A2C7-6DB9ADCA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568325"/>
            <a:ext cx="5194300" cy="5710238"/>
          </a:xfrm>
          <a:custGeom>
            <a:avLst/>
            <a:gdLst>
              <a:gd name="T0" fmla="*/ 0 w 5193665"/>
              <a:gd name="T1" fmla="*/ 5669915 h 5710555"/>
              <a:gd name="T2" fmla="*/ 2748915 w 5193665"/>
              <a:gd name="T3" fmla="*/ 0 h 5710555"/>
              <a:gd name="T4" fmla="*/ 5193665 w 5193665"/>
              <a:gd name="T5" fmla="*/ 1501140 h 5710555"/>
              <a:gd name="T6" fmla="*/ 0 w 5193665"/>
              <a:gd name="T7" fmla="*/ 5710555 h 57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3665" h="5710555">
                <a:moveTo>
                  <a:pt x="0" y="5669915"/>
                </a:moveTo>
                <a:lnTo>
                  <a:pt x="2748915" y="0"/>
                </a:lnTo>
                <a:lnTo>
                  <a:pt x="5193665" y="1501140"/>
                </a:lnTo>
                <a:lnTo>
                  <a:pt x="0" y="5710555"/>
                </a:lnTo>
              </a:path>
            </a:pathLst>
          </a:custGeom>
          <a:solidFill>
            <a:srgbClr val="FFC000">
              <a:alpha val="14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任意多边形 5">
            <a:extLst>
              <a:ext uri="{FF2B5EF4-FFF2-40B4-BE49-F238E27FC236}">
                <a16:creationId xmlns:a16="http://schemas.microsoft.com/office/drawing/2014/main" id="{6B9BC3B1-71A7-4FB3-B0FF-CBD26737E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481138"/>
            <a:ext cx="5173663" cy="4776787"/>
          </a:xfrm>
          <a:custGeom>
            <a:avLst/>
            <a:gdLst>
              <a:gd name="T0" fmla="*/ 50800 w 5173345"/>
              <a:gd name="T1" fmla="*/ 4705985 h 4777105"/>
              <a:gd name="T2" fmla="*/ 4321175 w 5173345"/>
              <a:gd name="T3" fmla="*/ 0 h 4777105"/>
              <a:gd name="T4" fmla="*/ 5173345 w 5173345"/>
              <a:gd name="T5" fmla="*/ 567690 h 4777105"/>
              <a:gd name="T6" fmla="*/ 0 w 5173345"/>
              <a:gd name="T7" fmla="*/ 4777105 h 4777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73345" h="4777105">
                <a:moveTo>
                  <a:pt x="50800" y="4705985"/>
                </a:moveTo>
                <a:lnTo>
                  <a:pt x="4321175" y="0"/>
                </a:lnTo>
                <a:lnTo>
                  <a:pt x="5173345" y="567690"/>
                </a:lnTo>
                <a:lnTo>
                  <a:pt x="0" y="4777105"/>
                </a:lnTo>
              </a:path>
            </a:pathLst>
          </a:custGeom>
          <a:solidFill>
            <a:srgbClr val="FFC000">
              <a:alpha val="31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任意多边形 12">
            <a:extLst>
              <a:ext uri="{FF2B5EF4-FFF2-40B4-BE49-F238E27FC236}">
                <a16:creationId xmlns:a16="http://schemas.microsoft.com/office/drawing/2014/main" id="{F84104E7-1E23-451F-9754-62F71D24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4" name="Straight Connector 35">
            <a:extLst>
              <a:ext uri="{FF2B5EF4-FFF2-40B4-BE49-F238E27FC236}">
                <a16:creationId xmlns:a16="http://schemas.microsoft.com/office/drawing/2014/main" id="{BF1B8473-00FD-422E-9FF7-194CF278EE06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Straight Connector 36">
            <a:extLst>
              <a:ext uri="{FF2B5EF4-FFF2-40B4-BE49-F238E27FC236}">
                <a16:creationId xmlns:a16="http://schemas.microsoft.com/office/drawing/2014/main" id="{72F8868B-736B-401D-B7EC-44A8EABB26BF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4036" name="直接箭头连接符 4">
            <a:extLst>
              <a:ext uri="{FF2B5EF4-FFF2-40B4-BE49-F238E27FC236}">
                <a16:creationId xmlns:a16="http://schemas.microsoft.com/office/drawing/2014/main" id="{E2C9D26F-ED9C-472F-89D5-A431CDDF883B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03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FD561AC-028E-4ED3-8841-4D219F702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17" imgW="368280" imgH="215640" progId="Equation.KSEE3">
                  <p:embed/>
                </p:oleObj>
              </mc:Choice>
              <mc:Fallback>
                <p:oleObj r:id="rId17" imgW="368280" imgH="215640" progId="Equation.KSEE3">
                  <p:embed/>
                  <p:pic>
                    <p:nvPicPr>
                      <p:cNvPr id="4403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FD561AC-028E-4ED3-8841-4D219F702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9278E58-DA09-4F05-8689-2CC75D036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19" imgW="393480" imgH="215640" progId="Equation.KSEE3">
                  <p:embed/>
                </p:oleObj>
              </mc:Choice>
              <mc:Fallback>
                <p:oleObj r:id="rId19" imgW="393480" imgH="215640" progId="Equation.KSEE3">
                  <p:embed/>
                  <p:pic>
                    <p:nvPicPr>
                      <p:cNvPr id="4403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9278E58-DA09-4F05-8689-2CC75D036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039" name="直接箭头连接符 4">
            <a:extLst>
              <a:ext uri="{FF2B5EF4-FFF2-40B4-BE49-F238E27FC236}">
                <a16:creationId xmlns:a16="http://schemas.microsoft.com/office/drawing/2014/main" id="{EA86E77B-4195-40D2-A93D-B75BE9A55085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0" name="直接连接符 32">
            <a:extLst>
              <a:ext uri="{FF2B5EF4-FFF2-40B4-BE49-F238E27FC236}">
                <a16:creationId xmlns:a16="http://schemas.microsoft.com/office/drawing/2014/main" id="{8B725B76-6B30-4CF6-A0F9-F7FD47ACF00F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2571750" y="436563"/>
            <a:ext cx="439738" cy="584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直接连接符 32">
            <a:extLst>
              <a:ext uri="{FF2B5EF4-FFF2-40B4-BE49-F238E27FC236}">
                <a16:creationId xmlns:a16="http://schemas.microsoft.com/office/drawing/2014/main" id="{A9E38721-DF1A-4CF9-9976-ACE9F8ACD03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2581275" y="577850"/>
            <a:ext cx="1181100" cy="562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直接连接符 32">
            <a:extLst>
              <a:ext uri="{FF2B5EF4-FFF2-40B4-BE49-F238E27FC236}">
                <a16:creationId xmlns:a16="http://schemas.microsoft.com/office/drawing/2014/main" id="{341EC2AB-95BC-4C47-BB5A-03599E427AC4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V="1">
            <a:off x="2600325" y="942975"/>
            <a:ext cx="2439988" cy="5238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直接连接符 32">
            <a:extLst>
              <a:ext uri="{FF2B5EF4-FFF2-40B4-BE49-F238E27FC236}">
                <a16:creationId xmlns:a16="http://schemas.microsoft.com/office/drawing/2014/main" id="{ABD32CA8-0DA0-48DF-9071-9D05E48B73E8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V="1">
            <a:off x="2562225" y="1531938"/>
            <a:ext cx="3714750" cy="4745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直接连接符 32">
            <a:extLst>
              <a:ext uri="{FF2B5EF4-FFF2-40B4-BE49-F238E27FC236}">
                <a16:creationId xmlns:a16="http://schemas.microsoft.com/office/drawing/2014/main" id="{173AB7E0-9F11-4D81-BC25-121FDDEA5A77}"/>
              </a:ext>
            </a:extLst>
          </p:cNvPr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V="1">
            <a:off x="2565400" y="2322513"/>
            <a:ext cx="4970463" cy="390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直接连接符 32">
            <a:extLst>
              <a:ext uri="{FF2B5EF4-FFF2-40B4-BE49-F238E27FC236}">
                <a16:creationId xmlns:a16="http://schemas.microsoft.com/office/drawing/2014/main" id="{72F472A2-BFA7-460B-A44F-3B933846DF31}"/>
              </a:ext>
            </a:extLst>
          </p:cNvPr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 flipV="1">
            <a:off x="2600325" y="3225800"/>
            <a:ext cx="5878513" cy="3051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直接连接符 32">
            <a:extLst>
              <a:ext uri="{FF2B5EF4-FFF2-40B4-BE49-F238E27FC236}">
                <a16:creationId xmlns:a16="http://schemas.microsoft.com/office/drawing/2014/main" id="{90E65D0E-0240-4116-BC34-C915F3A3B0FF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flipV="1">
            <a:off x="2562225" y="4057650"/>
            <a:ext cx="6454775" cy="2217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直接连接符 32">
            <a:extLst>
              <a:ext uri="{FF2B5EF4-FFF2-40B4-BE49-F238E27FC236}">
                <a16:creationId xmlns:a16="http://schemas.microsoft.com/office/drawing/2014/main" id="{C93E7219-3501-4290-98BE-AC8DD495176B}"/>
              </a:ext>
            </a:extLst>
          </p:cNvPr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V="1">
            <a:off x="2562225" y="5060950"/>
            <a:ext cx="6889750" cy="1214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直接连接符 32">
            <a:extLst>
              <a:ext uri="{FF2B5EF4-FFF2-40B4-BE49-F238E27FC236}">
                <a16:creationId xmlns:a16="http://schemas.microsoft.com/office/drawing/2014/main" id="{9CA89281-BAB9-491D-A7DD-7FC7D17C118F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 flipV="1">
            <a:off x="2562225" y="5710238"/>
            <a:ext cx="7326313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utoShape 25">
            <a:extLst>
              <a:ext uri="{FF2B5EF4-FFF2-40B4-BE49-F238E27FC236}">
                <a16:creationId xmlns:a16="http://schemas.microsoft.com/office/drawing/2014/main" id="{90C3C820-A4C6-4CD2-8B6C-63D59CF1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1927225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61900EB6-7AF5-40BE-9FE7-7357C62C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2992438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0B19C58B-BEDD-429A-9D80-A84EB1DA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694113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EAC29000-BF60-45A6-9962-2FB2DFD1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113213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681E0149-CFD3-4E83-97D8-8FEE132A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4457700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909E2B30-15D2-40D0-8EF5-F45CEDDD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4752975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70802B43-B442-4C19-9A94-3A077ADE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967288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F2964267-DDB4-46A8-AB7B-1CE67AA0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5229225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2F023F2A-D2E3-495C-8DFE-C95C1BC8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25" y="5648325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44058" name="直接连接符 32">
            <a:extLst>
              <a:ext uri="{FF2B5EF4-FFF2-40B4-BE49-F238E27FC236}">
                <a16:creationId xmlns:a16="http://schemas.microsoft.com/office/drawing/2014/main" id="{771C36BA-99BF-41BA-9DC3-ECADBAD099E8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V="1">
            <a:off x="2609850" y="771525"/>
            <a:ext cx="1760538" cy="551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5">
            <a:extLst>
              <a:ext uri="{FF2B5EF4-FFF2-40B4-BE49-F238E27FC236}">
                <a16:creationId xmlns:a16="http://schemas.microsoft.com/office/drawing/2014/main" id="{8A41C723-72D0-479E-B4FA-6172D012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3354388"/>
            <a:ext cx="377825" cy="4191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任意多边形 5">
            <a:extLst>
              <a:ext uri="{FF2B5EF4-FFF2-40B4-BE49-F238E27FC236}">
                <a16:creationId xmlns:a16="http://schemas.microsoft.com/office/drawing/2014/main" id="{DDAAB7B6-2596-4C45-9041-FB28F059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862013"/>
            <a:ext cx="7232650" cy="5153025"/>
          </a:xfrm>
          <a:custGeom>
            <a:avLst/>
            <a:gdLst>
              <a:gd name="T0" fmla="*/ 7232015 w 7232015"/>
              <a:gd name="T1" fmla="*/ 0 h 5153025"/>
              <a:gd name="T2" fmla="*/ 0 w 7232015"/>
              <a:gd name="T3" fmla="*/ 60960 h 5153025"/>
              <a:gd name="T4" fmla="*/ 161925 w 7232015"/>
              <a:gd name="T5" fmla="*/ 943610 h 5153025"/>
              <a:gd name="T6" fmla="*/ 263525 w 7232015"/>
              <a:gd name="T7" fmla="*/ 1551940 h 5153025"/>
              <a:gd name="T8" fmla="*/ 415925 w 7232015"/>
              <a:gd name="T9" fmla="*/ 2069465 h 5153025"/>
              <a:gd name="T10" fmla="*/ 628650 w 7232015"/>
              <a:gd name="T11" fmla="*/ 2475230 h 5153025"/>
              <a:gd name="T12" fmla="*/ 963295 w 7232015"/>
              <a:gd name="T13" fmla="*/ 3042920 h 5153025"/>
              <a:gd name="T14" fmla="*/ 1358900 w 7232015"/>
              <a:gd name="T15" fmla="*/ 3418205 h 5153025"/>
              <a:gd name="T16" fmla="*/ 2018665 w 7232015"/>
              <a:gd name="T17" fmla="*/ 3864610 h 5153025"/>
              <a:gd name="T18" fmla="*/ 2616835 w 7232015"/>
              <a:gd name="T19" fmla="*/ 4158615 h 5153025"/>
              <a:gd name="T20" fmla="*/ 3519805 w 7232015"/>
              <a:gd name="T21" fmla="*/ 4382135 h 5153025"/>
              <a:gd name="T22" fmla="*/ 4452620 w 7232015"/>
              <a:gd name="T23" fmla="*/ 4635500 h 5153025"/>
              <a:gd name="T24" fmla="*/ 5558155 w 7232015"/>
              <a:gd name="T25" fmla="*/ 4878705 h 5153025"/>
              <a:gd name="T26" fmla="*/ 6816090 w 7232015"/>
              <a:gd name="T27" fmla="*/ 5132705 h 5153025"/>
              <a:gd name="T28" fmla="*/ 6856730 w 7232015"/>
              <a:gd name="T29" fmla="*/ 5153025 h 5153025"/>
              <a:gd name="T30" fmla="*/ 6856730 w 7232015"/>
              <a:gd name="T31" fmla="*/ 0 h 515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2015" h="5153025">
                <a:moveTo>
                  <a:pt x="7232015" y="0"/>
                </a:moveTo>
                <a:lnTo>
                  <a:pt x="0" y="60960"/>
                </a:lnTo>
                <a:lnTo>
                  <a:pt x="161925" y="943610"/>
                </a:lnTo>
                <a:lnTo>
                  <a:pt x="263525" y="1551940"/>
                </a:lnTo>
                <a:lnTo>
                  <a:pt x="415925" y="2069465"/>
                </a:lnTo>
                <a:lnTo>
                  <a:pt x="628650" y="2475230"/>
                </a:lnTo>
                <a:lnTo>
                  <a:pt x="963295" y="3042920"/>
                </a:lnTo>
                <a:lnTo>
                  <a:pt x="1358900" y="3418205"/>
                </a:lnTo>
                <a:lnTo>
                  <a:pt x="2018665" y="3864610"/>
                </a:lnTo>
                <a:lnTo>
                  <a:pt x="2616835" y="4158615"/>
                </a:lnTo>
                <a:lnTo>
                  <a:pt x="3519805" y="4382135"/>
                </a:lnTo>
                <a:lnTo>
                  <a:pt x="4452620" y="4635500"/>
                </a:lnTo>
                <a:lnTo>
                  <a:pt x="5558155" y="4878705"/>
                </a:lnTo>
                <a:lnTo>
                  <a:pt x="6816090" y="5132705"/>
                </a:lnTo>
                <a:lnTo>
                  <a:pt x="6856730" y="5153025"/>
                </a:lnTo>
                <a:lnTo>
                  <a:pt x="6856730" y="0"/>
                </a:lnTo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4274" name="Straight Connector 35">
            <a:extLst>
              <a:ext uri="{FF2B5EF4-FFF2-40B4-BE49-F238E27FC236}">
                <a16:creationId xmlns:a16="http://schemas.microsoft.com/office/drawing/2014/main" id="{D04141D2-BE04-4ECA-B3EA-259722428BD2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4275" name="Straight Connector 36">
            <a:extLst>
              <a:ext uri="{FF2B5EF4-FFF2-40B4-BE49-F238E27FC236}">
                <a16:creationId xmlns:a16="http://schemas.microsoft.com/office/drawing/2014/main" id="{9CB372B3-78D8-45F3-981A-938D728A5332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54276" name="直接箭头连接符 4">
            <a:extLst>
              <a:ext uri="{FF2B5EF4-FFF2-40B4-BE49-F238E27FC236}">
                <a16:creationId xmlns:a16="http://schemas.microsoft.com/office/drawing/2014/main" id="{49A90B35-E76E-452A-8E93-9F07D552DDC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27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59A82AB-5D68-4798-85F9-1A4A149AD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15038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5427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59A82AB-5D68-4798-85F9-1A4A149AD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15038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278" name="直接箭头连接符 4">
            <a:extLst>
              <a:ext uri="{FF2B5EF4-FFF2-40B4-BE49-F238E27FC236}">
                <a16:creationId xmlns:a16="http://schemas.microsoft.com/office/drawing/2014/main" id="{3536637D-569E-491E-8BA7-FBB3105AFCC6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9" name="任意多边形 12">
            <a:extLst>
              <a:ext uri="{FF2B5EF4-FFF2-40B4-BE49-F238E27FC236}">
                <a16:creationId xmlns:a16="http://schemas.microsoft.com/office/drawing/2014/main" id="{941FA9C0-DF9D-46B2-8C0A-8D70936C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5428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1B3C51D-BAB9-4A57-9CB5-1BEE4253C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9" imgW="380880" imgH="215640" progId="Equation.KSEE3">
                  <p:embed/>
                </p:oleObj>
              </mc:Choice>
              <mc:Fallback>
                <p:oleObj r:id="rId9" imgW="380880" imgH="215640" progId="Equation.KSEE3">
                  <p:embed/>
                  <p:pic>
                    <p:nvPicPr>
                      <p:cNvPr id="5428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1B3C51D-BAB9-4A57-9CB5-1BEE4253C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任意多边形 13">
            <a:extLst>
              <a:ext uri="{FF2B5EF4-FFF2-40B4-BE49-F238E27FC236}">
                <a16:creationId xmlns:a16="http://schemas.microsoft.com/office/drawing/2014/main" id="{AF4D3E8D-3200-4182-8AD1-CA7BFCB2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7" y="842962"/>
            <a:ext cx="5934075" cy="4311650"/>
          </a:xfrm>
          <a:custGeom>
            <a:avLst/>
            <a:gdLst>
              <a:gd name="T0" fmla="*/ 81280 w 5934075"/>
              <a:gd name="T1" fmla="*/ 101600 h 4311015"/>
              <a:gd name="T2" fmla="*/ 0 w 5934075"/>
              <a:gd name="T3" fmla="*/ 1156335 h 4311015"/>
              <a:gd name="T4" fmla="*/ 345440 w 5934075"/>
              <a:gd name="T5" fmla="*/ 2728595 h 4311015"/>
              <a:gd name="T6" fmla="*/ 1136650 w 5934075"/>
              <a:gd name="T7" fmla="*/ 3874770 h 4311015"/>
              <a:gd name="T8" fmla="*/ 2708275 w 5934075"/>
              <a:gd name="T9" fmla="*/ 4270375 h 4311015"/>
              <a:gd name="T10" fmla="*/ 4504055 w 5934075"/>
              <a:gd name="T11" fmla="*/ 4311015 h 4311015"/>
              <a:gd name="T12" fmla="*/ 5934075 w 5934075"/>
              <a:gd name="T13" fmla="*/ 4158615 h 4311015"/>
              <a:gd name="T14" fmla="*/ 5934075 w 5934075"/>
              <a:gd name="T15" fmla="*/ 0 h 4311015"/>
              <a:gd name="T16" fmla="*/ 71120 w 5934075"/>
              <a:gd name="T17" fmla="*/ 0 h 4311015"/>
              <a:gd name="T18" fmla="*/ 81280 w 5934075"/>
              <a:gd name="T19" fmla="*/ 101600 h 431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34075" h="4311015">
                <a:moveTo>
                  <a:pt x="81280" y="101600"/>
                </a:moveTo>
                <a:lnTo>
                  <a:pt x="0" y="1156335"/>
                </a:lnTo>
                <a:lnTo>
                  <a:pt x="345440" y="2728595"/>
                </a:lnTo>
                <a:lnTo>
                  <a:pt x="1136650" y="3874770"/>
                </a:lnTo>
                <a:lnTo>
                  <a:pt x="2708275" y="4270375"/>
                </a:lnTo>
                <a:lnTo>
                  <a:pt x="4504055" y="4311015"/>
                </a:lnTo>
                <a:lnTo>
                  <a:pt x="5934075" y="4158615"/>
                </a:lnTo>
                <a:lnTo>
                  <a:pt x="5934075" y="0"/>
                </a:lnTo>
                <a:lnTo>
                  <a:pt x="71120" y="0"/>
                </a:lnTo>
                <a:lnTo>
                  <a:pt x="81280" y="101600"/>
                </a:lnTo>
                <a:close/>
              </a:path>
            </a:pathLst>
          </a:custGeom>
          <a:solidFill>
            <a:srgbClr val="EDB19B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54282" name="直接箭头连接符 6">
            <a:extLst>
              <a:ext uri="{FF2B5EF4-FFF2-40B4-BE49-F238E27FC236}">
                <a16:creationId xmlns:a16="http://schemas.microsoft.com/office/drawing/2014/main" id="{75350E38-6B80-4670-AA65-5C0E54E8D27F}"/>
              </a:ext>
            </a:extLst>
          </p:cNvPr>
          <p:cNvCxnSpPr>
            <a:cxnSpLocks noChangeShapeType="1"/>
            <a:stCxn id="54281" idx="7"/>
          </p:cNvCxnSpPr>
          <p:nvPr/>
        </p:nvCxnSpPr>
        <p:spPr bwMode="auto">
          <a:xfrm flipH="1">
            <a:off x="4695824" y="842962"/>
            <a:ext cx="4833938" cy="3854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28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D25BE5A-024A-47B4-8437-9508BC6D9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4946650"/>
          <a:ext cx="10096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11" imgW="380880" imgH="203040" progId="Equation.KSEE3">
                  <p:embed/>
                </p:oleObj>
              </mc:Choice>
              <mc:Fallback>
                <p:oleObj r:id="rId11" imgW="380880" imgH="203040" progId="Equation.KSEE3">
                  <p:embed/>
                  <p:pic>
                    <p:nvPicPr>
                      <p:cNvPr id="5428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D25BE5A-024A-47B4-8437-9508BC6D9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946650"/>
                        <a:ext cx="10096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任意多边形 16">
            <a:extLst>
              <a:ext uri="{FF2B5EF4-FFF2-40B4-BE49-F238E27FC236}">
                <a16:creationId xmlns:a16="http://schemas.microsoft.com/office/drawing/2014/main" id="{67F17DAF-08B8-4442-8BFC-BFBF89B6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882650"/>
            <a:ext cx="5903913" cy="4311650"/>
          </a:xfrm>
          <a:custGeom>
            <a:avLst/>
            <a:gdLst>
              <a:gd name="T0" fmla="*/ 60960 w 5903595"/>
              <a:gd name="T1" fmla="*/ 0 h 4311015"/>
              <a:gd name="T2" fmla="*/ 0 w 5903595"/>
              <a:gd name="T3" fmla="*/ 1146175 h 4311015"/>
              <a:gd name="T4" fmla="*/ 335280 w 5903595"/>
              <a:gd name="T5" fmla="*/ 2738755 h 4311015"/>
              <a:gd name="T6" fmla="*/ 1156335 w 5903595"/>
              <a:gd name="T7" fmla="*/ 3884930 h 4311015"/>
              <a:gd name="T8" fmla="*/ 2617470 w 5903595"/>
              <a:gd name="T9" fmla="*/ 4239895 h 4311015"/>
              <a:gd name="T10" fmla="*/ 4544695 w 5903595"/>
              <a:gd name="T11" fmla="*/ 4311015 h 4311015"/>
              <a:gd name="T12" fmla="*/ 5903595 w 5903595"/>
              <a:gd name="T13" fmla="*/ 4148455 h 431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3595" h="4311015">
                <a:moveTo>
                  <a:pt x="60960" y="0"/>
                </a:moveTo>
                <a:lnTo>
                  <a:pt x="0" y="1146175"/>
                </a:lnTo>
                <a:lnTo>
                  <a:pt x="335280" y="2738755"/>
                </a:lnTo>
                <a:lnTo>
                  <a:pt x="1156335" y="3884930"/>
                </a:lnTo>
                <a:lnTo>
                  <a:pt x="2617470" y="4239895"/>
                </a:lnTo>
                <a:lnTo>
                  <a:pt x="4544695" y="4311015"/>
                </a:lnTo>
                <a:lnTo>
                  <a:pt x="5903595" y="4148455"/>
                </a:ln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5428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D938646-9A47-4ACF-B920-372B339E4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2751138"/>
          <a:ext cx="6810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3" imgW="177480" imgH="177480" progId="Equation.KSEE3">
                  <p:embed/>
                </p:oleObj>
              </mc:Choice>
              <mc:Fallback>
                <p:oleObj r:id="rId13" imgW="177480" imgH="177480" progId="Equation.KSEE3">
                  <p:embed/>
                  <p:pic>
                    <p:nvPicPr>
                      <p:cNvPr id="5428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D938646-9A47-4ACF-B920-372B339E4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2751138"/>
                        <a:ext cx="6810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任意多边形 13">
            <a:extLst>
              <a:ext uri="{FF2B5EF4-FFF2-40B4-BE49-F238E27FC236}">
                <a16:creationId xmlns:a16="http://schemas.microsoft.com/office/drawing/2014/main" id="{0145D578-FA32-41D7-86E3-38FE636E79B8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5943600" y="2211388"/>
            <a:ext cx="598488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4287" name="任意多边形 14">
            <a:extLst>
              <a:ext uri="{FF2B5EF4-FFF2-40B4-BE49-F238E27FC236}">
                <a16:creationId xmlns:a16="http://schemas.microsoft.com/office/drawing/2014/main" id="{5A6606D5-8DF7-4EFF-BE29-24D76B8A16D6}"/>
              </a:ext>
            </a:extLst>
          </p:cNvPr>
          <p:cNvSpPr>
            <a:spLocks noChangeArrowheads="1"/>
          </p:cNvSpPr>
          <p:nvPr/>
        </p:nvSpPr>
        <p:spPr bwMode="auto">
          <a:xfrm rot="4680000" flipH="1">
            <a:off x="6951662" y="3162301"/>
            <a:ext cx="581025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5428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A988F49-BB77-481D-ADCB-D488E4E42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3338" y="976313"/>
          <a:ext cx="14589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5" imgW="406080" imgH="203040" progId="Equation.KSEE3">
                  <p:embed/>
                </p:oleObj>
              </mc:Choice>
              <mc:Fallback>
                <p:oleObj r:id="rId15" imgW="406080" imgH="203040" progId="Equation.KSEE3">
                  <p:embed/>
                  <p:pic>
                    <p:nvPicPr>
                      <p:cNvPr id="5428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A988F49-BB77-481D-ADCB-D488E4E42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976313"/>
                        <a:ext cx="14589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文本框 46">
            <a:extLst>
              <a:ext uri="{FF2B5EF4-FFF2-40B4-BE49-F238E27FC236}">
                <a16:creationId xmlns:a16="http://schemas.microsoft.com/office/drawing/2014/main" id="{3E5E1CD1-62FC-46E1-B390-C4AC17FF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521200"/>
            <a:ext cx="20478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DengXian" panose="02010600030101010101" pitchFamily="2" charset="-122"/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162975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任意多边形 12">
            <a:extLst>
              <a:ext uri="{FF2B5EF4-FFF2-40B4-BE49-F238E27FC236}">
                <a16:creationId xmlns:a16="http://schemas.microsoft.com/office/drawing/2014/main" id="{5BEDA631-AB94-428F-8F88-B87CAC6D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" name="Straight Connector 35">
            <a:extLst>
              <a:ext uri="{FF2B5EF4-FFF2-40B4-BE49-F238E27FC236}">
                <a16:creationId xmlns:a16="http://schemas.microsoft.com/office/drawing/2014/main" id="{2CD4C90E-C94C-4614-99E0-2B3B266C96D4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Straight Connector 36">
            <a:extLst>
              <a:ext uri="{FF2B5EF4-FFF2-40B4-BE49-F238E27FC236}">
                <a16:creationId xmlns:a16="http://schemas.microsoft.com/office/drawing/2014/main" id="{A84700F3-CE14-4048-BD91-4E337A136F23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5060" name="直接箭头连接符 4">
            <a:extLst>
              <a:ext uri="{FF2B5EF4-FFF2-40B4-BE49-F238E27FC236}">
                <a16:creationId xmlns:a16="http://schemas.microsoft.com/office/drawing/2014/main" id="{EBB59F94-6ABB-4C01-BDE9-2DD713BFEA80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06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8549AE2-4F17-4665-8D8A-22151FD8A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4506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8549AE2-4F17-4665-8D8A-22151FD8A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97C2A34-3039-4B1E-A9E7-7B06689B7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4506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97C2A34-3039-4B1E-A9E7-7B06689B7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3" name="直接箭头连接符 4">
            <a:extLst>
              <a:ext uri="{FF2B5EF4-FFF2-40B4-BE49-F238E27FC236}">
                <a16:creationId xmlns:a16="http://schemas.microsoft.com/office/drawing/2014/main" id="{1124E150-09F4-49C9-B531-39CF8AF81F41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AutoShape 25">
            <a:extLst>
              <a:ext uri="{FF2B5EF4-FFF2-40B4-BE49-F238E27FC236}">
                <a16:creationId xmlns:a16="http://schemas.microsoft.com/office/drawing/2014/main" id="{2EDBFB7A-7D0C-4AEC-824B-FB003D1F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192338"/>
            <a:ext cx="396875" cy="441325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5" name="AutoShape 25">
            <a:extLst>
              <a:ext uri="{FF2B5EF4-FFF2-40B4-BE49-F238E27FC236}">
                <a16:creationId xmlns:a16="http://schemas.microsoft.com/office/drawing/2014/main" id="{98942A32-4110-44CC-8732-0F38D2B4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3090863"/>
            <a:ext cx="396875" cy="439737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F1F9AB2B-08F2-4B97-90F7-6BE848EA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670425"/>
            <a:ext cx="396875" cy="439738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145CABB9-E62C-4462-8B39-212DE7A9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5295900"/>
            <a:ext cx="396875" cy="441325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6E2FE1B1-C916-41C6-B521-841201091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5573713"/>
            <a:ext cx="396875" cy="441325"/>
          </a:xfrm>
          <a:prstGeom prst="octagon">
            <a:avLst>
              <a:gd name="adj" fmla="val 29287"/>
            </a:avLst>
          </a:prstGeom>
          <a:solidFill>
            <a:srgbClr val="B584DA"/>
          </a:solidFill>
          <a:ln w="25400">
            <a:solidFill>
              <a:srgbClr val="7030A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任意多边形 13">
            <a:extLst>
              <a:ext uri="{FF2B5EF4-FFF2-40B4-BE49-F238E27FC236}">
                <a16:creationId xmlns:a16="http://schemas.microsoft.com/office/drawing/2014/main" id="{6485AF4A-A5F3-47D0-9D56-582CAB702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873125"/>
            <a:ext cx="7394575" cy="5111750"/>
          </a:xfrm>
          <a:custGeom>
            <a:avLst/>
            <a:gdLst>
              <a:gd name="T0" fmla="*/ 7383780 w 7393940"/>
              <a:gd name="T1" fmla="*/ 101600 h 5112385"/>
              <a:gd name="T2" fmla="*/ 7383780 w 7393940"/>
              <a:gd name="T3" fmla="*/ 5112385 h 5112385"/>
              <a:gd name="T4" fmla="*/ 6400165 w 7393940"/>
              <a:gd name="T5" fmla="*/ 5112385 h 5112385"/>
              <a:gd name="T6" fmla="*/ 6400165 w 7393940"/>
              <a:gd name="T7" fmla="*/ 4706620 h 5112385"/>
              <a:gd name="T8" fmla="*/ 4635500 w 7393940"/>
              <a:gd name="T9" fmla="*/ 4706620 h 5112385"/>
              <a:gd name="T10" fmla="*/ 4635500 w 7393940"/>
              <a:gd name="T11" fmla="*/ 4148455 h 5112385"/>
              <a:gd name="T12" fmla="*/ 4635500 w 7393940"/>
              <a:gd name="T13" fmla="*/ 3956050 h 5112385"/>
              <a:gd name="T14" fmla="*/ 2150110 w 7393940"/>
              <a:gd name="T15" fmla="*/ 3956050 h 5112385"/>
              <a:gd name="T16" fmla="*/ 2150110 w 7393940"/>
              <a:gd name="T17" fmla="*/ 2485390 h 5112385"/>
              <a:gd name="T18" fmla="*/ 557530 w 7393940"/>
              <a:gd name="T19" fmla="*/ 2485390 h 5112385"/>
              <a:gd name="T20" fmla="*/ 557530 w 7393940"/>
              <a:gd name="T21" fmla="*/ 638810 h 5112385"/>
              <a:gd name="T22" fmla="*/ 0 w 7393940"/>
              <a:gd name="T23" fmla="*/ 638810 h 5112385"/>
              <a:gd name="T24" fmla="*/ 0 w 7393940"/>
              <a:gd name="T25" fmla="*/ 0 h 5112385"/>
              <a:gd name="T26" fmla="*/ 7393940 w 7393940"/>
              <a:gd name="T27" fmla="*/ 0 h 511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93940" h="5112385">
                <a:moveTo>
                  <a:pt x="7383780" y="101600"/>
                </a:moveTo>
                <a:lnTo>
                  <a:pt x="7383780" y="5112385"/>
                </a:lnTo>
                <a:lnTo>
                  <a:pt x="6400165" y="5112385"/>
                </a:lnTo>
                <a:lnTo>
                  <a:pt x="6400165" y="4706620"/>
                </a:lnTo>
                <a:lnTo>
                  <a:pt x="4635500" y="4706620"/>
                </a:lnTo>
                <a:lnTo>
                  <a:pt x="4635500" y="4148455"/>
                </a:lnTo>
                <a:lnTo>
                  <a:pt x="4635500" y="3956050"/>
                </a:lnTo>
                <a:lnTo>
                  <a:pt x="2150110" y="3956050"/>
                </a:lnTo>
                <a:lnTo>
                  <a:pt x="2150110" y="2485390"/>
                </a:lnTo>
                <a:lnTo>
                  <a:pt x="557530" y="2485390"/>
                </a:lnTo>
                <a:lnTo>
                  <a:pt x="557530" y="638810"/>
                </a:lnTo>
                <a:lnTo>
                  <a:pt x="0" y="638810"/>
                </a:lnTo>
                <a:lnTo>
                  <a:pt x="0" y="0"/>
                </a:lnTo>
                <a:lnTo>
                  <a:pt x="7393940" y="0"/>
                </a:lnTo>
              </a:path>
            </a:pathLst>
          </a:custGeom>
          <a:solidFill>
            <a:srgbClr val="92D05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2" name="Straight Connector 35">
            <a:extLst>
              <a:ext uri="{FF2B5EF4-FFF2-40B4-BE49-F238E27FC236}">
                <a16:creationId xmlns:a16="http://schemas.microsoft.com/office/drawing/2014/main" id="{85C09720-EEC6-4941-AB81-C04970666A85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Straight Connector 36">
            <a:extLst>
              <a:ext uri="{FF2B5EF4-FFF2-40B4-BE49-F238E27FC236}">
                <a16:creationId xmlns:a16="http://schemas.microsoft.com/office/drawing/2014/main" id="{5F6C8606-575A-4D58-80A4-C941FD36FA66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6084" name="直接箭头连接符 4">
            <a:extLst>
              <a:ext uri="{FF2B5EF4-FFF2-40B4-BE49-F238E27FC236}">
                <a16:creationId xmlns:a16="http://schemas.microsoft.com/office/drawing/2014/main" id="{8A7C792B-6069-437F-80EF-5C1FFAC450BB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608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D141A0E4-49FC-4D08-9ED3-4A4D8A511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15038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4608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141A0E4-49FC-4D08-9ED3-4A4D8A511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15038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86" name="直接箭头连接符 4">
            <a:extLst>
              <a:ext uri="{FF2B5EF4-FFF2-40B4-BE49-F238E27FC236}">
                <a16:creationId xmlns:a16="http://schemas.microsoft.com/office/drawing/2014/main" id="{A979AFA2-F9AF-4AFE-9C42-6D45893AA3AD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任意多边形 12">
            <a:extLst>
              <a:ext uri="{FF2B5EF4-FFF2-40B4-BE49-F238E27FC236}">
                <a16:creationId xmlns:a16="http://schemas.microsoft.com/office/drawing/2014/main" id="{5D06AA67-162C-42AF-AA7B-AE597DED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AutoShape 25">
            <a:extLst>
              <a:ext uri="{FF2B5EF4-FFF2-40B4-BE49-F238E27FC236}">
                <a16:creationId xmlns:a16="http://schemas.microsoft.com/office/drawing/2014/main" id="{A16AEEFA-C73C-4F17-B0F6-9E926396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1296988"/>
            <a:ext cx="396875" cy="439737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D3265A9A-5E80-46CA-B826-023FC8830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3090863"/>
            <a:ext cx="396875" cy="439737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" name="AutoShape 25">
            <a:extLst>
              <a:ext uri="{FF2B5EF4-FFF2-40B4-BE49-F238E27FC236}">
                <a16:creationId xmlns:a16="http://schemas.microsoft.com/office/drawing/2014/main" id="{4E0C3444-1EC4-4FC1-88DC-917B6F6D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46180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D6B03084-11DE-412D-9A8F-1AB46319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5364163"/>
            <a:ext cx="396875" cy="439737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1969D0A8-5D13-45CA-B579-7E8795E3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5718175"/>
            <a:ext cx="396875" cy="439738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25400">
            <a:solidFill>
              <a:srgbClr val="008A3D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46093" name="圆角矩形 11">
            <a:extLst>
              <a:ext uri="{FF2B5EF4-FFF2-40B4-BE49-F238E27FC236}">
                <a16:creationId xmlns:a16="http://schemas.microsoft.com/office/drawing/2014/main" id="{B6F85AF4-45B3-4B2E-A7BE-DBE4A921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388" y="782638"/>
            <a:ext cx="193675" cy="19367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09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70457A8-F2D5-40EC-8504-6ADFBF467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1113" y="468313"/>
          <a:ext cx="7127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9" imgW="164880" imgH="190440" progId="Equation.KSEE3">
                  <p:embed/>
                </p:oleObj>
              </mc:Choice>
              <mc:Fallback>
                <p:oleObj r:id="rId9" imgW="164880" imgH="190440" progId="Equation.KSEE3">
                  <p:embed/>
                  <p:pic>
                    <p:nvPicPr>
                      <p:cNvPr id="4609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70457A8-F2D5-40EC-8504-6ADFBF467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1113" y="468313"/>
                        <a:ext cx="7127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1DE2F54-A812-46C1-BAC1-866AE3CD4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11" imgW="380880" imgH="215640" progId="Equation.KSEE3">
                  <p:embed/>
                </p:oleObj>
              </mc:Choice>
              <mc:Fallback>
                <p:oleObj r:id="rId11" imgW="380880" imgH="215640" progId="Equation.KSEE3">
                  <p:embed/>
                  <p:pic>
                    <p:nvPicPr>
                      <p:cNvPr id="4609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1DE2F54-A812-46C1-BAC1-866AE3CD4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任意多边形 13">
            <a:extLst>
              <a:ext uri="{FF2B5EF4-FFF2-40B4-BE49-F238E27FC236}">
                <a16:creationId xmlns:a16="http://schemas.microsoft.com/office/drawing/2014/main" id="{95B31AD7-65FF-4D72-8739-AC6A3EA7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873125"/>
            <a:ext cx="7394575" cy="5111750"/>
          </a:xfrm>
          <a:custGeom>
            <a:avLst/>
            <a:gdLst>
              <a:gd name="T0" fmla="*/ 7383780 w 7393940"/>
              <a:gd name="T1" fmla="*/ 101600 h 5112385"/>
              <a:gd name="T2" fmla="*/ 7383780 w 7393940"/>
              <a:gd name="T3" fmla="*/ 5112385 h 5112385"/>
              <a:gd name="T4" fmla="*/ 6400165 w 7393940"/>
              <a:gd name="T5" fmla="*/ 5112385 h 5112385"/>
              <a:gd name="T6" fmla="*/ 6400165 w 7393940"/>
              <a:gd name="T7" fmla="*/ 4706620 h 5112385"/>
              <a:gd name="T8" fmla="*/ 4635500 w 7393940"/>
              <a:gd name="T9" fmla="*/ 4706620 h 5112385"/>
              <a:gd name="T10" fmla="*/ 4635500 w 7393940"/>
              <a:gd name="T11" fmla="*/ 4148455 h 5112385"/>
              <a:gd name="T12" fmla="*/ 4635500 w 7393940"/>
              <a:gd name="T13" fmla="*/ 3956050 h 5112385"/>
              <a:gd name="T14" fmla="*/ 2150110 w 7393940"/>
              <a:gd name="T15" fmla="*/ 3956050 h 5112385"/>
              <a:gd name="T16" fmla="*/ 2150110 w 7393940"/>
              <a:gd name="T17" fmla="*/ 2485390 h 5112385"/>
              <a:gd name="T18" fmla="*/ 557530 w 7393940"/>
              <a:gd name="T19" fmla="*/ 2485390 h 5112385"/>
              <a:gd name="T20" fmla="*/ 557530 w 7393940"/>
              <a:gd name="T21" fmla="*/ 638810 h 5112385"/>
              <a:gd name="T22" fmla="*/ 0 w 7393940"/>
              <a:gd name="T23" fmla="*/ 638810 h 5112385"/>
              <a:gd name="T24" fmla="*/ 0 w 7393940"/>
              <a:gd name="T25" fmla="*/ 0 h 5112385"/>
              <a:gd name="T26" fmla="*/ 7393940 w 7393940"/>
              <a:gd name="T27" fmla="*/ 0 h 511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93940" h="5112385">
                <a:moveTo>
                  <a:pt x="7383780" y="101600"/>
                </a:moveTo>
                <a:lnTo>
                  <a:pt x="7383780" y="5112385"/>
                </a:lnTo>
                <a:lnTo>
                  <a:pt x="6400165" y="5112385"/>
                </a:lnTo>
                <a:lnTo>
                  <a:pt x="6400165" y="4706620"/>
                </a:lnTo>
                <a:lnTo>
                  <a:pt x="4635500" y="4706620"/>
                </a:lnTo>
                <a:lnTo>
                  <a:pt x="4635500" y="4148455"/>
                </a:lnTo>
                <a:lnTo>
                  <a:pt x="4635500" y="3956050"/>
                </a:lnTo>
                <a:lnTo>
                  <a:pt x="2150110" y="3956050"/>
                </a:lnTo>
                <a:lnTo>
                  <a:pt x="2150110" y="2485390"/>
                </a:lnTo>
                <a:lnTo>
                  <a:pt x="557530" y="2485390"/>
                </a:lnTo>
                <a:lnTo>
                  <a:pt x="557530" y="638810"/>
                </a:lnTo>
                <a:lnTo>
                  <a:pt x="0" y="638810"/>
                </a:lnTo>
                <a:lnTo>
                  <a:pt x="0" y="0"/>
                </a:lnTo>
                <a:lnTo>
                  <a:pt x="7393940" y="0"/>
                </a:lnTo>
              </a:path>
            </a:pathLst>
          </a:custGeom>
          <a:solidFill>
            <a:srgbClr val="FFC000">
              <a:alpha val="1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0" name="Straight Connector 35">
            <a:extLst>
              <a:ext uri="{FF2B5EF4-FFF2-40B4-BE49-F238E27FC236}">
                <a16:creationId xmlns:a16="http://schemas.microsoft.com/office/drawing/2014/main" id="{36687315-35AB-419F-8964-F24B1EDBABC3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1" name="Straight Connector 36">
            <a:extLst>
              <a:ext uri="{FF2B5EF4-FFF2-40B4-BE49-F238E27FC236}">
                <a16:creationId xmlns:a16="http://schemas.microsoft.com/office/drawing/2014/main" id="{6CE32063-99BC-4942-8E6D-2865C5A8C67D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8132" name="直接箭头连接符 4">
            <a:extLst>
              <a:ext uri="{FF2B5EF4-FFF2-40B4-BE49-F238E27FC236}">
                <a16:creationId xmlns:a16="http://schemas.microsoft.com/office/drawing/2014/main" id="{015B23A9-1A30-4B2F-BFCC-1838D0985B4D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813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973F674-ECFB-4773-A349-4A99DF1F2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24563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4813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973F674-ECFB-4773-A349-4A99DF1F2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24563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134" name="直接箭头连接符 4">
            <a:extLst>
              <a:ext uri="{FF2B5EF4-FFF2-40B4-BE49-F238E27FC236}">
                <a16:creationId xmlns:a16="http://schemas.microsoft.com/office/drawing/2014/main" id="{2AF54355-A704-4F52-B108-B71EFBF65776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任意多边形 12">
            <a:extLst>
              <a:ext uri="{FF2B5EF4-FFF2-40B4-BE49-F238E27FC236}">
                <a16:creationId xmlns:a16="http://schemas.microsoft.com/office/drawing/2014/main" id="{ACE470E6-2848-4412-9A45-CA443616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圆角矩形 11">
            <a:extLst>
              <a:ext uri="{FF2B5EF4-FFF2-40B4-BE49-F238E27FC236}">
                <a16:creationId xmlns:a16="http://schemas.microsoft.com/office/drawing/2014/main" id="{ABDD96E4-2F84-4E22-964E-D344BD898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388" y="782638"/>
            <a:ext cx="193675" cy="1936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3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F3EAE10-BE68-4C51-A594-D94997BBC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1113" y="468313"/>
          <a:ext cx="7127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9" imgW="164880" imgH="190440" progId="Equation.KSEE3">
                  <p:embed/>
                </p:oleObj>
              </mc:Choice>
              <mc:Fallback>
                <p:oleObj r:id="rId9" imgW="164880" imgH="190440" progId="Equation.KSEE3">
                  <p:embed/>
                  <p:pic>
                    <p:nvPicPr>
                      <p:cNvPr id="4813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F3EAE10-BE68-4C51-A594-D94997BBC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1113" y="468313"/>
                        <a:ext cx="7127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7677763-BF8B-4F68-99B4-88102CA6F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11" imgW="380880" imgH="215640" progId="Equation.KSEE3">
                  <p:embed/>
                </p:oleObj>
              </mc:Choice>
              <mc:Fallback>
                <p:oleObj r:id="rId11" imgW="380880" imgH="215640" progId="Equation.KSEE3">
                  <p:embed/>
                  <p:pic>
                    <p:nvPicPr>
                      <p:cNvPr id="4813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7677763-BF8B-4F68-99B4-88102CA6F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5">
            <a:extLst>
              <a:ext uri="{FF2B5EF4-FFF2-40B4-BE49-F238E27FC236}">
                <a16:creationId xmlns:a16="http://schemas.microsoft.com/office/drawing/2014/main" id="{D63E49A1-4FB9-4080-AE30-DB240E0D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2906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4BCA3E10-B217-4C8B-BC5F-8A3C65C3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3090863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F81AB90A-425B-41B0-93D0-9C20D3B6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61168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CEFC5D59-792F-4113-918D-41A05637B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53927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7CDD8CBA-E517-4316-840B-74259161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38" y="57483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48144" name="直接箭头连接符 20">
            <a:extLst>
              <a:ext uri="{FF2B5EF4-FFF2-40B4-BE49-F238E27FC236}">
                <a16:creationId xmlns:a16="http://schemas.microsoft.com/office/drawing/2014/main" id="{2F626129-A1FA-4DF3-800C-1BAE4C801AB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62275" y="936625"/>
            <a:ext cx="6996113" cy="527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直接箭头连接符 21">
            <a:extLst>
              <a:ext uri="{FF2B5EF4-FFF2-40B4-BE49-F238E27FC236}">
                <a16:creationId xmlns:a16="http://schemas.microsoft.com/office/drawing/2014/main" id="{2F3E1852-996E-4D55-815F-0DDD86747FF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89325" y="949325"/>
            <a:ext cx="6478588" cy="22764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直接箭头连接符 22">
            <a:extLst>
              <a:ext uri="{FF2B5EF4-FFF2-40B4-BE49-F238E27FC236}">
                <a16:creationId xmlns:a16="http://schemas.microsoft.com/office/drawing/2014/main" id="{E986FDF1-DD0C-4F2A-A6E0-AEF2425D2F74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 flipH="1">
            <a:off x="5076825" y="976313"/>
            <a:ext cx="4881563" cy="3752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直接箭头连接符 23">
            <a:extLst>
              <a:ext uri="{FF2B5EF4-FFF2-40B4-BE49-F238E27FC236}">
                <a16:creationId xmlns:a16="http://schemas.microsoft.com/office/drawing/2014/main" id="{27C5649B-F98B-4823-8017-4B8E447A96E4}"/>
              </a:ext>
            </a:extLst>
          </p:cNvPr>
          <p:cNvCxnSpPr>
            <a:cxnSpLocks noChangeShapeType="1"/>
            <a:endCxn id="19" idx="7"/>
          </p:cNvCxnSpPr>
          <p:nvPr/>
        </p:nvCxnSpPr>
        <p:spPr bwMode="auto">
          <a:xfrm flipH="1">
            <a:off x="7505700" y="949325"/>
            <a:ext cx="2462213" cy="4443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直接箭头连接符 24">
            <a:extLst>
              <a:ext uri="{FF2B5EF4-FFF2-40B4-BE49-F238E27FC236}">
                <a16:creationId xmlns:a16="http://schemas.microsoft.com/office/drawing/2014/main" id="{E6546BA8-5E14-4F81-9C7B-7C240B07FF50}"/>
              </a:ext>
            </a:extLst>
          </p:cNvPr>
          <p:cNvCxnSpPr>
            <a:cxnSpLocks noChangeShapeType="1"/>
            <a:endCxn id="20" idx="7"/>
          </p:cNvCxnSpPr>
          <p:nvPr/>
        </p:nvCxnSpPr>
        <p:spPr bwMode="auto">
          <a:xfrm flipH="1">
            <a:off x="9278938" y="976313"/>
            <a:ext cx="679450" cy="477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3223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任意多边形 13">
            <a:extLst>
              <a:ext uri="{FF2B5EF4-FFF2-40B4-BE49-F238E27FC236}">
                <a16:creationId xmlns:a16="http://schemas.microsoft.com/office/drawing/2014/main" id="{F773007D-6A3B-481F-B9CC-D3B9F622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873125"/>
            <a:ext cx="7394575" cy="5111750"/>
          </a:xfrm>
          <a:custGeom>
            <a:avLst/>
            <a:gdLst>
              <a:gd name="T0" fmla="*/ 7383780 w 7393940"/>
              <a:gd name="T1" fmla="*/ 101600 h 5112385"/>
              <a:gd name="T2" fmla="*/ 7383780 w 7393940"/>
              <a:gd name="T3" fmla="*/ 5112385 h 5112385"/>
              <a:gd name="T4" fmla="*/ 6400165 w 7393940"/>
              <a:gd name="T5" fmla="*/ 5112385 h 5112385"/>
              <a:gd name="T6" fmla="*/ 6400165 w 7393940"/>
              <a:gd name="T7" fmla="*/ 4706620 h 5112385"/>
              <a:gd name="T8" fmla="*/ 4635500 w 7393940"/>
              <a:gd name="T9" fmla="*/ 4706620 h 5112385"/>
              <a:gd name="T10" fmla="*/ 4635500 w 7393940"/>
              <a:gd name="T11" fmla="*/ 4148455 h 5112385"/>
              <a:gd name="T12" fmla="*/ 4635500 w 7393940"/>
              <a:gd name="T13" fmla="*/ 3956050 h 5112385"/>
              <a:gd name="T14" fmla="*/ 2150110 w 7393940"/>
              <a:gd name="T15" fmla="*/ 3956050 h 5112385"/>
              <a:gd name="T16" fmla="*/ 2150110 w 7393940"/>
              <a:gd name="T17" fmla="*/ 2485390 h 5112385"/>
              <a:gd name="T18" fmla="*/ 557530 w 7393940"/>
              <a:gd name="T19" fmla="*/ 2485390 h 5112385"/>
              <a:gd name="T20" fmla="*/ 557530 w 7393940"/>
              <a:gd name="T21" fmla="*/ 638810 h 5112385"/>
              <a:gd name="T22" fmla="*/ 0 w 7393940"/>
              <a:gd name="T23" fmla="*/ 638810 h 5112385"/>
              <a:gd name="T24" fmla="*/ 0 w 7393940"/>
              <a:gd name="T25" fmla="*/ 0 h 5112385"/>
              <a:gd name="T26" fmla="*/ 7393940 w 7393940"/>
              <a:gd name="T27" fmla="*/ 0 h 511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93940" h="5112385">
                <a:moveTo>
                  <a:pt x="7383780" y="101600"/>
                </a:moveTo>
                <a:lnTo>
                  <a:pt x="7383780" y="5112385"/>
                </a:lnTo>
                <a:lnTo>
                  <a:pt x="6400165" y="5112385"/>
                </a:lnTo>
                <a:lnTo>
                  <a:pt x="6400165" y="4706620"/>
                </a:lnTo>
                <a:lnTo>
                  <a:pt x="4635500" y="4706620"/>
                </a:lnTo>
                <a:lnTo>
                  <a:pt x="4635500" y="4148455"/>
                </a:lnTo>
                <a:lnTo>
                  <a:pt x="4635500" y="3956050"/>
                </a:lnTo>
                <a:lnTo>
                  <a:pt x="2150110" y="3956050"/>
                </a:lnTo>
                <a:lnTo>
                  <a:pt x="2150110" y="2485390"/>
                </a:lnTo>
                <a:lnTo>
                  <a:pt x="557530" y="2485390"/>
                </a:lnTo>
                <a:lnTo>
                  <a:pt x="557530" y="638810"/>
                </a:lnTo>
                <a:lnTo>
                  <a:pt x="0" y="638810"/>
                </a:lnTo>
                <a:lnTo>
                  <a:pt x="0" y="0"/>
                </a:lnTo>
                <a:lnTo>
                  <a:pt x="7393940" y="0"/>
                </a:lnTo>
              </a:path>
            </a:pathLst>
          </a:custGeom>
          <a:solidFill>
            <a:srgbClr val="FFC000">
              <a:alpha val="17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4" name="Straight Connector 35">
            <a:extLst>
              <a:ext uri="{FF2B5EF4-FFF2-40B4-BE49-F238E27FC236}">
                <a16:creationId xmlns:a16="http://schemas.microsoft.com/office/drawing/2014/main" id="{3444B84F-99A0-4E05-AF09-4D61D606491D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Straight Connector 36">
            <a:extLst>
              <a:ext uri="{FF2B5EF4-FFF2-40B4-BE49-F238E27FC236}">
                <a16:creationId xmlns:a16="http://schemas.microsoft.com/office/drawing/2014/main" id="{18D19686-EF91-4446-BADE-6312460304C7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9156" name="直接箭头连接符 4">
            <a:extLst>
              <a:ext uri="{FF2B5EF4-FFF2-40B4-BE49-F238E27FC236}">
                <a16:creationId xmlns:a16="http://schemas.microsoft.com/office/drawing/2014/main" id="{FEB6FCD2-6597-4615-A65B-767CD411E425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915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496C6D7-C18A-454E-93FD-ACE8E8077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24563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4915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496C6D7-C18A-454E-93FD-ACE8E8077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24563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158" name="直接箭头连接符 4">
            <a:extLst>
              <a:ext uri="{FF2B5EF4-FFF2-40B4-BE49-F238E27FC236}">
                <a16:creationId xmlns:a16="http://schemas.microsoft.com/office/drawing/2014/main" id="{E33A3139-949C-49BB-88E2-6FEDF6D660AE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9" name="任意多边形 12">
            <a:extLst>
              <a:ext uri="{FF2B5EF4-FFF2-40B4-BE49-F238E27FC236}">
                <a16:creationId xmlns:a16="http://schemas.microsoft.com/office/drawing/2014/main" id="{33FE2AEC-8772-4B8F-AAB2-F22ED69E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16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EFF1FB1-A8C3-40D8-93D2-070C57A22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9" imgW="380880" imgH="215640" progId="Equation.KSEE3">
                  <p:embed/>
                </p:oleObj>
              </mc:Choice>
              <mc:Fallback>
                <p:oleObj r:id="rId9" imgW="380880" imgH="215640" progId="Equation.KSEE3">
                  <p:embed/>
                  <p:pic>
                    <p:nvPicPr>
                      <p:cNvPr id="4916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EFF1FB1-A8C3-40D8-93D2-070C57A22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5">
            <a:extLst>
              <a:ext uri="{FF2B5EF4-FFF2-40B4-BE49-F238E27FC236}">
                <a16:creationId xmlns:a16="http://schemas.microsoft.com/office/drawing/2014/main" id="{92D30714-C85D-4D44-8D56-12781967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2906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20E88CE7-F04C-4D4E-9CDE-1F433AD9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3090863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420DC0C1-58CC-4DE7-917E-A9A4D262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61168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3E67630C-D310-4F4E-86E7-4CCB147A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53927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E182246D-0291-4739-8441-88C7F5CF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38" y="5748338"/>
            <a:ext cx="396875" cy="439737"/>
          </a:xfrm>
          <a:prstGeom prst="octagon">
            <a:avLst>
              <a:gd name="adj" fmla="val 29287"/>
            </a:avLst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49166" name="直接箭头连接符 20">
            <a:extLst>
              <a:ext uri="{FF2B5EF4-FFF2-40B4-BE49-F238E27FC236}">
                <a16:creationId xmlns:a16="http://schemas.microsoft.com/office/drawing/2014/main" id="{BCD8E845-5909-4DD6-BB06-3A73F99E1C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62275" y="882650"/>
            <a:ext cx="7210425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直接箭头连接符 21">
            <a:extLst>
              <a:ext uri="{FF2B5EF4-FFF2-40B4-BE49-F238E27FC236}">
                <a16:creationId xmlns:a16="http://schemas.microsoft.com/office/drawing/2014/main" id="{972ED8D0-2817-4628-8289-1D2A868A883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89325" y="882650"/>
            <a:ext cx="6642100" cy="2343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直接箭头连接符 22">
            <a:extLst>
              <a:ext uri="{FF2B5EF4-FFF2-40B4-BE49-F238E27FC236}">
                <a16:creationId xmlns:a16="http://schemas.microsoft.com/office/drawing/2014/main" id="{8A517A66-425D-40FA-9F10-F14999206D62}"/>
              </a:ext>
            </a:extLst>
          </p:cNvPr>
          <p:cNvCxnSpPr>
            <a:cxnSpLocks noChangeShapeType="1"/>
            <a:stCxn id="49153" idx="13"/>
            <a:endCxn id="13" idx="0"/>
          </p:cNvCxnSpPr>
          <p:nvPr/>
        </p:nvCxnSpPr>
        <p:spPr bwMode="auto">
          <a:xfrm flipH="1">
            <a:off x="5076825" y="873125"/>
            <a:ext cx="5065713" cy="3854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直接箭头连接符 23">
            <a:extLst>
              <a:ext uri="{FF2B5EF4-FFF2-40B4-BE49-F238E27FC236}">
                <a16:creationId xmlns:a16="http://schemas.microsoft.com/office/drawing/2014/main" id="{F64310ED-17C5-42CF-82EC-EF3FD40762B2}"/>
              </a:ext>
            </a:extLst>
          </p:cNvPr>
          <p:cNvCxnSpPr>
            <a:cxnSpLocks noChangeShapeType="1"/>
            <a:stCxn id="49153" idx="13"/>
            <a:endCxn id="19" idx="7"/>
          </p:cNvCxnSpPr>
          <p:nvPr/>
        </p:nvCxnSpPr>
        <p:spPr bwMode="auto">
          <a:xfrm flipH="1">
            <a:off x="7507288" y="873125"/>
            <a:ext cx="2635250" cy="45196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直接箭头连接符 24">
            <a:extLst>
              <a:ext uri="{FF2B5EF4-FFF2-40B4-BE49-F238E27FC236}">
                <a16:creationId xmlns:a16="http://schemas.microsoft.com/office/drawing/2014/main" id="{F45E72A6-862A-4F37-A414-404E7C417FA1}"/>
              </a:ext>
            </a:extLst>
          </p:cNvPr>
          <p:cNvCxnSpPr>
            <a:cxnSpLocks noChangeShapeType="1"/>
            <a:stCxn id="49153" idx="13"/>
            <a:endCxn id="20" idx="7"/>
          </p:cNvCxnSpPr>
          <p:nvPr/>
        </p:nvCxnSpPr>
        <p:spPr bwMode="auto">
          <a:xfrm flipH="1">
            <a:off x="9280525" y="873125"/>
            <a:ext cx="862013" cy="4875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任意多边形 5">
            <a:extLst>
              <a:ext uri="{FF2B5EF4-FFF2-40B4-BE49-F238E27FC236}">
                <a16:creationId xmlns:a16="http://schemas.microsoft.com/office/drawing/2014/main" id="{AED46D4C-E482-46E6-9273-C7F93127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873125"/>
            <a:ext cx="7232650" cy="5153025"/>
          </a:xfrm>
          <a:custGeom>
            <a:avLst/>
            <a:gdLst>
              <a:gd name="T0" fmla="*/ 7232015 w 7232015"/>
              <a:gd name="T1" fmla="*/ 0 h 5153025"/>
              <a:gd name="T2" fmla="*/ 0 w 7232015"/>
              <a:gd name="T3" fmla="*/ 60960 h 5153025"/>
              <a:gd name="T4" fmla="*/ 161925 w 7232015"/>
              <a:gd name="T5" fmla="*/ 943610 h 5153025"/>
              <a:gd name="T6" fmla="*/ 263525 w 7232015"/>
              <a:gd name="T7" fmla="*/ 1551940 h 5153025"/>
              <a:gd name="T8" fmla="*/ 415925 w 7232015"/>
              <a:gd name="T9" fmla="*/ 2069465 h 5153025"/>
              <a:gd name="T10" fmla="*/ 628650 w 7232015"/>
              <a:gd name="T11" fmla="*/ 2475230 h 5153025"/>
              <a:gd name="T12" fmla="*/ 963295 w 7232015"/>
              <a:gd name="T13" fmla="*/ 3042920 h 5153025"/>
              <a:gd name="T14" fmla="*/ 1358900 w 7232015"/>
              <a:gd name="T15" fmla="*/ 3418205 h 5153025"/>
              <a:gd name="T16" fmla="*/ 2018665 w 7232015"/>
              <a:gd name="T17" fmla="*/ 3864610 h 5153025"/>
              <a:gd name="T18" fmla="*/ 2616835 w 7232015"/>
              <a:gd name="T19" fmla="*/ 4158615 h 5153025"/>
              <a:gd name="T20" fmla="*/ 3519805 w 7232015"/>
              <a:gd name="T21" fmla="*/ 4382135 h 5153025"/>
              <a:gd name="T22" fmla="*/ 4452620 w 7232015"/>
              <a:gd name="T23" fmla="*/ 4635500 h 5153025"/>
              <a:gd name="T24" fmla="*/ 5558155 w 7232015"/>
              <a:gd name="T25" fmla="*/ 4878705 h 5153025"/>
              <a:gd name="T26" fmla="*/ 6816090 w 7232015"/>
              <a:gd name="T27" fmla="*/ 5132705 h 5153025"/>
              <a:gd name="T28" fmla="*/ 6856730 w 7232015"/>
              <a:gd name="T29" fmla="*/ 5153025 h 5153025"/>
              <a:gd name="T30" fmla="*/ 6856730 w 7232015"/>
              <a:gd name="T31" fmla="*/ 0 h 515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2015" h="5153025">
                <a:moveTo>
                  <a:pt x="7232015" y="0"/>
                </a:moveTo>
                <a:lnTo>
                  <a:pt x="0" y="60960"/>
                </a:lnTo>
                <a:lnTo>
                  <a:pt x="161925" y="943610"/>
                </a:lnTo>
                <a:lnTo>
                  <a:pt x="263525" y="1551940"/>
                </a:lnTo>
                <a:lnTo>
                  <a:pt x="415925" y="2069465"/>
                </a:lnTo>
                <a:lnTo>
                  <a:pt x="628650" y="2475230"/>
                </a:lnTo>
                <a:lnTo>
                  <a:pt x="963295" y="3042920"/>
                </a:lnTo>
                <a:lnTo>
                  <a:pt x="1358900" y="3418205"/>
                </a:lnTo>
                <a:lnTo>
                  <a:pt x="2018665" y="3864610"/>
                </a:lnTo>
                <a:lnTo>
                  <a:pt x="2616835" y="4158615"/>
                </a:lnTo>
                <a:lnTo>
                  <a:pt x="3519805" y="4382135"/>
                </a:lnTo>
                <a:lnTo>
                  <a:pt x="4452620" y="4635500"/>
                </a:lnTo>
                <a:lnTo>
                  <a:pt x="5558155" y="4878705"/>
                </a:lnTo>
                <a:lnTo>
                  <a:pt x="6816090" y="5132705"/>
                </a:lnTo>
                <a:lnTo>
                  <a:pt x="6856730" y="5153025"/>
                </a:lnTo>
                <a:lnTo>
                  <a:pt x="6856730" y="0"/>
                </a:lnTo>
              </a:path>
            </a:pathLst>
          </a:custGeom>
          <a:solidFill>
            <a:srgbClr val="7030A0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" name="Straight Connector 35">
            <a:extLst>
              <a:ext uri="{FF2B5EF4-FFF2-40B4-BE49-F238E27FC236}">
                <a16:creationId xmlns:a16="http://schemas.microsoft.com/office/drawing/2014/main" id="{6697AC61-2417-41F4-9A32-A7BC673DC7B9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9" name="Straight Connector 36">
            <a:extLst>
              <a:ext uri="{FF2B5EF4-FFF2-40B4-BE49-F238E27FC236}">
                <a16:creationId xmlns:a16="http://schemas.microsoft.com/office/drawing/2014/main" id="{DF02A412-CD27-4933-ABD8-71A5CD0B836C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180" name="直接箭头连接符 4">
            <a:extLst>
              <a:ext uri="{FF2B5EF4-FFF2-40B4-BE49-F238E27FC236}">
                <a16:creationId xmlns:a16="http://schemas.microsoft.com/office/drawing/2014/main" id="{92664EB7-2275-445F-8036-1BCE0D5FA383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18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B48A791-4261-41CE-B10A-90DFC5BB5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15038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5018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B48A791-4261-41CE-B10A-90DFC5BB5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15038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82" name="直接箭头连接符 4">
            <a:extLst>
              <a:ext uri="{FF2B5EF4-FFF2-40B4-BE49-F238E27FC236}">
                <a16:creationId xmlns:a16="http://schemas.microsoft.com/office/drawing/2014/main" id="{2E941CFC-70E2-437D-83E0-D0E813FD3CF5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3" name="任意多边形 12">
            <a:extLst>
              <a:ext uri="{FF2B5EF4-FFF2-40B4-BE49-F238E27FC236}">
                <a16:creationId xmlns:a16="http://schemas.microsoft.com/office/drawing/2014/main" id="{D7B8C784-B692-4329-AE22-A50A1B09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圆角矩形 11">
            <a:extLst>
              <a:ext uri="{FF2B5EF4-FFF2-40B4-BE49-F238E27FC236}">
                <a16:creationId xmlns:a16="http://schemas.microsoft.com/office/drawing/2014/main" id="{916DFD01-6627-452D-91CE-F93A303C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238" y="782638"/>
            <a:ext cx="193675" cy="1936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18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1E0728E3-3F96-465E-9ADC-E24B51DF2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3913" y="468313"/>
          <a:ext cx="7127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9" imgW="164880" imgH="190440" progId="Equation.KSEE3">
                  <p:embed/>
                </p:oleObj>
              </mc:Choice>
              <mc:Fallback>
                <p:oleObj r:id="rId9" imgW="164880" imgH="190440" progId="Equation.KSEE3">
                  <p:embed/>
                  <p:pic>
                    <p:nvPicPr>
                      <p:cNvPr id="5018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E0728E3-3F96-465E-9ADC-E24B51DF2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3913" y="468313"/>
                        <a:ext cx="7127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397DE6F-E32A-4BC4-B39A-FD3D1AB4D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11" imgW="380880" imgH="215640" progId="Equation.KSEE3">
                  <p:embed/>
                </p:oleObj>
              </mc:Choice>
              <mc:Fallback>
                <p:oleObj r:id="rId11" imgW="380880" imgH="215640" progId="Equation.KSEE3">
                  <p:embed/>
                  <p:pic>
                    <p:nvPicPr>
                      <p:cNvPr id="5018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397DE6F-E32A-4BC4-B39A-FD3D1AB4D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87" name="直接箭头连接符 6">
            <a:extLst>
              <a:ext uri="{FF2B5EF4-FFF2-40B4-BE49-F238E27FC236}">
                <a16:creationId xmlns:a16="http://schemas.microsoft.com/office/drawing/2014/main" id="{7EDFD5B8-2D6F-405E-8296-DE2D42EBA6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48200" y="933450"/>
            <a:ext cx="4881563" cy="3752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8" name="任意多边形 13">
            <a:extLst>
              <a:ext uri="{FF2B5EF4-FFF2-40B4-BE49-F238E27FC236}">
                <a16:creationId xmlns:a16="http://schemas.microsoft.com/office/drawing/2014/main" id="{6E7B66BF-8EA4-43BF-AFCF-73949CAEBDD5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5943600" y="2211388"/>
            <a:ext cx="598488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任意多边形 14">
            <a:extLst>
              <a:ext uri="{FF2B5EF4-FFF2-40B4-BE49-F238E27FC236}">
                <a16:creationId xmlns:a16="http://schemas.microsoft.com/office/drawing/2014/main" id="{04A09873-ACC2-4543-8232-9F8D8CD62DC8}"/>
              </a:ext>
            </a:extLst>
          </p:cNvPr>
          <p:cNvSpPr>
            <a:spLocks noChangeArrowheads="1"/>
          </p:cNvSpPr>
          <p:nvPr/>
        </p:nvSpPr>
        <p:spPr bwMode="auto">
          <a:xfrm rot="4680000" flipH="1">
            <a:off x="6951662" y="3162301"/>
            <a:ext cx="581025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任意多边形 5">
            <a:extLst>
              <a:ext uri="{FF2B5EF4-FFF2-40B4-BE49-F238E27FC236}">
                <a16:creationId xmlns:a16="http://schemas.microsoft.com/office/drawing/2014/main" id="{9E8C062A-A9CE-4A4A-90AE-C604A735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873125"/>
            <a:ext cx="7232650" cy="5153025"/>
          </a:xfrm>
          <a:custGeom>
            <a:avLst/>
            <a:gdLst>
              <a:gd name="T0" fmla="*/ 7232015 w 7232015"/>
              <a:gd name="T1" fmla="*/ 0 h 5153025"/>
              <a:gd name="T2" fmla="*/ 0 w 7232015"/>
              <a:gd name="T3" fmla="*/ 60960 h 5153025"/>
              <a:gd name="T4" fmla="*/ 161925 w 7232015"/>
              <a:gd name="T5" fmla="*/ 943610 h 5153025"/>
              <a:gd name="T6" fmla="*/ 263525 w 7232015"/>
              <a:gd name="T7" fmla="*/ 1551940 h 5153025"/>
              <a:gd name="T8" fmla="*/ 415925 w 7232015"/>
              <a:gd name="T9" fmla="*/ 2069465 h 5153025"/>
              <a:gd name="T10" fmla="*/ 628650 w 7232015"/>
              <a:gd name="T11" fmla="*/ 2475230 h 5153025"/>
              <a:gd name="T12" fmla="*/ 963295 w 7232015"/>
              <a:gd name="T13" fmla="*/ 3042920 h 5153025"/>
              <a:gd name="T14" fmla="*/ 1358900 w 7232015"/>
              <a:gd name="T15" fmla="*/ 3418205 h 5153025"/>
              <a:gd name="T16" fmla="*/ 2018665 w 7232015"/>
              <a:gd name="T17" fmla="*/ 3864610 h 5153025"/>
              <a:gd name="T18" fmla="*/ 2616835 w 7232015"/>
              <a:gd name="T19" fmla="*/ 4158615 h 5153025"/>
              <a:gd name="T20" fmla="*/ 3519805 w 7232015"/>
              <a:gd name="T21" fmla="*/ 4382135 h 5153025"/>
              <a:gd name="T22" fmla="*/ 4452620 w 7232015"/>
              <a:gd name="T23" fmla="*/ 4635500 h 5153025"/>
              <a:gd name="T24" fmla="*/ 5558155 w 7232015"/>
              <a:gd name="T25" fmla="*/ 4878705 h 5153025"/>
              <a:gd name="T26" fmla="*/ 6816090 w 7232015"/>
              <a:gd name="T27" fmla="*/ 5132705 h 5153025"/>
              <a:gd name="T28" fmla="*/ 6856730 w 7232015"/>
              <a:gd name="T29" fmla="*/ 5153025 h 5153025"/>
              <a:gd name="T30" fmla="*/ 6856730 w 7232015"/>
              <a:gd name="T31" fmla="*/ 0 h 515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2015" h="5153025">
                <a:moveTo>
                  <a:pt x="7232015" y="0"/>
                </a:moveTo>
                <a:lnTo>
                  <a:pt x="0" y="60960"/>
                </a:lnTo>
                <a:lnTo>
                  <a:pt x="161925" y="943610"/>
                </a:lnTo>
                <a:lnTo>
                  <a:pt x="263525" y="1551940"/>
                </a:lnTo>
                <a:lnTo>
                  <a:pt x="415925" y="2069465"/>
                </a:lnTo>
                <a:lnTo>
                  <a:pt x="628650" y="2475230"/>
                </a:lnTo>
                <a:lnTo>
                  <a:pt x="963295" y="3042920"/>
                </a:lnTo>
                <a:lnTo>
                  <a:pt x="1358900" y="3418205"/>
                </a:lnTo>
                <a:lnTo>
                  <a:pt x="2018665" y="3864610"/>
                </a:lnTo>
                <a:lnTo>
                  <a:pt x="2616835" y="4158615"/>
                </a:lnTo>
                <a:lnTo>
                  <a:pt x="3519805" y="4382135"/>
                </a:lnTo>
                <a:lnTo>
                  <a:pt x="4452620" y="4635500"/>
                </a:lnTo>
                <a:lnTo>
                  <a:pt x="5558155" y="4878705"/>
                </a:lnTo>
                <a:lnTo>
                  <a:pt x="6816090" y="5132705"/>
                </a:lnTo>
                <a:lnTo>
                  <a:pt x="6856730" y="5153025"/>
                </a:lnTo>
                <a:lnTo>
                  <a:pt x="6856730" y="0"/>
                </a:lnTo>
              </a:path>
            </a:pathLst>
          </a:custGeom>
          <a:solidFill>
            <a:srgbClr val="7030A0">
              <a:alpha val="14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2" name="Straight Connector 35">
            <a:extLst>
              <a:ext uri="{FF2B5EF4-FFF2-40B4-BE49-F238E27FC236}">
                <a16:creationId xmlns:a16="http://schemas.microsoft.com/office/drawing/2014/main" id="{D57C783E-C835-400A-9B3E-1DC3189B7AEA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Straight Connector 36">
            <a:extLst>
              <a:ext uri="{FF2B5EF4-FFF2-40B4-BE49-F238E27FC236}">
                <a16:creationId xmlns:a16="http://schemas.microsoft.com/office/drawing/2014/main" id="{7D1D3A78-B9C8-47AB-870F-833E033FF5B0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204" name="直接箭头连接符 4">
            <a:extLst>
              <a:ext uri="{FF2B5EF4-FFF2-40B4-BE49-F238E27FC236}">
                <a16:creationId xmlns:a16="http://schemas.microsoft.com/office/drawing/2014/main" id="{631AC3B2-55E0-45D2-B978-AE8140771EE4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0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97DA37C-02AA-442B-8C0F-D9D034934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15038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5120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97DA37C-02AA-442B-8C0F-D9D034934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15038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06" name="直接箭头连接符 4">
            <a:extLst>
              <a:ext uri="{FF2B5EF4-FFF2-40B4-BE49-F238E27FC236}">
                <a16:creationId xmlns:a16="http://schemas.microsoft.com/office/drawing/2014/main" id="{CBB84340-B775-4789-93B9-5AF2EE0BF66B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7" name="任意多边形 12">
            <a:extLst>
              <a:ext uri="{FF2B5EF4-FFF2-40B4-BE49-F238E27FC236}">
                <a16:creationId xmlns:a16="http://schemas.microsoft.com/office/drawing/2014/main" id="{0ABD362A-092E-463D-BAD6-5478C241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0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FA5A30E-01D9-4DE6-A081-26AD2D5A8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9" imgW="380880" imgH="215640" progId="Equation.KSEE3">
                  <p:embed/>
                </p:oleObj>
              </mc:Choice>
              <mc:Fallback>
                <p:oleObj r:id="rId9" imgW="380880" imgH="215640" progId="Equation.KSEE3">
                  <p:embed/>
                  <p:pic>
                    <p:nvPicPr>
                      <p:cNvPr id="5120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FA5A30E-01D9-4DE6-A081-26AD2D5A8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09" name="直接箭头连接符 6">
            <a:extLst>
              <a:ext uri="{FF2B5EF4-FFF2-40B4-BE49-F238E27FC236}">
                <a16:creationId xmlns:a16="http://schemas.microsoft.com/office/drawing/2014/main" id="{67B18B3E-2EF8-448A-8535-1B5188D6A797}"/>
              </a:ext>
            </a:extLst>
          </p:cNvPr>
          <p:cNvCxnSpPr>
            <a:cxnSpLocks noChangeShapeType="1"/>
            <a:stCxn id="51201" idx="15"/>
          </p:cNvCxnSpPr>
          <p:nvPr/>
        </p:nvCxnSpPr>
        <p:spPr bwMode="auto">
          <a:xfrm flipH="1">
            <a:off x="4648200" y="873125"/>
            <a:ext cx="4905375" cy="381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0" name="任意多边形 13">
            <a:extLst>
              <a:ext uri="{FF2B5EF4-FFF2-40B4-BE49-F238E27FC236}">
                <a16:creationId xmlns:a16="http://schemas.microsoft.com/office/drawing/2014/main" id="{A50938B8-CBDA-482F-A8F1-36C46CC32D1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5943600" y="2211388"/>
            <a:ext cx="598488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任意多边形 14">
            <a:extLst>
              <a:ext uri="{FF2B5EF4-FFF2-40B4-BE49-F238E27FC236}">
                <a16:creationId xmlns:a16="http://schemas.microsoft.com/office/drawing/2014/main" id="{68C109EF-619E-4E69-9FEC-14DB59B1E4A2}"/>
              </a:ext>
            </a:extLst>
          </p:cNvPr>
          <p:cNvSpPr>
            <a:spLocks noChangeArrowheads="1"/>
          </p:cNvSpPr>
          <p:nvPr/>
        </p:nvSpPr>
        <p:spPr bwMode="auto">
          <a:xfrm rot="4680000" flipH="1">
            <a:off x="6951662" y="3162301"/>
            <a:ext cx="581025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1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A9B6245-BBD8-4A80-87FF-C322A0C57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3888" y="2771775"/>
          <a:ext cx="5365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11" imgW="139680" imgH="177480" progId="Equation.KSEE3">
                  <p:embed/>
                </p:oleObj>
              </mc:Choice>
              <mc:Fallback>
                <p:oleObj r:id="rId11" imgW="139680" imgH="177480" progId="Equation.KSEE3">
                  <p:embed/>
                  <p:pic>
                    <p:nvPicPr>
                      <p:cNvPr id="5121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A9B6245-BBD8-4A80-87FF-C322A0C57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2771775"/>
                        <a:ext cx="5365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任意多边形 5">
            <a:extLst>
              <a:ext uri="{FF2B5EF4-FFF2-40B4-BE49-F238E27FC236}">
                <a16:creationId xmlns:a16="http://schemas.microsoft.com/office/drawing/2014/main" id="{355F5016-6739-493A-99FA-87AC3282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862013"/>
            <a:ext cx="7232650" cy="5153025"/>
          </a:xfrm>
          <a:custGeom>
            <a:avLst/>
            <a:gdLst>
              <a:gd name="T0" fmla="*/ 7232015 w 7232015"/>
              <a:gd name="T1" fmla="*/ 0 h 5153025"/>
              <a:gd name="T2" fmla="*/ 0 w 7232015"/>
              <a:gd name="T3" fmla="*/ 60960 h 5153025"/>
              <a:gd name="T4" fmla="*/ 161925 w 7232015"/>
              <a:gd name="T5" fmla="*/ 943610 h 5153025"/>
              <a:gd name="T6" fmla="*/ 263525 w 7232015"/>
              <a:gd name="T7" fmla="*/ 1551940 h 5153025"/>
              <a:gd name="T8" fmla="*/ 415925 w 7232015"/>
              <a:gd name="T9" fmla="*/ 2069465 h 5153025"/>
              <a:gd name="T10" fmla="*/ 628650 w 7232015"/>
              <a:gd name="T11" fmla="*/ 2475230 h 5153025"/>
              <a:gd name="T12" fmla="*/ 963295 w 7232015"/>
              <a:gd name="T13" fmla="*/ 3042920 h 5153025"/>
              <a:gd name="T14" fmla="*/ 1358900 w 7232015"/>
              <a:gd name="T15" fmla="*/ 3418205 h 5153025"/>
              <a:gd name="T16" fmla="*/ 2018665 w 7232015"/>
              <a:gd name="T17" fmla="*/ 3864610 h 5153025"/>
              <a:gd name="T18" fmla="*/ 2616835 w 7232015"/>
              <a:gd name="T19" fmla="*/ 4158615 h 5153025"/>
              <a:gd name="T20" fmla="*/ 3519805 w 7232015"/>
              <a:gd name="T21" fmla="*/ 4382135 h 5153025"/>
              <a:gd name="T22" fmla="*/ 4452620 w 7232015"/>
              <a:gd name="T23" fmla="*/ 4635500 h 5153025"/>
              <a:gd name="T24" fmla="*/ 5558155 w 7232015"/>
              <a:gd name="T25" fmla="*/ 4878705 h 5153025"/>
              <a:gd name="T26" fmla="*/ 6816090 w 7232015"/>
              <a:gd name="T27" fmla="*/ 5132705 h 5153025"/>
              <a:gd name="T28" fmla="*/ 6856730 w 7232015"/>
              <a:gd name="T29" fmla="*/ 5153025 h 5153025"/>
              <a:gd name="T30" fmla="*/ 6856730 w 7232015"/>
              <a:gd name="T31" fmla="*/ 0 h 515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2015" h="5153025">
                <a:moveTo>
                  <a:pt x="7232015" y="0"/>
                </a:moveTo>
                <a:lnTo>
                  <a:pt x="0" y="60960"/>
                </a:lnTo>
                <a:lnTo>
                  <a:pt x="161925" y="943610"/>
                </a:lnTo>
                <a:lnTo>
                  <a:pt x="263525" y="1551940"/>
                </a:lnTo>
                <a:lnTo>
                  <a:pt x="415925" y="2069465"/>
                </a:lnTo>
                <a:lnTo>
                  <a:pt x="628650" y="2475230"/>
                </a:lnTo>
                <a:lnTo>
                  <a:pt x="963295" y="3042920"/>
                </a:lnTo>
                <a:lnTo>
                  <a:pt x="1358900" y="3418205"/>
                </a:lnTo>
                <a:lnTo>
                  <a:pt x="2018665" y="3864610"/>
                </a:lnTo>
                <a:lnTo>
                  <a:pt x="2616835" y="4158615"/>
                </a:lnTo>
                <a:lnTo>
                  <a:pt x="3519805" y="4382135"/>
                </a:lnTo>
                <a:lnTo>
                  <a:pt x="4452620" y="4635500"/>
                </a:lnTo>
                <a:lnTo>
                  <a:pt x="5558155" y="4878705"/>
                </a:lnTo>
                <a:lnTo>
                  <a:pt x="6816090" y="5132705"/>
                </a:lnTo>
                <a:lnTo>
                  <a:pt x="6856730" y="5153025"/>
                </a:lnTo>
                <a:lnTo>
                  <a:pt x="6856730" y="0"/>
                </a:lnTo>
              </a:path>
            </a:pathLst>
          </a:custGeom>
          <a:solidFill>
            <a:srgbClr val="0070C0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6" name="Straight Connector 35">
            <a:extLst>
              <a:ext uri="{FF2B5EF4-FFF2-40B4-BE49-F238E27FC236}">
                <a16:creationId xmlns:a16="http://schemas.microsoft.com/office/drawing/2014/main" id="{F6A6B3D1-045E-49C3-9886-D61A49A56A83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7" name="Straight Connector 36">
            <a:extLst>
              <a:ext uri="{FF2B5EF4-FFF2-40B4-BE49-F238E27FC236}">
                <a16:creationId xmlns:a16="http://schemas.microsoft.com/office/drawing/2014/main" id="{73DCB225-69EA-4641-814F-D11F361305F8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2228" name="直接箭头连接符 4">
            <a:extLst>
              <a:ext uri="{FF2B5EF4-FFF2-40B4-BE49-F238E27FC236}">
                <a16:creationId xmlns:a16="http://schemas.microsoft.com/office/drawing/2014/main" id="{A33D582D-64A8-4943-855A-0E8943E5CEE2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222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C92A147-619A-40A6-8B77-F48AB0F5F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15038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5222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C92A147-619A-40A6-8B77-F48AB0F5F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15038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230" name="直接箭头连接符 4">
            <a:extLst>
              <a:ext uri="{FF2B5EF4-FFF2-40B4-BE49-F238E27FC236}">
                <a16:creationId xmlns:a16="http://schemas.microsoft.com/office/drawing/2014/main" id="{E929B34B-60FC-47FE-8269-106400EBB175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1" name="任意多边形 12">
            <a:extLst>
              <a:ext uri="{FF2B5EF4-FFF2-40B4-BE49-F238E27FC236}">
                <a16:creationId xmlns:a16="http://schemas.microsoft.com/office/drawing/2014/main" id="{4522570B-FCA4-42E5-BBC6-6EAD51644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2" name="圆角矩形 11">
            <a:extLst>
              <a:ext uri="{FF2B5EF4-FFF2-40B4-BE49-F238E27FC236}">
                <a16:creationId xmlns:a16="http://schemas.microsoft.com/office/drawing/2014/main" id="{C3D29394-7517-4622-BD9D-CF91AF9A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238" y="782638"/>
            <a:ext cx="193675" cy="1936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3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A146F24-7DEF-4592-89B6-C26250B4B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3913" y="468313"/>
          <a:ext cx="7127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9" imgW="164880" imgH="190440" progId="Equation.KSEE3">
                  <p:embed/>
                </p:oleObj>
              </mc:Choice>
              <mc:Fallback>
                <p:oleObj r:id="rId9" imgW="164880" imgH="190440" progId="Equation.KSEE3">
                  <p:embed/>
                  <p:pic>
                    <p:nvPicPr>
                      <p:cNvPr id="5223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A146F24-7DEF-4592-89B6-C26250B4B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3913" y="468313"/>
                        <a:ext cx="7127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72449AF-2429-4FE3-9486-72DA3F51E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11" imgW="380880" imgH="215640" progId="Equation.KSEE3">
                  <p:embed/>
                </p:oleObj>
              </mc:Choice>
              <mc:Fallback>
                <p:oleObj r:id="rId11" imgW="380880" imgH="215640" progId="Equation.KSEE3">
                  <p:embed/>
                  <p:pic>
                    <p:nvPicPr>
                      <p:cNvPr id="5223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72449AF-2429-4FE3-9486-72DA3F51E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235" name="直接箭头连接符 6">
            <a:extLst>
              <a:ext uri="{FF2B5EF4-FFF2-40B4-BE49-F238E27FC236}">
                <a16:creationId xmlns:a16="http://schemas.microsoft.com/office/drawing/2014/main" id="{F5580BE7-FFEF-41C1-9E36-4052135B08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95825" y="933450"/>
            <a:ext cx="4824413" cy="3783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223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ABC41CA-4454-427E-BCD0-A763BCD9D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2751138"/>
          <a:ext cx="6810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13" imgW="177480" imgH="177480" progId="Equation.KSEE3">
                  <p:embed/>
                </p:oleObj>
              </mc:Choice>
              <mc:Fallback>
                <p:oleObj r:id="rId13" imgW="177480" imgH="177480" progId="Equation.KSEE3">
                  <p:embed/>
                  <p:pic>
                    <p:nvPicPr>
                      <p:cNvPr id="5223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ABC41CA-4454-427E-BCD0-A763BCD9D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2751138"/>
                        <a:ext cx="6810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4B804C6-A079-4590-A4FA-3A36DF537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4735513"/>
          <a:ext cx="14636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15" imgW="380880" imgH="203040" progId="Equation.KSEE3">
                  <p:embed/>
                </p:oleObj>
              </mc:Choice>
              <mc:Fallback>
                <p:oleObj r:id="rId15" imgW="380880" imgH="203040" progId="Equation.KSEE3">
                  <p:embed/>
                  <p:pic>
                    <p:nvPicPr>
                      <p:cNvPr id="5223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4B804C6-A079-4590-A4FA-3A36DF537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4735513"/>
                        <a:ext cx="14636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任意多边形 13">
            <a:extLst>
              <a:ext uri="{FF2B5EF4-FFF2-40B4-BE49-F238E27FC236}">
                <a16:creationId xmlns:a16="http://schemas.microsoft.com/office/drawing/2014/main" id="{98BF892C-D63F-4175-AFFC-26F57D0CBABD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5943600" y="2211388"/>
            <a:ext cx="598488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9" name="任意多边形 14">
            <a:extLst>
              <a:ext uri="{FF2B5EF4-FFF2-40B4-BE49-F238E27FC236}">
                <a16:creationId xmlns:a16="http://schemas.microsoft.com/office/drawing/2014/main" id="{FCD095E3-26ED-4AF7-B709-C100F0E51EDC}"/>
              </a:ext>
            </a:extLst>
          </p:cNvPr>
          <p:cNvSpPr>
            <a:spLocks noChangeArrowheads="1"/>
          </p:cNvSpPr>
          <p:nvPr/>
        </p:nvSpPr>
        <p:spPr bwMode="auto">
          <a:xfrm rot="4680000" flipH="1">
            <a:off x="6951662" y="3162301"/>
            <a:ext cx="581025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任意多边形 5">
            <a:extLst>
              <a:ext uri="{FF2B5EF4-FFF2-40B4-BE49-F238E27FC236}">
                <a16:creationId xmlns:a16="http://schemas.microsoft.com/office/drawing/2014/main" id="{07D949F9-A10D-4158-82A2-40B5BAAED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862013"/>
            <a:ext cx="7232650" cy="5153025"/>
          </a:xfrm>
          <a:custGeom>
            <a:avLst/>
            <a:gdLst>
              <a:gd name="T0" fmla="*/ 7232015 w 7232015"/>
              <a:gd name="T1" fmla="*/ 0 h 5153025"/>
              <a:gd name="T2" fmla="*/ 0 w 7232015"/>
              <a:gd name="T3" fmla="*/ 60960 h 5153025"/>
              <a:gd name="T4" fmla="*/ 161925 w 7232015"/>
              <a:gd name="T5" fmla="*/ 943610 h 5153025"/>
              <a:gd name="T6" fmla="*/ 263525 w 7232015"/>
              <a:gd name="T7" fmla="*/ 1551940 h 5153025"/>
              <a:gd name="T8" fmla="*/ 415925 w 7232015"/>
              <a:gd name="T9" fmla="*/ 2069465 h 5153025"/>
              <a:gd name="T10" fmla="*/ 628650 w 7232015"/>
              <a:gd name="T11" fmla="*/ 2475230 h 5153025"/>
              <a:gd name="T12" fmla="*/ 963295 w 7232015"/>
              <a:gd name="T13" fmla="*/ 3042920 h 5153025"/>
              <a:gd name="T14" fmla="*/ 1358900 w 7232015"/>
              <a:gd name="T15" fmla="*/ 3418205 h 5153025"/>
              <a:gd name="T16" fmla="*/ 2018665 w 7232015"/>
              <a:gd name="T17" fmla="*/ 3864610 h 5153025"/>
              <a:gd name="T18" fmla="*/ 2616835 w 7232015"/>
              <a:gd name="T19" fmla="*/ 4158615 h 5153025"/>
              <a:gd name="T20" fmla="*/ 3519805 w 7232015"/>
              <a:gd name="T21" fmla="*/ 4382135 h 5153025"/>
              <a:gd name="T22" fmla="*/ 4452620 w 7232015"/>
              <a:gd name="T23" fmla="*/ 4635500 h 5153025"/>
              <a:gd name="T24" fmla="*/ 5558155 w 7232015"/>
              <a:gd name="T25" fmla="*/ 4878705 h 5153025"/>
              <a:gd name="T26" fmla="*/ 6816090 w 7232015"/>
              <a:gd name="T27" fmla="*/ 5132705 h 5153025"/>
              <a:gd name="T28" fmla="*/ 6856730 w 7232015"/>
              <a:gd name="T29" fmla="*/ 5153025 h 5153025"/>
              <a:gd name="T30" fmla="*/ 6856730 w 7232015"/>
              <a:gd name="T31" fmla="*/ 0 h 515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2015" h="5153025">
                <a:moveTo>
                  <a:pt x="7232015" y="0"/>
                </a:moveTo>
                <a:lnTo>
                  <a:pt x="0" y="60960"/>
                </a:lnTo>
                <a:lnTo>
                  <a:pt x="161925" y="943610"/>
                </a:lnTo>
                <a:lnTo>
                  <a:pt x="263525" y="1551940"/>
                </a:lnTo>
                <a:lnTo>
                  <a:pt x="415925" y="2069465"/>
                </a:lnTo>
                <a:lnTo>
                  <a:pt x="628650" y="2475230"/>
                </a:lnTo>
                <a:lnTo>
                  <a:pt x="963295" y="3042920"/>
                </a:lnTo>
                <a:lnTo>
                  <a:pt x="1358900" y="3418205"/>
                </a:lnTo>
                <a:lnTo>
                  <a:pt x="2018665" y="3864610"/>
                </a:lnTo>
                <a:lnTo>
                  <a:pt x="2616835" y="4158615"/>
                </a:lnTo>
                <a:lnTo>
                  <a:pt x="3519805" y="4382135"/>
                </a:lnTo>
                <a:lnTo>
                  <a:pt x="4452620" y="4635500"/>
                </a:lnTo>
                <a:lnTo>
                  <a:pt x="5558155" y="4878705"/>
                </a:lnTo>
                <a:lnTo>
                  <a:pt x="6816090" y="5132705"/>
                </a:lnTo>
                <a:lnTo>
                  <a:pt x="6856730" y="5153025"/>
                </a:lnTo>
                <a:lnTo>
                  <a:pt x="6856730" y="0"/>
                </a:lnTo>
              </a:path>
            </a:pathLst>
          </a:custGeom>
          <a:solidFill>
            <a:srgbClr val="0070C0">
              <a:alpha val="14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0" name="Straight Connector 35">
            <a:extLst>
              <a:ext uri="{FF2B5EF4-FFF2-40B4-BE49-F238E27FC236}">
                <a16:creationId xmlns:a16="http://schemas.microsoft.com/office/drawing/2014/main" id="{BBF4BA7D-F12A-4708-8FEC-1682A9F754E3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1" name="Straight Connector 36">
            <a:extLst>
              <a:ext uri="{FF2B5EF4-FFF2-40B4-BE49-F238E27FC236}">
                <a16:creationId xmlns:a16="http://schemas.microsoft.com/office/drawing/2014/main" id="{66481ABB-C8D5-4194-9A5A-BC95B7F48BDC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3252" name="直接箭头连接符 4">
            <a:extLst>
              <a:ext uri="{FF2B5EF4-FFF2-40B4-BE49-F238E27FC236}">
                <a16:creationId xmlns:a16="http://schemas.microsoft.com/office/drawing/2014/main" id="{E44A0FF3-361E-4B38-B879-4AB87D804C22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325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F1418C0-2FA3-4D86-8A0D-2C9A90CD9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15038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5325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F1418C0-2FA3-4D86-8A0D-2C9A90CD9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15038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254" name="直接箭头连接符 4">
            <a:extLst>
              <a:ext uri="{FF2B5EF4-FFF2-40B4-BE49-F238E27FC236}">
                <a16:creationId xmlns:a16="http://schemas.microsoft.com/office/drawing/2014/main" id="{964D09B8-AAFB-47EB-B07C-9DFADC3FA7AD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5" name="任意多边形 12">
            <a:extLst>
              <a:ext uri="{FF2B5EF4-FFF2-40B4-BE49-F238E27FC236}">
                <a16:creationId xmlns:a16="http://schemas.microsoft.com/office/drawing/2014/main" id="{28D6F17D-D88F-4218-90AB-FAB1A936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5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4740719-BF50-40F6-B1EB-0D9D63EA0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r:id="rId9" imgW="380880" imgH="215640" progId="Equation.KSEE3">
                  <p:embed/>
                </p:oleObj>
              </mc:Choice>
              <mc:Fallback>
                <p:oleObj r:id="rId9" imgW="380880" imgH="215640" progId="Equation.KSEE3">
                  <p:embed/>
                  <p:pic>
                    <p:nvPicPr>
                      <p:cNvPr id="5325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4740719-BF50-40F6-B1EB-0D9D63EA0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257" name="直接箭头连接符 6">
            <a:extLst>
              <a:ext uri="{FF2B5EF4-FFF2-40B4-BE49-F238E27FC236}">
                <a16:creationId xmlns:a16="http://schemas.microsoft.com/office/drawing/2014/main" id="{16C9D808-0667-47CB-BD90-DF7F32F46EFA}"/>
              </a:ext>
            </a:extLst>
          </p:cNvPr>
          <p:cNvCxnSpPr>
            <a:cxnSpLocks noChangeShapeType="1"/>
            <a:stCxn id="53249" idx="15"/>
          </p:cNvCxnSpPr>
          <p:nvPr/>
        </p:nvCxnSpPr>
        <p:spPr bwMode="auto">
          <a:xfrm flipH="1">
            <a:off x="4695825" y="862013"/>
            <a:ext cx="4822825" cy="3854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325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504D7B71-8175-456F-97EA-A44705A53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2751138"/>
          <a:ext cx="6810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11" imgW="177480" imgH="177480" progId="Equation.KSEE3">
                  <p:embed/>
                </p:oleObj>
              </mc:Choice>
              <mc:Fallback>
                <p:oleObj r:id="rId11" imgW="177480" imgH="177480" progId="Equation.KSEE3">
                  <p:embed/>
                  <p:pic>
                    <p:nvPicPr>
                      <p:cNvPr id="5325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04D7B71-8175-456F-97EA-A44705A53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2751138"/>
                        <a:ext cx="6810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6D622B1-EAD0-45A7-AC5A-B57B30816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4735513"/>
          <a:ext cx="14636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13" imgW="380880" imgH="203040" progId="Equation.KSEE3">
                  <p:embed/>
                </p:oleObj>
              </mc:Choice>
              <mc:Fallback>
                <p:oleObj r:id="rId13" imgW="380880" imgH="203040" progId="Equation.KSEE3">
                  <p:embed/>
                  <p:pic>
                    <p:nvPicPr>
                      <p:cNvPr id="5325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6D622B1-EAD0-45A7-AC5A-B57B30816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4735513"/>
                        <a:ext cx="14636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任意多边形 13">
            <a:extLst>
              <a:ext uri="{FF2B5EF4-FFF2-40B4-BE49-F238E27FC236}">
                <a16:creationId xmlns:a16="http://schemas.microsoft.com/office/drawing/2014/main" id="{A3E88C54-3BDB-498A-901E-53676C67B646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5943600" y="2211388"/>
            <a:ext cx="598488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任意多边形 14">
            <a:extLst>
              <a:ext uri="{FF2B5EF4-FFF2-40B4-BE49-F238E27FC236}">
                <a16:creationId xmlns:a16="http://schemas.microsoft.com/office/drawing/2014/main" id="{B5DDA476-A318-44EE-A7D2-F289A7D79121}"/>
              </a:ext>
            </a:extLst>
          </p:cNvPr>
          <p:cNvSpPr>
            <a:spLocks noChangeArrowheads="1"/>
          </p:cNvSpPr>
          <p:nvPr/>
        </p:nvSpPr>
        <p:spPr bwMode="auto">
          <a:xfrm rot="4680000" flipH="1">
            <a:off x="6951662" y="3162301"/>
            <a:ext cx="581025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任意多边形 5">
            <a:extLst>
              <a:ext uri="{FF2B5EF4-FFF2-40B4-BE49-F238E27FC236}">
                <a16:creationId xmlns:a16="http://schemas.microsoft.com/office/drawing/2014/main" id="{DDAAB7B6-2596-4C45-9041-FB28F059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862013"/>
            <a:ext cx="7232650" cy="5153025"/>
          </a:xfrm>
          <a:custGeom>
            <a:avLst/>
            <a:gdLst>
              <a:gd name="T0" fmla="*/ 7232015 w 7232015"/>
              <a:gd name="T1" fmla="*/ 0 h 5153025"/>
              <a:gd name="T2" fmla="*/ 0 w 7232015"/>
              <a:gd name="T3" fmla="*/ 60960 h 5153025"/>
              <a:gd name="T4" fmla="*/ 161925 w 7232015"/>
              <a:gd name="T5" fmla="*/ 943610 h 5153025"/>
              <a:gd name="T6" fmla="*/ 263525 w 7232015"/>
              <a:gd name="T7" fmla="*/ 1551940 h 5153025"/>
              <a:gd name="T8" fmla="*/ 415925 w 7232015"/>
              <a:gd name="T9" fmla="*/ 2069465 h 5153025"/>
              <a:gd name="T10" fmla="*/ 628650 w 7232015"/>
              <a:gd name="T11" fmla="*/ 2475230 h 5153025"/>
              <a:gd name="T12" fmla="*/ 963295 w 7232015"/>
              <a:gd name="T13" fmla="*/ 3042920 h 5153025"/>
              <a:gd name="T14" fmla="*/ 1358900 w 7232015"/>
              <a:gd name="T15" fmla="*/ 3418205 h 5153025"/>
              <a:gd name="T16" fmla="*/ 2018665 w 7232015"/>
              <a:gd name="T17" fmla="*/ 3864610 h 5153025"/>
              <a:gd name="T18" fmla="*/ 2616835 w 7232015"/>
              <a:gd name="T19" fmla="*/ 4158615 h 5153025"/>
              <a:gd name="T20" fmla="*/ 3519805 w 7232015"/>
              <a:gd name="T21" fmla="*/ 4382135 h 5153025"/>
              <a:gd name="T22" fmla="*/ 4452620 w 7232015"/>
              <a:gd name="T23" fmla="*/ 4635500 h 5153025"/>
              <a:gd name="T24" fmla="*/ 5558155 w 7232015"/>
              <a:gd name="T25" fmla="*/ 4878705 h 5153025"/>
              <a:gd name="T26" fmla="*/ 6816090 w 7232015"/>
              <a:gd name="T27" fmla="*/ 5132705 h 5153025"/>
              <a:gd name="T28" fmla="*/ 6856730 w 7232015"/>
              <a:gd name="T29" fmla="*/ 5153025 h 5153025"/>
              <a:gd name="T30" fmla="*/ 6856730 w 7232015"/>
              <a:gd name="T31" fmla="*/ 0 h 515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2015" h="5153025">
                <a:moveTo>
                  <a:pt x="7232015" y="0"/>
                </a:moveTo>
                <a:lnTo>
                  <a:pt x="0" y="60960"/>
                </a:lnTo>
                <a:lnTo>
                  <a:pt x="161925" y="943610"/>
                </a:lnTo>
                <a:lnTo>
                  <a:pt x="263525" y="1551940"/>
                </a:lnTo>
                <a:lnTo>
                  <a:pt x="415925" y="2069465"/>
                </a:lnTo>
                <a:lnTo>
                  <a:pt x="628650" y="2475230"/>
                </a:lnTo>
                <a:lnTo>
                  <a:pt x="963295" y="3042920"/>
                </a:lnTo>
                <a:lnTo>
                  <a:pt x="1358900" y="3418205"/>
                </a:lnTo>
                <a:lnTo>
                  <a:pt x="2018665" y="3864610"/>
                </a:lnTo>
                <a:lnTo>
                  <a:pt x="2616835" y="4158615"/>
                </a:lnTo>
                <a:lnTo>
                  <a:pt x="3519805" y="4382135"/>
                </a:lnTo>
                <a:lnTo>
                  <a:pt x="4452620" y="4635500"/>
                </a:lnTo>
                <a:lnTo>
                  <a:pt x="5558155" y="4878705"/>
                </a:lnTo>
                <a:lnTo>
                  <a:pt x="6816090" y="5132705"/>
                </a:lnTo>
                <a:lnTo>
                  <a:pt x="6856730" y="5153025"/>
                </a:lnTo>
                <a:lnTo>
                  <a:pt x="6856730" y="0"/>
                </a:lnTo>
              </a:path>
            </a:pathLst>
          </a:custGeom>
          <a:solidFill>
            <a:srgbClr val="0070C0">
              <a:alpha val="1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4" name="Straight Connector 35">
            <a:extLst>
              <a:ext uri="{FF2B5EF4-FFF2-40B4-BE49-F238E27FC236}">
                <a16:creationId xmlns:a16="http://schemas.microsoft.com/office/drawing/2014/main" id="{D04141D2-BE04-4ECA-B3EA-259722428BD2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5" name="Straight Connector 36">
            <a:extLst>
              <a:ext uri="{FF2B5EF4-FFF2-40B4-BE49-F238E27FC236}">
                <a16:creationId xmlns:a16="http://schemas.microsoft.com/office/drawing/2014/main" id="{9CB372B3-78D8-45F3-981A-938D728A5332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4276" name="直接箭头连接符 4">
            <a:extLst>
              <a:ext uri="{FF2B5EF4-FFF2-40B4-BE49-F238E27FC236}">
                <a16:creationId xmlns:a16="http://schemas.microsoft.com/office/drawing/2014/main" id="{49A90B35-E76E-452A-8E93-9F07D552DDC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27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59A82AB-5D68-4798-85F9-1A4A149AD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15038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5427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59A82AB-5D68-4798-85F9-1A4A149AD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15038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278" name="直接箭头连接符 4">
            <a:extLst>
              <a:ext uri="{FF2B5EF4-FFF2-40B4-BE49-F238E27FC236}">
                <a16:creationId xmlns:a16="http://schemas.microsoft.com/office/drawing/2014/main" id="{3536637D-569E-491E-8BA7-FBB3105AFCC6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9" name="任意多边形 12">
            <a:extLst>
              <a:ext uri="{FF2B5EF4-FFF2-40B4-BE49-F238E27FC236}">
                <a16:creationId xmlns:a16="http://schemas.microsoft.com/office/drawing/2014/main" id="{941FA9C0-DF9D-46B2-8C0A-8D70936C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1B3C51D-BAB9-4A57-9CB5-1BEE4253C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r:id="rId9" imgW="380880" imgH="215640" progId="Equation.KSEE3">
                  <p:embed/>
                </p:oleObj>
              </mc:Choice>
              <mc:Fallback>
                <p:oleObj r:id="rId9" imgW="380880" imgH="215640" progId="Equation.KSEE3">
                  <p:embed/>
                  <p:pic>
                    <p:nvPicPr>
                      <p:cNvPr id="5428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1B3C51D-BAB9-4A57-9CB5-1BEE4253C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任意多边形 13">
            <a:extLst>
              <a:ext uri="{FF2B5EF4-FFF2-40B4-BE49-F238E27FC236}">
                <a16:creationId xmlns:a16="http://schemas.microsoft.com/office/drawing/2014/main" id="{AF4D3E8D-3200-4182-8AD1-CA7BFCB2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862013"/>
            <a:ext cx="5934075" cy="4311650"/>
          </a:xfrm>
          <a:custGeom>
            <a:avLst/>
            <a:gdLst>
              <a:gd name="T0" fmla="*/ 81280 w 5934075"/>
              <a:gd name="T1" fmla="*/ 101600 h 4311015"/>
              <a:gd name="T2" fmla="*/ 0 w 5934075"/>
              <a:gd name="T3" fmla="*/ 1156335 h 4311015"/>
              <a:gd name="T4" fmla="*/ 345440 w 5934075"/>
              <a:gd name="T5" fmla="*/ 2728595 h 4311015"/>
              <a:gd name="T6" fmla="*/ 1136650 w 5934075"/>
              <a:gd name="T7" fmla="*/ 3874770 h 4311015"/>
              <a:gd name="T8" fmla="*/ 2708275 w 5934075"/>
              <a:gd name="T9" fmla="*/ 4270375 h 4311015"/>
              <a:gd name="T10" fmla="*/ 4504055 w 5934075"/>
              <a:gd name="T11" fmla="*/ 4311015 h 4311015"/>
              <a:gd name="T12" fmla="*/ 5934075 w 5934075"/>
              <a:gd name="T13" fmla="*/ 4158615 h 4311015"/>
              <a:gd name="T14" fmla="*/ 5934075 w 5934075"/>
              <a:gd name="T15" fmla="*/ 0 h 4311015"/>
              <a:gd name="T16" fmla="*/ 71120 w 5934075"/>
              <a:gd name="T17" fmla="*/ 0 h 4311015"/>
              <a:gd name="T18" fmla="*/ 81280 w 5934075"/>
              <a:gd name="T19" fmla="*/ 101600 h 431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34075" h="4311015">
                <a:moveTo>
                  <a:pt x="81280" y="101600"/>
                </a:moveTo>
                <a:lnTo>
                  <a:pt x="0" y="1156335"/>
                </a:lnTo>
                <a:lnTo>
                  <a:pt x="345440" y="2728595"/>
                </a:lnTo>
                <a:lnTo>
                  <a:pt x="1136650" y="3874770"/>
                </a:lnTo>
                <a:lnTo>
                  <a:pt x="2708275" y="4270375"/>
                </a:lnTo>
                <a:lnTo>
                  <a:pt x="4504055" y="4311015"/>
                </a:lnTo>
                <a:lnTo>
                  <a:pt x="5934075" y="4158615"/>
                </a:lnTo>
                <a:lnTo>
                  <a:pt x="5934075" y="0"/>
                </a:lnTo>
                <a:lnTo>
                  <a:pt x="71120" y="0"/>
                </a:lnTo>
                <a:lnTo>
                  <a:pt x="81280" y="101600"/>
                </a:lnTo>
                <a:close/>
              </a:path>
            </a:pathLst>
          </a:custGeom>
          <a:solidFill>
            <a:srgbClr val="F49E7C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4282" name="直接箭头连接符 6">
            <a:extLst>
              <a:ext uri="{FF2B5EF4-FFF2-40B4-BE49-F238E27FC236}">
                <a16:creationId xmlns:a16="http://schemas.microsoft.com/office/drawing/2014/main" id="{75350E38-6B80-4670-AA65-5C0E54E8D27F}"/>
              </a:ext>
            </a:extLst>
          </p:cNvPr>
          <p:cNvCxnSpPr>
            <a:cxnSpLocks noChangeShapeType="1"/>
            <a:stCxn id="54281" idx="7"/>
          </p:cNvCxnSpPr>
          <p:nvPr/>
        </p:nvCxnSpPr>
        <p:spPr bwMode="auto">
          <a:xfrm flipH="1">
            <a:off x="4695825" y="862013"/>
            <a:ext cx="4833938" cy="3854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28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D25BE5A-024A-47B4-8437-9508BC6D9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4946650"/>
          <a:ext cx="10096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11" imgW="380880" imgH="203040" progId="Equation.KSEE3">
                  <p:embed/>
                </p:oleObj>
              </mc:Choice>
              <mc:Fallback>
                <p:oleObj r:id="rId11" imgW="380880" imgH="203040" progId="Equation.KSEE3">
                  <p:embed/>
                  <p:pic>
                    <p:nvPicPr>
                      <p:cNvPr id="5428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D25BE5A-024A-47B4-8437-9508BC6D9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946650"/>
                        <a:ext cx="10096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任意多边形 16">
            <a:extLst>
              <a:ext uri="{FF2B5EF4-FFF2-40B4-BE49-F238E27FC236}">
                <a16:creationId xmlns:a16="http://schemas.microsoft.com/office/drawing/2014/main" id="{67F17DAF-08B8-4442-8BFC-BFBF89B6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882650"/>
            <a:ext cx="5903913" cy="4311650"/>
          </a:xfrm>
          <a:custGeom>
            <a:avLst/>
            <a:gdLst>
              <a:gd name="T0" fmla="*/ 60960 w 5903595"/>
              <a:gd name="T1" fmla="*/ 0 h 4311015"/>
              <a:gd name="T2" fmla="*/ 0 w 5903595"/>
              <a:gd name="T3" fmla="*/ 1146175 h 4311015"/>
              <a:gd name="T4" fmla="*/ 335280 w 5903595"/>
              <a:gd name="T5" fmla="*/ 2738755 h 4311015"/>
              <a:gd name="T6" fmla="*/ 1156335 w 5903595"/>
              <a:gd name="T7" fmla="*/ 3884930 h 4311015"/>
              <a:gd name="T8" fmla="*/ 2617470 w 5903595"/>
              <a:gd name="T9" fmla="*/ 4239895 h 4311015"/>
              <a:gd name="T10" fmla="*/ 4544695 w 5903595"/>
              <a:gd name="T11" fmla="*/ 4311015 h 4311015"/>
              <a:gd name="T12" fmla="*/ 5903595 w 5903595"/>
              <a:gd name="T13" fmla="*/ 4148455 h 431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3595" h="4311015">
                <a:moveTo>
                  <a:pt x="60960" y="0"/>
                </a:moveTo>
                <a:lnTo>
                  <a:pt x="0" y="1146175"/>
                </a:lnTo>
                <a:lnTo>
                  <a:pt x="335280" y="2738755"/>
                </a:lnTo>
                <a:lnTo>
                  <a:pt x="1156335" y="3884930"/>
                </a:lnTo>
                <a:lnTo>
                  <a:pt x="2617470" y="4239895"/>
                </a:lnTo>
                <a:lnTo>
                  <a:pt x="4544695" y="4311015"/>
                </a:lnTo>
                <a:lnTo>
                  <a:pt x="5903595" y="4148455"/>
                </a:ln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D938646-9A47-4ACF-B920-372B339E4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2751138"/>
          <a:ext cx="6810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13" imgW="177480" imgH="177480" progId="Equation.KSEE3">
                  <p:embed/>
                </p:oleObj>
              </mc:Choice>
              <mc:Fallback>
                <p:oleObj r:id="rId13" imgW="177480" imgH="177480" progId="Equation.KSEE3">
                  <p:embed/>
                  <p:pic>
                    <p:nvPicPr>
                      <p:cNvPr id="5428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D938646-9A47-4ACF-B920-372B339E4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2751138"/>
                        <a:ext cx="6810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任意多边形 13">
            <a:extLst>
              <a:ext uri="{FF2B5EF4-FFF2-40B4-BE49-F238E27FC236}">
                <a16:creationId xmlns:a16="http://schemas.microsoft.com/office/drawing/2014/main" id="{0145D578-FA32-41D7-86E3-38FE636E79B8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5943600" y="2211388"/>
            <a:ext cx="598488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任意多边形 14">
            <a:extLst>
              <a:ext uri="{FF2B5EF4-FFF2-40B4-BE49-F238E27FC236}">
                <a16:creationId xmlns:a16="http://schemas.microsoft.com/office/drawing/2014/main" id="{5A6606D5-8DF7-4EFF-BE29-24D76B8A16D6}"/>
              </a:ext>
            </a:extLst>
          </p:cNvPr>
          <p:cNvSpPr>
            <a:spLocks noChangeArrowheads="1"/>
          </p:cNvSpPr>
          <p:nvPr/>
        </p:nvSpPr>
        <p:spPr bwMode="auto">
          <a:xfrm rot="4680000" flipH="1">
            <a:off x="6951662" y="3162301"/>
            <a:ext cx="581025" cy="831850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28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A988F49-BB77-481D-ADCB-D488E4E42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3338" y="976313"/>
          <a:ext cx="14589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15" imgW="406080" imgH="203040" progId="Equation.KSEE3">
                  <p:embed/>
                </p:oleObj>
              </mc:Choice>
              <mc:Fallback>
                <p:oleObj r:id="rId15" imgW="406080" imgH="203040" progId="Equation.KSEE3">
                  <p:embed/>
                  <p:pic>
                    <p:nvPicPr>
                      <p:cNvPr id="5428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A988F49-BB77-481D-ADCB-D488E4E42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976313"/>
                        <a:ext cx="14589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文本框 46">
            <a:extLst>
              <a:ext uri="{FF2B5EF4-FFF2-40B4-BE49-F238E27FC236}">
                <a16:creationId xmlns:a16="http://schemas.microsoft.com/office/drawing/2014/main" id="{3E5E1CD1-62FC-46E1-B390-C4AC17FF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521200"/>
            <a:ext cx="20478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ym typeface="DengXian" panose="02010600030101010101" pitchFamily="2" charset="-122"/>
              </a:rPr>
              <a:t>intersection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任意多边形 12">
            <a:extLst>
              <a:ext uri="{FF2B5EF4-FFF2-40B4-BE49-F238E27FC236}">
                <a16:creationId xmlns:a16="http://schemas.microsoft.com/office/drawing/2014/main" id="{10B6D123-4C35-4C6C-B5B4-89A93B4B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98" name="Straight Connector 35">
            <a:extLst>
              <a:ext uri="{FF2B5EF4-FFF2-40B4-BE49-F238E27FC236}">
                <a16:creationId xmlns:a16="http://schemas.microsoft.com/office/drawing/2014/main" id="{9A88E7AD-7A06-48CC-98AC-0EC65060D9CE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99" name="Straight Connector 36">
            <a:extLst>
              <a:ext uri="{FF2B5EF4-FFF2-40B4-BE49-F238E27FC236}">
                <a16:creationId xmlns:a16="http://schemas.microsoft.com/office/drawing/2014/main" id="{DC5A8D16-DF95-487E-82C1-E6E90416F3F1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5300" name="直接箭头连接符 4">
            <a:extLst>
              <a:ext uri="{FF2B5EF4-FFF2-40B4-BE49-F238E27FC236}">
                <a16:creationId xmlns:a16="http://schemas.microsoft.com/office/drawing/2014/main" id="{0EE0F82A-1871-4B59-AD17-5A863D5F22F4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530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3CB446A-15F7-4B77-949C-9B1ED77C7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5863" y="6224588"/>
          <a:ext cx="1001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r:id="rId7" imgW="368280" imgH="215640" progId="Equation.KSEE3">
                  <p:embed/>
                </p:oleObj>
              </mc:Choice>
              <mc:Fallback>
                <p:oleObj r:id="rId7" imgW="368280" imgH="215640" progId="Equation.KSEE3">
                  <p:embed/>
                  <p:pic>
                    <p:nvPicPr>
                      <p:cNvPr id="5530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3CB446A-15F7-4B77-949C-9B1ED77C7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6224588"/>
                        <a:ext cx="1001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4C4D782-1FB2-4F3B-B7C4-F4603B4A0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46075"/>
          <a:ext cx="1069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r:id="rId9" imgW="393480" imgH="215640" progId="Equation.KSEE3">
                  <p:embed/>
                </p:oleObj>
              </mc:Choice>
              <mc:Fallback>
                <p:oleObj r:id="rId9" imgW="393480" imgH="215640" progId="Equation.KSEE3">
                  <p:embed/>
                  <p:pic>
                    <p:nvPicPr>
                      <p:cNvPr id="5530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4C4D782-1FB2-4F3B-B7C4-F4603B4A0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46075"/>
                        <a:ext cx="1069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303" name="直接箭头连接符 4">
            <a:extLst>
              <a:ext uri="{FF2B5EF4-FFF2-40B4-BE49-F238E27FC236}">
                <a16:creationId xmlns:a16="http://schemas.microsoft.com/office/drawing/2014/main" id="{B4ABA92C-289C-4D84-9E7D-A2DDC82B8B93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AutoShape 25">
            <a:extLst>
              <a:ext uri="{FF2B5EF4-FFF2-40B4-BE49-F238E27FC236}">
                <a16:creationId xmlns:a16="http://schemas.microsoft.com/office/drawing/2014/main" id="{0D39EE5F-FB73-4AE9-B3F4-61506CEE0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1054100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6CE89BC-56A2-4721-89BF-7DD5C5E3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1485900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E02D5CB0-8DDD-47DD-B33E-AD242AB1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1897063"/>
            <a:ext cx="296863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409AAF33-0DB6-42F4-86A7-6CEA89848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3082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5735AC74-A5A7-4E38-836F-4B646EF9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27400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C032F616-2100-4536-898B-7DD603EE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3146425"/>
            <a:ext cx="295275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81217065-7B59-469D-91A4-B37B64D7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76625"/>
            <a:ext cx="296863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0634297E-C1A3-4818-B9DC-1F9239DB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805238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8E97E7F8-569E-4071-B2CE-43518778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135438"/>
            <a:ext cx="295275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C432F9EB-CA52-4F27-AF8B-F4A28EA1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4359275"/>
            <a:ext cx="296863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C21A5DBA-EA67-4C1A-B1FB-F9D9C2C5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4591050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33ED2B98-435C-413D-BCF5-9DF2EC46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48101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8D20CD5-D9B9-4A60-9983-4429BF04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987925"/>
            <a:ext cx="296862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82CC4195-D6FA-44BF-BA03-00767B78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5102225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6C79C6C3-2C80-4978-9B4E-E1CDF5C6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5205413"/>
            <a:ext cx="295275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7F96BB32-C14F-4BFF-A5E4-B9C07C16C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316538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FDB3EBA-415D-4951-B27A-A30B535A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5432425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92E0960D-A47E-4A26-83A2-BD0C33C3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534025"/>
            <a:ext cx="296863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7" name="AutoShape 25">
            <a:extLst>
              <a:ext uri="{FF2B5EF4-FFF2-40B4-BE49-F238E27FC236}">
                <a16:creationId xmlns:a16="http://schemas.microsoft.com/office/drawing/2014/main" id="{59821466-FD13-4961-B587-2E85C598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5646738"/>
            <a:ext cx="296862" cy="328612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F1B3B54F-9C31-47FF-8C98-BF76B2E6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5686425"/>
            <a:ext cx="295275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5A9F936E-1EF0-46FC-8316-34B732CA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5762625"/>
            <a:ext cx="296863" cy="328613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30" name="AutoShape 25">
            <a:extLst>
              <a:ext uri="{FF2B5EF4-FFF2-40B4-BE49-F238E27FC236}">
                <a16:creationId xmlns:a16="http://schemas.microsoft.com/office/drawing/2014/main" id="{3BA75D20-C8F6-4EEC-B00E-082C6FA0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988" y="5864225"/>
            <a:ext cx="296862" cy="330200"/>
          </a:xfrm>
          <a:prstGeom prst="octagon">
            <a:avLst>
              <a:gd name="adj" fmla="val 29287"/>
            </a:avLst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任意多边形 13">
            <a:extLst>
              <a:ext uri="{FF2B5EF4-FFF2-40B4-BE49-F238E27FC236}">
                <a16:creationId xmlns:a16="http://schemas.microsoft.com/office/drawing/2014/main" id="{0432DC01-D1FB-454C-A17E-3FAC6083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684" y="890543"/>
            <a:ext cx="6873056" cy="5119499"/>
          </a:xfrm>
          <a:custGeom>
            <a:avLst/>
            <a:gdLst>
              <a:gd name="T0" fmla="*/ 7383780 w 7393940"/>
              <a:gd name="T1" fmla="*/ 101600 h 5112385"/>
              <a:gd name="T2" fmla="*/ 7383780 w 7393940"/>
              <a:gd name="T3" fmla="*/ 5112385 h 5112385"/>
              <a:gd name="T4" fmla="*/ 6400165 w 7393940"/>
              <a:gd name="T5" fmla="*/ 5112385 h 5112385"/>
              <a:gd name="T6" fmla="*/ 6400165 w 7393940"/>
              <a:gd name="T7" fmla="*/ 4706620 h 5112385"/>
              <a:gd name="T8" fmla="*/ 4635500 w 7393940"/>
              <a:gd name="T9" fmla="*/ 4706620 h 5112385"/>
              <a:gd name="T10" fmla="*/ 4635500 w 7393940"/>
              <a:gd name="T11" fmla="*/ 4148455 h 5112385"/>
              <a:gd name="T12" fmla="*/ 4635500 w 7393940"/>
              <a:gd name="T13" fmla="*/ 3956050 h 5112385"/>
              <a:gd name="T14" fmla="*/ 2150110 w 7393940"/>
              <a:gd name="T15" fmla="*/ 3956050 h 5112385"/>
              <a:gd name="T16" fmla="*/ 2150110 w 7393940"/>
              <a:gd name="T17" fmla="*/ 2485390 h 5112385"/>
              <a:gd name="T18" fmla="*/ 557530 w 7393940"/>
              <a:gd name="T19" fmla="*/ 2485390 h 5112385"/>
              <a:gd name="T20" fmla="*/ 557530 w 7393940"/>
              <a:gd name="T21" fmla="*/ 638810 h 5112385"/>
              <a:gd name="T22" fmla="*/ 0 w 7393940"/>
              <a:gd name="T23" fmla="*/ 638810 h 5112385"/>
              <a:gd name="T24" fmla="*/ 0 w 7393940"/>
              <a:gd name="T25" fmla="*/ 0 h 5112385"/>
              <a:gd name="T26" fmla="*/ 7393940 w 7393940"/>
              <a:gd name="T27" fmla="*/ 0 h 5112385"/>
              <a:gd name="connsiteX0" fmla="*/ 7383780 w 7393940"/>
              <a:gd name="connsiteY0" fmla="*/ 101600 h 5112385"/>
              <a:gd name="connsiteX1" fmla="*/ 7383780 w 7393940"/>
              <a:gd name="connsiteY1" fmla="*/ 5112385 h 5112385"/>
              <a:gd name="connsiteX2" fmla="*/ 6400165 w 7393940"/>
              <a:gd name="connsiteY2" fmla="*/ 5112385 h 5112385"/>
              <a:gd name="connsiteX3" fmla="*/ 6400165 w 7393940"/>
              <a:gd name="connsiteY3" fmla="*/ 4706620 h 5112385"/>
              <a:gd name="connsiteX4" fmla="*/ 4635500 w 7393940"/>
              <a:gd name="connsiteY4" fmla="*/ 4706620 h 5112385"/>
              <a:gd name="connsiteX5" fmla="*/ 4635500 w 7393940"/>
              <a:gd name="connsiteY5" fmla="*/ 4148455 h 5112385"/>
              <a:gd name="connsiteX6" fmla="*/ 4635500 w 7393940"/>
              <a:gd name="connsiteY6" fmla="*/ 3956050 h 5112385"/>
              <a:gd name="connsiteX7" fmla="*/ 2150110 w 7393940"/>
              <a:gd name="connsiteY7" fmla="*/ 3956050 h 5112385"/>
              <a:gd name="connsiteX8" fmla="*/ 2150110 w 7393940"/>
              <a:gd name="connsiteY8" fmla="*/ 2485390 h 5112385"/>
              <a:gd name="connsiteX9" fmla="*/ 557530 w 7393940"/>
              <a:gd name="connsiteY9" fmla="*/ 2485390 h 5112385"/>
              <a:gd name="connsiteX10" fmla="*/ 289106 w 7393940"/>
              <a:gd name="connsiteY10" fmla="*/ 1410694 h 5112385"/>
              <a:gd name="connsiteX11" fmla="*/ 0 w 7393940"/>
              <a:gd name="connsiteY11" fmla="*/ 638810 h 5112385"/>
              <a:gd name="connsiteX12" fmla="*/ 0 w 7393940"/>
              <a:gd name="connsiteY12" fmla="*/ 0 h 5112385"/>
              <a:gd name="connsiteX13" fmla="*/ 7393940 w 7393940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4727771 w 7486211"/>
              <a:gd name="connsiteY6" fmla="*/ 3956050 h 5112385"/>
              <a:gd name="connsiteX7" fmla="*/ 2242381 w 7486211"/>
              <a:gd name="connsiteY7" fmla="*/ 3956050 h 5112385"/>
              <a:gd name="connsiteX8" fmla="*/ 2242381 w 7486211"/>
              <a:gd name="connsiteY8" fmla="*/ 2485390 h 5112385"/>
              <a:gd name="connsiteX9" fmla="*/ 649801 w 7486211"/>
              <a:gd name="connsiteY9" fmla="*/ 2485390 h 5112385"/>
              <a:gd name="connsiteX10" fmla="*/ 381377 w 7486211"/>
              <a:gd name="connsiteY10" fmla="*/ 1410694 h 5112385"/>
              <a:gd name="connsiteX11" fmla="*/ 92271 w 7486211"/>
              <a:gd name="connsiteY11" fmla="*/ 63881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4727771 w 7486211"/>
              <a:gd name="connsiteY6" fmla="*/ 3956050 h 5112385"/>
              <a:gd name="connsiteX7" fmla="*/ 2242381 w 7486211"/>
              <a:gd name="connsiteY7" fmla="*/ 3956050 h 5112385"/>
              <a:gd name="connsiteX8" fmla="*/ 2242381 w 7486211"/>
              <a:gd name="connsiteY8" fmla="*/ 2485390 h 5112385"/>
              <a:gd name="connsiteX9" fmla="*/ 649801 w 7486211"/>
              <a:gd name="connsiteY9" fmla="*/ 2485390 h 5112385"/>
              <a:gd name="connsiteX10" fmla="*/ 381377 w 7486211"/>
              <a:gd name="connsiteY10" fmla="*/ 141069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4727771 w 7486211"/>
              <a:gd name="connsiteY6" fmla="*/ 3956050 h 5112385"/>
              <a:gd name="connsiteX7" fmla="*/ 2242381 w 7486211"/>
              <a:gd name="connsiteY7" fmla="*/ 3956050 h 5112385"/>
              <a:gd name="connsiteX8" fmla="*/ 2242381 w 7486211"/>
              <a:gd name="connsiteY8" fmla="*/ 2485390 h 5112385"/>
              <a:gd name="connsiteX9" fmla="*/ 649801 w 7486211"/>
              <a:gd name="connsiteY9" fmla="*/ 2485390 h 5112385"/>
              <a:gd name="connsiteX10" fmla="*/ 280718 w 7486211"/>
              <a:gd name="connsiteY10" fmla="*/ 141908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4727771 w 7486211"/>
              <a:gd name="connsiteY6" fmla="*/ 3956050 h 5112385"/>
              <a:gd name="connsiteX7" fmla="*/ 2242381 w 7486211"/>
              <a:gd name="connsiteY7" fmla="*/ 3956050 h 5112385"/>
              <a:gd name="connsiteX8" fmla="*/ 1118353 w 7486211"/>
              <a:gd name="connsiteY8" fmla="*/ 3164983 h 5112385"/>
              <a:gd name="connsiteX9" fmla="*/ 649801 w 7486211"/>
              <a:gd name="connsiteY9" fmla="*/ 2485390 h 5112385"/>
              <a:gd name="connsiteX10" fmla="*/ 280718 w 7486211"/>
              <a:gd name="connsiteY10" fmla="*/ 141908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4727771 w 7486211"/>
              <a:gd name="connsiteY6" fmla="*/ 3956050 h 5112385"/>
              <a:gd name="connsiteX7" fmla="*/ 2242381 w 7486211"/>
              <a:gd name="connsiteY7" fmla="*/ 3956050 h 5112385"/>
              <a:gd name="connsiteX8" fmla="*/ 1118353 w 7486211"/>
              <a:gd name="connsiteY8" fmla="*/ 3164983 h 5112385"/>
              <a:gd name="connsiteX9" fmla="*/ 649801 w 7486211"/>
              <a:gd name="connsiteY9" fmla="*/ 2485390 h 5112385"/>
              <a:gd name="connsiteX10" fmla="*/ 280718 w 7486211"/>
              <a:gd name="connsiteY10" fmla="*/ 141908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3083670 w 7486211"/>
              <a:gd name="connsiteY6" fmla="*/ 4291651 h 5112385"/>
              <a:gd name="connsiteX7" fmla="*/ 2242381 w 7486211"/>
              <a:gd name="connsiteY7" fmla="*/ 3956050 h 5112385"/>
              <a:gd name="connsiteX8" fmla="*/ 1118353 w 7486211"/>
              <a:gd name="connsiteY8" fmla="*/ 3164983 h 5112385"/>
              <a:gd name="connsiteX9" fmla="*/ 649801 w 7486211"/>
              <a:gd name="connsiteY9" fmla="*/ 2485390 h 5112385"/>
              <a:gd name="connsiteX10" fmla="*/ 280718 w 7486211"/>
              <a:gd name="connsiteY10" fmla="*/ 141908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274804 w 7486211"/>
              <a:gd name="connsiteY5" fmla="*/ 4559567 h 5112385"/>
              <a:gd name="connsiteX6" fmla="*/ 3083670 w 7486211"/>
              <a:gd name="connsiteY6" fmla="*/ 4291651 h 5112385"/>
              <a:gd name="connsiteX7" fmla="*/ 2242381 w 7486211"/>
              <a:gd name="connsiteY7" fmla="*/ 3956050 h 5112385"/>
              <a:gd name="connsiteX8" fmla="*/ 1118353 w 7486211"/>
              <a:gd name="connsiteY8" fmla="*/ 3164983 h 5112385"/>
              <a:gd name="connsiteX9" fmla="*/ 649801 w 7486211"/>
              <a:gd name="connsiteY9" fmla="*/ 2485390 h 5112385"/>
              <a:gd name="connsiteX10" fmla="*/ 280718 w 7486211"/>
              <a:gd name="connsiteY10" fmla="*/ 141908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5804598 w 7486211"/>
              <a:gd name="connsiteY3" fmla="*/ 4916372 h 5112385"/>
              <a:gd name="connsiteX4" fmla="*/ 4727771 w 7486211"/>
              <a:gd name="connsiteY4" fmla="*/ 4706620 h 5112385"/>
              <a:gd name="connsiteX5" fmla="*/ 4274804 w 7486211"/>
              <a:gd name="connsiteY5" fmla="*/ 4559567 h 5112385"/>
              <a:gd name="connsiteX6" fmla="*/ 3083670 w 7486211"/>
              <a:gd name="connsiteY6" fmla="*/ 4291651 h 5112385"/>
              <a:gd name="connsiteX7" fmla="*/ 2242381 w 7486211"/>
              <a:gd name="connsiteY7" fmla="*/ 3956050 h 5112385"/>
              <a:gd name="connsiteX8" fmla="*/ 1118353 w 7486211"/>
              <a:gd name="connsiteY8" fmla="*/ 3164983 h 5112385"/>
              <a:gd name="connsiteX9" fmla="*/ 649801 w 7486211"/>
              <a:gd name="connsiteY9" fmla="*/ 2485390 h 5112385"/>
              <a:gd name="connsiteX10" fmla="*/ 280718 w 7486211"/>
              <a:gd name="connsiteY10" fmla="*/ 141908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070436 h 5112385"/>
              <a:gd name="connsiteX3" fmla="*/ 5804598 w 7486211"/>
              <a:gd name="connsiteY3" fmla="*/ 4916372 h 5112385"/>
              <a:gd name="connsiteX4" fmla="*/ 4727771 w 7486211"/>
              <a:gd name="connsiteY4" fmla="*/ 4706620 h 5112385"/>
              <a:gd name="connsiteX5" fmla="*/ 4274804 w 7486211"/>
              <a:gd name="connsiteY5" fmla="*/ 4559567 h 5112385"/>
              <a:gd name="connsiteX6" fmla="*/ 3083670 w 7486211"/>
              <a:gd name="connsiteY6" fmla="*/ 4291651 h 5112385"/>
              <a:gd name="connsiteX7" fmla="*/ 2242381 w 7486211"/>
              <a:gd name="connsiteY7" fmla="*/ 3956050 h 5112385"/>
              <a:gd name="connsiteX8" fmla="*/ 1118353 w 7486211"/>
              <a:gd name="connsiteY8" fmla="*/ 3164983 h 5112385"/>
              <a:gd name="connsiteX9" fmla="*/ 649801 w 7486211"/>
              <a:gd name="connsiteY9" fmla="*/ 2485390 h 5112385"/>
              <a:gd name="connsiteX10" fmla="*/ 280718 w 7486211"/>
              <a:gd name="connsiteY10" fmla="*/ 1419084 h 5112385"/>
              <a:gd name="connsiteX11" fmla="*/ 117436 w 7486211"/>
              <a:gd name="connsiteY11" fmla="*/ 613640 h 5112385"/>
              <a:gd name="connsiteX12" fmla="*/ 0 w 7486211"/>
              <a:gd name="connsiteY12" fmla="*/ 58730 h 5112385"/>
              <a:gd name="connsiteX13" fmla="*/ 7486211 w 7486211"/>
              <a:gd name="connsiteY13" fmla="*/ 0 h 5112385"/>
              <a:gd name="connsiteX0" fmla="*/ 7476051 w 7486211"/>
              <a:gd name="connsiteY0" fmla="*/ 101600 h 5137555"/>
              <a:gd name="connsiteX1" fmla="*/ 6855319 w 7486211"/>
              <a:gd name="connsiteY1" fmla="*/ 5137555 h 5137555"/>
              <a:gd name="connsiteX2" fmla="*/ 6492436 w 7486211"/>
              <a:gd name="connsiteY2" fmla="*/ 5070436 h 5137555"/>
              <a:gd name="connsiteX3" fmla="*/ 5804598 w 7486211"/>
              <a:gd name="connsiteY3" fmla="*/ 4916372 h 5137555"/>
              <a:gd name="connsiteX4" fmla="*/ 4727771 w 7486211"/>
              <a:gd name="connsiteY4" fmla="*/ 4706620 h 5137555"/>
              <a:gd name="connsiteX5" fmla="*/ 4274804 w 7486211"/>
              <a:gd name="connsiteY5" fmla="*/ 4559567 h 5137555"/>
              <a:gd name="connsiteX6" fmla="*/ 3083670 w 7486211"/>
              <a:gd name="connsiteY6" fmla="*/ 4291651 h 5137555"/>
              <a:gd name="connsiteX7" fmla="*/ 2242381 w 7486211"/>
              <a:gd name="connsiteY7" fmla="*/ 3956050 h 5137555"/>
              <a:gd name="connsiteX8" fmla="*/ 1118353 w 7486211"/>
              <a:gd name="connsiteY8" fmla="*/ 3164983 h 5137555"/>
              <a:gd name="connsiteX9" fmla="*/ 649801 w 7486211"/>
              <a:gd name="connsiteY9" fmla="*/ 2485390 h 5137555"/>
              <a:gd name="connsiteX10" fmla="*/ 280718 w 7486211"/>
              <a:gd name="connsiteY10" fmla="*/ 1419084 h 5137555"/>
              <a:gd name="connsiteX11" fmla="*/ 117436 w 7486211"/>
              <a:gd name="connsiteY11" fmla="*/ 613640 h 5137555"/>
              <a:gd name="connsiteX12" fmla="*/ 0 w 7486211"/>
              <a:gd name="connsiteY12" fmla="*/ 58730 h 5137555"/>
              <a:gd name="connsiteX13" fmla="*/ 7486211 w 7486211"/>
              <a:gd name="connsiteY13" fmla="*/ 0 h 5137555"/>
              <a:gd name="connsiteX0" fmla="*/ 7476051 w 7476051"/>
              <a:gd name="connsiteY0" fmla="*/ 101600 h 5137555"/>
              <a:gd name="connsiteX1" fmla="*/ 6855319 w 7476051"/>
              <a:gd name="connsiteY1" fmla="*/ 5137555 h 5137555"/>
              <a:gd name="connsiteX2" fmla="*/ 6492436 w 7476051"/>
              <a:gd name="connsiteY2" fmla="*/ 5070436 h 5137555"/>
              <a:gd name="connsiteX3" fmla="*/ 5804598 w 7476051"/>
              <a:gd name="connsiteY3" fmla="*/ 4916372 h 5137555"/>
              <a:gd name="connsiteX4" fmla="*/ 4727771 w 7476051"/>
              <a:gd name="connsiteY4" fmla="*/ 4706620 h 5137555"/>
              <a:gd name="connsiteX5" fmla="*/ 4274804 w 7476051"/>
              <a:gd name="connsiteY5" fmla="*/ 4559567 h 5137555"/>
              <a:gd name="connsiteX6" fmla="*/ 3083670 w 7476051"/>
              <a:gd name="connsiteY6" fmla="*/ 4291651 h 5137555"/>
              <a:gd name="connsiteX7" fmla="*/ 2242381 w 7476051"/>
              <a:gd name="connsiteY7" fmla="*/ 3956050 h 5137555"/>
              <a:gd name="connsiteX8" fmla="*/ 1118353 w 7476051"/>
              <a:gd name="connsiteY8" fmla="*/ 3164983 h 5137555"/>
              <a:gd name="connsiteX9" fmla="*/ 649801 w 7476051"/>
              <a:gd name="connsiteY9" fmla="*/ 2485390 h 5137555"/>
              <a:gd name="connsiteX10" fmla="*/ 280718 w 7476051"/>
              <a:gd name="connsiteY10" fmla="*/ 1419084 h 5137555"/>
              <a:gd name="connsiteX11" fmla="*/ 117436 w 7476051"/>
              <a:gd name="connsiteY11" fmla="*/ 613640 h 5137555"/>
              <a:gd name="connsiteX12" fmla="*/ 0 w 7476051"/>
              <a:gd name="connsiteY12" fmla="*/ 58730 h 5137555"/>
              <a:gd name="connsiteX13" fmla="*/ 6571890 w 7476051"/>
              <a:gd name="connsiteY13" fmla="*/ 0 h 5137555"/>
              <a:gd name="connsiteX0" fmla="*/ 6863708 w 6863708"/>
              <a:gd name="connsiteY0" fmla="*/ 143550 h 5137555"/>
              <a:gd name="connsiteX1" fmla="*/ 6855319 w 6863708"/>
              <a:gd name="connsiteY1" fmla="*/ 5137555 h 5137555"/>
              <a:gd name="connsiteX2" fmla="*/ 6492436 w 6863708"/>
              <a:gd name="connsiteY2" fmla="*/ 5070436 h 5137555"/>
              <a:gd name="connsiteX3" fmla="*/ 5804598 w 6863708"/>
              <a:gd name="connsiteY3" fmla="*/ 4916372 h 5137555"/>
              <a:gd name="connsiteX4" fmla="*/ 4727771 w 6863708"/>
              <a:gd name="connsiteY4" fmla="*/ 4706620 h 5137555"/>
              <a:gd name="connsiteX5" fmla="*/ 4274804 w 6863708"/>
              <a:gd name="connsiteY5" fmla="*/ 4559567 h 5137555"/>
              <a:gd name="connsiteX6" fmla="*/ 3083670 w 6863708"/>
              <a:gd name="connsiteY6" fmla="*/ 4291651 h 5137555"/>
              <a:gd name="connsiteX7" fmla="*/ 2242381 w 6863708"/>
              <a:gd name="connsiteY7" fmla="*/ 3956050 h 5137555"/>
              <a:gd name="connsiteX8" fmla="*/ 1118353 w 6863708"/>
              <a:gd name="connsiteY8" fmla="*/ 3164983 h 5137555"/>
              <a:gd name="connsiteX9" fmla="*/ 649801 w 6863708"/>
              <a:gd name="connsiteY9" fmla="*/ 2485390 h 5137555"/>
              <a:gd name="connsiteX10" fmla="*/ 280718 w 6863708"/>
              <a:gd name="connsiteY10" fmla="*/ 1419084 h 5137555"/>
              <a:gd name="connsiteX11" fmla="*/ 117436 w 6863708"/>
              <a:gd name="connsiteY11" fmla="*/ 613640 h 5137555"/>
              <a:gd name="connsiteX12" fmla="*/ 0 w 6863708"/>
              <a:gd name="connsiteY12" fmla="*/ 58730 h 5137555"/>
              <a:gd name="connsiteX13" fmla="*/ 6571890 w 6863708"/>
              <a:gd name="connsiteY13" fmla="*/ 0 h 5137555"/>
              <a:gd name="connsiteX0" fmla="*/ 6863708 w 6867957"/>
              <a:gd name="connsiteY0" fmla="*/ 126130 h 5120135"/>
              <a:gd name="connsiteX1" fmla="*/ 6855319 w 6867957"/>
              <a:gd name="connsiteY1" fmla="*/ 5120135 h 5120135"/>
              <a:gd name="connsiteX2" fmla="*/ 6492436 w 6867957"/>
              <a:gd name="connsiteY2" fmla="*/ 5053016 h 5120135"/>
              <a:gd name="connsiteX3" fmla="*/ 5804598 w 6867957"/>
              <a:gd name="connsiteY3" fmla="*/ 4898952 h 5120135"/>
              <a:gd name="connsiteX4" fmla="*/ 4727771 w 6867957"/>
              <a:gd name="connsiteY4" fmla="*/ 4689200 h 5120135"/>
              <a:gd name="connsiteX5" fmla="*/ 4274804 w 6867957"/>
              <a:gd name="connsiteY5" fmla="*/ 4542147 h 5120135"/>
              <a:gd name="connsiteX6" fmla="*/ 3083670 w 6867957"/>
              <a:gd name="connsiteY6" fmla="*/ 4274231 h 5120135"/>
              <a:gd name="connsiteX7" fmla="*/ 2242381 w 6867957"/>
              <a:gd name="connsiteY7" fmla="*/ 3938630 h 5120135"/>
              <a:gd name="connsiteX8" fmla="*/ 1118353 w 6867957"/>
              <a:gd name="connsiteY8" fmla="*/ 3147563 h 5120135"/>
              <a:gd name="connsiteX9" fmla="*/ 649801 w 6867957"/>
              <a:gd name="connsiteY9" fmla="*/ 2467970 h 5120135"/>
              <a:gd name="connsiteX10" fmla="*/ 280718 w 6867957"/>
              <a:gd name="connsiteY10" fmla="*/ 1401664 h 5120135"/>
              <a:gd name="connsiteX11" fmla="*/ 117436 w 6867957"/>
              <a:gd name="connsiteY11" fmla="*/ 596220 h 5120135"/>
              <a:gd name="connsiteX12" fmla="*/ 0 w 6867957"/>
              <a:gd name="connsiteY12" fmla="*/ 41310 h 5120135"/>
              <a:gd name="connsiteX13" fmla="*/ 6867957 w 6867957"/>
              <a:gd name="connsiteY13" fmla="*/ 0 h 5120135"/>
              <a:gd name="connsiteX0" fmla="*/ 6863708 w 6872467"/>
              <a:gd name="connsiteY0" fmla="*/ 126130 h 5120135"/>
              <a:gd name="connsiteX1" fmla="*/ 6872096 w 6872467"/>
              <a:gd name="connsiteY1" fmla="*/ 5120135 h 5120135"/>
              <a:gd name="connsiteX2" fmla="*/ 6492436 w 6872467"/>
              <a:gd name="connsiteY2" fmla="*/ 5053016 h 5120135"/>
              <a:gd name="connsiteX3" fmla="*/ 5804598 w 6872467"/>
              <a:gd name="connsiteY3" fmla="*/ 4898952 h 5120135"/>
              <a:gd name="connsiteX4" fmla="*/ 4727771 w 6872467"/>
              <a:gd name="connsiteY4" fmla="*/ 4689200 h 5120135"/>
              <a:gd name="connsiteX5" fmla="*/ 4274804 w 6872467"/>
              <a:gd name="connsiteY5" fmla="*/ 4542147 h 5120135"/>
              <a:gd name="connsiteX6" fmla="*/ 3083670 w 6872467"/>
              <a:gd name="connsiteY6" fmla="*/ 4274231 h 5120135"/>
              <a:gd name="connsiteX7" fmla="*/ 2242381 w 6872467"/>
              <a:gd name="connsiteY7" fmla="*/ 3938630 h 5120135"/>
              <a:gd name="connsiteX8" fmla="*/ 1118353 w 6872467"/>
              <a:gd name="connsiteY8" fmla="*/ 3147563 h 5120135"/>
              <a:gd name="connsiteX9" fmla="*/ 649801 w 6872467"/>
              <a:gd name="connsiteY9" fmla="*/ 2467970 h 5120135"/>
              <a:gd name="connsiteX10" fmla="*/ 280718 w 6872467"/>
              <a:gd name="connsiteY10" fmla="*/ 1401664 h 5120135"/>
              <a:gd name="connsiteX11" fmla="*/ 117436 w 6872467"/>
              <a:gd name="connsiteY11" fmla="*/ 596220 h 5120135"/>
              <a:gd name="connsiteX12" fmla="*/ 0 w 6872467"/>
              <a:gd name="connsiteY12" fmla="*/ 41310 h 5120135"/>
              <a:gd name="connsiteX13" fmla="*/ 6867957 w 6872467"/>
              <a:gd name="connsiteY13" fmla="*/ 0 h 512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72467" h="5120135">
                <a:moveTo>
                  <a:pt x="6863708" y="126130"/>
                </a:moveTo>
                <a:cubicBezTo>
                  <a:pt x="6860912" y="1790798"/>
                  <a:pt x="6874892" y="3455467"/>
                  <a:pt x="6872096" y="5120135"/>
                </a:cubicBezTo>
                <a:lnTo>
                  <a:pt x="6492436" y="5053016"/>
                </a:lnTo>
                <a:lnTo>
                  <a:pt x="5804598" y="4898952"/>
                </a:lnTo>
                <a:lnTo>
                  <a:pt x="4727771" y="4689200"/>
                </a:lnTo>
                <a:lnTo>
                  <a:pt x="4274804" y="4542147"/>
                </a:lnTo>
                <a:lnTo>
                  <a:pt x="3083670" y="4274231"/>
                </a:lnTo>
                <a:lnTo>
                  <a:pt x="2242381" y="3938630"/>
                </a:lnTo>
                <a:cubicBezTo>
                  <a:pt x="1867705" y="3674941"/>
                  <a:pt x="1618853" y="3579053"/>
                  <a:pt x="1118353" y="3147563"/>
                </a:cubicBezTo>
                <a:lnTo>
                  <a:pt x="649801" y="2467970"/>
                </a:lnTo>
                <a:lnTo>
                  <a:pt x="280718" y="1401664"/>
                </a:lnTo>
                <a:lnTo>
                  <a:pt x="117436" y="596220"/>
                </a:lnTo>
                <a:lnTo>
                  <a:pt x="0" y="41310"/>
                </a:lnTo>
                <a:lnTo>
                  <a:pt x="6867957" y="0"/>
                </a:lnTo>
              </a:path>
            </a:pathLst>
          </a:custGeom>
          <a:solidFill>
            <a:srgbClr val="92D05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6" name="Straight Connector 35">
            <a:extLst>
              <a:ext uri="{FF2B5EF4-FFF2-40B4-BE49-F238E27FC236}">
                <a16:creationId xmlns:a16="http://schemas.microsoft.com/office/drawing/2014/main" id="{04747174-F1F0-43F3-B60E-5D931DAA1758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Straight Connector 36">
            <a:extLst>
              <a:ext uri="{FF2B5EF4-FFF2-40B4-BE49-F238E27FC236}">
                <a16:creationId xmlns:a16="http://schemas.microsoft.com/office/drawing/2014/main" id="{ED6439A4-E580-407D-B239-7F0A4AE58CEA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08" name="直接箭头连接符 4">
            <a:extLst>
              <a:ext uri="{FF2B5EF4-FFF2-40B4-BE49-F238E27FC236}">
                <a16:creationId xmlns:a16="http://schemas.microsoft.com/office/drawing/2014/main" id="{691726CD-EFF7-42BE-AF3D-394DDE7D4D75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710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65167E6-B698-4AD3-8E24-6CBD592C7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630395"/>
              </p:ext>
            </p:extLst>
          </p:nvPr>
        </p:nvGraphicFramePr>
        <p:xfrm>
          <a:off x="9420225" y="6023427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4710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65167E6-B698-4AD3-8E24-6CBD592C7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23427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110" name="直接箭头连接符 4">
            <a:extLst>
              <a:ext uri="{FF2B5EF4-FFF2-40B4-BE49-F238E27FC236}">
                <a16:creationId xmlns:a16="http://schemas.microsoft.com/office/drawing/2014/main" id="{BC2097EB-3C55-4114-BF6A-CB0B123CDA28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任意多边形 12">
            <a:extLst>
              <a:ext uri="{FF2B5EF4-FFF2-40B4-BE49-F238E27FC236}">
                <a16:creationId xmlns:a16="http://schemas.microsoft.com/office/drawing/2014/main" id="{954F1A46-E65A-47D7-B8C8-38476948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AutoShape 25">
            <a:extLst>
              <a:ext uri="{FF2B5EF4-FFF2-40B4-BE49-F238E27FC236}">
                <a16:creationId xmlns:a16="http://schemas.microsoft.com/office/drawing/2014/main" id="{BFCA55E7-ED84-4468-89CA-879B6A57B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4618038"/>
            <a:ext cx="360000" cy="360000"/>
          </a:xfrm>
          <a:prstGeom prst="ellipse">
            <a:avLst/>
          </a:prstGeom>
          <a:solidFill>
            <a:srgbClr val="92D050"/>
          </a:solidFill>
          <a:ln w="25400">
            <a:noFill/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47117" name="圆角矩形 11">
            <a:extLst>
              <a:ext uri="{FF2B5EF4-FFF2-40B4-BE49-F238E27FC236}">
                <a16:creationId xmlns:a16="http://schemas.microsoft.com/office/drawing/2014/main" id="{632568A4-35F1-42D9-8447-A8EF3217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068" y="791208"/>
            <a:ext cx="193675" cy="19367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61240D0-098A-4A13-B57A-8B6D6C494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34031"/>
              </p:ext>
            </p:extLst>
          </p:nvPr>
        </p:nvGraphicFramePr>
        <p:xfrm>
          <a:off x="9559131" y="434975"/>
          <a:ext cx="7127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9" imgW="164880" imgH="190440" progId="Equation.KSEE3">
                  <p:embed/>
                </p:oleObj>
              </mc:Choice>
              <mc:Fallback>
                <p:oleObj r:id="rId9" imgW="164880" imgH="190440" progId="Equation.KSEE3">
                  <p:embed/>
                  <p:pic>
                    <p:nvPicPr>
                      <p:cNvPr id="4711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61240D0-098A-4A13-B57A-8B6D6C494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131" y="434975"/>
                        <a:ext cx="7127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D30B595E-790C-42A7-88AC-5CA907C63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11" imgW="380880" imgH="215640" progId="Equation.KSEE3">
                  <p:embed/>
                </p:oleObj>
              </mc:Choice>
              <mc:Fallback>
                <p:oleObj r:id="rId11" imgW="380880" imgH="215640" progId="Equation.KSEE3">
                  <p:embed/>
                  <p:pic>
                    <p:nvPicPr>
                      <p:cNvPr id="4711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30B595E-790C-42A7-88AC-5CA907C63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120" name="直接连接符 8">
            <a:extLst>
              <a:ext uri="{FF2B5EF4-FFF2-40B4-BE49-F238E27FC236}">
                <a16:creationId xmlns:a16="http://schemas.microsoft.com/office/drawing/2014/main" id="{1665BA82-0622-41DC-89E2-713C1F265305}"/>
              </a:ext>
            </a:extLst>
          </p:cNvPr>
          <p:cNvCxnSpPr>
            <a:cxnSpLocks noChangeShapeType="1"/>
            <a:stCxn id="47105" idx="13"/>
            <a:endCxn id="3" idx="7"/>
          </p:cNvCxnSpPr>
          <p:nvPr/>
        </p:nvCxnSpPr>
        <p:spPr bwMode="auto">
          <a:xfrm flipH="1">
            <a:off x="5033267" y="890543"/>
            <a:ext cx="4490963" cy="37802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1" name="任意多边形 13">
            <a:extLst>
              <a:ext uri="{FF2B5EF4-FFF2-40B4-BE49-F238E27FC236}">
                <a16:creationId xmlns:a16="http://schemas.microsoft.com/office/drawing/2014/main" id="{B1D6EAEF-3D8E-4FC7-A367-CF75ACC64F25}"/>
              </a:ext>
            </a:extLst>
          </p:cNvPr>
          <p:cNvSpPr>
            <a:spLocks noChangeArrowheads="1"/>
          </p:cNvSpPr>
          <p:nvPr/>
        </p:nvSpPr>
        <p:spPr bwMode="auto">
          <a:xfrm rot="19845696">
            <a:off x="9202777" y="1148249"/>
            <a:ext cx="258694" cy="266357"/>
          </a:xfrm>
          <a:custGeom>
            <a:avLst/>
            <a:gdLst>
              <a:gd name="T0" fmla="*/ 0 w 527050"/>
              <a:gd name="T1" fmla="*/ 0 h 273685"/>
              <a:gd name="T2" fmla="*/ 151765 w 527050"/>
              <a:gd name="T3" fmla="*/ 203200 h 273685"/>
              <a:gd name="T4" fmla="*/ 527050 w 527050"/>
              <a:gd name="T5" fmla="*/ 273685 h 273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7050" h="273685">
                <a:moveTo>
                  <a:pt x="0" y="0"/>
                </a:moveTo>
                <a:cubicBezTo>
                  <a:pt x="22860" y="39370"/>
                  <a:pt x="46355" y="148590"/>
                  <a:pt x="151765" y="203200"/>
                </a:cubicBezTo>
                <a:cubicBezTo>
                  <a:pt x="257175" y="257810"/>
                  <a:pt x="455295" y="263525"/>
                  <a:pt x="527050" y="27368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2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EB3C060-1DAD-49B5-B758-A08C148F2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70169"/>
              </p:ext>
            </p:extLst>
          </p:nvPr>
        </p:nvGraphicFramePr>
        <p:xfrm>
          <a:off x="8887052" y="1335784"/>
          <a:ext cx="5492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13" imgW="126720" imgH="177480" progId="Equation.KSEE3">
                  <p:embed/>
                </p:oleObj>
              </mc:Choice>
              <mc:Fallback>
                <p:oleObj r:id="rId13" imgW="126720" imgH="177480" progId="Equation.KSEE3">
                  <p:embed/>
                  <p:pic>
                    <p:nvPicPr>
                      <p:cNvPr id="4712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EB3C060-1DAD-49B5-B758-A08C148F2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7052" y="1335784"/>
                        <a:ext cx="5492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123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D6395F88-E9BC-41E6-89E7-A622E496E551}"/>
                  </a:ext>
                </a:extLst>
              </p:cNvPr>
              <p:cNvSpPr txBox="1"/>
              <p:nvPr/>
            </p:nvSpPr>
            <p:spPr bwMode="auto">
              <a:xfrm rot="19211205">
                <a:off x="6038454" y="2059745"/>
                <a:ext cx="1140918" cy="622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123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D6395F88-E9BC-41E6-89E7-A622E496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9211205">
                <a:off x="6038454" y="2059745"/>
                <a:ext cx="1140918" cy="6222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017877E-AD9F-4AEF-9862-9B9685C8E6C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2000" y="4465081"/>
            <a:ext cx="328613" cy="3450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646CDCF-64F5-49AA-9EE9-82BE3A5EEF5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161690" y="533532"/>
            <a:ext cx="328613" cy="3450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4B3D2F-0080-4D3D-8534-6F5930D694E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4606" y="722630"/>
            <a:ext cx="4561791" cy="3785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圆角矩形 2">
            <a:extLst>
              <a:ext uri="{FF2B5EF4-FFF2-40B4-BE49-F238E27FC236}">
                <a16:creationId xmlns:a16="http://schemas.microsoft.com/office/drawing/2014/main" id="{67292001-B799-4B1A-B315-1D945038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936875"/>
            <a:ext cx="170497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1BDA937-75BE-430F-872A-5A73661B7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3032125"/>
          <a:ext cx="288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r:id="rId3" imgW="126720" imgH="177480" progId="Equation.KSEE3">
                  <p:embed/>
                </p:oleObj>
              </mc:Choice>
              <mc:Fallback>
                <p:oleObj r:id="rId3" imgW="126720" imgH="177480" progId="Equation.KSEE3">
                  <p:embed/>
                  <p:pic>
                    <p:nvPicPr>
                      <p:cNvPr id="5632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1BDA937-75BE-430F-872A-5A73661B7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032125"/>
                        <a:ext cx="288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23" name="直接箭头连接符 22">
            <a:extLst>
              <a:ext uri="{FF2B5EF4-FFF2-40B4-BE49-F238E27FC236}">
                <a16:creationId xmlns:a16="http://schemas.microsoft.com/office/drawing/2014/main" id="{2DB55AC0-169C-4B82-899D-784D4C9C4D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4788" y="2843213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2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EAF077C-3FE3-4B0C-9A26-0A39D753C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2595563"/>
          <a:ext cx="14049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r:id="rId5" imgW="533160" imgH="215640" progId="Equation.KSEE3">
                  <p:embed/>
                </p:oleObj>
              </mc:Choice>
              <mc:Fallback>
                <p:oleObj r:id="rId5" imgW="533160" imgH="215640" progId="Equation.KSEE3">
                  <p:embed/>
                  <p:pic>
                    <p:nvPicPr>
                      <p:cNvPr id="5632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EAF077C-3FE3-4B0C-9A26-0A39D753C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595563"/>
                        <a:ext cx="14049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25" name="直接箭头连接符 22">
            <a:extLst>
              <a:ext uri="{FF2B5EF4-FFF2-40B4-BE49-F238E27FC236}">
                <a16:creationId xmlns:a16="http://schemas.microsoft.com/office/drawing/2014/main" id="{8B0BCF71-6F92-4F96-B7A7-2ADF61F48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4788" y="3205163"/>
            <a:ext cx="788987" cy="468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2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A43B395-5B39-44CB-B9D8-2B371A679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3308350"/>
          <a:ext cx="14335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r:id="rId7" imgW="545760" imgH="215640" progId="Equation.KSEE3">
                  <p:embed/>
                </p:oleObj>
              </mc:Choice>
              <mc:Fallback>
                <p:oleObj r:id="rId7" imgW="545760" imgH="215640" progId="Equation.KSEE3">
                  <p:embed/>
                  <p:pic>
                    <p:nvPicPr>
                      <p:cNvPr id="5632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A43B395-5B39-44CB-B9D8-2B371A679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308350"/>
                        <a:ext cx="14335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27" name="直接箭头连接符 22">
            <a:extLst>
              <a:ext uri="{FF2B5EF4-FFF2-40B4-BE49-F238E27FC236}">
                <a16:creationId xmlns:a16="http://schemas.microsoft.com/office/drawing/2014/main" id="{623AA148-94AA-414E-9CC3-93AE121950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34475" y="2871788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2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0C53488-B9E3-444E-9F58-BEADEDF18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6788" y="2590800"/>
          <a:ext cx="15382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9" imgW="583920" imgH="241200" progId="Equation.KSEE3">
                  <p:embed/>
                </p:oleObj>
              </mc:Choice>
              <mc:Fallback>
                <p:oleObj r:id="rId9" imgW="583920" imgH="241200" progId="Equation.KSEE3">
                  <p:embed/>
                  <p:pic>
                    <p:nvPicPr>
                      <p:cNvPr id="5632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0C53488-B9E3-444E-9F58-BEADEDF1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6788" y="2590800"/>
                        <a:ext cx="15382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29" name="直接箭头连接符 22">
            <a:extLst>
              <a:ext uri="{FF2B5EF4-FFF2-40B4-BE49-F238E27FC236}">
                <a16:creationId xmlns:a16="http://schemas.microsoft.com/office/drawing/2014/main" id="{6A6B0E5E-CB78-48BE-ABD9-6369B403E1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28125" y="3243263"/>
            <a:ext cx="788988" cy="468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3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0BD0847-46D4-4E9E-9828-F4C209224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0913" y="3360738"/>
          <a:ext cx="15700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11" imgW="596880" imgH="241200" progId="Equation.KSEE3">
                  <p:embed/>
                </p:oleObj>
              </mc:Choice>
              <mc:Fallback>
                <p:oleObj r:id="rId11" imgW="596880" imgH="241200" progId="Equation.KSEE3">
                  <p:embed/>
                  <p:pic>
                    <p:nvPicPr>
                      <p:cNvPr id="5633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0BD0847-46D4-4E9E-9828-F4C209224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913" y="3360738"/>
                        <a:ext cx="15700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圆角矩形 2">
            <a:extLst>
              <a:ext uri="{FF2B5EF4-FFF2-40B4-BE49-F238E27FC236}">
                <a16:creationId xmlns:a16="http://schemas.microsoft.com/office/drawing/2014/main" id="{440D6791-AABC-4E89-B987-1D6E176B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1973263"/>
            <a:ext cx="14573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3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68582A5-10AA-433B-B621-AE47E9402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5450" y="2038350"/>
          <a:ext cx="1444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r:id="rId13" imgW="723600" imgH="241200" progId="Equation.KSEE3">
                  <p:embed/>
                </p:oleObj>
              </mc:Choice>
              <mc:Fallback>
                <p:oleObj r:id="rId13" imgW="723600" imgH="241200" progId="Equation.KSEE3">
                  <p:embed/>
                  <p:pic>
                    <p:nvPicPr>
                      <p:cNvPr id="5633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68582A5-10AA-433B-B621-AE47E9402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2038350"/>
                        <a:ext cx="1444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33" name="直接箭头连接符 22">
            <a:extLst>
              <a:ext uri="{FF2B5EF4-FFF2-40B4-BE49-F238E27FC236}">
                <a16:creationId xmlns:a16="http://schemas.microsoft.com/office/drawing/2014/main" id="{3E4CCDE3-FA6C-480C-952C-01199E6676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69113" y="324326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3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61EE756-DC76-4502-A362-7AF9E7444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75" y="2097088"/>
          <a:ext cx="3381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r:id="rId15" imgW="152280" imgH="164880" progId="Equation.KSEE3">
                  <p:embed/>
                </p:oleObj>
              </mc:Choice>
              <mc:Fallback>
                <p:oleObj r:id="rId15" imgW="152280" imgH="164880" progId="Equation.KSEE3">
                  <p:embed/>
                  <p:pic>
                    <p:nvPicPr>
                      <p:cNvPr id="5633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61EE756-DC76-4502-A362-7AF9E7444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2097088"/>
                        <a:ext cx="3381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35" name="直接箭头连接符 22">
            <a:extLst>
              <a:ext uri="{FF2B5EF4-FFF2-40B4-BE49-F238E27FC236}">
                <a16:creationId xmlns:a16="http://schemas.microsoft.com/office/drawing/2014/main" id="{32B2A409-87E8-4F7E-BC36-CD38DE6B31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2775" y="227171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文本框 46">
            <a:extLst>
              <a:ext uri="{FF2B5EF4-FFF2-40B4-BE49-F238E27FC236}">
                <a16:creationId xmlns:a16="http://schemas.microsoft.com/office/drawing/2014/main" id="{FDEFD2B4-0ACE-446B-92B0-1B984835B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4086225"/>
            <a:ext cx="990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a) MTL</a:t>
            </a:r>
          </a:p>
        </p:txBody>
      </p:sp>
      <p:sp>
        <p:nvSpPr>
          <p:cNvPr id="56337" name="文本框 46">
            <a:extLst>
              <a:ext uri="{FF2B5EF4-FFF2-40B4-BE49-F238E27FC236}">
                <a16:creationId xmlns:a16="http://schemas.microsoft.com/office/drawing/2014/main" id="{378995FB-AF6A-4DAC-A8E7-3C09F550E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4086225"/>
            <a:ext cx="32432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b) Controllable Pareto MTL</a:t>
            </a:r>
          </a:p>
        </p:txBody>
      </p:sp>
      <p:graphicFrame>
        <p:nvGraphicFramePr>
          <p:cNvPr id="5633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8D4608F-DDFE-4F0C-950E-D4C858C8E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" y="3041650"/>
          <a:ext cx="3333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r:id="rId17" imgW="126720" imgH="139680" progId="Equation.KSEE3">
                  <p:embed/>
                </p:oleObj>
              </mc:Choice>
              <mc:Fallback>
                <p:oleObj r:id="rId17" imgW="126720" imgH="139680" progId="Equation.KSEE3">
                  <p:embed/>
                  <p:pic>
                    <p:nvPicPr>
                      <p:cNvPr id="5633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8D4608F-DDFE-4F0C-950E-D4C858C8E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3041650"/>
                        <a:ext cx="3333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39" name="直接箭头连接符 22">
            <a:extLst>
              <a:ext uri="{FF2B5EF4-FFF2-40B4-BE49-F238E27FC236}">
                <a16:creationId xmlns:a16="http://schemas.microsoft.com/office/drawing/2014/main" id="{5EC335A9-9401-4643-8EF6-ACE8F3E449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475" y="322580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0" name="文本框 46">
            <a:extLst>
              <a:ext uri="{FF2B5EF4-FFF2-40B4-BE49-F238E27FC236}">
                <a16:creationId xmlns:a16="http://schemas.microsoft.com/office/drawing/2014/main" id="{F9752F7C-6051-43AA-8A82-BEAEECBE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3025775"/>
            <a:ext cx="116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MTL Net</a:t>
            </a:r>
          </a:p>
        </p:txBody>
      </p:sp>
      <p:graphicFrame>
        <p:nvGraphicFramePr>
          <p:cNvPr id="5634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94D725A-1147-43A9-B644-C0EBABFD1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75" y="3065463"/>
          <a:ext cx="333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r:id="rId19" imgW="126720" imgH="139680" progId="Equation.KSEE3">
                  <p:embed/>
                </p:oleObj>
              </mc:Choice>
              <mc:Fallback>
                <p:oleObj r:id="rId19" imgW="126720" imgH="139680" progId="Equation.KSEE3">
                  <p:embed/>
                  <p:pic>
                    <p:nvPicPr>
                      <p:cNvPr id="5634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94D725A-1147-43A9-B644-C0EBABFD1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3065463"/>
                        <a:ext cx="333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0F7FFEE-ECD6-4943-BF03-C6A5BE47B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7263" y="1966913"/>
          <a:ext cx="3365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r:id="rId20" imgW="126720" imgH="203040" progId="Equation.KSEE3">
                  <p:embed/>
                </p:oleObj>
              </mc:Choice>
              <mc:Fallback>
                <p:oleObj r:id="rId20" imgW="126720" imgH="203040" progId="Equation.KSEE3">
                  <p:embed/>
                  <p:pic>
                    <p:nvPicPr>
                      <p:cNvPr id="5634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0F7FFEE-ECD6-4943-BF03-C6A5BE47BC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1966913"/>
                        <a:ext cx="3365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文本框 46">
            <a:extLst>
              <a:ext uri="{FF2B5EF4-FFF2-40B4-BE49-F238E27FC236}">
                <a16:creationId xmlns:a16="http://schemas.microsoft.com/office/drawing/2014/main" id="{D903F5F5-F49B-4E18-98D4-D4400685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2054225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HyperNet</a:t>
            </a:r>
          </a:p>
        </p:txBody>
      </p:sp>
      <p:sp>
        <p:nvSpPr>
          <p:cNvPr id="56344" name="圆角矩形 2">
            <a:extLst>
              <a:ext uri="{FF2B5EF4-FFF2-40B4-BE49-F238E27FC236}">
                <a16:creationId xmlns:a16="http://schemas.microsoft.com/office/drawing/2014/main" id="{06006C4D-AD4F-4E70-9AD0-8FD8E150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2981325"/>
            <a:ext cx="170497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5" name="文本框 46">
            <a:extLst>
              <a:ext uri="{FF2B5EF4-FFF2-40B4-BE49-F238E27FC236}">
                <a16:creationId xmlns:a16="http://schemas.microsoft.com/office/drawing/2014/main" id="{CFBF55B0-9294-431A-AFEF-E544E3E6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070225"/>
            <a:ext cx="116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MTL Net</a:t>
            </a:r>
          </a:p>
        </p:txBody>
      </p:sp>
      <p:graphicFrame>
        <p:nvGraphicFramePr>
          <p:cNvPr id="5634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683B19F-BEC2-4605-B6C8-0E70D17A8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9963" y="3044825"/>
          <a:ext cx="377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r:id="rId22" imgW="164880" imgH="241200" progId="Equation.KSEE3">
                  <p:embed/>
                </p:oleObj>
              </mc:Choice>
              <mc:Fallback>
                <p:oleObj r:id="rId22" imgW="164880" imgH="241200" progId="Equation.KSEE3">
                  <p:embed/>
                  <p:pic>
                    <p:nvPicPr>
                      <p:cNvPr id="5634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683B19F-BEC2-4605-B6C8-0E70D17A8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963" y="3044825"/>
                        <a:ext cx="3778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47" name="直接箭头连接符 22">
            <a:extLst>
              <a:ext uri="{FF2B5EF4-FFF2-40B4-BE49-F238E27FC236}">
                <a16:creationId xmlns:a16="http://schemas.microsoft.com/office/drawing/2014/main" id="{C66140F8-CAAF-40F4-A36A-260AD6902E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245475" y="2590800"/>
            <a:ext cx="12700" cy="3635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8" name="直接箭头连接符 22">
            <a:extLst>
              <a:ext uri="{FF2B5EF4-FFF2-40B4-BE49-F238E27FC236}">
                <a16:creationId xmlns:a16="http://schemas.microsoft.com/office/drawing/2014/main" id="{6C598DF0-CCAE-4C13-923B-958ACEC406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62863" y="2259013"/>
            <a:ext cx="347662" cy="79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5" name="直接箭头连接符 22">
            <a:extLst>
              <a:ext uri="{FF2B5EF4-FFF2-40B4-BE49-F238E27FC236}">
                <a16:creationId xmlns:a16="http://schemas.microsoft.com/office/drawing/2014/main" id="{158FA384-1DC2-43AA-8988-E85C700586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46838" y="3267075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734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1946A8C-8567-4A97-A570-72FEA4CC1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0" y="2986088"/>
          <a:ext cx="15382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r:id="rId3" imgW="583920" imgH="241200" progId="Equation.KSEE3">
                  <p:embed/>
                </p:oleObj>
              </mc:Choice>
              <mc:Fallback>
                <p:oleObj r:id="rId3" imgW="583920" imgH="241200" progId="Equation.KSEE3">
                  <p:embed/>
                  <p:pic>
                    <p:nvPicPr>
                      <p:cNvPr id="5734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1946A8C-8567-4A97-A570-72FEA4CC1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986088"/>
                        <a:ext cx="15382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347" name="直接箭头连接符 22">
            <a:extLst>
              <a:ext uri="{FF2B5EF4-FFF2-40B4-BE49-F238E27FC236}">
                <a16:creationId xmlns:a16="http://schemas.microsoft.com/office/drawing/2014/main" id="{5CF090F4-CBD8-4680-B76A-A5EE71335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40488" y="3638550"/>
            <a:ext cx="788987" cy="468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734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11FB494-F0AF-49D0-870C-0BD5EB3DA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3275" y="3756025"/>
          <a:ext cx="15700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r:id="rId5" imgW="596880" imgH="241200" progId="Equation.KSEE3">
                  <p:embed/>
                </p:oleObj>
              </mc:Choice>
              <mc:Fallback>
                <p:oleObj r:id="rId5" imgW="596880" imgH="241200" progId="Equation.KSEE3">
                  <p:embed/>
                  <p:pic>
                    <p:nvPicPr>
                      <p:cNvPr id="5734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11FB494-F0AF-49D0-870C-0BD5EB3DA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3756025"/>
                        <a:ext cx="15700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圆角矩形 2">
            <a:extLst>
              <a:ext uri="{FF2B5EF4-FFF2-40B4-BE49-F238E27FC236}">
                <a16:creationId xmlns:a16="http://schemas.microsoft.com/office/drawing/2014/main" id="{A2471315-CBF5-46CA-A2E6-158E06F8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2368550"/>
            <a:ext cx="14573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5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E281880-5C55-432D-BC0C-7C7FB9849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2433638"/>
          <a:ext cx="1444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r:id="rId7" imgW="723600" imgH="241200" progId="Equation.KSEE3">
                  <p:embed/>
                </p:oleObj>
              </mc:Choice>
              <mc:Fallback>
                <p:oleObj r:id="rId7" imgW="723600" imgH="241200" progId="Equation.KSEE3">
                  <p:embed/>
                  <p:pic>
                    <p:nvPicPr>
                      <p:cNvPr id="5735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E281880-5C55-432D-BC0C-7C7FB9849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433638"/>
                        <a:ext cx="1444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351" name="直接箭头连接符 22">
            <a:extLst>
              <a:ext uri="{FF2B5EF4-FFF2-40B4-BE49-F238E27FC236}">
                <a16:creationId xmlns:a16="http://schemas.microsoft.com/office/drawing/2014/main" id="{53A8E236-3264-48A6-AB63-281C4C5CA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81475" y="363855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735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D8881697-A004-4BF2-B837-C1CFED908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2492375"/>
          <a:ext cx="3381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9" imgW="152280" imgH="164880" progId="Equation.KSEE3">
                  <p:embed/>
                </p:oleObj>
              </mc:Choice>
              <mc:Fallback>
                <p:oleObj r:id="rId9" imgW="152280" imgH="164880" progId="Equation.KSEE3">
                  <p:embed/>
                  <p:pic>
                    <p:nvPicPr>
                      <p:cNvPr id="5735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8881697-A004-4BF2-B837-C1CFED908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492375"/>
                        <a:ext cx="3381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353" name="直接箭头连接符 22">
            <a:extLst>
              <a:ext uri="{FF2B5EF4-FFF2-40B4-BE49-F238E27FC236}">
                <a16:creationId xmlns:a16="http://schemas.microsoft.com/office/drawing/2014/main" id="{E8328346-4E0B-49DA-86B7-E6878708DD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05138" y="266700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735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A26B710-7A4E-4F07-838F-180E6F1AC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3460750"/>
          <a:ext cx="3333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r:id="rId11" imgW="126720" imgH="139680" progId="Equation.KSEE3">
                  <p:embed/>
                </p:oleObj>
              </mc:Choice>
              <mc:Fallback>
                <p:oleObj r:id="rId11" imgW="126720" imgH="139680" progId="Equation.KSEE3">
                  <p:embed/>
                  <p:pic>
                    <p:nvPicPr>
                      <p:cNvPr id="5735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A26B710-7A4E-4F07-838F-180E6F1AC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3460750"/>
                        <a:ext cx="3333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133B12A0-912D-4A4A-B99E-302C0DF20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25" y="2362200"/>
          <a:ext cx="336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13" imgW="126720" imgH="203040" progId="Equation.KSEE3">
                  <p:embed/>
                </p:oleObj>
              </mc:Choice>
              <mc:Fallback>
                <p:oleObj r:id="rId13" imgW="126720" imgH="203040" progId="Equation.KSEE3">
                  <p:embed/>
                  <p:pic>
                    <p:nvPicPr>
                      <p:cNvPr id="5735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33B12A0-912D-4A4A-B99E-302C0DF20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362200"/>
                        <a:ext cx="336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文本框 46">
            <a:extLst>
              <a:ext uri="{FF2B5EF4-FFF2-40B4-BE49-F238E27FC236}">
                <a16:creationId xmlns:a16="http://schemas.microsoft.com/office/drawing/2014/main" id="{6A94452F-FC6B-49C6-98D9-FD87F492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2449513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HyperNet</a:t>
            </a:r>
          </a:p>
        </p:txBody>
      </p:sp>
      <p:sp>
        <p:nvSpPr>
          <p:cNvPr id="57357" name="圆角矩形 2">
            <a:extLst>
              <a:ext uri="{FF2B5EF4-FFF2-40B4-BE49-F238E27FC236}">
                <a16:creationId xmlns:a16="http://schemas.microsoft.com/office/drawing/2014/main" id="{F5CA47A3-68DA-4883-9CED-B22C6656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376613"/>
            <a:ext cx="170497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文本框 46">
            <a:extLst>
              <a:ext uri="{FF2B5EF4-FFF2-40B4-BE49-F238E27FC236}">
                <a16:creationId xmlns:a16="http://schemas.microsoft.com/office/drawing/2014/main" id="{23B8A4E0-8A9D-47A6-836B-87D381D5C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3465513"/>
            <a:ext cx="116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MTL Net</a:t>
            </a:r>
          </a:p>
        </p:txBody>
      </p:sp>
      <p:graphicFrame>
        <p:nvGraphicFramePr>
          <p:cNvPr id="5735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DF8A1D4-8E32-4951-BA0C-3D26D9C1F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2325" y="3440113"/>
          <a:ext cx="377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15" imgW="164880" imgH="241200" progId="Equation.KSEE3">
                  <p:embed/>
                </p:oleObj>
              </mc:Choice>
              <mc:Fallback>
                <p:oleObj r:id="rId15" imgW="164880" imgH="241200" progId="Equation.KSEE3">
                  <p:embed/>
                  <p:pic>
                    <p:nvPicPr>
                      <p:cNvPr id="5735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DF8A1D4-8E32-4951-BA0C-3D26D9C1F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3440113"/>
                        <a:ext cx="3778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360" name="直接箭头连接符 22">
            <a:extLst>
              <a:ext uri="{FF2B5EF4-FFF2-40B4-BE49-F238E27FC236}">
                <a16:creationId xmlns:a16="http://schemas.microsoft.com/office/drawing/2014/main" id="{DE0222C0-A061-4537-9A93-FA02A4A9852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57838" y="2986088"/>
            <a:ext cx="12700" cy="363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直接箭头连接符 22">
            <a:extLst>
              <a:ext uri="{FF2B5EF4-FFF2-40B4-BE49-F238E27FC236}">
                <a16:creationId xmlns:a16="http://schemas.microsoft.com/office/drawing/2014/main" id="{D7B415EB-7359-4F9D-9994-1913DB0999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5225" y="2654300"/>
            <a:ext cx="347663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圆角矩形 2">
            <a:extLst>
              <a:ext uri="{FF2B5EF4-FFF2-40B4-BE49-F238E27FC236}">
                <a16:creationId xmlns:a16="http://schemas.microsoft.com/office/drawing/2014/main" id="{9210DA84-B82D-4535-9345-43DE1904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2522538"/>
            <a:ext cx="1022350" cy="13620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7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F6F2A98-A749-498C-8CA2-587707B10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1574800"/>
          <a:ext cx="3381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r:id="rId3" imgW="152280" imgH="164880" progId="Equation.KSEE3">
                  <p:embed/>
                </p:oleObj>
              </mc:Choice>
              <mc:Fallback>
                <p:oleObj r:id="rId3" imgW="152280" imgH="164880" progId="Equation.KSEE3">
                  <p:embed/>
                  <p:pic>
                    <p:nvPicPr>
                      <p:cNvPr id="5837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F6F2A98-A749-498C-8CA2-587707B10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574800"/>
                        <a:ext cx="3381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371" name="直接箭头连接符 22">
            <a:extLst>
              <a:ext uri="{FF2B5EF4-FFF2-40B4-BE49-F238E27FC236}">
                <a16:creationId xmlns:a16="http://schemas.microsoft.com/office/drawing/2014/main" id="{DBE58780-A2C2-4036-875A-996CA96B46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2488" y="1957388"/>
            <a:ext cx="3175" cy="5794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37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699F474-A35B-4423-A5C5-25A6BCBFD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2965450"/>
          <a:ext cx="336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r:id="rId5" imgW="126720" imgH="203040" progId="Equation.KSEE3">
                  <p:embed/>
                </p:oleObj>
              </mc:Choice>
              <mc:Fallback>
                <p:oleObj r:id="rId5" imgW="126720" imgH="203040" progId="Equation.KSEE3">
                  <p:embed/>
                  <p:pic>
                    <p:nvPicPr>
                      <p:cNvPr id="5837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699F474-A35B-4423-A5C5-25A6BCBFD6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965450"/>
                        <a:ext cx="336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文本框 46">
            <a:extLst>
              <a:ext uri="{FF2B5EF4-FFF2-40B4-BE49-F238E27FC236}">
                <a16:creationId xmlns:a16="http://schemas.microsoft.com/office/drawing/2014/main" id="{0D0E1C9B-D884-4293-9E3D-636AB4707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2625725"/>
            <a:ext cx="1289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HyperNet</a:t>
            </a:r>
          </a:p>
        </p:txBody>
      </p:sp>
      <p:sp>
        <p:nvSpPr>
          <p:cNvPr id="58374" name="文本框 46">
            <a:extLst>
              <a:ext uri="{FF2B5EF4-FFF2-40B4-BE49-F238E27FC236}">
                <a16:creationId xmlns:a16="http://schemas.microsoft.com/office/drawing/2014/main" id="{37ADB129-7493-4272-A9BD-E32728270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581275"/>
            <a:ext cx="1039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embd1</a:t>
            </a:r>
            <a:r>
              <a:rPr lang="zh-CN" altLang="en-US">
                <a:sym typeface="DengXian" panose="02010600030101010101" pitchFamily="2" charset="-122"/>
              </a:rPr>
              <a:t>：</a:t>
            </a:r>
          </a:p>
        </p:txBody>
      </p:sp>
      <p:cxnSp>
        <p:nvCxnSpPr>
          <p:cNvPr id="58375" name="直接箭头连接符 22">
            <a:extLst>
              <a:ext uri="{FF2B5EF4-FFF2-40B4-BE49-F238E27FC236}">
                <a16:creationId xmlns:a16="http://schemas.microsoft.com/office/drawing/2014/main" id="{A1E6A9AC-1BD5-4CC5-A161-A5EC3EBB30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1250" y="2744788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直接箭头连接符 22">
            <a:extLst>
              <a:ext uri="{FF2B5EF4-FFF2-40B4-BE49-F238E27FC236}">
                <a16:creationId xmlns:a16="http://schemas.microsoft.com/office/drawing/2014/main" id="{17510E78-9E2F-445D-A8D4-599B79B1BA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1250" y="3063875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7" name="文本框 46">
            <a:extLst>
              <a:ext uri="{FF2B5EF4-FFF2-40B4-BE49-F238E27FC236}">
                <a16:creationId xmlns:a16="http://schemas.microsoft.com/office/drawing/2014/main" id="{94E99452-4A5A-4C95-8941-9F906F84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843213"/>
            <a:ext cx="1039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embd2</a:t>
            </a:r>
            <a:r>
              <a:rPr lang="zh-CN" altLang="en-US">
                <a:sym typeface="DengXian" panose="02010600030101010101" pitchFamily="2" charset="-122"/>
              </a:rPr>
              <a:t>：</a:t>
            </a:r>
          </a:p>
        </p:txBody>
      </p:sp>
      <p:sp>
        <p:nvSpPr>
          <p:cNvPr id="58378" name="文本框 46">
            <a:extLst>
              <a:ext uri="{FF2B5EF4-FFF2-40B4-BE49-F238E27FC236}">
                <a16:creationId xmlns:a16="http://schemas.microsoft.com/office/drawing/2014/main" id="{421711FE-6103-48C2-9B31-86A5E519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3535363"/>
            <a:ext cx="1039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embdk</a:t>
            </a:r>
            <a:r>
              <a:rPr lang="zh-CN" altLang="en-US">
                <a:sym typeface="DengXian" panose="02010600030101010101" pitchFamily="2" charset="-122"/>
              </a:rPr>
              <a:t>：</a:t>
            </a:r>
          </a:p>
        </p:txBody>
      </p:sp>
      <p:cxnSp>
        <p:nvCxnSpPr>
          <p:cNvPr id="58379" name="直接箭头连接符 22">
            <a:extLst>
              <a:ext uri="{FF2B5EF4-FFF2-40B4-BE49-F238E27FC236}">
                <a16:creationId xmlns:a16="http://schemas.microsoft.com/office/drawing/2014/main" id="{658B740D-1A36-43DA-8EB9-FE7C4509F0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1250" y="3705225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0" name="文本框 46">
            <a:extLst>
              <a:ext uri="{FF2B5EF4-FFF2-40B4-BE49-F238E27FC236}">
                <a16:creationId xmlns:a16="http://schemas.microsoft.com/office/drawing/2014/main" id="{CB5511E9-7925-4730-BE42-BBFFB98C3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3148013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ym typeface="DengXian" panose="02010600030101010101" pitchFamily="2" charset="-122"/>
              </a:rPr>
              <a:t>...</a:t>
            </a:r>
          </a:p>
        </p:txBody>
      </p:sp>
      <p:cxnSp>
        <p:nvCxnSpPr>
          <p:cNvPr id="58381" name="直接箭头连接符 22">
            <a:extLst>
              <a:ext uri="{FF2B5EF4-FFF2-40B4-BE49-F238E27FC236}">
                <a16:creationId xmlns:a16="http://schemas.microsoft.com/office/drawing/2014/main" id="{36E28E2B-94F8-4922-8FC5-BA8F0B8CFE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9538" y="274161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直接箭头连接符 22">
            <a:extLst>
              <a:ext uri="{FF2B5EF4-FFF2-40B4-BE49-F238E27FC236}">
                <a16:creationId xmlns:a16="http://schemas.microsoft.com/office/drawing/2014/main" id="{B3D34A52-B139-4A38-8F99-E87A1EB313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9538" y="306070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直接箭头连接符 22">
            <a:extLst>
              <a:ext uri="{FF2B5EF4-FFF2-40B4-BE49-F238E27FC236}">
                <a16:creationId xmlns:a16="http://schemas.microsoft.com/office/drawing/2014/main" id="{8B1463D3-3B7E-4E92-B127-6630888F64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9538" y="370205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38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BD1B037-9565-4C8A-9149-A95E82CCC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5950" y="2489200"/>
          <a:ext cx="1849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r:id="rId7" imgW="927000" imgH="241200" progId="Equation.KSEE3">
                  <p:embed/>
                </p:oleObj>
              </mc:Choice>
              <mc:Fallback>
                <p:oleObj r:id="rId7" imgW="927000" imgH="241200" progId="Equation.KSEE3">
                  <p:embed/>
                  <p:pic>
                    <p:nvPicPr>
                      <p:cNvPr id="5838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BD1B037-9565-4C8A-9149-A95E82CCC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2489200"/>
                        <a:ext cx="1849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5E769729-35F4-4397-B3B9-215327620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75" y="3487738"/>
          <a:ext cx="19256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r:id="rId9" imgW="965160" imgH="241200" progId="Equation.KSEE3">
                  <p:embed/>
                </p:oleObj>
              </mc:Choice>
              <mc:Fallback>
                <p:oleObj r:id="rId9" imgW="965160" imgH="241200" progId="Equation.KSEE3">
                  <p:embed/>
                  <p:pic>
                    <p:nvPicPr>
                      <p:cNvPr id="5838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E769729-35F4-4397-B3B9-215327620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3487738"/>
                        <a:ext cx="19256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B610175-8A44-413E-BCC4-CBF526F39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7400" y="2519363"/>
          <a:ext cx="304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r:id="rId11" imgW="152280" imgH="215640" progId="Equation.KSEE3">
                  <p:embed/>
                </p:oleObj>
              </mc:Choice>
              <mc:Fallback>
                <p:oleObj r:id="rId11" imgW="152280" imgH="215640" progId="Equation.KSEE3">
                  <p:embed/>
                  <p:pic>
                    <p:nvPicPr>
                      <p:cNvPr id="5838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B610175-8A44-413E-BCC4-CBF526F39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519363"/>
                        <a:ext cx="304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49B1946-41BF-4A39-9C30-62BD97CE3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8" y="2820988"/>
          <a:ext cx="330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r:id="rId13" imgW="164880" imgH="215640" progId="Equation.KSEE3">
                  <p:embed/>
                </p:oleObj>
              </mc:Choice>
              <mc:Fallback>
                <p:oleObj r:id="rId13" imgW="164880" imgH="215640" progId="Equation.KSEE3">
                  <p:embed/>
                  <p:pic>
                    <p:nvPicPr>
                      <p:cNvPr id="5838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49B1946-41BF-4A39-9C30-62BD97CE3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820988"/>
                        <a:ext cx="330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5BECD70-72FE-4A31-8DFB-BF8415FE9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3487738"/>
          <a:ext cx="3540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r:id="rId15" imgW="177480" imgH="215640" progId="Equation.KSEE3">
                  <p:embed/>
                </p:oleObj>
              </mc:Choice>
              <mc:Fallback>
                <p:oleObj r:id="rId15" imgW="177480" imgH="215640" progId="Equation.KSEE3">
                  <p:embed/>
                  <p:pic>
                    <p:nvPicPr>
                      <p:cNvPr id="5838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5BECD70-72FE-4A31-8DFB-BF8415FE9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487738"/>
                        <a:ext cx="3540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文本框 46">
            <a:extLst>
              <a:ext uri="{FF2B5EF4-FFF2-40B4-BE49-F238E27FC236}">
                <a16:creationId xmlns:a16="http://schemas.microsoft.com/office/drawing/2014/main" id="{1DE9C707-B615-472C-8CEE-FA0D39316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3148013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ym typeface="DengXian" panose="02010600030101010101" pitchFamily="2" charset="-122"/>
              </a:rPr>
              <a:t>...</a:t>
            </a:r>
          </a:p>
        </p:txBody>
      </p:sp>
      <p:graphicFrame>
        <p:nvGraphicFramePr>
          <p:cNvPr id="5839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3290D01-995F-42AF-B24D-A0F44CCE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1025" y="2854325"/>
          <a:ext cx="19256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17" imgW="965160" imgH="241200" progId="Equation.KSEE3">
                  <p:embed/>
                </p:oleObj>
              </mc:Choice>
              <mc:Fallback>
                <p:oleObj r:id="rId17" imgW="965160" imgH="241200" progId="Equation.KSEE3">
                  <p:embed/>
                  <p:pic>
                    <p:nvPicPr>
                      <p:cNvPr id="5839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3290D01-995F-42AF-B24D-A0F44CCEC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2854325"/>
                        <a:ext cx="19256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8744EFC-4CE3-43C0-9262-2E7307947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4825" y="4222750"/>
          <a:ext cx="2838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r:id="rId19" imgW="1422360" imgH="241200" progId="Equation.KSEE3">
                  <p:embed/>
                </p:oleObj>
              </mc:Choice>
              <mc:Fallback>
                <p:oleObj r:id="rId19" imgW="1422360" imgH="241200" progId="Equation.KSEE3">
                  <p:embed/>
                  <p:pic>
                    <p:nvPicPr>
                      <p:cNvPr id="5839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8744EFC-4CE3-43C0-9262-2E7307947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4222750"/>
                        <a:ext cx="28384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392" name="直接箭头连接符 22">
            <a:extLst>
              <a:ext uri="{FF2B5EF4-FFF2-40B4-BE49-F238E27FC236}">
                <a16:creationId xmlns:a16="http://schemas.microsoft.com/office/drawing/2014/main" id="{1C716DCE-2982-452B-A0A4-4A5349B8B6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89600" y="2736850"/>
            <a:ext cx="19050" cy="148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93" name="直接箭头连接符 22">
            <a:extLst>
              <a:ext uri="{FF2B5EF4-FFF2-40B4-BE49-F238E27FC236}">
                <a16:creationId xmlns:a16="http://schemas.microsoft.com/office/drawing/2014/main" id="{874248DC-2009-498F-985C-22332ED14A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57938" y="3228975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939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A7542D7-D5D6-4FBA-B75D-C47645435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3438" y="3062288"/>
          <a:ext cx="1531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3" imgW="761760" imgH="241200" progId="Equation.KSEE3">
                  <p:embed/>
                </p:oleObj>
              </mc:Choice>
              <mc:Fallback>
                <p:oleObj r:id="rId3" imgW="761760" imgH="241200" progId="Equation.KSEE3">
                  <p:embed/>
                  <p:pic>
                    <p:nvPicPr>
                      <p:cNvPr id="5939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A7542D7-D5D6-4FBA-B75D-C47645435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8" y="3062288"/>
                        <a:ext cx="15319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395" name="直接箭头连接符 22">
            <a:extLst>
              <a:ext uri="{FF2B5EF4-FFF2-40B4-BE49-F238E27FC236}">
                <a16:creationId xmlns:a16="http://schemas.microsoft.com/office/drawing/2014/main" id="{C6B8035E-005D-4024-A57E-28F06DE832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1588" y="3600450"/>
            <a:ext cx="788987" cy="468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396" name="圆角矩形 2">
            <a:extLst>
              <a:ext uri="{FF2B5EF4-FFF2-40B4-BE49-F238E27FC236}">
                <a16:creationId xmlns:a16="http://schemas.microsoft.com/office/drawing/2014/main" id="{3F816D9B-38D8-47F7-9573-BA33DA0D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2330450"/>
            <a:ext cx="14573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39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4C2CA90-E173-4F45-83A0-1A8C1F37B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8913" y="2395538"/>
          <a:ext cx="1444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5" imgW="723600" imgH="241200" progId="Equation.KSEE3">
                  <p:embed/>
                </p:oleObj>
              </mc:Choice>
              <mc:Fallback>
                <p:oleObj r:id="rId5" imgW="723600" imgH="241200" progId="Equation.KSEE3">
                  <p:embed/>
                  <p:pic>
                    <p:nvPicPr>
                      <p:cNvPr id="5939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4C2CA90-E173-4F45-83A0-1A8C1F37B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2395538"/>
                        <a:ext cx="1444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398" name="直接箭头连接符 22">
            <a:extLst>
              <a:ext uri="{FF2B5EF4-FFF2-40B4-BE49-F238E27FC236}">
                <a16:creationId xmlns:a16="http://schemas.microsoft.com/office/drawing/2014/main" id="{84E914AB-5FBC-4EF5-A182-826CB5A5A3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4975" y="360045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939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D0A8952-C12D-4211-A6CC-F4B991EB7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2454275"/>
          <a:ext cx="3381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r:id="rId7" imgW="152280" imgH="164880" progId="Equation.KSEE3">
                  <p:embed/>
                </p:oleObj>
              </mc:Choice>
              <mc:Fallback>
                <p:oleObj r:id="rId7" imgW="152280" imgH="164880" progId="Equation.KSEE3">
                  <p:embed/>
                  <p:pic>
                    <p:nvPicPr>
                      <p:cNvPr id="5939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D0A8952-C12D-4211-A6CC-F4B991EB7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454275"/>
                        <a:ext cx="3381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400" name="直接箭头连接符 22">
            <a:extLst>
              <a:ext uri="{FF2B5EF4-FFF2-40B4-BE49-F238E27FC236}">
                <a16:creationId xmlns:a16="http://schemas.microsoft.com/office/drawing/2014/main" id="{84B2A1A9-137B-4856-9B37-02E7BC5626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16238" y="262890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940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0D1D85A-605B-48A8-B34A-83225E0FF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3427413"/>
          <a:ext cx="333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r:id="rId9" imgW="126720" imgH="139680" progId="Equation.KSEE3">
                  <p:embed/>
                </p:oleObj>
              </mc:Choice>
              <mc:Fallback>
                <p:oleObj r:id="rId9" imgW="126720" imgH="139680" progId="Equation.KSEE3">
                  <p:embed/>
                  <p:pic>
                    <p:nvPicPr>
                      <p:cNvPr id="5940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0D1D85A-605B-48A8-B34A-83225E0FF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427413"/>
                        <a:ext cx="333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5BE6338B-D227-47C2-A85C-9C6CD4BF2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725" y="2324100"/>
          <a:ext cx="336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r:id="rId11" imgW="126720" imgH="203040" progId="Equation.KSEE3">
                  <p:embed/>
                </p:oleObj>
              </mc:Choice>
              <mc:Fallback>
                <p:oleObj r:id="rId11" imgW="126720" imgH="203040" progId="Equation.KSEE3">
                  <p:embed/>
                  <p:pic>
                    <p:nvPicPr>
                      <p:cNvPr id="5940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BE6338B-D227-47C2-A85C-9C6CD4BF2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324100"/>
                        <a:ext cx="336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文本框 46">
            <a:extLst>
              <a:ext uri="{FF2B5EF4-FFF2-40B4-BE49-F238E27FC236}">
                <a16:creationId xmlns:a16="http://schemas.microsoft.com/office/drawing/2014/main" id="{DE633C32-F1CB-451B-9AEC-6D552E9E1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2411413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HyperNet</a:t>
            </a:r>
          </a:p>
        </p:txBody>
      </p:sp>
      <p:sp>
        <p:nvSpPr>
          <p:cNvPr id="59404" name="圆角矩形 2">
            <a:extLst>
              <a:ext uri="{FF2B5EF4-FFF2-40B4-BE49-F238E27FC236}">
                <a16:creationId xmlns:a16="http://schemas.microsoft.com/office/drawing/2014/main" id="{8CAA7EEE-633F-494F-8682-0054DEC5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338513"/>
            <a:ext cx="120967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0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54A4A359-4456-4A04-96A7-7E31F17A0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1488" y="3378200"/>
          <a:ext cx="377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r:id="rId13" imgW="164880" imgH="241200" progId="Equation.KSEE3">
                  <p:embed/>
                </p:oleObj>
              </mc:Choice>
              <mc:Fallback>
                <p:oleObj r:id="rId13" imgW="164880" imgH="241200" progId="Equation.KSEE3">
                  <p:embed/>
                  <p:pic>
                    <p:nvPicPr>
                      <p:cNvPr id="5940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4A4A359-4456-4A04-96A7-7E31F17A0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378200"/>
                        <a:ext cx="3778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406" name="直接箭头连接符 22">
            <a:extLst>
              <a:ext uri="{FF2B5EF4-FFF2-40B4-BE49-F238E27FC236}">
                <a16:creationId xmlns:a16="http://schemas.microsoft.com/office/drawing/2014/main" id="{DB93D8A8-AE9B-4D85-8858-5D3D1C0F59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27700" y="2947988"/>
            <a:ext cx="12700" cy="363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直接箭头连接符 22">
            <a:extLst>
              <a:ext uri="{FF2B5EF4-FFF2-40B4-BE49-F238E27FC236}">
                <a16:creationId xmlns:a16="http://schemas.microsoft.com/office/drawing/2014/main" id="{236FBA0B-AA4B-402E-AD8C-BD80DA7F97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6325" y="2616200"/>
            <a:ext cx="347663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8" name="圆角矩形 2">
            <a:extLst>
              <a:ext uri="{FF2B5EF4-FFF2-40B4-BE49-F238E27FC236}">
                <a16:creationId xmlns:a16="http://schemas.microsoft.com/office/drawing/2014/main" id="{276F4912-E1BB-466F-B8D9-E5FD6642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338513"/>
            <a:ext cx="1636713" cy="561975"/>
          </a:xfrm>
          <a:prstGeom prst="roundRect">
            <a:avLst>
              <a:gd name="adj" fmla="val 16667"/>
            </a:avLst>
          </a:prstGeom>
          <a:solidFill>
            <a:srgbClr val="92D050">
              <a:alpha val="48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0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299B4F3-E0C1-4AE7-9D67-DF8AD9002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2013" y="3375025"/>
          <a:ext cx="377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r:id="rId15" imgW="164880" imgH="228600" progId="Equation.KSEE3">
                  <p:embed/>
                </p:oleObj>
              </mc:Choice>
              <mc:Fallback>
                <p:oleObj r:id="rId15" imgW="164880" imgH="228600" progId="Equation.KSEE3">
                  <p:embed/>
                  <p:pic>
                    <p:nvPicPr>
                      <p:cNvPr id="5940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299B4F3-E0C1-4AE7-9D67-DF8AD9002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375025"/>
                        <a:ext cx="377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文本框 46">
            <a:extLst>
              <a:ext uri="{FF2B5EF4-FFF2-40B4-BE49-F238E27FC236}">
                <a16:creationId xmlns:a16="http://schemas.microsoft.com/office/drawing/2014/main" id="{E5D09E37-7E84-488C-8FEE-95F662B1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352800"/>
            <a:ext cx="1100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ym typeface="DengXian" panose="02010600030101010101" pitchFamily="2" charset="-122"/>
              </a:rPr>
              <a:t>Shared Params</a:t>
            </a:r>
          </a:p>
        </p:txBody>
      </p:sp>
      <p:graphicFrame>
        <p:nvGraphicFramePr>
          <p:cNvPr id="5941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97A948A-815A-4DE3-A2BD-E6D55A0BF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8038" y="3794125"/>
          <a:ext cx="15827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r:id="rId17" imgW="787320" imgH="241200" progId="Equation.KSEE3">
                  <p:embed/>
                </p:oleObj>
              </mc:Choice>
              <mc:Fallback>
                <p:oleObj r:id="rId17" imgW="787320" imgH="241200" progId="Equation.KSEE3">
                  <p:embed/>
                  <p:pic>
                    <p:nvPicPr>
                      <p:cNvPr id="5941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97A948A-815A-4DE3-A2BD-E6D55A0BF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3794125"/>
                        <a:ext cx="15827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4C053AE-C7C2-42E2-8B50-DC2E48A8F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057525"/>
          <a:ext cx="306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3" imgW="152280" imgH="215640" progId="Equation.KSEE3">
                  <p:embed/>
                </p:oleObj>
              </mc:Choice>
              <mc:Fallback>
                <p:oleObj r:id="rId3" imgW="152280" imgH="215640" progId="Equation.KSEE3">
                  <p:embed/>
                  <p:pic>
                    <p:nvPicPr>
                      <p:cNvPr id="6041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4C053AE-C7C2-42E2-8B50-DC2E48A8F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057525"/>
                        <a:ext cx="306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8" name="圆角矩形 2">
            <a:extLst>
              <a:ext uri="{FF2B5EF4-FFF2-40B4-BE49-F238E27FC236}">
                <a16:creationId xmlns:a16="http://schemas.microsoft.com/office/drawing/2014/main" id="{9F8BBCA1-E1DD-42C5-8EE4-AC4BBF87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2289175"/>
            <a:ext cx="14573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1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326112A-77BC-40BC-B6D2-7D3B6E741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6288" y="2392363"/>
          <a:ext cx="1724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5" imgW="863280" imgH="203040" progId="Equation.KSEE3">
                  <p:embed/>
                </p:oleObj>
              </mc:Choice>
              <mc:Fallback>
                <p:oleObj r:id="rId5" imgW="863280" imgH="203040" progId="Equation.KSEE3">
                  <p:embed/>
                  <p:pic>
                    <p:nvPicPr>
                      <p:cNvPr id="6041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326112A-77BC-40BC-B6D2-7D3B6E741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392363"/>
                        <a:ext cx="17240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420" name="直接箭头连接符 22">
            <a:extLst>
              <a:ext uri="{FF2B5EF4-FFF2-40B4-BE49-F238E27FC236}">
                <a16:creationId xmlns:a16="http://schemas.microsoft.com/office/drawing/2014/main" id="{70CF9066-9B7D-4398-B28E-968E8F5A1A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7463" y="3560763"/>
            <a:ext cx="287337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042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B62889E-09D8-4570-97AE-4762010A4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2400300"/>
          <a:ext cx="309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7" imgW="139680" imgH="177480" progId="Equation.KSEE3">
                  <p:embed/>
                </p:oleObj>
              </mc:Choice>
              <mc:Fallback>
                <p:oleObj r:id="rId7" imgW="139680" imgH="177480" progId="Equation.KSEE3">
                  <p:embed/>
                  <p:pic>
                    <p:nvPicPr>
                      <p:cNvPr id="6042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B62889E-09D8-4570-97AE-4762010A4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400300"/>
                        <a:ext cx="3095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422" name="直接箭头连接符 22">
            <a:extLst>
              <a:ext uri="{FF2B5EF4-FFF2-40B4-BE49-F238E27FC236}">
                <a16:creationId xmlns:a16="http://schemas.microsoft.com/office/drawing/2014/main" id="{4D65A3D1-D569-4BFC-A121-035FD1EFB9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8538" y="2587625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042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3EADAA5-EC05-4337-A647-3138172B7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413" y="3397250"/>
          <a:ext cx="6619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9" imgW="368280" imgH="203040" progId="Equation.KSEE3">
                  <p:embed/>
                </p:oleObj>
              </mc:Choice>
              <mc:Fallback>
                <p:oleObj r:id="rId9" imgW="368280" imgH="203040" progId="Equation.KSEE3">
                  <p:embed/>
                  <p:pic>
                    <p:nvPicPr>
                      <p:cNvPr id="6042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3EADAA5-EC05-4337-A647-3138172B7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397250"/>
                        <a:ext cx="6619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D3300E1C-6566-4B86-991D-684E48444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25" y="2387600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11" imgW="126720" imgH="177480" progId="Equation.KSEE3">
                  <p:embed/>
                </p:oleObj>
              </mc:Choice>
              <mc:Fallback>
                <p:oleObj r:id="rId11" imgW="126720" imgH="177480" progId="Equation.KSEE3">
                  <p:embed/>
                  <p:pic>
                    <p:nvPicPr>
                      <p:cNvPr id="6042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3300E1C-6566-4B86-991D-684E48444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387600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文本框 46">
            <a:extLst>
              <a:ext uri="{FF2B5EF4-FFF2-40B4-BE49-F238E27FC236}">
                <a16:creationId xmlns:a16="http://schemas.microsoft.com/office/drawing/2014/main" id="{62196759-5A36-4523-9D53-9CA083FB6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2370138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HyperNet</a:t>
            </a:r>
          </a:p>
        </p:txBody>
      </p:sp>
      <p:sp>
        <p:nvSpPr>
          <p:cNvPr id="60426" name="圆角矩形 2">
            <a:extLst>
              <a:ext uri="{FF2B5EF4-FFF2-40B4-BE49-F238E27FC236}">
                <a16:creationId xmlns:a16="http://schemas.microsoft.com/office/drawing/2014/main" id="{5A855915-0B10-4E88-9CC6-0F61A73C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3297238"/>
            <a:ext cx="120967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2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332675F-62A9-4CA5-BA3D-5D736120F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3317875"/>
          <a:ext cx="406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r:id="rId13" imgW="177480" imgH="241200" progId="Equation.KSEE3">
                  <p:embed/>
                </p:oleObj>
              </mc:Choice>
              <mc:Fallback>
                <p:oleObj r:id="rId13" imgW="177480" imgH="241200" progId="Equation.KSEE3">
                  <p:embed/>
                  <p:pic>
                    <p:nvPicPr>
                      <p:cNvPr id="6042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332675F-62A9-4CA5-BA3D-5D736120F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317875"/>
                        <a:ext cx="406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428" name="直接箭头连接符 22">
            <a:extLst>
              <a:ext uri="{FF2B5EF4-FFF2-40B4-BE49-F238E27FC236}">
                <a16:creationId xmlns:a16="http://schemas.microsoft.com/office/drawing/2014/main" id="{EBBB2746-BBE3-4506-B845-C49F30579C0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10000" y="2906713"/>
            <a:ext cx="12700" cy="363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直接箭头连接符 22">
            <a:extLst>
              <a:ext uri="{FF2B5EF4-FFF2-40B4-BE49-F238E27FC236}">
                <a16:creationId xmlns:a16="http://schemas.microsoft.com/office/drawing/2014/main" id="{830768D0-4627-41F0-8E1F-8CD4DE154C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8625" y="2574925"/>
            <a:ext cx="347663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圆角矩形 2">
            <a:extLst>
              <a:ext uri="{FF2B5EF4-FFF2-40B4-BE49-F238E27FC236}">
                <a16:creationId xmlns:a16="http://schemas.microsoft.com/office/drawing/2014/main" id="{9D185E31-2753-44F0-AD1F-36AB1FF7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297238"/>
            <a:ext cx="1636713" cy="561975"/>
          </a:xfrm>
          <a:prstGeom prst="roundRect">
            <a:avLst>
              <a:gd name="adj" fmla="val 16667"/>
            </a:avLst>
          </a:prstGeom>
          <a:solidFill>
            <a:srgbClr val="92D050">
              <a:alpha val="48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3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FCBB9CC-C007-4535-B13D-388A2DDE8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3333750"/>
          <a:ext cx="377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r:id="rId15" imgW="164880" imgH="228600" progId="Equation.KSEE3">
                  <p:embed/>
                </p:oleObj>
              </mc:Choice>
              <mc:Fallback>
                <p:oleObj r:id="rId15" imgW="164880" imgH="228600" progId="Equation.KSEE3">
                  <p:embed/>
                  <p:pic>
                    <p:nvPicPr>
                      <p:cNvPr id="6043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FCBB9CC-C007-4535-B13D-388A2DDE8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3333750"/>
                        <a:ext cx="377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文本框 46">
            <a:extLst>
              <a:ext uri="{FF2B5EF4-FFF2-40B4-BE49-F238E27FC236}">
                <a16:creationId xmlns:a16="http://schemas.microsoft.com/office/drawing/2014/main" id="{FAC7432E-B5CA-4E76-9FEC-8DD332FF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311525"/>
            <a:ext cx="1100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ym typeface="DengXian" panose="02010600030101010101" pitchFamily="2" charset="-122"/>
              </a:rPr>
              <a:t>Shared Params</a:t>
            </a:r>
          </a:p>
        </p:txBody>
      </p:sp>
      <p:graphicFrame>
        <p:nvGraphicFramePr>
          <p:cNvPr id="6043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47B908B-D891-4C2F-8419-D942F7C26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8713" y="3395663"/>
          <a:ext cx="80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r:id="rId17" imgW="444240" imgH="190440" progId="Equation.KSEE3">
                  <p:embed/>
                </p:oleObj>
              </mc:Choice>
              <mc:Fallback>
                <p:oleObj r:id="rId17" imgW="444240" imgH="190440" progId="Equation.KSEE3">
                  <p:embed/>
                  <p:pic>
                    <p:nvPicPr>
                      <p:cNvPr id="6043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47B908B-D891-4C2F-8419-D942F7C26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395663"/>
                        <a:ext cx="80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434" name="直接箭头连接符 22">
            <a:extLst>
              <a:ext uri="{FF2B5EF4-FFF2-40B4-BE49-F238E27FC236}">
                <a16:creationId xmlns:a16="http://schemas.microsoft.com/office/drawing/2014/main" id="{152C7626-584F-4865-896F-4440257782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2775" y="355600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直接箭头连接符 22">
            <a:extLst>
              <a:ext uri="{FF2B5EF4-FFF2-40B4-BE49-F238E27FC236}">
                <a16:creationId xmlns:a16="http://schemas.microsoft.com/office/drawing/2014/main" id="{B13E6316-978D-4DD3-B3FF-345D4D4089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38813" y="3297238"/>
            <a:ext cx="488950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直接箭头连接符 22">
            <a:extLst>
              <a:ext uri="{FF2B5EF4-FFF2-40B4-BE49-F238E27FC236}">
                <a16:creationId xmlns:a16="http://schemas.microsoft.com/office/drawing/2014/main" id="{15BBCC13-CD04-419D-A775-F97C223783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8813" y="3527425"/>
            <a:ext cx="509587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043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7494CA8-6182-4F0B-8833-A17940F17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25" y="3638550"/>
          <a:ext cx="357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r:id="rId19" imgW="177480" imgH="215640" progId="Equation.KSEE3">
                  <p:embed/>
                </p:oleObj>
              </mc:Choice>
              <mc:Fallback>
                <p:oleObj r:id="rId19" imgW="177480" imgH="215640" progId="Equation.KSEE3">
                  <p:embed/>
                  <p:pic>
                    <p:nvPicPr>
                      <p:cNvPr id="6043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7494CA8-6182-4F0B-8833-A17940F17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3638550"/>
                        <a:ext cx="357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圆角矩形 2">
            <a:extLst>
              <a:ext uri="{FF2B5EF4-FFF2-40B4-BE49-F238E27FC236}">
                <a16:creationId xmlns:a16="http://schemas.microsoft.com/office/drawing/2014/main" id="{08BAD142-59EB-4FDC-9B4B-F5B4721F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27425"/>
            <a:ext cx="14573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2" name="文本框 46">
            <a:extLst>
              <a:ext uri="{FF2B5EF4-FFF2-40B4-BE49-F238E27FC236}">
                <a16:creationId xmlns:a16="http://schemas.microsoft.com/office/drawing/2014/main" id="{ECF66668-1F92-4DC8-A0E2-7D6B7DDDC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3608388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HyperNet</a:t>
            </a:r>
          </a:p>
        </p:txBody>
      </p:sp>
      <p:graphicFrame>
        <p:nvGraphicFramePr>
          <p:cNvPr id="6144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E7AD05B-A070-4EE2-87D2-2C9753485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2381250"/>
          <a:ext cx="1044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r:id="rId3" imgW="469800" imgH="431640" progId="Equation.KSEE3">
                  <p:embed/>
                </p:oleObj>
              </mc:Choice>
              <mc:Fallback>
                <p:oleObj r:id="rId3" imgW="469800" imgH="431640" progId="Equation.KSEE3">
                  <p:embed/>
                  <p:pic>
                    <p:nvPicPr>
                      <p:cNvPr id="6144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E7AD05B-A070-4EE2-87D2-2C97534852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2381250"/>
                        <a:ext cx="10445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444" name="直接箭头连接符 22">
            <a:extLst>
              <a:ext uri="{FF2B5EF4-FFF2-40B4-BE49-F238E27FC236}">
                <a16:creationId xmlns:a16="http://schemas.microsoft.com/office/drawing/2014/main" id="{32967ED0-C435-42BC-9E91-55588CDCAD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18113" y="3163888"/>
            <a:ext cx="12700" cy="363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144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D68C128C-1E52-4A5D-9E38-DFCA36527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7038" y="4497388"/>
          <a:ext cx="20780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5" imgW="1041120" imgH="431640" progId="Equation.KSEE3">
                  <p:embed/>
                </p:oleObj>
              </mc:Choice>
              <mc:Fallback>
                <p:oleObj r:id="rId5" imgW="1041120" imgH="431640" progId="Equation.KSEE3">
                  <p:embed/>
                  <p:pic>
                    <p:nvPicPr>
                      <p:cNvPr id="6144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68C128C-1E52-4A5D-9E38-DFCA36527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4497388"/>
                        <a:ext cx="20780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446" name="直接箭头连接符 22">
            <a:extLst>
              <a:ext uri="{FF2B5EF4-FFF2-40B4-BE49-F238E27FC236}">
                <a16:creationId xmlns:a16="http://schemas.microsoft.com/office/drawing/2014/main" id="{A6CF9F9B-A1BC-4F06-880F-914A9828469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92713" y="4089400"/>
            <a:ext cx="12700" cy="3635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圆角矩形 2">
            <a:extLst>
              <a:ext uri="{FF2B5EF4-FFF2-40B4-BE49-F238E27FC236}">
                <a16:creationId xmlns:a16="http://schemas.microsoft.com/office/drawing/2014/main" id="{C0052982-7E9A-4FF2-B77F-CE69F7AA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936875"/>
            <a:ext cx="9747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6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72937A0-F30A-4878-AD27-CF48EC228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2974975"/>
          <a:ext cx="3349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3" imgW="126720" imgH="177480" progId="Equation.KSEE3">
                  <p:embed/>
                </p:oleObj>
              </mc:Choice>
              <mc:Fallback>
                <p:oleObj r:id="rId3" imgW="126720" imgH="177480" progId="Equation.KSEE3">
                  <p:embed/>
                  <p:pic>
                    <p:nvPicPr>
                      <p:cNvPr id="6246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72937A0-F30A-4878-AD27-CF48EC228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974975"/>
                        <a:ext cx="3349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467" name="直接箭头连接符 22">
            <a:extLst>
              <a:ext uri="{FF2B5EF4-FFF2-40B4-BE49-F238E27FC236}">
                <a16:creationId xmlns:a16="http://schemas.microsoft.com/office/drawing/2014/main" id="{48EB9CBF-E84B-461A-AA32-2E77278985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62075" y="2843213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246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F81FA7D-A80D-43C2-9CA0-A1DFF8A88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2595563"/>
          <a:ext cx="9699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5" imgW="368280" imgH="215640" progId="Equation.KSEE3">
                  <p:embed/>
                </p:oleObj>
              </mc:Choice>
              <mc:Fallback>
                <p:oleObj r:id="rId5" imgW="368280" imgH="215640" progId="Equation.KSEE3">
                  <p:embed/>
                  <p:pic>
                    <p:nvPicPr>
                      <p:cNvPr id="6246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F81FA7D-A80D-43C2-9CA0-A1DFF8A88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595563"/>
                        <a:ext cx="9699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469" name="直接箭头连接符 22">
            <a:extLst>
              <a:ext uri="{FF2B5EF4-FFF2-40B4-BE49-F238E27FC236}">
                <a16:creationId xmlns:a16="http://schemas.microsoft.com/office/drawing/2014/main" id="{D8B82DD1-4E52-4F82-A47F-7854231C12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5725" y="3214688"/>
            <a:ext cx="788988" cy="468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247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A78C803-6E93-4123-85D1-9E61B5F75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3317875"/>
          <a:ext cx="10017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7" imgW="380880" imgH="215640" progId="Equation.KSEE3">
                  <p:embed/>
                </p:oleObj>
              </mc:Choice>
              <mc:Fallback>
                <p:oleObj r:id="rId7" imgW="380880" imgH="215640" progId="Equation.KSEE3">
                  <p:embed/>
                  <p:pic>
                    <p:nvPicPr>
                      <p:cNvPr id="6247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A78C803-6E93-4123-85D1-9E61B5F75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317875"/>
                        <a:ext cx="10017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圆角矩形 2">
            <a:extLst>
              <a:ext uri="{FF2B5EF4-FFF2-40B4-BE49-F238E27FC236}">
                <a16:creationId xmlns:a16="http://schemas.microsoft.com/office/drawing/2014/main" id="{8557D2E7-4F74-45B6-9FB9-1B6A1FB5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2927350"/>
            <a:ext cx="97472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11E674BB-B28A-4927-A206-513313209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75" y="2909888"/>
          <a:ext cx="466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r:id="rId9" imgW="177480" imgH="241200" progId="Equation.KSEE3">
                  <p:embed/>
                </p:oleObj>
              </mc:Choice>
              <mc:Fallback>
                <p:oleObj r:id="rId9" imgW="177480" imgH="241200" progId="Equation.KSEE3">
                  <p:embed/>
                  <p:pic>
                    <p:nvPicPr>
                      <p:cNvPr id="6247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1E674BB-B28A-4927-A206-513313209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2909888"/>
                        <a:ext cx="4667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473" name="直接箭头连接符 22">
            <a:extLst>
              <a:ext uri="{FF2B5EF4-FFF2-40B4-BE49-F238E27FC236}">
                <a16:creationId xmlns:a16="http://schemas.microsoft.com/office/drawing/2014/main" id="{43E1F911-193D-4A52-A6E5-7FB038B658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01175" y="2833688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247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0D95625-E017-4F48-8853-81EF69225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6675" y="2552700"/>
          <a:ext cx="11033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r:id="rId11" imgW="419040" imgH="241200" progId="Equation.KSEE3">
                  <p:embed/>
                </p:oleObj>
              </mc:Choice>
              <mc:Fallback>
                <p:oleObj r:id="rId11" imgW="419040" imgH="241200" progId="Equation.KSEE3">
                  <p:embed/>
                  <p:pic>
                    <p:nvPicPr>
                      <p:cNvPr id="6247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0D95625-E017-4F48-8853-81EF69225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675" y="2552700"/>
                        <a:ext cx="11033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475" name="直接箭头连接符 22">
            <a:extLst>
              <a:ext uri="{FF2B5EF4-FFF2-40B4-BE49-F238E27FC236}">
                <a16:creationId xmlns:a16="http://schemas.microsoft.com/office/drawing/2014/main" id="{314D6D20-65EE-44EB-A055-111AF552E3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94825" y="3205163"/>
            <a:ext cx="788988" cy="468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247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DD443205-8C74-43AD-973F-1702FBECB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0" y="3275013"/>
          <a:ext cx="11350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r:id="rId13" imgW="431640" imgH="241200" progId="Equation.KSEE3">
                  <p:embed/>
                </p:oleObj>
              </mc:Choice>
              <mc:Fallback>
                <p:oleObj r:id="rId13" imgW="431640" imgH="241200" progId="Equation.KSEE3">
                  <p:embed/>
                  <p:pic>
                    <p:nvPicPr>
                      <p:cNvPr id="6247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D443205-8C74-43AD-973F-1702FBECB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0" y="3275013"/>
                        <a:ext cx="11350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圆角矩形 2">
            <a:extLst>
              <a:ext uri="{FF2B5EF4-FFF2-40B4-BE49-F238E27FC236}">
                <a16:creationId xmlns:a16="http://schemas.microsoft.com/office/drawing/2014/main" id="{13D52737-6217-4393-B66D-4B27E4ED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2944813"/>
            <a:ext cx="2189162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48679EA-151A-4709-B0F8-B25BEEE06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5175" y="2927350"/>
          <a:ext cx="1911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r:id="rId15" imgW="723600" imgH="241200" progId="Equation.KSEE3">
                  <p:embed/>
                </p:oleObj>
              </mc:Choice>
              <mc:Fallback>
                <p:oleObj r:id="rId15" imgW="723600" imgH="241200" progId="Equation.KSEE3">
                  <p:embed/>
                  <p:pic>
                    <p:nvPicPr>
                      <p:cNvPr id="6247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48679EA-151A-4709-B0F8-B25BEEE06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2927350"/>
                        <a:ext cx="19113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479" name="直接箭头连接符 22">
            <a:extLst>
              <a:ext uri="{FF2B5EF4-FFF2-40B4-BE49-F238E27FC236}">
                <a16:creationId xmlns:a16="http://schemas.microsoft.com/office/drawing/2014/main" id="{F2159252-C329-47CC-AC3F-E8B7E3173C7D}"/>
              </a:ext>
            </a:extLst>
          </p:cNvPr>
          <p:cNvCxnSpPr>
            <a:cxnSpLocks noChangeShapeType="1"/>
            <a:endCxn id="62471" idx="1"/>
          </p:cNvCxnSpPr>
          <p:nvPr/>
        </p:nvCxnSpPr>
        <p:spPr bwMode="auto">
          <a:xfrm>
            <a:off x="7908925" y="320516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0" name="圆角矩形 2">
            <a:extLst>
              <a:ext uri="{FF2B5EF4-FFF2-40B4-BE49-F238E27FC236}">
                <a16:creationId xmlns:a16="http://schemas.microsoft.com/office/drawing/2014/main" id="{547A0B58-712C-4D7D-AD4D-8C02A408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944813"/>
            <a:ext cx="97472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8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4F3A39EE-F2C2-4096-8836-742C4C833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0088" y="3027363"/>
          <a:ext cx="4016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r:id="rId17" imgW="152280" imgH="164880" progId="Equation.KSEE3">
                  <p:embed/>
                </p:oleObj>
              </mc:Choice>
              <mc:Fallback>
                <p:oleObj r:id="rId17" imgW="152280" imgH="164880" progId="Equation.KSEE3">
                  <p:embed/>
                  <p:pic>
                    <p:nvPicPr>
                      <p:cNvPr id="6248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F3A39EE-F2C2-4096-8836-742C4C833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027363"/>
                        <a:ext cx="4016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482" name="直接箭头连接符 22">
            <a:extLst>
              <a:ext uri="{FF2B5EF4-FFF2-40B4-BE49-F238E27FC236}">
                <a16:creationId xmlns:a16="http://schemas.microsoft.com/office/drawing/2014/main" id="{3504363C-EB46-4435-B9D6-D828298F0EBF}"/>
              </a:ext>
            </a:extLst>
          </p:cNvPr>
          <p:cNvCxnSpPr>
            <a:cxnSpLocks noChangeShapeType="1"/>
            <a:endCxn id="62471" idx="1"/>
          </p:cNvCxnSpPr>
          <p:nvPr/>
        </p:nvCxnSpPr>
        <p:spPr bwMode="auto">
          <a:xfrm>
            <a:off x="5226050" y="324326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3" name="文本框 46">
            <a:extLst>
              <a:ext uri="{FF2B5EF4-FFF2-40B4-BE49-F238E27FC236}">
                <a16:creationId xmlns:a16="http://schemas.microsoft.com/office/drawing/2014/main" id="{92F7F801-FF84-45E3-9E75-6DA69AFA4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4086225"/>
            <a:ext cx="35258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a) Multiobjective Optimization</a:t>
            </a:r>
          </a:p>
        </p:txBody>
      </p:sp>
      <p:sp>
        <p:nvSpPr>
          <p:cNvPr id="62484" name="文本框 46">
            <a:extLst>
              <a:ext uri="{FF2B5EF4-FFF2-40B4-BE49-F238E27FC236}">
                <a16:creationId xmlns:a16="http://schemas.microsoft.com/office/drawing/2014/main" id="{D4E3C088-5647-43AE-BD31-470D9F6B6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4086225"/>
            <a:ext cx="4246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b) Controllable Pareto Optimization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2">
            <a:extLst>
              <a:ext uri="{FF2B5EF4-FFF2-40B4-BE49-F238E27FC236}">
                <a16:creationId xmlns:a16="http://schemas.microsoft.com/office/drawing/2014/main" id="{781E016A-B217-4AEF-BD37-A4A539B21975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78013"/>
            <a:ext cx="1601788" cy="712787"/>
            <a:chOff x="610" y="4089"/>
            <a:chExt cx="4569" cy="2028"/>
          </a:xfrm>
        </p:grpSpPr>
        <p:sp>
          <p:nvSpPr>
            <p:cNvPr id="63490" name="圆角矩形 2">
              <a:extLst>
                <a:ext uri="{FF2B5EF4-FFF2-40B4-BE49-F238E27FC236}">
                  <a16:creationId xmlns:a16="http://schemas.microsoft.com/office/drawing/2014/main" id="{4C0E0350-B729-41A9-83B6-A20AE99E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625"/>
              <a:ext cx="1535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491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ED5A360A-6B92-4C2D-B42D-982F00847C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0" y="4526"/>
            <a:ext cx="768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2" r:id="rId3" imgW="184680" imgH="255960" progId="Equation.KSEE3">
                    <p:embed/>
                  </p:oleObj>
                </mc:Choice>
                <mc:Fallback>
                  <p:oleObj r:id="rId3" imgW="184680" imgH="255960" progId="Equation.KSEE3">
                    <p:embed/>
                    <p:pic>
                      <p:nvPicPr>
                        <p:cNvPr id="63491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D5A360A-6B92-4C2D-B42D-982F00847C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4526"/>
                          <a:ext cx="768" cy="10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492" name="直接箭头连接符 22">
              <a:extLst>
                <a:ext uri="{FF2B5EF4-FFF2-40B4-BE49-F238E27FC236}">
                  <a16:creationId xmlns:a16="http://schemas.microsoft.com/office/drawing/2014/main" id="{573D7005-DEA6-4D0E-B373-030C16A151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45" y="4477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493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B870905C-5201-43C7-B9B2-71F4319441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" y="4089"/>
            <a:ext cx="1632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3" r:id="rId5" imgW="393480" imgH="215640" progId="Equation.KSEE3">
                    <p:embed/>
                  </p:oleObj>
                </mc:Choice>
                <mc:Fallback>
                  <p:oleObj r:id="rId5" imgW="393480" imgH="215640" progId="Equation.KSEE3">
                    <p:embed/>
                    <p:pic>
                      <p:nvPicPr>
                        <p:cNvPr id="63493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B870905C-5201-43C7-B9B2-71F4319441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4089"/>
                          <a:ext cx="1632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494" name="直接箭头连接符 22">
              <a:extLst>
                <a:ext uri="{FF2B5EF4-FFF2-40B4-BE49-F238E27FC236}">
                  <a16:creationId xmlns:a16="http://schemas.microsoft.com/office/drawing/2014/main" id="{DA4AA917-7825-4114-8CD5-7DE1D95E33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5" y="5062"/>
              <a:ext cx="1242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495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28DBE8F0-08A0-48EB-96F8-C425881755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8" y="5226"/>
            <a:ext cx="1731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4" r:id="rId7" imgW="419040" imgH="215640" progId="Equation.KSEE3">
                    <p:embed/>
                  </p:oleObj>
                </mc:Choice>
                <mc:Fallback>
                  <p:oleObj r:id="rId7" imgW="419040" imgH="215640" progId="Equation.KSEE3">
                    <p:embed/>
                    <p:pic>
                      <p:nvPicPr>
                        <p:cNvPr id="63495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28DBE8F0-08A0-48EB-96F8-C425881755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5226"/>
                          <a:ext cx="1731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6" name="组合 34">
            <a:extLst>
              <a:ext uri="{FF2B5EF4-FFF2-40B4-BE49-F238E27FC236}">
                <a16:creationId xmlns:a16="http://schemas.microsoft.com/office/drawing/2014/main" id="{664EB405-0727-4A9D-B664-CECBB7F55B9F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444750"/>
            <a:ext cx="5260975" cy="1004888"/>
            <a:chOff x="6695" y="4020"/>
            <a:chExt cx="11173" cy="2134"/>
          </a:xfrm>
        </p:grpSpPr>
        <p:sp>
          <p:nvSpPr>
            <p:cNvPr id="63497" name="圆角矩形 2">
              <a:extLst>
                <a:ext uri="{FF2B5EF4-FFF2-40B4-BE49-F238E27FC236}">
                  <a16:creationId xmlns:a16="http://schemas.microsoft.com/office/drawing/2014/main" id="{9F276CAC-E3FA-4CA9-8C3B-7B0502A2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0" y="4610"/>
              <a:ext cx="1535" cy="885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498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266F7F5D-0DDE-406C-981D-F9929D4EF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25" y="4582"/>
            <a:ext cx="735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5" r:id="rId9" imgW="177480" imgH="241200" progId="Equation.KSEE3">
                    <p:embed/>
                  </p:oleObj>
                </mc:Choice>
                <mc:Fallback>
                  <p:oleObj r:id="rId9" imgW="177480" imgH="241200" progId="Equation.KSEE3">
                    <p:embed/>
                    <p:pic>
                      <p:nvPicPr>
                        <p:cNvPr id="63498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266F7F5D-0DDE-406C-981D-F9929D4EFD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5" y="4582"/>
                          <a:ext cx="735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499" name="直接箭头连接符 22">
              <a:extLst>
                <a:ext uri="{FF2B5EF4-FFF2-40B4-BE49-F238E27FC236}">
                  <a16:creationId xmlns:a16="http://schemas.microsoft.com/office/drawing/2014/main" id="{8A580EC4-A735-48BD-817F-A3AF84E088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805" y="4462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00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F16B1EA3-3844-450C-A950-5B5C37EB8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4" y="4020"/>
            <a:ext cx="1737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6" r:id="rId11" imgW="419040" imgH="241200" progId="Equation.KSEE3">
                    <p:embed/>
                  </p:oleObj>
                </mc:Choice>
                <mc:Fallback>
                  <p:oleObj r:id="rId11" imgW="419040" imgH="241200" progId="Equation.KSEE3">
                    <p:embed/>
                    <p:pic>
                      <p:nvPicPr>
                        <p:cNvPr id="63500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F16B1EA3-3844-450C-A950-5B5C37EB8D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4" y="4020"/>
                          <a:ext cx="1737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01" name="直接箭头连接符 22">
              <a:extLst>
                <a:ext uri="{FF2B5EF4-FFF2-40B4-BE49-F238E27FC236}">
                  <a16:creationId xmlns:a16="http://schemas.microsoft.com/office/drawing/2014/main" id="{CC3E1529-D680-4246-BE8C-21EA8A8428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795" y="5047"/>
              <a:ext cx="1242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02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5B50CA72-088A-4F58-AC72-157058A967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79" y="5157"/>
            <a:ext cx="1787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7" r:id="rId13" imgW="431640" imgH="241200" progId="Equation.KSEE3">
                    <p:embed/>
                  </p:oleObj>
                </mc:Choice>
                <mc:Fallback>
                  <p:oleObj r:id="rId13" imgW="431640" imgH="241200" progId="Equation.KSEE3">
                    <p:embed/>
                    <p:pic>
                      <p:nvPicPr>
                        <p:cNvPr id="63502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B50CA72-088A-4F58-AC72-157058A967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9" y="5157"/>
                          <a:ext cx="1787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3" name="圆角矩形 2">
              <a:extLst>
                <a:ext uri="{FF2B5EF4-FFF2-40B4-BE49-F238E27FC236}">
                  <a16:creationId xmlns:a16="http://schemas.microsoft.com/office/drawing/2014/main" id="{D88D886F-4236-40BF-B19F-1C2ABBE37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7" y="4637"/>
              <a:ext cx="3447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04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9ADBB54F-A7D4-4E35-9AEC-E8192E0FC6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5" y="4610"/>
            <a:ext cx="3010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8" r:id="rId15" imgW="723600" imgH="241200" progId="Equation.KSEE3">
                    <p:embed/>
                  </p:oleObj>
                </mc:Choice>
                <mc:Fallback>
                  <p:oleObj r:id="rId15" imgW="723600" imgH="241200" progId="Equation.KSEE3">
                    <p:embed/>
                    <p:pic>
                      <p:nvPicPr>
                        <p:cNvPr id="63504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9ADBB54F-A7D4-4E35-9AEC-E8192E0FC6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5" y="4610"/>
                          <a:ext cx="3010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05" name="直接箭头连接符 22">
              <a:extLst>
                <a:ext uri="{FF2B5EF4-FFF2-40B4-BE49-F238E27FC236}">
                  <a16:creationId xmlns:a16="http://schemas.microsoft.com/office/drawing/2014/main" id="{F483705C-774B-43A0-8668-37C402515D81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>
              <a:off x="12455" y="5047"/>
              <a:ext cx="815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06" name="圆角矩形 2">
              <a:extLst>
                <a:ext uri="{FF2B5EF4-FFF2-40B4-BE49-F238E27FC236}">
                  <a16:creationId xmlns:a16="http://schemas.microsoft.com/office/drawing/2014/main" id="{7F52F2E4-F0C7-45B9-9402-8E1DA8F4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" y="4637"/>
              <a:ext cx="1535" cy="885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07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ADE3C26E-FC44-4006-8983-19C091ED24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02" y="4767"/>
            <a:ext cx="632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9" r:id="rId17" imgW="152280" imgH="164880" progId="Equation.KSEE3">
                    <p:embed/>
                  </p:oleObj>
                </mc:Choice>
                <mc:Fallback>
                  <p:oleObj r:id="rId17" imgW="152280" imgH="164880" progId="Equation.KSEE3">
                    <p:embed/>
                    <p:pic>
                      <p:nvPicPr>
                        <p:cNvPr id="63507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ADE3C26E-FC44-4006-8983-19C091ED24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" y="4767"/>
                          <a:ext cx="632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08" name="直接箭头连接符 22">
              <a:extLst>
                <a:ext uri="{FF2B5EF4-FFF2-40B4-BE49-F238E27FC236}">
                  <a16:creationId xmlns:a16="http://schemas.microsoft.com/office/drawing/2014/main" id="{8D65433B-6166-4AFC-9854-65B6D91230D9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>
              <a:off x="8230" y="5107"/>
              <a:ext cx="815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509" name="文本框 46">
            <a:extLst>
              <a:ext uri="{FF2B5EF4-FFF2-40B4-BE49-F238E27FC236}">
                <a16:creationId xmlns:a16="http://schemas.microsoft.com/office/drawing/2014/main" id="{4B906E90-48EE-4A3F-85C6-773D2957F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4248150"/>
            <a:ext cx="431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a) Traditional Multiobjective Optimization</a:t>
            </a:r>
          </a:p>
        </p:txBody>
      </p:sp>
      <p:sp>
        <p:nvSpPr>
          <p:cNvPr id="63510" name="文本框 46">
            <a:extLst>
              <a:ext uri="{FF2B5EF4-FFF2-40B4-BE49-F238E27FC236}">
                <a16:creationId xmlns:a16="http://schemas.microsoft.com/office/drawing/2014/main" id="{85848AF1-6706-4480-BDE3-4679DE57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4248150"/>
            <a:ext cx="424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b) Pareto Solution Generator</a:t>
            </a:r>
          </a:p>
        </p:txBody>
      </p:sp>
      <p:grpSp>
        <p:nvGrpSpPr>
          <p:cNvPr id="63511" name="组合 3">
            <a:extLst>
              <a:ext uri="{FF2B5EF4-FFF2-40B4-BE49-F238E27FC236}">
                <a16:creationId xmlns:a16="http://schemas.microsoft.com/office/drawing/2014/main" id="{A30347B6-37C1-47A3-BF90-2E703DDDD2C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884363"/>
            <a:ext cx="1609725" cy="711200"/>
            <a:chOff x="610" y="4089"/>
            <a:chExt cx="4592" cy="2028"/>
          </a:xfrm>
        </p:grpSpPr>
        <p:sp>
          <p:nvSpPr>
            <p:cNvPr id="63512" name="圆角矩形 2">
              <a:extLst>
                <a:ext uri="{FF2B5EF4-FFF2-40B4-BE49-F238E27FC236}">
                  <a16:creationId xmlns:a16="http://schemas.microsoft.com/office/drawing/2014/main" id="{6E8608F5-C802-4FBB-9BF3-32D382037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625"/>
              <a:ext cx="1535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13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52181AD5-F61D-4085-A740-C3A044891F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1" y="4608"/>
            <a:ext cx="686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0" r:id="rId19" imgW="164880" imgH="215640" progId="Equation.KSEE3">
                    <p:embed/>
                  </p:oleObj>
                </mc:Choice>
                <mc:Fallback>
                  <p:oleObj r:id="rId19" imgW="164880" imgH="215640" progId="Equation.KSEE3">
                    <p:embed/>
                    <p:pic>
                      <p:nvPicPr>
                        <p:cNvPr id="63513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2181AD5-F61D-4085-A740-C3A044891F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4608"/>
                          <a:ext cx="686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14" name="直接箭头连接符 22">
              <a:extLst>
                <a:ext uri="{FF2B5EF4-FFF2-40B4-BE49-F238E27FC236}">
                  <a16:creationId xmlns:a16="http://schemas.microsoft.com/office/drawing/2014/main" id="{5EDE6FC1-2D5C-4712-9A1D-B64124AEA884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 flipV="1">
              <a:off x="2145" y="4478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15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6907921C-57C8-4902-AA10-6DA6C753C0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4" y="4089"/>
            <a:ext cx="1739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1" r:id="rId21" imgW="419040" imgH="215640" progId="Equation.KSEE3">
                    <p:embed/>
                  </p:oleObj>
                </mc:Choice>
                <mc:Fallback>
                  <p:oleObj r:id="rId21" imgW="419040" imgH="215640" progId="Equation.KSEE3">
                    <p:embed/>
                    <p:pic>
                      <p:nvPicPr>
                        <p:cNvPr id="63515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6907921C-57C8-4902-AA10-6DA6C753C0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4089"/>
                          <a:ext cx="1739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16" name="直接箭头连接符 22">
              <a:extLst>
                <a:ext uri="{FF2B5EF4-FFF2-40B4-BE49-F238E27FC236}">
                  <a16:creationId xmlns:a16="http://schemas.microsoft.com/office/drawing/2014/main" id="{A114AB87-1D02-4B2F-A3D1-98DC1FD4D391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>
              <a:off x="2135" y="5063"/>
              <a:ext cx="1243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17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C75125CF-F8E1-492D-81AC-17825E5AFE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5226"/>
            <a:ext cx="1778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2" r:id="rId23" imgW="431640" imgH="215640" progId="Equation.KSEE3">
                    <p:embed/>
                  </p:oleObj>
                </mc:Choice>
                <mc:Fallback>
                  <p:oleObj r:id="rId23" imgW="431640" imgH="215640" progId="Equation.KSEE3">
                    <p:embed/>
                    <p:pic>
                      <p:nvPicPr>
                        <p:cNvPr id="63517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C75125CF-F8E1-492D-81AC-17825E5AFE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5226"/>
                          <a:ext cx="1778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8" name="文本框 13">
            <a:extLst>
              <a:ext uri="{FF2B5EF4-FFF2-40B4-BE49-F238E27FC236}">
                <a16:creationId xmlns:a16="http://schemas.microsoft.com/office/drawing/2014/main" id="{78448E2B-2D53-4883-8779-680A4338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547938"/>
            <a:ext cx="479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...</a:t>
            </a:r>
          </a:p>
        </p:txBody>
      </p:sp>
      <p:grpSp>
        <p:nvGrpSpPr>
          <p:cNvPr id="63519" name="组合 14">
            <a:extLst>
              <a:ext uri="{FF2B5EF4-FFF2-40B4-BE49-F238E27FC236}">
                <a16:creationId xmlns:a16="http://schemas.microsoft.com/office/drawing/2014/main" id="{04500939-BB0F-4467-A426-6A6D8564F61E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3175000"/>
            <a:ext cx="1692275" cy="711200"/>
            <a:chOff x="610" y="4089"/>
            <a:chExt cx="4827" cy="2028"/>
          </a:xfrm>
        </p:grpSpPr>
        <p:sp>
          <p:nvSpPr>
            <p:cNvPr id="63520" name="圆角矩形 2">
              <a:extLst>
                <a:ext uri="{FF2B5EF4-FFF2-40B4-BE49-F238E27FC236}">
                  <a16:creationId xmlns:a16="http://schemas.microsoft.com/office/drawing/2014/main" id="{3B4EC9FF-81B3-40D6-91DD-9DEF3BA60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625"/>
              <a:ext cx="1535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21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6F5A8770-BF94-4F4D-8D00-14885E58ED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3" y="4608"/>
            <a:ext cx="1163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3" r:id="rId25" imgW="279360" imgH="215640" progId="Equation.KSEE3">
                    <p:embed/>
                  </p:oleObj>
                </mc:Choice>
                <mc:Fallback>
                  <p:oleObj r:id="rId25" imgW="279360" imgH="215640" progId="Equation.KSEE3">
                    <p:embed/>
                    <p:pic>
                      <p:nvPicPr>
                        <p:cNvPr id="63521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6F5A8770-BF94-4F4D-8D00-14885E58ED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4608"/>
                          <a:ext cx="1163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22" name="直接箭头连接符 22">
              <a:extLst>
                <a:ext uri="{FF2B5EF4-FFF2-40B4-BE49-F238E27FC236}">
                  <a16:creationId xmlns:a16="http://schemas.microsoft.com/office/drawing/2014/main" id="{28342BFA-9053-4A31-B629-8DA24AB9AF00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 flipV="1">
              <a:off x="2145" y="4478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23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5B1F3C43-1BC2-4C31-AE58-2649EF1C0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4089"/>
            <a:ext cx="2209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4" r:id="rId27" imgW="533160" imgH="215640" progId="Equation.KSEE3">
                    <p:embed/>
                  </p:oleObj>
                </mc:Choice>
                <mc:Fallback>
                  <p:oleObj r:id="rId27" imgW="533160" imgH="215640" progId="Equation.KSEE3">
                    <p:embed/>
                    <p:pic>
                      <p:nvPicPr>
                        <p:cNvPr id="63523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B1F3C43-1BC2-4C31-AE58-2649EF1C05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4089"/>
                          <a:ext cx="2209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24" name="直接箭头连接符 22">
              <a:extLst>
                <a:ext uri="{FF2B5EF4-FFF2-40B4-BE49-F238E27FC236}">
                  <a16:creationId xmlns:a16="http://schemas.microsoft.com/office/drawing/2014/main" id="{F6AC2792-2094-4C64-A6D7-C77E4405ADC2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>
              <a:off x="2135" y="5063"/>
              <a:ext cx="1243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25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B10498F1-1A03-40E1-882C-789E41723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0" y="5226"/>
            <a:ext cx="2247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5" r:id="rId29" imgW="545760" imgH="215640" progId="Equation.KSEE3">
                    <p:embed/>
                  </p:oleObj>
                </mc:Choice>
                <mc:Fallback>
                  <p:oleObj r:id="rId29" imgW="545760" imgH="215640" progId="Equation.KSEE3">
                    <p:embed/>
                    <p:pic>
                      <p:nvPicPr>
                        <p:cNvPr id="63525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B10498F1-1A03-40E1-882C-789E41723A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5226"/>
                          <a:ext cx="2247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26" name="组合 24">
            <a:extLst>
              <a:ext uri="{FF2B5EF4-FFF2-40B4-BE49-F238E27FC236}">
                <a16:creationId xmlns:a16="http://schemas.microsoft.com/office/drawing/2014/main" id="{451ABD9D-F3F9-4475-8322-602784F0A976}"/>
              </a:ext>
            </a:extLst>
          </p:cNvPr>
          <p:cNvGrpSpPr>
            <a:grpSpLocks/>
          </p:cNvGrpSpPr>
          <p:nvPr/>
        </p:nvGrpSpPr>
        <p:grpSpPr bwMode="auto">
          <a:xfrm>
            <a:off x="2139950" y="3197225"/>
            <a:ext cx="1628775" cy="711200"/>
            <a:chOff x="610" y="4089"/>
            <a:chExt cx="4645" cy="2028"/>
          </a:xfrm>
        </p:grpSpPr>
        <p:sp>
          <p:nvSpPr>
            <p:cNvPr id="63527" name="圆角矩形 2">
              <a:extLst>
                <a:ext uri="{FF2B5EF4-FFF2-40B4-BE49-F238E27FC236}">
                  <a16:creationId xmlns:a16="http://schemas.microsoft.com/office/drawing/2014/main" id="{E97A3C86-9DA7-4A36-8FAF-27D5941F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625"/>
              <a:ext cx="1535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28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32808FDD-30C4-4DCE-B236-08E010D6E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0" y="4608"/>
            <a:ext cx="790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6" r:id="rId31" imgW="190440" imgH="215640" progId="Equation.KSEE3">
                    <p:embed/>
                  </p:oleObj>
                </mc:Choice>
                <mc:Fallback>
                  <p:oleObj r:id="rId31" imgW="190440" imgH="215640" progId="Equation.KSEE3">
                    <p:embed/>
                    <p:pic>
                      <p:nvPicPr>
                        <p:cNvPr id="63528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32808FDD-30C4-4DCE-B236-08E010D6E3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4608"/>
                          <a:ext cx="790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29" name="直接箭头连接符 22">
              <a:extLst>
                <a:ext uri="{FF2B5EF4-FFF2-40B4-BE49-F238E27FC236}">
                  <a16:creationId xmlns:a16="http://schemas.microsoft.com/office/drawing/2014/main" id="{94C15525-709F-4AC0-9E67-5F283C0AA6C3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 flipV="1">
              <a:off x="2145" y="4478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30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BC8E559A-F3B6-4D93-BCA9-A8780A2CB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2" y="4089"/>
            <a:ext cx="1844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7" r:id="rId33" imgW="444240" imgH="215640" progId="Equation.KSEE3">
                    <p:embed/>
                  </p:oleObj>
                </mc:Choice>
                <mc:Fallback>
                  <p:oleObj r:id="rId33" imgW="444240" imgH="215640" progId="Equation.KSEE3">
                    <p:embed/>
                    <p:pic>
                      <p:nvPicPr>
                        <p:cNvPr id="63530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BC8E559A-F3B6-4D93-BCA9-A8780A2CBA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4089"/>
                          <a:ext cx="1844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531" name="直接箭头连接符 22">
              <a:extLst>
                <a:ext uri="{FF2B5EF4-FFF2-40B4-BE49-F238E27FC236}">
                  <a16:creationId xmlns:a16="http://schemas.microsoft.com/office/drawing/2014/main" id="{3DEE1DCD-B7D7-443C-98B7-91663ABC49DE}"/>
                </a:ext>
              </a:extLst>
            </p:cNvPr>
            <p:cNvCxnSpPr>
              <a:cxnSpLocks noChangeShapeType="1"/>
              <a:endCxn id="63497" idx="1"/>
            </p:cNvCxnSpPr>
            <p:nvPr/>
          </p:nvCxnSpPr>
          <p:spPr bwMode="auto">
            <a:xfrm>
              <a:off x="2135" y="5063"/>
              <a:ext cx="1243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3532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4CD73732-F31D-43FE-8C64-1A6A24BF9F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3" y="5226"/>
            <a:ext cx="1882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8" r:id="rId35" imgW="457200" imgH="215640" progId="Equation.KSEE3">
                    <p:embed/>
                  </p:oleObj>
                </mc:Choice>
                <mc:Fallback>
                  <p:oleObj r:id="rId35" imgW="457200" imgH="215640" progId="Equation.KSEE3">
                    <p:embed/>
                    <p:pic>
                      <p:nvPicPr>
                        <p:cNvPr id="63532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CD73732-F31D-43FE-8C64-1A6A24BF9F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5226"/>
                          <a:ext cx="1882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组合 2">
            <a:extLst>
              <a:ext uri="{FF2B5EF4-FFF2-40B4-BE49-F238E27FC236}">
                <a16:creationId xmlns:a16="http://schemas.microsoft.com/office/drawing/2014/main" id="{D71F9E0D-A72E-4851-AE24-984D5C0ED929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3225800"/>
            <a:ext cx="1601787" cy="711200"/>
            <a:chOff x="610" y="4089"/>
            <a:chExt cx="4569" cy="2028"/>
          </a:xfrm>
        </p:grpSpPr>
        <p:sp>
          <p:nvSpPr>
            <p:cNvPr id="64514" name="圆角矩形 2">
              <a:extLst>
                <a:ext uri="{FF2B5EF4-FFF2-40B4-BE49-F238E27FC236}">
                  <a16:creationId xmlns:a16="http://schemas.microsoft.com/office/drawing/2014/main" id="{020AFBB6-CB88-4B7A-9ADD-ADA9D419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625"/>
              <a:ext cx="1535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15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6BE91619-330A-4815-BDB2-4FE9E51364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0" y="4526"/>
            <a:ext cx="768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r:id="rId3" imgW="184680" imgH="255960" progId="Equation.KSEE3">
                    <p:embed/>
                  </p:oleObj>
                </mc:Choice>
                <mc:Fallback>
                  <p:oleObj r:id="rId3" imgW="184680" imgH="255960" progId="Equation.KSEE3">
                    <p:embed/>
                    <p:pic>
                      <p:nvPicPr>
                        <p:cNvPr id="64515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6BE91619-330A-4815-BDB2-4FE9E51364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4526"/>
                          <a:ext cx="768" cy="10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16" name="直接箭头连接符 22">
              <a:extLst>
                <a:ext uri="{FF2B5EF4-FFF2-40B4-BE49-F238E27FC236}">
                  <a16:creationId xmlns:a16="http://schemas.microsoft.com/office/drawing/2014/main" id="{99772A6E-B2A9-48EC-B0BA-1730242BF5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45" y="4478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17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84AC086F-A47B-40D2-ABA9-935693929F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" y="4089"/>
            <a:ext cx="1632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" r:id="rId5" imgW="393480" imgH="215640" progId="Equation.KSEE3">
                    <p:embed/>
                  </p:oleObj>
                </mc:Choice>
                <mc:Fallback>
                  <p:oleObj r:id="rId5" imgW="393480" imgH="215640" progId="Equation.KSEE3">
                    <p:embed/>
                    <p:pic>
                      <p:nvPicPr>
                        <p:cNvPr id="64517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84AC086F-A47B-40D2-ABA9-935693929F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4089"/>
                          <a:ext cx="1632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18" name="直接箭头连接符 22">
              <a:extLst>
                <a:ext uri="{FF2B5EF4-FFF2-40B4-BE49-F238E27FC236}">
                  <a16:creationId xmlns:a16="http://schemas.microsoft.com/office/drawing/2014/main" id="{EDD45F5D-C0A5-444F-9469-BF62F0DBED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5" y="5063"/>
              <a:ext cx="1243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19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209DC70C-0FFC-40CF-9975-9A695F775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8" y="5226"/>
            <a:ext cx="1731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r:id="rId7" imgW="419040" imgH="215640" progId="Equation.KSEE3">
                    <p:embed/>
                  </p:oleObj>
                </mc:Choice>
                <mc:Fallback>
                  <p:oleObj r:id="rId7" imgW="419040" imgH="215640" progId="Equation.KSEE3">
                    <p:embed/>
                    <p:pic>
                      <p:nvPicPr>
                        <p:cNvPr id="64519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209DC70C-0FFC-40CF-9975-9A695F775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5226"/>
                          <a:ext cx="1731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0" name="组合 34">
            <a:extLst>
              <a:ext uri="{FF2B5EF4-FFF2-40B4-BE49-F238E27FC236}">
                <a16:creationId xmlns:a16="http://schemas.microsoft.com/office/drawing/2014/main" id="{767428F8-4A19-4525-B5B0-DE0704EE6223}"/>
              </a:ext>
            </a:extLst>
          </p:cNvPr>
          <p:cNvGrpSpPr>
            <a:grpSpLocks/>
          </p:cNvGrpSpPr>
          <p:nvPr/>
        </p:nvGrpSpPr>
        <p:grpSpPr bwMode="auto">
          <a:xfrm>
            <a:off x="6797675" y="3151188"/>
            <a:ext cx="4276725" cy="817562"/>
            <a:chOff x="6695" y="4020"/>
            <a:chExt cx="11173" cy="2134"/>
          </a:xfrm>
        </p:grpSpPr>
        <p:sp>
          <p:nvSpPr>
            <p:cNvPr id="64521" name="圆角矩形 2">
              <a:extLst>
                <a:ext uri="{FF2B5EF4-FFF2-40B4-BE49-F238E27FC236}">
                  <a16:creationId xmlns:a16="http://schemas.microsoft.com/office/drawing/2014/main" id="{B6DA65AA-D79F-4AE3-8162-C8401056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0" y="4610"/>
              <a:ext cx="1535" cy="885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22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E2D34882-F6DF-4B00-8BAD-D150ADBA6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25" y="4583"/>
            <a:ext cx="735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r:id="rId9" imgW="177480" imgH="241200" progId="Equation.KSEE3">
                    <p:embed/>
                  </p:oleObj>
                </mc:Choice>
                <mc:Fallback>
                  <p:oleObj r:id="rId9" imgW="177480" imgH="241200" progId="Equation.KSEE3">
                    <p:embed/>
                    <p:pic>
                      <p:nvPicPr>
                        <p:cNvPr id="64522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2D34882-F6DF-4B00-8BAD-D150ADBA6A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5" y="4583"/>
                          <a:ext cx="735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23" name="直接箭头连接符 22">
              <a:extLst>
                <a:ext uri="{FF2B5EF4-FFF2-40B4-BE49-F238E27FC236}">
                  <a16:creationId xmlns:a16="http://schemas.microsoft.com/office/drawing/2014/main" id="{94592DAA-3B5C-4541-9DDA-CA6471D63C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805" y="4463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24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79538B53-BDE7-448E-9498-C6BAFEAA0B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5" y="4020"/>
            <a:ext cx="1738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0" r:id="rId11" imgW="419040" imgH="241200" progId="Equation.KSEE3">
                    <p:embed/>
                  </p:oleObj>
                </mc:Choice>
                <mc:Fallback>
                  <p:oleObj r:id="rId11" imgW="419040" imgH="241200" progId="Equation.KSEE3">
                    <p:embed/>
                    <p:pic>
                      <p:nvPicPr>
                        <p:cNvPr id="64524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79538B53-BDE7-448E-9498-C6BAFEAA0B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5" y="4020"/>
                          <a:ext cx="1738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25" name="直接箭头连接符 22">
              <a:extLst>
                <a:ext uri="{FF2B5EF4-FFF2-40B4-BE49-F238E27FC236}">
                  <a16:creationId xmlns:a16="http://schemas.microsoft.com/office/drawing/2014/main" id="{5E723E91-E596-4F04-8070-C7D075F29D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795" y="5048"/>
              <a:ext cx="1243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26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D837BF3C-A518-41B9-B93A-99A3BC9C39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80" y="5158"/>
            <a:ext cx="1788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1" r:id="rId13" imgW="431640" imgH="241200" progId="Equation.KSEE3">
                    <p:embed/>
                  </p:oleObj>
                </mc:Choice>
                <mc:Fallback>
                  <p:oleObj r:id="rId13" imgW="431640" imgH="241200" progId="Equation.KSEE3">
                    <p:embed/>
                    <p:pic>
                      <p:nvPicPr>
                        <p:cNvPr id="64526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D837BF3C-A518-41B9-B93A-99A3BC9C39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0" y="5158"/>
                          <a:ext cx="1788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7" name="圆角矩形 2">
              <a:extLst>
                <a:ext uri="{FF2B5EF4-FFF2-40B4-BE49-F238E27FC236}">
                  <a16:creationId xmlns:a16="http://schemas.microsoft.com/office/drawing/2014/main" id="{8FDFDA85-3CEE-4646-A6AB-A6E342D72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" y="4638"/>
              <a:ext cx="3447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28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84C14A0E-F2AA-462E-A399-E0AAA87EC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5" y="4610"/>
            <a:ext cx="3010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2" r:id="rId15" imgW="723600" imgH="241200" progId="Equation.KSEE3">
                    <p:embed/>
                  </p:oleObj>
                </mc:Choice>
                <mc:Fallback>
                  <p:oleObj r:id="rId15" imgW="723600" imgH="241200" progId="Equation.KSEE3">
                    <p:embed/>
                    <p:pic>
                      <p:nvPicPr>
                        <p:cNvPr id="64528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84C14A0E-F2AA-462E-A399-E0AAA87EC7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5" y="4610"/>
                          <a:ext cx="3010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29" name="直接箭头连接符 22">
              <a:extLst>
                <a:ext uri="{FF2B5EF4-FFF2-40B4-BE49-F238E27FC236}">
                  <a16:creationId xmlns:a16="http://schemas.microsoft.com/office/drawing/2014/main" id="{DFF24C3A-E374-4CFD-8364-6973EAAA5CFB}"/>
                </a:ext>
              </a:extLst>
            </p:cNvPr>
            <p:cNvCxnSpPr>
              <a:cxnSpLocks noChangeShapeType="1"/>
              <a:endCxn id="64521" idx="1"/>
            </p:cNvCxnSpPr>
            <p:nvPr/>
          </p:nvCxnSpPr>
          <p:spPr bwMode="auto">
            <a:xfrm>
              <a:off x="12455" y="5048"/>
              <a:ext cx="815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30" name="圆角矩形 2">
              <a:extLst>
                <a:ext uri="{FF2B5EF4-FFF2-40B4-BE49-F238E27FC236}">
                  <a16:creationId xmlns:a16="http://schemas.microsoft.com/office/drawing/2014/main" id="{5F266827-98D3-4F4A-89FE-556F9775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" y="4638"/>
              <a:ext cx="1535" cy="885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31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ECDC4B5A-EB25-42E0-B6E7-2418AE0356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03" y="4768"/>
            <a:ext cx="632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r:id="rId17" imgW="152280" imgH="164880" progId="Equation.KSEE3">
                    <p:embed/>
                  </p:oleObj>
                </mc:Choice>
                <mc:Fallback>
                  <p:oleObj r:id="rId17" imgW="152280" imgH="164880" progId="Equation.KSEE3">
                    <p:embed/>
                    <p:pic>
                      <p:nvPicPr>
                        <p:cNvPr id="64531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CDC4B5A-EB25-42E0-B6E7-2418AE0356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3" y="4768"/>
                          <a:ext cx="632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32" name="直接箭头连接符 22">
              <a:extLst>
                <a:ext uri="{FF2B5EF4-FFF2-40B4-BE49-F238E27FC236}">
                  <a16:creationId xmlns:a16="http://schemas.microsoft.com/office/drawing/2014/main" id="{D34AF88E-56B9-4C16-BBD5-A61207276D3D}"/>
                </a:ext>
              </a:extLst>
            </p:cNvPr>
            <p:cNvCxnSpPr>
              <a:cxnSpLocks noChangeShapeType="1"/>
              <a:endCxn id="64521" idx="1"/>
            </p:cNvCxnSpPr>
            <p:nvPr/>
          </p:nvCxnSpPr>
          <p:spPr bwMode="auto">
            <a:xfrm>
              <a:off x="8230" y="5108"/>
              <a:ext cx="815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533" name="文本框 46">
            <a:extLst>
              <a:ext uri="{FF2B5EF4-FFF2-40B4-BE49-F238E27FC236}">
                <a16:creationId xmlns:a16="http://schemas.microsoft.com/office/drawing/2014/main" id="{CAB55651-65CC-4037-9B39-1ABC8B64E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4133850"/>
            <a:ext cx="431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a) Traditional Multiobjective Optimization</a:t>
            </a:r>
          </a:p>
        </p:txBody>
      </p:sp>
      <p:sp>
        <p:nvSpPr>
          <p:cNvPr id="64534" name="文本框 46">
            <a:extLst>
              <a:ext uri="{FF2B5EF4-FFF2-40B4-BE49-F238E27FC236}">
                <a16:creationId xmlns:a16="http://schemas.microsoft.com/office/drawing/2014/main" id="{4F1D4222-1EFA-4A04-B920-7E85A9FE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4133850"/>
            <a:ext cx="3587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DengXian" panose="02010600030101010101" pitchFamily="2" charset="-122"/>
              </a:rPr>
              <a:t>b) Pareto Solution Generator</a:t>
            </a:r>
          </a:p>
        </p:txBody>
      </p:sp>
      <p:grpSp>
        <p:nvGrpSpPr>
          <p:cNvPr id="64535" name="组合 3">
            <a:extLst>
              <a:ext uri="{FF2B5EF4-FFF2-40B4-BE49-F238E27FC236}">
                <a16:creationId xmlns:a16="http://schemas.microsoft.com/office/drawing/2014/main" id="{90C35163-CB25-484F-808D-50730232E9D1}"/>
              </a:ext>
            </a:extLst>
          </p:cNvPr>
          <p:cNvGrpSpPr>
            <a:grpSpLocks/>
          </p:cNvGrpSpPr>
          <p:nvPr/>
        </p:nvGrpSpPr>
        <p:grpSpPr bwMode="auto">
          <a:xfrm>
            <a:off x="1927225" y="3254375"/>
            <a:ext cx="1609725" cy="711200"/>
            <a:chOff x="610" y="4089"/>
            <a:chExt cx="4592" cy="2028"/>
          </a:xfrm>
        </p:grpSpPr>
        <p:sp>
          <p:nvSpPr>
            <p:cNvPr id="64536" name="圆角矩形 2">
              <a:extLst>
                <a:ext uri="{FF2B5EF4-FFF2-40B4-BE49-F238E27FC236}">
                  <a16:creationId xmlns:a16="http://schemas.microsoft.com/office/drawing/2014/main" id="{3BE49237-AA57-4B0A-BFDC-B75709A7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625"/>
              <a:ext cx="1535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37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ABA331DA-891E-47FB-9181-597D313859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1" y="4608"/>
            <a:ext cx="686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" r:id="rId19" imgW="164880" imgH="215640" progId="Equation.KSEE3">
                    <p:embed/>
                  </p:oleObj>
                </mc:Choice>
                <mc:Fallback>
                  <p:oleObj r:id="rId19" imgW="164880" imgH="215640" progId="Equation.KSEE3">
                    <p:embed/>
                    <p:pic>
                      <p:nvPicPr>
                        <p:cNvPr id="64537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ABA331DA-891E-47FB-9181-597D313859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4608"/>
                          <a:ext cx="686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38" name="直接箭头连接符 22">
              <a:extLst>
                <a:ext uri="{FF2B5EF4-FFF2-40B4-BE49-F238E27FC236}">
                  <a16:creationId xmlns:a16="http://schemas.microsoft.com/office/drawing/2014/main" id="{F70387A7-25E7-4C9F-861F-845546014CCD}"/>
                </a:ext>
              </a:extLst>
            </p:cNvPr>
            <p:cNvCxnSpPr>
              <a:cxnSpLocks noChangeShapeType="1"/>
              <a:endCxn id="64521" idx="1"/>
            </p:cNvCxnSpPr>
            <p:nvPr/>
          </p:nvCxnSpPr>
          <p:spPr bwMode="auto">
            <a:xfrm flipV="1">
              <a:off x="2145" y="4478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39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BFAC745A-CC54-4A2C-9587-44F71DC9E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4" y="4089"/>
            <a:ext cx="1739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5" r:id="rId21" imgW="419040" imgH="215640" progId="Equation.KSEE3">
                    <p:embed/>
                  </p:oleObj>
                </mc:Choice>
                <mc:Fallback>
                  <p:oleObj r:id="rId21" imgW="419040" imgH="215640" progId="Equation.KSEE3">
                    <p:embed/>
                    <p:pic>
                      <p:nvPicPr>
                        <p:cNvPr id="64539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BFAC745A-CC54-4A2C-9587-44F71DC9E6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4089"/>
                          <a:ext cx="1739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40" name="直接箭头连接符 22">
              <a:extLst>
                <a:ext uri="{FF2B5EF4-FFF2-40B4-BE49-F238E27FC236}">
                  <a16:creationId xmlns:a16="http://schemas.microsoft.com/office/drawing/2014/main" id="{666EAAE6-A966-4103-8BB0-7BA672C8E7E9}"/>
                </a:ext>
              </a:extLst>
            </p:cNvPr>
            <p:cNvCxnSpPr>
              <a:cxnSpLocks noChangeShapeType="1"/>
              <a:endCxn id="64521" idx="1"/>
            </p:cNvCxnSpPr>
            <p:nvPr/>
          </p:nvCxnSpPr>
          <p:spPr bwMode="auto">
            <a:xfrm>
              <a:off x="2135" y="5063"/>
              <a:ext cx="1243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41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7693E70C-823E-4239-8834-B7258924B3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5226"/>
            <a:ext cx="1778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6" r:id="rId23" imgW="431640" imgH="215640" progId="Equation.KSEE3">
                    <p:embed/>
                  </p:oleObj>
                </mc:Choice>
                <mc:Fallback>
                  <p:oleObj r:id="rId23" imgW="431640" imgH="215640" progId="Equation.KSEE3">
                    <p:embed/>
                    <p:pic>
                      <p:nvPicPr>
                        <p:cNvPr id="64541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7693E70C-823E-4239-8834-B7258924B3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5226"/>
                          <a:ext cx="1778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2" name="文本框 13">
            <a:extLst>
              <a:ext uri="{FF2B5EF4-FFF2-40B4-BE49-F238E27FC236}">
                <a16:creationId xmlns:a16="http://schemas.microsoft.com/office/drawing/2014/main" id="{FDEE4DD7-1DA9-43BA-B14E-5F747D80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3263900"/>
            <a:ext cx="481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...</a:t>
            </a:r>
          </a:p>
        </p:txBody>
      </p:sp>
      <p:grpSp>
        <p:nvGrpSpPr>
          <p:cNvPr id="64543" name="组合 24">
            <a:extLst>
              <a:ext uri="{FF2B5EF4-FFF2-40B4-BE49-F238E27FC236}">
                <a16:creationId xmlns:a16="http://schemas.microsoft.com/office/drawing/2014/main" id="{F47341E1-E7F7-49EB-960B-9B8B800ED6C2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3260725"/>
            <a:ext cx="1628775" cy="711200"/>
            <a:chOff x="610" y="4089"/>
            <a:chExt cx="4645" cy="2028"/>
          </a:xfrm>
        </p:grpSpPr>
        <p:sp>
          <p:nvSpPr>
            <p:cNvPr id="64544" name="圆角矩形 2">
              <a:extLst>
                <a:ext uri="{FF2B5EF4-FFF2-40B4-BE49-F238E27FC236}">
                  <a16:creationId xmlns:a16="http://schemas.microsoft.com/office/drawing/2014/main" id="{11253FCF-C8E9-472F-A192-EB9C4380C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625"/>
              <a:ext cx="1535" cy="88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2000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45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653E5891-03DC-4E87-836F-0DBD6B38D1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0" y="4608"/>
            <a:ext cx="790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7" r:id="rId25" imgW="190440" imgH="215640" progId="Equation.KSEE3">
                    <p:embed/>
                  </p:oleObj>
                </mc:Choice>
                <mc:Fallback>
                  <p:oleObj r:id="rId25" imgW="190440" imgH="215640" progId="Equation.KSEE3">
                    <p:embed/>
                    <p:pic>
                      <p:nvPicPr>
                        <p:cNvPr id="64545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653E5891-03DC-4E87-836F-0DBD6B38D1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4608"/>
                          <a:ext cx="790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46" name="直接箭头连接符 22">
              <a:extLst>
                <a:ext uri="{FF2B5EF4-FFF2-40B4-BE49-F238E27FC236}">
                  <a16:creationId xmlns:a16="http://schemas.microsoft.com/office/drawing/2014/main" id="{CD454C41-5E3B-4B5E-87A7-8B272602B2B9}"/>
                </a:ext>
              </a:extLst>
            </p:cNvPr>
            <p:cNvCxnSpPr>
              <a:cxnSpLocks noChangeShapeType="1"/>
              <a:endCxn id="64521" idx="1"/>
            </p:cNvCxnSpPr>
            <p:nvPr/>
          </p:nvCxnSpPr>
          <p:spPr bwMode="auto">
            <a:xfrm flipV="1">
              <a:off x="2145" y="4478"/>
              <a:ext cx="1300" cy="5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47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408BF523-5657-4C99-BD60-2019BB2A3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2" y="4089"/>
            <a:ext cx="1844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" r:id="rId27" imgW="444240" imgH="215640" progId="Equation.KSEE3">
                    <p:embed/>
                  </p:oleObj>
                </mc:Choice>
                <mc:Fallback>
                  <p:oleObj r:id="rId27" imgW="444240" imgH="215640" progId="Equation.KSEE3">
                    <p:embed/>
                    <p:pic>
                      <p:nvPicPr>
                        <p:cNvPr id="64547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08BF523-5657-4C99-BD60-2019BB2A3F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4089"/>
                          <a:ext cx="1844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548" name="直接箭头连接符 22">
              <a:extLst>
                <a:ext uri="{FF2B5EF4-FFF2-40B4-BE49-F238E27FC236}">
                  <a16:creationId xmlns:a16="http://schemas.microsoft.com/office/drawing/2014/main" id="{093527F4-AEBC-41E0-8A7A-FFEAC7369BB2}"/>
                </a:ext>
              </a:extLst>
            </p:cNvPr>
            <p:cNvCxnSpPr>
              <a:cxnSpLocks noChangeShapeType="1"/>
              <a:endCxn id="64521" idx="1"/>
            </p:cNvCxnSpPr>
            <p:nvPr/>
          </p:nvCxnSpPr>
          <p:spPr bwMode="auto">
            <a:xfrm>
              <a:off x="2135" y="5063"/>
              <a:ext cx="1243" cy="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4549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526CFBB6-A790-452B-B8DF-88E51CFB7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3" y="5226"/>
            <a:ext cx="1882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9" r:id="rId29" imgW="457200" imgH="215640" progId="Equation.KSEE3">
                    <p:embed/>
                  </p:oleObj>
                </mc:Choice>
                <mc:Fallback>
                  <p:oleObj r:id="rId29" imgW="457200" imgH="215640" progId="Equation.KSEE3">
                    <p:embed/>
                    <p:pic>
                      <p:nvPicPr>
                        <p:cNvPr id="64549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26CFBB6-A790-452B-B8DF-88E51CFB7C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5226"/>
                          <a:ext cx="1882" cy="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圆角矩形 2">
            <a:extLst>
              <a:ext uri="{FF2B5EF4-FFF2-40B4-BE49-F238E27FC236}">
                <a16:creationId xmlns:a16="http://schemas.microsoft.com/office/drawing/2014/main" id="{98D03DEF-9D0D-4EEC-A01D-012B25AE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936875"/>
            <a:ext cx="9747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3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607E32A-A5CB-49FC-8C6F-7668E6EC0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2974975"/>
          <a:ext cx="3349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r:id="rId3" imgW="126720" imgH="177480" progId="Equation.KSEE3">
                  <p:embed/>
                </p:oleObj>
              </mc:Choice>
              <mc:Fallback>
                <p:oleObj r:id="rId3" imgW="126720" imgH="177480" progId="Equation.KSEE3">
                  <p:embed/>
                  <p:pic>
                    <p:nvPicPr>
                      <p:cNvPr id="6553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607E32A-A5CB-49FC-8C6F-7668E6EC0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974975"/>
                        <a:ext cx="3349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39" name="直接箭头连接符 22">
            <a:extLst>
              <a:ext uri="{FF2B5EF4-FFF2-40B4-BE49-F238E27FC236}">
                <a16:creationId xmlns:a16="http://schemas.microsoft.com/office/drawing/2014/main" id="{04088F8E-DE65-403C-94BF-CAE3E437084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62075" y="2843213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54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91E0BA9-B02F-42B9-8B8E-EEEB81756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2595563"/>
          <a:ext cx="9699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r:id="rId5" imgW="368280" imgH="215640" progId="Equation.KSEE3">
                  <p:embed/>
                </p:oleObj>
              </mc:Choice>
              <mc:Fallback>
                <p:oleObj r:id="rId5" imgW="368280" imgH="215640" progId="Equation.KSEE3">
                  <p:embed/>
                  <p:pic>
                    <p:nvPicPr>
                      <p:cNvPr id="6554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91E0BA9-B02F-42B9-8B8E-EEEB81756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595563"/>
                        <a:ext cx="9699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41" name="直接箭头连接符 22">
            <a:extLst>
              <a:ext uri="{FF2B5EF4-FFF2-40B4-BE49-F238E27FC236}">
                <a16:creationId xmlns:a16="http://schemas.microsoft.com/office/drawing/2014/main" id="{E4F8F341-A099-4ABD-BCB9-B8CD707CBC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5725" y="3214688"/>
            <a:ext cx="788988" cy="468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54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5950F0B-5C97-40F6-A1F4-AAAB7B008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3317875"/>
          <a:ext cx="10017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r:id="rId7" imgW="380880" imgH="215640" progId="Equation.KSEE3">
                  <p:embed/>
                </p:oleObj>
              </mc:Choice>
              <mc:Fallback>
                <p:oleObj r:id="rId7" imgW="380880" imgH="215640" progId="Equation.KSEE3">
                  <p:embed/>
                  <p:pic>
                    <p:nvPicPr>
                      <p:cNvPr id="6554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5950F0B-5C97-40F6-A1F4-AAAB7B008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317875"/>
                        <a:ext cx="10017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圆角矩形 2">
            <a:extLst>
              <a:ext uri="{FF2B5EF4-FFF2-40B4-BE49-F238E27FC236}">
                <a16:creationId xmlns:a16="http://schemas.microsoft.com/office/drawing/2014/main" id="{B1F4B946-36F9-4547-AF4F-09611796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2927350"/>
            <a:ext cx="97472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CA9C7DFE-B208-4C90-9F4E-AF89F9E4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75" y="2909888"/>
          <a:ext cx="466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r:id="rId9" imgW="177480" imgH="241200" progId="Equation.KSEE3">
                  <p:embed/>
                </p:oleObj>
              </mc:Choice>
              <mc:Fallback>
                <p:oleObj r:id="rId9" imgW="177480" imgH="241200" progId="Equation.KSEE3">
                  <p:embed/>
                  <p:pic>
                    <p:nvPicPr>
                      <p:cNvPr id="6554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A9C7DFE-B208-4C90-9F4E-AF89F9E4F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2909888"/>
                        <a:ext cx="4667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45" name="直接箭头连接符 22">
            <a:extLst>
              <a:ext uri="{FF2B5EF4-FFF2-40B4-BE49-F238E27FC236}">
                <a16:creationId xmlns:a16="http://schemas.microsoft.com/office/drawing/2014/main" id="{BB08A225-DD77-4D21-AB48-90EAA0A0BA3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01175" y="2833688"/>
            <a:ext cx="825500" cy="342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54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B2B54E4-AFAC-4126-B0DC-18656956F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6675" y="2552700"/>
          <a:ext cx="11033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r:id="rId11" imgW="419040" imgH="241200" progId="Equation.KSEE3">
                  <p:embed/>
                </p:oleObj>
              </mc:Choice>
              <mc:Fallback>
                <p:oleObj r:id="rId11" imgW="419040" imgH="241200" progId="Equation.KSEE3">
                  <p:embed/>
                  <p:pic>
                    <p:nvPicPr>
                      <p:cNvPr id="6554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B2B54E4-AFAC-4126-B0DC-18656956F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675" y="2552700"/>
                        <a:ext cx="11033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47" name="直接箭头连接符 22">
            <a:extLst>
              <a:ext uri="{FF2B5EF4-FFF2-40B4-BE49-F238E27FC236}">
                <a16:creationId xmlns:a16="http://schemas.microsoft.com/office/drawing/2014/main" id="{677A513C-91F0-4367-9DD3-7779496197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94825" y="3205163"/>
            <a:ext cx="788988" cy="468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54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BFFE120-8F17-4378-A776-BC859E9F0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0" y="3275013"/>
          <a:ext cx="11350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r:id="rId13" imgW="431640" imgH="241200" progId="Equation.KSEE3">
                  <p:embed/>
                </p:oleObj>
              </mc:Choice>
              <mc:Fallback>
                <p:oleObj r:id="rId13" imgW="431640" imgH="241200" progId="Equation.KSEE3">
                  <p:embed/>
                  <p:pic>
                    <p:nvPicPr>
                      <p:cNvPr id="6554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BFFE120-8F17-4378-A776-BC859E9F0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0" y="3275013"/>
                        <a:ext cx="11350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圆角矩形 2">
            <a:extLst>
              <a:ext uri="{FF2B5EF4-FFF2-40B4-BE49-F238E27FC236}">
                <a16:creationId xmlns:a16="http://schemas.microsoft.com/office/drawing/2014/main" id="{FBA5DEA1-A31E-4860-9BC0-CE6163670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2944813"/>
            <a:ext cx="2189162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5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5AB30472-0002-4722-B692-B559C7440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5175" y="2927350"/>
          <a:ext cx="1911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r:id="rId15" imgW="723600" imgH="241200" progId="Equation.KSEE3">
                  <p:embed/>
                </p:oleObj>
              </mc:Choice>
              <mc:Fallback>
                <p:oleObj r:id="rId15" imgW="723600" imgH="241200" progId="Equation.KSEE3">
                  <p:embed/>
                  <p:pic>
                    <p:nvPicPr>
                      <p:cNvPr id="6555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AB30472-0002-4722-B692-B559C7440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2927350"/>
                        <a:ext cx="19113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51" name="直接箭头连接符 22">
            <a:extLst>
              <a:ext uri="{FF2B5EF4-FFF2-40B4-BE49-F238E27FC236}">
                <a16:creationId xmlns:a16="http://schemas.microsoft.com/office/drawing/2014/main" id="{46DD58AC-93AD-441B-8E39-507C6E033395}"/>
              </a:ext>
            </a:extLst>
          </p:cNvPr>
          <p:cNvCxnSpPr>
            <a:cxnSpLocks noChangeShapeType="1"/>
            <a:endCxn id="65543" idx="1"/>
          </p:cNvCxnSpPr>
          <p:nvPr/>
        </p:nvCxnSpPr>
        <p:spPr bwMode="auto">
          <a:xfrm>
            <a:off x="7908925" y="320516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2" name="圆角矩形 2">
            <a:extLst>
              <a:ext uri="{FF2B5EF4-FFF2-40B4-BE49-F238E27FC236}">
                <a16:creationId xmlns:a16="http://schemas.microsoft.com/office/drawing/2014/main" id="{A1583DD9-C459-4AD9-94F1-FEC64AF5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936875"/>
            <a:ext cx="97472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5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801C0F0-92BF-4A25-93FF-6FF01163C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0088" y="3027363"/>
          <a:ext cx="4016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r:id="rId17" imgW="152280" imgH="164880" progId="Equation.KSEE3">
                  <p:embed/>
                </p:oleObj>
              </mc:Choice>
              <mc:Fallback>
                <p:oleObj r:id="rId17" imgW="152280" imgH="164880" progId="Equation.KSEE3">
                  <p:embed/>
                  <p:pic>
                    <p:nvPicPr>
                      <p:cNvPr id="6555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801C0F0-92BF-4A25-93FF-6FF01163C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027363"/>
                        <a:ext cx="4016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54" name="直接箭头连接符 22">
            <a:extLst>
              <a:ext uri="{FF2B5EF4-FFF2-40B4-BE49-F238E27FC236}">
                <a16:creationId xmlns:a16="http://schemas.microsoft.com/office/drawing/2014/main" id="{390652B9-6B67-49D7-BAAD-DC92A04D0F26}"/>
              </a:ext>
            </a:extLst>
          </p:cNvPr>
          <p:cNvCxnSpPr>
            <a:cxnSpLocks noChangeShapeType="1"/>
            <a:endCxn id="65543" idx="1"/>
          </p:cNvCxnSpPr>
          <p:nvPr/>
        </p:nvCxnSpPr>
        <p:spPr bwMode="auto">
          <a:xfrm>
            <a:off x="5226050" y="324326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5" name="文本框 46">
            <a:extLst>
              <a:ext uri="{FF2B5EF4-FFF2-40B4-BE49-F238E27FC236}">
                <a16:creationId xmlns:a16="http://schemas.microsoft.com/office/drawing/2014/main" id="{C9A3D5CD-E5D7-4D27-AE62-BFFE8A866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4086225"/>
            <a:ext cx="35258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a) Multiobjective Optimization</a:t>
            </a:r>
          </a:p>
        </p:txBody>
      </p:sp>
      <p:sp>
        <p:nvSpPr>
          <p:cNvPr id="65556" name="文本框 46">
            <a:extLst>
              <a:ext uri="{FF2B5EF4-FFF2-40B4-BE49-F238E27FC236}">
                <a16:creationId xmlns:a16="http://schemas.microsoft.com/office/drawing/2014/main" id="{CED2C977-3C82-41EE-828C-92442F33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4086225"/>
            <a:ext cx="4246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b) Controllable Pareto Optimization</a:t>
            </a:r>
          </a:p>
        </p:txBody>
      </p:sp>
      <p:sp>
        <p:nvSpPr>
          <p:cNvPr id="65557" name="圆角矩形 2">
            <a:extLst>
              <a:ext uri="{FF2B5EF4-FFF2-40B4-BE49-F238E27FC236}">
                <a16:creationId xmlns:a16="http://schemas.microsoft.com/office/drawing/2014/main" id="{613BE48D-CE7A-4C75-B613-7C67FEF2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1966913"/>
            <a:ext cx="9747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5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C05F1B3-3F53-40B3-8A34-B71663A5E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7350" y="1979613"/>
          <a:ext cx="336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r:id="rId19" imgW="126720" imgH="203040" progId="Equation.KSEE3">
                  <p:embed/>
                </p:oleObj>
              </mc:Choice>
              <mc:Fallback>
                <p:oleObj r:id="rId19" imgW="126720" imgH="203040" progId="Equation.KSEE3">
                  <p:embed/>
                  <p:pic>
                    <p:nvPicPr>
                      <p:cNvPr id="6555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C05F1B3-3F53-40B3-8A34-B71663A5E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1979613"/>
                        <a:ext cx="336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59" name="直接箭头连接符 22">
            <a:extLst>
              <a:ext uri="{FF2B5EF4-FFF2-40B4-BE49-F238E27FC236}">
                <a16:creationId xmlns:a16="http://schemas.microsoft.com/office/drawing/2014/main" id="{D1AFA6DC-1226-43AC-B5A2-3903D8E42E54}"/>
              </a:ext>
            </a:extLst>
          </p:cNvPr>
          <p:cNvCxnSpPr>
            <a:cxnSpLocks noChangeShapeType="1"/>
            <a:endCxn id="65543" idx="1"/>
          </p:cNvCxnSpPr>
          <p:nvPr/>
        </p:nvCxnSpPr>
        <p:spPr bwMode="auto">
          <a:xfrm>
            <a:off x="6880225" y="2528888"/>
            <a:ext cx="1588" cy="398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任意多边形 13">
            <a:extLst>
              <a:ext uri="{FF2B5EF4-FFF2-40B4-BE49-F238E27FC236}">
                <a16:creationId xmlns:a16="http://schemas.microsoft.com/office/drawing/2014/main" id="{95B31AD7-65FF-4D72-8739-AC6A3EA7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683" y="873125"/>
            <a:ext cx="6867746" cy="5145306"/>
          </a:xfrm>
          <a:custGeom>
            <a:avLst/>
            <a:gdLst>
              <a:gd name="T0" fmla="*/ 7383780 w 7393940"/>
              <a:gd name="T1" fmla="*/ 101600 h 5112385"/>
              <a:gd name="T2" fmla="*/ 7383780 w 7393940"/>
              <a:gd name="T3" fmla="*/ 5112385 h 5112385"/>
              <a:gd name="T4" fmla="*/ 6400165 w 7393940"/>
              <a:gd name="T5" fmla="*/ 5112385 h 5112385"/>
              <a:gd name="T6" fmla="*/ 6400165 w 7393940"/>
              <a:gd name="T7" fmla="*/ 4706620 h 5112385"/>
              <a:gd name="T8" fmla="*/ 4635500 w 7393940"/>
              <a:gd name="T9" fmla="*/ 4706620 h 5112385"/>
              <a:gd name="T10" fmla="*/ 4635500 w 7393940"/>
              <a:gd name="T11" fmla="*/ 4148455 h 5112385"/>
              <a:gd name="T12" fmla="*/ 4635500 w 7393940"/>
              <a:gd name="T13" fmla="*/ 3956050 h 5112385"/>
              <a:gd name="T14" fmla="*/ 2150110 w 7393940"/>
              <a:gd name="T15" fmla="*/ 3956050 h 5112385"/>
              <a:gd name="T16" fmla="*/ 2150110 w 7393940"/>
              <a:gd name="T17" fmla="*/ 2485390 h 5112385"/>
              <a:gd name="T18" fmla="*/ 557530 w 7393940"/>
              <a:gd name="T19" fmla="*/ 2485390 h 5112385"/>
              <a:gd name="T20" fmla="*/ 557530 w 7393940"/>
              <a:gd name="T21" fmla="*/ 638810 h 5112385"/>
              <a:gd name="T22" fmla="*/ 0 w 7393940"/>
              <a:gd name="T23" fmla="*/ 638810 h 5112385"/>
              <a:gd name="T24" fmla="*/ 0 w 7393940"/>
              <a:gd name="T25" fmla="*/ 0 h 5112385"/>
              <a:gd name="T26" fmla="*/ 7393940 w 7393940"/>
              <a:gd name="T27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4727771 w 7486211"/>
              <a:gd name="connsiteY6" fmla="*/ 3956050 h 5112385"/>
              <a:gd name="connsiteX7" fmla="*/ 2242381 w 7486211"/>
              <a:gd name="connsiteY7" fmla="*/ 3956050 h 5112385"/>
              <a:gd name="connsiteX8" fmla="*/ 2242381 w 7486211"/>
              <a:gd name="connsiteY8" fmla="*/ 2485390 h 5112385"/>
              <a:gd name="connsiteX9" fmla="*/ 649801 w 7486211"/>
              <a:gd name="connsiteY9" fmla="*/ 2485390 h 5112385"/>
              <a:gd name="connsiteX10" fmla="*/ 649801 w 7486211"/>
              <a:gd name="connsiteY10" fmla="*/ 638810 h 5112385"/>
              <a:gd name="connsiteX11" fmla="*/ 92271 w 7486211"/>
              <a:gd name="connsiteY11" fmla="*/ 638810 h 5112385"/>
              <a:gd name="connsiteX12" fmla="*/ 0 w 7486211"/>
              <a:gd name="connsiteY12" fmla="*/ 41950 h 5112385"/>
              <a:gd name="connsiteX13" fmla="*/ 7486211 w 7486211"/>
              <a:gd name="connsiteY13" fmla="*/ 0 h 5112385"/>
              <a:gd name="connsiteX0" fmla="*/ 7476051 w 7486211"/>
              <a:gd name="connsiteY0" fmla="*/ 101600 h 5112385"/>
              <a:gd name="connsiteX1" fmla="*/ 7476051 w 7486211"/>
              <a:gd name="connsiteY1" fmla="*/ 5112385 h 5112385"/>
              <a:gd name="connsiteX2" fmla="*/ 6492436 w 7486211"/>
              <a:gd name="connsiteY2" fmla="*/ 5112385 h 5112385"/>
              <a:gd name="connsiteX3" fmla="*/ 6492436 w 7486211"/>
              <a:gd name="connsiteY3" fmla="*/ 4706620 h 5112385"/>
              <a:gd name="connsiteX4" fmla="*/ 4727771 w 7486211"/>
              <a:gd name="connsiteY4" fmla="*/ 4706620 h 5112385"/>
              <a:gd name="connsiteX5" fmla="*/ 4727771 w 7486211"/>
              <a:gd name="connsiteY5" fmla="*/ 4148455 h 5112385"/>
              <a:gd name="connsiteX6" fmla="*/ 4727771 w 7486211"/>
              <a:gd name="connsiteY6" fmla="*/ 3956050 h 5112385"/>
              <a:gd name="connsiteX7" fmla="*/ 2242381 w 7486211"/>
              <a:gd name="connsiteY7" fmla="*/ 3956050 h 5112385"/>
              <a:gd name="connsiteX8" fmla="*/ 2242381 w 7486211"/>
              <a:gd name="connsiteY8" fmla="*/ 2485390 h 5112385"/>
              <a:gd name="connsiteX9" fmla="*/ 649801 w 7486211"/>
              <a:gd name="connsiteY9" fmla="*/ 2485390 h 5112385"/>
              <a:gd name="connsiteX10" fmla="*/ 649801 w 7486211"/>
              <a:gd name="connsiteY10" fmla="*/ 638810 h 5112385"/>
              <a:gd name="connsiteX11" fmla="*/ 92271 w 7486211"/>
              <a:gd name="connsiteY11" fmla="*/ 638810 h 5112385"/>
              <a:gd name="connsiteX12" fmla="*/ 0 w 7486211"/>
              <a:gd name="connsiteY12" fmla="*/ 41950 h 5112385"/>
              <a:gd name="connsiteX13" fmla="*/ 7486211 w 7486211"/>
              <a:gd name="connsiteY13" fmla="*/ 0 h 5112385"/>
              <a:gd name="connsiteX0" fmla="*/ 7476051 w 7486211"/>
              <a:gd name="connsiteY0" fmla="*/ 101600 h 5145945"/>
              <a:gd name="connsiteX1" fmla="*/ 6863707 w 7486211"/>
              <a:gd name="connsiteY1" fmla="*/ 5145945 h 5145945"/>
              <a:gd name="connsiteX2" fmla="*/ 6492436 w 7486211"/>
              <a:gd name="connsiteY2" fmla="*/ 5112385 h 5145945"/>
              <a:gd name="connsiteX3" fmla="*/ 6492436 w 7486211"/>
              <a:gd name="connsiteY3" fmla="*/ 4706620 h 5145945"/>
              <a:gd name="connsiteX4" fmla="*/ 4727771 w 7486211"/>
              <a:gd name="connsiteY4" fmla="*/ 4706620 h 5145945"/>
              <a:gd name="connsiteX5" fmla="*/ 4727771 w 7486211"/>
              <a:gd name="connsiteY5" fmla="*/ 4148455 h 5145945"/>
              <a:gd name="connsiteX6" fmla="*/ 4727771 w 7486211"/>
              <a:gd name="connsiteY6" fmla="*/ 3956050 h 5145945"/>
              <a:gd name="connsiteX7" fmla="*/ 2242381 w 7486211"/>
              <a:gd name="connsiteY7" fmla="*/ 3956050 h 5145945"/>
              <a:gd name="connsiteX8" fmla="*/ 2242381 w 7486211"/>
              <a:gd name="connsiteY8" fmla="*/ 2485390 h 5145945"/>
              <a:gd name="connsiteX9" fmla="*/ 649801 w 7486211"/>
              <a:gd name="connsiteY9" fmla="*/ 2485390 h 5145945"/>
              <a:gd name="connsiteX10" fmla="*/ 649801 w 7486211"/>
              <a:gd name="connsiteY10" fmla="*/ 638810 h 5145945"/>
              <a:gd name="connsiteX11" fmla="*/ 92271 w 7486211"/>
              <a:gd name="connsiteY11" fmla="*/ 638810 h 5145945"/>
              <a:gd name="connsiteX12" fmla="*/ 0 w 7486211"/>
              <a:gd name="connsiteY12" fmla="*/ 41950 h 5145945"/>
              <a:gd name="connsiteX13" fmla="*/ 7486211 w 7486211"/>
              <a:gd name="connsiteY13" fmla="*/ 0 h 5145945"/>
              <a:gd name="connsiteX0" fmla="*/ 7476051 w 7476051"/>
              <a:gd name="connsiteY0" fmla="*/ 93210 h 5137555"/>
              <a:gd name="connsiteX1" fmla="*/ 6863707 w 7476051"/>
              <a:gd name="connsiteY1" fmla="*/ 5137555 h 5137555"/>
              <a:gd name="connsiteX2" fmla="*/ 6492436 w 7476051"/>
              <a:gd name="connsiteY2" fmla="*/ 5103995 h 5137555"/>
              <a:gd name="connsiteX3" fmla="*/ 6492436 w 7476051"/>
              <a:gd name="connsiteY3" fmla="*/ 4698230 h 5137555"/>
              <a:gd name="connsiteX4" fmla="*/ 4727771 w 7476051"/>
              <a:gd name="connsiteY4" fmla="*/ 4698230 h 5137555"/>
              <a:gd name="connsiteX5" fmla="*/ 4727771 w 7476051"/>
              <a:gd name="connsiteY5" fmla="*/ 4140065 h 5137555"/>
              <a:gd name="connsiteX6" fmla="*/ 4727771 w 7476051"/>
              <a:gd name="connsiteY6" fmla="*/ 3947660 h 5137555"/>
              <a:gd name="connsiteX7" fmla="*/ 2242381 w 7476051"/>
              <a:gd name="connsiteY7" fmla="*/ 3947660 h 5137555"/>
              <a:gd name="connsiteX8" fmla="*/ 2242381 w 7476051"/>
              <a:gd name="connsiteY8" fmla="*/ 2477000 h 5137555"/>
              <a:gd name="connsiteX9" fmla="*/ 649801 w 7476051"/>
              <a:gd name="connsiteY9" fmla="*/ 2477000 h 5137555"/>
              <a:gd name="connsiteX10" fmla="*/ 649801 w 7476051"/>
              <a:gd name="connsiteY10" fmla="*/ 630420 h 5137555"/>
              <a:gd name="connsiteX11" fmla="*/ 92271 w 7476051"/>
              <a:gd name="connsiteY11" fmla="*/ 630420 h 5137555"/>
              <a:gd name="connsiteX12" fmla="*/ 0 w 7476051"/>
              <a:gd name="connsiteY12" fmla="*/ 33560 h 5137555"/>
              <a:gd name="connsiteX13" fmla="*/ 6932586 w 7476051"/>
              <a:gd name="connsiteY13" fmla="*/ 0 h 5137555"/>
              <a:gd name="connsiteX0" fmla="*/ 7048249 w 7048249"/>
              <a:gd name="connsiteY0" fmla="*/ 17699 h 5137555"/>
              <a:gd name="connsiteX1" fmla="*/ 6863707 w 7048249"/>
              <a:gd name="connsiteY1" fmla="*/ 5137555 h 5137555"/>
              <a:gd name="connsiteX2" fmla="*/ 6492436 w 7048249"/>
              <a:gd name="connsiteY2" fmla="*/ 5103995 h 5137555"/>
              <a:gd name="connsiteX3" fmla="*/ 6492436 w 7048249"/>
              <a:gd name="connsiteY3" fmla="*/ 4698230 h 5137555"/>
              <a:gd name="connsiteX4" fmla="*/ 4727771 w 7048249"/>
              <a:gd name="connsiteY4" fmla="*/ 4698230 h 5137555"/>
              <a:gd name="connsiteX5" fmla="*/ 4727771 w 7048249"/>
              <a:gd name="connsiteY5" fmla="*/ 4140065 h 5137555"/>
              <a:gd name="connsiteX6" fmla="*/ 4727771 w 7048249"/>
              <a:gd name="connsiteY6" fmla="*/ 3947660 h 5137555"/>
              <a:gd name="connsiteX7" fmla="*/ 2242381 w 7048249"/>
              <a:gd name="connsiteY7" fmla="*/ 3947660 h 5137555"/>
              <a:gd name="connsiteX8" fmla="*/ 2242381 w 7048249"/>
              <a:gd name="connsiteY8" fmla="*/ 2477000 h 5137555"/>
              <a:gd name="connsiteX9" fmla="*/ 649801 w 7048249"/>
              <a:gd name="connsiteY9" fmla="*/ 2477000 h 5137555"/>
              <a:gd name="connsiteX10" fmla="*/ 649801 w 7048249"/>
              <a:gd name="connsiteY10" fmla="*/ 630420 h 5137555"/>
              <a:gd name="connsiteX11" fmla="*/ 92271 w 7048249"/>
              <a:gd name="connsiteY11" fmla="*/ 630420 h 5137555"/>
              <a:gd name="connsiteX12" fmla="*/ 0 w 7048249"/>
              <a:gd name="connsiteY12" fmla="*/ 33560 h 5137555"/>
              <a:gd name="connsiteX13" fmla="*/ 6932586 w 7048249"/>
              <a:gd name="connsiteY13" fmla="*/ 0 h 513755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706620 h 5145945"/>
              <a:gd name="connsiteX4" fmla="*/ 4727771 w 7050021"/>
              <a:gd name="connsiteY4" fmla="*/ 4706620 h 5145945"/>
              <a:gd name="connsiteX5" fmla="*/ 4727771 w 7050021"/>
              <a:gd name="connsiteY5" fmla="*/ 4148455 h 5145945"/>
              <a:gd name="connsiteX6" fmla="*/ 4727771 w 7050021"/>
              <a:gd name="connsiteY6" fmla="*/ 395605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706620 h 5145945"/>
              <a:gd name="connsiteX4" fmla="*/ 4727771 w 7050021"/>
              <a:gd name="connsiteY4" fmla="*/ 4706620 h 5145945"/>
              <a:gd name="connsiteX5" fmla="*/ 4727771 w 7050021"/>
              <a:gd name="connsiteY5" fmla="*/ 4148455 h 5145945"/>
              <a:gd name="connsiteX6" fmla="*/ 4132204 w 7050021"/>
              <a:gd name="connsiteY6" fmla="*/ 396444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706620 h 5145945"/>
              <a:gd name="connsiteX4" fmla="*/ 4727771 w 7050021"/>
              <a:gd name="connsiteY4" fmla="*/ 4706620 h 5145945"/>
              <a:gd name="connsiteX5" fmla="*/ 4140593 w 7050021"/>
              <a:gd name="connsiteY5" fmla="*/ 4173625 h 5145945"/>
              <a:gd name="connsiteX6" fmla="*/ 4132204 w 7050021"/>
              <a:gd name="connsiteY6" fmla="*/ 396444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706620 h 5145945"/>
              <a:gd name="connsiteX4" fmla="*/ 4132204 w 7050021"/>
              <a:gd name="connsiteY4" fmla="*/ 4547210 h 5145945"/>
              <a:gd name="connsiteX5" fmla="*/ 4140593 w 7050021"/>
              <a:gd name="connsiteY5" fmla="*/ 4173625 h 5145945"/>
              <a:gd name="connsiteX6" fmla="*/ 4132204 w 7050021"/>
              <a:gd name="connsiteY6" fmla="*/ 396444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605940 h 5145945"/>
              <a:gd name="connsiteX4" fmla="*/ 4132204 w 7050021"/>
              <a:gd name="connsiteY4" fmla="*/ 4547210 h 5145945"/>
              <a:gd name="connsiteX5" fmla="*/ 4140593 w 7050021"/>
              <a:gd name="connsiteY5" fmla="*/ 4173625 h 5145945"/>
              <a:gd name="connsiteX6" fmla="*/ 4132204 w 7050021"/>
              <a:gd name="connsiteY6" fmla="*/ 396444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563990 h 5145945"/>
              <a:gd name="connsiteX4" fmla="*/ 4132204 w 7050021"/>
              <a:gd name="connsiteY4" fmla="*/ 4547210 h 5145945"/>
              <a:gd name="connsiteX5" fmla="*/ 4140593 w 7050021"/>
              <a:gd name="connsiteY5" fmla="*/ 4173625 h 5145945"/>
              <a:gd name="connsiteX6" fmla="*/ 4132204 w 7050021"/>
              <a:gd name="connsiteY6" fmla="*/ 396444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530431 h 5145945"/>
              <a:gd name="connsiteX4" fmla="*/ 4132204 w 7050021"/>
              <a:gd name="connsiteY4" fmla="*/ 4547210 h 5145945"/>
              <a:gd name="connsiteX5" fmla="*/ 4140593 w 7050021"/>
              <a:gd name="connsiteY5" fmla="*/ 4173625 h 5145945"/>
              <a:gd name="connsiteX6" fmla="*/ 4132204 w 7050021"/>
              <a:gd name="connsiteY6" fmla="*/ 396444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50021"/>
              <a:gd name="connsiteY0" fmla="*/ 26089 h 5145945"/>
              <a:gd name="connsiteX1" fmla="*/ 6863707 w 7050021"/>
              <a:gd name="connsiteY1" fmla="*/ 5145945 h 5145945"/>
              <a:gd name="connsiteX2" fmla="*/ 6492436 w 7050021"/>
              <a:gd name="connsiteY2" fmla="*/ 5112385 h 5145945"/>
              <a:gd name="connsiteX3" fmla="*/ 6492436 w 7050021"/>
              <a:gd name="connsiteY3" fmla="*/ 4555602 h 5145945"/>
              <a:gd name="connsiteX4" fmla="*/ 4132204 w 7050021"/>
              <a:gd name="connsiteY4" fmla="*/ 4547210 h 5145945"/>
              <a:gd name="connsiteX5" fmla="*/ 4140593 w 7050021"/>
              <a:gd name="connsiteY5" fmla="*/ 4173625 h 5145945"/>
              <a:gd name="connsiteX6" fmla="*/ 4132204 w 7050021"/>
              <a:gd name="connsiteY6" fmla="*/ 3964440 h 5145945"/>
              <a:gd name="connsiteX7" fmla="*/ 2242381 w 7050021"/>
              <a:gd name="connsiteY7" fmla="*/ 3956050 h 5145945"/>
              <a:gd name="connsiteX8" fmla="*/ 2242381 w 7050021"/>
              <a:gd name="connsiteY8" fmla="*/ 2485390 h 5145945"/>
              <a:gd name="connsiteX9" fmla="*/ 649801 w 7050021"/>
              <a:gd name="connsiteY9" fmla="*/ 2485390 h 5145945"/>
              <a:gd name="connsiteX10" fmla="*/ 649801 w 7050021"/>
              <a:gd name="connsiteY10" fmla="*/ 638810 h 5145945"/>
              <a:gd name="connsiteX11" fmla="*/ 92271 w 7050021"/>
              <a:gd name="connsiteY11" fmla="*/ 638810 h 5145945"/>
              <a:gd name="connsiteX12" fmla="*/ 0 w 7050021"/>
              <a:gd name="connsiteY12" fmla="*/ 41950 h 5145945"/>
              <a:gd name="connsiteX13" fmla="*/ 7050021 w 7050021"/>
              <a:gd name="connsiteY13" fmla="*/ 0 h 5145945"/>
              <a:gd name="connsiteX0" fmla="*/ 7048249 w 7048249"/>
              <a:gd name="connsiteY0" fmla="*/ 26089 h 5145945"/>
              <a:gd name="connsiteX1" fmla="*/ 6863707 w 7048249"/>
              <a:gd name="connsiteY1" fmla="*/ 5145945 h 5145945"/>
              <a:gd name="connsiteX2" fmla="*/ 6492436 w 7048249"/>
              <a:gd name="connsiteY2" fmla="*/ 5112385 h 5145945"/>
              <a:gd name="connsiteX3" fmla="*/ 6492436 w 7048249"/>
              <a:gd name="connsiteY3" fmla="*/ 4555602 h 5145945"/>
              <a:gd name="connsiteX4" fmla="*/ 4132204 w 7048249"/>
              <a:gd name="connsiteY4" fmla="*/ 4547210 h 5145945"/>
              <a:gd name="connsiteX5" fmla="*/ 4140593 w 7048249"/>
              <a:gd name="connsiteY5" fmla="*/ 4173625 h 5145945"/>
              <a:gd name="connsiteX6" fmla="*/ 4132204 w 7048249"/>
              <a:gd name="connsiteY6" fmla="*/ 3964440 h 5145945"/>
              <a:gd name="connsiteX7" fmla="*/ 2242381 w 7048249"/>
              <a:gd name="connsiteY7" fmla="*/ 3956050 h 5145945"/>
              <a:gd name="connsiteX8" fmla="*/ 2242381 w 7048249"/>
              <a:gd name="connsiteY8" fmla="*/ 2485390 h 5145945"/>
              <a:gd name="connsiteX9" fmla="*/ 649801 w 7048249"/>
              <a:gd name="connsiteY9" fmla="*/ 2485390 h 5145945"/>
              <a:gd name="connsiteX10" fmla="*/ 649801 w 7048249"/>
              <a:gd name="connsiteY10" fmla="*/ 638810 h 5145945"/>
              <a:gd name="connsiteX11" fmla="*/ 92271 w 7048249"/>
              <a:gd name="connsiteY11" fmla="*/ 638810 h 5145945"/>
              <a:gd name="connsiteX12" fmla="*/ 0 w 7048249"/>
              <a:gd name="connsiteY12" fmla="*/ 41950 h 5145945"/>
              <a:gd name="connsiteX13" fmla="*/ 6867157 w 7048249"/>
              <a:gd name="connsiteY13" fmla="*/ 0 h 5145945"/>
              <a:gd name="connsiteX0" fmla="*/ 6865385 w 6867157"/>
              <a:gd name="connsiteY0" fmla="*/ 17380 h 5145945"/>
              <a:gd name="connsiteX1" fmla="*/ 6863707 w 6867157"/>
              <a:gd name="connsiteY1" fmla="*/ 5145945 h 5145945"/>
              <a:gd name="connsiteX2" fmla="*/ 6492436 w 6867157"/>
              <a:gd name="connsiteY2" fmla="*/ 5112385 h 5145945"/>
              <a:gd name="connsiteX3" fmla="*/ 6492436 w 6867157"/>
              <a:gd name="connsiteY3" fmla="*/ 4555602 h 5145945"/>
              <a:gd name="connsiteX4" fmla="*/ 4132204 w 6867157"/>
              <a:gd name="connsiteY4" fmla="*/ 4547210 h 5145945"/>
              <a:gd name="connsiteX5" fmla="*/ 4140593 w 6867157"/>
              <a:gd name="connsiteY5" fmla="*/ 4173625 h 5145945"/>
              <a:gd name="connsiteX6" fmla="*/ 4132204 w 6867157"/>
              <a:gd name="connsiteY6" fmla="*/ 3964440 h 5145945"/>
              <a:gd name="connsiteX7" fmla="*/ 2242381 w 6867157"/>
              <a:gd name="connsiteY7" fmla="*/ 3956050 h 5145945"/>
              <a:gd name="connsiteX8" fmla="*/ 2242381 w 6867157"/>
              <a:gd name="connsiteY8" fmla="*/ 2485390 h 5145945"/>
              <a:gd name="connsiteX9" fmla="*/ 649801 w 6867157"/>
              <a:gd name="connsiteY9" fmla="*/ 2485390 h 5145945"/>
              <a:gd name="connsiteX10" fmla="*/ 649801 w 6867157"/>
              <a:gd name="connsiteY10" fmla="*/ 638810 h 5145945"/>
              <a:gd name="connsiteX11" fmla="*/ 92271 w 6867157"/>
              <a:gd name="connsiteY11" fmla="*/ 638810 h 5145945"/>
              <a:gd name="connsiteX12" fmla="*/ 0 w 6867157"/>
              <a:gd name="connsiteY12" fmla="*/ 41950 h 5145945"/>
              <a:gd name="connsiteX13" fmla="*/ 6867157 w 6867157"/>
              <a:gd name="connsiteY13" fmla="*/ 0 h 514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7157" h="5145945">
                <a:moveTo>
                  <a:pt x="6865385" y="17380"/>
                </a:moveTo>
                <a:cubicBezTo>
                  <a:pt x="6864826" y="1726902"/>
                  <a:pt x="6864266" y="3436423"/>
                  <a:pt x="6863707" y="5145945"/>
                </a:cubicBezTo>
                <a:lnTo>
                  <a:pt x="6492436" y="5112385"/>
                </a:lnTo>
                <a:lnTo>
                  <a:pt x="6492436" y="4555602"/>
                </a:lnTo>
                <a:lnTo>
                  <a:pt x="4132204" y="4547210"/>
                </a:lnTo>
                <a:lnTo>
                  <a:pt x="4140593" y="4173625"/>
                </a:lnTo>
                <a:lnTo>
                  <a:pt x="4132204" y="3964440"/>
                </a:lnTo>
                <a:lnTo>
                  <a:pt x="2242381" y="3956050"/>
                </a:lnTo>
                <a:lnTo>
                  <a:pt x="2242381" y="2485390"/>
                </a:lnTo>
                <a:lnTo>
                  <a:pt x="649801" y="2485390"/>
                </a:lnTo>
                <a:lnTo>
                  <a:pt x="649801" y="638810"/>
                </a:lnTo>
                <a:lnTo>
                  <a:pt x="92271" y="638810"/>
                </a:lnTo>
                <a:cubicBezTo>
                  <a:pt x="61514" y="439857"/>
                  <a:pt x="55922" y="215733"/>
                  <a:pt x="0" y="41950"/>
                </a:cubicBezTo>
                <a:lnTo>
                  <a:pt x="6867157" y="0"/>
                </a:lnTo>
              </a:path>
            </a:pathLst>
          </a:custGeom>
          <a:solidFill>
            <a:srgbClr val="FFC000">
              <a:alpha val="1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0" name="Straight Connector 35">
            <a:extLst>
              <a:ext uri="{FF2B5EF4-FFF2-40B4-BE49-F238E27FC236}">
                <a16:creationId xmlns:a16="http://schemas.microsoft.com/office/drawing/2014/main" id="{36687315-35AB-419F-8964-F24B1EDBABC3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1" name="Straight Connector 36">
            <a:extLst>
              <a:ext uri="{FF2B5EF4-FFF2-40B4-BE49-F238E27FC236}">
                <a16:creationId xmlns:a16="http://schemas.microsoft.com/office/drawing/2014/main" id="{6CE32063-99BC-4942-8E6D-2865C5A8C67D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8132" name="直接箭头连接符 4">
            <a:extLst>
              <a:ext uri="{FF2B5EF4-FFF2-40B4-BE49-F238E27FC236}">
                <a16:creationId xmlns:a16="http://schemas.microsoft.com/office/drawing/2014/main" id="{015B23A9-1A30-4B2F-BFCC-1838D0985B4D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813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973F674-ECFB-4773-A349-4A99DF1F2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0225" y="6024563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4813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973F674-ECFB-4773-A349-4A99DF1F2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24563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134" name="直接箭头连接符 4">
            <a:extLst>
              <a:ext uri="{FF2B5EF4-FFF2-40B4-BE49-F238E27FC236}">
                <a16:creationId xmlns:a16="http://schemas.microsoft.com/office/drawing/2014/main" id="{2AF54355-A704-4F52-B108-B71EFBF65776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任意多边形 12">
            <a:extLst>
              <a:ext uri="{FF2B5EF4-FFF2-40B4-BE49-F238E27FC236}">
                <a16:creationId xmlns:a16="http://schemas.microsoft.com/office/drawing/2014/main" id="{ACE470E6-2848-4412-9A45-CA443616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3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7677763-BF8B-4F68-99B4-88102CA6F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9" imgW="380880" imgH="215640" progId="Equation.KSEE3">
                  <p:embed/>
                </p:oleObj>
              </mc:Choice>
              <mc:Fallback>
                <p:oleObj r:id="rId9" imgW="380880" imgH="215640" progId="Equation.KSEE3">
                  <p:embed/>
                  <p:pic>
                    <p:nvPicPr>
                      <p:cNvPr id="4813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7677763-BF8B-4F68-99B4-88102CA6F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5">
            <a:extLst>
              <a:ext uri="{FF2B5EF4-FFF2-40B4-BE49-F238E27FC236}">
                <a16:creationId xmlns:a16="http://schemas.microsoft.com/office/drawing/2014/main" id="{D63E49A1-4FB9-4080-AE30-DB240E0D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988" y="1214166"/>
            <a:ext cx="360000" cy="36000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4BCA3E10-B217-4C8B-BC5F-8A3C65C3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3090863"/>
            <a:ext cx="360000" cy="36000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F81AB90A-425B-41B0-93D0-9C20D3B6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611688"/>
            <a:ext cx="360000" cy="36000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CEFC5D59-792F-4113-918D-41A05637B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582" y="5256839"/>
            <a:ext cx="360000" cy="36000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7CDD8CBA-E517-4316-840B-74259161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38" y="5748338"/>
            <a:ext cx="360000" cy="36000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p:cxnSp>
        <p:nvCxnSpPr>
          <p:cNvPr id="48144" name="直接箭头连接符 20">
            <a:extLst>
              <a:ext uri="{FF2B5EF4-FFF2-40B4-BE49-F238E27FC236}">
                <a16:creationId xmlns:a16="http://schemas.microsoft.com/office/drawing/2014/main" id="{2F626129-A1FA-4DF3-800C-1BAE4C801AB3}"/>
              </a:ext>
            </a:extLst>
          </p:cNvPr>
          <p:cNvCxnSpPr>
            <a:cxnSpLocks noChangeShapeType="1"/>
            <a:stCxn id="48129" idx="0"/>
            <a:endCxn id="4" idx="6"/>
          </p:cNvCxnSpPr>
          <p:nvPr/>
        </p:nvCxnSpPr>
        <p:spPr bwMode="auto">
          <a:xfrm flipH="1">
            <a:off x="2947988" y="890503"/>
            <a:ext cx="6573669" cy="503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直接箭头连接符 21">
            <a:extLst>
              <a:ext uri="{FF2B5EF4-FFF2-40B4-BE49-F238E27FC236}">
                <a16:creationId xmlns:a16="http://schemas.microsoft.com/office/drawing/2014/main" id="{2F3E1852-996E-4D55-815F-0DDD86747FFE}"/>
              </a:ext>
            </a:extLst>
          </p:cNvPr>
          <p:cNvCxnSpPr>
            <a:cxnSpLocks noChangeShapeType="1"/>
            <a:stCxn id="48129" idx="0"/>
            <a:endCxn id="10" idx="6"/>
          </p:cNvCxnSpPr>
          <p:nvPr/>
        </p:nvCxnSpPr>
        <p:spPr bwMode="auto">
          <a:xfrm flipH="1">
            <a:off x="3438163" y="890503"/>
            <a:ext cx="6083494" cy="23803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直接箭头连接符 22">
            <a:extLst>
              <a:ext uri="{FF2B5EF4-FFF2-40B4-BE49-F238E27FC236}">
                <a16:creationId xmlns:a16="http://schemas.microsoft.com/office/drawing/2014/main" id="{E986FDF1-DD0C-4F2A-A6E0-AEF2425D2F74}"/>
              </a:ext>
            </a:extLst>
          </p:cNvPr>
          <p:cNvCxnSpPr>
            <a:cxnSpLocks noChangeShapeType="1"/>
            <a:stCxn id="48129" idx="0"/>
            <a:endCxn id="13" idx="7"/>
          </p:cNvCxnSpPr>
          <p:nvPr/>
        </p:nvCxnSpPr>
        <p:spPr bwMode="auto">
          <a:xfrm flipH="1">
            <a:off x="4987229" y="890503"/>
            <a:ext cx="4534428" cy="377390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直接箭头连接符 23">
            <a:extLst>
              <a:ext uri="{FF2B5EF4-FFF2-40B4-BE49-F238E27FC236}">
                <a16:creationId xmlns:a16="http://schemas.microsoft.com/office/drawing/2014/main" id="{27C5649B-F98B-4823-8017-4B8E447A96E4}"/>
              </a:ext>
            </a:extLst>
          </p:cNvPr>
          <p:cNvCxnSpPr>
            <a:cxnSpLocks noChangeShapeType="1"/>
            <a:stCxn id="48129" idx="0"/>
            <a:endCxn id="19" idx="7"/>
          </p:cNvCxnSpPr>
          <p:nvPr/>
        </p:nvCxnSpPr>
        <p:spPr bwMode="auto">
          <a:xfrm flipH="1">
            <a:off x="6911861" y="890503"/>
            <a:ext cx="2609796" cy="44190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直接箭头连接符 24">
            <a:extLst>
              <a:ext uri="{FF2B5EF4-FFF2-40B4-BE49-F238E27FC236}">
                <a16:creationId xmlns:a16="http://schemas.microsoft.com/office/drawing/2014/main" id="{E6546BA8-5E14-4F81-9C7B-7C240B07FF50}"/>
              </a:ext>
            </a:extLst>
          </p:cNvPr>
          <p:cNvCxnSpPr>
            <a:cxnSpLocks noChangeShapeType="1"/>
            <a:stCxn id="48129" idx="0"/>
            <a:endCxn id="20" idx="0"/>
          </p:cNvCxnSpPr>
          <p:nvPr/>
        </p:nvCxnSpPr>
        <p:spPr bwMode="auto">
          <a:xfrm flipH="1">
            <a:off x="9179538" y="890503"/>
            <a:ext cx="342119" cy="48578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95296F71-6EFC-4E58-8F6D-4D52BF7FA600}"/>
                  </a:ext>
                </a:extLst>
              </p:cNvPr>
              <p:cNvSpPr txBox="1"/>
              <p:nvPr/>
            </p:nvSpPr>
            <p:spPr bwMode="auto">
              <a:xfrm>
                <a:off x="4693131" y="779825"/>
                <a:ext cx="584200" cy="61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rgbClr val="000000"/>
                  </a:solidFill>
                </a:endParaRPr>
              </a:p>
              <a:p>
                <a:endParaRPr lang="en-US" altLang="zh-CN" sz="2400" b="0" dirty="0">
                  <a:solidFill>
                    <a:srgbClr val="000000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8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95296F71-6EFC-4E58-8F6D-4D52BF7F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3131" y="779825"/>
                <a:ext cx="584200" cy="61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02A0A3E-B6A5-4B0A-A272-9CDBD5C51934}"/>
              </a:ext>
            </a:extLst>
          </p:cNvPr>
          <p:cNvSpPr txBox="1"/>
          <p:nvPr/>
        </p:nvSpPr>
        <p:spPr bwMode="auto">
          <a:xfrm>
            <a:off x="6856511" y="3197392"/>
            <a:ext cx="584200" cy="61622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2400" b="0" dirty="0">
                <a:solidFill>
                  <a:srgbClr val="000000"/>
                </a:solidFill>
              </a:rPr>
              <a:t>…</a:t>
            </a:r>
          </a:p>
          <a:p>
            <a:endParaRPr lang="zh-CN" altLang="en-US" sz="2400" dirty="0"/>
          </a:p>
        </p:txBody>
      </p:sp>
      <p:sp>
        <p:nvSpPr>
          <p:cNvPr id="34" name="AutoShape 25">
            <a:extLst>
              <a:ext uri="{FF2B5EF4-FFF2-40B4-BE49-F238E27FC236}">
                <a16:creationId xmlns:a16="http://schemas.microsoft.com/office/drawing/2014/main" id="{8BE0181B-AD79-4B2E-BEDA-A522E4439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966" y="5696875"/>
            <a:ext cx="288000" cy="28800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  <a:bevel/>
          </a:ln>
          <a:effectLst/>
        </p:spPr>
        <p:txBody>
          <a:bodyPr anchor="ctr"/>
          <a:lstStyle/>
          <a:p>
            <a:endParaRPr lang="en-US" altLang="en-US">
              <a:sym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AF0154-6A8D-4D68-90A8-E981ABF82CB5}"/>
                  </a:ext>
                </a:extLst>
              </p:cNvPr>
              <p:cNvSpPr txBox="1"/>
              <p:nvPr/>
            </p:nvSpPr>
            <p:spPr>
              <a:xfrm>
                <a:off x="3094728" y="5516779"/>
                <a:ext cx="1147786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AF0154-6A8D-4D68-90A8-E981ABF82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728" y="5516779"/>
                <a:ext cx="1147786" cy="6481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572C46C-7FCC-4B31-A65D-BDEF1804E36B}"/>
                  </a:ext>
                </a:extLst>
              </p:cNvPr>
              <p:cNvSpPr txBox="1"/>
              <p:nvPr/>
            </p:nvSpPr>
            <p:spPr bwMode="auto">
              <a:xfrm>
                <a:off x="5553128" y="1841922"/>
                <a:ext cx="584200" cy="61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rgbClr val="000000"/>
                  </a:solidFill>
                </a:endParaRPr>
              </a:p>
              <a:p>
                <a:endParaRPr lang="en-US" altLang="zh-CN" sz="2400" b="0" dirty="0">
                  <a:solidFill>
                    <a:srgbClr val="000000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6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572C46C-7FCC-4B31-A65D-BDEF1804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3128" y="1841922"/>
                <a:ext cx="584200" cy="61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6C8A995C-D78B-4EBF-B909-6F6B4EA93369}"/>
                  </a:ext>
                </a:extLst>
              </p:cNvPr>
              <p:cNvSpPr txBox="1"/>
              <p:nvPr/>
            </p:nvSpPr>
            <p:spPr bwMode="auto">
              <a:xfrm>
                <a:off x="8714734" y="4141488"/>
                <a:ext cx="584200" cy="61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rgbClr val="000000"/>
                  </a:solidFill>
                </a:endParaRPr>
              </a:p>
              <a:p>
                <a:endParaRPr lang="en-US" altLang="zh-CN" sz="2400" b="0" dirty="0">
                  <a:solidFill>
                    <a:srgbClr val="000000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6C8A995C-D78B-4EBF-B909-6F6B4EA9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4734" y="4141488"/>
                <a:ext cx="584200" cy="61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圆角矩形 2">
            <a:extLst>
              <a:ext uri="{FF2B5EF4-FFF2-40B4-BE49-F238E27FC236}">
                <a16:creationId xmlns:a16="http://schemas.microsoft.com/office/drawing/2014/main" id="{7536B9F0-2289-4BBF-89B8-849FDA97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2178050"/>
            <a:ext cx="1704975" cy="49212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6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7BE4911-FC9B-4DF9-8BE1-0A2A131E2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8475" y="2178050"/>
          <a:ext cx="3476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r:id="rId3" imgW="152280" imgH="215640" progId="Equation.KSEE3">
                  <p:embed/>
                </p:oleObj>
              </mc:Choice>
              <mc:Fallback>
                <p:oleObj r:id="rId3" imgW="152280" imgH="215640" progId="Equation.KSEE3">
                  <p:embed/>
                  <p:pic>
                    <p:nvPicPr>
                      <p:cNvPr id="6656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7BE4911-FC9B-4DF9-8BE1-0A2A131E2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178050"/>
                        <a:ext cx="3476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9C0210D-4CD0-4350-BF6D-525ECC301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2132013"/>
          <a:ext cx="14732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r:id="rId5" imgW="558720" imgH="215640" progId="Equation.KSEE3">
                  <p:embed/>
                </p:oleObj>
              </mc:Choice>
              <mc:Fallback>
                <p:oleObj r:id="rId5" imgW="558720" imgH="215640" progId="Equation.KSEE3">
                  <p:embed/>
                  <p:pic>
                    <p:nvPicPr>
                      <p:cNvPr id="6656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9C0210D-4CD0-4350-BF6D-525ECC301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2132013"/>
                        <a:ext cx="14732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564" name="直接箭头连接符 22">
            <a:extLst>
              <a:ext uri="{FF2B5EF4-FFF2-40B4-BE49-F238E27FC236}">
                <a16:creationId xmlns:a16="http://schemas.microsoft.com/office/drawing/2014/main" id="{D2CD6FDE-ECD6-408D-A7DC-53D149F6E0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3288" y="2413000"/>
            <a:ext cx="828675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5" name="文本框 46">
            <a:extLst>
              <a:ext uri="{FF2B5EF4-FFF2-40B4-BE49-F238E27FC236}">
                <a16:creationId xmlns:a16="http://schemas.microsoft.com/office/drawing/2014/main" id="{9E549717-8111-447C-820E-600DFE9A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2216150"/>
            <a:ext cx="1168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model 1</a:t>
            </a:r>
          </a:p>
        </p:txBody>
      </p:sp>
      <p:graphicFrame>
        <p:nvGraphicFramePr>
          <p:cNvPr id="6656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BE5509B-D1A6-4902-A730-2773D6BCE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3074988"/>
          <a:ext cx="333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r:id="rId7" imgW="126720" imgH="139680" progId="Equation.KSEE3">
                  <p:embed/>
                </p:oleObj>
              </mc:Choice>
              <mc:Fallback>
                <p:oleObj r:id="rId7" imgW="126720" imgH="139680" progId="Equation.KSEE3">
                  <p:embed/>
                  <p:pic>
                    <p:nvPicPr>
                      <p:cNvPr id="6656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BE5509B-D1A6-4902-A730-2773D6BCE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074988"/>
                        <a:ext cx="333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圆角矩形 2">
            <a:extLst>
              <a:ext uri="{FF2B5EF4-FFF2-40B4-BE49-F238E27FC236}">
                <a16:creationId xmlns:a16="http://schemas.microsoft.com/office/drawing/2014/main" id="{220DDED6-0771-4A59-B0BC-951141D84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3030538"/>
            <a:ext cx="1704975" cy="490537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6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A94A0E9-7D06-4DED-8BBC-B5D0A631A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8" y="3030538"/>
          <a:ext cx="3762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r:id="rId9" imgW="164880" imgH="215640" progId="Equation.KSEE3">
                  <p:embed/>
                </p:oleObj>
              </mc:Choice>
              <mc:Fallback>
                <p:oleObj r:id="rId9" imgW="164880" imgH="215640" progId="Equation.KSEE3">
                  <p:embed/>
                  <p:pic>
                    <p:nvPicPr>
                      <p:cNvPr id="6656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A94A0E9-7D06-4DED-8BBC-B5D0A631A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030538"/>
                        <a:ext cx="3762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536DDCC-84C2-4C53-ACB9-21F87B08E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0363" y="2982913"/>
          <a:ext cx="15748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r:id="rId11" imgW="596880" imgH="215640" progId="Equation.KSEE3">
                  <p:embed/>
                </p:oleObj>
              </mc:Choice>
              <mc:Fallback>
                <p:oleObj r:id="rId11" imgW="596880" imgH="215640" progId="Equation.KSEE3">
                  <p:embed/>
                  <p:pic>
                    <p:nvPicPr>
                      <p:cNvPr id="66569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536DDCC-84C2-4C53-ACB9-21F87B08E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982913"/>
                        <a:ext cx="15748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570" name="直接箭头连接符 22">
            <a:extLst>
              <a:ext uri="{FF2B5EF4-FFF2-40B4-BE49-F238E27FC236}">
                <a16:creationId xmlns:a16="http://schemas.microsoft.com/office/drawing/2014/main" id="{AE5D53C9-D2E8-4901-AAF2-DF3094B993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3288" y="3265488"/>
            <a:ext cx="828675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1" name="文本框 46">
            <a:extLst>
              <a:ext uri="{FF2B5EF4-FFF2-40B4-BE49-F238E27FC236}">
                <a16:creationId xmlns:a16="http://schemas.microsoft.com/office/drawing/2014/main" id="{D773EB7F-285A-4870-88C6-9115FF20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3067050"/>
            <a:ext cx="116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model 2</a:t>
            </a:r>
          </a:p>
        </p:txBody>
      </p:sp>
      <p:sp>
        <p:nvSpPr>
          <p:cNvPr id="66572" name="圆角矩形 9">
            <a:extLst>
              <a:ext uri="{FF2B5EF4-FFF2-40B4-BE49-F238E27FC236}">
                <a16:creationId xmlns:a16="http://schemas.microsoft.com/office/drawing/2014/main" id="{C338BBC3-3DCE-4A12-8757-AA493053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4297363"/>
            <a:ext cx="1704975" cy="49212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7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07FE5C24-B3CF-4CBD-BA98-B470E0955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4283075"/>
          <a:ext cx="4333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r:id="rId13" imgW="190440" imgH="228600" progId="Equation.KSEE3">
                  <p:embed/>
                </p:oleObj>
              </mc:Choice>
              <mc:Fallback>
                <p:oleObj r:id="rId13" imgW="190440" imgH="228600" progId="Equation.KSEE3">
                  <p:embed/>
                  <p:pic>
                    <p:nvPicPr>
                      <p:cNvPr id="6657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7FE5C24-B3CF-4CBD-BA98-B470E0955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283075"/>
                        <a:ext cx="4333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81ABB11-3B2E-4603-AD8B-2D31ECA53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963" y="4233863"/>
          <a:ext cx="1708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r:id="rId15" imgW="647640" imgH="228600" progId="Equation.KSEE3">
                  <p:embed/>
                </p:oleObj>
              </mc:Choice>
              <mc:Fallback>
                <p:oleObj r:id="rId15" imgW="647640" imgH="228600" progId="Equation.KSEE3">
                  <p:embed/>
                  <p:pic>
                    <p:nvPicPr>
                      <p:cNvPr id="66574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81ABB11-3B2E-4603-AD8B-2D31ECA53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233863"/>
                        <a:ext cx="17081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575" name="直接箭头连接符 22">
            <a:extLst>
              <a:ext uri="{FF2B5EF4-FFF2-40B4-BE49-F238E27FC236}">
                <a16:creationId xmlns:a16="http://schemas.microsoft.com/office/drawing/2014/main" id="{0796C795-8315-4099-862F-0A705F4EDB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3288" y="4532313"/>
            <a:ext cx="828675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6" name="文本框 46">
            <a:extLst>
              <a:ext uri="{FF2B5EF4-FFF2-40B4-BE49-F238E27FC236}">
                <a16:creationId xmlns:a16="http://schemas.microsoft.com/office/drawing/2014/main" id="{8A6F01DD-7D9C-4CF9-9422-00B5E6E2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4335463"/>
            <a:ext cx="1168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model m</a:t>
            </a:r>
          </a:p>
        </p:txBody>
      </p:sp>
      <p:cxnSp>
        <p:nvCxnSpPr>
          <p:cNvPr id="66577" name="直接箭头连接符 22">
            <a:extLst>
              <a:ext uri="{FF2B5EF4-FFF2-40B4-BE49-F238E27FC236}">
                <a16:creationId xmlns:a16="http://schemas.microsoft.com/office/drawing/2014/main" id="{77FF3C7E-9B3F-4DD8-B7CA-5557309098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81225" y="3273425"/>
            <a:ext cx="827088" cy="47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直接箭头连接符 22">
            <a:extLst>
              <a:ext uri="{FF2B5EF4-FFF2-40B4-BE49-F238E27FC236}">
                <a16:creationId xmlns:a16="http://schemas.microsoft.com/office/drawing/2014/main" id="{4F658B47-398A-4D3C-AB6E-63C4DA0C0881}"/>
              </a:ext>
            </a:extLst>
          </p:cNvPr>
          <p:cNvCxnSpPr>
            <a:cxnSpLocks noChangeShapeType="1"/>
            <a:endCxn id="66561" idx="1"/>
          </p:cNvCxnSpPr>
          <p:nvPr/>
        </p:nvCxnSpPr>
        <p:spPr bwMode="auto">
          <a:xfrm flipV="1">
            <a:off x="2181225" y="2424113"/>
            <a:ext cx="827088" cy="854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9" name="直接箭头连接符 22">
            <a:extLst>
              <a:ext uri="{FF2B5EF4-FFF2-40B4-BE49-F238E27FC236}">
                <a16:creationId xmlns:a16="http://schemas.microsoft.com/office/drawing/2014/main" id="{42E7E418-85A1-4811-8007-DC2F2BDF7DD4}"/>
              </a:ext>
            </a:extLst>
          </p:cNvPr>
          <p:cNvCxnSpPr>
            <a:cxnSpLocks noChangeShapeType="1"/>
            <a:endCxn id="66572" idx="1"/>
          </p:cNvCxnSpPr>
          <p:nvPr/>
        </p:nvCxnSpPr>
        <p:spPr bwMode="auto">
          <a:xfrm>
            <a:off x="2181225" y="3278188"/>
            <a:ext cx="827088" cy="1265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0" name="文本框 20">
            <a:extLst>
              <a:ext uri="{FF2B5EF4-FFF2-40B4-BE49-F238E27FC236}">
                <a16:creationId xmlns:a16="http://schemas.microsoft.com/office/drawing/2014/main" id="{71599E62-EF1A-443A-A663-54C982A5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675063"/>
            <a:ext cx="7366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600"/>
              <a:t>...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079FA6C-23F3-4E77-8C1A-EFDB5E8F3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8" y="2895600"/>
          <a:ext cx="15382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r:id="rId3" imgW="583920" imgH="241200" progId="Equation.KSEE3">
                  <p:embed/>
                </p:oleObj>
              </mc:Choice>
              <mc:Fallback>
                <p:oleObj r:id="rId3" imgW="583920" imgH="241200" progId="Equation.KSEE3">
                  <p:embed/>
                  <p:pic>
                    <p:nvPicPr>
                      <p:cNvPr id="6758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079FA6C-23F3-4E77-8C1A-EFDB5E8F3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2895600"/>
                        <a:ext cx="15382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C789114-7BC2-405F-BF3C-0EE9DC785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8" y="3668713"/>
          <a:ext cx="15700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r:id="rId5" imgW="596880" imgH="241200" progId="Equation.KSEE3">
                  <p:embed/>
                </p:oleObj>
              </mc:Choice>
              <mc:Fallback>
                <p:oleObj r:id="rId5" imgW="596880" imgH="241200" progId="Equation.KSEE3">
                  <p:embed/>
                  <p:pic>
                    <p:nvPicPr>
                      <p:cNvPr id="6758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C789114-7BC2-405F-BF3C-0EE9DC785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3668713"/>
                        <a:ext cx="15700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圆角矩形 2">
            <a:extLst>
              <a:ext uri="{FF2B5EF4-FFF2-40B4-BE49-F238E27FC236}">
                <a16:creationId xmlns:a16="http://schemas.microsoft.com/office/drawing/2014/main" id="{9BBE3056-2C51-493A-AA4C-E449BA48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2660650"/>
            <a:ext cx="1457325" cy="56197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8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CD8ADB2-9647-44DB-AF09-7A7A43EA1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2725738"/>
          <a:ext cx="1444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r:id="rId7" imgW="723600" imgH="241200" progId="Equation.KSEE3">
                  <p:embed/>
                </p:oleObj>
              </mc:Choice>
              <mc:Fallback>
                <p:oleObj r:id="rId7" imgW="723600" imgH="241200" progId="Equation.KSEE3">
                  <p:embed/>
                  <p:pic>
                    <p:nvPicPr>
                      <p:cNvPr id="6758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CD8ADB2-9647-44DB-AF09-7A7A43EA1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2725738"/>
                        <a:ext cx="1444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589" name="直接箭头连接符 22">
            <a:extLst>
              <a:ext uri="{FF2B5EF4-FFF2-40B4-BE49-F238E27FC236}">
                <a16:creationId xmlns:a16="http://schemas.microsoft.com/office/drawing/2014/main" id="{04581B66-36ED-42B0-921B-A80978F83F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2300" y="393065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759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6437768-A8C3-4912-AE4F-6949B9046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563" y="2784475"/>
          <a:ext cx="3381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r:id="rId9" imgW="152280" imgH="164880" progId="Equation.KSEE3">
                  <p:embed/>
                </p:oleObj>
              </mc:Choice>
              <mc:Fallback>
                <p:oleObj r:id="rId9" imgW="152280" imgH="164880" progId="Equation.KSEE3">
                  <p:embed/>
                  <p:pic>
                    <p:nvPicPr>
                      <p:cNvPr id="6759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6437768-A8C3-4912-AE4F-6949B9046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784475"/>
                        <a:ext cx="3381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591" name="直接箭头连接符 22">
            <a:extLst>
              <a:ext uri="{FF2B5EF4-FFF2-40B4-BE49-F238E27FC236}">
                <a16:creationId xmlns:a16="http://schemas.microsoft.com/office/drawing/2014/main" id="{71833D6C-5BB5-4671-8633-A057A16489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5963" y="2959100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759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85CBFF1-9ECC-4AB4-9365-C2BB75394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6063" y="3752850"/>
          <a:ext cx="3333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r:id="rId11" imgW="126720" imgH="139680" progId="Equation.KSEE3">
                  <p:embed/>
                </p:oleObj>
              </mc:Choice>
              <mc:Fallback>
                <p:oleObj r:id="rId11" imgW="126720" imgH="139680" progId="Equation.KSEE3">
                  <p:embed/>
                  <p:pic>
                    <p:nvPicPr>
                      <p:cNvPr id="6759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85CBFF1-9ECC-4AB4-9365-C2BB75394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3752850"/>
                        <a:ext cx="3333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E1FFF06-E3F6-49DB-9A9D-8C20379AC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2654300"/>
          <a:ext cx="336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r:id="rId13" imgW="126720" imgH="203040" progId="Equation.KSEE3">
                  <p:embed/>
                </p:oleObj>
              </mc:Choice>
              <mc:Fallback>
                <p:oleObj r:id="rId13" imgW="126720" imgH="203040" progId="Equation.KSEE3">
                  <p:embed/>
                  <p:pic>
                    <p:nvPicPr>
                      <p:cNvPr id="6759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E1FFF06-E3F6-49DB-9A9D-8C20379AC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2654300"/>
                        <a:ext cx="336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文本框 46">
            <a:extLst>
              <a:ext uri="{FF2B5EF4-FFF2-40B4-BE49-F238E27FC236}">
                <a16:creationId xmlns:a16="http://schemas.microsoft.com/office/drawing/2014/main" id="{62AADFE9-11E5-4ABD-BF3F-8FEF180B6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2741613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HyperNet</a:t>
            </a:r>
          </a:p>
        </p:txBody>
      </p:sp>
      <p:sp>
        <p:nvSpPr>
          <p:cNvPr id="67595" name="圆角矩形 2">
            <a:extLst>
              <a:ext uri="{FF2B5EF4-FFF2-40B4-BE49-F238E27FC236}">
                <a16:creationId xmlns:a16="http://schemas.microsoft.com/office/drawing/2014/main" id="{167FD1BE-C2AC-4286-8159-D48F28C2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668713"/>
            <a:ext cx="1704975" cy="5619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6" name="文本框 46">
            <a:extLst>
              <a:ext uri="{FF2B5EF4-FFF2-40B4-BE49-F238E27FC236}">
                <a16:creationId xmlns:a16="http://schemas.microsoft.com/office/drawing/2014/main" id="{851F3ADD-1954-40DC-9EBF-22EEA254F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3757613"/>
            <a:ext cx="116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MTL Net</a:t>
            </a:r>
          </a:p>
        </p:txBody>
      </p:sp>
      <p:graphicFrame>
        <p:nvGraphicFramePr>
          <p:cNvPr id="6759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1CA1660A-FF62-4E5E-A541-3D8C2FA69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3732213"/>
          <a:ext cx="377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r:id="rId15" imgW="164880" imgH="241200" progId="Equation.KSEE3">
                  <p:embed/>
                </p:oleObj>
              </mc:Choice>
              <mc:Fallback>
                <p:oleObj r:id="rId15" imgW="164880" imgH="241200" progId="Equation.KSEE3">
                  <p:embed/>
                  <p:pic>
                    <p:nvPicPr>
                      <p:cNvPr id="6759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CA1660A-FF62-4E5E-A541-3D8C2FA69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732213"/>
                        <a:ext cx="3778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598" name="直接箭头连接符 22">
            <a:extLst>
              <a:ext uri="{FF2B5EF4-FFF2-40B4-BE49-F238E27FC236}">
                <a16:creationId xmlns:a16="http://schemas.microsoft.com/office/drawing/2014/main" id="{8CA782A4-B108-4C74-9E36-040A6C21972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08663" y="3278188"/>
            <a:ext cx="12700" cy="363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直接箭头连接符 22">
            <a:extLst>
              <a:ext uri="{FF2B5EF4-FFF2-40B4-BE49-F238E27FC236}">
                <a16:creationId xmlns:a16="http://schemas.microsoft.com/office/drawing/2014/main" id="{5B4F8553-F713-4356-BBD4-82D9861A4A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6050" y="2946400"/>
            <a:ext cx="347663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直接箭头连接符 22">
            <a:extLst>
              <a:ext uri="{FF2B5EF4-FFF2-40B4-BE49-F238E27FC236}">
                <a16:creationId xmlns:a16="http://schemas.microsoft.com/office/drawing/2014/main" id="{85D0A691-D7CB-4934-B708-8A356B914B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8613" y="3948113"/>
            <a:ext cx="84455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直接箭头连接符 22">
            <a:extLst>
              <a:ext uri="{FF2B5EF4-FFF2-40B4-BE49-F238E27FC236}">
                <a16:creationId xmlns:a16="http://schemas.microsoft.com/office/drawing/2014/main" id="{AD92AEBE-DA24-4329-9BA9-A11E932B31F5}"/>
              </a:ext>
            </a:extLst>
          </p:cNvPr>
          <p:cNvCxnSpPr>
            <a:cxnSpLocks noChangeShapeType="1"/>
            <a:endCxn id="0" idx="1"/>
          </p:cNvCxnSpPr>
          <p:nvPr/>
        </p:nvCxnSpPr>
        <p:spPr bwMode="auto">
          <a:xfrm flipV="1">
            <a:off x="6678613" y="3211513"/>
            <a:ext cx="931862" cy="717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2" name="文本框 21">
            <a:extLst>
              <a:ext uri="{FF2B5EF4-FFF2-40B4-BE49-F238E27FC236}">
                <a16:creationId xmlns:a16="http://schemas.microsoft.com/office/drawing/2014/main" id="{17FA6B12-6B08-4429-A970-27D22A4CC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4302125"/>
            <a:ext cx="7366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600"/>
              <a:t>...</a:t>
            </a:r>
          </a:p>
        </p:txBody>
      </p:sp>
      <p:graphicFrame>
        <p:nvGraphicFramePr>
          <p:cNvPr id="67603" name="对象 7">
            <a:hlinkClick r:id="" action="ppaction://ole?verb=1"/>
            <a:extLst>
              <a:ext uri="{FF2B5EF4-FFF2-40B4-BE49-F238E27FC236}">
                <a16:creationId xmlns:a16="http://schemas.microsoft.com/office/drawing/2014/main" id="{73F2FAB3-F31F-4BA5-BF2F-21421E368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75" y="4840288"/>
          <a:ext cx="16367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r:id="rId17" imgW="622080" imgH="241200" progId="Equation.KSEE3">
                  <p:embed/>
                </p:oleObj>
              </mc:Choice>
              <mc:Fallback>
                <p:oleObj r:id="rId17" imgW="622080" imgH="241200" progId="Equation.KSEE3">
                  <p:embed/>
                  <p:pic>
                    <p:nvPicPr>
                      <p:cNvPr id="67603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3F2FAB3-F31F-4BA5-BF2F-21421E368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4840288"/>
                        <a:ext cx="16367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604" name="直接箭头连接符 22">
            <a:extLst>
              <a:ext uri="{FF2B5EF4-FFF2-40B4-BE49-F238E27FC236}">
                <a16:creationId xmlns:a16="http://schemas.microsoft.com/office/drawing/2014/main" id="{EB352420-2DCE-4945-96DA-220E1DCC0E5B}"/>
              </a:ext>
            </a:extLst>
          </p:cNvPr>
          <p:cNvCxnSpPr>
            <a:cxnSpLocks noChangeShapeType="1"/>
            <a:endCxn id="0" idx="1"/>
          </p:cNvCxnSpPr>
          <p:nvPr/>
        </p:nvCxnSpPr>
        <p:spPr bwMode="auto">
          <a:xfrm>
            <a:off x="6678613" y="3957638"/>
            <a:ext cx="957262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圆角矩形 2">
            <a:extLst>
              <a:ext uri="{FF2B5EF4-FFF2-40B4-BE49-F238E27FC236}">
                <a16:creationId xmlns:a16="http://schemas.microsoft.com/office/drawing/2014/main" id="{4025B76E-BD9F-4F39-B6FD-B6744000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689350"/>
            <a:ext cx="1704975" cy="492125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0" name="圆角矩形 2">
            <a:extLst>
              <a:ext uri="{FF2B5EF4-FFF2-40B4-BE49-F238E27FC236}">
                <a16:creationId xmlns:a16="http://schemas.microsoft.com/office/drawing/2014/main" id="{C0C34A05-F412-4035-89B3-B056CC97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2886075"/>
            <a:ext cx="306388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42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8611" name="直接箭头连接符 22">
            <a:extLst>
              <a:ext uri="{FF2B5EF4-FFF2-40B4-BE49-F238E27FC236}">
                <a16:creationId xmlns:a16="http://schemas.microsoft.com/office/drawing/2014/main" id="{8BF65E40-3601-4296-ACA7-1A3E86771F53}"/>
              </a:ext>
            </a:extLst>
          </p:cNvPr>
          <p:cNvCxnSpPr>
            <a:cxnSpLocks noChangeShapeType="1"/>
            <a:endCxn id="68610" idx="1"/>
          </p:cNvCxnSpPr>
          <p:nvPr/>
        </p:nvCxnSpPr>
        <p:spPr bwMode="auto">
          <a:xfrm flipV="1">
            <a:off x="5718175" y="3132138"/>
            <a:ext cx="555625" cy="808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2" name="圆角矩形 2">
            <a:extLst>
              <a:ext uri="{FF2B5EF4-FFF2-40B4-BE49-F238E27FC236}">
                <a16:creationId xmlns:a16="http://schemas.microsoft.com/office/drawing/2014/main" id="{74365309-486C-47BF-A0D9-B5A7EC8E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3689350"/>
            <a:ext cx="306388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42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8613" name="直接箭头连接符 22">
            <a:extLst>
              <a:ext uri="{FF2B5EF4-FFF2-40B4-BE49-F238E27FC236}">
                <a16:creationId xmlns:a16="http://schemas.microsoft.com/office/drawing/2014/main" id="{D1349AEA-3611-4792-AB61-E3866EB9C3AF}"/>
              </a:ext>
            </a:extLst>
          </p:cNvPr>
          <p:cNvCxnSpPr>
            <a:cxnSpLocks noChangeShapeType="1"/>
            <a:endCxn id="68612" idx="1"/>
          </p:cNvCxnSpPr>
          <p:nvPr/>
        </p:nvCxnSpPr>
        <p:spPr bwMode="auto">
          <a:xfrm flipV="1">
            <a:off x="5735638" y="3935413"/>
            <a:ext cx="538162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4" name="圆角矩形 3">
            <a:extLst>
              <a:ext uri="{FF2B5EF4-FFF2-40B4-BE49-F238E27FC236}">
                <a16:creationId xmlns:a16="http://schemas.microsoft.com/office/drawing/2014/main" id="{CC16F8F3-7904-4E8C-B05E-C1746563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4779963"/>
            <a:ext cx="306388" cy="492125"/>
          </a:xfrm>
          <a:prstGeom prst="roundRect">
            <a:avLst>
              <a:gd name="adj" fmla="val 16667"/>
            </a:avLst>
          </a:prstGeom>
          <a:solidFill>
            <a:schemeClr val="bg1">
              <a:alpha val="42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8615" name="直接箭头连接符 22">
            <a:extLst>
              <a:ext uri="{FF2B5EF4-FFF2-40B4-BE49-F238E27FC236}">
                <a16:creationId xmlns:a16="http://schemas.microsoft.com/office/drawing/2014/main" id="{AA574350-58A6-444A-8A09-89B146AC4678}"/>
              </a:ext>
            </a:extLst>
          </p:cNvPr>
          <p:cNvCxnSpPr>
            <a:cxnSpLocks noChangeShapeType="1"/>
            <a:endCxn id="68614" idx="1"/>
          </p:cNvCxnSpPr>
          <p:nvPr/>
        </p:nvCxnSpPr>
        <p:spPr bwMode="auto">
          <a:xfrm>
            <a:off x="5718175" y="3940175"/>
            <a:ext cx="5556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6" name="文本框 21">
            <a:extLst>
              <a:ext uri="{FF2B5EF4-FFF2-40B4-BE49-F238E27FC236}">
                <a16:creationId xmlns:a16="http://schemas.microsoft.com/office/drawing/2014/main" id="{A358344F-4DF8-44BB-BEB6-684D678C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46563"/>
            <a:ext cx="7366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600"/>
              <a:t>...</a:t>
            </a:r>
          </a:p>
        </p:txBody>
      </p:sp>
      <p:cxnSp>
        <p:nvCxnSpPr>
          <p:cNvPr id="68617" name="直接箭头连接符 22">
            <a:extLst>
              <a:ext uri="{FF2B5EF4-FFF2-40B4-BE49-F238E27FC236}">
                <a16:creationId xmlns:a16="http://schemas.microsoft.com/office/drawing/2014/main" id="{272BC026-B28E-4874-ABB7-56D483597566}"/>
              </a:ext>
            </a:extLst>
          </p:cNvPr>
          <p:cNvCxnSpPr>
            <a:cxnSpLocks noChangeShapeType="1"/>
            <a:endCxn id="68614" idx="1"/>
          </p:cNvCxnSpPr>
          <p:nvPr/>
        </p:nvCxnSpPr>
        <p:spPr bwMode="auto">
          <a:xfrm>
            <a:off x="3495675" y="3940175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直接箭头连接符 22">
            <a:extLst>
              <a:ext uri="{FF2B5EF4-FFF2-40B4-BE49-F238E27FC236}">
                <a16:creationId xmlns:a16="http://schemas.microsoft.com/office/drawing/2014/main" id="{6C596884-857D-4666-82CB-50486281A929}"/>
              </a:ext>
            </a:extLst>
          </p:cNvPr>
          <p:cNvCxnSpPr>
            <a:cxnSpLocks noChangeShapeType="1"/>
            <a:endCxn id="68614" idx="1"/>
          </p:cNvCxnSpPr>
          <p:nvPr/>
        </p:nvCxnSpPr>
        <p:spPr bwMode="auto">
          <a:xfrm>
            <a:off x="6580188" y="3128963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9" name="直接箭头连接符 22">
            <a:extLst>
              <a:ext uri="{FF2B5EF4-FFF2-40B4-BE49-F238E27FC236}">
                <a16:creationId xmlns:a16="http://schemas.microsoft.com/office/drawing/2014/main" id="{A7AFE8F7-E6B8-47CA-9DD4-98F8CEA395FD}"/>
              </a:ext>
            </a:extLst>
          </p:cNvPr>
          <p:cNvCxnSpPr>
            <a:cxnSpLocks noChangeShapeType="1"/>
            <a:endCxn id="68614" idx="1"/>
          </p:cNvCxnSpPr>
          <p:nvPr/>
        </p:nvCxnSpPr>
        <p:spPr bwMode="auto">
          <a:xfrm>
            <a:off x="6580188" y="3932238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直接箭头连接符 22">
            <a:extLst>
              <a:ext uri="{FF2B5EF4-FFF2-40B4-BE49-F238E27FC236}">
                <a16:creationId xmlns:a16="http://schemas.microsoft.com/office/drawing/2014/main" id="{0142EBC4-2C61-47E3-BB90-E1A1A4B9AB19}"/>
              </a:ext>
            </a:extLst>
          </p:cNvPr>
          <p:cNvCxnSpPr>
            <a:cxnSpLocks noChangeShapeType="1"/>
            <a:endCxn id="68614" idx="1"/>
          </p:cNvCxnSpPr>
          <p:nvPr/>
        </p:nvCxnSpPr>
        <p:spPr bwMode="auto">
          <a:xfrm>
            <a:off x="6580188" y="5026025"/>
            <a:ext cx="51752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1" name="文本框 46">
            <a:extLst>
              <a:ext uri="{FF2B5EF4-FFF2-40B4-BE49-F238E27FC236}">
                <a16:creationId xmlns:a16="http://schemas.microsoft.com/office/drawing/2014/main" id="{4CD0D60F-0509-4C5A-9DBA-448037C5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2886075"/>
            <a:ext cx="1168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Task 1</a:t>
            </a:r>
          </a:p>
        </p:txBody>
      </p:sp>
      <p:sp>
        <p:nvSpPr>
          <p:cNvPr id="68622" name="文本框 46">
            <a:extLst>
              <a:ext uri="{FF2B5EF4-FFF2-40B4-BE49-F238E27FC236}">
                <a16:creationId xmlns:a16="http://schemas.microsoft.com/office/drawing/2014/main" id="{C189D026-D366-4C4F-9761-B8A6A4F56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3741738"/>
            <a:ext cx="1168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Task 2</a:t>
            </a:r>
          </a:p>
        </p:txBody>
      </p:sp>
      <p:sp>
        <p:nvSpPr>
          <p:cNvPr id="68623" name="文本框 46">
            <a:extLst>
              <a:ext uri="{FF2B5EF4-FFF2-40B4-BE49-F238E27FC236}">
                <a16:creationId xmlns:a16="http://schemas.microsoft.com/office/drawing/2014/main" id="{E8747B12-6ACF-415C-AE46-2029FE6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4873625"/>
            <a:ext cx="1168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ym typeface="DengXian" panose="02010600030101010101" pitchFamily="2" charset="-122"/>
              </a:rPr>
              <a:t>Task 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弧形 16">
            <a:extLst>
              <a:ext uri="{FF2B5EF4-FFF2-40B4-BE49-F238E27FC236}">
                <a16:creationId xmlns:a16="http://schemas.microsoft.com/office/drawing/2014/main" id="{B198E221-3513-40FA-A5F0-2E00EBCE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1562100"/>
            <a:ext cx="3987800" cy="3995738"/>
          </a:xfrm>
          <a:custGeom>
            <a:avLst/>
            <a:gdLst>
              <a:gd name="T0" fmla="*/ 1980409 w 3986530"/>
              <a:gd name="T1" fmla="*/ 41 h 3995420"/>
              <a:gd name="T2" fmla="*/ 1980409 w 3986530"/>
              <a:gd name="T3" fmla="*/ 41 h 3995420"/>
              <a:gd name="T4" fmla="*/ 3973674 w 3986530"/>
              <a:gd name="T5" fmla="*/ 1997751 h 3995420"/>
              <a:gd name="T6" fmla="*/ 3378521 w 3986530"/>
              <a:gd name="T7" fmla="*/ 3421619 h 3995420"/>
              <a:gd name="T8" fmla="*/ 1993265 w 3986530"/>
              <a:gd name="T9" fmla="*/ 1997710 h 3995420"/>
              <a:gd name="T10" fmla="*/ 1980409 w 3986530"/>
              <a:gd name="T11" fmla="*/ 41 h 3995420"/>
              <a:gd name="T12" fmla="*/ 1980409 w 3986530"/>
              <a:gd name="T13" fmla="*/ 41 h 3995420"/>
              <a:gd name="T14" fmla="*/ 3973674 w 3986530"/>
              <a:gd name="T15" fmla="*/ 1997751 h 3995420"/>
              <a:gd name="T16" fmla="*/ 3378521 w 3986530"/>
              <a:gd name="T17" fmla="*/ 3421619 h 3995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6530" h="3995420" stroke="0">
                <a:moveTo>
                  <a:pt x="1980409" y="41"/>
                </a:moveTo>
                <a:cubicBezTo>
                  <a:pt x="1971835" y="55"/>
                  <a:pt x="1976120" y="41"/>
                  <a:pt x="1980409" y="41"/>
                </a:cubicBezTo>
                <a:cubicBezTo>
                  <a:pt x="3081259" y="41"/>
                  <a:pt x="3973674" y="894446"/>
                  <a:pt x="3973674" y="1997751"/>
                </a:cubicBezTo>
                <a:cubicBezTo>
                  <a:pt x="3973674" y="2555161"/>
                  <a:pt x="3745889" y="3059250"/>
                  <a:pt x="3378521" y="3421619"/>
                </a:cubicBezTo>
                <a:lnTo>
                  <a:pt x="1993265" y="1997710"/>
                </a:lnTo>
                <a:close/>
              </a:path>
              <a:path w="3986530" h="3995420" fill="none">
                <a:moveTo>
                  <a:pt x="1980409" y="41"/>
                </a:moveTo>
                <a:cubicBezTo>
                  <a:pt x="1971835" y="55"/>
                  <a:pt x="1976120" y="41"/>
                  <a:pt x="1980409" y="41"/>
                </a:cubicBezTo>
                <a:cubicBezTo>
                  <a:pt x="3081259" y="41"/>
                  <a:pt x="3973674" y="894446"/>
                  <a:pt x="3973674" y="1997751"/>
                </a:cubicBezTo>
                <a:cubicBezTo>
                  <a:pt x="3973674" y="2555161"/>
                  <a:pt x="3745889" y="3059250"/>
                  <a:pt x="3378521" y="3421619"/>
                </a:cubicBezTo>
              </a:path>
            </a:pathLst>
          </a:custGeom>
          <a:solidFill>
            <a:srgbClr val="DEEB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4" name="弧形 10">
            <a:extLst>
              <a:ext uri="{FF2B5EF4-FFF2-40B4-BE49-F238E27FC236}">
                <a16:creationId xmlns:a16="http://schemas.microsoft.com/office/drawing/2014/main" id="{063BE86E-B999-4857-A104-C5A0CEF3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2100"/>
            <a:ext cx="3987800" cy="3995738"/>
          </a:xfrm>
          <a:custGeom>
            <a:avLst/>
            <a:gdLst>
              <a:gd name="T0" fmla="*/ 3053298 w 3986530"/>
              <a:gd name="T1" fmla="*/ 305919 h 3995420"/>
              <a:gd name="T2" fmla="*/ 3986530 w 3986530"/>
              <a:gd name="T3" fmla="*/ 1997710 h 3995420"/>
              <a:gd name="T4" fmla="*/ 3391378 w 3986530"/>
              <a:gd name="T5" fmla="*/ 3421578 h 3995420"/>
              <a:gd name="T6" fmla="*/ 1993265 w 3986530"/>
              <a:gd name="T7" fmla="*/ 1997710 h 3995420"/>
              <a:gd name="T8" fmla="*/ 3053298 w 3986530"/>
              <a:gd name="T9" fmla="*/ 305919 h 3995420"/>
              <a:gd name="T10" fmla="*/ 3986530 w 3986530"/>
              <a:gd name="T11" fmla="*/ 1997710 h 3995420"/>
              <a:gd name="T12" fmla="*/ 3391378 w 3986530"/>
              <a:gd name="T13" fmla="*/ 3421578 h 3995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86530" h="3995420" stroke="0">
                <a:moveTo>
                  <a:pt x="3053298" y="305919"/>
                </a:moveTo>
                <a:cubicBezTo>
                  <a:pt x="3614065" y="659340"/>
                  <a:pt x="3986530" y="1284931"/>
                  <a:pt x="3986530" y="1997710"/>
                </a:cubicBezTo>
                <a:cubicBezTo>
                  <a:pt x="3986530" y="2555120"/>
                  <a:pt x="3758745" y="3059209"/>
                  <a:pt x="3391378" y="3421578"/>
                </a:cubicBezTo>
                <a:lnTo>
                  <a:pt x="1993265" y="1997710"/>
                </a:lnTo>
                <a:close/>
              </a:path>
              <a:path w="3986530" h="3995420" fill="none">
                <a:moveTo>
                  <a:pt x="3053298" y="305919"/>
                </a:moveTo>
                <a:cubicBezTo>
                  <a:pt x="3614065" y="659340"/>
                  <a:pt x="3986530" y="1284931"/>
                  <a:pt x="3986530" y="1997710"/>
                </a:cubicBezTo>
                <a:cubicBezTo>
                  <a:pt x="3986530" y="2555120"/>
                  <a:pt x="3758745" y="3059209"/>
                  <a:pt x="3391378" y="3421578"/>
                </a:cubicBezTo>
              </a:path>
            </a:pathLst>
          </a:custGeom>
          <a:solidFill>
            <a:srgbClr val="BDD7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5" name="椭圆 1">
            <a:extLst>
              <a:ext uri="{FF2B5EF4-FFF2-40B4-BE49-F238E27FC236}">
                <a16:creationId xmlns:a16="http://schemas.microsoft.com/office/drawing/2014/main" id="{89661470-62FB-4D49-B6C5-AA4E473B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8450"/>
            <a:ext cx="3997325" cy="39957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9636" name="直接箭头连接符 3">
            <a:extLst>
              <a:ext uri="{FF2B5EF4-FFF2-40B4-BE49-F238E27FC236}">
                <a16:creationId xmlns:a16="http://schemas.microsoft.com/office/drawing/2014/main" id="{DA016CC9-B8B4-4F4D-A677-AC4D193F38F9}"/>
              </a:ext>
            </a:extLst>
          </p:cNvPr>
          <p:cNvCxnSpPr>
            <a:cxnSpLocks noChangeShapeType="1"/>
            <a:endCxn id="69635" idx="6"/>
          </p:cNvCxnSpPr>
          <p:nvPr/>
        </p:nvCxnSpPr>
        <p:spPr bwMode="auto">
          <a:xfrm>
            <a:off x="5851525" y="3560763"/>
            <a:ext cx="1978025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7" name="直接箭头连接符 5">
            <a:extLst>
              <a:ext uri="{FF2B5EF4-FFF2-40B4-BE49-F238E27FC236}">
                <a16:creationId xmlns:a16="http://schemas.microsoft.com/office/drawing/2014/main" id="{925E54FE-B052-4EAD-81B3-876AE5730925}"/>
              </a:ext>
            </a:extLst>
          </p:cNvPr>
          <p:cNvCxnSpPr>
            <a:cxnSpLocks noChangeShapeType="1"/>
            <a:endCxn id="69635" idx="7"/>
          </p:cNvCxnSpPr>
          <p:nvPr/>
        </p:nvCxnSpPr>
        <p:spPr bwMode="auto">
          <a:xfrm flipV="1">
            <a:off x="5862638" y="2154238"/>
            <a:ext cx="1381125" cy="1365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8" name="直接连接符 8">
            <a:extLst>
              <a:ext uri="{FF2B5EF4-FFF2-40B4-BE49-F238E27FC236}">
                <a16:creationId xmlns:a16="http://schemas.microsoft.com/office/drawing/2014/main" id="{10AEDC41-8FC6-407B-A2E0-8D6F4B058DDE}"/>
              </a:ext>
            </a:extLst>
          </p:cNvPr>
          <p:cNvCxnSpPr>
            <a:cxnSpLocks noChangeShapeType="1"/>
            <a:stCxn id="69635" idx="0"/>
            <a:endCxn id="69635" idx="4"/>
          </p:cNvCxnSpPr>
          <p:nvPr/>
        </p:nvCxnSpPr>
        <p:spPr bwMode="auto">
          <a:xfrm>
            <a:off x="5830888" y="1568450"/>
            <a:ext cx="0" cy="39957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直接连接符 9">
            <a:extLst>
              <a:ext uri="{FF2B5EF4-FFF2-40B4-BE49-F238E27FC236}">
                <a16:creationId xmlns:a16="http://schemas.microsoft.com/office/drawing/2014/main" id="{54BC5254-5218-439A-A95B-A07C09BE18ED}"/>
              </a:ext>
            </a:extLst>
          </p:cNvPr>
          <p:cNvCxnSpPr>
            <a:cxnSpLocks noChangeShapeType="1"/>
            <a:stCxn id="69635" idx="1"/>
            <a:endCxn id="69635" idx="5"/>
          </p:cNvCxnSpPr>
          <p:nvPr/>
        </p:nvCxnSpPr>
        <p:spPr bwMode="auto">
          <a:xfrm>
            <a:off x="4418013" y="2154238"/>
            <a:ext cx="2825750" cy="28241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0" name="文本框 8">
            <a:extLst>
              <a:ext uri="{FF2B5EF4-FFF2-40B4-BE49-F238E27FC236}">
                <a16:creationId xmlns:a16="http://schemas.microsoft.com/office/drawing/2014/main" id="{FCFC940B-7BF3-4AD1-ADD6-AA925AAE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1565275"/>
            <a:ext cx="6699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T1</a:t>
            </a:r>
          </a:p>
        </p:txBody>
      </p:sp>
      <p:sp>
        <p:nvSpPr>
          <p:cNvPr id="69641" name="文本框 8">
            <a:extLst>
              <a:ext uri="{FF2B5EF4-FFF2-40B4-BE49-F238E27FC236}">
                <a16:creationId xmlns:a16="http://schemas.microsoft.com/office/drawing/2014/main" id="{1BDD18F2-13BE-405E-8385-D10BC15F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3273425"/>
            <a:ext cx="66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T2</a:t>
            </a:r>
          </a:p>
        </p:txBody>
      </p:sp>
      <p:cxnSp>
        <p:nvCxnSpPr>
          <p:cNvPr id="69642" name="直接箭头连接符 13">
            <a:extLst>
              <a:ext uri="{FF2B5EF4-FFF2-40B4-BE49-F238E27FC236}">
                <a16:creationId xmlns:a16="http://schemas.microsoft.com/office/drawing/2014/main" id="{0F68BA0F-97B3-47A4-99DE-EB42DB5D0286}"/>
              </a:ext>
            </a:extLst>
          </p:cNvPr>
          <p:cNvCxnSpPr>
            <a:cxnSpLocks noChangeShapeType="1"/>
            <a:stCxn id="69635" idx="1"/>
            <a:endCxn id="69635" idx="5"/>
          </p:cNvCxnSpPr>
          <p:nvPr/>
        </p:nvCxnSpPr>
        <p:spPr bwMode="auto">
          <a:xfrm>
            <a:off x="5821363" y="3570288"/>
            <a:ext cx="1573212" cy="1196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直接连接符 15">
            <a:extLst>
              <a:ext uri="{FF2B5EF4-FFF2-40B4-BE49-F238E27FC236}">
                <a16:creationId xmlns:a16="http://schemas.microsoft.com/office/drawing/2014/main" id="{4C0B1B4C-33C5-4B79-8904-DF675FFC7D64}"/>
              </a:ext>
            </a:extLst>
          </p:cNvPr>
          <p:cNvCxnSpPr>
            <a:cxnSpLocks noChangeShapeType="1"/>
            <a:stCxn id="69635" idx="1"/>
            <a:endCxn id="69635" idx="5"/>
          </p:cNvCxnSpPr>
          <p:nvPr/>
        </p:nvCxnSpPr>
        <p:spPr bwMode="auto">
          <a:xfrm flipH="1">
            <a:off x="4735513" y="1897063"/>
            <a:ext cx="2130425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4" name="文本框 8">
            <a:extLst>
              <a:ext uri="{FF2B5EF4-FFF2-40B4-BE49-F238E27FC236}">
                <a16:creationId xmlns:a16="http://schemas.microsoft.com/office/drawing/2014/main" id="{A7AD6570-FE01-4C58-9112-52C14901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4592638"/>
            <a:ext cx="8016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C1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弧形 16">
            <a:extLst>
              <a:ext uri="{FF2B5EF4-FFF2-40B4-BE49-F238E27FC236}">
                <a16:creationId xmlns:a16="http://schemas.microsoft.com/office/drawing/2014/main" id="{0F088558-56BE-4DF2-980B-843FFA04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1562100"/>
            <a:ext cx="3987800" cy="3995738"/>
          </a:xfrm>
          <a:custGeom>
            <a:avLst/>
            <a:gdLst>
              <a:gd name="T0" fmla="*/ 1980409 w 3986530"/>
              <a:gd name="T1" fmla="*/ 41 h 3995420"/>
              <a:gd name="T2" fmla="*/ 1980409 w 3986530"/>
              <a:gd name="T3" fmla="*/ 41 h 3995420"/>
              <a:gd name="T4" fmla="*/ 3973674 w 3986530"/>
              <a:gd name="T5" fmla="*/ 1997751 h 3995420"/>
              <a:gd name="T6" fmla="*/ 3378521 w 3986530"/>
              <a:gd name="T7" fmla="*/ 3421619 h 3995420"/>
              <a:gd name="T8" fmla="*/ 1993265 w 3986530"/>
              <a:gd name="T9" fmla="*/ 1997710 h 3995420"/>
              <a:gd name="T10" fmla="*/ 1980409 w 3986530"/>
              <a:gd name="T11" fmla="*/ 41 h 3995420"/>
              <a:gd name="T12" fmla="*/ 1980409 w 3986530"/>
              <a:gd name="T13" fmla="*/ 41 h 3995420"/>
              <a:gd name="T14" fmla="*/ 3973674 w 3986530"/>
              <a:gd name="T15" fmla="*/ 1997751 h 3995420"/>
              <a:gd name="T16" fmla="*/ 3378521 w 3986530"/>
              <a:gd name="T17" fmla="*/ 3421619 h 3995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6530" h="3995420" stroke="0">
                <a:moveTo>
                  <a:pt x="1980409" y="41"/>
                </a:moveTo>
                <a:cubicBezTo>
                  <a:pt x="1971835" y="55"/>
                  <a:pt x="1976120" y="41"/>
                  <a:pt x="1980409" y="41"/>
                </a:cubicBezTo>
                <a:cubicBezTo>
                  <a:pt x="3081259" y="41"/>
                  <a:pt x="3973674" y="894446"/>
                  <a:pt x="3973674" y="1997751"/>
                </a:cubicBezTo>
                <a:cubicBezTo>
                  <a:pt x="3973674" y="2555161"/>
                  <a:pt x="3745889" y="3059250"/>
                  <a:pt x="3378521" y="3421619"/>
                </a:cubicBezTo>
                <a:lnTo>
                  <a:pt x="1993265" y="1997710"/>
                </a:lnTo>
                <a:close/>
              </a:path>
              <a:path w="3986530" h="3995420" fill="none">
                <a:moveTo>
                  <a:pt x="1980409" y="41"/>
                </a:moveTo>
                <a:cubicBezTo>
                  <a:pt x="1971835" y="55"/>
                  <a:pt x="1976120" y="41"/>
                  <a:pt x="1980409" y="41"/>
                </a:cubicBezTo>
                <a:cubicBezTo>
                  <a:pt x="3081259" y="41"/>
                  <a:pt x="3973674" y="894446"/>
                  <a:pt x="3973674" y="1997751"/>
                </a:cubicBezTo>
                <a:cubicBezTo>
                  <a:pt x="3973674" y="2555161"/>
                  <a:pt x="3745889" y="3059250"/>
                  <a:pt x="3378521" y="3421619"/>
                </a:cubicBezTo>
              </a:path>
            </a:pathLst>
          </a:custGeom>
          <a:solidFill>
            <a:srgbClr val="DEEB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58" name="椭圆 1">
            <a:extLst>
              <a:ext uri="{FF2B5EF4-FFF2-40B4-BE49-F238E27FC236}">
                <a16:creationId xmlns:a16="http://schemas.microsoft.com/office/drawing/2014/main" id="{A3D44D7C-A6B3-4A05-B5C9-5FE64C33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8450"/>
            <a:ext cx="3997325" cy="39957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0659" name="直接箭头连接符 3">
            <a:extLst>
              <a:ext uri="{FF2B5EF4-FFF2-40B4-BE49-F238E27FC236}">
                <a16:creationId xmlns:a16="http://schemas.microsoft.com/office/drawing/2014/main" id="{F6D01AAB-396C-433D-8605-5B6B88C0E004}"/>
              </a:ext>
            </a:extLst>
          </p:cNvPr>
          <p:cNvCxnSpPr>
            <a:cxnSpLocks noChangeShapeType="1"/>
            <a:endCxn id="70658" idx="6"/>
          </p:cNvCxnSpPr>
          <p:nvPr/>
        </p:nvCxnSpPr>
        <p:spPr bwMode="auto">
          <a:xfrm>
            <a:off x="5851525" y="3560763"/>
            <a:ext cx="1978025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0" name="直接箭头连接符 5">
            <a:extLst>
              <a:ext uri="{FF2B5EF4-FFF2-40B4-BE49-F238E27FC236}">
                <a16:creationId xmlns:a16="http://schemas.microsoft.com/office/drawing/2014/main" id="{5620DEC0-1348-463C-A0B5-F0669895A063}"/>
              </a:ext>
            </a:extLst>
          </p:cNvPr>
          <p:cNvCxnSpPr>
            <a:cxnSpLocks noChangeShapeType="1"/>
            <a:endCxn id="70658" idx="7"/>
          </p:cNvCxnSpPr>
          <p:nvPr/>
        </p:nvCxnSpPr>
        <p:spPr bwMode="auto">
          <a:xfrm flipV="1">
            <a:off x="5862638" y="2154238"/>
            <a:ext cx="1381125" cy="1365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1" name="直接连接符 8">
            <a:extLst>
              <a:ext uri="{FF2B5EF4-FFF2-40B4-BE49-F238E27FC236}">
                <a16:creationId xmlns:a16="http://schemas.microsoft.com/office/drawing/2014/main" id="{BDBE138D-78F0-41D3-9C0A-50C9B3FE852A}"/>
              </a:ext>
            </a:extLst>
          </p:cNvPr>
          <p:cNvCxnSpPr>
            <a:cxnSpLocks noChangeShapeType="1"/>
            <a:stCxn id="70658" idx="0"/>
            <a:endCxn id="70658" idx="4"/>
          </p:cNvCxnSpPr>
          <p:nvPr/>
        </p:nvCxnSpPr>
        <p:spPr bwMode="auto">
          <a:xfrm>
            <a:off x="5830888" y="1568450"/>
            <a:ext cx="0" cy="39957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2" name="直接连接符 9">
            <a:extLst>
              <a:ext uri="{FF2B5EF4-FFF2-40B4-BE49-F238E27FC236}">
                <a16:creationId xmlns:a16="http://schemas.microsoft.com/office/drawing/2014/main" id="{ABEACDAC-DB22-40A6-9AF1-CB9A82B5FF16}"/>
              </a:ext>
            </a:extLst>
          </p:cNvPr>
          <p:cNvCxnSpPr>
            <a:cxnSpLocks noChangeShapeType="1"/>
            <a:stCxn id="70658" idx="1"/>
            <a:endCxn id="70658" idx="5"/>
          </p:cNvCxnSpPr>
          <p:nvPr/>
        </p:nvCxnSpPr>
        <p:spPr bwMode="auto">
          <a:xfrm>
            <a:off x="4418013" y="2154238"/>
            <a:ext cx="2825750" cy="28241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3" name="文本框 8">
            <a:extLst>
              <a:ext uri="{FF2B5EF4-FFF2-40B4-BE49-F238E27FC236}">
                <a16:creationId xmlns:a16="http://schemas.microsoft.com/office/drawing/2014/main" id="{1EC6A6FE-FDDD-45B0-ABFB-196987AB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1565275"/>
            <a:ext cx="6699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T1</a:t>
            </a:r>
          </a:p>
        </p:txBody>
      </p:sp>
      <p:sp>
        <p:nvSpPr>
          <p:cNvPr id="70664" name="文本框 8">
            <a:extLst>
              <a:ext uri="{FF2B5EF4-FFF2-40B4-BE49-F238E27FC236}">
                <a16:creationId xmlns:a16="http://schemas.microsoft.com/office/drawing/2014/main" id="{9FB10132-9C3D-462B-A8E9-8E837660A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3273425"/>
            <a:ext cx="66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T2</a:t>
            </a:r>
          </a:p>
        </p:txBody>
      </p:sp>
      <p:sp>
        <p:nvSpPr>
          <p:cNvPr id="70665" name="文本框 2">
            <a:extLst>
              <a:ext uri="{FF2B5EF4-FFF2-40B4-BE49-F238E27FC236}">
                <a16:creationId xmlns:a16="http://schemas.microsoft.com/office/drawing/2014/main" id="{5FEE81F9-8D77-4133-AF2F-F4938EBC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6816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T2</a:t>
            </a:r>
          </a:p>
        </p:txBody>
      </p:sp>
      <p:sp>
        <p:nvSpPr>
          <p:cNvPr id="70666" name="文本框 3">
            <a:extLst>
              <a:ext uri="{FF2B5EF4-FFF2-40B4-BE49-F238E27FC236}">
                <a16:creationId xmlns:a16="http://schemas.microsoft.com/office/drawing/2014/main" id="{410F41B4-C2AB-403B-B7D1-ED132A30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1885950"/>
            <a:ext cx="85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T1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弧形 10">
            <a:extLst>
              <a:ext uri="{FF2B5EF4-FFF2-40B4-BE49-F238E27FC236}">
                <a16:creationId xmlns:a16="http://schemas.microsoft.com/office/drawing/2014/main" id="{74BCD9B4-5A45-4412-9ADE-DB597393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2100"/>
            <a:ext cx="3987800" cy="3995738"/>
          </a:xfrm>
          <a:custGeom>
            <a:avLst/>
            <a:gdLst>
              <a:gd name="T0" fmla="*/ 3804129 w 3986530"/>
              <a:gd name="T1" fmla="*/ 1162860 h 3995420"/>
              <a:gd name="T2" fmla="*/ 3986530 w 3986530"/>
              <a:gd name="T3" fmla="*/ 1997710 h 3995420"/>
              <a:gd name="T4" fmla="*/ 3391378 w 3986530"/>
              <a:gd name="T5" fmla="*/ 3421578 h 3995420"/>
              <a:gd name="T6" fmla="*/ 1993265 w 3986530"/>
              <a:gd name="T7" fmla="*/ 1997710 h 3995420"/>
              <a:gd name="T8" fmla="*/ 3804129 w 3986530"/>
              <a:gd name="T9" fmla="*/ 1162860 h 3995420"/>
              <a:gd name="T10" fmla="*/ 3986530 w 3986530"/>
              <a:gd name="T11" fmla="*/ 1997710 h 3995420"/>
              <a:gd name="T12" fmla="*/ 3391378 w 3986530"/>
              <a:gd name="T13" fmla="*/ 3421578 h 3995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86530" h="3995420" stroke="0">
                <a:moveTo>
                  <a:pt x="3804129" y="1162860"/>
                </a:moveTo>
                <a:cubicBezTo>
                  <a:pt x="3921348" y="1416611"/>
                  <a:pt x="3986530" y="1699531"/>
                  <a:pt x="3986530" y="1997710"/>
                </a:cubicBezTo>
                <a:cubicBezTo>
                  <a:pt x="3986530" y="2555120"/>
                  <a:pt x="3758745" y="3059209"/>
                  <a:pt x="3391378" y="3421578"/>
                </a:cubicBezTo>
                <a:lnTo>
                  <a:pt x="1993265" y="1997710"/>
                </a:lnTo>
                <a:close/>
              </a:path>
              <a:path w="3986530" h="3995420" fill="none">
                <a:moveTo>
                  <a:pt x="3804129" y="1162860"/>
                </a:moveTo>
                <a:cubicBezTo>
                  <a:pt x="3921348" y="1416611"/>
                  <a:pt x="3986530" y="1699531"/>
                  <a:pt x="3986530" y="1997710"/>
                </a:cubicBezTo>
                <a:cubicBezTo>
                  <a:pt x="3986530" y="2555120"/>
                  <a:pt x="3758745" y="3059209"/>
                  <a:pt x="3391378" y="3421578"/>
                </a:cubicBezTo>
              </a:path>
            </a:pathLst>
          </a:custGeom>
          <a:solidFill>
            <a:srgbClr val="BDD7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2" name="椭圆 1">
            <a:extLst>
              <a:ext uri="{FF2B5EF4-FFF2-40B4-BE49-F238E27FC236}">
                <a16:creationId xmlns:a16="http://schemas.microsoft.com/office/drawing/2014/main" id="{FCC757CC-F754-41F1-903E-6563030C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8450"/>
            <a:ext cx="3997325" cy="39957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683" name="直接箭头连接符 3">
            <a:extLst>
              <a:ext uri="{FF2B5EF4-FFF2-40B4-BE49-F238E27FC236}">
                <a16:creationId xmlns:a16="http://schemas.microsoft.com/office/drawing/2014/main" id="{A7B844D9-8C79-4B9D-A2BD-5CDB3CAAA7A6}"/>
              </a:ext>
            </a:extLst>
          </p:cNvPr>
          <p:cNvCxnSpPr>
            <a:cxnSpLocks noChangeShapeType="1"/>
            <a:endCxn id="71682" idx="6"/>
          </p:cNvCxnSpPr>
          <p:nvPr/>
        </p:nvCxnSpPr>
        <p:spPr bwMode="auto">
          <a:xfrm>
            <a:off x="5851525" y="3560763"/>
            <a:ext cx="1978025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4" name="直接箭头连接符 5">
            <a:extLst>
              <a:ext uri="{FF2B5EF4-FFF2-40B4-BE49-F238E27FC236}">
                <a16:creationId xmlns:a16="http://schemas.microsoft.com/office/drawing/2014/main" id="{E13111AD-114E-4F67-8E4E-CCA05B6CA74F}"/>
              </a:ext>
            </a:extLst>
          </p:cNvPr>
          <p:cNvCxnSpPr>
            <a:cxnSpLocks noChangeShapeType="1"/>
            <a:endCxn id="71682" idx="7"/>
          </p:cNvCxnSpPr>
          <p:nvPr/>
        </p:nvCxnSpPr>
        <p:spPr bwMode="auto">
          <a:xfrm flipV="1">
            <a:off x="5862638" y="2154238"/>
            <a:ext cx="1381125" cy="1365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5" name="直接连接符 8">
            <a:extLst>
              <a:ext uri="{FF2B5EF4-FFF2-40B4-BE49-F238E27FC236}">
                <a16:creationId xmlns:a16="http://schemas.microsoft.com/office/drawing/2014/main" id="{EC52FBD4-BB22-4DA4-B279-0C1D600D37FD}"/>
              </a:ext>
            </a:extLst>
          </p:cNvPr>
          <p:cNvCxnSpPr>
            <a:cxnSpLocks noChangeShapeType="1"/>
            <a:stCxn id="71682" idx="0"/>
            <a:endCxn id="71682" idx="4"/>
          </p:cNvCxnSpPr>
          <p:nvPr/>
        </p:nvCxnSpPr>
        <p:spPr bwMode="auto">
          <a:xfrm>
            <a:off x="5830888" y="1568450"/>
            <a:ext cx="0" cy="39957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6" name="直接连接符 9">
            <a:extLst>
              <a:ext uri="{FF2B5EF4-FFF2-40B4-BE49-F238E27FC236}">
                <a16:creationId xmlns:a16="http://schemas.microsoft.com/office/drawing/2014/main" id="{AD94F1B8-2025-4184-9E3C-723C6221A13D}"/>
              </a:ext>
            </a:extLst>
          </p:cNvPr>
          <p:cNvCxnSpPr>
            <a:cxnSpLocks noChangeShapeType="1"/>
            <a:stCxn id="71682" idx="1"/>
            <a:endCxn id="71682" idx="5"/>
          </p:cNvCxnSpPr>
          <p:nvPr/>
        </p:nvCxnSpPr>
        <p:spPr bwMode="auto">
          <a:xfrm>
            <a:off x="4418013" y="2154238"/>
            <a:ext cx="2825750" cy="28241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7" name="文本框 8">
            <a:extLst>
              <a:ext uri="{FF2B5EF4-FFF2-40B4-BE49-F238E27FC236}">
                <a16:creationId xmlns:a16="http://schemas.microsoft.com/office/drawing/2014/main" id="{ACECF185-D633-46BD-AF53-39FC75EA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1565275"/>
            <a:ext cx="6699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T1</a:t>
            </a:r>
          </a:p>
        </p:txBody>
      </p:sp>
      <p:sp>
        <p:nvSpPr>
          <p:cNvPr id="71688" name="文本框 8">
            <a:extLst>
              <a:ext uri="{FF2B5EF4-FFF2-40B4-BE49-F238E27FC236}">
                <a16:creationId xmlns:a16="http://schemas.microsoft.com/office/drawing/2014/main" id="{17D809B7-78D7-4C71-8890-9A627689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3273425"/>
            <a:ext cx="66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T2</a:t>
            </a:r>
          </a:p>
        </p:txBody>
      </p:sp>
      <p:cxnSp>
        <p:nvCxnSpPr>
          <p:cNvPr id="71689" name="直接箭头连接符 13">
            <a:extLst>
              <a:ext uri="{FF2B5EF4-FFF2-40B4-BE49-F238E27FC236}">
                <a16:creationId xmlns:a16="http://schemas.microsoft.com/office/drawing/2014/main" id="{392EE4A1-1FC1-4377-8E1F-FCA40D944E04}"/>
              </a:ext>
            </a:extLst>
          </p:cNvPr>
          <p:cNvCxnSpPr>
            <a:cxnSpLocks noChangeShapeType="1"/>
            <a:stCxn id="71682" idx="1"/>
            <a:endCxn id="71682" idx="5"/>
          </p:cNvCxnSpPr>
          <p:nvPr/>
        </p:nvCxnSpPr>
        <p:spPr bwMode="auto">
          <a:xfrm>
            <a:off x="5830888" y="3567113"/>
            <a:ext cx="954087" cy="175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0" name="直接连接符 15">
            <a:extLst>
              <a:ext uri="{FF2B5EF4-FFF2-40B4-BE49-F238E27FC236}">
                <a16:creationId xmlns:a16="http://schemas.microsoft.com/office/drawing/2014/main" id="{5365F217-E6B2-4CFF-924C-3C5B57805A63}"/>
              </a:ext>
            </a:extLst>
          </p:cNvPr>
          <p:cNvCxnSpPr>
            <a:cxnSpLocks noChangeShapeType="1"/>
            <a:stCxn id="71682" idx="1"/>
            <a:endCxn id="71682" idx="5"/>
          </p:cNvCxnSpPr>
          <p:nvPr/>
        </p:nvCxnSpPr>
        <p:spPr bwMode="auto">
          <a:xfrm flipH="1">
            <a:off x="4025900" y="2727325"/>
            <a:ext cx="3609975" cy="17049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1" name="文本框 8">
            <a:extLst>
              <a:ext uri="{FF2B5EF4-FFF2-40B4-BE49-F238E27FC236}">
                <a16:creationId xmlns:a16="http://schemas.microsoft.com/office/drawing/2014/main" id="{FA9A3D64-2493-4BD1-9D1C-30B79C8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373688"/>
            <a:ext cx="8016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C1</a:t>
            </a:r>
          </a:p>
        </p:txBody>
      </p:sp>
      <p:sp>
        <p:nvSpPr>
          <p:cNvPr id="71692" name="文本框 1">
            <a:extLst>
              <a:ext uri="{FF2B5EF4-FFF2-40B4-BE49-F238E27FC236}">
                <a16:creationId xmlns:a16="http://schemas.microsoft.com/office/drawing/2014/main" id="{8B12A175-A096-4D54-8E94-27D4ACFDD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4357688"/>
            <a:ext cx="85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C1</a:t>
            </a:r>
          </a:p>
        </p:txBody>
      </p:sp>
      <p:sp>
        <p:nvSpPr>
          <p:cNvPr id="71693" name="文本框 2">
            <a:extLst>
              <a:ext uri="{FF2B5EF4-FFF2-40B4-BE49-F238E27FC236}">
                <a16:creationId xmlns:a16="http://schemas.microsoft.com/office/drawing/2014/main" id="{F49C2C60-B77E-4ED0-8DE8-2AF4A48F8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6816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T2</a:t>
            </a:r>
          </a:p>
        </p:txBody>
      </p:sp>
      <p:sp>
        <p:nvSpPr>
          <p:cNvPr id="71694" name="文本框 3">
            <a:extLst>
              <a:ext uri="{FF2B5EF4-FFF2-40B4-BE49-F238E27FC236}">
                <a16:creationId xmlns:a16="http://schemas.microsoft.com/office/drawing/2014/main" id="{7FB8789C-F394-41A8-A089-CBFB1E09D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1885950"/>
            <a:ext cx="85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T1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弧形 10">
            <a:extLst>
              <a:ext uri="{FF2B5EF4-FFF2-40B4-BE49-F238E27FC236}">
                <a16:creationId xmlns:a16="http://schemas.microsoft.com/office/drawing/2014/main" id="{41F7A092-A0ED-4355-8266-02CE129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568450"/>
            <a:ext cx="3997325" cy="4005263"/>
          </a:xfrm>
          <a:custGeom>
            <a:avLst/>
            <a:gdLst>
              <a:gd name="T0" fmla="*/ 3884381 w 3997325"/>
              <a:gd name="T1" fmla="*/ 2666512 h 4005580"/>
              <a:gd name="T2" fmla="*/ 3408820 w 3997325"/>
              <a:gd name="T3" fmla="*/ 3422086 h 4005580"/>
              <a:gd name="T4" fmla="*/ 1998662 w 3997325"/>
              <a:gd name="T5" fmla="*/ 2002790 h 4005580"/>
              <a:gd name="T6" fmla="*/ 3884381 w 3997325"/>
              <a:gd name="T7" fmla="*/ 2666512 h 4005580"/>
              <a:gd name="T8" fmla="*/ 3408820 w 3997325"/>
              <a:gd name="T9" fmla="*/ 3422086 h 4005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7325" h="4005580" stroke="0">
                <a:moveTo>
                  <a:pt x="3884381" y="2666512"/>
                </a:moveTo>
                <a:cubicBezTo>
                  <a:pt x="3783895" y="2954522"/>
                  <a:pt x="3619657" y="3211734"/>
                  <a:pt x="3408820" y="3422086"/>
                </a:cubicBezTo>
                <a:lnTo>
                  <a:pt x="1998662" y="2002790"/>
                </a:lnTo>
                <a:close/>
              </a:path>
              <a:path w="3997325" h="4005580" fill="none">
                <a:moveTo>
                  <a:pt x="3884381" y="2666512"/>
                </a:moveTo>
                <a:cubicBezTo>
                  <a:pt x="3783895" y="2954522"/>
                  <a:pt x="3619657" y="3211734"/>
                  <a:pt x="3408820" y="3422086"/>
                </a:cubicBezTo>
              </a:path>
            </a:pathLst>
          </a:custGeom>
          <a:solidFill>
            <a:srgbClr val="9DC3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06" name="椭圆 1">
            <a:extLst>
              <a:ext uri="{FF2B5EF4-FFF2-40B4-BE49-F238E27FC236}">
                <a16:creationId xmlns:a16="http://schemas.microsoft.com/office/drawing/2014/main" id="{73030C55-14D7-4C15-B2AF-2E964AFD0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8450"/>
            <a:ext cx="3997325" cy="39957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2707" name="直接箭头连接符 3">
            <a:extLst>
              <a:ext uri="{FF2B5EF4-FFF2-40B4-BE49-F238E27FC236}">
                <a16:creationId xmlns:a16="http://schemas.microsoft.com/office/drawing/2014/main" id="{CFC29C8A-EB93-4064-AB46-6F0820FF4C8C}"/>
              </a:ext>
            </a:extLst>
          </p:cNvPr>
          <p:cNvCxnSpPr>
            <a:cxnSpLocks noChangeShapeType="1"/>
            <a:endCxn id="72706" idx="6"/>
          </p:cNvCxnSpPr>
          <p:nvPr/>
        </p:nvCxnSpPr>
        <p:spPr bwMode="auto">
          <a:xfrm flipV="1">
            <a:off x="5824538" y="3566319"/>
            <a:ext cx="2005012" cy="7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08" name="直接箭头连接符 5">
            <a:extLst>
              <a:ext uri="{FF2B5EF4-FFF2-40B4-BE49-F238E27FC236}">
                <a16:creationId xmlns:a16="http://schemas.microsoft.com/office/drawing/2014/main" id="{55123790-F05B-4E0A-9EF2-ADF9BAE62962}"/>
              </a:ext>
            </a:extLst>
          </p:cNvPr>
          <p:cNvCxnSpPr>
            <a:cxnSpLocks noChangeShapeType="1"/>
            <a:endCxn id="72706" idx="7"/>
          </p:cNvCxnSpPr>
          <p:nvPr/>
        </p:nvCxnSpPr>
        <p:spPr bwMode="auto">
          <a:xfrm flipV="1">
            <a:off x="5824538" y="2153612"/>
            <a:ext cx="1419617" cy="14071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09" name="直接连接符 8">
            <a:extLst>
              <a:ext uri="{FF2B5EF4-FFF2-40B4-BE49-F238E27FC236}">
                <a16:creationId xmlns:a16="http://schemas.microsoft.com/office/drawing/2014/main" id="{F16FF51F-8E6F-4ECF-BE0F-E9C6A8AF3717}"/>
              </a:ext>
            </a:extLst>
          </p:cNvPr>
          <p:cNvCxnSpPr>
            <a:cxnSpLocks noChangeShapeType="1"/>
            <a:stCxn id="72706" idx="0"/>
            <a:endCxn id="72706" idx="4"/>
          </p:cNvCxnSpPr>
          <p:nvPr/>
        </p:nvCxnSpPr>
        <p:spPr bwMode="auto">
          <a:xfrm>
            <a:off x="5830888" y="1568450"/>
            <a:ext cx="0" cy="39957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0" name="直接连接符 9">
            <a:extLst>
              <a:ext uri="{FF2B5EF4-FFF2-40B4-BE49-F238E27FC236}">
                <a16:creationId xmlns:a16="http://schemas.microsoft.com/office/drawing/2014/main" id="{CCD5AC67-9ED0-4C65-94E2-6E1F7DEE20D0}"/>
              </a:ext>
            </a:extLst>
          </p:cNvPr>
          <p:cNvCxnSpPr>
            <a:cxnSpLocks noChangeShapeType="1"/>
            <a:stCxn id="72706" idx="0"/>
            <a:endCxn id="72706" idx="4"/>
          </p:cNvCxnSpPr>
          <p:nvPr/>
        </p:nvCxnSpPr>
        <p:spPr bwMode="auto">
          <a:xfrm>
            <a:off x="4418013" y="2173288"/>
            <a:ext cx="2825750" cy="28241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1" name="文本框 8">
            <a:extLst>
              <a:ext uri="{FF2B5EF4-FFF2-40B4-BE49-F238E27FC236}">
                <a16:creationId xmlns:a16="http://schemas.microsoft.com/office/drawing/2014/main" id="{D64B0A81-26E4-4DFC-879F-72CB1A1B7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1565275"/>
            <a:ext cx="6699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T1</a:t>
            </a:r>
          </a:p>
        </p:txBody>
      </p:sp>
      <p:sp>
        <p:nvSpPr>
          <p:cNvPr id="72712" name="文本框 8">
            <a:extLst>
              <a:ext uri="{FF2B5EF4-FFF2-40B4-BE49-F238E27FC236}">
                <a16:creationId xmlns:a16="http://schemas.microsoft.com/office/drawing/2014/main" id="{FF2E73EE-D1E4-4942-AF93-1FE6A0EF5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3273425"/>
            <a:ext cx="66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T2</a:t>
            </a:r>
          </a:p>
        </p:txBody>
      </p:sp>
      <p:cxnSp>
        <p:nvCxnSpPr>
          <p:cNvPr id="72713" name="直接箭头连接符 13">
            <a:extLst>
              <a:ext uri="{FF2B5EF4-FFF2-40B4-BE49-F238E27FC236}">
                <a16:creationId xmlns:a16="http://schemas.microsoft.com/office/drawing/2014/main" id="{CFD0922B-580A-4DB7-8D39-45F2E9435EEE}"/>
              </a:ext>
            </a:extLst>
          </p:cNvPr>
          <p:cNvCxnSpPr>
            <a:cxnSpLocks noChangeShapeType="1"/>
            <a:stCxn id="72706" idx="1"/>
            <a:endCxn id="72706" idx="5"/>
          </p:cNvCxnSpPr>
          <p:nvPr/>
        </p:nvCxnSpPr>
        <p:spPr bwMode="auto">
          <a:xfrm>
            <a:off x="5830888" y="3567113"/>
            <a:ext cx="954087" cy="175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4" name="直接连接符 15">
            <a:extLst>
              <a:ext uri="{FF2B5EF4-FFF2-40B4-BE49-F238E27FC236}">
                <a16:creationId xmlns:a16="http://schemas.microsoft.com/office/drawing/2014/main" id="{F9338BF0-2F96-4DE0-93F6-F9CACF4C12D8}"/>
              </a:ext>
            </a:extLst>
          </p:cNvPr>
          <p:cNvCxnSpPr>
            <a:cxnSpLocks noChangeShapeType="1"/>
            <a:stCxn id="72706" idx="1"/>
            <a:endCxn id="72706" idx="5"/>
          </p:cNvCxnSpPr>
          <p:nvPr/>
        </p:nvCxnSpPr>
        <p:spPr bwMode="auto">
          <a:xfrm flipH="1">
            <a:off x="4044950" y="2701925"/>
            <a:ext cx="3609975" cy="17049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5" name="文本框 8">
            <a:extLst>
              <a:ext uri="{FF2B5EF4-FFF2-40B4-BE49-F238E27FC236}">
                <a16:creationId xmlns:a16="http://schemas.microsoft.com/office/drawing/2014/main" id="{B441489A-04D2-4A51-B664-A0F56C79B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373688"/>
            <a:ext cx="8016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C1</a:t>
            </a:r>
          </a:p>
        </p:txBody>
      </p:sp>
      <p:sp>
        <p:nvSpPr>
          <p:cNvPr id="72716" name="文本框 1">
            <a:extLst>
              <a:ext uri="{FF2B5EF4-FFF2-40B4-BE49-F238E27FC236}">
                <a16:creationId xmlns:a16="http://schemas.microsoft.com/office/drawing/2014/main" id="{1ACF8498-9F2C-44C8-A0A4-B69BC8F8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4357688"/>
            <a:ext cx="85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C1</a:t>
            </a:r>
          </a:p>
        </p:txBody>
      </p:sp>
      <p:sp>
        <p:nvSpPr>
          <p:cNvPr id="72717" name="文本框 2">
            <a:extLst>
              <a:ext uri="{FF2B5EF4-FFF2-40B4-BE49-F238E27FC236}">
                <a16:creationId xmlns:a16="http://schemas.microsoft.com/office/drawing/2014/main" id="{2713960E-BCC2-4A43-AD3F-7CE5931E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56816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T2</a:t>
            </a:r>
          </a:p>
        </p:txBody>
      </p:sp>
      <p:sp>
        <p:nvSpPr>
          <p:cNvPr id="72718" name="文本框 3">
            <a:extLst>
              <a:ext uri="{FF2B5EF4-FFF2-40B4-BE49-F238E27FC236}">
                <a16:creationId xmlns:a16="http://schemas.microsoft.com/office/drawing/2014/main" id="{57C58397-91BA-429D-876F-62714C564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1885950"/>
            <a:ext cx="85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T1</a:t>
            </a:r>
          </a:p>
        </p:txBody>
      </p:sp>
      <p:cxnSp>
        <p:nvCxnSpPr>
          <p:cNvPr id="72719" name="直接箭头连接符 13">
            <a:extLst>
              <a:ext uri="{FF2B5EF4-FFF2-40B4-BE49-F238E27FC236}">
                <a16:creationId xmlns:a16="http://schemas.microsoft.com/office/drawing/2014/main" id="{CF583BD2-998F-4EFE-92C5-ECC9B4E1E587}"/>
              </a:ext>
            </a:extLst>
          </p:cNvPr>
          <p:cNvCxnSpPr>
            <a:cxnSpLocks noChangeShapeType="1"/>
            <a:stCxn id="72706" idx="1"/>
            <a:endCxn id="72706" idx="5"/>
          </p:cNvCxnSpPr>
          <p:nvPr/>
        </p:nvCxnSpPr>
        <p:spPr bwMode="auto">
          <a:xfrm flipH="1">
            <a:off x="5307013" y="3616325"/>
            <a:ext cx="517525" cy="1911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0" name="直接连接符 15">
            <a:extLst>
              <a:ext uri="{FF2B5EF4-FFF2-40B4-BE49-F238E27FC236}">
                <a16:creationId xmlns:a16="http://schemas.microsoft.com/office/drawing/2014/main" id="{2C8699E3-B217-4CC1-B70A-E6FF2F7357EA}"/>
              </a:ext>
            </a:extLst>
          </p:cNvPr>
          <p:cNvCxnSpPr>
            <a:cxnSpLocks noChangeShapeType="1"/>
            <a:stCxn id="72706" idx="1"/>
            <a:endCxn id="72706" idx="5"/>
          </p:cNvCxnSpPr>
          <p:nvPr/>
        </p:nvCxnSpPr>
        <p:spPr bwMode="auto">
          <a:xfrm flipH="1" flipV="1">
            <a:off x="3959225" y="2911475"/>
            <a:ext cx="3733800" cy="12985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1" name="文本框 8">
            <a:extLst>
              <a:ext uri="{FF2B5EF4-FFF2-40B4-BE49-F238E27FC236}">
                <a16:creationId xmlns:a16="http://schemas.microsoft.com/office/drawing/2014/main" id="{0E323B47-C749-4E8D-9581-0ACC2F1E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5564188"/>
            <a:ext cx="80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C2</a:t>
            </a:r>
          </a:p>
        </p:txBody>
      </p:sp>
      <p:sp>
        <p:nvSpPr>
          <p:cNvPr id="72722" name="文本框 1">
            <a:extLst>
              <a:ext uri="{FF2B5EF4-FFF2-40B4-BE49-F238E27FC236}">
                <a16:creationId xmlns:a16="http://schemas.microsoft.com/office/drawing/2014/main" id="{9B2E0040-D290-4E2A-BADC-9B2D6D1E1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2727325"/>
            <a:ext cx="852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┴ </a:t>
            </a:r>
            <a:r>
              <a:rPr lang="en-US" altLang="zh-CN"/>
              <a:t>C2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弧形 16">
            <a:extLst>
              <a:ext uri="{FF2B5EF4-FFF2-40B4-BE49-F238E27FC236}">
                <a16:creationId xmlns:a16="http://schemas.microsoft.com/office/drawing/2014/main" id="{B12931CC-D771-490D-AFD7-B8D44003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1562100"/>
            <a:ext cx="3987800" cy="3995738"/>
          </a:xfrm>
          <a:custGeom>
            <a:avLst/>
            <a:gdLst>
              <a:gd name="T0" fmla="*/ 1980409 w 3986530"/>
              <a:gd name="T1" fmla="*/ 41 h 3995420"/>
              <a:gd name="T2" fmla="*/ 1980409 w 3986530"/>
              <a:gd name="T3" fmla="*/ 41 h 3995420"/>
              <a:gd name="T4" fmla="*/ 3973674 w 3986530"/>
              <a:gd name="T5" fmla="*/ 1997751 h 3995420"/>
              <a:gd name="T6" fmla="*/ 3378521 w 3986530"/>
              <a:gd name="T7" fmla="*/ 3421619 h 3995420"/>
              <a:gd name="T8" fmla="*/ 1993265 w 3986530"/>
              <a:gd name="T9" fmla="*/ 1997710 h 3995420"/>
              <a:gd name="T10" fmla="*/ 1980409 w 3986530"/>
              <a:gd name="T11" fmla="*/ 41 h 3995420"/>
              <a:gd name="T12" fmla="*/ 1980409 w 3986530"/>
              <a:gd name="T13" fmla="*/ 41 h 3995420"/>
              <a:gd name="T14" fmla="*/ 3973674 w 3986530"/>
              <a:gd name="T15" fmla="*/ 1997751 h 3995420"/>
              <a:gd name="T16" fmla="*/ 3378521 w 3986530"/>
              <a:gd name="T17" fmla="*/ 3421619 h 3995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6530" h="3995420" stroke="0">
                <a:moveTo>
                  <a:pt x="1980409" y="41"/>
                </a:moveTo>
                <a:cubicBezTo>
                  <a:pt x="1971835" y="55"/>
                  <a:pt x="1976120" y="41"/>
                  <a:pt x="1980409" y="41"/>
                </a:cubicBezTo>
                <a:cubicBezTo>
                  <a:pt x="3081259" y="41"/>
                  <a:pt x="3973674" y="894446"/>
                  <a:pt x="3973674" y="1997751"/>
                </a:cubicBezTo>
                <a:cubicBezTo>
                  <a:pt x="3973674" y="2555161"/>
                  <a:pt x="3745889" y="3059250"/>
                  <a:pt x="3378521" y="3421619"/>
                </a:cubicBezTo>
                <a:lnTo>
                  <a:pt x="1993265" y="1997710"/>
                </a:lnTo>
                <a:close/>
              </a:path>
              <a:path w="3986530" h="3995420" fill="none">
                <a:moveTo>
                  <a:pt x="1980409" y="41"/>
                </a:moveTo>
                <a:cubicBezTo>
                  <a:pt x="1971835" y="55"/>
                  <a:pt x="1976120" y="41"/>
                  <a:pt x="1980409" y="41"/>
                </a:cubicBezTo>
                <a:cubicBezTo>
                  <a:pt x="3081259" y="41"/>
                  <a:pt x="3973674" y="894446"/>
                  <a:pt x="3973674" y="1997751"/>
                </a:cubicBezTo>
                <a:cubicBezTo>
                  <a:pt x="3973674" y="2555161"/>
                  <a:pt x="3745889" y="3059250"/>
                  <a:pt x="3378521" y="3421619"/>
                </a:cubicBezTo>
              </a:path>
            </a:pathLst>
          </a:custGeom>
          <a:solidFill>
            <a:srgbClr val="DEEB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弧形 10">
            <a:extLst>
              <a:ext uri="{FF2B5EF4-FFF2-40B4-BE49-F238E27FC236}">
                <a16:creationId xmlns:a16="http://schemas.microsoft.com/office/drawing/2014/main" id="{B0F1CF6E-13F5-4B3D-8D46-16A69FF5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2100"/>
            <a:ext cx="3987800" cy="3995738"/>
          </a:xfrm>
          <a:custGeom>
            <a:avLst/>
            <a:gdLst>
              <a:gd name="T0" fmla="*/ 3053298 w 3986530"/>
              <a:gd name="T1" fmla="*/ 305918 h 3995420"/>
              <a:gd name="T2" fmla="*/ 3986530 w 3986530"/>
              <a:gd name="T3" fmla="*/ 1997709 h 3995420"/>
              <a:gd name="T4" fmla="*/ 3391377 w 3986530"/>
              <a:gd name="T5" fmla="*/ 3421577 h 3995420"/>
              <a:gd name="T6" fmla="*/ 1993265 w 3986530"/>
              <a:gd name="T7" fmla="*/ 1997710 h 3995420"/>
              <a:gd name="T8" fmla="*/ 3053298 w 3986530"/>
              <a:gd name="T9" fmla="*/ 305918 h 3995420"/>
              <a:gd name="T10" fmla="*/ 3986530 w 3986530"/>
              <a:gd name="T11" fmla="*/ 1997709 h 3995420"/>
              <a:gd name="T12" fmla="*/ 3391377 w 3986530"/>
              <a:gd name="T13" fmla="*/ 3421577 h 3995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86530" h="3995420" stroke="0">
                <a:moveTo>
                  <a:pt x="3053298" y="305918"/>
                </a:moveTo>
                <a:cubicBezTo>
                  <a:pt x="3614065" y="659339"/>
                  <a:pt x="3986530" y="1284930"/>
                  <a:pt x="3986530" y="1997709"/>
                </a:cubicBezTo>
                <a:cubicBezTo>
                  <a:pt x="3986530" y="2555119"/>
                  <a:pt x="3758745" y="3059208"/>
                  <a:pt x="3391377" y="3421577"/>
                </a:cubicBezTo>
                <a:lnTo>
                  <a:pt x="1993265" y="1997710"/>
                </a:lnTo>
                <a:close/>
              </a:path>
              <a:path w="3986530" h="3995420" fill="none">
                <a:moveTo>
                  <a:pt x="3053298" y="305918"/>
                </a:moveTo>
                <a:cubicBezTo>
                  <a:pt x="3614065" y="659339"/>
                  <a:pt x="3986530" y="1284930"/>
                  <a:pt x="3986530" y="1997709"/>
                </a:cubicBezTo>
                <a:cubicBezTo>
                  <a:pt x="3986530" y="2555119"/>
                  <a:pt x="3758745" y="3059208"/>
                  <a:pt x="3391377" y="3421577"/>
                </a:cubicBezTo>
              </a:path>
            </a:pathLst>
          </a:custGeom>
          <a:solidFill>
            <a:srgbClr val="BDD7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1" name="椭圆 1">
            <a:extLst>
              <a:ext uri="{FF2B5EF4-FFF2-40B4-BE49-F238E27FC236}">
                <a16:creationId xmlns:a16="http://schemas.microsoft.com/office/drawing/2014/main" id="{6289BAC8-F49C-4E9B-AFBF-93647437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1568450"/>
            <a:ext cx="3997325" cy="39957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3732" name="直接箭头连接符 3">
            <a:extLst>
              <a:ext uri="{FF2B5EF4-FFF2-40B4-BE49-F238E27FC236}">
                <a16:creationId xmlns:a16="http://schemas.microsoft.com/office/drawing/2014/main" id="{967F73DB-077B-4EF9-BDDA-34117CDB8C8F}"/>
              </a:ext>
            </a:extLst>
          </p:cNvPr>
          <p:cNvCxnSpPr>
            <a:cxnSpLocks noChangeShapeType="1"/>
            <a:endCxn id="73731" idx="6"/>
          </p:cNvCxnSpPr>
          <p:nvPr/>
        </p:nvCxnSpPr>
        <p:spPr bwMode="auto">
          <a:xfrm flipV="1">
            <a:off x="5800725" y="3567113"/>
            <a:ext cx="202882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3" name="直接箭头连接符 5">
            <a:extLst>
              <a:ext uri="{FF2B5EF4-FFF2-40B4-BE49-F238E27FC236}">
                <a16:creationId xmlns:a16="http://schemas.microsoft.com/office/drawing/2014/main" id="{73E00D0D-F60F-45C3-96A2-12E678F3D7F8}"/>
              </a:ext>
            </a:extLst>
          </p:cNvPr>
          <p:cNvCxnSpPr>
            <a:cxnSpLocks noChangeShapeType="1"/>
            <a:stCxn id="73729" idx="1"/>
            <a:endCxn id="73731" idx="7"/>
          </p:cNvCxnSpPr>
          <p:nvPr/>
        </p:nvCxnSpPr>
        <p:spPr bwMode="auto">
          <a:xfrm flipV="1">
            <a:off x="5835650" y="2154238"/>
            <a:ext cx="1408113" cy="1406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4" name="文本框 8">
            <a:extLst>
              <a:ext uri="{FF2B5EF4-FFF2-40B4-BE49-F238E27FC236}">
                <a16:creationId xmlns:a16="http://schemas.microsoft.com/office/drawing/2014/main" id="{375BB350-DED9-466F-85C5-D22C03CBD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1565275"/>
            <a:ext cx="6699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T1</a:t>
            </a:r>
          </a:p>
        </p:txBody>
      </p:sp>
      <p:sp>
        <p:nvSpPr>
          <p:cNvPr id="73735" name="文本框 8">
            <a:extLst>
              <a:ext uri="{FF2B5EF4-FFF2-40B4-BE49-F238E27FC236}">
                <a16:creationId xmlns:a16="http://schemas.microsoft.com/office/drawing/2014/main" id="{86EB73BA-87AB-4E36-A9B2-D9E98ABC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3273425"/>
            <a:ext cx="66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T2</a:t>
            </a:r>
          </a:p>
        </p:txBody>
      </p:sp>
      <p:cxnSp>
        <p:nvCxnSpPr>
          <p:cNvPr id="73736" name="直接箭头连接符 13">
            <a:extLst>
              <a:ext uri="{FF2B5EF4-FFF2-40B4-BE49-F238E27FC236}">
                <a16:creationId xmlns:a16="http://schemas.microsoft.com/office/drawing/2014/main" id="{0E2455F8-DC16-4F50-AE18-BB30B5291061}"/>
              </a:ext>
            </a:extLst>
          </p:cNvPr>
          <p:cNvCxnSpPr>
            <a:cxnSpLocks noChangeShapeType="1"/>
            <a:stCxn id="73729" idx="1"/>
            <a:endCxn id="73731" idx="7"/>
          </p:cNvCxnSpPr>
          <p:nvPr/>
        </p:nvCxnSpPr>
        <p:spPr bwMode="auto">
          <a:xfrm>
            <a:off x="5835650" y="3560763"/>
            <a:ext cx="1558925" cy="1206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7" name="文本框 8">
            <a:extLst>
              <a:ext uri="{FF2B5EF4-FFF2-40B4-BE49-F238E27FC236}">
                <a16:creationId xmlns:a16="http://schemas.microsoft.com/office/drawing/2014/main" id="{7CF999EE-93AF-4C6E-9DDC-7FC25623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4592638"/>
            <a:ext cx="8016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C1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本框 7">
            <a:extLst>
              <a:ext uri="{FF2B5EF4-FFF2-40B4-BE49-F238E27FC236}">
                <a16:creationId xmlns:a16="http://schemas.microsoft.com/office/drawing/2014/main" id="{AA57AEFD-FBEA-411B-96EB-11890D5A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1189038"/>
            <a:ext cx="13763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74754" name="圆角矩形 8">
            <a:extLst>
              <a:ext uri="{FF2B5EF4-FFF2-40B4-BE49-F238E27FC236}">
                <a16:creationId xmlns:a16="http://schemas.microsoft.com/office/drawing/2014/main" id="{B10CCD25-C9FB-4FD1-9ACE-D6134C0A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7225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5" name="文本框 7">
            <a:extLst>
              <a:ext uri="{FF2B5EF4-FFF2-40B4-BE49-F238E27FC236}">
                <a16:creationId xmlns:a16="http://schemas.microsoft.com/office/drawing/2014/main" id="{DC03D268-F86A-467B-80F8-9158A0FA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173163"/>
            <a:ext cx="210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74756" name="直接箭头连接符 13">
            <a:extLst>
              <a:ext uri="{FF2B5EF4-FFF2-40B4-BE49-F238E27FC236}">
                <a16:creationId xmlns:a16="http://schemas.microsoft.com/office/drawing/2014/main" id="{2779A539-322A-465F-9CB4-C4BA64098758}"/>
              </a:ext>
            </a:extLst>
          </p:cNvPr>
          <p:cNvCxnSpPr>
            <a:cxnSpLocks noChangeShapeType="1"/>
            <a:stCxn id="74760" idx="3"/>
            <a:endCxn id="74763" idx="1"/>
          </p:cNvCxnSpPr>
          <p:nvPr/>
        </p:nvCxnSpPr>
        <p:spPr bwMode="auto">
          <a:xfrm flipV="1">
            <a:off x="5848350" y="1511300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57" name="直接箭头连接符 13">
            <a:extLst>
              <a:ext uri="{FF2B5EF4-FFF2-40B4-BE49-F238E27FC236}">
                <a16:creationId xmlns:a16="http://schemas.microsoft.com/office/drawing/2014/main" id="{EB18998C-85FA-4260-B456-BD3E0FF5F509}"/>
              </a:ext>
            </a:extLst>
          </p:cNvPr>
          <p:cNvCxnSpPr>
            <a:cxnSpLocks noChangeShapeType="1"/>
            <a:stCxn id="74760" idx="3"/>
            <a:endCxn id="74763" idx="1"/>
          </p:cNvCxnSpPr>
          <p:nvPr/>
        </p:nvCxnSpPr>
        <p:spPr bwMode="auto">
          <a:xfrm>
            <a:off x="4413250" y="190023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58" name="文本框 7">
            <a:extLst>
              <a:ext uri="{FF2B5EF4-FFF2-40B4-BE49-F238E27FC236}">
                <a16:creationId xmlns:a16="http://schemas.microsoft.com/office/drawing/2014/main" id="{2B0981FE-2550-47BC-A241-E706FC17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2784475"/>
            <a:ext cx="2760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74759" name="文本框 7">
            <a:extLst>
              <a:ext uri="{FF2B5EF4-FFF2-40B4-BE49-F238E27FC236}">
                <a16:creationId xmlns:a16="http://schemas.microsoft.com/office/drawing/2014/main" id="{7E9E3D8E-0FB0-4F43-B4B9-68A70A34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59275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74760" name="圆角矩形 8">
            <a:extLst>
              <a:ext uri="{FF2B5EF4-FFF2-40B4-BE49-F238E27FC236}">
                <a16:creationId xmlns:a16="http://schemas.microsoft.com/office/drawing/2014/main" id="{30DD71DD-A886-4866-901F-30EBA82C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圆角矩形 8">
            <a:extLst>
              <a:ext uri="{FF2B5EF4-FFF2-40B4-BE49-F238E27FC236}">
                <a16:creationId xmlns:a16="http://schemas.microsoft.com/office/drawing/2014/main" id="{17CA95F0-EB64-426A-9393-087E16E4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42957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4762" name="直接箭头连接符 13">
            <a:extLst>
              <a:ext uri="{FF2B5EF4-FFF2-40B4-BE49-F238E27FC236}">
                <a16:creationId xmlns:a16="http://schemas.microsoft.com/office/drawing/2014/main" id="{4FB87590-F358-40AA-8B28-F408612849F5}"/>
              </a:ext>
            </a:extLst>
          </p:cNvPr>
          <p:cNvCxnSpPr>
            <a:cxnSpLocks noChangeShapeType="1"/>
            <a:stCxn id="74760" idx="3"/>
            <a:endCxn id="74763" idx="1"/>
          </p:cNvCxnSpPr>
          <p:nvPr/>
        </p:nvCxnSpPr>
        <p:spPr bwMode="auto">
          <a:xfrm>
            <a:off x="4413250" y="349408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3" name="圆角矩形 8">
            <a:extLst>
              <a:ext uri="{FF2B5EF4-FFF2-40B4-BE49-F238E27FC236}">
                <a16:creationId xmlns:a16="http://schemas.microsoft.com/office/drawing/2014/main" id="{4662098B-DBD8-4008-AB78-0DFC2669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文本框 13">
            <a:extLst>
              <a:ext uri="{FF2B5EF4-FFF2-40B4-BE49-F238E27FC236}">
                <a16:creationId xmlns:a16="http://schemas.microsoft.com/office/drawing/2014/main" id="{8B355CF1-71F7-4BCB-9058-80890B6B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114425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74765" name="文本框 14">
            <a:extLst>
              <a:ext uri="{FF2B5EF4-FFF2-40B4-BE49-F238E27FC236}">
                <a16:creationId xmlns:a16="http://schemas.microsoft.com/office/drawing/2014/main" id="{DE4DE9ED-16DD-4524-9E7C-529D8075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2054225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74766" name="文本框 15">
            <a:extLst>
              <a:ext uri="{FF2B5EF4-FFF2-40B4-BE49-F238E27FC236}">
                <a16:creationId xmlns:a16="http://schemas.microsoft.com/office/drawing/2014/main" id="{A3F1896F-03B3-45C0-AA7D-1D816C67A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1157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文本框 7">
            <a:extLst>
              <a:ext uri="{FF2B5EF4-FFF2-40B4-BE49-F238E27FC236}">
                <a16:creationId xmlns:a16="http://schemas.microsoft.com/office/drawing/2014/main" id="{816686DC-2D9F-4604-B8B8-7FCCF3A8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1189038"/>
            <a:ext cx="13763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75778" name="圆角矩形 8">
            <a:extLst>
              <a:ext uri="{FF2B5EF4-FFF2-40B4-BE49-F238E27FC236}">
                <a16:creationId xmlns:a16="http://schemas.microsoft.com/office/drawing/2014/main" id="{72B7F64D-933D-4AB5-BF5F-887A65D2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7225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79" name="文本框 7">
            <a:extLst>
              <a:ext uri="{FF2B5EF4-FFF2-40B4-BE49-F238E27FC236}">
                <a16:creationId xmlns:a16="http://schemas.microsoft.com/office/drawing/2014/main" id="{51A93ADF-1ADC-47DC-86ED-5E6F4591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173163"/>
            <a:ext cx="210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75780" name="直接箭头连接符 13">
            <a:extLst>
              <a:ext uri="{FF2B5EF4-FFF2-40B4-BE49-F238E27FC236}">
                <a16:creationId xmlns:a16="http://schemas.microsoft.com/office/drawing/2014/main" id="{401F4E4A-B867-47A3-8D94-400AC85A6067}"/>
              </a:ext>
            </a:extLst>
          </p:cNvPr>
          <p:cNvCxnSpPr>
            <a:cxnSpLocks noChangeShapeType="1"/>
            <a:stCxn id="75784" idx="3"/>
            <a:endCxn id="75787" idx="1"/>
          </p:cNvCxnSpPr>
          <p:nvPr/>
        </p:nvCxnSpPr>
        <p:spPr bwMode="auto">
          <a:xfrm flipV="1">
            <a:off x="5848350" y="1511300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1" name="直接箭头连接符 13">
            <a:extLst>
              <a:ext uri="{FF2B5EF4-FFF2-40B4-BE49-F238E27FC236}">
                <a16:creationId xmlns:a16="http://schemas.microsoft.com/office/drawing/2014/main" id="{6E15B447-1E63-438F-A279-3AB6630B216E}"/>
              </a:ext>
            </a:extLst>
          </p:cNvPr>
          <p:cNvCxnSpPr>
            <a:cxnSpLocks noChangeShapeType="1"/>
            <a:stCxn id="75784" idx="3"/>
            <a:endCxn id="75787" idx="1"/>
          </p:cNvCxnSpPr>
          <p:nvPr/>
        </p:nvCxnSpPr>
        <p:spPr bwMode="auto">
          <a:xfrm>
            <a:off x="4413250" y="190023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2" name="文本框 7">
            <a:extLst>
              <a:ext uri="{FF2B5EF4-FFF2-40B4-BE49-F238E27FC236}">
                <a16:creationId xmlns:a16="http://schemas.microsoft.com/office/drawing/2014/main" id="{61A61549-DA1F-4CDD-862B-574CA1357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2784475"/>
            <a:ext cx="2760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75783" name="文本框 7">
            <a:extLst>
              <a:ext uri="{FF2B5EF4-FFF2-40B4-BE49-F238E27FC236}">
                <a16:creationId xmlns:a16="http://schemas.microsoft.com/office/drawing/2014/main" id="{E2398236-B25A-4B3B-B2F9-A5B61249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59275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75784" name="圆角矩形 8">
            <a:extLst>
              <a:ext uri="{FF2B5EF4-FFF2-40B4-BE49-F238E27FC236}">
                <a16:creationId xmlns:a16="http://schemas.microsoft.com/office/drawing/2014/main" id="{A01C6111-0F44-4293-B497-2104BE62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5" name="圆角矩形 8">
            <a:extLst>
              <a:ext uri="{FF2B5EF4-FFF2-40B4-BE49-F238E27FC236}">
                <a16:creationId xmlns:a16="http://schemas.microsoft.com/office/drawing/2014/main" id="{DFE48B59-9A31-485E-B916-57178F02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42957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5786" name="直接箭头连接符 13">
            <a:extLst>
              <a:ext uri="{FF2B5EF4-FFF2-40B4-BE49-F238E27FC236}">
                <a16:creationId xmlns:a16="http://schemas.microsoft.com/office/drawing/2014/main" id="{3EB4581F-AD36-4CAD-847E-D52A6EEE484F}"/>
              </a:ext>
            </a:extLst>
          </p:cNvPr>
          <p:cNvCxnSpPr>
            <a:cxnSpLocks noChangeShapeType="1"/>
            <a:stCxn id="75784" idx="3"/>
            <a:endCxn id="75787" idx="1"/>
          </p:cNvCxnSpPr>
          <p:nvPr/>
        </p:nvCxnSpPr>
        <p:spPr bwMode="auto">
          <a:xfrm>
            <a:off x="4413250" y="349408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圆角矩形 8">
            <a:extLst>
              <a:ext uri="{FF2B5EF4-FFF2-40B4-BE49-F238E27FC236}">
                <a16:creationId xmlns:a16="http://schemas.microsoft.com/office/drawing/2014/main" id="{C64797E2-A9CB-48E7-9F35-76CC63E2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圆角矩形 1">
            <a:extLst>
              <a:ext uri="{FF2B5EF4-FFF2-40B4-BE49-F238E27FC236}">
                <a16:creationId xmlns:a16="http://schemas.microsoft.com/office/drawing/2014/main" id="{239DD9C1-F63C-4F58-8F16-279B028F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933450"/>
            <a:ext cx="6856412" cy="11160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文本框 17">
            <a:extLst>
              <a:ext uri="{FF2B5EF4-FFF2-40B4-BE49-F238E27FC236}">
                <a16:creationId xmlns:a16="http://schemas.microsoft.com/office/drawing/2014/main" id="{BF7B6CB2-A2DC-4772-BBB3-87CC2E88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114425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75790" name="文本框 18">
            <a:extLst>
              <a:ext uri="{FF2B5EF4-FFF2-40B4-BE49-F238E27FC236}">
                <a16:creationId xmlns:a16="http://schemas.microsoft.com/office/drawing/2014/main" id="{913274F0-4226-41BC-868A-99EC52F0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2054225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75791" name="文本框 19">
            <a:extLst>
              <a:ext uri="{FF2B5EF4-FFF2-40B4-BE49-F238E27FC236}">
                <a16:creationId xmlns:a16="http://schemas.microsoft.com/office/drawing/2014/main" id="{86F6D6F1-1C6D-4D5A-A151-B74F57693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1157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任意多边形 5">
            <a:extLst>
              <a:ext uri="{FF2B5EF4-FFF2-40B4-BE49-F238E27FC236}">
                <a16:creationId xmlns:a16="http://schemas.microsoft.com/office/drawing/2014/main" id="{9E8C062A-A9CE-4A4A-90AE-C604A735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2" y="881833"/>
            <a:ext cx="6831207" cy="5135608"/>
          </a:xfrm>
          <a:custGeom>
            <a:avLst/>
            <a:gdLst>
              <a:gd name="T0" fmla="*/ 7232015 w 7232015"/>
              <a:gd name="T1" fmla="*/ 0 h 5153025"/>
              <a:gd name="T2" fmla="*/ 0 w 7232015"/>
              <a:gd name="T3" fmla="*/ 60960 h 5153025"/>
              <a:gd name="T4" fmla="*/ 161925 w 7232015"/>
              <a:gd name="T5" fmla="*/ 943610 h 5153025"/>
              <a:gd name="T6" fmla="*/ 263525 w 7232015"/>
              <a:gd name="T7" fmla="*/ 1551940 h 5153025"/>
              <a:gd name="T8" fmla="*/ 415925 w 7232015"/>
              <a:gd name="T9" fmla="*/ 2069465 h 5153025"/>
              <a:gd name="T10" fmla="*/ 628650 w 7232015"/>
              <a:gd name="T11" fmla="*/ 2475230 h 5153025"/>
              <a:gd name="T12" fmla="*/ 963295 w 7232015"/>
              <a:gd name="T13" fmla="*/ 3042920 h 5153025"/>
              <a:gd name="T14" fmla="*/ 1358900 w 7232015"/>
              <a:gd name="T15" fmla="*/ 3418205 h 5153025"/>
              <a:gd name="T16" fmla="*/ 2018665 w 7232015"/>
              <a:gd name="T17" fmla="*/ 3864610 h 5153025"/>
              <a:gd name="T18" fmla="*/ 2616835 w 7232015"/>
              <a:gd name="T19" fmla="*/ 4158615 h 5153025"/>
              <a:gd name="T20" fmla="*/ 3519805 w 7232015"/>
              <a:gd name="T21" fmla="*/ 4382135 h 5153025"/>
              <a:gd name="T22" fmla="*/ 4452620 w 7232015"/>
              <a:gd name="T23" fmla="*/ 4635500 h 5153025"/>
              <a:gd name="T24" fmla="*/ 5558155 w 7232015"/>
              <a:gd name="T25" fmla="*/ 4878705 h 5153025"/>
              <a:gd name="T26" fmla="*/ 6816090 w 7232015"/>
              <a:gd name="T27" fmla="*/ 5132705 h 5153025"/>
              <a:gd name="T28" fmla="*/ 6856730 w 7232015"/>
              <a:gd name="T29" fmla="*/ 5153025 h 5153025"/>
              <a:gd name="T30" fmla="*/ 6856730 w 7232015"/>
              <a:gd name="T31" fmla="*/ 0 h 5153025"/>
              <a:gd name="connsiteX0" fmla="*/ 7232015 w 7232015"/>
              <a:gd name="connsiteY0" fmla="*/ 0 h 5144316"/>
              <a:gd name="connsiteX1" fmla="*/ 0 w 7232015"/>
              <a:gd name="connsiteY1" fmla="*/ 60960 h 5144316"/>
              <a:gd name="connsiteX2" fmla="*/ 161925 w 7232015"/>
              <a:gd name="connsiteY2" fmla="*/ 943610 h 5144316"/>
              <a:gd name="connsiteX3" fmla="*/ 263525 w 7232015"/>
              <a:gd name="connsiteY3" fmla="*/ 1551940 h 5144316"/>
              <a:gd name="connsiteX4" fmla="*/ 415925 w 7232015"/>
              <a:gd name="connsiteY4" fmla="*/ 2069465 h 5144316"/>
              <a:gd name="connsiteX5" fmla="*/ 628650 w 7232015"/>
              <a:gd name="connsiteY5" fmla="*/ 2475230 h 5144316"/>
              <a:gd name="connsiteX6" fmla="*/ 963295 w 7232015"/>
              <a:gd name="connsiteY6" fmla="*/ 3042920 h 5144316"/>
              <a:gd name="connsiteX7" fmla="*/ 1358900 w 7232015"/>
              <a:gd name="connsiteY7" fmla="*/ 3418205 h 5144316"/>
              <a:gd name="connsiteX8" fmla="*/ 2018665 w 7232015"/>
              <a:gd name="connsiteY8" fmla="*/ 3864610 h 5144316"/>
              <a:gd name="connsiteX9" fmla="*/ 2616835 w 7232015"/>
              <a:gd name="connsiteY9" fmla="*/ 4158615 h 5144316"/>
              <a:gd name="connsiteX10" fmla="*/ 3519805 w 7232015"/>
              <a:gd name="connsiteY10" fmla="*/ 4382135 h 5144316"/>
              <a:gd name="connsiteX11" fmla="*/ 4452620 w 7232015"/>
              <a:gd name="connsiteY11" fmla="*/ 4635500 h 5144316"/>
              <a:gd name="connsiteX12" fmla="*/ 5558155 w 7232015"/>
              <a:gd name="connsiteY12" fmla="*/ 4878705 h 5144316"/>
              <a:gd name="connsiteX13" fmla="*/ 6816090 w 7232015"/>
              <a:gd name="connsiteY13" fmla="*/ 5132705 h 5144316"/>
              <a:gd name="connsiteX14" fmla="*/ 6830606 w 7232015"/>
              <a:gd name="connsiteY14" fmla="*/ 5144316 h 5144316"/>
              <a:gd name="connsiteX15" fmla="*/ 6856730 w 7232015"/>
              <a:gd name="connsiteY15" fmla="*/ 0 h 5144316"/>
              <a:gd name="connsiteX0" fmla="*/ 7232015 w 7232015"/>
              <a:gd name="connsiteY0" fmla="*/ 0 h 5144316"/>
              <a:gd name="connsiteX1" fmla="*/ 0 w 7232015"/>
              <a:gd name="connsiteY1" fmla="*/ 60960 h 5144316"/>
              <a:gd name="connsiteX2" fmla="*/ 161925 w 7232015"/>
              <a:gd name="connsiteY2" fmla="*/ 943610 h 5144316"/>
              <a:gd name="connsiteX3" fmla="*/ 263525 w 7232015"/>
              <a:gd name="connsiteY3" fmla="*/ 1551940 h 5144316"/>
              <a:gd name="connsiteX4" fmla="*/ 415925 w 7232015"/>
              <a:gd name="connsiteY4" fmla="*/ 2069465 h 5144316"/>
              <a:gd name="connsiteX5" fmla="*/ 628650 w 7232015"/>
              <a:gd name="connsiteY5" fmla="*/ 2475230 h 5144316"/>
              <a:gd name="connsiteX6" fmla="*/ 963295 w 7232015"/>
              <a:gd name="connsiteY6" fmla="*/ 3042920 h 5144316"/>
              <a:gd name="connsiteX7" fmla="*/ 1358900 w 7232015"/>
              <a:gd name="connsiteY7" fmla="*/ 3418205 h 5144316"/>
              <a:gd name="connsiteX8" fmla="*/ 2018665 w 7232015"/>
              <a:gd name="connsiteY8" fmla="*/ 3864610 h 5144316"/>
              <a:gd name="connsiteX9" fmla="*/ 2616835 w 7232015"/>
              <a:gd name="connsiteY9" fmla="*/ 4158615 h 5144316"/>
              <a:gd name="connsiteX10" fmla="*/ 3519805 w 7232015"/>
              <a:gd name="connsiteY10" fmla="*/ 4382135 h 5144316"/>
              <a:gd name="connsiteX11" fmla="*/ 4452620 w 7232015"/>
              <a:gd name="connsiteY11" fmla="*/ 4635500 h 5144316"/>
              <a:gd name="connsiteX12" fmla="*/ 5558155 w 7232015"/>
              <a:gd name="connsiteY12" fmla="*/ 4878705 h 5144316"/>
              <a:gd name="connsiteX13" fmla="*/ 6816090 w 7232015"/>
              <a:gd name="connsiteY13" fmla="*/ 5132705 h 5144316"/>
              <a:gd name="connsiteX14" fmla="*/ 6830606 w 7232015"/>
              <a:gd name="connsiteY14" fmla="*/ 5144316 h 5144316"/>
              <a:gd name="connsiteX15" fmla="*/ 6830607 w 7232015"/>
              <a:gd name="connsiteY15" fmla="*/ 8708 h 5144316"/>
              <a:gd name="connsiteX0" fmla="*/ 6805332 w 6830607"/>
              <a:gd name="connsiteY0" fmla="*/ 8709 h 5135608"/>
              <a:gd name="connsiteX1" fmla="*/ 0 w 6830607"/>
              <a:gd name="connsiteY1" fmla="*/ 52252 h 5135608"/>
              <a:gd name="connsiteX2" fmla="*/ 161925 w 6830607"/>
              <a:gd name="connsiteY2" fmla="*/ 934902 h 5135608"/>
              <a:gd name="connsiteX3" fmla="*/ 263525 w 6830607"/>
              <a:gd name="connsiteY3" fmla="*/ 1543232 h 5135608"/>
              <a:gd name="connsiteX4" fmla="*/ 415925 w 6830607"/>
              <a:gd name="connsiteY4" fmla="*/ 2060757 h 5135608"/>
              <a:gd name="connsiteX5" fmla="*/ 628650 w 6830607"/>
              <a:gd name="connsiteY5" fmla="*/ 2466522 h 5135608"/>
              <a:gd name="connsiteX6" fmla="*/ 963295 w 6830607"/>
              <a:gd name="connsiteY6" fmla="*/ 3034212 h 5135608"/>
              <a:gd name="connsiteX7" fmla="*/ 1358900 w 6830607"/>
              <a:gd name="connsiteY7" fmla="*/ 3409497 h 5135608"/>
              <a:gd name="connsiteX8" fmla="*/ 2018665 w 6830607"/>
              <a:gd name="connsiteY8" fmla="*/ 3855902 h 5135608"/>
              <a:gd name="connsiteX9" fmla="*/ 2616835 w 6830607"/>
              <a:gd name="connsiteY9" fmla="*/ 4149907 h 5135608"/>
              <a:gd name="connsiteX10" fmla="*/ 3519805 w 6830607"/>
              <a:gd name="connsiteY10" fmla="*/ 4373427 h 5135608"/>
              <a:gd name="connsiteX11" fmla="*/ 4452620 w 6830607"/>
              <a:gd name="connsiteY11" fmla="*/ 4626792 h 5135608"/>
              <a:gd name="connsiteX12" fmla="*/ 5558155 w 6830607"/>
              <a:gd name="connsiteY12" fmla="*/ 4869997 h 5135608"/>
              <a:gd name="connsiteX13" fmla="*/ 6816090 w 6830607"/>
              <a:gd name="connsiteY13" fmla="*/ 5123997 h 5135608"/>
              <a:gd name="connsiteX14" fmla="*/ 6830606 w 6830607"/>
              <a:gd name="connsiteY14" fmla="*/ 5135608 h 5135608"/>
              <a:gd name="connsiteX15" fmla="*/ 6830607 w 6830607"/>
              <a:gd name="connsiteY15" fmla="*/ 0 h 51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30607" h="5135608">
                <a:moveTo>
                  <a:pt x="6805332" y="8709"/>
                </a:moveTo>
                <a:lnTo>
                  <a:pt x="0" y="52252"/>
                </a:lnTo>
                <a:lnTo>
                  <a:pt x="161925" y="934902"/>
                </a:lnTo>
                <a:lnTo>
                  <a:pt x="263525" y="1543232"/>
                </a:lnTo>
                <a:lnTo>
                  <a:pt x="415925" y="2060757"/>
                </a:lnTo>
                <a:lnTo>
                  <a:pt x="628650" y="2466522"/>
                </a:lnTo>
                <a:lnTo>
                  <a:pt x="963295" y="3034212"/>
                </a:lnTo>
                <a:lnTo>
                  <a:pt x="1358900" y="3409497"/>
                </a:lnTo>
                <a:lnTo>
                  <a:pt x="2018665" y="3855902"/>
                </a:lnTo>
                <a:lnTo>
                  <a:pt x="2616835" y="4149907"/>
                </a:lnTo>
                <a:lnTo>
                  <a:pt x="3519805" y="4373427"/>
                </a:lnTo>
                <a:lnTo>
                  <a:pt x="4452620" y="4626792"/>
                </a:lnTo>
                <a:lnTo>
                  <a:pt x="5558155" y="4869997"/>
                </a:lnTo>
                <a:lnTo>
                  <a:pt x="6816090" y="5123997"/>
                </a:lnTo>
                <a:lnTo>
                  <a:pt x="6830606" y="5135608"/>
                </a:lnTo>
                <a:cubicBezTo>
                  <a:pt x="6830606" y="3417933"/>
                  <a:pt x="6830607" y="1717675"/>
                  <a:pt x="6830607" y="0"/>
                </a:cubicBezTo>
              </a:path>
            </a:pathLst>
          </a:custGeom>
          <a:solidFill>
            <a:srgbClr val="7030A0">
              <a:alpha val="14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2" name="Straight Connector 35">
            <a:extLst>
              <a:ext uri="{FF2B5EF4-FFF2-40B4-BE49-F238E27FC236}">
                <a16:creationId xmlns:a16="http://schemas.microsoft.com/office/drawing/2014/main" id="{D57C783E-C835-400A-9B3E-1DC3189B7AEA}"/>
              </a:ext>
            </a:extLst>
          </p:cNvPr>
          <p:cNvSpPr>
            <a:spLocks noChangeAspect="1" noChangeShapeType="1"/>
          </p:cNvSpPr>
          <p:nvPr>
            <p:custDataLst>
              <p:tags r:id="rId2"/>
            </p:custDataLst>
          </p:nvPr>
        </p:nvSpPr>
        <p:spPr bwMode="auto">
          <a:xfrm>
            <a:off x="2562225" y="346075"/>
            <a:ext cx="0" cy="59293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Straight Connector 36">
            <a:extLst>
              <a:ext uri="{FF2B5EF4-FFF2-40B4-BE49-F238E27FC236}">
                <a16:creationId xmlns:a16="http://schemas.microsoft.com/office/drawing/2014/main" id="{7D1D3A78-B9C8-47AB-870F-833E033FF5B0}"/>
              </a:ext>
            </a:extLst>
          </p:cNvPr>
          <p:cNvSpPr>
            <a:spLocks noChangeAspect="1" noChangeShapeType="1"/>
          </p:cNvSpPr>
          <p:nvPr>
            <p:custDataLst>
              <p:tags r:id="rId3"/>
            </p:custDataLst>
          </p:nvPr>
        </p:nvSpPr>
        <p:spPr bwMode="auto">
          <a:xfrm>
            <a:off x="2565400" y="6276975"/>
            <a:ext cx="69500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204" name="直接箭头连接符 4">
            <a:extLst>
              <a:ext uri="{FF2B5EF4-FFF2-40B4-BE49-F238E27FC236}">
                <a16:creationId xmlns:a16="http://schemas.microsoft.com/office/drawing/2014/main" id="{631AC3B2-55E0-45D2-B978-AE8140771EE4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41875" y="6548438"/>
            <a:ext cx="250825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05" name="对象 7">
            <a:hlinkClick r:id="" action="ppaction://ole?verb=1"/>
            <a:extLst>
              <a:ext uri="{FF2B5EF4-FFF2-40B4-BE49-F238E27FC236}">
                <a16:creationId xmlns:a16="http://schemas.microsoft.com/office/drawing/2014/main" id="{997DA37C-02AA-442B-8C0F-D9D034934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04479"/>
              </p:ext>
            </p:extLst>
          </p:nvPr>
        </p:nvGraphicFramePr>
        <p:xfrm>
          <a:off x="9420225" y="6023427"/>
          <a:ext cx="13668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7" imgW="355320" imgH="215640" progId="Equation.KSEE3">
                  <p:embed/>
                </p:oleObj>
              </mc:Choice>
              <mc:Fallback>
                <p:oleObj r:id="rId7" imgW="355320" imgH="215640" progId="Equation.KSEE3">
                  <p:embed/>
                  <p:pic>
                    <p:nvPicPr>
                      <p:cNvPr id="51205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97DA37C-02AA-442B-8C0F-D9D034934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5" y="6023427"/>
                        <a:ext cx="13668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06" name="直接箭头连接符 4">
            <a:extLst>
              <a:ext uri="{FF2B5EF4-FFF2-40B4-BE49-F238E27FC236}">
                <a16:creationId xmlns:a16="http://schemas.microsoft.com/office/drawing/2014/main" id="{CBB84340-B775-4789-93B9-5AF2EE0BF66B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095500" y="2346325"/>
            <a:ext cx="22225" cy="2463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7" name="任意多边形 12">
            <a:extLst>
              <a:ext uri="{FF2B5EF4-FFF2-40B4-BE49-F238E27FC236}">
                <a16:creationId xmlns:a16="http://schemas.microsoft.com/office/drawing/2014/main" id="{0ABD362A-092E-463D-BAD6-5478C241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33450"/>
            <a:ext cx="6867525" cy="5081588"/>
          </a:xfrm>
          <a:custGeom>
            <a:avLst/>
            <a:gdLst>
              <a:gd name="T0" fmla="*/ 0 w 6866890"/>
              <a:gd name="T1" fmla="*/ 0 h 5081905"/>
              <a:gd name="T2" fmla="*/ 659130 w 6866890"/>
              <a:gd name="T3" fmla="*/ 2414270 h 5081905"/>
              <a:gd name="T4" fmla="*/ 2119630 w 6866890"/>
              <a:gd name="T5" fmla="*/ 3823970 h 5081905"/>
              <a:gd name="T6" fmla="*/ 4209415 w 6866890"/>
              <a:gd name="T7" fmla="*/ 4504055 h 5081905"/>
              <a:gd name="T8" fmla="*/ 6866890 w 6866890"/>
              <a:gd name="T9" fmla="*/ 5081905 h 508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6890" h="5081905">
                <a:moveTo>
                  <a:pt x="0" y="0"/>
                </a:moveTo>
                <a:cubicBezTo>
                  <a:pt x="102870" y="454660"/>
                  <a:pt x="234950" y="1649730"/>
                  <a:pt x="659130" y="2414270"/>
                </a:cubicBezTo>
                <a:cubicBezTo>
                  <a:pt x="1083310" y="3178810"/>
                  <a:pt x="1409700" y="3406140"/>
                  <a:pt x="2119630" y="3823970"/>
                </a:cubicBezTo>
                <a:cubicBezTo>
                  <a:pt x="2829560" y="4241800"/>
                  <a:pt x="3260090" y="4252595"/>
                  <a:pt x="4209415" y="4504055"/>
                </a:cubicBezTo>
                <a:cubicBezTo>
                  <a:pt x="5158740" y="4755515"/>
                  <a:pt x="6335395" y="4974590"/>
                  <a:pt x="6866890" y="50819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0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AFA5A30E-01D9-4DE6-A081-26AD2D5A8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6075"/>
          <a:ext cx="1463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9" imgW="380880" imgH="215640" progId="Equation.KSEE3">
                  <p:embed/>
                </p:oleObj>
              </mc:Choice>
              <mc:Fallback>
                <p:oleObj r:id="rId9" imgW="380880" imgH="215640" progId="Equation.KSEE3">
                  <p:embed/>
                  <p:pic>
                    <p:nvPicPr>
                      <p:cNvPr id="5120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FA5A30E-01D9-4DE6-A081-26AD2D5A8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6075"/>
                        <a:ext cx="1463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09" name="直接箭头连接符 6">
            <a:extLst>
              <a:ext uri="{FF2B5EF4-FFF2-40B4-BE49-F238E27FC236}">
                <a16:creationId xmlns:a16="http://schemas.microsoft.com/office/drawing/2014/main" id="{67B18B3E-2EF8-448A-8535-1B5188D6A797}"/>
              </a:ext>
            </a:extLst>
          </p:cNvPr>
          <p:cNvCxnSpPr>
            <a:cxnSpLocks noChangeShapeType="1"/>
            <a:stCxn id="51201" idx="15"/>
          </p:cNvCxnSpPr>
          <p:nvPr/>
        </p:nvCxnSpPr>
        <p:spPr bwMode="auto">
          <a:xfrm flipH="1">
            <a:off x="4648202" y="881833"/>
            <a:ext cx="4880167" cy="38044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212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EA9B6245-BBD8-4A80-87FF-C322A0C57B16}"/>
                  </a:ext>
                </a:extLst>
              </p:cNvPr>
              <p:cNvSpPr txBox="1"/>
              <p:nvPr/>
            </p:nvSpPr>
            <p:spPr bwMode="auto">
              <a:xfrm>
                <a:off x="6683956" y="2969418"/>
                <a:ext cx="2555874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1212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EA9B6245-BBD8-4A80-87FF-C322A0C5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3956" y="2969418"/>
                <a:ext cx="2555874" cy="682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任意多边形 14">
            <a:extLst>
              <a:ext uri="{FF2B5EF4-FFF2-40B4-BE49-F238E27FC236}">
                <a16:creationId xmlns:a16="http://schemas.microsoft.com/office/drawing/2014/main" id="{86FDDE70-0BE4-4947-B21C-56745070018B}"/>
              </a:ext>
            </a:extLst>
          </p:cNvPr>
          <p:cNvSpPr>
            <a:spLocks noChangeArrowheads="1"/>
          </p:cNvSpPr>
          <p:nvPr/>
        </p:nvSpPr>
        <p:spPr bwMode="auto">
          <a:xfrm rot="8253043" flipH="1">
            <a:off x="5290484" y="5092925"/>
            <a:ext cx="309270" cy="446569"/>
          </a:xfrm>
          <a:custGeom>
            <a:avLst/>
            <a:gdLst>
              <a:gd name="T0" fmla="*/ 598170 w 598170"/>
              <a:gd name="T1" fmla="*/ 831850 h 831850"/>
              <a:gd name="T2" fmla="*/ 151765 w 598170"/>
              <a:gd name="T3" fmla="*/ 507365 h 831850"/>
              <a:gd name="T4" fmla="*/ 0 w 598170"/>
              <a:gd name="T5" fmla="*/ 0 h 83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8170" h="831850">
                <a:moveTo>
                  <a:pt x="598170" y="831850"/>
                </a:moveTo>
                <a:cubicBezTo>
                  <a:pt x="511810" y="777240"/>
                  <a:pt x="271145" y="673735"/>
                  <a:pt x="151765" y="507365"/>
                </a:cubicBezTo>
                <a:cubicBezTo>
                  <a:pt x="32385" y="340995"/>
                  <a:pt x="21590" y="95250"/>
                  <a:pt x="0" y="0"/>
                </a:cubicBezTo>
              </a:path>
            </a:pathLst>
          </a:custGeom>
          <a:ln w="19050">
            <a:headEnd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120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DE4C54-E32A-45F8-9469-C0A5DF3882B0}"/>
                  </a:ext>
                </a:extLst>
              </p:cNvPr>
              <p:cNvSpPr txBox="1"/>
              <p:nvPr/>
            </p:nvSpPr>
            <p:spPr>
              <a:xfrm>
                <a:off x="5430794" y="5460994"/>
                <a:ext cx="1051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DE4C54-E32A-45F8-9469-C0A5DF388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794" y="5460994"/>
                <a:ext cx="105127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495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文本框 7">
            <a:extLst>
              <a:ext uri="{FF2B5EF4-FFF2-40B4-BE49-F238E27FC236}">
                <a16:creationId xmlns:a16="http://schemas.microsoft.com/office/drawing/2014/main" id="{3D4CB285-AC95-467A-95E1-83EB2472F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1189038"/>
            <a:ext cx="13763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76802" name="圆角矩形 8">
            <a:extLst>
              <a:ext uri="{FF2B5EF4-FFF2-40B4-BE49-F238E27FC236}">
                <a16:creationId xmlns:a16="http://schemas.microsoft.com/office/drawing/2014/main" id="{58AB20AE-D1DC-4821-9C77-89B9D7875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7225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3" name="文本框 7">
            <a:extLst>
              <a:ext uri="{FF2B5EF4-FFF2-40B4-BE49-F238E27FC236}">
                <a16:creationId xmlns:a16="http://schemas.microsoft.com/office/drawing/2014/main" id="{94312712-6977-4353-B24B-8E657BC98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173163"/>
            <a:ext cx="210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76804" name="直接箭头连接符 13">
            <a:extLst>
              <a:ext uri="{FF2B5EF4-FFF2-40B4-BE49-F238E27FC236}">
                <a16:creationId xmlns:a16="http://schemas.microsoft.com/office/drawing/2014/main" id="{407E5614-7F60-4918-8251-55C4296F5B33}"/>
              </a:ext>
            </a:extLst>
          </p:cNvPr>
          <p:cNvCxnSpPr>
            <a:cxnSpLocks noChangeShapeType="1"/>
            <a:stCxn id="76808" idx="3"/>
            <a:endCxn id="76811" idx="1"/>
          </p:cNvCxnSpPr>
          <p:nvPr/>
        </p:nvCxnSpPr>
        <p:spPr bwMode="auto">
          <a:xfrm flipV="1">
            <a:off x="5848350" y="1511300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05" name="直接箭头连接符 13">
            <a:extLst>
              <a:ext uri="{FF2B5EF4-FFF2-40B4-BE49-F238E27FC236}">
                <a16:creationId xmlns:a16="http://schemas.microsoft.com/office/drawing/2014/main" id="{03583E9B-E578-4ECB-8ACF-709F373F04A1}"/>
              </a:ext>
            </a:extLst>
          </p:cNvPr>
          <p:cNvCxnSpPr>
            <a:cxnSpLocks noChangeShapeType="1"/>
            <a:stCxn id="76808" idx="3"/>
            <a:endCxn id="76811" idx="1"/>
          </p:cNvCxnSpPr>
          <p:nvPr/>
        </p:nvCxnSpPr>
        <p:spPr bwMode="auto">
          <a:xfrm>
            <a:off x="4413250" y="190023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06" name="文本框 7">
            <a:extLst>
              <a:ext uri="{FF2B5EF4-FFF2-40B4-BE49-F238E27FC236}">
                <a16:creationId xmlns:a16="http://schemas.microsoft.com/office/drawing/2014/main" id="{9BEBD8D2-ED45-445D-B033-89665BB7E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2784475"/>
            <a:ext cx="2760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76807" name="文本框 7">
            <a:extLst>
              <a:ext uri="{FF2B5EF4-FFF2-40B4-BE49-F238E27FC236}">
                <a16:creationId xmlns:a16="http://schemas.microsoft.com/office/drawing/2014/main" id="{38FE776D-D84E-45EF-A125-4E6F8CE56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59275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76808" name="圆角矩形 8">
            <a:extLst>
              <a:ext uri="{FF2B5EF4-FFF2-40B4-BE49-F238E27FC236}">
                <a16:creationId xmlns:a16="http://schemas.microsoft.com/office/drawing/2014/main" id="{DDB0D274-985C-4A28-B84C-3714F2E8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圆角矩形 8">
            <a:extLst>
              <a:ext uri="{FF2B5EF4-FFF2-40B4-BE49-F238E27FC236}">
                <a16:creationId xmlns:a16="http://schemas.microsoft.com/office/drawing/2014/main" id="{9638D8F1-5A49-4FD0-BB9E-093B45E4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42957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6810" name="直接箭头连接符 13">
            <a:extLst>
              <a:ext uri="{FF2B5EF4-FFF2-40B4-BE49-F238E27FC236}">
                <a16:creationId xmlns:a16="http://schemas.microsoft.com/office/drawing/2014/main" id="{BC82B748-7E03-4995-A0E0-E0BED86AA53D}"/>
              </a:ext>
            </a:extLst>
          </p:cNvPr>
          <p:cNvCxnSpPr>
            <a:cxnSpLocks noChangeShapeType="1"/>
            <a:stCxn id="76808" idx="3"/>
            <a:endCxn id="76811" idx="1"/>
          </p:cNvCxnSpPr>
          <p:nvPr/>
        </p:nvCxnSpPr>
        <p:spPr bwMode="auto">
          <a:xfrm>
            <a:off x="4413250" y="349408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1" name="圆角矩形 8">
            <a:extLst>
              <a:ext uri="{FF2B5EF4-FFF2-40B4-BE49-F238E27FC236}">
                <a16:creationId xmlns:a16="http://schemas.microsoft.com/office/drawing/2014/main" id="{467BC4D9-B8F0-403A-B31E-B3F5B9D4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2" name="圆角矩形 1">
            <a:extLst>
              <a:ext uri="{FF2B5EF4-FFF2-40B4-BE49-F238E27FC236}">
                <a16:creationId xmlns:a16="http://schemas.microsoft.com/office/drawing/2014/main" id="{3F9B0D8C-5135-4EDD-AA2F-4F7601FF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2052638"/>
            <a:ext cx="3478212" cy="1614487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3" name="文本框 17">
            <a:extLst>
              <a:ext uri="{FF2B5EF4-FFF2-40B4-BE49-F238E27FC236}">
                <a16:creationId xmlns:a16="http://schemas.microsoft.com/office/drawing/2014/main" id="{0F888147-8CDB-4093-9903-E29F367A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114425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76814" name="文本框 18">
            <a:extLst>
              <a:ext uri="{FF2B5EF4-FFF2-40B4-BE49-F238E27FC236}">
                <a16:creationId xmlns:a16="http://schemas.microsoft.com/office/drawing/2014/main" id="{4FD90580-FCA8-4C7B-8448-CD03C8FC8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2054225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76815" name="文本框 19">
            <a:extLst>
              <a:ext uri="{FF2B5EF4-FFF2-40B4-BE49-F238E27FC236}">
                <a16:creationId xmlns:a16="http://schemas.microsoft.com/office/drawing/2014/main" id="{7211D7F7-9B42-4073-AD9D-154315688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1157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文本框 7">
            <a:extLst>
              <a:ext uri="{FF2B5EF4-FFF2-40B4-BE49-F238E27FC236}">
                <a16:creationId xmlns:a16="http://schemas.microsoft.com/office/drawing/2014/main" id="{7D7B232E-FDF7-471A-BF4F-445DB1382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1189038"/>
            <a:ext cx="13763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77826" name="圆角矩形 8">
            <a:extLst>
              <a:ext uri="{FF2B5EF4-FFF2-40B4-BE49-F238E27FC236}">
                <a16:creationId xmlns:a16="http://schemas.microsoft.com/office/drawing/2014/main" id="{878FD347-33BD-47B7-B947-DFE08223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7225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" name="文本框 7">
            <a:extLst>
              <a:ext uri="{FF2B5EF4-FFF2-40B4-BE49-F238E27FC236}">
                <a16:creationId xmlns:a16="http://schemas.microsoft.com/office/drawing/2014/main" id="{7AC81AAB-2E52-491A-84E5-5B633CD78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173163"/>
            <a:ext cx="210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77828" name="直接箭头连接符 13">
            <a:extLst>
              <a:ext uri="{FF2B5EF4-FFF2-40B4-BE49-F238E27FC236}">
                <a16:creationId xmlns:a16="http://schemas.microsoft.com/office/drawing/2014/main" id="{5FFCB47A-830D-45CC-AB16-03C8A7974E7F}"/>
              </a:ext>
            </a:extLst>
          </p:cNvPr>
          <p:cNvCxnSpPr>
            <a:cxnSpLocks noChangeShapeType="1"/>
            <a:stCxn id="77832" idx="3"/>
            <a:endCxn id="77835" idx="1"/>
          </p:cNvCxnSpPr>
          <p:nvPr/>
        </p:nvCxnSpPr>
        <p:spPr bwMode="auto">
          <a:xfrm flipV="1">
            <a:off x="5848350" y="1511300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29" name="直接箭头连接符 13">
            <a:extLst>
              <a:ext uri="{FF2B5EF4-FFF2-40B4-BE49-F238E27FC236}">
                <a16:creationId xmlns:a16="http://schemas.microsoft.com/office/drawing/2014/main" id="{3A2B5F24-8314-4A22-9E52-D61F1EE28357}"/>
              </a:ext>
            </a:extLst>
          </p:cNvPr>
          <p:cNvCxnSpPr>
            <a:cxnSpLocks noChangeShapeType="1"/>
            <a:stCxn id="77832" idx="3"/>
            <a:endCxn id="77835" idx="1"/>
          </p:cNvCxnSpPr>
          <p:nvPr/>
        </p:nvCxnSpPr>
        <p:spPr bwMode="auto">
          <a:xfrm>
            <a:off x="4413250" y="190023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0" name="文本框 7">
            <a:extLst>
              <a:ext uri="{FF2B5EF4-FFF2-40B4-BE49-F238E27FC236}">
                <a16:creationId xmlns:a16="http://schemas.microsoft.com/office/drawing/2014/main" id="{310B13AB-6F77-4EE6-B464-D5DABDBB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2784475"/>
            <a:ext cx="2760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77831" name="文本框 7">
            <a:extLst>
              <a:ext uri="{FF2B5EF4-FFF2-40B4-BE49-F238E27FC236}">
                <a16:creationId xmlns:a16="http://schemas.microsoft.com/office/drawing/2014/main" id="{0F5787BD-BDC8-462D-B588-71D038067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59275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77832" name="圆角矩形 8">
            <a:extLst>
              <a:ext uri="{FF2B5EF4-FFF2-40B4-BE49-F238E27FC236}">
                <a16:creationId xmlns:a16="http://schemas.microsoft.com/office/drawing/2014/main" id="{35223D5A-2A69-483B-A136-FCB45145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圆角矩形 8">
            <a:extLst>
              <a:ext uri="{FF2B5EF4-FFF2-40B4-BE49-F238E27FC236}">
                <a16:creationId xmlns:a16="http://schemas.microsoft.com/office/drawing/2014/main" id="{4DC9159D-F6D9-493D-BB93-B86C3CA1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42957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7834" name="直接箭头连接符 13">
            <a:extLst>
              <a:ext uri="{FF2B5EF4-FFF2-40B4-BE49-F238E27FC236}">
                <a16:creationId xmlns:a16="http://schemas.microsoft.com/office/drawing/2014/main" id="{865A3046-2DA6-4065-B183-2534550ED78B}"/>
              </a:ext>
            </a:extLst>
          </p:cNvPr>
          <p:cNvCxnSpPr>
            <a:cxnSpLocks noChangeShapeType="1"/>
            <a:stCxn id="77832" idx="3"/>
            <a:endCxn id="77835" idx="1"/>
          </p:cNvCxnSpPr>
          <p:nvPr/>
        </p:nvCxnSpPr>
        <p:spPr bwMode="auto">
          <a:xfrm>
            <a:off x="4413250" y="3494088"/>
            <a:ext cx="0" cy="803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5" name="圆角矩形 8">
            <a:extLst>
              <a:ext uri="{FF2B5EF4-FFF2-40B4-BE49-F238E27FC236}">
                <a16:creationId xmlns:a16="http://schemas.microsoft.com/office/drawing/2014/main" id="{7A540168-3620-4BB7-B106-565111DE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11255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6" name="圆角矩形 1">
            <a:extLst>
              <a:ext uri="{FF2B5EF4-FFF2-40B4-BE49-F238E27FC236}">
                <a16:creationId xmlns:a16="http://schemas.microsoft.com/office/drawing/2014/main" id="{C25EAB9C-7735-4AB1-B8FD-F23987B2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3643313"/>
            <a:ext cx="3478212" cy="1614487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7" name="文本框 17">
            <a:extLst>
              <a:ext uri="{FF2B5EF4-FFF2-40B4-BE49-F238E27FC236}">
                <a16:creationId xmlns:a16="http://schemas.microsoft.com/office/drawing/2014/main" id="{98886724-7082-498A-8605-3918A667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114425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77838" name="文本框 18">
            <a:extLst>
              <a:ext uri="{FF2B5EF4-FFF2-40B4-BE49-F238E27FC236}">
                <a16:creationId xmlns:a16="http://schemas.microsoft.com/office/drawing/2014/main" id="{42344D14-3C88-41BE-96D8-41D72F31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2054225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77839" name="文本框 19">
            <a:extLst>
              <a:ext uri="{FF2B5EF4-FFF2-40B4-BE49-F238E27FC236}">
                <a16:creationId xmlns:a16="http://schemas.microsoft.com/office/drawing/2014/main" id="{2FC0B96F-D1B0-4001-BC90-C0887811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1157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文本框 7">
            <a:extLst>
              <a:ext uri="{FF2B5EF4-FFF2-40B4-BE49-F238E27FC236}">
                <a16:creationId xmlns:a16="http://schemas.microsoft.com/office/drawing/2014/main" id="{14D17D5A-56DD-4081-A772-839C78840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06575"/>
            <a:ext cx="1374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78850" name="圆角矩形 8">
            <a:extLst>
              <a:ext uri="{FF2B5EF4-FFF2-40B4-BE49-F238E27FC236}">
                <a16:creationId xmlns:a16="http://schemas.microsoft.com/office/drawing/2014/main" id="{9899E1B1-61A9-4D1F-AE2B-940F6597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10832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1" name="文本框 7">
            <a:extLst>
              <a:ext uri="{FF2B5EF4-FFF2-40B4-BE49-F238E27FC236}">
                <a16:creationId xmlns:a16="http://schemas.microsoft.com/office/drawing/2014/main" id="{C10FF422-CABF-412F-86EA-E432E3F5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1790700"/>
            <a:ext cx="2101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78852" name="直接箭头连接符 13">
            <a:extLst>
              <a:ext uri="{FF2B5EF4-FFF2-40B4-BE49-F238E27FC236}">
                <a16:creationId xmlns:a16="http://schemas.microsoft.com/office/drawing/2014/main" id="{AD4137AD-F219-440A-B6FD-CB6130110777}"/>
              </a:ext>
            </a:extLst>
          </p:cNvPr>
          <p:cNvCxnSpPr>
            <a:cxnSpLocks noChangeShapeType="1"/>
            <a:stCxn id="78855" idx="3"/>
            <a:endCxn id="78857" idx="1"/>
          </p:cNvCxnSpPr>
          <p:nvPr/>
        </p:nvCxnSpPr>
        <p:spPr bwMode="auto">
          <a:xfrm>
            <a:off x="5873750" y="2128838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3" name="文本框 7">
            <a:extLst>
              <a:ext uri="{FF2B5EF4-FFF2-40B4-BE49-F238E27FC236}">
                <a16:creationId xmlns:a16="http://schemas.microsoft.com/office/drawing/2014/main" id="{55549D5D-24D6-40F1-9F48-C02434FAB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3170238"/>
            <a:ext cx="276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78854" name="文本框 7">
            <a:extLst>
              <a:ext uri="{FF2B5EF4-FFF2-40B4-BE49-F238E27FC236}">
                <a16:creationId xmlns:a16="http://schemas.microsoft.com/office/drawing/2014/main" id="{6EE785B4-03D4-4B7E-959F-B2C2D2F8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521200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78855" name="圆角矩形 8">
            <a:extLst>
              <a:ext uri="{FF2B5EF4-FFF2-40B4-BE49-F238E27FC236}">
                <a16:creationId xmlns:a16="http://schemas.microsoft.com/office/drawing/2014/main" id="{1F7876EF-5FE9-4791-9870-DA2B99CCF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圆角矩形 8">
            <a:extLst>
              <a:ext uri="{FF2B5EF4-FFF2-40B4-BE49-F238E27FC236}">
                <a16:creationId xmlns:a16="http://schemas.microsoft.com/office/drawing/2014/main" id="{556BAE38-915C-4DD9-B8AC-98F9144D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4457700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圆角矩形 8">
            <a:extLst>
              <a:ext uri="{FF2B5EF4-FFF2-40B4-BE49-F238E27FC236}">
                <a16:creationId xmlns:a16="http://schemas.microsoft.com/office/drawing/2014/main" id="{C66DD472-DD03-4BF3-ADA0-8C9664D5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8" name="文本框 13">
            <a:extLst>
              <a:ext uri="{FF2B5EF4-FFF2-40B4-BE49-F238E27FC236}">
                <a16:creationId xmlns:a16="http://schemas.microsoft.com/office/drawing/2014/main" id="{35971675-B5B3-4046-BF0A-DF841C56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1730375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78859" name="文本框 14">
            <a:extLst>
              <a:ext uri="{FF2B5EF4-FFF2-40B4-BE49-F238E27FC236}">
                <a16:creationId xmlns:a16="http://schemas.microsoft.com/office/drawing/2014/main" id="{6C77960B-14E7-46B3-AA29-B14A28DC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46363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78860" name="文本框 15">
            <a:extLst>
              <a:ext uri="{FF2B5EF4-FFF2-40B4-BE49-F238E27FC236}">
                <a16:creationId xmlns:a16="http://schemas.microsoft.com/office/drawing/2014/main" id="{A7A04CA4-F3FF-4A37-A79D-CAAC9F527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98462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  <p:sp>
        <p:nvSpPr>
          <p:cNvPr id="78861" name="文本框 7">
            <a:extLst>
              <a:ext uri="{FF2B5EF4-FFF2-40B4-BE49-F238E27FC236}">
                <a16:creationId xmlns:a16="http://schemas.microsoft.com/office/drawing/2014/main" id="{7D8B0A7D-4513-4AB0-B9C4-8CA23479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450850"/>
            <a:ext cx="1960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1: </a:t>
            </a:r>
          </a:p>
          <a:p>
            <a:r>
              <a:rPr lang="en-US" altLang="zh-CN">
                <a:sym typeface="DengXian" panose="02010600030101010101" pitchFamily="2" charset="-122"/>
              </a:rPr>
              <a:t>Intro &amp; Motivation</a:t>
            </a:r>
          </a:p>
        </p:txBody>
      </p:sp>
      <p:sp>
        <p:nvSpPr>
          <p:cNvPr id="78862" name="圆角矩形 8">
            <a:extLst>
              <a:ext uri="{FF2B5EF4-FFF2-40B4-BE49-F238E27FC236}">
                <a16:creationId xmlns:a16="http://schemas.microsoft.com/office/drawing/2014/main" id="{56DFCC1C-1511-4A96-8870-F9364E6C6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7941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8863" name="直接箭头连接符 13">
            <a:extLst>
              <a:ext uri="{FF2B5EF4-FFF2-40B4-BE49-F238E27FC236}">
                <a16:creationId xmlns:a16="http://schemas.microsoft.com/office/drawing/2014/main" id="{D143087B-D3CA-4B59-A418-6EA7D5177A14}"/>
              </a:ext>
            </a:extLst>
          </p:cNvPr>
          <p:cNvCxnSpPr>
            <a:cxnSpLocks noChangeShapeType="1"/>
            <a:stCxn id="78855" idx="3"/>
            <a:endCxn id="78857" idx="1"/>
          </p:cNvCxnSpPr>
          <p:nvPr/>
        </p:nvCxnSpPr>
        <p:spPr bwMode="auto">
          <a:xfrm>
            <a:off x="4440238" y="1158875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4" name="文本框 7">
            <a:extLst>
              <a:ext uri="{FF2B5EF4-FFF2-40B4-BE49-F238E27FC236}">
                <a16:creationId xmlns:a16="http://schemas.microsoft.com/office/drawing/2014/main" id="{3CFB13FE-EA2A-4C45-8F67-9805BAFB6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0"/>
            <a:ext cx="15668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6: </a:t>
            </a:r>
          </a:p>
          <a:p>
            <a:r>
              <a:rPr lang="en-US" altLang="zh-CN">
                <a:sym typeface="DengXian" panose="02010600030101010101" pitchFamily="2" charset="-122"/>
              </a:rPr>
              <a:t>    Conclusion</a:t>
            </a:r>
          </a:p>
        </p:txBody>
      </p:sp>
      <p:sp>
        <p:nvSpPr>
          <p:cNvPr id="78865" name="圆角矩形 8">
            <a:extLst>
              <a:ext uri="{FF2B5EF4-FFF2-40B4-BE49-F238E27FC236}">
                <a16:creationId xmlns:a16="http://schemas.microsoft.com/office/drawing/2014/main" id="{6C8B61FD-868D-4AFC-8418-08BF8FC0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7197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8866" name="直接箭头连接符 13">
            <a:extLst>
              <a:ext uri="{FF2B5EF4-FFF2-40B4-BE49-F238E27FC236}">
                <a16:creationId xmlns:a16="http://schemas.microsoft.com/office/drawing/2014/main" id="{8A085C2D-B20F-4686-A980-0471361D0A74}"/>
              </a:ext>
            </a:extLst>
          </p:cNvPr>
          <p:cNvCxnSpPr>
            <a:cxnSpLocks noChangeShapeType="1"/>
            <a:stCxn id="78855" idx="3"/>
            <a:endCxn id="78857" idx="1"/>
          </p:cNvCxnSpPr>
          <p:nvPr/>
        </p:nvCxnSpPr>
        <p:spPr bwMode="auto">
          <a:xfrm>
            <a:off x="4441825" y="5229225"/>
            <a:ext cx="0" cy="450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7" name="直接箭头连接符 13">
            <a:extLst>
              <a:ext uri="{FF2B5EF4-FFF2-40B4-BE49-F238E27FC236}">
                <a16:creationId xmlns:a16="http://schemas.microsoft.com/office/drawing/2014/main" id="{79ED32FF-6D71-43B3-8B48-908D07BAD54F}"/>
              </a:ext>
            </a:extLst>
          </p:cNvPr>
          <p:cNvCxnSpPr>
            <a:cxnSpLocks noChangeShapeType="1"/>
            <a:stCxn id="78855" idx="3"/>
            <a:endCxn id="78857" idx="1"/>
          </p:cNvCxnSpPr>
          <p:nvPr/>
        </p:nvCxnSpPr>
        <p:spPr bwMode="auto">
          <a:xfrm>
            <a:off x="4438650" y="2514600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8" name="直接箭头连接符 13">
            <a:extLst>
              <a:ext uri="{FF2B5EF4-FFF2-40B4-BE49-F238E27FC236}">
                <a16:creationId xmlns:a16="http://schemas.microsoft.com/office/drawing/2014/main" id="{F50DFC73-6ABE-4902-9E0D-72CD7D39874A}"/>
              </a:ext>
            </a:extLst>
          </p:cNvPr>
          <p:cNvCxnSpPr>
            <a:cxnSpLocks noChangeShapeType="1"/>
            <a:stCxn id="78855" idx="3"/>
            <a:endCxn id="78857" idx="1"/>
          </p:cNvCxnSpPr>
          <p:nvPr/>
        </p:nvCxnSpPr>
        <p:spPr bwMode="auto">
          <a:xfrm>
            <a:off x="4437063" y="3879850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文本框 7">
            <a:extLst>
              <a:ext uri="{FF2B5EF4-FFF2-40B4-BE49-F238E27FC236}">
                <a16:creationId xmlns:a16="http://schemas.microsoft.com/office/drawing/2014/main" id="{B74F9019-F7A4-4EDD-A1B5-52162517B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06575"/>
            <a:ext cx="1374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79874" name="圆角矩形 8">
            <a:extLst>
              <a:ext uri="{FF2B5EF4-FFF2-40B4-BE49-F238E27FC236}">
                <a16:creationId xmlns:a16="http://schemas.microsoft.com/office/drawing/2014/main" id="{670A7FE9-B2E4-408F-87CB-E03902BE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10832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5" name="文本框 7">
            <a:extLst>
              <a:ext uri="{FF2B5EF4-FFF2-40B4-BE49-F238E27FC236}">
                <a16:creationId xmlns:a16="http://schemas.microsoft.com/office/drawing/2014/main" id="{91BEDACA-D8C2-4C33-90B0-5AFF705B1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1790700"/>
            <a:ext cx="2101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79876" name="直接箭头连接符 13">
            <a:extLst>
              <a:ext uri="{FF2B5EF4-FFF2-40B4-BE49-F238E27FC236}">
                <a16:creationId xmlns:a16="http://schemas.microsoft.com/office/drawing/2014/main" id="{4EE657E3-EA08-4719-8800-A52717B9D3E8}"/>
              </a:ext>
            </a:extLst>
          </p:cNvPr>
          <p:cNvCxnSpPr>
            <a:cxnSpLocks noChangeShapeType="1"/>
            <a:stCxn id="79879" idx="3"/>
            <a:endCxn id="79881" idx="1"/>
          </p:cNvCxnSpPr>
          <p:nvPr/>
        </p:nvCxnSpPr>
        <p:spPr bwMode="auto">
          <a:xfrm>
            <a:off x="5873750" y="2128838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7" name="文本框 7">
            <a:extLst>
              <a:ext uri="{FF2B5EF4-FFF2-40B4-BE49-F238E27FC236}">
                <a16:creationId xmlns:a16="http://schemas.microsoft.com/office/drawing/2014/main" id="{59A8674F-D089-47C2-A5AA-F918B625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3170238"/>
            <a:ext cx="276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79878" name="文本框 7">
            <a:extLst>
              <a:ext uri="{FF2B5EF4-FFF2-40B4-BE49-F238E27FC236}">
                <a16:creationId xmlns:a16="http://schemas.microsoft.com/office/drawing/2014/main" id="{9CA97504-0978-4814-8083-2CCAE44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521200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79879" name="圆角矩形 8">
            <a:extLst>
              <a:ext uri="{FF2B5EF4-FFF2-40B4-BE49-F238E27FC236}">
                <a16:creationId xmlns:a16="http://schemas.microsoft.com/office/drawing/2014/main" id="{DD3243BF-9F0F-4D99-BA31-D7EF7883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0" name="圆角矩形 8">
            <a:extLst>
              <a:ext uri="{FF2B5EF4-FFF2-40B4-BE49-F238E27FC236}">
                <a16:creationId xmlns:a16="http://schemas.microsoft.com/office/drawing/2014/main" id="{4D671493-754B-417B-BB33-94090522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4457700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1" name="圆角矩形 8">
            <a:extLst>
              <a:ext uri="{FF2B5EF4-FFF2-40B4-BE49-F238E27FC236}">
                <a16:creationId xmlns:a16="http://schemas.microsoft.com/office/drawing/2014/main" id="{B5733106-660F-46A5-B034-30141B3B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2" name="文本框 13">
            <a:extLst>
              <a:ext uri="{FF2B5EF4-FFF2-40B4-BE49-F238E27FC236}">
                <a16:creationId xmlns:a16="http://schemas.microsoft.com/office/drawing/2014/main" id="{212E944F-3258-4125-B43B-497CB4BB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1730375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79883" name="文本框 14">
            <a:extLst>
              <a:ext uri="{FF2B5EF4-FFF2-40B4-BE49-F238E27FC236}">
                <a16:creationId xmlns:a16="http://schemas.microsoft.com/office/drawing/2014/main" id="{D363F6CC-689F-4B1E-9DED-8EACAEBB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46363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79884" name="文本框 15">
            <a:extLst>
              <a:ext uri="{FF2B5EF4-FFF2-40B4-BE49-F238E27FC236}">
                <a16:creationId xmlns:a16="http://schemas.microsoft.com/office/drawing/2014/main" id="{7E0FC22A-E525-4E8C-9774-99361AC8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98462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  <p:sp>
        <p:nvSpPr>
          <p:cNvPr id="79885" name="文本框 7">
            <a:extLst>
              <a:ext uri="{FF2B5EF4-FFF2-40B4-BE49-F238E27FC236}">
                <a16:creationId xmlns:a16="http://schemas.microsoft.com/office/drawing/2014/main" id="{8737DC24-4E2D-49AC-8F09-472D8FDA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450850"/>
            <a:ext cx="1960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1: </a:t>
            </a:r>
          </a:p>
          <a:p>
            <a:r>
              <a:rPr lang="en-US" altLang="zh-CN">
                <a:sym typeface="DengXian" panose="02010600030101010101" pitchFamily="2" charset="-122"/>
              </a:rPr>
              <a:t>Intro &amp; Motivation</a:t>
            </a:r>
          </a:p>
        </p:txBody>
      </p:sp>
      <p:sp>
        <p:nvSpPr>
          <p:cNvPr id="79886" name="圆角矩形 8">
            <a:extLst>
              <a:ext uri="{FF2B5EF4-FFF2-40B4-BE49-F238E27FC236}">
                <a16:creationId xmlns:a16="http://schemas.microsoft.com/office/drawing/2014/main" id="{900665E6-7790-46F5-A438-088487B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7941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9887" name="直接箭头连接符 13">
            <a:extLst>
              <a:ext uri="{FF2B5EF4-FFF2-40B4-BE49-F238E27FC236}">
                <a16:creationId xmlns:a16="http://schemas.microsoft.com/office/drawing/2014/main" id="{ECF9A8C5-3B21-4658-BCD4-C3F03768059E}"/>
              </a:ext>
            </a:extLst>
          </p:cNvPr>
          <p:cNvCxnSpPr>
            <a:cxnSpLocks noChangeShapeType="1"/>
            <a:stCxn id="79879" idx="3"/>
            <a:endCxn id="79881" idx="1"/>
          </p:cNvCxnSpPr>
          <p:nvPr/>
        </p:nvCxnSpPr>
        <p:spPr bwMode="auto">
          <a:xfrm>
            <a:off x="4440238" y="1158875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文本框 7">
            <a:extLst>
              <a:ext uri="{FF2B5EF4-FFF2-40B4-BE49-F238E27FC236}">
                <a16:creationId xmlns:a16="http://schemas.microsoft.com/office/drawing/2014/main" id="{500EB3AB-889E-46B5-8136-6F5C81904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0"/>
            <a:ext cx="15668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6: </a:t>
            </a:r>
          </a:p>
          <a:p>
            <a:r>
              <a:rPr lang="en-US" altLang="zh-CN">
                <a:sym typeface="DengXian" panose="02010600030101010101" pitchFamily="2" charset="-122"/>
              </a:rPr>
              <a:t>    Conclusion</a:t>
            </a:r>
          </a:p>
        </p:txBody>
      </p:sp>
      <p:sp>
        <p:nvSpPr>
          <p:cNvPr id="79889" name="圆角矩形 8">
            <a:extLst>
              <a:ext uri="{FF2B5EF4-FFF2-40B4-BE49-F238E27FC236}">
                <a16:creationId xmlns:a16="http://schemas.microsoft.com/office/drawing/2014/main" id="{B77CF38E-BCCC-4167-9C68-99C8E81A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7197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9890" name="直接箭头连接符 13">
            <a:extLst>
              <a:ext uri="{FF2B5EF4-FFF2-40B4-BE49-F238E27FC236}">
                <a16:creationId xmlns:a16="http://schemas.microsoft.com/office/drawing/2014/main" id="{1A89423F-A7CD-4361-88DB-DF763444B531}"/>
              </a:ext>
            </a:extLst>
          </p:cNvPr>
          <p:cNvCxnSpPr>
            <a:cxnSpLocks noChangeShapeType="1"/>
            <a:stCxn id="79879" idx="3"/>
            <a:endCxn id="79881" idx="1"/>
          </p:cNvCxnSpPr>
          <p:nvPr/>
        </p:nvCxnSpPr>
        <p:spPr bwMode="auto">
          <a:xfrm>
            <a:off x="4441825" y="5229225"/>
            <a:ext cx="0" cy="450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1" name="直接箭头连接符 13">
            <a:extLst>
              <a:ext uri="{FF2B5EF4-FFF2-40B4-BE49-F238E27FC236}">
                <a16:creationId xmlns:a16="http://schemas.microsoft.com/office/drawing/2014/main" id="{FEC3781F-6061-479D-9DA8-3523E161AB16}"/>
              </a:ext>
            </a:extLst>
          </p:cNvPr>
          <p:cNvCxnSpPr>
            <a:cxnSpLocks noChangeShapeType="1"/>
            <a:stCxn id="79879" idx="3"/>
            <a:endCxn id="79881" idx="1"/>
          </p:cNvCxnSpPr>
          <p:nvPr/>
        </p:nvCxnSpPr>
        <p:spPr bwMode="auto">
          <a:xfrm>
            <a:off x="4438650" y="2514600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2" name="直接箭头连接符 13">
            <a:extLst>
              <a:ext uri="{FF2B5EF4-FFF2-40B4-BE49-F238E27FC236}">
                <a16:creationId xmlns:a16="http://schemas.microsoft.com/office/drawing/2014/main" id="{8EEEFD21-E569-4C23-BDE4-54F79422E99F}"/>
              </a:ext>
            </a:extLst>
          </p:cNvPr>
          <p:cNvCxnSpPr>
            <a:cxnSpLocks noChangeShapeType="1"/>
            <a:stCxn id="79879" idx="3"/>
            <a:endCxn id="79881" idx="1"/>
          </p:cNvCxnSpPr>
          <p:nvPr/>
        </p:nvCxnSpPr>
        <p:spPr bwMode="auto">
          <a:xfrm>
            <a:off x="4437063" y="3879850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3" name="圆角矩形 1">
            <a:extLst>
              <a:ext uri="{FF2B5EF4-FFF2-40B4-BE49-F238E27FC236}">
                <a16:creationId xmlns:a16="http://schemas.microsoft.com/office/drawing/2014/main" id="{5113AF9E-74CE-4DBD-9D7A-1687A471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290513"/>
            <a:ext cx="3478212" cy="9509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文本框 7">
            <a:extLst>
              <a:ext uri="{FF2B5EF4-FFF2-40B4-BE49-F238E27FC236}">
                <a16:creationId xmlns:a16="http://schemas.microsoft.com/office/drawing/2014/main" id="{96B909B7-E916-4C1F-8F92-2E44E1D0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06575"/>
            <a:ext cx="1374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80898" name="圆角矩形 8">
            <a:extLst>
              <a:ext uri="{FF2B5EF4-FFF2-40B4-BE49-F238E27FC236}">
                <a16:creationId xmlns:a16="http://schemas.microsoft.com/office/drawing/2014/main" id="{B3280F57-EB0D-4115-864C-A4AB233D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10832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899" name="文本框 7">
            <a:extLst>
              <a:ext uri="{FF2B5EF4-FFF2-40B4-BE49-F238E27FC236}">
                <a16:creationId xmlns:a16="http://schemas.microsoft.com/office/drawing/2014/main" id="{AE88D87B-4057-4E1D-8598-6588E640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1790700"/>
            <a:ext cx="2101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80900" name="直接箭头连接符 13">
            <a:extLst>
              <a:ext uri="{FF2B5EF4-FFF2-40B4-BE49-F238E27FC236}">
                <a16:creationId xmlns:a16="http://schemas.microsoft.com/office/drawing/2014/main" id="{618D349A-193C-467A-A75B-9206667D4AFE}"/>
              </a:ext>
            </a:extLst>
          </p:cNvPr>
          <p:cNvCxnSpPr>
            <a:cxnSpLocks noChangeShapeType="1"/>
            <a:stCxn id="80903" idx="3"/>
            <a:endCxn id="80905" idx="1"/>
          </p:cNvCxnSpPr>
          <p:nvPr/>
        </p:nvCxnSpPr>
        <p:spPr bwMode="auto">
          <a:xfrm>
            <a:off x="5873750" y="2128838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1" name="文本框 7">
            <a:extLst>
              <a:ext uri="{FF2B5EF4-FFF2-40B4-BE49-F238E27FC236}">
                <a16:creationId xmlns:a16="http://schemas.microsoft.com/office/drawing/2014/main" id="{45B6E801-EAEE-4389-8A78-EB8E299B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3170238"/>
            <a:ext cx="276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80902" name="文本框 7">
            <a:extLst>
              <a:ext uri="{FF2B5EF4-FFF2-40B4-BE49-F238E27FC236}">
                <a16:creationId xmlns:a16="http://schemas.microsoft.com/office/drawing/2014/main" id="{A6A5223C-2CF5-40DB-9791-9A50FC3D0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521200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80903" name="圆角矩形 8">
            <a:extLst>
              <a:ext uri="{FF2B5EF4-FFF2-40B4-BE49-F238E27FC236}">
                <a16:creationId xmlns:a16="http://schemas.microsoft.com/office/drawing/2014/main" id="{0A880BA2-215D-4CD6-9FBA-1EF49D41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4" name="圆角矩形 8">
            <a:extLst>
              <a:ext uri="{FF2B5EF4-FFF2-40B4-BE49-F238E27FC236}">
                <a16:creationId xmlns:a16="http://schemas.microsoft.com/office/drawing/2014/main" id="{E2F84796-FC6D-48E7-A1F1-09303FEE9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4457700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5" name="圆角矩形 8">
            <a:extLst>
              <a:ext uri="{FF2B5EF4-FFF2-40B4-BE49-F238E27FC236}">
                <a16:creationId xmlns:a16="http://schemas.microsoft.com/office/drawing/2014/main" id="{89F4FC03-19E8-41FE-8A24-D6D08A24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6" name="文本框 13">
            <a:extLst>
              <a:ext uri="{FF2B5EF4-FFF2-40B4-BE49-F238E27FC236}">
                <a16:creationId xmlns:a16="http://schemas.microsoft.com/office/drawing/2014/main" id="{FF112E45-A1B6-4F65-A9F0-C273FADD7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1730375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80907" name="文本框 14">
            <a:extLst>
              <a:ext uri="{FF2B5EF4-FFF2-40B4-BE49-F238E27FC236}">
                <a16:creationId xmlns:a16="http://schemas.microsoft.com/office/drawing/2014/main" id="{9F0B70FD-D582-47C3-8734-FEA8A0F5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46363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80908" name="文本框 15">
            <a:extLst>
              <a:ext uri="{FF2B5EF4-FFF2-40B4-BE49-F238E27FC236}">
                <a16:creationId xmlns:a16="http://schemas.microsoft.com/office/drawing/2014/main" id="{C877D7B6-E062-4952-B873-DDAE554D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98462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  <p:sp>
        <p:nvSpPr>
          <p:cNvPr id="80909" name="文本框 7">
            <a:extLst>
              <a:ext uri="{FF2B5EF4-FFF2-40B4-BE49-F238E27FC236}">
                <a16:creationId xmlns:a16="http://schemas.microsoft.com/office/drawing/2014/main" id="{48350282-58E4-4C8E-BB15-1172DCE57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450850"/>
            <a:ext cx="1960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1: </a:t>
            </a:r>
          </a:p>
          <a:p>
            <a:r>
              <a:rPr lang="en-US" altLang="zh-CN">
                <a:sym typeface="DengXian" panose="02010600030101010101" pitchFamily="2" charset="-122"/>
              </a:rPr>
              <a:t>Intro &amp; Motivation</a:t>
            </a:r>
          </a:p>
        </p:txBody>
      </p:sp>
      <p:sp>
        <p:nvSpPr>
          <p:cNvPr id="80910" name="圆角矩形 8">
            <a:extLst>
              <a:ext uri="{FF2B5EF4-FFF2-40B4-BE49-F238E27FC236}">
                <a16:creationId xmlns:a16="http://schemas.microsoft.com/office/drawing/2014/main" id="{225BD570-7683-4B4D-B52E-E7A7AD1C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7941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0911" name="直接箭头连接符 13">
            <a:extLst>
              <a:ext uri="{FF2B5EF4-FFF2-40B4-BE49-F238E27FC236}">
                <a16:creationId xmlns:a16="http://schemas.microsoft.com/office/drawing/2014/main" id="{A585C10F-BD4C-443E-A180-BE67B7A4D7AE}"/>
              </a:ext>
            </a:extLst>
          </p:cNvPr>
          <p:cNvCxnSpPr>
            <a:cxnSpLocks noChangeShapeType="1"/>
            <a:stCxn id="80903" idx="3"/>
            <a:endCxn id="80905" idx="1"/>
          </p:cNvCxnSpPr>
          <p:nvPr/>
        </p:nvCxnSpPr>
        <p:spPr bwMode="auto">
          <a:xfrm>
            <a:off x="4440238" y="1158875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2" name="文本框 7">
            <a:extLst>
              <a:ext uri="{FF2B5EF4-FFF2-40B4-BE49-F238E27FC236}">
                <a16:creationId xmlns:a16="http://schemas.microsoft.com/office/drawing/2014/main" id="{ED128909-B589-4B36-B29A-88EE551B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0"/>
            <a:ext cx="15668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6: </a:t>
            </a:r>
          </a:p>
          <a:p>
            <a:r>
              <a:rPr lang="en-US" altLang="zh-CN">
                <a:sym typeface="DengXian" panose="02010600030101010101" pitchFamily="2" charset="-122"/>
              </a:rPr>
              <a:t>    Conclusion</a:t>
            </a:r>
          </a:p>
        </p:txBody>
      </p:sp>
      <p:sp>
        <p:nvSpPr>
          <p:cNvPr id="80913" name="圆角矩形 8">
            <a:extLst>
              <a:ext uri="{FF2B5EF4-FFF2-40B4-BE49-F238E27FC236}">
                <a16:creationId xmlns:a16="http://schemas.microsoft.com/office/drawing/2014/main" id="{79849B28-5303-425F-97D6-EAF8F3CB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7197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0914" name="直接箭头连接符 13">
            <a:extLst>
              <a:ext uri="{FF2B5EF4-FFF2-40B4-BE49-F238E27FC236}">
                <a16:creationId xmlns:a16="http://schemas.microsoft.com/office/drawing/2014/main" id="{35D3A77F-E5B2-4E35-A5C2-8A7DF5A3D813}"/>
              </a:ext>
            </a:extLst>
          </p:cNvPr>
          <p:cNvCxnSpPr>
            <a:cxnSpLocks noChangeShapeType="1"/>
            <a:stCxn id="80903" idx="3"/>
            <a:endCxn id="80905" idx="1"/>
          </p:cNvCxnSpPr>
          <p:nvPr/>
        </p:nvCxnSpPr>
        <p:spPr bwMode="auto">
          <a:xfrm>
            <a:off x="4441825" y="5229225"/>
            <a:ext cx="0" cy="450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5" name="直接箭头连接符 13">
            <a:extLst>
              <a:ext uri="{FF2B5EF4-FFF2-40B4-BE49-F238E27FC236}">
                <a16:creationId xmlns:a16="http://schemas.microsoft.com/office/drawing/2014/main" id="{E5B4D7C1-88CB-49A1-9B84-D839697DCB52}"/>
              </a:ext>
            </a:extLst>
          </p:cNvPr>
          <p:cNvCxnSpPr>
            <a:cxnSpLocks noChangeShapeType="1"/>
            <a:stCxn id="80903" idx="3"/>
            <a:endCxn id="80905" idx="1"/>
          </p:cNvCxnSpPr>
          <p:nvPr/>
        </p:nvCxnSpPr>
        <p:spPr bwMode="auto">
          <a:xfrm>
            <a:off x="4438650" y="2514600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6" name="直接箭头连接符 13">
            <a:extLst>
              <a:ext uri="{FF2B5EF4-FFF2-40B4-BE49-F238E27FC236}">
                <a16:creationId xmlns:a16="http://schemas.microsoft.com/office/drawing/2014/main" id="{FCB8FAC9-3E04-475B-8FDA-785C92AD6CA3}"/>
              </a:ext>
            </a:extLst>
          </p:cNvPr>
          <p:cNvCxnSpPr>
            <a:cxnSpLocks noChangeShapeType="1"/>
            <a:stCxn id="80903" idx="3"/>
            <a:endCxn id="80905" idx="1"/>
          </p:cNvCxnSpPr>
          <p:nvPr/>
        </p:nvCxnSpPr>
        <p:spPr bwMode="auto">
          <a:xfrm>
            <a:off x="4437063" y="3879850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7" name="圆角矩形 1">
            <a:extLst>
              <a:ext uri="{FF2B5EF4-FFF2-40B4-BE49-F238E27FC236}">
                <a16:creationId xmlns:a16="http://schemas.microsoft.com/office/drawing/2014/main" id="{74BB9FA4-8956-4450-9DB2-97DF73C8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1546225"/>
            <a:ext cx="6856412" cy="11160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文本框 7">
            <a:extLst>
              <a:ext uri="{FF2B5EF4-FFF2-40B4-BE49-F238E27FC236}">
                <a16:creationId xmlns:a16="http://schemas.microsoft.com/office/drawing/2014/main" id="{1A6F606B-3348-47C6-AF87-754C1853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06575"/>
            <a:ext cx="1374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81922" name="圆角矩形 8">
            <a:extLst>
              <a:ext uri="{FF2B5EF4-FFF2-40B4-BE49-F238E27FC236}">
                <a16:creationId xmlns:a16="http://schemas.microsoft.com/office/drawing/2014/main" id="{B8190821-E01B-42AD-A2F6-334FC8ED0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10832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3" name="文本框 7">
            <a:extLst>
              <a:ext uri="{FF2B5EF4-FFF2-40B4-BE49-F238E27FC236}">
                <a16:creationId xmlns:a16="http://schemas.microsoft.com/office/drawing/2014/main" id="{17A2CDE3-3EBB-4026-9F59-3DA45D25D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1790700"/>
            <a:ext cx="2101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81924" name="直接箭头连接符 13">
            <a:extLst>
              <a:ext uri="{FF2B5EF4-FFF2-40B4-BE49-F238E27FC236}">
                <a16:creationId xmlns:a16="http://schemas.microsoft.com/office/drawing/2014/main" id="{F1517A95-C326-4432-88DD-371DE2C53710}"/>
              </a:ext>
            </a:extLst>
          </p:cNvPr>
          <p:cNvCxnSpPr>
            <a:cxnSpLocks noChangeShapeType="1"/>
            <a:stCxn id="81927" idx="3"/>
            <a:endCxn id="81929" idx="1"/>
          </p:cNvCxnSpPr>
          <p:nvPr/>
        </p:nvCxnSpPr>
        <p:spPr bwMode="auto">
          <a:xfrm>
            <a:off x="5873750" y="2128838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5" name="文本框 7">
            <a:extLst>
              <a:ext uri="{FF2B5EF4-FFF2-40B4-BE49-F238E27FC236}">
                <a16:creationId xmlns:a16="http://schemas.microsoft.com/office/drawing/2014/main" id="{355E6966-EF1C-4915-8C54-01D7A25E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3170238"/>
            <a:ext cx="276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81926" name="文本框 7">
            <a:extLst>
              <a:ext uri="{FF2B5EF4-FFF2-40B4-BE49-F238E27FC236}">
                <a16:creationId xmlns:a16="http://schemas.microsoft.com/office/drawing/2014/main" id="{0535DA66-AA44-48F2-B263-2E594B11B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521200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81927" name="圆角矩形 8">
            <a:extLst>
              <a:ext uri="{FF2B5EF4-FFF2-40B4-BE49-F238E27FC236}">
                <a16:creationId xmlns:a16="http://schemas.microsoft.com/office/drawing/2014/main" id="{5360F4A1-F5B1-4D5F-B308-567F0960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圆角矩形 8">
            <a:extLst>
              <a:ext uri="{FF2B5EF4-FFF2-40B4-BE49-F238E27FC236}">
                <a16:creationId xmlns:a16="http://schemas.microsoft.com/office/drawing/2014/main" id="{DE1701D0-8036-4668-9D71-1A10A5B1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4457700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圆角矩形 8">
            <a:extLst>
              <a:ext uri="{FF2B5EF4-FFF2-40B4-BE49-F238E27FC236}">
                <a16:creationId xmlns:a16="http://schemas.microsoft.com/office/drawing/2014/main" id="{E79E1206-0179-4D1B-801F-62B18A25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文本框 13">
            <a:extLst>
              <a:ext uri="{FF2B5EF4-FFF2-40B4-BE49-F238E27FC236}">
                <a16:creationId xmlns:a16="http://schemas.microsoft.com/office/drawing/2014/main" id="{82BDA11C-2322-471A-9B08-26FEF8C3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1730375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81931" name="文本框 14">
            <a:extLst>
              <a:ext uri="{FF2B5EF4-FFF2-40B4-BE49-F238E27FC236}">
                <a16:creationId xmlns:a16="http://schemas.microsoft.com/office/drawing/2014/main" id="{410E2BC8-1FBC-497A-AAFE-083C8BB7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46363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81932" name="文本框 15">
            <a:extLst>
              <a:ext uri="{FF2B5EF4-FFF2-40B4-BE49-F238E27FC236}">
                <a16:creationId xmlns:a16="http://schemas.microsoft.com/office/drawing/2014/main" id="{71A09903-4A06-49A2-BA28-73A0AD3F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98462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  <p:sp>
        <p:nvSpPr>
          <p:cNvPr id="81933" name="文本框 7">
            <a:extLst>
              <a:ext uri="{FF2B5EF4-FFF2-40B4-BE49-F238E27FC236}">
                <a16:creationId xmlns:a16="http://schemas.microsoft.com/office/drawing/2014/main" id="{9F861A11-5F4E-4584-B5C9-618BABD4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450850"/>
            <a:ext cx="1960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1: </a:t>
            </a:r>
          </a:p>
          <a:p>
            <a:r>
              <a:rPr lang="en-US" altLang="zh-CN">
                <a:sym typeface="DengXian" panose="02010600030101010101" pitchFamily="2" charset="-122"/>
              </a:rPr>
              <a:t>Intro &amp; Motivation</a:t>
            </a:r>
          </a:p>
        </p:txBody>
      </p:sp>
      <p:sp>
        <p:nvSpPr>
          <p:cNvPr id="81934" name="圆角矩形 8">
            <a:extLst>
              <a:ext uri="{FF2B5EF4-FFF2-40B4-BE49-F238E27FC236}">
                <a16:creationId xmlns:a16="http://schemas.microsoft.com/office/drawing/2014/main" id="{6600A2BB-FBEB-4377-BC9E-21CF79C8F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7941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1935" name="直接箭头连接符 13">
            <a:extLst>
              <a:ext uri="{FF2B5EF4-FFF2-40B4-BE49-F238E27FC236}">
                <a16:creationId xmlns:a16="http://schemas.microsoft.com/office/drawing/2014/main" id="{0A98FC7E-0D8F-481F-918B-F4422CA1D5DF}"/>
              </a:ext>
            </a:extLst>
          </p:cNvPr>
          <p:cNvCxnSpPr>
            <a:cxnSpLocks noChangeShapeType="1"/>
            <a:stCxn id="81927" idx="3"/>
            <a:endCxn id="81929" idx="1"/>
          </p:cNvCxnSpPr>
          <p:nvPr/>
        </p:nvCxnSpPr>
        <p:spPr bwMode="auto">
          <a:xfrm>
            <a:off x="4440238" y="1158875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6" name="文本框 7">
            <a:extLst>
              <a:ext uri="{FF2B5EF4-FFF2-40B4-BE49-F238E27FC236}">
                <a16:creationId xmlns:a16="http://schemas.microsoft.com/office/drawing/2014/main" id="{7F6A8536-5BA9-42B4-BD0E-AFDF0F54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0"/>
            <a:ext cx="15668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6: </a:t>
            </a:r>
          </a:p>
          <a:p>
            <a:r>
              <a:rPr lang="en-US" altLang="zh-CN">
                <a:sym typeface="DengXian" panose="02010600030101010101" pitchFamily="2" charset="-122"/>
              </a:rPr>
              <a:t>    Conclusion</a:t>
            </a:r>
          </a:p>
        </p:txBody>
      </p:sp>
      <p:sp>
        <p:nvSpPr>
          <p:cNvPr id="81937" name="圆角矩形 8">
            <a:extLst>
              <a:ext uri="{FF2B5EF4-FFF2-40B4-BE49-F238E27FC236}">
                <a16:creationId xmlns:a16="http://schemas.microsoft.com/office/drawing/2014/main" id="{A447158B-37F7-447B-9BC5-D92447CB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7197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1938" name="直接箭头连接符 13">
            <a:extLst>
              <a:ext uri="{FF2B5EF4-FFF2-40B4-BE49-F238E27FC236}">
                <a16:creationId xmlns:a16="http://schemas.microsoft.com/office/drawing/2014/main" id="{B3917D9E-7ED1-47D7-8545-418FF6750352}"/>
              </a:ext>
            </a:extLst>
          </p:cNvPr>
          <p:cNvCxnSpPr>
            <a:cxnSpLocks noChangeShapeType="1"/>
            <a:stCxn id="81927" idx="3"/>
            <a:endCxn id="81929" idx="1"/>
          </p:cNvCxnSpPr>
          <p:nvPr/>
        </p:nvCxnSpPr>
        <p:spPr bwMode="auto">
          <a:xfrm>
            <a:off x="4441825" y="5229225"/>
            <a:ext cx="0" cy="450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9" name="直接箭头连接符 13">
            <a:extLst>
              <a:ext uri="{FF2B5EF4-FFF2-40B4-BE49-F238E27FC236}">
                <a16:creationId xmlns:a16="http://schemas.microsoft.com/office/drawing/2014/main" id="{0673E87F-7662-4750-9F59-490C77D5C3D1}"/>
              </a:ext>
            </a:extLst>
          </p:cNvPr>
          <p:cNvCxnSpPr>
            <a:cxnSpLocks noChangeShapeType="1"/>
            <a:stCxn id="81927" idx="3"/>
            <a:endCxn id="81929" idx="1"/>
          </p:cNvCxnSpPr>
          <p:nvPr/>
        </p:nvCxnSpPr>
        <p:spPr bwMode="auto">
          <a:xfrm>
            <a:off x="4438650" y="2514600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0" name="直接箭头连接符 13">
            <a:extLst>
              <a:ext uri="{FF2B5EF4-FFF2-40B4-BE49-F238E27FC236}">
                <a16:creationId xmlns:a16="http://schemas.microsoft.com/office/drawing/2014/main" id="{F9E810D6-0807-4E7C-B996-F97CC6865D49}"/>
              </a:ext>
            </a:extLst>
          </p:cNvPr>
          <p:cNvCxnSpPr>
            <a:cxnSpLocks noChangeShapeType="1"/>
            <a:stCxn id="81927" idx="3"/>
            <a:endCxn id="81929" idx="1"/>
          </p:cNvCxnSpPr>
          <p:nvPr/>
        </p:nvCxnSpPr>
        <p:spPr bwMode="auto">
          <a:xfrm>
            <a:off x="4437063" y="3879850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41" name="圆角矩形 1">
            <a:extLst>
              <a:ext uri="{FF2B5EF4-FFF2-40B4-BE49-F238E27FC236}">
                <a16:creationId xmlns:a16="http://schemas.microsoft.com/office/drawing/2014/main" id="{686B452F-C3A3-4F91-B05E-7832B873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2670175"/>
            <a:ext cx="3479800" cy="13192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文本框 7">
            <a:extLst>
              <a:ext uri="{FF2B5EF4-FFF2-40B4-BE49-F238E27FC236}">
                <a16:creationId xmlns:a16="http://schemas.microsoft.com/office/drawing/2014/main" id="{F0A0F5C7-4697-46FC-BB36-6B9DFBDC6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06575"/>
            <a:ext cx="1374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82946" name="圆角矩形 8">
            <a:extLst>
              <a:ext uri="{FF2B5EF4-FFF2-40B4-BE49-F238E27FC236}">
                <a16:creationId xmlns:a16="http://schemas.microsoft.com/office/drawing/2014/main" id="{844F8BDA-EFEF-401E-BE32-556DCA7A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10832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7" name="文本框 7">
            <a:extLst>
              <a:ext uri="{FF2B5EF4-FFF2-40B4-BE49-F238E27FC236}">
                <a16:creationId xmlns:a16="http://schemas.microsoft.com/office/drawing/2014/main" id="{6E84426E-72F5-42DC-B6B5-0CE67361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1790700"/>
            <a:ext cx="2101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82948" name="直接箭头连接符 13">
            <a:extLst>
              <a:ext uri="{FF2B5EF4-FFF2-40B4-BE49-F238E27FC236}">
                <a16:creationId xmlns:a16="http://schemas.microsoft.com/office/drawing/2014/main" id="{0A64F2FE-B466-4AB4-9355-DDB8A7CC3A6B}"/>
              </a:ext>
            </a:extLst>
          </p:cNvPr>
          <p:cNvCxnSpPr>
            <a:cxnSpLocks noChangeShapeType="1"/>
            <a:stCxn id="82951" idx="3"/>
            <a:endCxn id="82953" idx="1"/>
          </p:cNvCxnSpPr>
          <p:nvPr/>
        </p:nvCxnSpPr>
        <p:spPr bwMode="auto">
          <a:xfrm>
            <a:off x="5873750" y="2128838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49" name="文本框 7">
            <a:extLst>
              <a:ext uri="{FF2B5EF4-FFF2-40B4-BE49-F238E27FC236}">
                <a16:creationId xmlns:a16="http://schemas.microsoft.com/office/drawing/2014/main" id="{3F88B964-810A-4D81-9337-2C9A6FB7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3170238"/>
            <a:ext cx="276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82950" name="文本框 7">
            <a:extLst>
              <a:ext uri="{FF2B5EF4-FFF2-40B4-BE49-F238E27FC236}">
                <a16:creationId xmlns:a16="http://schemas.microsoft.com/office/drawing/2014/main" id="{146B2B17-5F18-4243-A16B-B781DF00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521200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82951" name="圆角矩形 8">
            <a:extLst>
              <a:ext uri="{FF2B5EF4-FFF2-40B4-BE49-F238E27FC236}">
                <a16:creationId xmlns:a16="http://schemas.microsoft.com/office/drawing/2014/main" id="{36FC8F4B-2849-45AE-BE61-A8C0158B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2" name="圆角矩形 8">
            <a:extLst>
              <a:ext uri="{FF2B5EF4-FFF2-40B4-BE49-F238E27FC236}">
                <a16:creationId xmlns:a16="http://schemas.microsoft.com/office/drawing/2014/main" id="{3EF121E1-568A-476C-85FE-81273EDE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4457700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圆角矩形 8">
            <a:extLst>
              <a:ext uri="{FF2B5EF4-FFF2-40B4-BE49-F238E27FC236}">
                <a16:creationId xmlns:a16="http://schemas.microsoft.com/office/drawing/2014/main" id="{199A54B6-A025-4B64-9236-2CD50BAE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文本框 13">
            <a:extLst>
              <a:ext uri="{FF2B5EF4-FFF2-40B4-BE49-F238E27FC236}">
                <a16:creationId xmlns:a16="http://schemas.microsoft.com/office/drawing/2014/main" id="{7DCBD6FC-171E-431C-934F-A6EE987D5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1730375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82955" name="文本框 14">
            <a:extLst>
              <a:ext uri="{FF2B5EF4-FFF2-40B4-BE49-F238E27FC236}">
                <a16:creationId xmlns:a16="http://schemas.microsoft.com/office/drawing/2014/main" id="{01AF1F88-10A0-46A8-B789-EADCD145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46363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82956" name="文本框 15">
            <a:extLst>
              <a:ext uri="{FF2B5EF4-FFF2-40B4-BE49-F238E27FC236}">
                <a16:creationId xmlns:a16="http://schemas.microsoft.com/office/drawing/2014/main" id="{C730D66C-00EB-4CB0-A432-FBA451F9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98462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  <p:sp>
        <p:nvSpPr>
          <p:cNvPr id="82957" name="文本框 7">
            <a:extLst>
              <a:ext uri="{FF2B5EF4-FFF2-40B4-BE49-F238E27FC236}">
                <a16:creationId xmlns:a16="http://schemas.microsoft.com/office/drawing/2014/main" id="{2D771CE8-B8DA-4222-8B8E-0B372CD96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450850"/>
            <a:ext cx="1960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1: </a:t>
            </a:r>
          </a:p>
          <a:p>
            <a:r>
              <a:rPr lang="en-US" altLang="zh-CN">
                <a:sym typeface="DengXian" panose="02010600030101010101" pitchFamily="2" charset="-122"/>
              </a:rPr>
              <a:t>Intro &amp; Motivation</a:t>
            </a:r>
          </a:p>
        </p:txBody>
      </p:sp>
      <p:sp>
        <p:nvSpPr>
          <p:cNvPr id="82958" name="圆角矩形 8">
            <a:extLst>
              <a:ext uri="{FF2B5EF4-FFF2-40B4-BE49-F238E27FC236}">
                <a16:creationId xmlns:a16="http://schemas.microsoft.com/office/drawing/2014/main" id="{934E4916-D80E-4690-89BC-D125F949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7941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2959" name="直接箭头连接符 13">
            <a:extLst>
              <a:ext uri="{FF2B5EF4-FFF2-40B4-BE49-F238E27FC236}">
                <a16:creationId xmlns:a16="http://schemas.microsoft.com/office/drawing/2014/main" id="{08F2EDC9-008F-4CEA-997F-B2BE13E30885}"/>
              </a:ext>
            </a:extLst>
          </p:cNvPr>
          <p:cNvCxnSpPr>
            <a:cxnSpLocks noChangeShapeType="1"/>
            <a:stCxn id="82951" idx="3"/>
            <a:endCxn id="82953" idx="1"/>
          </p:cNvCxnSpPr>
          <p:nvPr/>
        </p:nvCxnSpPr>
        <p:spPr bwMode="auto">
          <a:xfrm>
            <a:off x="4440238" y="1158875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0" name="文本框 7">
            <a:extLst>
              <a:ext uri="{FF2B5EF4-FFF2-40B4-BE49-F238E27FC236}">
                <a16:creationId xmlns:a16="http://schemas.microsoft.com/office/drawing/2014/main" id="{08661B66-62EB-42E7-BBE1-30B8BF37D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0"/>
            <a:ext cx="15668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6: </a:t>
            </a:r>
          </a:p>
          <a:p>
            <a:r>
              <a:rPr lang="en-US" altLang="zh-CN">
                <a:sym typeface="DengXian" panose="02010600030101010101" pitchFamily="2" charset="-122"/>
              </a:rPr>
              <a:t>    Conclusion</a:t>
            </a:r>
          </a:p>
        </p:txBody>
      </p:sp>
      <p:sp>
        <p:nvSpPr>
          <p:cNvPr id="82961" name="圆角矩形 8">
            <a:extLst>
              <a:ext uri="{FF2B5EF4-FFF2-40B4-BE49-F238E27FC236}">
                <a16:creationId xmlns:a16="http://schemas.microsoft.com/office/drawing/2014/main" id="{33255C5D-938C-4864-BD6A-D1A2F2BC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7197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2962" name="直接箭头连接符 13">
            <a:extLst>
              <a:ext uri="{FF2B5EF4-FFF2-40B4-BE49-F238E27FC236}">
                <a16:creationId xmlns:a16="http://schemas.microsoft.com/office/drawing/2014/main" id="{59609FB6-ADF4-4FA9-99C6-E18FA5DC98EE}"/>
              </a:ext>
            </a:extLst>
          </p:cNvPr>
          <p:cNvCxnSpPr>
            <a:cxnSpLocks noChangeShapeType="1"/>
            <a:stCxn id="82951" idx="3"/>
            <a:endCxn id="82953" idx="1"/>
          </p:cNvCxnSpPr>
          <p:nvPr/>
        </p:nvCxnSpPr>
        <p:spPr bwMode="auto">
          <a:xfrm>
            <a:off x="4441825" y="5229225"/>
            <a:ext cx="0" cy="450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3" name="直接箭头连接符 13">
            <a:extLst>
              <a:ext uri="{FF2B5EF4-FFF2-40B4-BE49-F238E27FC236}">
                <a16:creationId xmlns:a16="http://schemas.microsoft.com/office/drawing/2014/main" id="{D3DC5568-9F25-4F5D-8093-947523D1618C}"/>
              </a:ext>
            </a:extLst>
          </p:cNvPr>
          <p:cNvCxnSpPr>
            <a:cxnSpLocks noChangeShapeType="1"/>
            <a:stCxn id="82951" idx="3"/>
            <a:endCxn id="82953" idx="1"/>
          </p:cNvCxnSpPr>
          <p:nvPr/>
        </p:nvCxnSpPr>
        <p:spPr bwMode="auto">
          <a:xfrm>
            <a:off x="4438650" y="2514600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4" name="直接箭头连接符 13">
            <a:extLst>
              <a:ext uri="{FF2B5EF4-FFF2-40B4-BE49-F238E27FC236}">
                <a16:creationId xmlns:a16="http://schemas.microsoft.com/office/drawing/2014/main" id="{9C6246B3-EF0D-4BB4-ABBB-D556745DF424}"/>
              </a:ext>
            </a:extLst>
          </p:cNvPr>
          <p:cNvCxnSpPr>
            <a:cxnSpLocks noChangeShapeType="1"/>
            <a:stCxn id="82951" idx="3"/>
            <a:endCxn id="82953" idx="1"/>
          </p:cNvCxnSpPr>
          <p:nvPr/>
        </p:nvCxnSpPr>
        <p:spPr bwMode="auto">
          <a:xfrm>
            <a:off x="4437063" y="3879850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5" name="圆角矩形 1">
            <a:extLst>
              <a:ext uri="{FF2B5EF4-FFF2-40B4-BE49-F238E27FC236}">
                <a16:creationId xmlns:a16="http://schemas.microsoft.com/office/drawing/2014/main" id="{69472F84-8255-4958-9B11-8A2FBD75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4033838"/>
            <a:ext cx="3478213" cy="13192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文本框 7">
            <a:extLst>
              <a:ext uri="{FF2B5EF4-FFF2-40B4-BE49-F238E27FC236}">
                <a16:creationId xmlns:a16="http://schemas.microsoft.com/office/drawing/2014/main" id="{71265DDA-2595-47E9-8F2D-6E70CA7C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06575"/>
            <a:ext cx="1374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Pareto MTL</a:t>
            </a:r>
          </a:p>
        </p:txBody>
      </p:sp>
      <p:sp>
        <p:nvSpPr>
          <p:cNvPr id="83970" name="圆角矩形 8">
            <a:extLst>
              <a:ext uri="{FF2B5EF4-FFF2-40B4-BE49-F238E27FC236}">
                <a16:creationId xmlns:a16="http://schemas.microsoft.com/office/drawing/2014/main" id="{62990B2C-F433-4AB2-9092-D6CD5EA5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10832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1" name="文本框 7">
            <a:extLst>
              <a:ext uri="{FF2B5EF4-FFF2-40B4-BE49-F238E27FC236}">
                <a16:creationId xmlns:a16="http://schemas.microsoft.com/office/drawing/2014/main" id="{5FEE04AF-C0BE-4F04-ACF4-B32DBDA41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1790700"/>
            <a:ext cx="2101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Continual Learning</a:t>
            </a:r>
          </a:p>
        </p:txBody>
      </p:sp>
      <p:cxnSp>
        <p:nvCxnSpPr>
          <p:cNvPr id="83972" name="直接箭头连接符 13">
            <a:extLst>
              <a:ext uri="{FF2B5EF4-FFF2-40B4-BE49-F238E27FC236}">
                <a16:creationId xmlns:a16="http://schemas.microsoft.com/office/drawing/2014/main" id="{5CF5523B-435C-4D0A-B686-063721EA5562}"/>
              </a:ext>
            </a:extLst>
          </p:cNvPr>
          <p:cNvCxnSpPr>
            <a:cxnSpLocks noChangeShapeType="1"/>
            <a:stCxn id="83975" idx="3"/>
            <a:endCxn id="83977" idx="1"/>
          </p:cNvCxnSpPr>
          <p:nvPr/>
        </p:nvCxnSpPr>
        <p:spPr bwMode="auto">
          <a:xfrm>
            <a:off x="5873750" y="2128838"/>
            <a:ext cx="9937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3" name="文本框 7">
            <a:extLst>
              <a:ext uri="{FF2B5EF4-FFF2-40B4-BE49-F238E27FC236}">
                <a16:creationId xmlns:a16="http://schemas.microsoft.com/office/drawing/2014/main" id="{4950E463-F38F-4ECA-925F-EB2C9C968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3170238"/>
            <a:ext cx="276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     Chapter 4: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Controllable Pareto MTL</a:t>
            </a:r>
          </a:p>
        </p:txBody>
      </p:sp>
      <p:sp>
        <p:nvSpPr>
          <p:cNvPr id="83974" name="文本框 7">
            <a:extLst>
              <a:ext uri="{FF2B5EF4-FFF2-40B4-BE49-F238E27FC236}">
                <a16:creationId xmlns:a16="http://schemas.microsoft.com/office/drawing/2014/main" id="{C688C421-E3D0-4F83-9A64-44049E9E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521200"/>
            <a:ext cx="25717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Chapter 5: </a:t>
            </a:r>
          </a:p>
          <a:p>
            <a:r>
              <a:rPr lang="en-US" altLang="zh-CN">
                <a:sym typeface="DengXian" panose="02010600030101010101" pitchFamily="2" charset="-122"/>
              </a:rPr>
              <a:t>Expensive Optimization</a:t>
            </a:r>
          </a:p>
        </p:txBody>
      </p:sp>
      <p:sp>
        <p:nvSpPr>
          <p:cNvPr id="83975" name="圆角矩形 8">
            <a:extLst>
              <a:ext uri="{FF2B5EF4-FFF2-40B4-BE49-F238E27FC236}">
                <a16:creationId xmlns:a16="http://schemas.microsoft.com/office/drawing/2014/main" id="{ECB935A9-98DE-4E05-9192-4086A09D4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6" name="圆角矩形 8">
            <a:extLst>
              <a:ext uri="{FF2B5EF4-FFF2-40B4-BE49-F238E27FC236}">
                <a16:creationId xmlns:a16="http://schemas.microsoft.com/office/drawing/2014/main" id="{AEA3952C-2B7E-4E6B-B248-DE698945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4457700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圆角矩形 8">
            <a:extLst>
              <a:ext uri="{FF2B5EF4-FFF2-40B4-BE49-F238E27FC236}">
                <a16:creationId xmlns:a16="http://schemas.microsoft.com/office/drawing/2014/main" id="{A3309430-B2F4-4575-A434-2D9D1339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7430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8" name="文本框 13">
            <a:extLst>
              <a:ext uri="{FF2B5EF4-FFF2-40B4-BE49-F238E27FC236}">
                <a16:creationId xmlns:a16="http://schemas.microsoft.com/office/drawing/2014/main" id="{6984EC99-29E7-4F46-B52E-F4D7FDDAB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1730375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extend </a:t>
            </a:r>
          </a:p>
        </p:txBody>
      </p:sp>
      <p:sp>
        <p:nvSpPr>
          <p:cNvPr id="83979" name="文本框 14">
            <a:extLst>
              <a:ext uri="{FF2B5EF4-FFF2-40B4-BE49-F238E27FC236}">
                <a16:creationId xmlns:a16="http://schemas.microsoft.com/office/drawing/2014/main" id="{2BD16FB9-44DC-40E9-8567-53D354146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46363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improve</a:t>
            </a:r>
          </a:p>
        </p:txBody>
      </p:sp>
      <p:sp>
        <p:nvSpPr>
          <p:cNvPr id="83980" name="文本框 15">
            <a:extLst>
              <a:ext uri="{FF2B5EF4-FFF2-40B4-BE49-F238E27FC236}">
                <a16:creationId xmlns:a16="http://schemas.microsoft.com/office/drawing/2014/main" id="{196A326F-D8D2-44A6-872C-E6ADAF4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984625"/>
            <a:ext cx="1238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generalize</a:t>
            </a:r>
          </a:p>
        </p:txBody>
      </p:sp>
      <p:sp>
        <p:nvSpPr>
          <p:cNvPr id="83981" name="文本框 7">
            <a:extLst>
              <a:ext uri="{FF2B5EF4-FFF2-40B4-BE49-F238E27FC236}">
                <a16:creationId xmlns:a16="http://schemas.microsoft.com/office/drawing/2014/main" id="{265B12BE-97BB-4B27-BB9A-D6401550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450850"/>
            <a:ext cx="1960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1: </a:t>
            </a:r>
          </a:p>
          <a:p>
            <a:r>
              <a:rPr lang="en-US" altLang="zh-CN">
                <a:sym typeface="DengXian" panose="02010600030101010101" pitchFamily="2" charset="-122"/>
              </a:rPr>
              <a:t>Intro &amp; Motivation</a:t>
            </a:r>
          </a:p>
        </p:txBody>
      </p:sp>
      <p:sp>
        <p:nvSpPr>
          <p:cNvPr id="83982" name="圆角矩形 8">
            <a:extLst>
              <a:ext uri="{FF2B5EF4-FFF2-40B4-BE49-F238E27FC236}">
                <a16:creationId xmlns:a16="http://schemas.microsoft.com/office/drawing/2014/main" id="{1E0919C2-2425-4DB0-A40D-335F8F81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7941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3983" name="直接箭头连接符 13">
            <a:extLst>
              <a:ext uri="{FF2B5EF4-FFF2-40B4-BE49-F238E27FC236}">
                <a16:creationId xmlns:a16="http://schemas.microsoft.com/office/drawing/2014/main" id="{2BE33F3D-24C2-449A-9B69-84BF6EAF82D5}"/>
              </a:ext>
            </a:extLst>
          </p:cNvPr>
          <p:cNvCxnSpPr>
            <a:cxnSpLocks noChangeShapeType="1"/>
            <a:stCxn id="83975" idx="3"/>
            <a:endCxn id="83977" idx="1"/>
          </p:cNvCxnSpPr>
          <p:nvPr/>
        </p:nvCxnSpPr>
        <p:spPr bwMode="auto">
          <a:xfrm>
            <a:off x="4440238" y="1158875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4" name="文本框 7">
            <a:extLst>
              <a:ext uri="{FF2B5EF4-FFF2-40B4-BE49-F238E27FC236}">
                <a16:creationId xmlns:a16="http://schemas.microsoft.com/office/drawing/2014/main" id="{0FDFF4AE-FC74-4B0D-89F8-14785B13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0"/>
            <a:ext cx="15668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    Chapter 6: </a:t>
            </a:r>
          </a:p>
          <a:p>
            <a:r>
              <a:rPr lang="en-US" altLang="zh-CN">
                <a:sym typeface="DengXian" panose="02010600030101010101" pitchFamily="2" charset="-122"/>
              </a:rPr>
              <a:t>    Conclusion</a:t>
            </a:r>
          </a:p>
        </p:txBody>
      </p:sp>
      <p:sp>
        <p:nvSpPr>
          <p:cNvPr id="83985" name="圆角矩形 8">
            <a:extLst>
              <a:ext uri="{FF2B5EF4-FFF2-40B4-BE49-F238E27FC236}">
                <a16:creationId xmlns:a16="http://schemas.microsoft.com/office/drawing/2014/main" id="{9F71B754-6CA1-452B-8BF2-7ECB3B80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719763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3986" name="直接箭头连接符 13">
            <a:extLst>
              <a:ext uri="{FF2B5EF4-FFF2-40B4-BE49-F238E27FC236}">
                <a16:creationId xmlns:a16="http://schemas.microsoft.com/office/drawing/2014/main" id="{C345E85B-288E-436C-8B7C-F84ABEEB2329}"/>
              </a:ext>
            </a:extLst>
          </p:cNvPr>
          <p:cNvCxnSpPr>
            <a:cxnSpLocks noChangeShapeType="1"/>
            <a:stCxn id="83975" idx="3"/>
            <a:endCxn id="83977" idx="1"/>
          </p:cNvCxnSpPr>
          <p:nvPr/>
        </p:nvCxnSpPr>
        <p:spPr bwMode="auto">
          <a:xfrm>
            <a:off x="4441825" y="5229225"/>
            <a:ext cx="0" cy="450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7" name="直接箭头连接符 13">
            <a:extLst>
              <a:ext uri="{FF2B5EF4-FFF2-40B4-BE49-F238E27FC236}">
                <a16:creationId xmlns:a16="http://schemas.microsoft.com/office/drawing/2014/main" id="{2AE87F59-03E1-43D7-9767-5F69147D9E09}"/>
              </a:ext>
            </a:extLst>
          </p:cNvPr>
          <p:cNvCxnSpPr>
            <a:cxnSpLocks noChangeShapeType="1"/>
            <a:stCxn id="83975" idx="3"/>
            <a:endCxn id="83977" idx="1"/>
          </p:cNvCxnSpPr>
          <p:nvPr/>
        </p:nvCxnSpPr>
        <p:spPr bwMode="auto">
          <a:xfrm>
            <a:off x="4438650" y="2514600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8" name="直接箭头连接符 13">
            <a:extLst>
              <a:ext uri="{FF2B5EF4-FFF2-40B4-BE49-F238E27FC236}">
                <a16:creationId xmlns:a16="http://schemas.microsoft.com/office/drawing/2014/main" id="{96EFB33D-4634-4FE5-A0D0-2376C496AEDA}"/>
              </a:ext>
            </a:extLst>
          </p:cNvPr>
          <p:cNvCxnSpPr>
            <a:cxnSpLocks noChangeShapeType="1"/>
            <a:stCxn id="83975" idx="3"/>
            <a:endCxn id="83977" idx="1"/>
          </p:cNvCxnSpPr>
          <p:nvPr/>
        </p:nvCxnSpPr>
        <p:spPr bwMode="auto">
          <a:xfrm>
            <a:off x="4437063" y="3879850"/>
            <a:ext cx="158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9" name="圆角矩形 1">
            <a:extLst>
              <a:ext uri="{FF2B5EF4-FFF2-40B4-BE49-F238E27FC236}">
                <a16:creationId xmlns:a16="http://schemas.microsoft.com/office/drawing/2014/main" id="{5E69F5CF-1840-4475-B19D-F78128D1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613400"/>
            <a:ext cx="3105150" cy="9715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3785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文本框 7">
            <a:extLst>
              <a:ext uri="{FF2B5EF4-FFF2-40B4-BE49-F238E27FC236}">
                <a16:creationId xmlns:a16="http://schemas.microsoft.com/office/drawing/2014/main" id="{4DECB4CD-CF9C-4601-8481-F514B122B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398588"/>
            <a:ext cx="2566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WP 1: </a:t>
            </a:r>
          </a:p>
          <a:p>
            <a:r>
              <a:rPr lang="en-US" altLang="zh-CN">
                <a:sym typeface="DengXian" panose="02010600030101010101" pitchFamily="2" charset="-122"/>
              </a:rPr>
              <a:t>Efficient Decomposition</a:t>
            </a:r>
          </a:p>
        </p:txBody>
      </p:sp>
      <p:sp>
        <p:nvSpPr>
          <p:cNvPr id="84994" name="圆角矩形 8">
            <a:extLst>
              <a:ext uri="{FF2B5EF4-FFF2-40B4-BE49-F238E27FC236}">
                <a16:creationId xmlns:a16="http://schemas.microsoft.com/office/drawing/2014/main" id="{1032CEE0-9366-4CCA-97EB-79AC3100F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133508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" name="文本框 13">
            <a:extLst>
              <a:ext uri="{FF2B5EF4-FFF2-40B4-BE49-F238E27FC236}">
                <a16:creationId xmlns:a16="http://schemas.microsoft.com/office/drawing/2014/main" id="{84365C02-C90A-4E60-852B-DD788BBAE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1289050"/>
            <a:ext cx="206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theoretical support</a:t>
            </a:r>
          </a:p>
        </p:txBody>
      </p:sp>
      <p:sp>
        <p:nvSpPr>
          <p:cNvPr id="84996" name="文本框 7">
            <a:extLst>
              <a:ext uri="{FF2B5EF4-FFF2-40B4-BE49-F238E27FC236}">
                <a16:creationId xmlns:a16="http://schemas.microsoft.com/office/drawing/2014/main" id="{EEB8F636-8368-4253-BF4F-5E58786F5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38" y="1400175"/>
            <a:ext cx="1998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WP 2: </a:t>
            </a:r>
          </a:p>
          <a:p>
            <a:r>
              <a:rPr lang="en-US" altLang="zh-CN">
                <a:sym typeface="DengXian" panose="02010600030101010101" pitchFamily="2" charset="-122"/>
              </a:rPr>
              <a:t>Manifold Learning</a:t>
            </a:r>
          </a:p>
        </p:txBody>
      </p:sp>
      <p:sp>
        <p:nvSpPr>
          <p:cNvPr id="84997" name="圆角矩形 8">
            <a:extLst>
              <a:ext uri="{FF2B5EF4-FFF2-40B4-BE49-F238E27FC236}">
                <a16:creationId xmlns:a16="http://schemas.microsoft.com/office/drawing/2014/main" id="{ABB07D1C-A785-4C8B-9DE1-24DA03CF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13366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4998" name="直接箭头连接符 13">
            <a:extLst>
              <a:ext uri="{FF2B5EF4-FFF2-40B4-BE49-F238E27FC236}">
                <a16:creationId xmlns:a16="http://schemas.microsoft.com/office/drawing/2014/main" id="{65747B97-EE9C-4893-872F-99805F124266}"/>
              </a:ext>
            </a:extLst>
          </p:cNvPr>
          <p:cNvCxnSpPr>
            <a:cxnSpLocks noChangeShapeType="1"/>
            <a:stCxn id="84994" idx="3"/>
            <a:endCxn id="84997" idx="1"/>
          </p:cNvCxnSpPr>
          <p:nvPr/>
        </p:nvCxnSpPr>
        <p:spPr bwMode="auto">
          <a:xfrm>
            <a:off x="2708275" y="1720850"/>
            <a:ext cx="21240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9" name="文本框 13">
            <a:extLst>
              <a:ext uri="{FF2B5EF4-FFF2-40B4-BE49-F238E27FC236}">
                <a16:creationId xmlns:a16="http://schemas.microsoft.com/office/drawing/2014/main" id="{B018EF5F-A46E-451C-9884-B57C8753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88" y="1289050"/>
            <a:ext cx="1909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C000"/>
                </a:solidFill>
                <a:sym typeface="DengXian" panose="02010600030101010101" pitchFamily="2" charset="-122"/>
              </a:rPr>
              <a:t>basic component</a:t>
            </a:r>
          </a:p>
        </p:txBody>
      </p:sp>
      <p:sp>
        <p:nvSpPr>
          <p:cNvPr id="85000" name="文本框 7">
            <a:extLst>
              <a:ext uri="{FF2B5EF4-FFF2-40B4-BE49-F238E27FC236}">
                <a16:creationId xmlns:a16="http://schemas.microsoft.com/office/drawing/2014/main" id="{E7D99BE7-178E-446E-9D0B-F6B059ED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0888" y="1400175"/>
            <a:ext cx="23415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WP 3: </a:t>
            </a:r>
          </a:p>
          <a:p>
            <a:r>
              <a:rPr lang="en-US" altLang="zh-CN">
                <a:sym typeface="DengXian" panose="02010600030101010101" pitchFamily="2" charset="-122"/>
              </a:rPr>
              <a:t>Constrained Manifold</a:t>
            </a:r>
          </a:p>
        </p:txBody>
      </p:sp>
      <p:sp>
        <p:nvSpPr>
          <p:cNvPr id="85001" name="圆角矩形 8">
            <a:extLst>
              <a:ext uri="{FF2B5EF4-FFF2-40B4-BE49-F238E27FC236}">
                <a16:creationId xmlns:a16="http://schemas.microsoft.com/office/drawing/2014/main" id="{13EDCEBA-BCA5-4601-AF59-5057345A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200" y="1336675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5002" name="直接箭头连接符 13">
            <a:extLst>
              <a:ext uri="{FF2B5EF4-FFF2-40B4-BE49-F238E27FC236}">
                <a16:creationId xmlns:a16="http://schemas.microsoft.com/office/drawing/2014/main" id="{30B6DB88-C23A-4672-9D45-73D179105773}"/>
              </a:ext>
            </a:extLst>
          </p:cNvPr>
          <p:cNvCxnSpPr>
            <a:cxnSpLocks noChangeShapeType="1"/>
            <a:stCxn id="84994" idx="3"/>
            <a:endCxn id="84997" idx="1"/>
          </p:cNvCxnSpPr>
          <p:nvPr/>
        </p:nvCxnSpPr>
        <p:spPr bwMode="auto">
          <a:xfrm>
            <a:off x="2708275" y="1720850"/>
            <a:ext cx="21240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3" name="文本框 7">
            <a:extLst>
              <a:ext uri="{FF2B5EF4-FFF2-40B4-BE49-F238E27FC236}">
                <a16:creationId xmlns:a16="http://schemas.microsoft.com/office/drawing/2014/main" id="{710B5A80-CD8C-45BB-9BF6-83BFCCBF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663" y="3105150"/>
            <a:ext cx="2163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Application: </a:t>
            </a:r>
          </a:p>
          <a:p>
            <a:r>
              <a:rPr lang="en-US" altLang="zh-CN">
                <a:sym typeface="DengXian" panose="02010600030101010101" pitchFamily="2" charset="-122"/>
              </a:rPr>
              <a:t>Multi-Task Learning</a:t>
            </a:r>
          </a:p>
        </p:txBody>
      </p:sp>
      <p:sp>
        <p:nvSpPr>
          <p:cNvPr id="85004" name="圆角矩形 8">
            <a:extLst>
              <a:ext uri="{FF2B5EF4-FFF2-40B4-BE49-F238E27FC236}">
                <a16:creationId xmlns:a16="http://schemas.microsoft.com/office/drawing/2014/main" id="{CF61ACE4-DFF6-4E3B-83D8-E3F7AF79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200" y="30432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文本框 9">
            <a:extLst>
              <a:ext uri="{FF2B5EF4-FFF2-40B4-BE49-F238E27FC236}">
                <a16:creationId xmlns:a16="http://schemas.microsoft.com/office/drawing/2014/main" id="{4BB869C1-8C87-4878-9688-4AF6A251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3105150"/>
            <a:ext cx="18081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DengXian" panose="02010600030101010101" pitchFamily="2" charset="-122"/>
              </a:rPr>
              <a:t>Application: </a:t>
            </a:r>
          </a:p>
          <a:p>
            <a:r>
              <a:rPr lang="en-US" altLang="zh-CN">
                <a:sym typeface="DengXian" panose="02010600030101010101" pitchFamily="2" charset="-122"/>
              </a:rPr>
              <a:t>Antenna Design</a:t>
            </a:r>
          </a:p>
        </p:txBody>
      </p:sp>
      <p:sp>
        <p:nvSpPr>
          <p:cNvPr id="85006" name="圆角矩形 10">
            <a:extLst>
              <a:ext uri="{FF2B5EF4-FFF2-40B4-BE49-F238E27FC236}">
                <a16:creationId xmlns:a16="http://schemas.microsoft.com/office/drawing/2014/main" id="{5BC44668-586B-435C-9B2A-EA2BB8BB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3043238"/>
            <a:ext cx="2641600" cy="7715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5007" name="直接箭头连接符 13">
            <a:extLst>
              <a:ext uri="{FF2B5EF4-FFF2-40B4-BE49-F238E27FC236}">
                <a16:creationId xmlns:a16="http://schemas.microsoft.com/office/drawing/2014/main" id="{5F79A83F-958C-4C4B-9305-F31799358ADB}"/>
              </a:ext>
            </a:extLst>
          </p:cNvPr>
          <p:cNvCxnSpPr>
            <a:cxnSpLocks noChangeShapeType="1"/>
            <a:stCxn id="84994" idx="3"/>
            <a:endCxn id="84997" idx="1"/>
          </p:cNvCxnSpPr>
          <p:nvPr/>
        </p:nvCxnSpPr>
        <p:spPr bwMode="auto">
          <a:xfrm>
            <a:off x="6029325" y="2106613"/>
            <a:ext cx="4741863" cy="9001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直接箭头连接符 13">
            <a:extLst>
              <a:ext uri="{FF2B5EF4-FFF2-40B4-BE49-F238E27FC236}">
                <a16:creationId xmlns:a16="http://schemas.microsoft.com/office/drawing/2014/main" id="{CE3E8A76-F613-4E4C-91C2-6DD9C7BF8B71}"/>
              </a:ext>
            </a:extLst>
          </p:cNvPr>
          <p:cNvCxnSpPr>
            <a:cxnSpLocks noChangeShapeType="1"/>
            <a:stCxn id="84994" idx="3"/>
            <a:endCxn id="85004" idx="0"/>
          </p:cNvCxnSpPr>
          <p:nvPr/>
        </p:nvCxnSpPr>
        <p:spPr bwMode="auto">
          <a:xfrm flipH="1">
            <a:off x="10795000" y="2108200"/>
            <a:ext cx="3175" cy="9350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直接箭头连接符 13">
            <a:extLst>
              <a:ext uri="{FF2B5EF4-FFF2-40B4-BE49-F238E27FC236}">
                <a16:creationId xmlns:a16="http://schemas.microsoft.com/office/drawing/2014/main" id="{0CC472FF-20C8-4944-98C5-C3F4B1ADA1C8}"/>
              </a:ext>
            </a:extLst>
          </p:cNvPr>
          <p:cNvCxnSpPr>
            <a:cxnSpLocks noChangeShapeType="1"/>
            <a:stCxn id="84994" idx="3"/>
            <a:endCxn id="85004" idx="0"/>
          </p:cNvCxnSpPr>
          <p:nvPr/>
        </p:nvCxnSpPr>
        <p:spPr bwMode="auto">
          <a:xfrm>
            <a:off x="7483475" y="1722438"/>
            <a:ext cx="198755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直接箭头连接符 13">
            <a:extLst>
              <a:ext uri="{FF2B5EF4-FFF2-40B4-BE49-F238E27FC236}">
                <a16:creationId xmlns:a16="http://schemas.microsoft.com/office/drawing/2014/main" id="{360FCBA7-7471-4957-8B3D-0C8A38F90656}"/>
              </a:ext>
            </a:extLst>
          </p:cNvPr>
          <p:cNvCxnSpPr>
            <a:cxnSpLocks noChangeShapeType="1"/>
            <a:stCxn id="84994" idx="3"/>
            <a:endCxn id="85004" idx="0"/>
          </p:cNvCxnSpPr>
          <p:nvPr/>
        </p:nvCxnSpPr>
        <p:spPr bwMode="auto">
          <a:xfrm flipH="1">
            <a:off x="6094413" y="2106613"/>
            <a:ext cx="3175" cy="935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1" name="直接箭头连接符 13">
            <a:extLst>
              <a:ext uri="{FF2B5EF4-FFF2-40B4-BE49-F238E27FC236}">
                <a16:creationId xmlns:a16="http://schemas.microsoft.com/office/drawing/2014/main" id="{96A8BEDD-38D0-45CF-B520-B0608AE839DA}"/>
              </a:ext>
            </a:extLst>
          </p:cNvPr>
          <p:cNvCxnSpPr>
            <a:cxnSpLocks noChangeShapeType="1"/>
            <a:stCxn id="84994" idx="3"/>
            <a:endCxn id="85004" idx="0"/>
          </p:cNvCxnSpPr>
          <p:nvPr/>
        </p:nvCxnSpPr>
        <p:spPr bwMode="auto">
          <a:xfrm flipH="1">
            <a:off x="6132513" y="2089150"/>
            <a:ext cx="4681537" cy="928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3D2F598B-83B2-4A8C-B3C8-45A503E7482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t="18842" r="22608" b="25602"/>
          <a:stretch/>
        </p:blipFill>
        <p:spPr>
          <a:xfrm>
            <a:off x="1051892" y="826400"/>
            <a:ext cx="7329600" cy="4914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E27842-451F-417E-8779-B291705CB869}"/>
              </a:ext>
            </a:extLst>
          </p:cNvPr>
          <p:cNvSpPr txBox="1"/>
          <p:nvPr/>
        </p:nvSpPr>
        <p:spPr>
          <a:xfrm>
            <a:off x="8608741" y="1048215"/>
            <a:ext cx="34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(t, (cos(2t) + 1) / 2, cos(4t - 1) / 2 + sin(t), t, 0, 2)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9B7A0E-2F48-4F82-8068-B5A4AB42B0A0}"/>
              </a:ext>
            </a:extLst>
          </p:cNvPr>
          <p:cNvSpPr txBox="1"/>
          <p:nvPr/>
        </p:nvSpPr>
        <p:spPr>
          <a:xfrm>
            <a:off x="8184995" y="2598234"/>
            <a:ext cx="39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(t, (cos(2t) + 1) / 2, 1, t, 0.2, 1.8)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49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圆角矩形 6">
            <a:extLst>
              <a:ext uri="{FF2B5EF4-FFF2-40B4-BE49-F238E27FC236}">
                <a16:creationId xmlns:a16="http://schemas.microsoft.com/office/drawing/2014/main" id="{010A0DB1-6B07-40BF-B86F-2403E2E3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106738"/>
            <a:ext cx="2009775" cy="582612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0" name="文本框 46">
            <a:extLst>
              <a:ext uri="{FF2B5EF4-FFF2-40B4-BE49-F238E27FC236}">
                <a16:creationId xmlns:a16="http://schemas.microsoft.com/office/drawing/2014/main" id="{0336125A-CF79-44BF-A607-7CCA08D3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3086100"/>
            <a:ext cx="1789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ym typeface="DengXian" panose="02010600030101010101" pitchFamily="2" charset="-122"/>
              </a:rPr>
              <a:t>generator</a:t>
            </a:r>
          </a:p>
        </p:txBody>
      </p:sp>
      <p:cxnSp>
        <p:nvCxnSpPr>
          <p:cNvPr id="22531" name="直接箭头连接符 8">
            <a:extLst>
              <a:ext uri="{FF2B5EF4-FFF2-40B4-BE49-F238E27FC236}">
                <a16:creationId xmlns:a16="http://schemas.microsoft.com/office/drawing/2014/main" id="{4A2A623E-BA4F-4AC7-9A30-2CB76BF83F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08200" y="3398838"/>
            <a:ext cx="1104900" cy="0"/>
          </a:xfrm>
          <a:prstGeom prst="straightConnector1">
            <a:avLst/>
          </a:prstGeom>
          <a:noFill/>
          <a:ln w="25400">
            <a:solidFill>
              <a:srgbClr val="FF2D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直接箭头连接符 9">
            <a:extLst>
              <a:ext uri="{FF2B5EF4-FFF2-40B4-BE49-F238E27FC236}">
                <a16:creationId xmlns:a16="http://schemas.microsoft.com/office/drawing/2014/main" id="{12136B20-876D-4B13-9117-DA031BB1CB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10200" y="2562225"/>
            <a:ext cx="1057275" cy="795338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直接箭头连接符 10">
            <a:extLst>
              <a:ext uri="{FF2B5EF4-FFF2-40B4-BE49-F238E27FC236}">
                <a16:creationId xmlns:a16="http://schemas.microsoft.com/office/drawing/2014/main" id="{001F18D0-9EFD-4496-B0AA-88B2A64A58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3357563"/>
            <a:ext cx="2709863" cy="795337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直接箭头连接符 11">
            <a:extLst>
              <a:ext uri="{FF2B5EF4-FFF2-40B4-BE49-F238E27FC236}">
                <a16:creationId xmlns:a16="http://schemas.microsoft.com/office/drawing/2014/main" id="{D7164165-FBFB-4D5C-BA28-A7EF3053A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86575" y="2536825"/>
            <a:ext cx="2652713" cy="11113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直接箭头连接符 12">
            <a:extLst>
              <a:ext uri="{FF2B5EF4-FFF2-40B4-BE49-F238E27FC236}">
                <a16:creationId xmlns:a16="http://schemas.microsoft.com/office/drawing/2014/main" id="{8A7C8A30-E792-402E-8AA2-4A9241189198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8288338" y="4249738"/>
            <a:ext cx="3248025" cy="61912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直接箭头连接符 13">
            <a:extLst>
              <a:ext uri="{FF2B5EF4-FFF2-40B4-BE49-F238E27FC236}">
                <a16:creationId xmlns:a16="http://schemas.microsoft.com/office/drawing/2014/main" id="{CCFB3405-E2B9-44A7-AEDF-06478C01445B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5410200" y="3357563"/>
            <a:ext cx="1441450" cy="34925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直接箭头连接符 14">
            <a:extLst>
              <a:ext uri="{FF2B5EF4-FFF2-40B4-BE49-F238E27FC236}">
                <a16:creationId xmlns:a16="http://schemas.microsoft.com/office/drawing/2014/main" id="{75589AB2-77D2-4CAC-8301-018F6524B53B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7258050" y="3413125"/>
            <a:ext cx="2625725" cy="406400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文本框 46">
            <a:extLst>
              <a:ext uri="{FF2B5EF4-FFF2-40B4-BE49-F238E27FC236}">
                <a16:creationId xmlns:a16="http://schemas.microsoft.com/office/drawing/2014/main" id="{5DB90247-1F6C-43A9-A309-00D6734A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4818063"/>
            <a:ext cx="441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ym typeface="DengXian" panose="02010600030101010101" pitchFamily="2" charset="-122"/>
              </a:rPr>
              <a:t>a) Pareto Solution Generator</a:t>
            </a:r>
          </a:p>
        </p:txBody>
      </p:sp>
      <p:sp>
        <p:nvSpPr>
          <p:cNvPr id="22539" name="文本框 46">
            <a:extLst>
              <a:ext uri="{FF2B5EF4-FFF2-40B4-BE49-F238E27FC236}">
                <a16:creationId xmlns:a16="http://schemas.microsoft.com/office/drawing/2014/main" id="{6AC0A875-B3F3-42E8-8830-94F3E349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4830763"/>
            <a:ext cx="2176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ym typeface="DengXian" panose="02010600030101010101" pitchFamily="2" charset="-122"/>
              </a:rPr>
              <a:t>b) Pareto Set</a:t>
            </a:r>
          </a:p>
        </p:txBody>
      </p:sp>
      <p:sp>
        <p:nvSpPr>
          <p:cNvPr id="22540" name="文本框 46">
            <a:extLst>
              <a:ext uri="{FF2B5EF4-FFF2-40B4-BE49-F238E27FC236}">
                <a16:creationId xmlns:a16="http://schemas.microsoft.com/office/drawing/2014/main" id="{126E90E4-B7C4-42B2-AF3B-D9469192E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4832350"/>
            <a:ext cx="236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ym typeface="DengXian" panose="02010600030101010101" pitchFamily="2" charset="-122"/>
              </a:rPr>
              <a:t>c) Pareto Front</a:t>
            </a:r>
          </a:p>
        </p:txBody>
      </p:sp>
      <p:grpSp>
        <p:nvGrpSpPr>
          <p:cNvPr id="22541" name="组合 17">
            <a:extLst>
              <a:ext uri="{FF2B5EF4-FFF2-40B4-BE49-F238E27FC236}">
                <a16:creationId xmlns:a16="http://schemas.microsoft.com/office/drawing/2014/main" id="{F543A652-90F6-498E-9F5D-D02A64EF74C7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2222500"/>
            <a:ext cx="3017837" cy="2430463"/>
            <a:chOff x="1912" y="-492"/>
            <a:chExt cx="14211" cy="11448"/>
          </a:xfrm>
        </p:grpSpPr>
        <p:sp>
          <p:nvSpPr>
            <p:cNvPr id="22542" name="Straight Connector 35">
              <a:extLst>
                <a:ext uri="{FF2B5EF4-FFF2-40B4-BE49-F238E27FC236}">
                  <a16:creationId xmlns:a16="http://schemas.microsoft.com/office/drawing/2014/main" id="{7090E350-27FF-461E-A8A7-37BDC734FC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510"/>
              <a:ext cx="0" cy="90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Straight Connector 36">
              <a:extLst>
                <a:ext uri="{FF2B5EF4-FFF2-40B4-BE49-F238E27FC236}">
                  <a16:creationId xmlns:a16="http://schemas.microsoft.com/office/drawing/2014/main" id="{D8D4B7A6-8163-410A-9DB7-BBEF9F4DEA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8" y="9575"/>
              <a:ext cx="11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4" name="对象 1">
              <a:hlinkClick r:id="" action="ppaction://ole?verb=1"/>
              <a:extLst>
                <a:ext uri="{FF2B5EF4-FFF2-40B4-BE49-F238E27FC236}">
                  <a16:creationId xmlns:a16="http://schemas.microsoft.com/office/drawing/2014/main" id="{A6EB1C26-7485-46D1-89FB-A5B17E5B9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89" y="9063"/>
            <a:ext cx="1334" cy="1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r:id="rId3" imgW="152280" imgH="215640" progId="Equation.KSEE3">
                    <p:embed/>
                  </p:oleObj>
                </mc:Choice>
                <mc:Fallback>
                  <p:oleObj r:id="rId3" imgW="152280" imgH="215640" progId="Equation.KSEE3">
                    <p:embed/>
                    <p:pic>
                      <p:nvPicPr>
                        <p:cNvPr id="22544" name="对象 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A6EB1C26-7485-46D1-89FB-A5B17E5B90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9" y="9063"/>
                          <a:ext cx="1334" cy="18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对象 2">
              <a:hlinkClick r:id="" action="ppaction://ole?verb=1"/>
              <a:extLst>
                <a:ext uri="{FF2B5EF4-FFF2-40B4-BE49-F238E27FC236}">
                  <a16:creationId xmlns:a16="http://schemas.microsoft.com/office/drawing/2014/main" id="{EED43D61-8302-4321-9DA0-C015DA3FD6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2" y="-492"/>
            <a:ext cx="1513" cy="1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r:id="rId5" imgW="164880" imgH="215640" progId="Equation.KSEE3">
                    <p:embed/>
                  </p:oleObj>
                </mc:Choice>
                <mc:Fallback>
                  <p:oleObj r:id="rId5" imgW="164880" imgH="215640" progId="Equation.KSEE3">
                    <p:embed/>
                    <p:pic>
                      <p:nvPicPr>
                        <p:cNvPr id="22545" name="对象 2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ED43D61-8302-4321-9DA0-C015DA3FD6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-492"/>
                          <a:ext cx="1513" cy="19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任意多边形 3">
              <a:extLst>
                <a:ext uri="{FF2B5EF4-FFF2-40B4-BE49-F238E27FC236}">
                  <a16:creationId xmlns:a16="http://schemas.microsoft.com/office/drawing/2014/main" id="{DAFAFD54-87B6-4D8F-9935-3E357A6D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1200"/>
              <a:ext cx="7668" cy="7685"/>
            </a:xfrm>
            <a:custGeom>
              <a:avLst/>
              <a:gdLst>
                <a:gd name="T0" fmla="*/ 0 w 4869224"/>
                <a:gd name="T1" fmla="*/ 0 h 4878705"/>
                <a:gd name="T2" fmla="*/ 2120265 w 4869224"/>
                <a:gd name="T3" fmla="*/ 942975 h 4878705"/>
                <a:gd name="T4" fmla="*/ 1420495 w 4869224"/>
                <a:gd name="T5" fmla="*/ 2921000 h 4878705"/>
                <a:gd name="T6" fmla="*/ 4514215 w 4869224"/>
                <a:gd name="T7" fmla="*/ 4178935 h 4878705"/>
                <a:gd name="T8" fmla="*/ 4696460 w 4869224"/>
                <a:gd name="T9" fmla="*/ 4878705 h 4878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9224" h="4878705">
                  <a:moveTo>
                    <a:pt x="0" y="0"/>
                  </a:moveTo>
                  <a:cubicBezTo>
                    <a:pt x="438150" y="149225"/>
                    <a:pt x="1836420" y="358775"/>
                    <a:pt x="2120265" y="942975"/>
                  </a:cubicBezTo>
                  <a:cubicBezTo>
                    <a:pt x="2404110" y="1527175"/>
                    <a:pt x="941705" y="2273935"/>
                    <a:pt x="1420495" y="2921000"/>
                  </a:cubicBezTo>
                  <a:cubicBezTo>
                    <a:pt x="1899285" y="3568065"/>
                    <a:pt x="3858895" y="3787140"/>
                    <a:pt x="4514215" y="4178935"/>
                  </a:cubicBezTo>
                  <a:cubicBezTo>
                    <a:pt x="5169535" y="4570730"/>
                    <a:pt x="4721860" y="4763770"/>
                    <a:pt x="4696460" y="487870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25">
              <a:extLst>
                <a:ext uri="{FF2B5EF4-FFF2-40B4-BE49-F238E27FC236}">
                  <a16:creationId xmlns:a16="http://schemas.microsoft.com/office/drawing/2014/main" id="{785E2291-DF70-4C77-9B70-B1681D58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" y="4578"/>
              <a:ext cx="882" cy="927"/>
            </a:xfrm>
            <a:prstGeom prst="octagon">
              <a:avLst>
                <a:gd name="adj" fmla="val 29287"/>
              </a:avLst>
            </a:prstGeom>
            <a:solidFill>
              <a:srgbClr val="FF967F"/>
            </a:solidFill>
            <a:ln w="25400">
              <a:solidFill>
                <a:srgbClr val="FF0000"/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2" name="AutoShape 25">
              <a:extLst>
                <a:ext uri="{FF2B5EF4-FFF2-40B4-BE49-F238E27FC236}">
                  <a16:creationId xmlns:a16="http://schemas.microsoft.com/office/drawing/2014/main" id="{65263EEB-D6B8-4458-8036-243951DD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" y="1198"/>
              <a:ext cx="882" cy="927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3" name="AutoShape 25">
              <a:extLst>
                <a:ext uri="{FF2B5EF4-FFF2-40B4-BE49-F238E27FC236}">
                  <a16:creationId xmlns:a16="http://schemas.microsoft.com/office/drawing/2014/main" id="{F27CB9A8-868C-4D94-B7EC-10709024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" y="2903"/>
              <a:ext cx="890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4" name="AutoShape 25">
              <a:extLst>
                <a:ext uri="{FF2B5EF4-FFF2-40B4-BE49-F238E27FC236}">
                  <a16:creationId xmlns:a16="http://schemas.microsoft.com/office/drawing/2014/main" id="{85F30E5F-FC08-4D69-85D7-A4835378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" y="5909"/>
              <a:ext cx="890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5" name="AutoShape 25">
              <a:extLst>
                <a:ext uri="{FF2B5EF4-FFF2-40B4-BE49-F238E27FC236}">
                  <a16:creationId xmlns:a16="http://schemas.microsoft.com/office/drawing/2014/main" id="{008DB583-F1D2-4CA9-9DFF-70F06E17D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" y="6582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6" name="AutoShape 25">
              <a:extLst>
                <a:ext uri="{FF2B5EF4-FFF2-40B4-BE49-F238E27FC236}">
                  <a16:creationId xmlns:a16="http://schemas.microsoft.com/office/drawing/2014/main" id="{D4777B4B-E7CB-43A8-AB72-206BADCC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6" y="7225"/>
              <a:ext cx="882" cy="927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5" name="AutoShape 25">
              <a:extLst>
                <a:ext uri="{FF2B5EF4-FFF2-40B4-BE49-F238E27FC236}">
                  <a16:creationId xmlns:a16="http://schemas.microsoft.com/office/drawing/2014/main" id="{FB8BB15F-4025-4FA2-84CE-BB007E9AF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749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7" name="AutoShape 25">
              <a:extLst>
                <a:ext uri="{FF2B5EF4-FFF2-40B4-BE49-F238E27FC236}">
                  <a16:creationId xmlns:a16="http://schemas.microsoft.com/office/drawing/2014/main" id="{B30061E9-81F8-42F9-B6B7-A4304AD74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" y="8593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</p:grpSp>
      <p:grpSp>
        <p:nvGrpSpPr>
          <p:cNvPr id="22555" name="组合 18">
            <a:extLst>
              <a:ext uri="{FF2B5EF4-FFF2-40B4-BE49-F238E27FC236}">
                <a16:creationId xmlns:a16="http://schemas.microsoft.com/office/drawing/2014/main" id="{380F3B82-47D4-4A0A-91F0-5310FAC41856}"/>
              </a:ext>
            </a:extLst>
          </p:cNvPr>
          <p:cNvGrpSpPr>
            <a:grpSpLocks/>
          </p:cNvGrpSpPr>
          <p:nvPr/>
        </p:nvGrpSpPr>
        <p:grpSpPr bwMode="auto">
          <a:xfrm>
            <a:off x="8934450" y="2162175"/>
            <a:ext cx="3089275" cy="2605088"/>
            <a:chOff x="316" y="-1196"/>
            <a:chExt cx="14883" cy="12548"/>
          </a:xfrm>
        </p:grpSpPr>
        <p:sp>
          <p:nvSpPr>
            <p:cNvPr id="22556" name="Straight Connector 35">
              <a:extLst>
                <a:ext uri="{FF2B5EF4-FFF2-40B4-BE49-F238E27FC236}">
                  <a16:creationId xmlns:a16="http://schemas.microsoft.com/office/drawing/2014/main" id="{904536A9-573C-4C1A-B503-25679839B8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510"/>
              <a:ext cx="0" cy="90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Straight Connector 36">
              <a:extLst>
                <a:ext uri="{FF2B5EF4-FFF2-40B4-BE49-F238E27FC236}">
                  <a16:creationId xmlns:a16="http://schemas.microsoft.com/office/drawing/2014/main" id="{F7BFAC53-448B-4F8C-94C8-22F4B6439D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8" y="9575"/>
              <a:ext cx="11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任意多边形: 形状 4">
              <a:extLst>
                <a:ext uri="{FF2B5EF4-FFF2-40B4-BE49-F238E27FC236}">
                  <a16:creationId xmlns:a16="http://schemas.microsoft.com/office/drawing/2014/main" id="{901E9E10-59DD-4A07-BA31-0C69D106DB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6061">
              <a:off x="3960" y="908"/>
              <a:ext cx="9500" cy="7832"/>
            </a:xfrm>
            <a:custGeom>
              <a:avLst/>
              <a:gdLst>
                <a:gd name="T0" fmla="*/ 0 w 5738326"/>
                <a:gd name="T1" fmla="*/ 0 h 4516016"/>
                <a:gd name="T2" fmla="*/ 1380931 w 5738326"/>
                <a:gd name="T3" fmla="*/ 3918857 h 4516016"/>
                <a:gd name="T4" fmla="*/ 5738326 w 5738326"/>
                <a:gd name="T5" fmla="*/ 4516016 h 4516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38326" h="4516016">
                  <a:moveTo>
                    <a:pt x="0" y="0"/>
                  </a:moveTo>
                  <a:cubicBezTo>
                    <a:pt x="212271" y="1583094"/>
                    <a:pt x="424543" y="3166188"/>
                    <a:pt x="1380931" y="3918857"/>
                  </a:cubicBezTo>
                  <a:cubicBezTo>
                    <a:pt x="2337319" y="4671526"/>
                    <a:pt x="5013649" y="4393163"/>
                    <a:pt x="5738326" y="4516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A41D6A25-25AC-4196-BE5D-1E4620B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6481"/>
              <a:ext cx="880" cy="925"/>
            </a:xfrm>
            <a:prstGeom prst="octagon">
              <a:avLst>
                <a:gd name="adj" fmla="val 29287"/>
              </a:avLst>
            </a:prstGeom>
            <a:solidFill>
              <a:srgbClr val="FF967F"/>
            </a:solidFill>
            <a:ln w="25400">
              <a:solidFill>
                <a:srgbClr val="FF0000"/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C94BE632-5BAD-48DD-A106-B1E6CBE92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4814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8B09C94F-4225-42FB-AE4A-F86F6F03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" y="7689"/>
              <a:ext cx="880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C73F7A20-B9E0-429D-8CB6-93833FBB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5" y="8217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804F6D6B-F94E-44EC-A8C7-AC1A0B0BF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7" y="8408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graphicFrame>
          <p:nvGraphicFramePr>
            <p:cNvPr id="22564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FDB796E3-D0EA-43CF-96C4-89C1D937C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20" y="9663"/>
            <a:ext cx="2879" cy="1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r:id="rId7" imgW="368280" imgH="215640" progId="Equation.KSEE3">
                    <p:embed/>
                  </p:oleObj>
                </mc:Choice>
                <mc:Fallback>
                  <p:oleObj r:id="rId7" imgW="368280" imgH="215640" progId="Equation.KSEE3">
                    <p:embed/>
                    <p:pic>
                      <p:nvPicPr>
                        <p:cNvPr id="22564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FDB796E3-D0EA-43CF-96C4-89C1D937C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0" y="9663"/>
                          <a:ext cx="2879" cy="1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5" name="对象 9">
              <a:hlinkClick r:id="" action="ppaction://ole?verb=1"/>
              <a:extLst>
                <a:ext uri="{FF2B5EF4-FFF2-40B4-BE49-F238E27FC236}">
                  <a16:creationId xmlns:a16="http://schemas.microsoft.com/office/drawing/2014/main" id="{E6C76D8D-0957-4498-AEAC-0F346DDC6A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" y="-1196"/>
            <a:ext cx="3310" cy="1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r:id="rId9" imgW="393480" imgH="215640" progId="Equation.KSEE3">
                    <p:embed/>
                  </p:oleObj>
                </mc:Choice>
                <mc:Fallback>
                  <p:oleObj r:id="rId9" imgW="393480" imgH="215640" progId="Equation.KSEE3">
                    <p:embed/>
                    <p:pic>
                      <p:nvPicPr>
                        <p:cNvPr id="22565" name="对象 9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6C76D8D-0957-4498-AEAC-0F346DDC6A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-1196"/>
                          <a:ext cx="3310" cy="1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EE92D21F-EF49-421E-AE76-2D5218A2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054"/>
              <a:ext cx="887" cy="918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30" name="AutoShape 25">
              <a:extLst>
                <a:ext uri="{FF2B5EF4-FFF2-40B4-BE49-F238E27FC236}">
                  <a16:creationId xmlns:a16="http://schemas.microsoft.com/office/drawing/2014/main" id="{FC300BAC-7A98-43AF-95C3-A70051D36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03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36" name="AutoShape 25">
              <a:extLst>
                <a:ext uri="{FF2B5EF4-FFF2-40B4-BE49-F238E27FC236}">
                  <a16:creationId xmlns:a16="http://schemas.microsoft.com/office/drawing/2014/main" id="{705FC0B7-D2E2-4156-A63C-FD3F19ED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1" y="8492"/>
              <a:ext cx="880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</p:grpSp>
      <p:grpSp>
        <p:nvGrpSpPr>
          <p:cNvPr id="22569" name="组合 49">
            <a:extLst>
              <a:ext uri="{FF2B5EF4-FFF2-40B4-BE49-F238E27FC236}">
                <a16:creationId xmlns:a16="http://schemas.microsoft.com/office/drawing/2014/main" id="{835B11E0-63B7-4A10-A2A5-39BE50ABD99D}"/>
              </a:ext>
            </a:extLst>
          </p:cNvPr>
          <p:cNvGrpSpPr>
            <a:grpSpLocks/>
          </p:cNvGrpSpPr>
          <p:nvPr/>
        </p:nvGrpSpPr>
        <p:grpSpPr bwMode="auto">
          <a:xfrm>
            <a:off x="-1419225" y="1500188"/>
            <a:ext cx="4483100" cy="4745037"/>
            <a:chOff x="-5152" y="-3821"/>
            <a:chExt cx="20756" cy="21966"/>
          </a:xfrm>
        </p:grpSpPr>
        <p:sp>
          <p:nvSpPr>
            <p:cNvPr id="22570" name="弧形 13">
              <a:extLst>
                <a:ext uri="{FF2B5EF4-FFF2-40B4-BE49-F238E27FC236}">
                  <a16:creationId xmlns:a16="http://schemas.microsoft.com/office/drawing/2014/main" id="{4760AD8D-862B-4B11-9D4E-C454AB58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152" y="1005"/>
              <a:ext cx="17140" cy="17140"/>
            </a:xfrm>
            <a:custGeom>
              <a:avLst/>
              <a:gdLst>
                <a:gd name="T0" fmla="*/ 5441949 w 10883900"/>
                <a:gd name="T1" fmla="*/ 0 h 10883900"/>
                <a:gd name="T2" fmla="*/ 10883899 w 10883900"/>
                <a:gd name="T3" fmla="*/ 5441950 h 10883900"/>
                <a:gd name="T4" fmla="*/ 5441950 w 10883900"/>
                <a:gd name="T5" fmla="*/ 5441950 h 10883900"/>
                <a:gd name="T6" fmla="*/ 5441949 w 10883900"/>
                <a:gd name="T7" fmla="*/ 0 h 10883900"/>
                <a:gd name="T8" fmla="*/ 10883899 w 10883900"/>
                <a:gd name="T9" fmla="*/ 5441950 h 1088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3900" h="10883900" stroke="0">
                  <a:moveTo>
                    <a:pt x="5441949" y="0"/>
                  </a:moveTo>
                  <a:cubicBezTo>
                    <a:pt x="8447455" y="0"/>
                    <a:pt x="10883899" y="2436444"/>
                    <a:pt x="10883899" y="5441950"/>
                  </a:cubicBezTo>
                  <a:lnTo>
                    <a:pt x="5441950" y="5441950"/>
                  </a:lnTo>
                  <a:close/>
                </a:path>
                <a:path w="10883900" h="10883900" fill="none">
                  <a:moveTo>
                    <a:pt x="5441949" y="0"/>
                  </a:moveTo>
                  <a:cubicBezTo>
                    <a:pt x="8447455" y="0"/>
                    <a:pt x="10883899" y="2436444"/>
                    <a:pt x="10883899" y="5441950"/>
                  </a:cubicBezTo>
                </a:path>
              </a:pathLst>
            </a:custGeom>
            <a:noFill/>
            <a:ln w="38100">
              <a:solidFill>
                <a:srgbClr val="F8785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Straight Connector 35">
              <a:extLst>
                <a:ext uri="{FF2B5EF4-FFF2-40B4-BE49-F238E27FC236}">
                  <a16:creationId xmlns:a16="http://schemas.microsoft.com/office/drawing/2014/main" id="{A63600F2-42FF-4392-8883-234934C18C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510"/>
              <a:ext cx="0" cy="90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Straight Connector 36">
              <a:extLst>
                <a:ext uri="{FF2B5EF4-FFF2-40B4-BE49-F238E27FC236}">
                  <a16:creationId xmlns:a16="http://schemas.microsoft.com/office/drawing/2014/main" id="{94F92E83-C2AC-4AEE-B851-23ABF64096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8" y="9575"/>
              <a:ext cx="11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文本框 46">
              <a:extLst>
                <a:ext uri="{FF2B5EF4-FFF2-40B4-BE49-F238E27FC236}">
                  <a16:creationId xmlns:a16="http://schemas.microsoft.com/office/drawing/2014/main" id="{19916E59-AEFF-47C5-AEE1-8951949F9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9899"/>
              <a:ext cx="11526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ym typeface="DengXian" panose="02010600030101010101" pitchFamily="2" charset="-122"/>
                </a:rPr>
                <a:t>Task 1 Preference</a:t>
              </a:r>
            </a:p>
          </p:txBody>
        </p:sp>
        <p:sp>
          <p:nvSpPr>
            <p:cNvPr id="22574" name="文本框 46">
              <a:extLst>
                <a:ext uri="{FF2B5EF4-FFF2-40B4-BE49-F238E27FC236}">
                  <a16:creationId xmlns:a16="http://schemas.microsoft.com/office/drawing/2014/main" id="{89877478-0DED-4EE7-8603-CB7CC33F5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4106" y="1933"/>
              <a:ext cx="13270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ym typeface="DengXian" panose="02010600030101010101" pitchFamily="2" charset="-122"/>
                </a:rPr>
                <a:t>Task 2 Preference</a:t>
              </a:r>
            </a:p>
          </p:txBody>
        </p:sp>
        <p:cxnSp>
          <p:nvCxnSpPr>
            <p:cNvPr id="22575" name="直接箭头连接符 14">
              <a:extLst>
                <a:ext uri="{FF2B5EF4-FFF2-40B4-BE49-F238E27FC236}">
                  <a16:creationId xmlns:a16="http://schemas.microsoft.com/office/drawing/2014/main" id="{E76DDE6B-75C6-4AC5-99F7-E1B3F46AC6D3}"/>
                </a:ext>
              </a:extLst>
            </p:cNvPr>
            <p:cNvCxnSpPr>
              <a:cxnSpLocks noChangeShapeType="1"/>
              <a:stCxn id="22572" idx="0"/>
              <a:endCxn id="36" idx="4"/>
            </p:cNvCxnSpPr>
            <p:nvPr/>
          </p:nvCxnSpPr>
          <p:spPr bwMode="auto">
            <a:xfrm flipV="1">
              <a:off x="3427" y="3720"/>
              <a:ext cx="5310" cy="58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6" name="任意多边形 13">
              <a:extLst>
                <a:ext uri="{FF2B5EF4-FFF2-40B4-BE49-F238E27FC236}">
                  <a16:creationId xmlns:a16="http://schemas.microsoft.com/office/drawing/2014/main" id="{1F9F3DB4-0D24-4B04-B6D2-2F528F1915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">
              <a:off x="3365" y="1963"/>
              <a:ext cx="4393" cy="1135"/>
            </a:xfrm>
            <a:custGeom>
              <a:avLst/>
              <a:gdLst>
                <a:gd name="T0" fmla="*/ 2789555 w 2789555"/>
                <a:gd name="T1" fmla="*/ 720090 h 720090"/>
                <a:gd name="T2" fmla="*/ 1531620 w 2789555"/>
                <a:gd name="T3" fmla="*/ 202565 h 720090"/>
                <a:gd name="T4" fmla="*/ 0 w 2789555"/>
                <a:gd name="T5" fmla="*/ 0 h 720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9555" h="720090">
                  <a:moveTo>
                    <a:pt x="2789555" y="720090"/>
                  </a:moveTo>
                  <a:cubicBezTo>
                    <a:pt x="2568575" y="620395"/>
                    <a:pt x="2089785" y="346710"/>
                    <a:pt x="1531620" y="202565"/>
                  </a:cubicBezTo>
                  <a:cubicBezTo>
                    <a:pt x="973455" y="58420"/>
                    <a:pt x="220980" y="4445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任意多边形 16">
              <a:extLst>
                <a:ext uri="{FF2B5EF4-FFF2-40B4-BE49-F238E27FC236}">
                  <a16:creationId xmlns:a16="http://schemas.microsoft.com/office/drawing/2014/main" id="{A52DB9EE-DB5F-4F47-92F8-97B5E63867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">
              <a:off x="8977" y="4608"/>
              <a:ext cx="2173" cy="4855"/>
            </a:xfrm>
            <a:custGeom>
              <a:avLst/>
              <a:gdLst>
                <a:gd name="T0" fmla="*/ 0 w 1358900"/>
                <a:gd name="T1" fmla="*/ 0 h 2444750"/>
                <a:gd name="T2" fmla="*/ 1003935 w 1358900"/>
                <a:gd name="T3" fmla="*/ 1186815 h 2444750"/>
                <a:gd name="T4" fmla="*/ 1358900 w 1358900"/>
                <a:gd name="T5" fmla="*/ 2444750 h 244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8900" h="2444750">
                  <a:moveTo>
                    <a:pt x="0" y="0"/>
                  </a:moveTo>
                  <a:cubicBezTo>
                    <a:pt x="193675" y="212090"/>
                    <a:pt x="732155" y="697865"/>
                    <a:pt x="1003935" y="1186815"/>
                  </a:cubicBezTo>
                  <a:cubicBezTo>
                    <a:pt x="1275715" y="1675765"/>
                    <a:pt x="1289685" y="2181225"/>
                    <a:pt x="1358900" y="24447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圆角矩形 6">
            <a:extLst>
              <a:ext uri="{FF2B5EF4-FFF2-40B4-BE49-F238E27FC236}">
                <a16:creationId xmlns:a16="http://schemas.microsoft.com/office/drawing/2014/main" id="{3BB9F0F7-307B-480A-8E41-819CD9CA5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106738"/>
            <a:ext cx="2009775" cy="582612"/>
          </a:xfrm>
          <a:prstGeom prst="roundRect">
            <a:avLst>
              <a:gd name="adj" fmla="val 16667"/>
            </a:avLst>
          </a:prstGeom>
          <a:solidFill>
            <a:srgbClr val="FFC000">
              <a:alpha val="42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4" name="文本框 46">
            <a:extLst>
              <a:ext uri="{FF2B5EF4-FFF2-40B4-BE49-F238E27FC236}">
                <a16:creationId xmlns:a16="http://schemas.microsoft.com/office/drawing/2014/main" id="{9C93262A-3CF6-4B6C-87A9-72876352D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3086100"/>
            <a:ext cx="1789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ym typeface="DengXian" panose="02010600030101010101" pitchFamily="2" charset="-122"/>
              </a:rPr>
              <a:t>generator</a:t>
            </a:r>
          </a:p>
        </p:txBody>
      </p:sp>
      <p:cxnSp>
        <p:nvCxnSpPr>
          <p:cNvPr id="23555" name="直接箭头连接符 8">
            <a:extLst>
              <a:ext uri="{FF2B5EF4-FFF2-40B4-BE49-F238E27FC236}">
                <a16:creationId xmlns:a16="http://schemas.microsoft.com/office/drawing/2014/main" id="{8E80703B-BB25-46EF-9F5E-BE6ECE312A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08200" y="3398838"/>
            <a:ext cx="1104900" cy="0"/>
          </a:xfrm>
          <a:prstGeom prst="straightConnector1">
            <a:avLst/>
          </a:prstGeom>
          <a:noFill/>
          <a:ln w="25400">
            <a:solidFill>
              <a:srgbClr val="FF2D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" name="直接箭头连接符 9">
            <a:extLst>
              <a:ext uri="{FF2B5EF4-FFF2-40B4-BE49-F238E27FC236}">
                <a16:creationId xmlns:a16="http://schemas.microsoft.com/office/drawing/2014/main" id="{84189678-FE63-4B70-8C30-714D3E6E3B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10200" y="2562225"/>
            <a:ext cx="1057275" cy="795338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直接箭头连接符 10">
            <a:extLst>
              <a:ext uri="{FF2B5EF4-FFF2-40B4-BE49-F238E27FC236}">
                <a16:creationId xmlns:a16="http://schemas.microsoft.com/office/drawing/2014/main" id="{B5AB5A98-9B29-44D1-84DC-AADBAB6638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3357563"/>
            <a:ext cx="2709863" cy="795337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直接箭头连接符 11">
            <a:extLst>
              <a:ext uri="{FF2B5EF4-FFF2-40B4-BE49-F238E27FC236}">
                <a16:creationId xmlns:a16="http://schemas.microsoft.com/office/drawing/2014/main" id="{7CEFCC01-FB56-4FB4-A305-B0F1275D0C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86575" y="2536825"/>
            <a:ext cx="2652713" cy="11113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直接箭头连接符 12">
            <a:extLst>
              <a:ext uri="{FF2B5EF4-FFF2-40B4-BE49-F238E27FC236}">
                <a16:creationId xmlns:a16="http://schemas.microsoft.com/office/drawing/2014/main" id="{E2C5329C-43ED-413A-902B-C9921719C5AD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8286750" y="4249738"/>
            <a:ext cx="3248025" cy="61912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直接箭头连接符 13">
            <a:extLst>
              <a:ext uri="{FF2B5EF4-FFF2-40B4-BE49-F238E27FC236}">
                <a16:creationId xmlns:a16="http://schemas.microsoft.com/office/drawing/2014/main" id="{1E4A8CCE-5284-4E67-ACF8-65A20A324807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10093325" y="4276725"/>
            <a:ext cx="1441450" cy="34925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直接箭头连接符 14">
            <a:extLst>
              <a:ext uri="{FF2B5EF4-FFF2-40B4-BE49-F238E27FC236}">
                <a16:creationId xmlns:a16="http://schemas.microsoft.com/office/drawing/2014/main" id="{93895C4B-D3BC-4B6E-8DDB-B5FD852FD090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7232650" y="3409950"/>
            <a:ext cx="2625725" cy="406400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文本框 46">
            <a:extLst>
              <a:ext uri="{FF2B5EF4-FFF2-40B4-BE49-F238E27FC236}">
                <a16:creationId xmlns:a16="http://schemas.microsoft.com/office/drawing/2014/main" id="{E2DA85EE-70BF-436C-B96C-8CB85F0E3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4818063"/>
            <a:ext cx="441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ym typeface="DengXian" panose="02010600030101010101" pitchFamily="2" charset="-122"/>
              </a:rPr>
              <a:t>a) Pareto Solution Generator</a:t>
            </a:r>
          </a:p>
        </p:txBody>
      </p:sp>
      <p:sp>
        <p:nvSpPr>
          <p:cNvPr id="23563" name="文本框 46">
            <a:extLst>
              <a:ext uri="{FF2B5EF4-FFF2-40B4-BE49-F238E27FC236}">
                <a16:creationId xmlns:a16="http://schemas.microsoft.com/office/drawing/2014/main" id="{63EB91B2-E177-457F-8F79-36FBFB538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4830763"/>
            <a:ext cx="2176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ym typeface="DengXian" panose="02010600030101010101" pitchFamily="2" charset="-122"/>
              </a:rPr>
              <a:t>b) Pareto Set</a:t>
            </a:r>
          </a:p>
        </p:txBody>
      </p:sp>
      <p:sp>
        <p:nvSpPr>
          <p:cNvPr id="23564" name="文本框 46">
            <a:extLst>
              <a:ext uri="{FF2B5EF4-FFF2-40B4-BE49-F238E27FC236}">
                <a16:creationId xmlns:a16="http://schemas.microsoft.com/office/drawing/2014/main" id="{8B9A1977-3196-494A-AABC-1E65510F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4832350"/>
            <a:ext cx="236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ym typeface="DengXian" panose="02010600030101010101" pitchFamily="2" charset="-122"/>
              </a:rPr>
              <a:t>c) Pareto Front</a:t>
            </a:r>
          </a:p>
        </p:txBody>
      </p:sp>
      <p:grpSp>
        <p:nvGrpSpPr>
          <p:cNvPr id="23565" name="组合 17">
            <a:extLst>
              <a:ext uri="{FF2B5EF4-FFF2-40B4-BE49-F238E27FC236}">
                <a16:creationId xmlns:a16="http://schemas.microsoft.com/office/drawing/2014/main" id="{CC5E41CE-54CC-4B7F-9568-F71D56565A7F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2224088"/>
            <a:ext cx="3017837" cy="2425700"/>
            <a:chOff x="1915" y="-488"/>
            <a:chExt cx="14208" cy="11430"/>
          </a:xfrm>
        </p:grpSpPr>
        <p:sp>
          <p:nvSpPr>
            <p:cNvPr id="23566" name="Straight Connector 35">
              <a:extLst>
                <a:ext uri="{FF2B5EF4-FFF2-40B4-BE49-F238E27FC236}">
                  <a16:creationId xmlns:a16="http://schemas.microsoft.com/office/drawing/2014/main" id="{B06BFE85-1E4F-45C2-831C-50AFA13E2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510"/>
              <a:ext cx="0" cy="90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Straight Connector 36">
              <a:extLst>
                <a:ext uri="{FF2B5EF4-FFF2-40B4-BE49-F238E27FC236}">
                  <a16:creationId xmlns:a16="http://schemas.microsoft.com/office/drawing/2014/main" id="{81CAE742-FBD2-4D31-AA1C-9D83C88D50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8" y="9575"/>
              <a:ext cx="11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68" name="对象 1">
              <a:hlinkClick r:id="" action="ppaction://ole?verb=1"/>
              <a:extLst>
                <a:ext uri="{FF2B5EF4-FFF2-40B4-BE49-F238E27FC236}">
                  <a16:creationId xmlns:a16="http://schemas.microsoft.com/office/drawing/2014/main" id="{CD4FC62D-C51E-4DEC-8A0D-637247C162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89" y="9070"/>
            <a:ext cx="1334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r:id="rId3" imgW="152280" imgH="215640" progId="Equation.KSEE3">
                    <p:embed/>
                  </p:oleObj>
                </mc:Choice>
                <mc:Fallback>
                  <p:oleObj r:id="rId3" imgW="152280" imgH="215640" progId="Equation.KSEE3">
                    <p:embed/>
                    <p:pic>
                      <p:nvPicPr>
                        <p:cNvPr id="23568" name="对象 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CD4FC62D-C51E-4DEC-8A0D-637247C162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9" y="9070"/>
                          <a:ext cx="1334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对象 2">
              <a:hlinkClick r:id="" action="ppaction://ole?verb=1"/>
              <a:extLst>
                <a:ext uri="{FF2B5EF4-FFF2-40B4-BE49-F238E27FC236}">
                  <a16:creationId xmlns:a16="http://schemas.microsoft.com/office/drawing/2014/main" id="{951EA7EE-DE7F-4A04-BEEA-548EA51C0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5" y="-488"/>
            <a:ext cx="1504" cy="1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r:id="rId5" imgW="164880" imgH="215640" progId="Equation.KSEE3">
                    <p:embed/>
                  </p:oleObj>
                </mc:Choice>
                <mc:Fallback>
                  <p:oleObj r:id="rId5" imgW="164880" imgH="215640" progId="Equation.KSEE3">
                    <p:embed/>
                    <p:pic>
                      <p:nvPicPr>
                        <p:cNvPr id="23569" name="对象 2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951EA7EE-DE7F-4A04-BEEA-548EA51C0D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-488"/>
                          <a:ext cx="1504" cy="1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任意多边形 3">
              <a:extLst>
                <a:ext uri="{FF2B5EF4-FFF2-40B4-BE49-F238E27FC236}">
                  <a16:creationId xmlns:a16="http://schemas.microsoft.com/office/drawing/2014/main" id="{C9B820E1-8EB6-4409-889B-AA17D0C39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1200"/>
              <a:ext cx="7668" cy="7685"/>
            </a:xfrm>
            <a:custGeom>
              <a:avLst/>
              <a:gdLst>
                <a:gd name="T0" fmla="*/ 0 w 4869224"/>
                <a:gd name="T1" fmla="*/ 0 h 4878705"/>
                <a:gd name="T2" fmla="*/ 2120265 w 4869224"/>
                <a:gd name="T3" fmla="*/ 942975 h 4878705"/>
                <a:gd name="T4" fmla="*/ 1420495 w 4869224"/>
                <a:gd name="T5" fmla="*/ 2921000 h 4878705"/>
                <a:gd name="T6" fmla="*/ 4514215 w 4869224"/>
                <a:gd name="T7" fmla="*/ 4178935 h 4878705"/>
                <a:gd name="T8" fmla="*/ 4696460 w 4869224"/>
                <a:gd name="T9" fmla="*/ 4878705 h 4878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9224" h="4878705">
                  <a:moveTo>
                    <a:pt x="0" y="0"/>
                  </a:moveTo>
                  <a:cubicBezTo>
                    <a:pt x="438150" y="149225"/>
                    <a:pt x="1836420" y="358775"/>
                    <a:pt x="2120265" y="942975"/>
                  </a:cubicBezTo>
                  <a:cubicBezTo>
                    <a:pt x="2404110" y="1527175"/>
                    <a:pt x="941705" y="2273935"/>
                    <a:pt x="1420495" y="2921000"/>
                  </a:cubicBezTo>
                  <a:cubicBezTo>
                    <a:pt x="1899285" y="3568065"/>
                    <a:pt x="3858895" y="3787140"/>
                    <a:pt x="4514215" y="4178935"/>
                  </a:cubicBezTo>
                  <a:cubicBezTo>
                    <a:pt x="5169535" y="4570730"/>
                    <a:pt x="4721860" y="4763770"/>
                    <a:pt x="4696460" y="487870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25">
              <a:extLst>
                <a:ext uri="{FF2B5EF4-FFF2-40B4-BE49-F238E27FC236}">
                  <a16:creationId xmlns:a16="http://schemas.microsoft.com/office/drawing/2014/main" id="{E25C0D81-7B94-47E1-A964-1BE4A7BF8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" y="4584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/>
            </a:solidFill>
            <a:ln w="25400">
              <a:solidFill>
                <a:srgbClr val="FF0000"/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2" name="AutoShape 25">
              <a:extLst>
                <a:ext uri="{FF2B5EF4-FFF2-40B4-BE49-F238E27FC236}">
                  <a16:creationId xmlns:a16="http://schemas.microsoft.com/office/drawing/2014/main" id="{1BC74FB6-2F56-4807-87A0-3A54DC8D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" y="1203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3" name="AutoShape 25">
              <a:extLst>
                <a:ext uri="{FF2B5EF4-FFF2-40B4-BE49-F238E27FC236}">
                  <a16:creationId xmlns:a16="http://schemas.microsoft.com/office/drawing/2014/main" id="{B863524D-2854-4D70-98CE-70F69F03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1" y="2901"/>
              <a:ext cx="882" cy="928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4" name="AutoShape 25">
              <a:extLst>
                <a:ext uri="{FF2B5EF4-FFF2-40B4-BE49-F238E27FC236}">
                  <a16:creationId xmlns:a16="http://schemas.microsoft.com/office/drawing/2014/main" id="{7EA17FB1-50F3-4E06-BDB4-1835CFC5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1" y="5908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5" name="AutoShape 25">
              <a:extLst>
                <a:ext uri="{FF2B5EF4-FFF2-40B4-BE49-F238E27FC236}">
                  <a16:creationId xmlns:a16="http://schemas.microsoft.com/office/drawing/2014/main" id="{66272A7D-61C1-4DB9-B1D7-086F1260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" y="6581"/>
              <a:ext cx="889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6" name="AutoShape 25">
              <a:extLst>
                <a:ext uri="{FF2B5EF4-FFF2-40B4-BE49-F238E27FC236}">
                  <a16:creationId xmlns:a16="http://schemas.microsoft.com/office/drawing/2014/main" id="{5F9AE46A-1B4A-4DC2-B080-F43806D2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7" y="7232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5" name="AutoShape 25">
              <a:extLst>
                <a:ext uri="{FF2B5EF4-FFF2-40B4-BE49-F238E27FC236}">
                  <a16:creationId xmlns:a16="http://schemas.microsoft.com/office/drawing/2014/main" id="{C7CD94CC-2840-4501-A749-7D7C76081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746"/>
              <a:ext cx="889" cy="928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17" name="AutoShape 25">
              <a:extLst>
                <a:ext uri="{FF2B5EF4-FFF2-40B4-BE49-F238E27FC236}">
                  <a16:creationId xmlns:a16="http://schemas.microsoft.com/office/drawing/2014/main" id="{91BA3385-4867-4524-87A5-32027FAB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9" y="8593"/>
              <a:ext cx="882" cy="920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</p:grpSp>
      <p:grpSp>
        <p:nvGrpSpPr>
          <p:cNvPr id="23579" name="组合 18">
            <a:extLst>
              <a:ext uri="{FF2B5EF4-FFF2-40B4-BE49-F238E27FC236}">
                <a16:creationId xmlns:a16="http://schemas.microsoft.com/office/drawing/2014/main" id="{0459D279-E6E1-4148-91A1-3020284F8F8E}"/>
              </a:ext>
            </a:extLst>
          </p:cNvPr>
          <p:cNvGrpSpPr>
            <a:grpSpLocks/>
          </p:cNvGrpSpPr>
          <p:nvPr/>
        </p:nvGrpSpPr>
        <p:grpSpPr bwMode="auto">
          <a:xfrm>
            <a:off x="8990013" y="2162175"/>
            <a:ext cx="2992437" cy="2603500"/>
            <a:chOff x="584" y="-1196"/>
            <a:chExt cx="14415" cy="12543"/>
          </a:xfrm>
        </p:grpSpPr>
        <p:sp>
          <p:nvSpPr>
            <p:cNvPr id="23580" name="Straight Connector 35">
              <a:extLst>
                <a:ext uri="{FF2B5EF4-FFF2-40B4-BE49-F238E27FC236}">
                  <a16:creationId xmlns:a16="http://schemas.microsoft.com/office/drawing/2014/main" id="{F8AC81F4-9ED9-4BF2-B7FD-F19CD327C5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510"/>
              <a:ext cx="0" cy="90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Straight Connector 36">
              <a:extLst>
                <a:ext uri="{FF2B5EF4-FFF2-40B4-BE49-F238E27FC236}">
                  <a16:creationId xmlns:a16="http://schemas.microsoft.com/office/drawing/2014/main" id="{32A765A5-9716-412B-8263-67E8E6B4D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8" y="9575"/>
              <a:ext cx="11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任意多边形: 形状 4">
              <a:extLst>
                <a:ext uri="{FF2B5EF4-FFF2-40B4-BE49-F238E27FC236}">
                  <a16:creationId xmlns:a16="http://schemas.microsoft.com/office/drawing/2014/main" id="{1D15BC06-9E8D-418F-81EB-5AE289CC9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6061">
              <a:off x="3960" y="908"/>
              <a:ext cx="9500" cy="7832"/>
            </a:xfrm>
            <a:custGeom>
              <a:avLst/>
              <a:gdLst>
                <a:gd name="T0" fmla="*/ 0 w 5738326"/>
                <a:gd name="T1" fmla="*/ 0 h 4516016"/>
                <a:gd name="T2" fmla="*/ 1380931 w 5738326"/>
                <a:gd name="T3" fmla="*/ 3918857 h 4516016"/>
                <a:gd name="T4" fmla="*/ 5738326 w 5738326"/>
                <a:gd name="T5" fmla="*/ 4516016 h 4516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38326" h="4516016">
                  <a:moveTo>
                    <a:pt x="0" y="0"/>
                  </a:moveTo>
                  <a:cubicBezTo>
                    <a:pt x="212271" y="1583094"/>
                    <a:pt x="424543" y="3166188"/>
                    <a:pt x="1380931" y="3918857"/>
                  </a:cubicBezTo>
                  <a:cubicBezTo>
                    <a:pt x="2337319" y="4671526"/>
                    <a:pt x="5013649" y="4393163"/>
                    <a:pt x="5738326" y="4516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F2B20DFB-CACC-4724-BD32-FFA14B3C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6483"/>
              <a:ext cx="879" cy="925"/>
            </a:xfrm>
            <a:prstGeom prst="octagon">
              <a:avLst>
                <a:gd name="adj" fmla="val 29287"/>
              </a:avLst>
            </a:prstGeom>
            <a:solidFill>
              <a:srgbClr val="FF967F"/>
            </a:solidFill>
            <a:ln w="25400">
              <a:solidFill>
                <a:srgbClr val="FF0000"/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0EB9E5CF-BCB4-41CB-9BCA-754CE7D70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4815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2B14B02A-3429-4565-993C-FFA06852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" y="7691"/>
              <a:ext cx="879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8F79F5D3-D250-41B6-BFB2-92D49C155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5" y="8219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DB8EC486-6E30-4A94-8142-CEE20A24B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7" y="8410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graphicFrame>
          <p:nvGraphicFramePr>
            <p:cNvPr id="23588" name="对象 7">
              <a:hlinkClick r:id="" action="ppaction://ole?verb=1"/>
              <a:extLst>
                <a:ext uri="{FF2B5EF4-FFF2-40B4-BE49-F238E27FC236}">
                  <a16:creationId xmlns:a16="http://schemas.microsoft.com/office/drawing/2014/main" id="{03C5C421-B10C-46CD-87EE-87573AE8E4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21" y="9665"/>
            <a:ext cx="2478" cy="1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r:id="rId7" imgW="317160" imgH="215640" progId="Equation.KSEE3">
                    <p:embed/>
                  </p:oleObj>
                </mc:Choice>
                <mc:Fallback>
                  <p:oleObj r:id="rId7" imgW="317160" imgH="215640" progId="Equation.KSEE3">
                    <p:embed/>
                    <p:pic>
                      <p:nvPicPr>
                        <p:cNvPr id="23588" name="对象 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03C5C421-B10C-46CD-87EE-87573AE8E4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1" y="9665"/>
                          <a:ext cx="2478" cy="1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对象 9">
              <a:hlinkClick r:id="" action="ppaction://ole?verb=1"/>
              <a:extLst>
                <a:ext uri="{FF2B5EF4-FFF2-40B4-BE49-F238E27FC236}">
                  <a16:creationId xmlns:a16="http://schemas.microsoft.com/office/drawing/2014/main" id="{481B6E31-3D5A-417A-899D-D1676595E7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-1196"/>
            <a:ext cx="2775" cy="1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r:id="rId9" imgW="330120" imgH="215640" progId="Equation.KSEE3">
                    <p:embed/>
                  </p:oleObj>
                </mc:Choice>
                <mc:Fallback>
                  <p:oleObj r:id="rId9" imgW="330120" imgH="215640" progId="Equation.KSEE3">
                    <p:embed/>
                    <p:pic>
                      <p:nvPicPr>
                        <p:cNvPr id="23589" name="对象 9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81B6E31-3D5A-417A-899D-D1676595E7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-1196"/>
                          <a:ext cx="2775" cy="1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BE2FD1B6-0E0D-4599-BFE8-1681E72F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047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30" name="AutoShape 25">
              <a:extLst>
                <a:ext uri="{FF2B5EF4-FFF2-40B4-BE49-F238E27FC236}">
                  <a16:creationId xmlns:a16="http://schemas.microsoft.com/office/drawing/2014/main" id="{EB3351B7-B1A2-4355-B5FD-3BE7B274D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04"/>
              <a:ext cx="887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  <p:sp>
          <p:nvSpPr>
            <p:cNvPr id="36" name="AutoShape 25">
              <a:extLst>
                <a:ext uri="{FF2B5EF4-FFF2-40B4-BE49-F238E27FC236}">
                  <a16:creationId xmlns:a16="http://schemas.microsoft.com/office/drawing/2014/main" id="{00995DE6-87F3-4EF5-8104-0E21A4CA0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" y="8494"/>
              <a:ext cx="879" cy="925"/>
            </a:xfrm>
            <a:prstGeom prst="octagon">
              <a:avLst>
                <a:gd name="adj" fmla="val 29287"/>
              </a:avLst>
            </a:prstGeom>
            <a:solidFill>
              <a:srgbClr val="FF967F">
                <a:alpha val="30000"/>
              </a:srgbClr>
            </a:solidFill>
            <a:ln w="25400">
              <a:solidFill>
                <a:srgbClr val="FF0000">
                  <a:alpha val="30000"/>
                </a:srgbClr>
              </a:solidFill>
              <a:bevel/>
            </a:ln>
            <a:effectLst/>
          </p:spPr>
          <p:txBody>
            <a:bodyPr anchor="ctr"/>
            <a:lstStyle/>
            <a:p>
              <a:endParaRPr lang="en-US" altLang="en-US">
                <a:sym typeface="DengXian" panose="02010600030101010101" pitchFamily="2" charset="-122"/>
              </a:endParaRPr>
            </a:p>
          </p:txBody>
        </p:sp>
      </p:grpSp>
      <p:grpSp>
        <p:nvGrpSpPr>
          <p:cNvPr id="23593" name="组合 49">
            <a:extLst>
              <a:ext uri="{FF2B5EF4-FFF2-40B4-BE49-F238E27FC236}">
                <a16:creationId xmlns:a16="http://schemas.microsoft.com/office/drawing/2014/main" id="{9149A797-9D3A-4762-AD51-DAD160821514}"/>
              </a:ext>
            </a:extLst>
          </p:cNvPr>
          <p:cNvGrpSpPr>
            <a:grpSpLocks/>
          </p:cNvGrpSpPr>
          <p:nvPr/>
        </p:nvGrpSpPr>
        <p:grpSpPr bwMode="auto">
          <a:xfrm>
            <a:off x="-1419225" y="1497013"/>
            <a:ext cx="4483100" cy="4748212"/>
            <a:chOff x="-5152" y="-3839"/>
            <a:chExt cx="20756" cy="21984"/>
          </a:xfrm>
        </p:grpSpPr>
        <p:sp>
          <p:nvSpPr>
            <p:cNvPr id="23594" name="弧形 13">
              <a:extLst>
                <a:ext uri="{FF2B5EF4-FFF2-40B4-BE49-F238E27FC236}">
                  <a16:creationId xmlns:a16="http://schemas.microsoft.com/office/drawing/2014/main" id="{55F7D2A9-3AC9-4238-BE82-43FCADC3A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152" y="1005"/>
              <a:ext cx="17140" cy="17140"/>
            </a:xfrm>
            <a:custGeom>
              <a:avLst/>
              <a:gdLst>
                <a:gd name="T0" fmla="*/ 5441949 w 10883900"/>
                <a:gd name="T1" fmla="*/ 0 h 10883900"/>
                <a:gd name="T2" fmla="*/ 10883899 w 10883900"/>
                <a:gd name="T3" fmla="*/ 5441950 h 10883900"/>
                <a:gd name="T4" fmla="*/ 5441950 w 10883900"/>
                <a:gd name="T5" fmla="*/ 5441950 h 10883900"/>
                <a:gd name="T6" fmla="*/ 5441949 w 10883900"/>
                <a:gd name="T7" fmla="*/ 0 h 10883900"/>
                <a:gd name="T8" fmla="*/ 10883899 w 10883900"/>
                <a:gd name="T9" fmla="*/ 5441950 h 1088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3900" h="10883900" stroke="0">
                  <a:moveTo>
                    <a:pt x="5441949" y="0"/>
                  </a:moveTo>
                  <a:cubicBezTo>
                    <a:pt x="8447455" y="0"/>
                    <a:pt x="10883899" y="2436444"/>
                    <a:pt x="10883899" y="5441950"/>
                  </a:cubicBezTo>
                  <a:lnTo>
                    <a:pt x="5441950" y="5441950"/>
                  </a:lnTo>
                  <a:close/>
                </a:path>
                <a:path w="10883900" h="10883900" fill="none">
                  <a:moveTo>
                    <a:pt x="5441949" y="0"/>
                  </a:moveTo>
                  <a:cubicBezTo>
                    <a:pt x="8447455" y="0"/>
                    <a:pt x="10883899" y="2436444"/>
                    <a:pt x="10883899" y="5441950"/>
                  </a:cubicBezTo>
                </a:path>
              </a:pathLst>
            </a:custGeom>
            <a:noFill/>
            <a:ln w="38100">
              <a:solidFill>
                <a:srgbClr val="F8785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Straight Connector 35">
              <a:extLst>
                <a:ext uri="{FF2B5EF4-FFF2-40B4-BE49-F238E27FC236}">
                  <a16:creationId xmlns:a16="http://schemas.microsoft.com/office/drawing/2014/main" id="{39D30209-4D5D-48C4-98BF-619187583B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510"/>
              <a:ext cx="0" cy="90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Straight Connector 36">
              <a:extLst>
                <a:ext uri="{FF2B5EF4-FFF2-40B4-BE49-F238E27FC236}">
                  <a16:creationId xmlns:a16="http://schemas.microsoft.com/office/drawing/2014/main" id="{D0105DAF-8885-472A-B965-30AD8622D6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8" y="9575"/>
              <a:ext cx="11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文本框 46">
              <a:extLst>
                <a:ext uri="{FF2B5EF4-FFF2-40B4-BE49-F238E27FC236}">
                  <a16:creationId xmlns:a16="http://schemas.microsoft.com/office/drawing/2014/main" id="{C8126903-C231-4C94-B74C-1E6F39114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9899"/>
              <a:ext cx="11526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ym typeface="DengXian" panose="02010600030101010101" pitchFamily="2" charset="-122"/>
                </a:rPr>
                <a:t>Obj 1 Preference</a:t>
              </a:r>
            </a:p>
          </p:txBody>
        </p:sp>
        <p:sp>
          <p:nvSpPr>
            <p:cNvPr id="23598" name="文本框 46">
              <a:extLst>
                <a:ext uri="{FF2B5EF4-FFF2-40B4-BE49-F238E27FC236}">
                  <a16:creationId xmlns:a16="http://schemas.microsoft.com/office/drawing/2014/main" id="{9135598E-FD5F-4E60-95F6-AD2D68C19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4106" y="1933"/>
              <a:ext cx="13270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ym typeface="DengXian" panose="02010600030101010101" pitchFamily="2" charset="-122"/>
                </a:rPr>
                <a:t>Obj 2 Preference</a:t>
              </a:r>
            </a:p>
          </p:txBody>
        </p:sp>
        <p:cxnSp>
          <p:nvCxnSpPr>
            <p:cNvPr id="23599" name="直接箭头连接符 14">
              <a:extLst>
                <a:ext uri="{FF2B5EF4-FFF2-40B4-BE49-F238E27FC236}">
                  <a16:creationId xmlns:a16="http://schemas.microsoft.com/office/drawing/2014/main" id="{FD05CA90-375F-4CFD-9DD9-E9EDC41B6F9C}"/>
                </a:ext>
              </a:extLst>
            </p:cNvPr>
            <p:cNvCxnSpPr>
              <a:cxnSpLocks noChangeShapeType="1"/>
              <a:stCxn id="23596" idx="0"/>
              <a:endCxn id="36" idx="4"/>
            </p:cNvCxnSpPr>
            <p:nvPr/>
          </p:nvCxnSpPr>
          <p:spPr bwMode="auto">
            <a:xfrm flipV="1">
              <a:off x="3427" y="3720"/>
              <a:ext cx="5310" cy="58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0" name="任意多边形 13">
              <a:extLst>
                <a:ext uri="{FF2B5EF4-FFF2-40B4-BE49-F238E27FC236}">
                  <a16:creationId xmlns:a16="http://schemas.microsoft.com/office/drawing/2014/main" id="{0BC0953E-827F-4054-9C33-C39EE93DEB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">
              <a:off x="3365" y="1963"/>
              <a:ext cx="4393" cy="1135"/>
            </a:xfrm>
            <a:custGeom>
              <a:avLst/>
              <a:gdLst>
                <a:gd name="T0" fmla="*/ 2789555 w 2789555"/>
                <a:gd name="T1" fmla="*/ 720090 h 720090"/>
                <a:gd name="T2" fmla="*/ 1531620 w 2789555"/>
                <a:gd name="T3" fmla="*/ 202565 h 720090"/>
                <a:gd name="T4" fmla="*/ 0 w 2789555"/>
                <a:gd name="T5" fmla="*/ 0 h 720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9555" h="720090">
                  <a:moveTo>
                    <a:pt x="2789555" y="720090"/>
                  </a:moveTo>
                  <a:cubicBezTo>
                    <a:pt x="2568575" y="620395"/>
                    <a:pt x="2089785" y="346710"/>
                    <a:pt x="1531620" y="202565"/>
                  </a:cubicBezTo>
                  <a:cubicBezTo>
                    <a:pt x="973455" y="58420"/>
                    <a:pt x="220980" y="4445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任意多边形 16">
              <a:extLst>
                <a:ext uri="{FF2B5EF4-FFF2-40B4-BE49-F238E27FC236}">
                  <a16:creationId xmlns:a16="http://schemas.microsoft.com/office/drawing/2014/main" id="{017D3B16-C75C-418D-93BC-288CD533AF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">
              <a:off x="8977" y="4608"/>
              <a:ext cx="2173" cy="4855"/>
            </a:xfrm>
            <a:custGeom>
              <a:avLst/>
              <a:gdLst>
                <a:gd name="T0" fmla="*/ 0 w 1358900"/>
                <a:gd name="T1" fmla="*/ 0 h 2444750"/>
                <a:gd name="T2" fmla="*/ 1003935 w 1358900"/>
                <a:gd name="T3" fmla="*/ 1186815 h 2444750"/>
                <a:gd name="T4" fmla="*/ 1358900 w 1358900"/>
                <a:gd name="T5" fmla="*/ 2444750 h 244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8900" h="2444750">
                  <a:moveTo>
                    <a:pt x="0" y="0"/>
                  </a:moveTo>
                  <a:cubicBezTo>
                    <a:pt x="193675" y="212090"/>
                    <a:pt x="732155" y="697865"/>
                    <a:pt x="1003935" y="1186815"/>
                  </a:cubicBezTo>
                  <a:cubicBezTo>
                    <a:pt x="1275715" y="1675765"/>
                    <a:pt x="1289685" y="2181225"/>
                    <a:pt x="1358900" y="24447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602" name="对象 1">
            <a:hlinkClick r:id="" action="ppaction://ole?verb=1"/>
            <a:extLst>
              <a:ext uri="{FF2B5EF4-FFF2-40B4-BE49-F238E27FC236}">
                <a16:creationId xmlns:a16="http://schemas.microsoft.com/office/drawing/2014/main" id="{61BDF32A-2A79-46DA-BA9B-EBA0BF8D0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0038" y="4305300"/>
          <a:ext cx="284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11" imgW="152280" imgH="215640" progId="Equation.KSEE3">
                  <p:embed/>
                </p:oleObj>
              </mc:Choice>
              <mc:Fallback>
                <p:oleObj r:id="rId11" imgW="152280" imgH="215640" progId="Equation.KSEE3">
                  <p:embed/>
                  <p:pic>
                    <p:nvPicPr>
                      <p:cNvPr id="23602" name="对象 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1BDF32A-2A79-46DA-BA9B-EBA0BF8D0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305300"/>
                        <a:ext cx="2841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3" name="对象 1">
            <a:hlinkClick r:id="" action="ppaction://ole?verb=1"/>
            <a:extLst>
              <a:ext uri="{FF2B5EF4-FFF2-40B4-BE49-F238E27FC236}">
                <a16:creationId xmlns:a16="http://schemas.microsoft.com/office/drawing/2014/main" id="{2BDF2146-59AE-4EAA-91CB-5468A4C82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8" y="2089150"/>
          <a:ext cx="307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13" imgW="164880" imgH="215640" progId="Equation.KSEE3">
                  <p:embed/>
                </p:oleObj>
              </mc:Choice>
              <mc:Fallback>
                <p:oleObj r:id="rId13" imgW="164880" imgH="215640" progId="Equation.KSEE3">
                  <p:embed/>
                  <p:pic>
                    <p:nvPicPr>
                      <p:cNvPr id="23603" name="对象 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BDF2146-59AE-4EAA-91CB-5468A4C82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2089150"/>
                        <a:ext cx="3079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04" name="直接箭头连接符 13">
            <a:extLst>
              <a:ext uri="{FF2B5EF4-FFF2-40B4-BE49-F238E27FC236}">
                <a16:creationId xmlns:a16="http://schemas.microsoft.com/office/drawing/2014/main" id="{F7039001-7699-4EF0-8F46-CE18589CF255}"/>
              </a:ext>
            </a:extLst>
          </p:cNvPr>
          <p:cNvCxnSpPr>
            <a:cxnSpLocks noChangeShapeType="1"/>
            <a:stCxn id="23596" idx="0"/>
            <a:endCxn id="36" idx="4"/>
          </p:cNvCxnSpPr>
          <p:nvPr/>
        </p:nvCxnSpPr>
        <p:spPr bwMode="auto">
          <a:xfrm>
            <a:off x="5410200" y="3357563"/>
            <a:ext cx="1441450" cy="34925"/>
          </a:xfrm>
          <a:prstGeom prst="straightConnector1">
            <a:avLst/>
          </a:prstGeom>
          <a:noFill/>
          <a:ln w="25400">
            <a:solidFill>
              <a:srgbClr val="FF2D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605" name="对象 1">
            <a:hlinkClick r:id="" action="ppaction://ole?verb=1"/>
            <a:extLst>
              <a:ext uri="{FF2B5EF4-FFF2-40B4-BE49-F238E27FC236}">
                <a16:creationId xmlns:a16="http://schemas.microsoft.com/office/drawing/2014/main" id="{CEDCC01B-4114-4171-9464-F454CEE9E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450" y="3760788"/>
          <a:ext cx="13017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15" imgW="698400" imgH="215640" progId="Equation.KSEE3">
                  <p:embed/>
                </p:oleObj>
              </mc:Choice>
              <mc:Fallback>
                <p:oleObj r:id="rId15" imgW="698400" imgH="215640" progId="Equation.KSEE3">
                  <p:embed/>
                  <p:pic>
                    <p:nvPicPr>
                      <p:cNvPr id="23605" name="对象 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EDCC01B-4114-4171-9464-F454CEE9E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760788"/>
                        <a:ext cx="13017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0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86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86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0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heme/theme1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4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5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6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37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39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40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1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4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>
          <a:solidFill>
            <a:srgbClr val="F8785A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 lang="zh-CN" altLang="en-US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44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45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46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47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6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>
          <a:solidFill>
            <a:srgbClr val="F8785A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 lang="zh-CN" altLang="en-US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8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9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0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1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3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630</Words>
  <Application>Microsoft Office PowerPoint</Application>
  <PresentationFormat>宽屏</PresentationFormat>
  <Paragraphs>246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96" baseType="lpstr">
      <vt:lpstr>DengXian Light</vt:lpstr>
      <vt:lpstr>DengXian Light</vt:lpstr>
      <vt:lpstr>Arial</vt:lpstr>
      <vt:lpstr>DengXian</vt:lpstr>
      <vt:lpstr>DengXian</vt:lpstr>
      <vt:lpstr>Cambria Math</vt:lpstr>
      <vt:lpstr>9_Office 主题​​</vt:lpstr>
      <vt:lpstr>12_Office 主题​​</vt:lpstr>
      <vt:lpstr>26_Office 主题​​</vt:lpstr>
      <vt:lpstr>28_Office 主题​​</vt:lpstr>
      <vt:lpstr>29_Office 主题​​</vt:lpstr>
      <vt:lpstr>30_Office 主题​​</vt:lpstr>
      <vt:lpstr>31_Office 主题​​</vt:lpstr>
      <vt:lpstr>32_Office 主题​​</vt:lpstr>
      <vt:lpstr>33_Office 主题​​</vt:lpstr>
      <vt:lpstr>34_Office 主题​​</vt:lpstr>
      <vt:lpstr>35_Office 主题​​</vt:lpstr>
      <vt:lpstr>36_Office 主题​​</vt:lpstr>
      <vt:lpstr>37_Office 主题​​</vt:lpstr>
      <vt:lpstr>39_Office 主题​​</vt:lpstr>
      <vt:lpstr>40_Office 主题​​</vt:lpstr>
      <vt:lpstr>41_Office 主题​​</vt:lpstr>
      <vt:lpstr>42_Office 主题​​</vt:lpstr>
      <vt:lpstr>44_Office 主题​​</vt:lpstr>
      <vt:lpstr>45_Office 主题​​</vt:lpstr>
      <vt:lpstr>46_Office 主题​​</vt:lpstr>
      <vt:lpstr>47_Office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Decomposition based Multi-objective Evolutionary Algorithm with Classification</dc:title>
  <dc:creator>Xi Lin</dc:creator>
  <cp:lastModifiedBy>YANG Zhiyuan</cp:lastModifiedBy>
  <cp:revision>461</cp:revision>
  <cp:lastPrinted>2020-10-19T02:14:29Z</cp:lastPrinted>
  <dcterms:created xsi:type="dcterms:W3CDTF">2016-07-09T10:09:00Z</dcterms:created>
  <dcterms:modified xsi:type="dcterms:W3CDTF">2020-10-20T13:49:35Z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