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4C1B3-07AF-4A7B-A6F3-2CF8E401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75B65-8AFD-43E2-ABDA-6647B3C63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5851F-3076-44D4-A93A-2273B01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7FB70-7432-4F04-AF61-85011DC0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2ECF2-9C59-4DC6-A38F-A3885EB7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64DED-EF37-4105-B6BC-01F97B78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E7B38-9910-4988-A021-FF25DC37C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B85EF-9522-4A43-8F65-205BF01D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ACF25-82F6-49C7-A3B6-E2E881E3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35328-7C35-4A11-BD5A-10A56A4D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1EBF4-1B37-4991-BA0B-6EFC8C43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D1959-AB00-4E98-A1A3-A27A75A8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C8C9F-3F64-455F-A7ED-C413848A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EA0F0-E951-438A-AC09-2D7B9B7A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803A-258B-438D-A66B-AB324D56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4FA2-8917-4A71-BE50-9B392443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306A3-52A6-4681-BBDC-FE2592E5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C39E8-7FFA-4878-A94F-7C824ACF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E4EED-CDCE-4874-80E1-1D3DA1F4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22047-8B57-4879-881A-8398228C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9D486-26D1-424B-A1F6-80AF1FCE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0179A-A1E1-4B18-8231-0E340280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6FFD0-02B4-4837-9AB1-99BD13A3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D2602-A7CD-4087-8BE8-E235E2DC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86963-922A-4532-A7DE-1EFC4B1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4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D376B-B3AF-4D36-88FA-D612A15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A74EB-2F40-40C3-8E8E-B167060A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77C1C-0C68-4B02-9E19-13668EFF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A2554-D6DF-40E0-B88E-6F6B2340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92BDB-FC44-4BD4-8DE5-A45F99B8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BA0FF-6238-4787-AAC4-3AD598E8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0972-57C1-4707-90B8-8CB47AC5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4AF1A-A309-491D-B17B-8CE70A02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AB02C-8891-4868-8552-34EC5AE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DB529-6244-48F6-AB2A-006CE513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C159CA-32FF-458C-BD64-DEA58C989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C58437-6714-42AE-98B1-D74D05A7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062E3-46DC-4BD5-A977-B9E31BFC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9E0BB-C3AF-4817-9E39-90EFEA6C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4517E-25DF-4732-BD74-400091DE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2EF31A-7F2E-4AD5-B298-556B0A9F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C6D9C4-EC1B-4774-A161-6A7914B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F49C52-E38D-4DFA-B198-7A1F09D5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D013D-925B-48A2-83E2-95A65347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4C20F4-A074-4D4B-B755-27C924E3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4E078-1AE8-45D9-BDBF-9865389C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2358F-18AC-4BC7-AC7E-B971F974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DB7CB-E0B8-4312-BEA6-E9C50984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E97EC3-244C-4E8A-9B00-C9313AE5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B467C-207B-4477-9941-5F06C8DB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0B111-4C21-468A-BE8B-5590B4E6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33875-CBF1-431C-8FE1-663AB446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1609-F2B3-46F1-AB1B-75E5AB17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EED6E-AA6C-48E0-81E7-A17529D75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20C9F-FC4E-4304-AB39-2D79AC05E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9DF85-458C-4185-A903-C2EAEF1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84505-BB20-4E30-A163-F84B6357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1649-D6D1-45A0-8DCB-CF3250F9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3833C6-4B59-4EF7-8EEA-1F12663E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67C83-CE3F-4BEF-BEF4-6319621A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D43D6-0BB6-4CC5-97DE-AF35CB537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A52D4-DC0D-4232-8C44-3412265A2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7550F-5A63-4544-BE9B-240FC928A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P30 </a:t>
            </a:r>
            <a:r>
              <a:rPr lang="zh-CN" altLang="en-US" sz="2400" dirty="0"/>
              <a:t>计算周长和面积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5529"/>
              </p:ext>
            </p:extLst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0807"/>
              </p:ext>
            </p:extLst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27874"/>
              </p:ext>
            </p:extLst>
          </p:nvPr>
        </p:nvGraphicFramePr>
        <p:xfrm>
          <a:off x="6635931" y="2278497"/>
          <a:ext cx="301316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??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07949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&amp;l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815010" y="4002162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SL</a:t>
            </a:r>
            <a:endParaRPr lang="zh-CN" altLang="en-US" sz="2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83F1C9-CF8A-434B-AE2E-D04B4F89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91441"/>
              </p:ext>
            </p:extLst>
          </p:nvPr>
        </p:nvGraphicFramePr>
        <p:xfrm>
          <a:off x="4573452" y="1190874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??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2016</a:t>
                      </a:r>
                    </a:p>
                    <a:p>
                      <a:r>
                        <a:rPr lang="en-US" altLang="zh-CN" sz="1800" dirty="0"/>
                        <a:t>2023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95480"/>
              </p:ext>
            </p:extLst>
          </p:nvPr>
        </p:nvGraphicFramePr>
        <p:xfrm>
          <a:off x="4589418" y="4996522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??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main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s=SL(</a:t>
            </a:r>
            <a:r>
              <a:rPr lang="en-US" altLang="zh-CN" dirty="0" err="1"/>
              <a:t>r,&amp;l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1012998-571B-43D3-9C7B-6288B5C55306}"/>
              </a:ext>
            </a:extLst>
          </p:cNvPr>
          <p:cNvSpPr txBox="1"/>
          <p:nvPr/>
        </p:nvSpPr>
        <p:spPr>
          <a:xfrm>
            <a:off x="7588516" y="3220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A99D24-8F71-4312-954A-A9CC2C88F74F}"/>
              </a:ext>
            </a:extLst>
          </p:cNvPr>
          <p:cNvSpPr txBox="1"/>
          <p:nvPr/>
        </p:nvSpPr>
        <p:spPr>
          <a:xfrm>
            <a:off x="2846698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</p:spTree>
    <p:extLst>
      <p:ext uri="{BB962C8B-B14F-4D97-AF65-F5344CB8AC3E}">
        <p14:creationId xmlns:p14="http://schemas.microsoft.com/office/powerpoint/2010/main" val="77024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P30 </a:t>
            </a:r>
            <a:r>
              <a:rPr lang="zh-CN" altLang="en-US" sz="2400" dirty="0"/>
              <a:t>计算周长和面积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/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/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/>
        </p:nvGraphicFramePr>
        <p:xfrm>
          <a:off x="6635931" y="2278497"/>
          <a:ext cx="301316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??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/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&amp;l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815010" y="4002162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SL</a:t>
            </a:r>
            <a:endParaRPr lang="zh-CN" altLang="en-US" sz="2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83F1C9-CF8A-434B-AE2E-D04B4F89E87F}"/>
              </a:ext>
            </a:extLst>
          </p:cNvPr>
          <p:cNvGraphicFramePr>
            <a:graphicFrameLocks noGrp="1"/>
          </p:cNvGraphicFramePr>
          <p:nvPr/>
        </p:nvGraphicFramePr>
        <p:xfrm>
          <a:off x="4573452" y="1190874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??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2016</a:t>
                      </a:r>
                    </a:p>
                    <a:p>
                      <a:r>
                        <a:rPr lang="en-US" altLang="zh-CN" sz="1800" dirty="0"/>
                        <a:t>2023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45691"/>
              </p:ext>
            </p:extLst>
          </p:nvPr>
        </p:nvGraphicFramePr>
        <p:xfrm>
          <a:off x="4589418" y="4996522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28.27431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SL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S=PI*R*R;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51F272-B479-4614-8D24-9FAF2010A139}"/>
              </a:ext>
            </a:extLst>
          </p:cNvPr>
          <p:cNvCxnSpPr>
            <a:cxnSpLocks/>
          </p:cNvCxnSpPr>
          <p:nvPr/>
        </p:nvCxnSpPr>
        <p:spPr>
          <a:xfrm>
            <a:off x="2795451" y="4532814"/>
            <a:ext cx="2792549" cy="463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CF7DF1F-36B6-49BC-BE78-9A155DAB186E}"/>
              </a:ext>
            </a:extLst>
          </p:cNvPr>
          <p:cNvCxnSpPr>
            <a:cxnSpLocks/>
          </p:cNvCxnSpPr>
          <p:nvPr/>
        </p:nvCxnSpPr>
        <p:spPr>
          <a:xfrm>
            <a:off x="7519854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9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P30 </a:t>
            </a:r>
            <a:r>
              <a:rPr lang="zh-CN" altLang="en-US" sz="2400" dirty="0"/>
              <a:t>计算周长和面积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/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/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83725"/>
              </p:ext>
            </p:extLst>
          </p:nvPr>
        </p:nvGraphicFramePr>
        <p:xfrm>
          <a:off x="6635931" y="2278497"/>
          <a:ext cx="301316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18.84954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90077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&amp;l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815010" y="4002162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SL</a:t>
            </a:r>
            <a:endParaRPr lang="zh-CN" altLang="en-US" sz="2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83F1C9-CF8A-434B-AE2E-D04B4F89E87F}"/>
              </a:ext>
            </a:extLst>
          </p:cNvPr>
          <p:cNvGraphicFramePr>
            <a:graphicFrameLocks noGrp="1"/>
          </p:cNvGraphicFramePr>
          <p:nvPr/>
        </p:nvGraphicFramePr>
        <p:xfrm>
          <a:off x="4573452" y="1190874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??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2016</a:t>
                      </a:r>
                    </a:p>
                    <a:p>
                      <a:r>
                        <a:rPr lang="en-US" altLang="zh-CN" sz="1800" dirty="0"/>
                        <a:t>2023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/>
        </p:nvGraphicFramePr>
        <p:xfrm>
          <a:off x="4589418" y="4996522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28.27431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SL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*L=2*PI*R;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4053CE-ECDB-459D-99F0-E60903BC3361}"/>
              </a:ext>
            </a:extLst>
          </p:cNvPr>
          <p:cNvCxnSpPr>
            <a:cxnSpLocks/>
          </p:cNvCxnSpPr>
          <p:nvPr/>
        </p:nvCxnSpPr>
        <p:spPr>
          <a:xfrm>
            <a:off x="7519854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8C182E1-7017-4246-9078-3E2B6DB98849}"/>
              </a:ext>
            </a:extLst>
          </p:cNvPr>
          <p:cNvCxnSpPr>
            <a:cxnSpLocks/>
          </p:cNvCxnSpPr>
          <p:nvPr/>
        </p:nvCxnSpPr>
        <p:spPr>
          <a:xfrm flipV="1">
            <a:off x="2804160" y="2969623"/>
            <a:ext cx="4715694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0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P30 </a:t>
            </a:r>
            <a:r>
              <a:rPr lang="zh-CN" altLang="en-US" sz="2400" dirty="0"/>
              <a:t>计算周长和面积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/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/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/>
        </p:nvGraphicFramePr>
        <p:xfrm>
          <a:off x="6635931" y="2278497"/>
          <a:ext cx="301316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18.84954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/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18.84954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815010" y="4002162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SL</a:t>
            </a:r>
            <a:endParaRPr lang="zh-CN" altLang="en-US" sz="2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83F1C9-CF8A-434B-AE2E-D04B4F89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25059"/>
              </p:ext>
            </p:extLst>
          </p:nvPr>
        </p:nvGraphicFramePr>
        <p:xfrm>
          <a:off x="4573452" y="1190874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28.27431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2016</a:t>
                      </a:r>
                    </a:p>
                    <a:p>
                      <a:r>
                        <a:rPr lang="en-US" altLang="zh-CN" sz="1800" dirty="0"/>
                        <a:t>2023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/>
        </p:nvGraphicFramePr>
        <p:xfrm>
          <a:off x="4589418" y="4996522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28.27431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SL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return S;</a:t>
            </a:r>
          </a:p>
          <a:p>
            <a:r>
              <a:rPr lang="en-US" altLang="zh-CN" dirty="0"/>
              <a:t>                  main</a:t>
            </a:r>
            <a:r>
              <a:rPr lang="zh-CN" altLang="en-US" dirty="0"/>
              <a:t>中：</a:t>
            </a:r>
            <a:endParaRPr lang="en-US" altLang="zh-CN" dirty="0"/>
          </a:p>
          <a:p>
            <a:r>
              <a:rPr lang="en-US" altLang="zh-CN" dirty="0"/>
              <a:t>s=SL(</a:t>
            </a:r>
            <a:r>
              <a:rPr lang="en-US" altLang="zh-CN" dirty="0" err="1"/>
              <a:t>r,&amp;l</a:t>
            </a:r>
            <a:r>
              <a:rPr lang="en-US" altLang="zh-CN" dirty="0"/>
              <a:t>);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4053CE-ECDB-459D-99F0-E60903BC3361}"/>
              </a:ext>
            </a:extLst>
          </p:cNvPr>
          <p:cNvCxnSpPr>
            <a:cxnSpLocks/>
          </p:cNvCxnSpPr>
          <p:nvPr/>
        </p:nvCxnSpPr>
        <p:spPr>
          <a:xfrm>
            <a:off x="7519854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4CA732-0BC6-4A3B-BA86-55706A83DF62}"/>
              </a:ext>
            </a:extLst>
          </p:cNvPr>
          <p:cNvCxnSpPr>
            <a:cxnSpLocks/>
          </p:cNvCxnSpPr>
          <p:nvPr/>
        </p:nvCxnSpPr>
        <p:spPr>
          <a:xfrm flipV="1">
            <a:off x="5537137" y="1861479"/>
            <a:ext cx="0" cy="3114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7676CB7-6688-4F00-9697-169D1FE54EBD}"/>
              </a:ext>
            </a:extLst>
          </p:cNvPr>
          <p:cNvSpPr txBox="1"/>
          <p:nvPr/>
        </p:nvSpPr>
        <p:spPr>
          <a:xfrm>
            <a:off x="5623660" y="32209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395502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宽屏</PresentationFormat>
  <Paragraphs>125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志远 杨</dc:creator>
  <cp:lastModifiedBy>志远 杨</cp:lastModifiedBy>
  <cp:revision>19</cp:revision>
  <dcterms:created xsi:type="dcterms:W3CDTF">2018-12-10T15:21:07Z</dcterms:created>
  <dcterms:modified xsi:type="dcterms:W3CDTF">2018-12-11T03:00:50Z</dcterms:modified>
</cp:coreProperties>
</file>