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FDA6-94EF-4AE1-941B-941C3788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89D2C0-0C73-4F27-BF4A-35E4946A5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CA16C-8277-4836-B52F-D1FC4B7F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0896-2EE6-46AC-AAD7-E1B07243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AFAA1-E6A7-47C4-8E88-DB624505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3F6BD-4CF3-45AB-9157-8CFC3C76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EBE3C-B3AF-43C8-9273-38C75959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26F2B-A6B1-4749-A67A-526383DF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18C90-2B40-48CB-9003-A540EF36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E389-2994-46EA-BB88-A0F6A69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5CF55-4B06-40CF-A23E-7CAFBEA32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308C4-3BB8-45F1-B608-757A0FC9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7A865-3102-4413-A61B-2D5AAB2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6BE7C-1687-43D6-A598-AD21BB7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BB15F-4271-45A7-8B0B-1A1A6BBA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F775A-E4CB-4ED7-B7BE-401697AE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A5685-CEBE-4678-8E95-6BF893D0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E065A-99AA-405B-BDEF-7D8D8A84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A87EB-C2D7-4215-8F7F-0AF2392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8574E-F61D-4C1A-9E04-081E1BD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6F3B-91F9-44FA-9E7C-839AE540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9B566-3B4A-42DC-B43B-9467A63E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2577E-4DA4-4FAD-B6E3-05897532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6CDD-993B-47DE-9579-CEBC372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A5C5C-BB41-46E2-9CC0-4264D6F6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02A23-3AB4-4FE9-9AB4-0529BD11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DD1C-DDDA-47CC-9739-4F382EB19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175D3-15BE-4AED-A9A1-9346678C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77E40-05FF-4658-BA1F-499712D8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D02AC-B5EC-45E8-AD20-01D9BB44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3BD16-0664-4D9F-BA37-504BCD03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0C08F-1576-4AFB-8B6E-276B5A1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2B10F-AADF-4801-A48A-951895B5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01D4A-8845-4D3F-AB81-493926F2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C4502-D942-424C-850B-46163D31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850AA-90ED-4C3D-8474-B5E430EC0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92795-B8A4-430A-B76A-C8EC85BA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D0051-CC70-47F0-ADC1-492EB641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914EB-3F4F-4DBF-B2D9-CDEDD97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6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46A7-201C-4F62-B4F0-EE3515B4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530FC1-CB37-4C12-A982-543CD9D6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31B77D-9B9A-4D81-B439-52AE480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FFF08-3101-4638-955D-7C9C3DD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DB7B2-0397-4671-9050-2FC43513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64E560-5ECA-49EF-A7CA-16E5748E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F44AD-8ED6-4D97-8041-6917898C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02D3-B6D8-48F6-9936-5488D2F3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6B412-99D9-447A-8091-69DF1609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6C139-A2B9-4A54-ABC3-507C77D20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43E1-C96E-4557-A038-0BC21109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7FD36-FCF2-4985-83F3-61C9BE81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CB362-2E96-490E-8A64-46A8A28C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78CE-DFF8-4F45-86B8-770EE0A5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42233-CA74-41E3-AA38-04F55BAC5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1D20F-02D8-4C18-B2BA-37B83663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E09AB-2DCD-4E76-8770-4CF50810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69B04-4108-46EA-9EF5-6AD0F21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1AD4D-B487-4D5C-BEFE-792D920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54CE5-ADD4-4EBD-A974-E99BA76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F003F-C2A1-4FE8-8F0B-58B1C1F9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F184F-6122-4A95-A57B-726DE60D0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09CD-214D-40F4-8487-8B15E0ED59E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BC851-FE99-48C5-A3CA-C206F650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46E0-6210-48B8-A5AB-607ECF1D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4AD8-8BF5-4253-8189-410A8D9E7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3289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37500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47305"/>
              </p:ext>
            </p:extLst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7203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08193"/>
              </p:ext>
            </p:extLst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3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0765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??(</a:t>
                      </a:r>
                      <a:r>
                        <a:rPr lang="zh-CN" altLang="en-US" sz="1600" dirty="0"/>
                        <a:t>假设</a:t>
                      </a:r>
                      <a:r>
                        <a:rPr lang="en-US" altLang="zh-CN" sz="1600" dirty="0"/>
                        <a:t>5000)</a:t>
                      </a:r>
                      <a:endParaRPr lang="zh-CN" altLang="en-US" sz="16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int *t;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23B7CF4-3D5F-4229-AF3A-E0CB7EA51157}"/>
              </a:ext>
            </a:extLst>
          </p:cNvPr>
          <p:cNvSpPr txBox="1"/>
          <p:nvPr/>
        </p:nvSpPr>
        <p:spPr>
          <a:xfrm>
            <a:off x="284669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C0A94F-74CF-4C01-9BF6-D1E3367E42F7}"/>
              </a:ext>
            </a:extLst>
          </p:cNvPr>
          <p:cNvSpPr txBox="1"/>
          <p:nvPr/>
        </p:nvSpPr>
        <p:spPr>
          <a:xfrm>
            <a:off x="7588516" y="3220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E7FF617-250F-4536-A9A6-ADE1E9B9A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5876"/>
              </p:ext>
            </p:extLst>
          </p:nvPr>
        </p:nvGraphicFramePr>
        <p:xfrm>
          <a:off x="4525552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97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590765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？？</a:t>
                      </a:r>
                      <a:endParaRPr lang="zh-CN" altLang="en-US" sz="1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5000</a:t>
                      </a:r>
                    </a:p>
                    <a:p>
                      <a:r>
                        <a:rPr lang="en-US" altLang="zh-CN" sz="1800" dirty="0"/>
                        <a:t>5008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F32E77-1616-43E7-92B7-67F5CBF4F968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94400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80757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25021"/>
              </p:ext>
            </p:extLst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15535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70792"/>
              </p:ext>
            </p:extLst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33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0765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??(</a:t>
                      </a:r>
                      <a:r>
                        <a:rPr lang="zh-CN" altLang="en-US" sz="1600" dirty="0"/>
                        <a:t>假设</a:t>
                      </a:r>
                      <a:r>
                        <a:rPr lang="en-US" altLang="zh-CN" sz="1600" dirty="0"/>
                        <a:t>5000)</a:t>
                      </a:r>
                      <a:endParaRPr lang="zh-CN" altLang="en-US" sz="16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*t = *x;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8C3A4D-F758-4980-AF79-0248DF69338B}"/>
              </a:ext>
            </a:extLst>
          </p:cNvPr>
          <p:cNvCxnSpPr>
            <a:cxnSpLocks/>
          </p:cNvCxnSpPr>
          <p:nvPr/>
        </p:nvCxnSpPr>
        <p:spPr>
          <a:xfrm>
            <a:off x="2743200" y="2958901"/>
            <a:ext cx="2603863" cy="2909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A0BE81-322A-4A0F-9667-C4B41531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79167"/>
              </p:ext>
            </p:extLst>
          </p:nvPr>
        </p:nvGraphicFramePr>
        <p:xfrm>
          <a:off x="4525552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97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590765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5000</a:t>
                      </a:r>
                    </a:p>
                    <a:p>
                      <a:r>
                        <a:rPr lang="en-US" altLang="zh-CN" sz="1800" dirty="0"/>
                        <a:t>5008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A21A3E1-BE86-47DD-8E52-97A216EECA52}"/>
              </a:ext>
            </a:extLst>
          </p:cNvPr>
          <p:cNvSpPr txBox="1"/>
          <p:nvPr/>
        </p:nvSpPr>
        <p:spPr>
          <a:xfrm>
            <a:off x="780175" y="1449636"/>
            <a:ext cx="1118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此句出错，向一个未知的地址写入了数据，是非常危险的操作，会导致严重错误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29CC6A-B175-46DA-89DE-549032486C33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6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12726"/>
              </p:ext>
            </p:extLst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8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60137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??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tt</a:t>
            </a:r>
            <a:r>
              <a:rPr lang="en-US" altLang="zh-CN" dirty="0"/>
              <a:t>, *t;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23B7CF4-3D5F-4229-AF3A-E0CB7EA51157}"/>
              </a:ext>
            </a:extLst>
          </p:cNvPr>
          <p:cNvSpPr txBox="1"/>
          <p:nvPr/>
        </p:nvSpPr>
        <p:spPr>
          <a:xfrm>
            <a:off x="2846698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C0A94F-74CF-4C01-9BF6-D1E3367E42F7}"/>
              </a:ext>
            </a:extLst>
          </p:cNvPr>
          <p:cNvSpPr txBox="1"/>
          <p:nvPr/>
        </p:nvSpPr>
        <p:spPr>
          <a:xfrm>
            <a:off x="7588516" y="3220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单向传值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D41E3B-2B09-4DFD-A783-0C78F6B2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44450"/>
              </p:ext>
            </p:extLst>
          </p:nvPr>
        </p:nvGraphicFramePr>
        <p:xfrm>
          <a:off x="4523099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2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75101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??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4012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5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2526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12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8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60137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&amp;t=</a:t>
                      </a:r>
                    </a:p>
                    <a:p>
                      <a:r>
                        <a:rPr lang="en-US" altLang="zh-CN" sz="1800" dirty="0"/>
                        <a:t>4012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t=&amp;</a:t>
            </a:r>
            <a:r>
              <a:rPr lang="en-US" altLang="zh-CN" dirty="0" err="1"/>
              <a:t>tt</a:t>
            </a:r>
            <a:r>
              <a:rPr lang="en-US" altLang="zh-CN" dirty="0"/>
              <a:t>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A2E0018-ADF1-46AA-B14F-37E31D8331ED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D41E3B-2B09-4DFD-A783-0C78F6B2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8772"/>
              </p:ext>
            </p:extLst>
          </p:nvPr>
        </p:nvGraphicFramePr>
        <p:xfrm>
          <a:off x="4523099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2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75101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??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4012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3DA7C57-B58A-40F7-84B0-172FFE4D3115}"/>
              </a:ext>
            </a:extLst>
          </p:cNvPr>
          <p:cNvSpPr txBox="1"/>
          <p:nvPr/>
        </p:nvSpPr>
        <p:spPr>
          <a:xfrm>
            <a:off x="2569030" y="1403288"/>
            <a:ext cx="708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正确，为指针赋了值，不会向错误的地址写入数据</a:t>
            </a:r>
          </a:p>
        </p:txBody>
      </p:sp>
    </p:spTree>
    <p:extLst>
      <p:ext uri="{BB962C8B-B14F-4D97-AF65-F5344CB8AC3E}">
        <p14:creationId xmlns:p14="http://schemas.microsoft.com/office/powerpoint/2010/main" val="404167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86322"/>
              </p:ext>
            </p:extLst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77443"/>
              </p:ext>
            </p:extLst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48612"/>
              </p:ext>
            </p:extLst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8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60137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&amp;t=</a:t>
                      </a:r>
                    </a:p>
                    <a:p>
                      <a:r>
                        <a:rPr lang="en-US" altLang="zh-CN" sz="1800" dirty="0"/>
                        <a:t>4012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*t = *x;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D41E3B-2B09-4DFD-A783-0C78F6B2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12529"/>
              </p:ext>
            </p:extLst>
          </p:nvPr>
        </p:nvGraphicFramePr>
        <p:xfrm>
          <a:off x="4523099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2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75101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4012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B97BE0C-01AB-489B-8119-76F16DE2E5D0}"/>
              </a:ext>
            </a:extLst>
          </p:cNvPr>
          <p:cNvSpPr txBox="1"/>
          <p:nvPr/>
        </p:nvSpPr>
        <p:spPr>
          <a:xfrm>
            <a:off x="3814354" y="1321450"/>
            <a:ext cx="403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正确，向局部变量写入数据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0E382C-C690-4BAD-90F8-7B56616B953E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2564674" cy="289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35C3D0-6A65-4884-8019-7DF94B86DC68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29246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8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60137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&amp;t=</a:t>
                      </a:r>
                    </a:p>
                    <a:p>
                      <a:r>
                        <a:rPr lang="en-US" altLang="zh-CN" sz="1800" dirty="0"/>
                        <a:t>4012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x = *y;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D41E3B-2B09-4DFD-A783-0C78F6B2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1567"/>
              </p:ext>
            </p:extLst>
          </p:nvPr>
        </p:nvGraphicFramePr>
        <p:xfrm>
          <a:off x="4523099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2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75101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4012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30128DB-8631-412C-9880-5827233A535F}"/>
              </a:ext>
            </a:extLst>
          </p:cNvPr>
          <p:cNvCxnSpPr>
            <a:cxnSpLocks/>
          </p:cNvCxnSpPr>
          <p:nvPr/>
        </p:nvCxnSpPr>
        <p:spPr>
          <a:xfrm flipH="1">
            <a:off x="6604001" y="2969623"/>
            <a:ext cx="881017" cy="459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B0DDB58-3BF6-4BC2-A5DD-E363D6A5AD1A}"/>
              </a:ext>
            </a:extLst>
          </p:cNvPr>
          <p:cNvCxnSpPr>
            <a:cxnSpLocks/>
          </p:cNvCxnSpPr>
          <p:nvPr/>
        </p:nvCxnSpPr>
        <p:spPr>
          <a:xfrm flipH="1">
            <a:off x="4911634" y="3429000"/>
            <a:ext cx="1727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B33902-4473-4147-BD21-A1144DE2EF44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2969624"/>
            <a:ext cx="2166256" cy="459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08B92D3-F20B-484F-B594-4403033C6B97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7BFB52-26B7-46BB-91F8-483CD0623D8C}"/>
              </a:ext>
            </a:extLst>
          </p:cNvPr>
          <p:cNvSpPr txBox="1"/>
          <p:nvPr/>
        </p:nvSpPr>
        <p:spPr>
          <a:xfrm>
            <a:off x="548640" y="367546"/>
            <a:ext cx="404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P32 </a:t>
            </a:r>
            <a:r>
              <a:rPr lang="zh-CN" altLang="en-US" sz="2400" dirty="0"/>
              <a:t>交换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540701-2FA6-4FCC-97D8-1A486E6CA2DD}"/>
              </a:ext>
            </a:extLst>
          </p:cNvPr>
          <p:cNvSpPr txBox="1"/>
          <p:nvPr/>
        </p:nvSpPr>
        <p:spPr>
          <a:xfrm>
            <a:off x="8604070" y="367546"/>
            <a:ext cx="32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1850059 </a:t>
            </a:r>
            <a:r>
              <a:rPr lang="zh-CN" altLang="en-US" sz="2400" dirty="0"/>
              <a:t>计</a:t>
            </a:r>
            <a:r>
              <a:rPr lang="en-US" altLang="zh-CN" sz="2400" dirty="0"/>
              <a:t>1</a:t>
            </a:r>
            <a:r>
              <a:rPr lang="zh-CN" altLang="en-US" sz="2400" dirty="0"/>
              <a:t>班 杨志远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7EB0C9-C975-479A-93F6-C378F1D7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04994"/>
              </p:ext>
            </p:extLst>
          </p:nvPr>
        </p:nvGraphicFramePr>
        <p:xfrm>
          <a:off x="1866538" y="2278497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15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</a:p>
                    <a:p>
                      <a:r>
                        <a:rPr lang="en-US" altLang="zh-CN" sz="1800" dirty="0"/>
                        <a:t>2003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A37A0D-5434-4971-954B-BF17223C7E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538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901412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593668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= 2000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4000</a:t>
                      </a:r>
                    </a:p>
                    <a:p>
                      <a:r>
                        <a:rPr lang="en-US" altLang="zh-CN" sz="1800" dirty="0"/>
                        <a:t>4003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531F04-B1C2-4840-BD4B-A8E362F8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38478"/>
              </p:ext>
            </p:extLst>
          </p:nvPr>
        </p:nvGraphicFramePr>
        <p:xfrm>
          <a:off x="6635931" y="2278497"/>
          <a:ext cx="3013166" cy="68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8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2145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j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 marL="131762" marR="131762" marT="65882" marB="6588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2004</a:t>
                      </a:r>
                    </a:p>
                    <a:p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BBD6D-FD66-4493-A430-A9ADB5CEDD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4001" y="3841688"/>
          <a:ext cx="3045096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16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846738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648342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y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&amp;j= 2008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4004</a:t>
                      </a:r>
                    </a:p>
                    <a:p>
                      <a:r>
                        <a:rPr lang="en-US" altLang="zh-CN" sz="1800" dirty="0"/>
                        <a:t>4007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982D007-4A87-4CBA-B83B-158258425C7E}"/>
              </a:ext>
            </a:extLst>
          </p:cNvPr>
          <p:cNvSpPr txBox="1"/>
          <p:nvPr/>
        </p:nvSpPr>
        <p:spPr>
          <a:xfrm>
            <a:off x="705393" y="2439394"/>
            <a:ext cx="104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main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DA731-87D9-4BD2-AAB2-941F9D6D1433}"/>
              </a:ext>
            </a:extLst>
          </p:cNvPr>
          <p:cNvSpPr txBox="1"/>
          <p:nvPr/>
        </p:nvSpPr>
        <p:spPr>
          <a:xfrm>
            <a:off x="780174" y="400216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swap</a:t>
            </a:r>
            <a:endParaRPr lang="zh-CN" altLang="en-US" sz="20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C5D683-C6D1-4562-99BE-F9F9042551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5552" y="4996522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88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60137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&amp;t=</a:t>
                      </a:r>
                    </a:p>
                    <a:p>
                      <a:r>
                        <a:rPr lang="en-US" altLang="zh-CN" sz="1800" dirty="0"/>
                        <a:t>4012</a:t>
                      </a:r>
                      <a:endParaRPr lang="zh-CN" altLang="en-US" sz="18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4008</a:t>
                      </a:r>
                    </a:p>
                    <a:p>
                      <a:r>
                        <a:rPr lang="en-US" altLang="zh-CN" sz="1800" dirty="0"/>
                        <a:t>4011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98521AF-E16A-4C08-897A-2B6374ABED7D}"/>
              </a:ext>
            </a:extLst>
          </p:cNvPr>
          <p:cNvSpPr txBox="1"/>
          <p:nvPr/>
        </p:nvSpPr>
        <p:spPr>
          <a:xfrm>
            <a:off x="705393" y="5408023"/>
            <a:ext cx="31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当前语句：</a:t>
            </a:r>
            <a:r>
              <a:rPr lang="en-US" altLang="zh-CN" dirty="0"/>
              <a:t>swap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*y = </a:t>
            </a:r>
            <a:r>
              <a:rPr lang="zh-CN" altLang="en-US" dirty="0"/>
              <a:t>*</a:t>
            </a:r>
            <a:r>
              <a:rPr lang="en-US" altLang="zh-CN" dirty="0"/>
              <a:t>t;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BF4579-CDE3-4291-BAE5-60E8DB8D0DCF}"/>
              </a:ext>
            </a:extLst>
          </p:cNvPr>
          <p:cNvCxnSpPr>
            <a:cxnSpLocks/>
          </p:cNvCxnSpPr>
          <p:nvPr/>
        </p:nvCxnSpPr>
        <p:spPr>
          <a:xfrm>
            <a:off x="2743200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EC565F-EB84-4DB0-B779-CC6E59B70C55}"/>
              </a:ext>
            </a:extLst>
          </p:cNvPr>
          <p:cNvCxnSpPr>
            <a:cxnSpLocks/>
          </p:cNvCxnSpPr>
          <p:nvPr/>
        </p:nvCxnSpPr>
        <p:spPr>
          <a:xfrm>
            <a:off x="7485018" y="2969623"/>
            <a:ext cx="0" cy="872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D41E3B-2B09-4DFD-A783-0C78F6B2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3099" y="5868587"/>
          <a:ext cx="3108962" cy="691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24">
                  <a:extLst>
                    <a:ext uri="{9D8B030D-6E8A-4147-A177-3AD203B41FA5}">
                      <a16:colId xmlns:a16="http://schemas.microsoft.com/office/drawing/2014/main" val="1386234994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7834314"/>
                    </a:ext>
                  </a:extLst>
                </a:gridCol>
                <a:gridCol w="1475101">
                  <a:extLst>
                    <a:ext uri="{9D8B030D-6E8A-4147-A177-3AD203B41FA5}">
                      <a16:colId xmlns:a16="http://schemas.microsoft.com/office/drawing/2014/main" val="959273767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tt</a:t>
                      </a:r>
                      <a:endParaRPr lang="zh-CN" altLang="en-US" sz="2800" dirty="0"/>
                    </a:p>
                  </a:txBody>
                  <a:tcPr marL="131762" marR="131762" marT="65882" marB="6588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131762" marR="131762" marT="65882" marB="6588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4012</a:t>
                      </a:r>
                    </a:p>
                    <a:p>
                      <a:r>
                        <a:rPr lang="en-US" altLang="zh-CN" sz="1800" dirty="0"/>
                        <a:t>4015</a:t>
                      </a:r>
                      <a:endParaRPr lang="zh-CN" altLang="en-US" sz="1800" dirty="0"/>
                    </a:p>
                  </a:txBody>
                  <a:tcPr marL="131762" marR="131762" marT="65882" marB="65882"/>
                </a:tc>
                <a:extLst>
                  <a:ext uri="{0D108BD9-81ED-4DB2-BD59-A6C34878D82A}">
                    <a16:rowId xmlns:a16="http://schemas.microsoft.com/office/drawing/2014/main" val="13045787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8B00AA9-B260-4907-A8D2-4FA1FC2FFA09}"/>
              </a:ext>
            </a:extLst>
          </p:cNvPr>
          <p:cNvSpPr txBox="1"/>
          <p:nvPr/>
        </p:nvSpPr>
        <p:spPr>
          <a:xfrm>
            <a:off x="3814354" y="1321450"/>
            <a:ext cx="610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</a:rPr>
              <a:t>正确，从局部变量读取数据，完成交换操作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3ADA7C-6A40-40D3-8A1D-4312E777020E}"/>
              </a:ext>
            </a:extLst>
          </p:cNvPr>
          <p:cNvCxnSpPr>
            <a:cxnSpLocks/>
          </p:cNvCxnSpPr>
          <p:nvPr/>
        </p:nvCxnSpPr>
        <p:spPr>
          <a:xfrm flipV="1">
            <a:off x="5307874" y="2969623"/>
            <a:ext cx="2177144" cy="2898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6D7C9E-0676-4857-A7AE-49131D2B1907}"/>
              </a:ext>
            </a:extLst>
          </p:cNvPr>
          <p:cNvCxnSpPr>
            <a:cxnSpLocks/>
          </p:cNvCxnSpPr>
          <p:nvPr/>
        </p:nvCxnSpPr>
        <p:spPr>
          <a:xfrm flipH="1" flipV="1">
            <a:off x="5294808" y="5687648"/>
            <a:ext cx="1" cy="18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6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宽屏</PresentationFormat>
  <Paragraphs>220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志远 杨</dc:creator>
  <cp:lastModifiedBy>志远 杨</cp:lastModifiedBy>
  <cp:revision>31</cp:revision>
  <dcterms:created xsi:type="dcterms:W3CDTF">2018-12-11T02:17:16Z</dcterms:created>
  <dcterms:modified xsi:type="dcterms:W3CDTF">2018-12-12T10:04:28Z</dcterms:modified>
</cp:coreProperties>
</file>