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92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621355-A68F-5C0B-A4CE-B961995A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vs Non-DP model PERFORMANCE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666C21-0E10-A237-ED3E-51051F83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38" y="2300837"/>
            <a:ext cx="2259043" cy="3760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DP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1B6572-FB5F-5A95-6570-FCF76322E2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7186" y="2723009"/>
            <a:ext cx="1933950" cy="144434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36F682-EF9C-46BE-5569-4B6FC3241C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97186" y="5171136"/>
            <a:ext cx="1933950" cy="144434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19CD9-F613-7A83-47EC-F4265F1D1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821" y="4727291"/>
            <a:ext cx="2150679" cy="3516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NON-DP model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3CCA0D-94E8-CA7B-A427-CC742075B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510725"/>
              </p:ext>
            </p:extLst>
          </p:nvPr>
        </p:nvGraphicFramePr>
        <p:xfrm>
          <a:off x="2851807" y="2842754"/>
          <a:ext cx="6109314" cy="330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438">
                  <a:extLst>
                    <a:ext uri="{9D8B030D-6E8A-4147-A177-3AD203B41FA5}">
                      <a16:colId xmlns:a16="http://schemas.microsoft.com/office/drawing/2014/main" val="1880823165"/>
                    </a:ext>
                  </a:extLst>
                </a:gridCol>
                <a:gridCol w="2036438">
                  <a:extLst>
                    <a:ext uri="{9D8B030D-6E8A-4147-A177-3AD203B41FA5}">
                      <a16:colId xmlns:a16="http://schemas.microsoft.com/office/drawing/2014/main" val="2096436796"/>
                    </a:ext>
                  </a:extLst>
                </a:gridCol>
                <a:gridCol w="2036438">
                  <a:extLst>
                    <a:ext uri="{9D8B030D-6E8A-4147-A177-3AD203B41FA5}">
                      <a16:colId xmlns:a16="http://schemas.microsoft.com/office/drawing/2014/main" val="2717591363"/>
                    </a:ext>
                  </a:extLst>
                </a:gridCol>
              </a:tblGrid>
              <a:tr h="8266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DP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Non-DP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737998"/>
                  </a:ext>
                </a:extLst>
              </a:tr>
              <a:tr h="8266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47084.85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44298.58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11471"/>
                  </a:ext>
                </a:extLst>
              </a:tr>
              <a:tr h="8266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216.99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255"/>
                  </a:ext>
                </a:extLst>
              </a:tr>
              <a:tr h="8266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629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FB60B4-EE53-2DCE-9113-60E3D20C670D}"/>
              </a:ext>
            </a:extLst>
          </p:cNvPr>
          <p:cNvSpPr txBox="1"/>
          <p:nvPr/>
        </p:nvSpPr>
        <p:spPr>
          <a:xfrm>
            <a:off x="9401452" y="2920753"/>
            <a:ext cx="2592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Introducing differential privacy adds noise to the model to protect individual data points, which can lead to a slight reduction in accuracy.</a:t>
            </a:r>
          </a:p>
          <a:p>
            <a:r>
              <a:rPr lang="en-US" dirty="0"/>
              <a:t>The DP model's performance degradation is minimal, demonstrating a good balance between privacy and utility.</a:t>
            </a:r>
          </a:p>
        </p:txBody>
      </p:sp>
    </p:spTree>
    <p:extLst>
      <p:ext uri="{BB962C8B-B14F-4D97-AF65-F5344CB8AC3E}">
        <p14:creationId xmlns:p14="http://schemas.microsoft.com/office/powerpoint/2010/main" val="294556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621355-A68F-5C0B-A4CE-B961995A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LAkeFs</a:t>
            </a:r>
            <a:r>
              <a:rPr lang="en-US" dirty="0"/>
              <a:t> VS DVC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8B022F0-2FD7-01A4-6079-82D111CF8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99661"/>
              </p:ext>
            </p:extLst>
          </p:nvPr>
        </p:nvGraphicFramePr>
        <p:xfrm>
          <a:off x="887766" y="2256828"/>
          <a:ext cx="10022889" cy="4251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963">
                  <a:extLst>
                    <a:ext uri="{9D8B030D-6E8A-4147-A177-3AD203B41FA5}">
                      <a16:colId xmlns:a16="http://schemas.microsoft.com/office/drawing/2014/main" val="1880823165"/>
                    </a:ext>
                  </a:extLst>
                </a:gridCol>
                <a:gridCol w="3340963">
                  <a:extLst>
                    <a:ext uri="{9D8B030D-6E8A-4147-A177-3AD203B41FA5}">
                      <a16:colId xmlns:a16="http://schemas.microsoft.com/office/drawing/2014/main" val="2096436796"/>
                    </a:ext>
                  </a:extLst>
                </a:gridCol>
                <a:gridCol w="3340963">
                  <a:extLst>
                    <a:ext uri="{9D8B030D-6E8A-4147-A177-3AD203B41FA5}">
                      <a16:colId xmlns:a16="http://schemas.microsoft.com/office/drawing/2014/main" val="2717591363"/>
                    </a:ext>
                  </a:extLst>
                </a:gridCol>
              </a:tblGrid>
              <a:tr h="8266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Lakefs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737998"/>
                  </a:ext>
                </a:extLst>
              </a:tr>
              <a:tr h="8266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Ease of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 bit complex, it requires set up a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Easier integration with git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11471"/>
                  </a:ext>
                </a:extLst>
              </a:tr>
              <a:tr h="8266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Ease of data 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 offers git like command but has to use via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Integration with git command within command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255"/>
                  </a:ext>
                </a:extLst>
              </a:tr>
              <a:tr h="826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Ease of switching between versions for the same model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Easy to switch with one line between branches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Easy to switch with one line</a:t>
                      </a:r>
                    </a:p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35521"/>
                  </a:ext>
                </a:extLst>
              </a:tr>
              <a:tr h="8266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effect of DP on model accuracy/metrics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Facilitates reproducible DP experiments;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Efficient management of multiple DP data branches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Same as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Lakefs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6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6247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79</TotalTime>
  <Words>149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DP vs Non-DP model PERFORMANCE</vt:lpstr>
      <vt:lpstr>LAkeFs VS DVC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 vs Non-DP model PERFORMANCE</dc:title>
  <dc:creator>Peter Ye</dc:creator>
  <cp:lastModifiedBy>Peter Ye</cp:lastModifiedBy>
  <cp:revision>1</cp:revision>
  <dcterms:created xsi:type="dcterms:W3CDTF">2024-10-27T08:55:18Z</dcterms:created>
  <dcterms:modified xsi:type="dcterms:W3CDTF">2024-10-27T10:14:21Z</dcterms:modified>
</cp:coreProperties>
</file>