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Objects="1">
      <p:cViewPr>
        <p:scale>
          <a:sx n="93" d="100"/>
          <a:sy n="93" d="100"/>
        </p:scale>
        <p:origin x="6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C8B-7B57-479C-AA3D-BC8459A2F25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F60FA-440C-4E03-8CAA-DA72D3E09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0EE47E-6FA1-5B4A-8A9E-30298FE31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-2057401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58CB6-7084-C547-98EE-BADBDA464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FE4E0-BBB5-5C4E-812B-AF4C4525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B429-4D9C-3848-83BE-1E8E4B70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2962-790A-0C4A-8C0A-4D23A09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DBED-CD73-C448-B260-A447F82A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8CB6-7084-C547-98EE-BADBDA464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FE4E0-BBB5-5C4E-812B-AF4C4525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D08EC02-5550-7742-981D-C558D729F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E5F72D4-D0F1-CA4C-9220-BA150F30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871ADCF-6802-A24F-BC68-7CBC691F4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BB05-F668-4946-B997-D99AC2A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F6B9-A882-3448-9D63-893C13B4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829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1535B67-8AAF-0A4D-AC3F-5A8AE91A7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901CF67-878C-AF47-A063-B19AF535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529B6A-8FE0-1346-889A-E3504A3BA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A7B5-5F0D-6C43-8A93-0EF87CA2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4F52E-1E22-5549-9C13-D16587E4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AFE06B-C1E7-1240-9CB1-8679D473C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733682F-D0C7-B14E-8776-A8FAF0283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655F81-7211-0D44-AE7F-9A9F0382C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CA4A-F51B-0343-A94A-52743E14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BBA9-4242-244B-AA67-E2C46E124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9BED-0584-F349-A64C-DC5526CD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B83B370-B2B1-254D-A13A-6D9F818A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30B34AD-82F9-9947-83BD-57D42BF9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0222018-DFB6-D543-B847-2CAAFD6E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0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067F-30EA-EB45-A486-821B036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30E1-E2AF-D141-9DE1-8BD152EB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32B-BB6C-FB4D-AC4A-2D71A252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AC4CC-6673-E747-8250-875CEE1FF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AA971-BC7C-C14F-B677-786DC8EE7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D6502B9-41AD-D74C-851A-648C3959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C2B278B-A981-D142-9894-A4F39D83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D75747A-15A2-8846-ABE3-2B7F3133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9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6DEC-32F6-D249-975E-7A896FB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466679-BF7E-A746-A74E-4663E1E22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4DB83E-6BD4-2D4A-87EE-E47948BCB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0282CFB-6DE1-1446-A195-D21DD74CC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2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81DD43-5017-B84B-A05C-2D5C9855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3168A2-703F-AF4D-97BA-C61485F84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17DE5F5-B65E-9847-888F-E98E7D7A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1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45A0-9002-0F4B-A8EF-9AAB7CAE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DD6F-4686-744B-8B80-1F1FA164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1875E-2BEC-F64A-85CE-E6DBDE0C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A88268-2659-DF4E-A286-A1858A58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6F632B-4F59-094C-9F83-0C4DABA8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AF3B9FA-5E0C-414D-AF0E-147CE33F9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7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1AC3-552F-7744-8641-2A3DB01A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93B71-AAF1-2547-9BD5-AC824962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CA7A-E4BA-5B49-AAEC-482EA53E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393DFA8-CBE1-3849-B8F2-7D3F3F16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99C98A-4FE5-CA46-B63F-E97C333A5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EC7014-33B1-B645-9157-B4424838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3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BB05-F668-4946-B997-D99AC2A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F6B9-A882-3448-9D63-893C13B4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829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8F1C-1FFE-EC46-AD3D-BC91CDB5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10AC-AA43-F140-A8C5-5FA3B7E1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04BE-59C1-1D46-B0F6-5125042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22B95-8B61-9B40-B73F-7071EC8EB5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7145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38681-378B-324A-A6CB-79DD39B29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29600" y="13716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696C23-4FBC-CB4C-9110-CA7B89350F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-2057400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49A7B5-5F0D-6C43-8A93-0EF87CA2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4F52E-1E22-5549-9C13-D16587E4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27E-B59B-8444-AF85-5892E557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2FE7-7D51-564C-A8DA-8E83EFE1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7808-070E-0E47-8427-424E855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CA4A-F51B-0343-A94A-52743E14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BBA9-4242-244B-AA67-E2C46E124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9BED-0584-F349-A64C-DC5526CD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7EB7-3B1C-7A46-A650-AC5352E6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72FA-67C1-C444-BA51-3A0AB4C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9B667-EEAE-A14C-B5A5-BADB56F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067F-30EA-EB45-A486-821B036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30E1-E2AF-D141-9DE1-8BD152EB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432B-BB6C-FB4D-AC4A-2D71A252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AC4CC-6673-E747-8250-875CEE1FF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AA971-BC7C-C14F-B677-786DC8EE7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42539-8C09-7C46-8148-F004181E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9E562-FBBD-AF4B-AF11-1A962DD9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DCBA1-681D-3C4D-9121-E605693C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FA62EC-6A96-CD45-901C-9F0844147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71450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CA16A-A87A-4349-A3DE-E63BF4008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29600" y="137160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06DEC-32F6-D249-975E-7A896FB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D10D9-ACF4-044B-8782-ED52A3A9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35BBE-717A-B647-8C56-48A2A7DF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E8FEF-287F-1041-8F31-F95C7822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D82B81-5A82-054C-B39E-7D01A53137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-2057400"/>
            <a:ext cx="4572000" cy="4572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E3FF7-89EF-4749-9788-4EC7355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3273B-6976-E140-886E-20927828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088DD-2035-FF4A-95B5-A80DB1E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47C9EF-C3B9-9941-80F3-E375AC476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-2057400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245A0-9002-0F4B-A8EF-9AAB7CAE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DD6F-4686-744B-8B80-1F1FA164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1875E-2BEC-F64A-85CE-E6DBDE0C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AF4C-86A3-2646-9890-6B8EE7FB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4ABC9-76E4-2E4D-9548-D082D0E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95FF-3642-644C-A827-8E9431B0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8CDD2B-6B27-3E4A-A14C-520F02B7FA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-2057400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B1AC3-552F-7744-8641-2A3DB01A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93B71-AAF1-2547-9BD5-AC824962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CA7A-E4BA-5B49-AAEC-482EA53E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D896-240C-1548-A6C4-6D2ED66B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6D63-6E05-D441-B230-36BC0D763CC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40BB-6F04-7F46-A5F6-BBF5E90B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5D617-F8C0-6548-A6A6-A3E4506A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950-D014-EC48-ACC2-D09305D6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5B2A5-E9E0-F048-BA9B-A10FD8BA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B592-2DD4-9D47-A267-D8A6B6E2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64B5-4552-5B48-94E2-72EC1DB7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1506-1A87-E644-9E77-0D772FB9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9C23-8DCE-5645-B8FE-EB3977F54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B8C2E24-810E-F343-BF56-DBEA5B28BA0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28600" y="6096001"/>
            <a:ext cx="4725251" cy="762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ED90914-12B7-EB40-B81C-D97A559E233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18161" y="6109390"/>
            <a:ext cx="758952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5B2A5-E9E0-F048-BA9B-A10FD8BA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B592-2DD4-9D47-A267-D8A6B6E2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A72C19-22A0-8F49-AE48-DFA96BE7D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1600" y="6310313"/>
            <a:ext cx="9144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A8F6D63-6E05-D441-B230-36BC0D763CC6}" type="datetimeFigureOut">
              <a:rPr lang="en-US" smtClean="0"/>
              <a:pPr/>
              <a:t>1/2/2024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7A23CBE-3509-5A44-8301-9F7DEA9C8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10312"/>
            <a:ext cx="27432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929913-F6AD-7F4D-805B-AB308A02D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200" y="6310312"/>
            <a:ext cx="1371600" cy="31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3501950-D014-EC48-ACC2-D09305D668F2}" type="slidenum">
              <a:rPr lang="en-US" smtClean="0"/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96E44F8-90A6-FD40-AB55-46A8753EA31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018161" y="6109390"/>
            <a:ext cx="758952" cy="758952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EEEAA117-2F1F-2F4E-9BAA-D977965DA6D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8600" y="6096001"/>
            <a:ext cx="472525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pointing to his jacket&#10;&#10;Description automatically generated">
            <a:extLst>
              <a:ext uri="{FF2B5EF4-FFF2-40B4-BE49-F238E27FC236}">
                <a16:creationId xmlns:a16="http://schemas.microsoft.com/office/drawing/2014/main" id="{99AA5E35-299A-14B3-52F8-559CAA49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60500"/>
            <a:ext cx="2952750" cy="393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80645-5BED-D9F8-A86C-A3968B3E582C}"/>
              </a:ext>
            </a:extLst>
          </p:cNvPr>
          <p:cNvSpPr txBox="1"/>
          <p:nvPr/>
        </p:nvSpPr>
        <p:spPr>
          <a:xfrm>
            <a:off x="3638336" y="67365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Peter Ye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989EA-50C8-9370-2E39-EC366449C1C6}"/>
              </a:ext>
            </a:extLst>
          </p:cNvPr>
          <p:cNvSpPr txBox="1"/>
          <p:nvPr/>
        </p:nvSpPr>
        <p:spPr>
          <a:xfrm>
            <a:off x="3638336" y="1196875"/>
            <a:ext cx="8268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Education: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MS in Applied Data Science, University of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B.S in Applied Data Science, Minor in Statistics, Minor in Security &amp; Risk Analysis, Application Focus on Information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Cybersecurity Sciences,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Penn State University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Experience &amp; Focus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 Design &amp; 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Deep Learning, RNN, LSTM, Bi-Directional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Real-time Data &amp; Online Prediction Model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NLP?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YouTube Comment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ChatGPT 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Personal Interests: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Audio-Visuals Enthusiast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Acoustic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Ping-Pong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CF2671-34C1-BA72-F74C-34AF83F4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00" y="4714576"/>
            <a:ext cx="3943900" cy="21434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AB5513-BA91-0158-9B49-E43EF5675016}"/>
              </a:ext>
            </a:extLst>
          </p:cNvPr>
          <p:cNvSpPr/>
          <p:nvPr/>
        </p:nvSpPr>
        <p:spPr>
          <a:xfrm>
            <a:off x="8048350" y="4130211"/>
            <a:ext cx="4343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Architect INTJ-A</a:t>
            </a:r>
          </a:p>
        </p:txBody>
      </p:sp>
    </p:spTree>
    <p:extLst>
      <p:ext uri="{BB962C8B-B14F-4D97-AF65-F5344CB8AC3E}">
        <p14:creationId xmlns:p14="http://schemas.microsoft.com/office/powerpoint/2010/main" val="30730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d Colors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3EB1C8"/>
      </a:accent1>
      <a:accent2>
        <a:srgbClr val="800000"/>
      </a:accent2>
      <a:accent3>
        <a:srgbClr val="ED9E2D"/>
      </a:accent3>
      <a:accent4>
        <a:srgbClr val="C97933"/>
      </a:accent4>
      <a:accent5>
        <a:srgbClr val="4E513A"/>
      </a:accent5>
      <a:accent6>
        <a:srgbClr val="1C394D"/>
      </a:accent6>
      <a:hlink>
        <a:srgbClr val="3EB1C8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d Powerpoint wide" id="{FFA4DFEA-6F7F-4543-B7B7-CFE1019052AE}" vid="{6E0C3A6D-954C-2B4B-9E6E-0AEC9A6B0A8D}"/>
    </a:ext>
  </a:extLst>
</a:theme>
</file>

<file path=ppt/theme/theme2.xml><?xml version="1.0" encoding="utf-8"?>
<a:theme xmlns:a="http://schemas.openxmlformats.org/drawingml/2006/main" name="1_Office Theme">
  <a:themeElements>
    <a:clrScheme name="psd Colors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3EB1C8"/>
      </a:accent1>
      <a:accent2>
        <a:srgbClr val="800000"/>
      </a:accent2>
      <a:accent3>
        <a:srgbClr val="ED9E2D"/>
      </a:accent3>
      <a:accent4>
        <a:srgbClr val="C97933"/>
      </a:accent4>
      <a:accent5>
        <a:srgbClr val="4E513A"/>
      </a:accent5>
      <a:accent6>
        <a:srgbClr val="1C394D"/>
      </a:accent6>
      <a:hlink>
        <a:srgbClr val="3EB1C8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d Powerpoint wide" id="{FFA4DFEA-6F7F-4543-B7B7-CFE1019052AE}" vid="{0AC6898D-EC8C-DD4E-9831-9BED3FF1C2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wide_PSD</Template>
  <TotalTime>2109</TotalTime>
  <Words>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Ye</dc:creator>
  <cp:lastModifiedBy>Peter Ye</cp:lastModifiedBy>
  <cp:revision>4</cp:revision>
  <dcterms:created xsi:type="dcterms:W3CDTF">2024-01-02T17:07:05Z</dcterms:created>
  <dcterms:modified xsi:type="dcterms:W3CDTF">2024-01-04T04:16:35Z</dcterms:modified>
</cp:coreProperties>
</file>