
<file path=[Content_Types].xml><?xml version="1.0" encoding="utf-8"?>
<Types xmlns="http://schemas.openxmlformats.org/package/2006/content-types">
  <Default Extension="xml" ContentType="application/xml"/>
  <Default Extension="wmf" ContentType="image/x-wmf"/>
  <Default Extension="jpeg" ContentType="image/jpeg"/>
  <Default Extension="rels" ContentType="application/vnd.openxmlformats-package.relationships+xml"/>
  <Default Extension="emf" ContentType="image/x-emf"/>
  <Default Extension="vml" ContentType="application/vnd.openxmlformats-officedocument.vmlDrawing"/>
  <Default Extension="bin" ContentType="application/vnd.openxmlformats-officedocument.oleObject"/>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6"/>
  </p:notesMasterIdLst>
  <p:handoutMasterIdLst>
    <p:handoutMasterId r:id="rId117"/>
  </p:handoutMasterIdLst>
  <p:sldIdLst>
    <p:sldId id="288" r:id="rId2"/>
    <p:sldId id="289" r:id="rId3"/>
    <p:sldId id="374" r:id="rId4"/>
    <p:sldId id="373" r:id="rId5"/>
    <p:sldId id="290" r:id="rId6"/>
    <p:sldId id="386" r:id="rId7"/>
    <p:sldId id="387" r:id="rId8"/>
    <p:sldId id="388" r:id="rId9"/>
    <p:sldId id="400" r:id="rId10"/>
    <p:sldId id="390" r:id="rId11"/>
    <p:sldId id="391" r:id="rId12"/>
    <p:sldId id="392" r:id="rId13"/>
    <p:sldId id="393" r:id="rId14"/>
    <p:sldId id="394" r:id="rId15"/>
    <p:sldId id="383" r:id="rId16"/>
    <p:sldId id="395" r:id="rId17"/>
    <p:sldId id="396" r:id="rId18"/>
    <p:sldId id="397" r:id="rId19"/>
    <p:sldId id="398" r:id="rId20"/>
    <p:sldId id="399" r:id="rId21"/>
    <p:sldId id="327" r:id="rId22"/>
    <p:sldId id="325" r:id="rId23"/>
    <p:sldId id="385" r:id="rId24"/>
    <p:sldId id="293" r:id="rId25"/>
    <p:sldId id="294" r:id="rId26"/>
    <p:sldId id="381" r:id="rId27"/>
    <p:sldId id="329" r:id="rId28"/>
    <p:sldId id="384" r:id="rId29"/>
    <p:sldId id="330" r:id="rId30"/>
    <p:sldId id="382" r:id="rId31"/>
    <p:sldId id="326" r:id="rId32"/>
    <p:sldId id="377" r:id="rId33"/>
    <p:sldId id="378" r:id="rId34"/>
    <p:sldId id="379" r:id="rId35"/>
    <p:sldId id="328" r:id="rId36"/>
    <p:sldId id="380" r:id="rId37"/>
    <p:sldId id="291" r:id="rId38"/>
    <p:sldId id="295" r:id="rId39"/>
    <p:sldId id="296" r:id="rId40"/>
    <p:sldId id="402" r:id="rId41"/>
    <p:sldId id="403" r:id="rId42"/>
    <p:sldId id="404" r:id="rId43"/>
    <p:sldId id="405" r:id="rId44"/>
    <p:sldId id="406" r:id="rId45"/>
    <p:sldId id="407" r:id="rId46"/>
    <p:sldId id="408" r:id="rId47"/>
    <p:sldId id="409" r:id="rId48"/>
    <p:sldId id="332" r:id="rId49"/>
    <p:sldId id="411" r:id="rId50"/>
    <p:sldId id="412" r:id="rId51"/>
    <p:sldId id="413" r:id="rId52"/>
    <p:sldId id="414" r:id="rId53"/>
    <p:sldId id="415" r:id="rId54"/>
    <p:sldId id="345" r:id="rId55"/>
    <p:sldId id="336" r:id="rId56"/>
    <p:sldId id="337" r:id="rId57"/>
    <p:sldId id="416" r:id="rId58"/>
    <p:sldId id="301" r:id="rId59"/>
    <p:sldId id="302" r:id="rId60"/>
    <p:sldId id="303" r:id="rId61"/>
    <p:sldId id="304" r:id="rId62"/>
    <p:sldId id="305" r:id="rId63"/>
    <p:sldId id="306" r:id="rId64"/>
    <p:sldId id="307" r:id="rId65"/>
    <p:sldId id="308" r:id="rId66"/>
    <p:sldId id="309" r:id="rId67"/>
    <p:sldId id="310" r:id="rId68"/>
    <p:sldId id="311" r:id="rId69"/>
    <p:sldId id="312" r:id="rId70"/>
    <p:sldId id="423" r:id="rId71"/>
    <p:sldId id="341" r:id="rId72"/>
    <p:sldId id="342" r:id="rId73"/>
    <p:sldId id="343" r:id="rId74"/>
    <p:sldId id="313" r:id="rId75"/>
    <p:sldId id="314" r:id="rId76"/>
    <p:sldId id="315" r:id="rId77"/>
    <p:sldId id="316" r:id="rId78"/>
    <p:sldId id="317" r:id="rId79"/>
    <p:sldId id="318" r:id="rId80"/>
    <p:sldId id="319" r:id="rId81"/>
    <p:sldId id="320" r:id="rId82"/>
    <p:sldId id="338" r:id="rId83"/>
    <p:sldId id="339" r:id="rId84"/>
    <p:sldId id="321" r:id="rId85"/>
    <p:sldId id="347" r:id="rId86"/>
    <p:sldId id="348" r:id="rId87"/>
    <p:sldId id="349" r:id="rId88"/>
    <p:sldId id="350" r:id="rId89"/>
    <p:sldId id="351" r:id="rId90"/>
    <p:sldId id="352" r:id="rId91"/>
    <p:sldId id="370" r:id="rId92"/>
    <p:sldId id="371" r:id="rId93"/>
    <p:sldId id="353" r:id="rId94"/>
    <p:sldId id="354" r:id="rId95"/>
    <p:sldId id="355" r:id="rId96"/>
    <p:sldId id="340" r:id="rId97"/>
    <p:sldId id="401" r:id="rId98"/>
    <p:sldId id="363" r:id="rId99"/>
    <p:sldId id="364" r:id="rId100"/>
    <p:sldId id="365" r:id="rId101"/>
    <p:sldId id="366" r:id="rId102"/>
    <p:sldId id="367" r:id="rId103"/>
    <p:sldId id="368" r:id="rId104"/>
    <p:sldId id="369" r:id="rId105"/>
    <p:sldId id="357" r:id="rId106"/>
    <p:sldId id="372" r:id="rId107"/>
    <p:sldId id="356" r:id="rId108"/>
    <p:sldId id="358" r:id="rId109"/>
    <p:sldId id="422" r:id="rId110"/>
    <p:sldId id="417" r:id="rId111"/>
    <p:sldId id="418" r:id="rId112"/>
    <p:sldId id="419" r:id="rId113"/>
    <p:sldId id="420" r:id="rId114"/>
    <p:sldId id="421" r:id="rId115"/>
  </p:sldIdLst>
  <p:sldSz cx="9144000" cy="6858000" type="screen4x3"/>
  <p:notesSz cx="6831013" cy="9396413"/>
  <p:defaultTextStyle>
    <a:defPPr>
      <a:defRPr lang="en-US"/>
    </a:defPPr>
    <a:lvl1pPr algn="l" rtl="0" eaLnBrk="0" fontAlgn="base" hangingPunct="0">
      <a:spcBef>
        <a:spcPct val="0"/>
      </a:spcBef>
      <a:spcAft>
        <a:spcPct val="0"/>
      </a:spcAft>
      <a:defRPr sz="2400" kern="1200">
        <a:solidFill>
          <a:schemeClr val="tx1"/>
        </a:solidFill>
        <a:latin typeface="Times New Roman"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59">
          <p15:clr>
            <a:srgbClr val="A4A3A4"/>
          </p15:clr>
        </p15:guide>
        <p15:guide id="2" pos="215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4"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6600FF"/>
    <a:srgbClr val="FF0000"/>
    <a:srgbClr val="FF0066"/>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2287" autoAdjust="0"/>
    <p:restoredTop sz="94660"/>
  </p:normalViewPr>
  <p:slideViewPr>
    <p:cSldViewPr>
      <p:cViewPr varScale="1">
        <p:scale>
          <a:sx n="77" d="100"/>
          <a:sy n="77" d="100"/>
        </p:scale>
        <p:origin x="200" y="30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712"/>
    </p:cViewPr>
  </p:sorterViewPr>
  <p:notesViewPr>
    <p:cSldViewPr>
      <p:cViewPr varScale="1">
        <p:scale>
          <a:sx n="80" d="100"/>
          <a:sy n="80" d="100"/>
        </p:scale>
        <p:origin x="-2058" y="-102"/>
      </p:cViewPr>
      <p:guideLst>
        <p:guide orient="horz" pos="2959"/>
        <p:guide pos="2151"/>
      </p:guideLst>
    </p:cSldViewPr>
  </p:notesViewPr>
  <p:gridSpacing cx="76200" cy="76200"/>
</p:viewPr>
</file>

<file path=ppt/_rels/presentation.xml.rels><?xml version="1.0" encoding="UTF-8" standalone="yes"?>
<Relationships xmlns="http://schemas.openxmlformats.org/package/2006/relationships"><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120" Type="http://schemas.openxmlformats.org/officeDocument/2006/relationships/theme" Target="theme/theme1.xml"/><Relationship Id="rId121" Type="http://schemas.openxmlformats.org/officeDocument/2006/relationships/tableStyles" Target="tableStyle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00" Type="http://schemas.openxmlformats.org/officeDocument/2006/relationships/slide" Target="slides/slide99.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notesMaster" Target="notesMasters/notesMaster1.xml"/><Relationship Id="rId117" Type="http://schemas.openxmlformats.org/officeDocument/2006/relationships/handoutMaster" Target="handoutMasters/handoutMaster1.xml"/><Relationship Id="rId118" Type="http://schemas.openxmlformats.org/officeDocument/2006/relationships/presProps" Target="presProps.xml"/><Relationship Id="rId119" Type="http://schemas.openxmlformats.org/officeDocument/2006/relationships/viewProps" Target="viewProps.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 Id="rId2" Type="http://schemas.openxmlformats.org/officeDocument/2006/relationships/image" Target="../media/image2.wmf"/><Relationship Id="rId3" Type="http://schemas.openxmlformats.org/officeDocument/2006/relationships/image" Target="../media/image3.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8.wmf"/><Relationship Id="rId2" Type="http://schemas.openxmlformats.org/officeDocument/2006/relationships/image" Target="../media/image29.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30.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8.wmf"/><Relationship Id="rId4" Type="http://schemas.openxmlformats.org/officeDocument/2006/relationships/image" Target="../media/image1.wmf"/><Relationship Id="rId5" Type="http://schemas.openxmlformats.org/officeDocument/2006/relationships/image" Target="../media/image2.wmf"/><Relationship Id="rId1" Type="http://schemas.openxmlformats.org/officeDocument/2006/relationships/image" Target="../media/image3.wmf"/><Relationship Id="rId2" Type="http://schemas.openxmlformats.org/officeDocument/2006/relationships/image" Target="../media/image7.w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34.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wmf"/><Relationship Id="rId2" Type="http://schemas.openxmlformats.org/officeDocument/2006/relationships/image" Target="../media/image2.wmf"/><Relationship Id="rId3" Type="http://schemas.openxmlformats.org/officeDocument/2006/relationships/image" Target="../media/image3.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wmf"/><Relationship Id="rId2" Type="http://schemas.openxmlformats.org/officeDocument/2006/relationships/image" Target="../media/image2.wmf"/><Relationship Id="rId3" Type="http://schemas.openxmlformats.org/officeDocument/2006/relationships/image" Target="../media/image3.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8.wmf"/><Relationship Id="rId4" Type="http://schemas.openxmlformats.org/officeDocument/2006/relationships/image" Target="../media/image1.wmf"/><Relationship Id="rId5" Type="http://schemas.openxmlformats.org/officeDocument/2006/relationships/image" Target="../media/image2.wmf"/><Relationship Id="rId1" Type="http://schemas.openxmlformats.org/officeDocument/2006/relationships/image" Target="../media/image3.wmf"/><Relationship Id="rId2" Type="http://schemas.openxmlformats.org/officeDocument/2006/relationships/image" Target="../media/image7.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4.wmf"/><Relationship Id="rId2" Type="http://schemas.openxmlformats.org/officeDocument/2006/relationships/image" Target="../media/image25.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60688" cy="4699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6147" name="Rectangle 3"/>
          <p:cNvSpPr>
            <a:spLocks noGrp="1" noChangeArrowheads="1"/>
          </p:cNvSpPr>
          <p:nvPr>
            <p:ph type="dt" sz="quarter" idx="1"/>
          </p:nvPr>
        </p:nvSpPr>
        <p:spPr bwMode="auto">
          <a:xfrm>
            <a:off x="3870325" y="0"/>
            <a:ext cx="2960688" cy="4699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6148" name="Rectangle 4"/>
          <p:cNvSpPr>
            <a:spLocks noGrp="1" noChangeArrowheads="1"/>
          </p:cNvSpPr>
          <p:nvPr>
            <p:ph type="ftr" sz="quarter" idx="2"/>
          </p:nvPr>
        </p:nvSpPr>
        <p:spPr bwMode="auto">
          <a:xfrm>
            <a:off x="0" y="8926513"/>
            <a:ext cx="2960688" cy="4699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6149" name="Rectangle 5"/>
          <p:cNvSpPr>
            <a:spLocks noGrp="1" noChangeArrowheads="1"/>
          </p:cNvSpPr>
          <p:nvPr>
            <p:ph type="sldNum" sz="quarter" idx="3"/>
          </p:nvPr>
        </p:nvSpPr>
        <p:spPr bwMode="auto">
          <a:xfrm>
            <a:off x="3870325" y="8926513"/>
            <a:ext cx="2960688" cy="4699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8F561FF8-8C9F-4118-BA39-62BA58EB3641}" type="slidenum">
              <a:rPr lang="en-US"/>
              <a:pPr/>
              <a:t>‹#›</a:t>
            </a:fld>
            <a:endParaRPr lang="en-US"/>
          </a:p>
        </p:txBody>
      </p:sp>
    </p:spTree>
    <p:extLst>
      <p:ext uri="{BB962C8B-B14F-4D97-AF65-F5344CB8AC3E}">
        <p14:creationId xmlns:p14="http://schemas.microsoft.com/office/powerpoint/2010/main" val="396269092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60688" cy="4699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3075" name="Rectangle 3"/>
          <p:cNvSpPr>
            <a:spLocks noGrp="1" noChangeArrowheads="1"/>
          </p:cNvSpPr>
          <p:nvPr>
            <p:ph type="dt" idx="1"/>
          </p:nvPr>
        </p:nvSpPr>
        <p:spPr bwMode="auto">
          <a:xfrm>
            <a:off x="3870325" y="0"/>
            <a:ext cx="2960688" cy="4699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3076" name="Rectangle 4"/>
          <p:cNvSpPr>
            <a:spLocks noGrp="1" noRot="1" noChangeAspect="1" noChangeArrowheads="1" noTextEdit="1"/>
          </p:cNvSpPr>
          <p:nvPr>
            <p:ph type="sldImg" idx="2"/>
          </p:nvPr>
        </p:nvSpPr>
        <p:spPr bwMode="auto">
          <a:xfrm>
            <a:off x="1066800" y="704850"/>
            <a:ext cx="4699000" cy="3524250"/>
          </a:xfrm>
          <a:prstGeom prst="rect">
            <a:avLst/>
          </a:prstGeom>
          <a:noFill/>
          <a:ln w="9525">
            <a:solidFill>
              <a:srgbClr val="000000"/>
            </a:solidFill>
            <a:miter lim="800000"/>
            <a:headEnd/>
            <a:tailEnd/>
          </a:ln>
          <a:effectLst/>
          <a:extLst>
            <a:ext uri="{AF507438-7753-43e0-B8FC-AC1667EBCBE1}">
              <a14:hiddenEffects xmlns:a14="http://schemas.microsoft.com/office/drawing/2010/main" xmlns="">
                <a:effectLst>
                  <a:outerShdw dist="35921" dir="2700000" algn="ctr" rotWithShape="0">
                    <a:srgbClr val="808080"/>
                  </a:outerShdw>
                </a:effectLst>
              </a14:hiddenEffects>
            </a:ext>
            <a:ext uri="{53640926-AAD7-44d8-BBD7-CCE9431645EC}">
              <a14:shadowObscured xmlns:a14="http://schemas.microsoft.com/office/drawing/2010/main" xmlns="" val="1"/>
            </a:ext>
          </a:extLst>
        </p:spPr>
      </p:sp>
      <p:sp>
        <p:nvSpPr>
          <p:cNvPr id="3077" name="Rectangle 5"/>
          <p:cNvSpPr>
            <a:spLocks noGrp="1" noChangeArrowheads="1"/>
          </p:cNvSpPr>
          <p:nvPr>
            <p:ph type="body" sz="quarter" idx="3"/>
          </p:nvPr>
        </p:nvSpPr>
        <p:spPr bwMode="auto">
          <a:xfrm>
            <a:off x="911225" y="4464050"/>
            <a:ext cx="5008563" cy="42275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078" name="Rectangle 6"/>
          <p:cNvSpPr>
            <a:spLocks noGrp="1" noChangeArrowheads="1"/>
          </p:cNvSpPr>
          <p:nvPr>
            <p:ph type="ftr" sz="quarter" idx="4"/>
          </p:nvPr>
        </p:nvSpPr>
        <p:spPr bwMode="auto">
          <a:xfrm>
            <a:off x="0" y="8926513"/>
            <a:ext cx="2960688" cy="4699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3079" name="Rectangle 7"/>
          <p:cNvSpPr>
            <a:spLocks noGrp="1" noChangeArrowheads="1"/>
          </p:cNvSpPr>
          <p:nvPr>
            <p:ph type="sldNum" sz="quarter" idx="5"/>
          </p:nvPr>
        </p:nvSpPr>
        <p:spPr bwMode="auto">
          <a:xfrm>
            <a:off x="3870325" y="8926513"/>
            <a:ext cx="2960688" cy="4699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D223F803-B8F9-4053-9AC4-0E58A0C7D2CB}" type="slidenum">
              <a:rPr lang="en-US"/>
              <a:pPr/>
              <a:t>‹#›</a:t>
            </a:fld>
            <a:endParaRPr lang="en-US"/>
          </a:p>
        </p:txBody>
      </p:sp>
    </p:spTree>
    <p:extLst>
      <p:ext uri="{BB962C8B-B14F-4D97-AF65-F5344CB8AC3E}">
        <p14:creationId xmlns:p14="http://schemas.microsoft.com/office/powerpoint/2010/main" val="132777670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1.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2.xml"/></Relationships>
</file>

<file path=ppt/notesSlides/_rels/notesSlide10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3.xml"/></Relationships>
</file>

<file path=ppt/notesSlides/_rels/notesSlide10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4.xml"/></Relationships>
</file>

<file path=ppt/notesSlides/_rels/notesSlide10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5.xml"/></Relationships>
</file>

<file path=ppt/notesSlides/_rels/notesSlide10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6.xml"/></Relationships>
</file>

<file path=ppt/notesSlides/_rels/notesSlide10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7.xml"/></Relationships>
</file>

<file path=ppt/notesSlides/_rels/notesSlide10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8.xml"/></Relationships>
</file>

<file path=ppt/notesSlides/_rels/notesSlide10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3.xml"/></Relationships>
</file>

<file path=ppt/notesSlides/_rels/notesSlide10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4.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6.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7.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8.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0.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2.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3.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4.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5.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6.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7.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8.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0.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2.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3.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4.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5.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6.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7.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8.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0.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2.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3.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4.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5.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6.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8.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9.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0083538-EB0A-41DC-8823-ED3E73101846}" type="slidenum">
              <a:rPr lang="en-US"/>
              <a:pPr/>
              <a:t>1</a:t>
            </a:fld>
            <a:endParaRPr lang="en-US"/>
          </a:p>
        </p:txBody>
      </p:sp>
      <p:sp>
        <p:nvSpPr>
          <p:cNvPr id="119810" name="Rectangle 2"/>
          <p:cNvSpPr>
            <a:spLocks noGrp="1" noRot="1" noChangeAspect="1" noChangeArrowheads="1" noTextEdit="1"/>
          </p:cNvSpPr>
          <p:nvPr>
            <p:ph type="sldImg"/>
          </p:nvPr>
        </p:nvSpPr>
        <p:spPr>
          <a:ln/>
        </p:spPr>
      </p:sp>
      <p:sp>
        <p:nvSpPr>
          <p:cNvPr id="11981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7200360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Rot="1" noChangeAspect="1" noChangeArrowheads="1" noTextEdit="1"/>
          </p:cNvSpPr>
          <p:nvPr>
            <p:ph type="sldImg"/>
          </p:nvPr>
        </p:nvSpPr>
        <p:spPr>
          <a:ln/>
        </p:spPr>
      </p:sp>
      <p:sp>
        <p:nvSpPr>
          <p:cNvPr id="58371" name="Rectangle 3"/>
          <p:cNvSpPr>
            <a:spLocks noGrp="1" noChangeArrowheads="1"/>
          </p:cNvSpPr>
          <p:nvPr>
            <p:ph type="body" idx="1"/>
          </p:nvPr>
        </p:nvSpPr>
        <p:spPr>
          <a:xfrm>
            <a:off x="683399" y="4463608"/>
            <a:ext cx="5464217" cy="4227453"/>
          </a:xfrm>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127" tIns="45564" rIns="91127" bIns="45564"/>
          <a:lstStyle/>
          <a:p>
            <a:endParaRPr lang="en-US">
              <a:latin typeface="Times New Roman" charset="0"/>
            </a:endParaRPr>
          </a:p>
        </p:txBody>
      </p:sp>
    </p:spTree>
    <p:extLst>
      <p:ext uri="{BB962C8B-B14F-4D97-AF65-F5344CB8AC3E}">
        <p14:creationId xmlns:p14="http://schemas.microsoft.com/office/powerpoint/2010/main" val="1982970885"/>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223F803-B8F9-4053-9AC4-0E58A0C7D2CB}" type="slidenum">
              <a:rPr lang="en-US" smtClean="0"/>
              <a:pPr/>
              <a:t>101</a:t>
            </a:fld>
            <a:endParaRPr lang="en-US"/>
          </a:p>
        </p:txBody>
      </p:sp>
    </p:spTree>
    <p:extLst>
      <p:ext uri="{BB962C8B-B14F-4D97-AF65-F5344CB8AC3E}">
        <p14:creationId xmlns:p14="http://schemas.microsoft.com/office/powerpoint/2010/main" val="299348570"/>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223F803-B8F9-4053-9AC4-0E58A0C7D2CB}" type="slidenum">
              <a:rPr lang="en-US" smtClean="0"/>
              <a:pPr/>
              <a:t>102</a:t>
            </a:fld>
            <a:endParaRPr lang="en-US"/>
          </a:p>
        </p:txBody>
      </p:sp>
    </p:spTree>
    <p:extLst>
      <p:ext uri="{BB962C8B-B14F-4D97-AF65-F5344CB8AC3E}">
        <p14:creationId xmlns:p14="http://schemas.microsoft.com/office/powerpoint/2010/main" val="1744714716"/>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223F803-B8F9-4053-9AC4-0E58A0C7D2CB}" type="slidenum">
              <a:rPr lang="en-US" smtClean="0"/>
              <a:pPr/>
              <a:t>103</a:t>
            </a:fld>
            <a:endParaRPr lang="en-US"/>
          </a:p>
        </p:txBody>
      </p:sp>
    </p:spTree>
    <p:extLst>
      <p:ext uri="{BB962C8B-B14F-4D97-AF65-F5344CB8AC3E}">
        <p14:creationId xmlns:p14="http://schemas.microsoft.com/office/powerpoint/2010/main" val="1678515674"/>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223F803-B8F9-4053-9AC4-0E58A0C7D2CB}" type="slidenum">
              <a:rPr lang="en-US" smtClean="0"/>
              <a:pPr/>
              <a:t>104</a:t>
            </a:fld>
            <a:endParaRPr lang="en-US"/>
          </a:p>
        </p:txBody>
      </p:sp>
    </p:spTree>
    <p:extLst>
      <p:ext uri="{BB962C8B-B14F-4D97-AF65-F5344CB8AC3E}">
        <p14:creationId xmlns:p14="http://schemas.microsoft.com/office/powerpoint/2010/main" val="1467745926"/>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223F803-B8F9-4053-9AC4-0E58A0C7D2CB}" type="slidenum">
              <a:rPr lang="en-US" smtClean="0"/>
              <a:pPr/>
              <a:t>105</a:t>
            </a:fld>
            <a:endParaRPr lang="en-US"/>
          </a:p>
        </p:txBody>
      </p:sp>
    </p:spTree>
    <p:extLst>
      <p:ext uri="{BB962C8B-B14F-4D97-AF65-F5344CB8AC3E}">
        <p14:creationId xmlns:p14="http://schemas.microsoft.com/office/powerpoint/2010/main" val="1357026085"/>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223F803-B8F9-4053-9AC4-0E58A0C7D2CB}" type="slidenum">
              <a:rPr lang="en-US" smtClean="0"/>
              <a:pPr/>
              <a:t>106</a:t>
            </a:fld>
            <a:endParaRPr lang="en-US"/>
          </a:p>
        </p:txBody>
      </p:sp>
    </p:spTree>
    <p:extLst>
      <p:ext uri="{BB962C8B-B14F-4D97-AF65-F5344CB8AC3E}">
        <p14:creationId xmlns:p14="http://schemas.microsoft.com/office/powerpoint/2010/main" val="1261079455"/>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223F803-B8F9-4053-9AC4-0E58A0C7D2CB}" type="slidenum">
              <a:rPr lang="en-US" smtClean="0"/>
              <a:pPr/>
              <a:t>107</a:t>
            </a:fld>
            <a:endParaRPr lang="en-US"/>
          </a:p>
        </p:txBody>
      </p:sp>
    </p:spTree>
    <p:extLst>
      <p:ext uri="{BB962C8B-B14F-4D97-AF65-F5344CB8AC3E}">
        <p14:creationId xmlns:p14="http://schemas.microsoft.com/office/powerpoint/2010/main" val="1446287942"/>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223F803-B8F9-4053-9AC4-0E58A0C7D2CB}" type="slidenum">
              <a:rPr lang="en-US" smtClean="0"/>
              <a:pPr/>
              <a:t>108</a:t>
            </a:fld>
            <a:endParaRPr lang="en-US"/>
          </a:p>
        </p:txBody>
      </p:sp>
    </p:spTree>
    <p:extLst>
      <p:ext uri="{BB962C8B-B14F-4D97-AF65-F5344CB8AC3E}">
        <p14:creationId xmlns:p14="http://schemas.microsoft.com/office/powerpoint/2010/main" val="394040801"/>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24578" name="Notes Placeholder 2"/>
          <p:cNvSpPr>
            <a:spLocks noGrp="1"/>
          </p:cNvSpPr>
          <p:nvPr>
            <p:ph type="body" idx="1"/>
          </p:nvPr>
        </p:nvSpPr>
        <p:spPr>
          <a:noFill/>
          <a:extLst>
            <a:ext uri="{FAA26D3D-D897-4be2-8F04-BA451C77F1D7}">
              <ma14:placeholderFlag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x-none" altLang="x-none" dirty="0">
              <a:latin typeface="Times New Roman" charset="0"/>
              <a:ea typeface="ＭＳ Ｐゴシック" charset="-128"/>
            </a:endParaRPr>
          </a:p>
        </p:txBody>
      </p:sp>
      <p:sp>
        <p:nvSpPr>
          <p:cNvPr id="24579" name="Slide Number Placeholder 3"/>
          <p:cNvSpPr>
            <a:spLocks noGrp="1"/>
          </p:cNvSpPr>
          <p:nvPr>
            <p:ph type="sldNum" sz="quarter" idx="5"/>
          </p:nvPr>
        </p:nvSpPr>
        <p:spPr>
          <a:noFill/>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lvl1pPr eaLnBrk="0" hangingPunct="0">
              <a:defRPr sz="2400">
                <a:solidFill>
                  <a:schemeClr val="tx1"/>
                </a:solidFill>
                <a:latin typeface="Times New Roman" charset="0"/>
                <a:ea typeface="ＭＳ Ｐゴシック" charset="-128"/>
              </a:defRPr>
            </a:lvl1pPr>
            <a:lvl2pPr marL="742950" indent="-285750" eaLnBrk="0" hangingPunct="0">
              <a:defRPr sz="2400">
                <a:solidFill>
                  <a:schemeClr val="tx1"/>
                </a:solidFill>
                <a:latin typeface="Times New Roman" charset="0"/>
                <a:ea typeface="ＭＳ Ｐゴシック" charset="-128"/>
              </a:defRPr>
            </a:lvl2pPr>
            <a:lvl3pPr marL="1143000" indent="-228600" eaLnBrk="0" hangingPunct="0">
              <a:defRPr sz="2400">
                <a:solidFill>
                  <a:schemeClr val="tx1"/>
                </a:solidFill>
                <a:latin typeface="Times New Roman" charset="0"/>
                <a:ea typeface="ＭＳ Ｐゴシック" charset="-128"/>
              </a:defRPr>
            </a:lvl3pPr>
            <a:lvl4pPr marL="1600200" indent="-228600" eaLnBrk="0" hangingPunct="0">
              <a:defRPr sz="2400">
                <a:solidFill>
                  <a:schemeClr val="tx1"/>
                </a:solidFill>
                <a:latin typeface="Times New Roman" charset="0"/>
                <a:ea typeface="ＭＳ Ｐゴシック" charset="-128"/>
              </a:defRPr>
            </a:lvl4pPr>
            <a:lvl5pPr marL="2057400" indent="-228600" eaLnBrk="0" hangingPunct="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pPr eaLnBrk="1" hangingPunct="1"/>
            <a:fld id="{615DA6DD-D1BA-2B4E-A7B3-A6C12E77F91D}" type="slidenum">
              <a:rPr lang="en-US" altLang="x-none" sz="1200"/>
              <a:pPr eaLnBrk="1" hangingPunct="1"/>
              <a:t>113</a:t>
            </a:fld>
            <a:endParaRPr lang="en-US" altLang="x-none" sz="1200"/>
          </a:p>
        </p:txBody>
      </p:sp>
    </p:spTree>
    <p:extLst>
      <p:ext uri="{BB962C8B-B14F-4D97-AF65-F5344CB8AC3E}">
        <p14:creationId xmlns:p14="http://schemas.microsoft.com/office/powerpoint/2010/main" val="1450191057"/>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4708" indent="-174708">
              <a:buFont typeface="Arial"/>
              <a:buChar char="•"/>
            </a:pPr>
            <a:r>
              <a:rPr lang="en-US" sz="1100" dirty="0"/>
              <a:t>Traffic must be chained through </a:t>
            </a:r>
            <a:r>
              <a:rPr lang="en-US" sz="1100" dirty="0" err="1"/>
              <a:t>vNF</a:t>
            </a:r>
            <a:r>
              <a:rPr lang="en-US" sz="1100" dirty="0"/>
              <a:t> entities </a:t>
            </a:r>
            <a:r>
              <a:rPr lang="en-US" sz="1100" dirty="0">
                <a:sym typeface="Wingdings"/>
              </a:rPr>
              <a:t></a:t>
            </a:r>
            <a:r>
              <a:rPr lang="en-US" sz="1100" dirty="0"/>
              <a:t> policy routing becomes inflexible and traffic choke points get created in the network.</a:t>
            </a:r>
          </a:p>
          <a:p>
            <a:pPr marL="174708" indent="-174708">
              <a:spcBef>
                <a:spcPts val="0"/>
              </a:spcBef>
              <a:buFont typeface="Arial"/>
              <a:buChar char="•"/>
              <a:defRPr/>
            </a:pPr>
            <a:r>
              <a:rPr lang="en-US" sz="1100" dirty="0"/>
              <a:t>SDN controller does not have full visibility into the </a:t>
            </a:r>
            <a:r>
              <a:rPr lang="en-US" sz="1100" dirty="0" err="1"/>
              <a:t>vNFs</a:t>
            </a:r>
            <a:r>
              <a:rPr lang="en-US" sz="1100" dirty="0"/>
              <a:t>.</a:t>
            </a:r>
          </a:p>
          <a:p>
            <a:pPr marL="174708" indent="-174708">
              <a:spcBef>
                <a:spcPts val="0"/>
              </a:spcBef>
              <a:buFont typeface="Arial"/>
              <a:buChar char="•"/>
              <a:defRPr/>
            </a:pPr>
            <a:r>
              <a:rPr lang="en-US" sz="1100" dirty="0"/>
              <a:t>The </a:t>
            </a:r>
            <a:r>
              <a:rPr lang="en-US" sz="1100" dirty="0" err="1"/>
              <a:t>vNF</a:t>
            </a:r>
            <a:r>
              <a:rPr lang="en-US" sz="1100" dirty="0"/>
              <a:t> entities remain foreign to and isolated from the SDN framework. Therefore, there is a need for an “NFV Controller”. </a:t>
            </a:r>
          </a:p>
          <a:p>
            <a:pPr marL="174708" indent="-174708">
              <a:spcBef>
                <a:spcPts val="0"/>
              </a:spcBef>
              <a:buFont typeface="Arial"/>
              <a:buChar char="•"/>
              <a:defRPr/>
            </a:pPr>
            <a:r>
              <a:rPr lang="en-US" sz="1100" dirty="0"/>
              <a:t>The NFs tend to change the state of the packets. And such changes are invisible to the SDN control plane, e.g., NAT boxes. </a:t>
            </a:r>
          </a:p>
        </p:txBody>
      </p:sp>
      <p:sp>
        <p:nvSpPr>
          <p:cNvPr id="4" name="Slide Number Placeholder 3"/>
          <p:cNvSpPr>
            <a:spLocks noGrp="1"/>
          </p:cNvSpPr>
          <p:nvPr>
            <p:ph type="sldNum" sz="quarter" idx="10"/>
          </p:nvPr>
        </p:nvSpPr>
        <p:spPr/>
        <p:txBody>
          <a:bodyPr/>
          <a:lstStyle/>
          <a:p>
            <a:fld id="{D16AEEE7-8CC9-1F45-8925-655627BB93D3}" type="slidenum">
              <a:rPr lang="en-US" smtClean="0"/>
              <a:t>114</a:t>
            </a:fld>
            <a:endParaRPr lang="en-US"/>
          </a:p>
        </p:txBody>
      </p:sp>
    </p:spTree>
    <p:extLst>
      <p:ext uri="{BB962C8B-B14F-4D97-AF65-F5344CB8AC3E}">
        <p14:creationId xmlns:p14="http://schemas.microsoft.com/office/powerpoint/2010/main" val="489203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a:xfrm>
            <a:off x="683399" y="4463608"/>
            <a:ext cx="5464217" cy="4227453"/>
          </a:xfrm>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127" tIns="45564" rIns="91127" bIns="45564"/>
          <a:lstStyle/>
          <a:p>
            <a:endParaRPr lang="en-US">
              <a:latin typeface="Times New Roman" charset="0"/>
            </a:endParaRPr>
          </a:p>
        </p:txBody>
      </p:sp>
    </p:spTree>
    <p:extLst>
      <p:ext uri="{BB962C8B-B14F-4D97-AF65-F5344CB8AC3E}">
        <p14:creationId xmlns:p14="http://schemas.microsoft.com/office/powerpoint/2010/main" val="9929464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Rot="1" noChangeAspect="1" noChangeArrowheads="1" noTextEdit="1"/>
          </p:cNvSpPr>
          <p:nvPr>
            <p:ph type="sldImg"/>
          </p:nvPr>
        </p:nvSpPr>
        <p:spPr>
          <a:ln/>
        </p:spPr>
      </p:sp>
      <p:sp>
        <p:nvSpPr>
          <p:cNvPr id="60419" name="Rectangle 3"/>
          <p:cNvSpPr>
            <a:spLocks noGrp="1" noChangeArrowheads="1"/>
          </p:cNvSpPr>
          <p:nvPr>
            <p:ph type="body" idx="1"/>
          </p:nvPr>
        </p:nvSpPr>
        <p:spPr>
          <a:xfrm>
            <a:off x="683399" y="4463608"/>
            <a:ext cx="5464217" cy="4227453"/>
          </a:xfrm>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127" tIns="45564" rIns="91127" bIns="45564"/>
          <a:lstStyle/>
          <a:p>
            <a:endParaRPr lang="en-US">
              <a:latin typeface="Times New Roman" charset="0"/>
            </a:endParaRPr>
          </a:p>
        </p:txBody>
      </p:sp>
    </p:spTree>
    <p:extLst>
      <p:ext uri="{BB962C8B-B14F-4D97-AF65-F5344CB8AC3E}">
        <p14:creationId xmlns:p14="http://schemas.microsoft.com/office/powerpoint/2010/main" val="3547575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a:xfrm>
            <a:off x="683399" y="4463608"/>
            <a:ext cx="5464217" cy="4227453"/>
          </a:xfrm>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127" tIns="45564" rIns="91127" bIns="45564"/>
          <a:lstStyle/>
          <a:p>
            <a:endParaRPr lang="en-US">
              <a:latin typeface="Times New Roman" charset="0"/>
            </a:endParaRPr>
          </a:p>
        </p:txBody>
      </p:sp>
    </p:spTree>
    <p:extLst>
      <p:ext uri="{BB962C8B-B14F-4D97-AF65-F5344CB8AC3E}">
        <p14:creationId xmlns:p14="http://schemas.microsoft.com/office/powerpoint/2010/main" val="9959925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Rot="1" noChangeAspect="1" noChangeArrowheads="1" noTextEdit="1"/>
          </p:cNvSpPr>
          <p:nvPr>
            <p:ph type="sldImg"/>
          </p:nvPr>
        </p:nvSpPr>
        <p:spPr>
          <a:ln/>
        </p:spPr>
      </p:sp>
      <p:sp>
        <p:nvSpPr>
          <p:cNvPr id="62467" name="Rectangle 3"/>
          <p:cNvSpPr>
            <a:spLocks noGrp="1" noChangeArrowheads="1"/>
          </p:cNvSpPr>
          <p:nvPr>
            <p:ph type="body" idx="1"/>
          </p:nvPr>
        </p:nvSpPr>
        <p:spPr>
          <a:xfrm>
            <a:off x="683399" y="4463608"/>
            <a:ext cx="5464217" cy="4227453"/>
          </a:xfrm>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127" tIns="45564" rIns="91127" bIns="45564"/>
          <a:lstStyle/>
          <a:p>
            <a:endParaRPr lang="en-US">
              <a:latin typeface="Times New Roman" charset="0"/>
            </a:endParaRPr>
          </a:p>
        </p:txBody>
      </p:sp>
    </p:spTree>
    <p:extLst>
      <p:ext uri="{BB962C8B-B14F-4D97-AF65-F5344CB8AC3E}">
        <p14:creationId xmlns:p14="http://schemas.microsoft.com/office/powerpoint/2010/main" val="120452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223F803-B8F9-4053-9AC4-0E58A0C7D2CB}" type="slidenum">
              <a:rPr lang="en-US" smtClean="0"/>
              <a:pPr/>
              <a:t>15</a:t>
            </a:fld>
            <a:endParaRPr lang="en-US"/>
          </a:p>
        </p:txBody>
      </p:sp>
    </p:spTree>
    <p:extLst>
      <p:ext uri="{BB962C8B-B14F-4D97-AF65-F5344CB8AC3E}">
        <p14:creationId xmlns:p14="http://schemas.microsoft.com/office/powerpoint/2010/main" val="58028081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Rot="1" noChangeAspect="1" noChangeArrowheads="1" noTextEdit="1"/>
          </p:cNvSpPr>
          <p:nvPr>
            <p:ph type="sldImg"/>
          </p:nvPr>
        </p:nvSpPr>
        <p:spPr>
          <a:ln/>
        </p:spPr>
      </p:sp>
      <p:sp>
        <p:nvSpPr>
          <p:cNvPr id="63491" name="Rectangle 3"/>
          <p:cNvSpPr>
            <a:spLocks noGrp="1" noChangeArrowheads="1"/>
          </p:cNvSpPr>
          <p:nvPr>
            <p:ph type="body" idx="1"/>
          </p:nvPr>
        </p:nvSpPr>
        <p:spPr>
          <a:xfrm>
            <a:off x="683399" y="4463608"/>
            <a:ext cx="5464217" cy="4227453"/>
          </a:xfrm>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127" tIns="45564" rIns="91127" bIns="45564"/>
          <a:lstStyle/>
          <a:p>
            <a:endParaRPr lang="en-US">
              <a:latin typeface="Times New Roman" charset="0"/>
            </a:endParaRPr>
          </a:p>
        </p:txBody>
      </p:sp>
    </p:spTree>
    <p:extLst>
      <p:ext uri="{BB962C8B-B14F-4D97-AF65-F5344CB8AC3E}">
        <p14:creationId xmlns:p14="http://schemas.microsoft.com/office/powerpoint/2010/main" val="10563326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Rot="1" noChangeAspect="1" noChangeArrowheads="1" noTextEdit="1"/>
          </p:cNvSpPr>
          <p:nvPr>
            <p:ph type="sldImg"/>
          </p:nvPr>
        </p:nvSpPr>
        <p:spPr>
          <a:ln/>
        </p:spPr>
      </p:sp>
      <p:sp>
        <p:nvSpPr>
          <p:cNvPr id="64515" name="Rectangle 3"/>
          <p:cNvSpPr>
            <a:spLocks noGrp="1" noChangeArrowheads="1"/>
          </p:cNvSpPr>
          <p:nvPr>
            <p:ph type="body" idx="1"/>
          </p:nvPr>
        </p:nvSpPr>
        <p:spPr>
          <a:xfrm>
            <a:off x="683399" y="4463608"/>
            <a:ext cx="5464217" cy="4227453"/>
          </a:xfrm>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127" tIns="45564" rIns="91127" bIns="45564"/>
          <a:lstStyle/>
          <a:p>
            <a:endParaRPr lang="en-US">
              <a:latin typeface="Times New Roman" charset="0"/>
            </a:endParaRPr>
          </a:p>
        </p:txBody>
      </p:sp>
    </p:spTree>
    <p:extLst>
      <p:ext uri="{BB962C8B-B14F-4D97-AF65-F5344CB8AC3E}">
        <p14:creationId xmlns:p14="http://schemas.microsoft.com/office/powerpoint/2010/main" val="12701509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Rot="1" noChangeAspect="1" noChangeArrowheads="1" noTextEdit="1"/>
          </p:cNvSpPr>
          <p:nvPr>
            <p:ph type="sldImg"/>
          </p:nvPr>
        </p:nvSpPr>
        <p:spPr>
          <a:solidFill>
            <a:srgbClr val="FFFFFF"/>
          </a:solidFill>
          <a:ln/>
        </p:spPr>
      </p:sp>
      <p:sp>
        <p:nvSpPr>
          <p:cNvPr id="65539" name="Rectangle 3"/>
          <p:cNvSpPr>
            <a:spLocks noGrp="1" noChangeArrowheads="1"/>
          </p:cNvSpPr>
          <p:nvPr>
            <p:ph type="body" idx="1"/>
          </p:nvPr>
        </p:nvSpPr>
        <p:spPr>
          <a:solidFill>
            <a:srgbClr val="FFFFFF"/>
          </a:solidFill>
          <a:ln>
            <a:solidFill>
              <a:srgbClr val="000000"/>
            </a:solidFill>
          </a:ln>
          <a:extLst>
            <a:ext uri="{FAA26D3D-D897-4be2-8F04-BA451C77F1D7}">
              <ma14:placeholderFlag xmlns:ma14="http://schemas.microsoft.com/office/mac/drawingml/2011/main" val="1"/>
            </a:ext>
          </a:extLst>
        </p:spPr>
        <p:txBody>
          <a:bodyPr lIns="87702" tIns="43851" rIns="87702" bIns="43851"/>
          <a:lstStyle/>
          <a:p>
            <a:endParaRPr lang="en-US">
              <a:latin typeface="Times New Roman" charset="0"/>
            </a:endParaRPr>
          </a:p>
        </p:txBody>
      </p:sp>
    </p:spTree>
    <p:extLst>
      <p:ext uri="{BB962C8B-B14F-4D97-AF65-F5344CB8AC3E}">
        <p14:creationId xmlns:p14="http://schemas.microsoft.com/office/powerpoint/2010/main" val="14387251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27343">
              <a:defRPr sz="2300">
                <a:solidFill>
                  <a:schemeClr val="tx1"/>
                </a:solidFill>
                <a:latin typeface="Comic Sans MS" charset="0"/>
                <a:ea typeface="ＭＳ Ｐゴシック" charset="0"/>
              </a:defRPr>
            </a:lvl1pPr>
            <a:lvl2pPr marL="712638" indent="-274091" defTabSz="927343">
              <a:defRPr sz="2300">
                <a:solidFill>
                  <a:schemeClr val="tx1"/>
                </a:solidFill>
                <a:latin typeface="Comic Sans MS" charset="0"/>
                <a:ea typeface="ＭＳ Ｐゴシック" charset="0"/>
              </a:defRPr>
            </a:lvl2pPr>
            <a:lvl3pPr marL="1096366" indent="-219273" defTabSz="927343">
              <a:defRPr sz="2300">
                <a:solidFill>
                  <a:schemeClr val="tx1"/>
                </a:solidFill>
                <a:latin typeface="Comic Sans MS" charset="0"/>
                <a:ea typeface="ＭＳ Ｐゴシック" charset="0"/>
              </a:defRPr>
            </a:lvl3pPr>
            <a:lvl4pPr marL="1534912" indent="-219273" defTabSz="927343">
              <a:defRPr sz="2300">
                <a:solidFill>
                  <a:schemeClr val="tx1"/>
                </a:solidFill>
                <a:latin typeface="Comic Sans MS" charset="0"/>
                <a:ea typeface="ＭＳ Ｐゴシック" charset="0"/>
              </a:defRPr>
            </a:lvl4pPr>
            <a:lvl5pPr marL="1973458" indent="-219273" defTabSz="927343">
              <a:defRPr sz="2300">
                <a:solidFill>
                  <a:schemeClr val="tx1"/>
                </a:solidFill>
                <a:latin typeface="Comic Sans MS" charset="0"/>
                <a:ea typeface="ＭＳ Ｐゴシック" charset="0"/>
              </a:defRPr>
            </a:lvl5pPr>
            <a:lvl6pPr marL="2412004" indent="-219273" defTabSz="927343" eaLnBrk="0" fontAlgn="base" hangingPunct="0">
              <a:spcBef>
                <a:spcPct val="20000"/>
              </a:spcBef>
              <a:spcAft>
                <a:spcPct val="0"/>
              </a:spcAft>
              <a:buClr>
                <a:schemeClr val="accent2"/>
              </a:buClr>
              <a:buSzPct val="85000"/>
              <a:buFont typeface="ZapfDingbats" charset="0"/>
              <a:defRPr sz="2300">
                <a:solidFill>
                  <a:schemeClr val="tx1"/>
                </a:solidFill>
                <a:latin typeface="Comic Sans MS" charset="0"/>
                <a:ea typeface="ＭＳ Ｐゴシック" charset="0"/>
              </a:defRPr>
            </a:lvl6pPr>
            <a:lvl7pPr marL="2850551" indent="-219273" defTabSz="927343" eaLnBrk="0" fontAlgn="base" hangingPunct="0">
              <a:spcBef>
                <a:spcPct val="20000"/>
              </a:spcBef>
              <a:spcAft>
                <a:spcPct val="0"/>
              </a:spcAft>
              <a:buClr>
                <a:schemeClr val="accent2"/>
              </a:buClr>
              <a:buSzPct val="85000"/>
              <a:buFont typeface="ZapfDingbats" charset="0"/>
              <a:defRPr sz="2300">
                <a:solidFill>
                  <a:schemeClr val="tx1"/>
                </a:solidFill>
                <a:latin typeface="Comic Sans MS" charset="0"/>
                <a:ea typeface="ＭＳ Ｐゴシック" charset="0"/>
              </a:defRPr>
            </a:lvl7pPr>
            <a:lvl8pPr marL="3289097" indent="-219273" defTabSz="927343" eaLnBrk="0" fontAlgn="base" hangingPunct="0">
              <a:spcBef>
                <a:spcPct val="20000"/>
              </a:spcBef>
              <a:spcAft>
                <a:spcPct val="0"/>
              </a:spcAft>
              <a:buClr>
                <a:schemeClr val="accent2"/>
              </a:buClr>
              <a:buSzPct val="85000"/>
              <a:buFont typeface="ZapfDingbats" charset="0"/>
              <a:defRPr sz="2300">
                <a:solidFill>
                  <a:schemeClr val="tx1"/>
                </a:solidFill>
                <a:latin typeface="Comic Sans MS" charset="0"/>
                <a:ea typeface="ＭＳ Ｐゴシック" charset="0"/>
              </a:defRPr>
            </a:lvl8pPr>
            <a:lvl9pPr marL="3727643" indent="-219273" defTabSz="927343" eaLnBrk="0" fontAlgn="base" hangingPunct="0">
              <a:spcBef>
                <a:spcPct val="20000"/>
              </a:spcBef>
              <a:spcAft>
                <a:spcPct val="0"/>
              </a:spcAft>
              <a:buClr>
                <a:schemeClr val="accent2"/>
              </a:buClr>
              <a:buSzPct val="85000"/>
              <a:buFont typeface="ZapfDingbats" charset="0"/>
              <a:defRPr sz="2300">
                <a:solidFill>
                  <a:schemeClr val="tx1"/>
                </a:solidFill>
                <a:latin typeface="Comic Sans MS" charset="0"/>
                <a:ea typeface="ＭＳ Ｐゴシック" charset="0"/>
              </a:defRPr>
            </a:lvl9pPr>
          </a:lstStyle>
          <a:p>
            <a:fld id="{3EA35316-EAA9-D74F-B931-737CB82C5277}" type="slidenum">
              <a:rPr lang="en-US" sz="1200">
                <a:latin typeface="Times New Roman" charset="0"/>
              </a:rPr>
              <a:pPr/>
              <a:t>19</a:t>
            </a:fld>
            <a:endParaRPr lang="en-US" sz="1200">
              <a:latin typeface="Times New Roman" charset="0"/>
            </a:endParaRPr>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atin typeface="Times New Roman" charset="0"/>
            </a:endParaRPr>
          </a:p>
        </p:txBody>
      </p:sp>
    </p:spTree>
    <p:extLst>
      <p:ext uri="{BB962C8B-B14F-4D97-AF65-F5344CB8AC3E}">
        <p14:creationId xmlns:p14="http://schemas.microsoft.com/office/powerpoint/2010/main" val="21462063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130CC7E-9946-4BD6-B4AF-8E993B7BF574}" type="slidenum">
              <a:rPr lang="en-US"/>
              <a:pPr/>
              <a:t>2</a:t>
            </a:fld>
            <a:endParaRPr lang="en-US"/>
          </a:p>
        </p:txBody>
      </p:sp>
      <p:sp>
        <p:nvSpPr>
          <p:cNvPr id="120834" name="Rectangle 2"/>
          <p:cNvSpPr>
            <a:spLocks noGrp="1" noRot="1" noChangeAspect="1" noChangeArrowheads="1" noTextEdit="1"/>
          </p:cNvSpPr>
          <p:nvPr>
            <p:ph type="sldImg"/>
          </p:nvPr>
        </p:nvSpPr>
        <p:spPr>
          <a:ln/>
        </p:spPr>
      </p:sp>
      <p:sp>
        <p:nvSpPr>
          <p:cNvPr id="12083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89739279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Rot="1" noChangeAspect="1" noChangeArrowheads="1" noTextEdit="1"/>
          </p:cNvSpPr>
          <p:nvPr>
            <p:ph type="sldImg"/>
          </p:nvPr>
        </p:nvSpPr>
        <p:spPr>
          <a:ln/>
        </p:spPr>
      </p:sp>
      <p:sp>
        <p:nvSpPr>
          <p:cNvPr id="67587" name="Rectangle 3"/>
          <p:cNvSpPr>
            <a:spLocks noGrp="1" noChangeArrowheads="1"/>
          </p:cNvSpPr>
          <p:nvPr>
            <p:ph type="body" idx="1"/>
          </p:nvPr>
        </p:nvSpPr>
        <p:spPr>
          <a:xfrm>
            <a:off x="683399" y="4463608"/>
            <a:ext cx="5464217" cy="4227453"/>
          </a:xfrm>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127" tIns="45564" rIns="91127" bIns="45564"/>
          <a:lstStyle/>
          <a:p>
            <a:endParaRPr lang="en-US">
              <a:latin typeface="Times New Roman" charset="0"/>
            </a:endParaRPr>
          </a:p>
        </p:txBody>
      </p:sp>
    </p:spTree>
    <p:extLst>
      <p:ext uri="{BB962C8B-B14F-4D97-AF65-F5344CB8AC3E}">
        <p14:creationId xmlns:p14="http://schemas.microsoft.com/office/powerpoint/2010/main" val="661670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DC5614B-D952-4238-A944-479FCB8A7639}" type="slidenum">
              <a:rPr lang="en-US"/>
              <a:pPr/>
              <a:t>21</a:t>
            </a:fld>
            <a:endParaRPr lang="en-US"/>
          </a:p>
        </p:txBody>
      </p:sp>
      <p:sp>
        <p:nvSpPr>
          <p:cNvPr id="125954" name="Rectangle 2"/>
          <p:cNvSpPr>
            <a:spLocks noGrp="1" noRot="1" noChangeAspect="1" noChangeArrowheads="1" noTextEdit="1"/>
          </p:cNvSpPr>
          <p:nvPr>
            <p:ph type="sldImg"/>
          </p:nvPr>
        </p:nvSpPr>
        <p:spPr>
          <a:ln/>
        </p:spPr>
      </p:sp>
      <p:sp>
        <p:nvSpPr>
          <p:cNvPr id="12595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68527813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0ECBC05-B23F-4E9B-94DC-86BAC6D77D1C}" type="slidenum">
              <a:rPr lang="en-US"/>
              <a:pPr/>
              <a:t>22</a:t>
            </a:fld>
            <a:endParaRPr lang="en-US"/>
          </a:p>
        </p:txBody>
      </p:sp>
      <p:sp>
        <p:nvSpPr>
          <p:cNvPr id="80898" name="Rectangle 2"/>
          <p:cNvSpPr>
            <a:spLocks noGrp="1" noRot="1" noChangeAspect="1" noChangeArrowheads="1" noTextEdit="1"/>
          </p:cNvSpPr>
          <p:nvPr>
            <p:ph type="sldImg"/>
          </p:nvPr>
        </p:nvSpPr>
        <p:spPr bwMode="auto">
          <a:xfrm>
            <a:off x="1066800" y="704850"/>
            <a:ext cx="4699000" cy="3524250"/>
          </a:xfrm>
          <a:prstGeom prst="rect">
            <a:avLst/>
          </a:prstGeom>
          <a:solidFill>
            <a:srgbClr val="FFFFFF"/>
          </a:solidFill>
          <a:ln>
            <a:solidFill>
              <a:srgbClr val="000000"/>
            </a:solidFill>
            <a:miter lim="800000"/>
            <a:headEnd/>
            <a:tailEnd/>
          </a:ln>
        </p:spPr>
      </p:sp>
      <p:sp>
        <p:nvSpPr>
          <p:cNvPr id="80899" name="Rectangle 3"/>
          <p:cNvSpPr>
            <a:spLocks noGrp="1" noChangeArrowheads="1"/>
          </p:cNvSpPr>
          <p:nvPr>
            <p:ph type="body" idx="1"/>
          </p:nvPr>
        </p:nvSpPr>
        <p:spPr bwMode="auto">
          <a:xfrm>
            <a:off x="911225" y="4464050"/>
            <a:ext cx="5008563" cy="4227513"/>
          </a:xfrm>
          <a:prstGeom prst="rect">
            <a:avLst/>
          </a:prstGeom>
          <a:solidFill>
            <a:srgbClr val="FFFFFF"/>
          </a:solidFill>
          <a:ln>
            <a:solidFill>
              <a:srgbClr val="000000"/>
            </a:solidFill>
            <a:miter lim="800000"/>
            <a:headEnd/>
            <a:tailEnd/>
          </a:ln>
        </p:spPr>
        <p:txBody>
          <a:bodyPr/>
          <a:lstStyle/>
          <a:p>
            <a:r>
              <a:rPr lang="en-US"/>
              <a:t>Internet protocol stack provides two types of end to end transport services corresponding to two protocols. TCP is transmission control protocol and UDP is user datagram protocol. </a:t>
            </a:r>
          </a:p>
          <a:p>
            <a:endParaRPr lang="en-US"/>
          </a:p>
          <a:p>
            <a:r>
              <a:rPr lang="en-US"/>
              <a:t>TCP provides, connection oriented reliable transport between sender and receiver. It also does flow control such that sender wont transmit faster than receiver can consume. It also reduces the sending rate when the network is loaded.</a:t>
            </a:r>
          </a:p>
          <a:p>
            <a:endParaRPr lang="en-US"/>
          </a:p>
          <a:p>
            <a:r>
              <a:rPr lang="en-US"/>
              <a:t>UDP on the other hand provides unreliable connectionless datagram service. It provides demultiplexing and error checking beyond what is provided by the IP. IP knows how to deliver the packet to a host but not to a specific application on the host.</a:t>
            </a:r>
          </a:p>
          <a:p>
            <a:endParaRPr lang="en-US"/>
          </a:p>
          <a:p>
            <a:r>
              <a:rPr lang="en-US"/>
              <a:t>TCP service is the most commonly used one since many applications want reliable transport. Why then UDP. There are cases where you have only one request and short response. In that case it is too much of overhead to setup and tear down a connection. You might have noticed that there are some applications that use UDP.</a:t>
            </a:r>
          </a:p>
          <a:p>
            <a:endParaRPr lang="en-US"/>
          </a:p>
        </p:txBody>
      </p:sp>
    </p:spTree>
    <p:extLst>
      <p:ext uri="{BB962C8B-B14F-4D97-AF65-F5344CB8AC3E}">
        <p14:creationId xmlns:p14="http://schemas.microsoft.com/office/powerpoint/2010/main" val="130772743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223F803-B8F9-4053-9AC4-0E58A0C7D2CB}" type="slidenum">
              <a:rPr lang="en-US" smtClean="0"/>
              <a:pPr/>
              <a:t>23</a:t>
            </a:fld>
            <a:endParaRPr lang="en-US"/>
          </a:p>
        </p:txBody>
      </p:sp>
    </p:spTree>
    <p:extLst>
      <p:ext uri="{BB962C8B-B14F-4D97-AF65-F5344CB8AC3E}">
        <p14:creationId xmlns:p14="http://schemas.microsoft.com/office/powerpoint/2010/main" val="162733984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A1B2FA5-CF76-4A46-9BA6-2A66D9A502B9}" type="slidenum">
              <a:rPr lang="en-US"/>
              <a:pPr/>
              <a:t>24</a:t>
            </a:fld>
            <a:endParaRPr lang="en-US"/>
          </a:p>
        </p:txBody>
      </p:sp>
      <p:sp>
        <p:nvSpPr>
          <p:cNvPr id="124930" name="Rectangle 2"/>
          <p:cNvSpPr>
            <a:spLocks noGrp="1" noRot="1" noChangeAspect="1" noChangeArrowheads="1" noTextEdit="1"/>
          </p:cNvSpPr>
          <p:nvPr>
            <p:ph type="sldImg"/>
          </p:nvPr>
        </p:nvSpPr>
        <p:spPr>
          <a:ln/>
        </p:spPr>
      </p:sp>
      <p:sp>
        <p:nvSpPr>
          <p:cNvPr id="12493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4896268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5322E47-3AA4-49CD-A909-98EE71AD3173}" type="slidenum">
              <a:rPr lang="en-US"/>
              <a:pPr/>
              <a:t>25</a:t>
            </a:fld>
            <a:endParaRPr lang="en-US"/>
          </a:p>
        </p:txBody>
      </p:sp>
      <p:sp>
        <p:nvSpPr>
          <p:cNvPr id="126978" name="Rectangle 2"/>
          <p:cNvSpPr>
            <a:spLocks noGrp="1" noRot="1" noChangeAspect="1" noChangeArrowheads="1" noTextEdit="1"/>
          </p:cNvSpPr>
          <p:nvPr>
            <p:ph type="sldImg"/>
          </p:nvPr>
        </p:nvSpPr>
        <p:spPr>
          <a:ln/>
        </p:spPr>
      </p:sp>
      <p:sp>
        <p:nvSpPr>
          <p:cNvPr id="12697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3805725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223F803-B8F9-4053-9AC4-0E58A0C7D2CB}" type="slidenum">
              <a:rPr lang="en-US" smtClean="0"/>
              <a:pPr/>
              <a:t>26</a:t>
            </a:fld>
            <a:endParaRPr lang="en-US"/>
          </a:p>
        </p:txBody>
      </p:sp>
    </p:spTree>
    <p:extLst>
      <p:ext uri="{BB962C8B-B14F-4D97-AF65-F5344CB8AC3E}">
        <p14:creationId xmlns:p14="http://schemas.microsoft.com/office/powerpoint/2010/main" val="26631765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8D90A4E-C3C1-46E0-9CA0-33F94489816D}" type="slidenum">
              <a:rPr lang="en-US"/>
              <a:pPr/>
              <a:t>27</a:t>
            </a:fld>
            <a:endParaRPr lang="en-US"/>
          </a:p>
        </p:txBody>
      </p:sp>
      <p:sp>
        <p:nvSpPr>
          <p:cNvPr id="121858" name="Rectangle 2"/>
          <p:cNvSpPr>
            <a:spLocks noGrp="1" noRot="1" noChangeAspect="1" noChangeArrowheads="1" noTextEdit="1"/>
          </p:cNvSpPr>
          <p:nvPr>
            <p:ph type="sldImg"/>
          </p:nvPr>
        </p:nvSpPr>
        <p:spPr>
          <a:ln/>
        </p:spPr>
      </p:sp>
      <p:sp>
        <p:nvSpPr>
          <p:cNvPr id="12185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64485681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223F803-B8F9-4053-9AC4-0E58A0C7D2CB}" type="slidenum">
              <a:rPr lang="en-US" smtClean="0"/>
              <a:pPr/>
              <a:t>28</a:t>
            </a:fld>
            <a:endParaRPr lang="en-US"/>
          </a:p>
        </p:txBody>
      </p:sp>
    </p:spTree>
    <p:extLst>
      <p:ext uri="{BB962C8B-B14F-4D97-AF65-F5344CB8AC3E}">
        <p14:creationId xmlns:p14="http://schemas.microsoft.com/office/powerpoint/2010/main" val="190602375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2AF3D83-D560-40F4-A2B3-30DA2A15A1D0}" type="slidenum">
              <a:rPr lang="en-US"/>
              <a:pPr/>
              <a:t>29</a:t>
            </a:fld>
            <a:endParaRPr lang="en-US"/>
          </a:p>
        </p:txBody>
      </p:sp>
      <p:sp>
        <p:nvSpPr>
          <p:cNvPr id="128002" name="Rectangle 2"/>
          <p:cNvSpPr>
            <a:spLocks noGrp="1" noRot="1" noChangeAspect="1" noChangeArrowheads="1" noTextEdit="1"/>
          </p:cNvSpPr>
          <p:nvPr>
            <p:ph type="sldImg"/>
          </p:nvPr>
        </p:nvSpPr>
        <p:spPr>
          <a:ln/>
        </p:spPr>
      </p:sp>
      <p:sp>
        <p:nvSpPr>
          <p:cNvPr id="12800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5276039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223F803-B8F9-4053-9AC4-0E58A0C7D2CB}" type="slidenum">
              <a:rPr lang="en-US" smtClean="0"/>
              <a:pPr/>
              <a:t>3</a:t>
            </a:fld>
            <a:endParaRPr lang="en-US"/>
          </a:p>
        </p:txBody>
      </p:sp>
    </p:spTree>
    <p:extLst>
      <p:ext uri="{BB962C8B-B14F-4D97-AF65-F5344CB8AC3E}">
        <p14:creationId xmlns:p14="http://schemas.microsoft.com/office/powerpoint/2010/main" val="149606487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223F803-B8F9-4053-9AC4-0E58A0C7D2CB}" type="slidenum">
              <a:rPr lang="en-US" smtClean="0"/>
              <a:pPr/>
              <a:t>30</a:t>
            </a:fld>
            <a:endParaRPr lang="en-US"/>
          </a:p>
        </p:txBody>
      </p:sp>
    </p:spTree>
    <p:extLst>
      <p:ext uri="{BB962C8B-B14F-4D97-AF65-F5344CB8AC3E}">
        <p14:creationId xmlns:p14="http://schemas.microsoft.com/office/powerpoint/2010/main" val="47962599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934E905-6721-4D8B-97F3-48C5EE2422BD}" type="slidenum">
              <a:rPr lang="en-US"/>
              <a:pPr/>
              <a:t>31</a:t>
            </a:fld>
            <a:endParaRPr lang="en-US"/>
          </a:p>
        </p:txBody>
      </p:sp>
      <p:sp>
        <p:nvSpPr>
          <p:cNvPr id="129026" name="Rectangle 2"/>
          <p:cNvSpPr>
            <a:spLocks noGrp="1" noRot="1" noChangeAspect="1" noChangeArrowheads="1" noTextEdit="1"/>
          </p:cNvSpPr>
          <p:nvPr>
            <p:ph type="sldImg"/>
          </p:nvPr>
        </p:nvSpPr>
        <p:spPr>
          <a:ln/>
        </p:spPr>
      </p:sp>
      <p:sp>
        <p:nvSpPr>
          <p:cNvPr id="12902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74900871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223F803-B8F9-4053-9AC4-0E58A0C7D2CB}" type="slidenum">
              <a:rPr lang="en-US" smtClean="0"/>
              <a:pPr/>
              <a:t>32</a:t>
            </a:fld>
            <a:endParaRPr lang="en-US"/>
          </a:p>
        </p:txBody>
      </p:sp>
    </p:spTree>
    <p:extLst>
      <p:ext uri="{BB962C8B-B14F-4D97-AF65-F5344CB8AC3E}">
        <p14:creationId xmlns:p14="http://schemas.microsoft.com/office/powerpoint/2010/main" val="83331286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223F803-B8F9-4053-9AC4-0E58A0C7D2CB}" type="slidenum">
              <a:rPr lang="en-US" smtClean="0"/>
              <a:pPr/>
              <a:t>33</a:t>
            </a:fld>
            <a:endParaRPr lang="en-US"/>
          </a:p>
        </p:txBody>
      </p:sp>
    </p:spTree>
    <p:extLst>
      <p:ext uri="{BB962C8B-B14F-4D97-AF65-F5344CB8AC3E}">
        <p14:creationId xmlns:p14="http://schemas.microsoft.com/office/powerpoint/2010/main" val="186833765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223F803-B8F9-4053-9AC4-0E58A0C7D2CB}" type="slidenum">
              <a:rPr lang="en-US" smtClean="0"/>
              <a:pPr/>
              <a:t>34</a:t>
            </a:fld>
            <a:endParaRPr lang="en-US"/>
          </a:p>
        </p:txBody>
      </p:sp>
    </p:spTree>
    <p:extLst>
      <p:ext uri="{BB962C8B-B14F-4D97-AF65-F5344CB8AC3E}">
        <p14:creationId xmlns:p14="http://schemas.microsoft.com/office/powerpoint/2010/main" val="64501392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3803E0F-2B2D-4712-B70E-7FD80DF2B3CD}" type="slidenum">
              <a:rPr lang="en-US"/>
              <a:pPr/>
              <a:t>35</a:t>
            </a:fld>
            <a:endParaRPr lang="en-US"/>
          </a:p>
        </p:txBody>
      </p:sp>
      <p:sp>
        <p:nvSpPr>
          <p:cNvPr id="131074" name="Rectangle 2"/>
          <p:cNvSpPr>
            <a:spLocks noGrp="1" noRot="1" noChangeAspect="1" noChangeArrowheads="1" noTextEdit="1"/>
          </p:cNvSpPr>
          <p:nvPr>
            <p:ph type="sldImg"/>
          </p:nvPr>
        </p:nvSpPr>
        <p:spPr>
          <a:ln/>
        </p:spPr>
      </p:sp>
      <p:sp>
        <p:nvSpPr>
          <p:cNvPr id="13107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61140627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223F803-B8F9-4053-9AC4-0E58A0C7D2CB}" type="slidenum">
              <a:rPr lang="en-US" smtClean="0"/>
              <a:pPr/>
              <a:t>36</a:t>
            </a:fld>
            <a:endParaRPr lang="en-US"/>
          </a:p>
        </p:txBody>
      </p:sp>
    </p:spTree>
    <p:extLst>
      <p:ext uri="{BB962C8B-B14F-4D97-AF65-F5344CB8AC3E}">
        <p14:creationId xmlns:p14="http://schemas.microsoft.com/office/powerpoint/2010/main" val="98899160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2C65773-1F0F-49C8-8B93-AA17B4B35043}" type="slidenum">
              <a:rPr lang="en-US"/>
              <a:pPr/>
              <a:t>37</a:t>
            </a:fld>
            <a:endParaRPr lang="en-US"/>
          </a:p>
        </p:txBody>
      </p:sp>
      <p:sp>
        <p:nvSpPr>
          <p:cNvPr id="130050" name="Rectangle 2"/>
          <p:cNvSpPr>
            <a:spLocks noGrp="1" noRot="1" noChangeAspect="1" noChangeArrowheads="1" noTextEdit="1"/>
          </p:cNvSpPr>
          <p:nvPr>
            <p:ph type="sldImg"/>
          </p:nvPr>
        </p:nvSpPr>
        <p:spPr>
          <a:ln/>
        </p:spPr>
      </p:sp>
      <p:sp>
        <p:nvSpPr>
          <p:cNvPr id="13005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5852787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FA6C5DF-5ACF-4093-BE06-74EB232B089F}" type="slidenum">
              <a:rPr lang="en-US"/>
              <a:pPr/>
              <a:t>38</a:t>
            </a:fld>
            <a:endParaRPr lang="en-US"/>
          </a:p>
        </p:txBody>
      </p:sp>
      <p:sp>
        <p:nvSpPr>
          <p:cNvPr id="132098" name="Rectangle 2"/>
          <p:cNvSpPr>
            <a:spLocks noGrp="1" noRot="1" noChangeAspect="1" noChangeArrowheads="1" noTextEdit="1"/>
          </p:cNvSpPr>
          <p:nvPr>
            <p:ph type="sldImg"/>
          </p:nvPr>
        </p:nvSpPr>
        <p:spPr>
          <a:ln/>
        </p:spPr>
      </p:sp>
      <p:sp>
        <p:nvSpPr>
          <p:cNvPr id="13209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65998271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036F681-0E2E-4CA6-82A0-BAE9F8417268}" type="slidenum">
              <a:rPr lang="en-US"/>
              <a:pPr/>
              <a:t>39</a:t>
            </a:fld>
            <a:endParaRPr lang="en-US"/>
          </a:p>
        </p:txBody>
      </p:sp>
      <p:sp>
        <p:nvSpPr>
          <p:cNvPr id="133122" name="Rectangle 2"/>
          <p:cNvSpPr>
            <a:spLocks noGrp="1" noRot="1" noChangeAspect="1" noChangeArrowheads="1" noTextEdit="1"/>
          </p:cNvSpPr>
          <p:nvPr>
            <p:ph type="sldImg"/>
          </p:nvPr>
        </p:nvSpPr>
        <p:spPr>
          <a:ln/>
        </p:spPr>
      </p:sp>
      <p:sp>
        <p:nvSpPr>
          <p:cNvPr id="13312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3694664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223F803-B8F9-4053-9AC4-0E58A0C7D2CB}" type="slidenum">
              <a:rPr lang="en-US" smtClean="0"/>
              <a:pPr/>
              <a:t>4</a:t>
            </a:fld>
            <a:endParaRPr lang="en-US"/>
          </a:p>
        </p:txBody>
      </p:sp>
    </p:spTree>
    <p:extLst>
      <p:ext uri="{BB962C8B-B14F-4D97-AF65-F5344CB8AC3E}">
        <p14:creationId xmlns:p14="http://schemas.microsoft.com/office/powerpoint/2010/main" val="162383185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Slide Image Placeholder 1"/>
          <p:cNvSpPr>
            <a:spLocks noGrp="1" noRot="1" noChangeAspect="1" noTextEdit="1"/>
          </p:cNvSpPr>
          <p:nvPr>
            <p:ph type="sldImg"/>
          </p:nvPr>
        </p:nvSpPr>
        <p:spPr>
          <a:ln/>
        </p:spPr>
      </p:sp>
      <p:sp>
        <p:nvSpPr>
          <p:cNvPr id="70658" name="Notes Placeholder 2"/>
          <p:cNvSpPr>
            <a:spLocks noGrp="1"/>
          </p:cNvSpPr>
          <p:nvPr>
            <p:ph type="body" idx="1"/>
          </p:nvPr>
        </p:nvSpPr>
        <p:spPr>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tLang="en-US">
              <a:latin typeface="Times New Roman" charset="0"/>
              <a:ea typeface="ＭＳ Ｐゴシック" charset="-128"/>
            </a:endParaRPr>
          </a:p>
        </p:txBody>
      </p:sp>
      <p:sp>
        <p:nvSpPr>
          <p:cNvPr id="70659"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66788">
              <a:defRPr sz="2000">
                <a:solidFill>
                  <a:schemeClr val="tx1"/>
                </a:solidFill>
                <a:latin typeface="Arial" charset="0"/>
                <a:ea typeface="ＭＳ Ｐゴシック" charset="-128"/>
              </a:defRPr>
            </a:lvl1pPr>
            <a:lvl2pPr marL="742950" indent="-285750" defTabSz="966788">
              <a:defRPr sz="2000">
                <a:solidFill>
                  <a:schemeClr val="tx1"/>
                </a:solidFill>
                <a:latin typeface="Arial" charset="0"/>
                <a:ea typeface="ＭＳ Ｐゴシック" charset="-128"/>
              </a:defRPr>
            </a:lvl2pPr>
            <a:lvl3pPr marL="1143000" indent="-228600" defTabSz="966788">
              <a:defRPr sz="2000">
                <a:solidFill>
                  <a:schemeClr val="tx1"/>
                </a:solidFill>
                <a:latin typeface="Arial" charset="0"/>
                <a:ea typeface="ＭＳ Ｐゴシック" charset="-128"/>
              </a:defRPr>
            </a:lvl3pPr>
            <a:lvl4pPr marL="1600200" indent="-228600" defTabSz="966788">
              <a:defRPr sz="2000">
                <a:solidFill>
                  <a:schemeClr val="tx1"/>
                </a:solidFill>
                <a:latin typeface="Arial" charset="0"/>
                <a:ea typeface="ＭＳ Ｐゴシック" charset="-128"/>
              </a:defRPr>
            </a:lvl4pPr>
            <a:lvl5pPr marL="2057400" indent="-228600" defTabSz="966788">
              <a:defRPr sz="2000">
                <a:solidFill>
                  <a:schemeClr val="tx1"/>
                </a:solidFill>
                <a:latin typeface="Arial" charset="0"/>
                <a:ea typeface="ＭＳ Ｐゴシック" charset="-128"/>
              </a:defRPr>
            </a:lvl5pPr>
            <a:lvl6pPr marL="2514600" indent="-228600" defTabSz="966788"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128"/>
              </a:defRPr>
            </a:lvl6pPr>
            <a:lvl7pPr marL="2971800" indent="-228600" defTabSz="966788"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128"/>
              </a:defRPr>
            </a:lvl7pPr>
            <a:lvl8pPr marL="3429000" indent="-228600" defTabSz="966788"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128"/>
              </a:defRPr>
            </a:lvl8pPr>
            <a:lvl9pPr marL="3886200" indent="-228600" defTabSz="966788"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128"/>
              </a:defRPr>
            </a:lvl9pPr>
          </a:lstStyle>
          <a:p>
            <a:fld id="{1F71708E-CAE2-A040-943E-3E29C24EAA08}" type="slidenum">
              <a:rPr lang="en-US" altLang="en-US" sz="1300">
                <a:latin typeface="Times New Roman" charset="0"/>
              </a:rPr>
              <a:pPr/>
              <a:t>40</a:t>
            </a:fld>
            <a:endParaRPr lang="en-US" altLang="en-US" sz="1300">
              <a:latin typeface="Times New Roman" charset="0"/>
            </a:endParaRPr>
          </a:p>
        </p:txBody>
      </p:sp>
    </p:spTree>
    <p:extLst>
      <p:ext uri="{BB962C8B-B14F-4D97-AF65-F5344CB8AC3E}">
        <p14:creationId xmlns:p14="http://schemas.microsoft.com/office/powerpoint/2010/main" val="66599435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Slide Image Placeholder 1"/>
          <p:cNvSpPr>
            <a:spLocks noGrp="1" noRot="1" noChangeAspect="1" noTextEdit="1"/>
          </p:cNvSpPr>
          <p:nvPr>
            <p:ph type="sldImg"/>
          </p:nvPr>
        </p:nvSpPr>
        <p:spPr>
          <a:ln/>
        </p:spPr>
      </p:sp>
      <p:sp>
        <p:nvSpPr>
          <p:cNvPr id="72706" name="Notes Placeholder 2"/>
          <p:cNvSpPr>
            <a:spLocks noGrp="1"/>
          </p:cNvSpPr>
          <p:nvPr>
            <p:ph type="body" idx="1"/>
          </p:nvPr>
        </p:nvSpPr>
        <p:spPr>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tLang="en-US">
              <a:latin typeface="Times New Roman" charset="0"/>
              <a:ea typeface="ＭＳ Ｐゴシック" charset="-128"/>
            </a:endParaRPr>
          </a:p>
        </p:txBody>
      </p:sp>
      <p:sp>
        <p:nvSpPr>
          <p:cNvPr id="72707"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66788">
              <a:defRPr sz="2000">
                <a:solidFill>
                  <a:schemeClr val="tx1"/>
                </a:solidFill>
                <a:latin typeface="Arial" charset="0"/>
                <a:ea typeface="ＭＳ Ｐゴシック" charset="-128"/>
              </a:defRPr>
            </a:lvl1pPr>
            <a:lvl2pPr marL="742950" indent="-285750" defTabSz="966788">
              <a:defRPr sz="2000">
                <a:solidFill>
                  <a:schemeClr val="tx1"/>
                </a:solidFill>
                <a:latin typeface="Arial" charset="0"/>
                <a:ea typeface="ＭＳ Ｐゴシック" charset="-128"/>
              </a:defRPr>
            </a:lvl2pPr>
            <a:lvl3pPr marL="1143000" indent="-228600" defTabSz="966788">
              <a:defRPr sz="2000">
                <a:solidFill>
                  <a:schemeClr val="tx1"/>
                </a:solidFill>
                <a:latin typeface="Arial" charset="0"/>
                <a:ea typeface="ＭＳ Ｐゴシック" charset="-128"/>
              </a:defRPr>
            </a:lvl3pPr>
            <a:lvl4pPr marL="1600200" indent="-228600" defTabSz="966788">
              <a:defRPr sz="2000">
                <a:solidFill>
                  <a:schemeClr val="tx1"/>
                </a:solidFill>
                <a:latin typeface="Arial" charset="0"/>
                <a:ea typeface="ＭＳ Ｐゴシック" charset="-128"/>
              </a:defRPr>
            </a:lvl4pPr>
            <a:lvl5pPr marL="2057400" indent="-228600" defTabSz="966788">
              <a:defRPr sz="2000">
                <a:solidFill>
                  <a:schemeClr val="tx1"/>
                </a:solidFill>
                <a:latin typeface="Arial" charset="0"/>
                <a:ea typeface="ＭＳ Ｐゴシック" charset="-128"/>
              </a:defRPr>
            </a:lvl5pPr>
            <a:lvl6pPr marL="2514600" indent="-228600" defTabSz="966788"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128"/>
              </a:defRPr>
            </a:lvl6pPr>
            <a:lvl7pPr marL="2971800" indent="-228600" defTabSz="966788"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128"/>
              </a:defRPr>
            </a:lvl7pPr>
            <a:lvl8pPr marL="3429000" indent="-228600" defTabSz="966788"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128"/>
              </a:defRPr>
            </a:lvl8pPr>
            <a:lvl9pPr marL="3886200" indent="-228600" defTabSz="966788"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128"/>
              </a:defRPr>
            </a:lvl9pPr>
          </a:lstStyle>
          <a:p>
            <a:fld id="{89022A95-EE61-4A46-85A6-F6F2EE6A6087}" type="slidenum">
              <a:rPr lang="en-US" altLang="en-US" sz="1300">
                <a:latin typeface="Times New Roman" charset="0"/>
              </a:rPr>
              <a:pPr/>
              <a:t>41</a:t>
            </a:fld>
            <a:endParaRPr lang="en-US" altLang="en-US" sz="1300">
              <a:latin typeface="Times New Roman" charset="0"/>
            </a:endParaRPr>
          </a:p>
        </p:txBody>
      </p:sp>
    </p:spTree>
    <p:extLst>
      <p:ext uri="{BB962C8B-B14F-4D97-AF65-F5344CB8AC3E}">
        <p14:creationId xmlns:p14="http://schemas.microsoft.com/office/powerpoint/2010/main" val="136496256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Slide Image Placeholder 1"/>
          <p:cNvSpPr>
            <a:spLocks noGrp="1" noRot="1" noChangeAspect="1" noTextEdit="1"/>
          </p:cNvSpPr>
          <p:nvPr>
            <p:ph type="sldImg"/>
          </p:nvPr>
        </p:nvSpPr>
        <p:spPr>
          <a:ln/>
        </p:spPr>
      </p:sp>
      <p:sp>
        <p:nvSpPr>
          <p:cNvPr id="74754" name="Notes Placeholder 2"/>
          <p:cNvSpPr>
            <a:spLocks noGrp="1"/>
          </p:cNvSpPr>
          <p:nvPr>
            <p:ph type="body" idx="1"/>
          </p:nvPr>
        </p:nvSpPr>
        <p:spPr>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tLang="en-US">
              <a:latin typeface="Times New Roman" charset="0"/>
              <a:ea typeface="ＭＳ Ｐゴシック" charset="-128"/>
            </a:endParaRPr>
          </a:p>
        </p:txBody>
      </p:sp>
      <p:sp>
        <p:nvSpPr>
          <p:cNvPr id="74755"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66788">
              <a:defRPr sz="2000">
                <a:solidFill>
                  <a:schemeClr val="tx1"/>
                </a:solidFill>
                <a:latin typeface="Arial" charset="0"/>
                <a:ea typeface="ＭＳ Ｐゴシック" charset="-128"/>
              </a:defRPr>
            </a:lvl1pPr>
            <a:lvl2pPr marL="742950" indent="-285750" defTabSz="966788">
              <a:defRPr sz="2000">
                <a:solidFill>
                  <a:schemeClr val="tx1"/>
                </a:solidFill>
                <a:latin typeface="Arial" charset="0"/>
                <a:ea typeface="ＭＳ Ｐゴシック" charset="-128"/>
              </a:defRPr>
            </a:lvl2pPr>
            <a:lvl3pPr marL="1143000" indent="-228600" defTabSz="966788">
              <a:defRPr sz="2000">
                <a:solidFill>
                  <a:schemeClr val="tx1"/>
                </a:solidFill>
                <a:latin typeface="Arial" charset="0"/>
                <a:ea typeface="ＭＳ Ｐゴシック" charset="-128"/>
              </a:defRPr>
            </a:lvl3pPr>
            <a:lvl4pPr marL="1600200" indent="-228600" defTabSz="966788">
              <a:defRPr sz="2000">
                <a:solidFill>
                  <a:schemeClr val="tx1"/>
                </a:solidFill>
                <a:latin typeface="Arial" charset="0"/>
                <a:ea typeface="ＭＳ Ｐゴシック" charset="-128"/>
              </a:defRPr>
            </a:lvl4pPr>
            <a:lvl5pPr marL="2057400" indent="-228600" defTabSz="966788">
              <a:defRPr sz="2000">
                <a:solidFill>
                  <a:schemeClr val="tx1"/>
                </a:solidFill>
                <a:latin typeface="Arial" charset="0"/>
                <a:ea typeface="ＭＳ Ｐゴシック" charset="-128"/>
              </a:defRPr>
            </a:lvl5pPr>
            <a:lvl6pPr marL="2514600" indent="-228600" defTabSz="966788"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128"/>
              </a:defRPr>
            </a:lvl6pPr>
            <a:lvl7pPr marL="2971800" indent="-228600" defTabSz="966788"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128"/>
              </a:defRPr>
            </a:lvl7pPr>
            <a:lvl8pPr marL="3429000" indent="-228600" defTabSz="966788"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128"/>
              </a:defRPr>
            </a:lvl8pPr>
            <a:lvl9pPr marL="3886200" indent="-228600" defTabSz="966788"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128"/>
              </a:defRPr>
            </a:lvl9pPr>
          </a:lstStyle>
          <a:p>
            <a:fld id="{9128E8C3-D380-5645-BC89-FBFFD2EAC9CD}" type="slidenum">
              <a:rPr lang="en-US" altLang="en-US" sz="1300">
                <a:latin typeface="Times New Roman" charset="0"/>
              </a:rPr>
              <a:pPr/>
              <a:t>42</a:t>
            </a:fld>
            <a:endParaRPr lang="en-US" altLang="en-US" sz="1300">
              <a:latin typeface="Times New Roman" charset="0"/>
            </a:endParaRPr>
          </a:p>
        </p:txBody>
      </p:sp>
    </p:spTree>
    <p:extLst>
      <p:ext uri="{BB962C8B-B14F-4D97-AF65-F5344CB8AC3E}">
        <p14:creationId xmlns:p14="http://schemas.microsoft.com/office/powerpoint/2010/main" val="149963675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Slide Image Placeholder 1"/>
          <p:cNvSpPr>
            <a:spLocks noGrp="1" noRot="1" noChangeAspect="1" noTextEdit="1"/>
          </p:cNvSpPr>
          <p:nvPr>
            <p:ph type="sldImg"/>
          </p:nvPr>
        </p:nvSpPr>
        <p:spPr>
          <a:ln/>
        </p:spPr>
      </p:sp>
      <p:sp>
        <p:nvSpPr>
          <p:cNvPr id="76802" name="Notes Placeholder 2"/>
          <p:cNvSpPr>
            <a:spLocks noGrp="1"/>
          </p:cNvSpPr>
          <p:nvPr>
            <p:ph type="body" idx="1"/>
          </p:nvPr>
        </p:nvSpPr>
        <p:spPr>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tLang="en-US">
              <a:latin typeface="Times New Roman" charset="0"/>
              <a:ea typeface="ＭＳ Ｐゴシック" charset="-128"/>
            </a:endParaRPr>
          </a:p>
        </p:txBody>
      </p:sp>
      <p:sp>
        <p:nvSpPr>
          <p:cNvPr id="76803"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66788">
              <a:defRPr sz="2000">
                <a:solidFill>
                  <a:schemeClr val="tx1"/>
                </a:solidFill>
                <a:latin typeface="Arial" charset="0"/>
                <a:ea typeface="ＭＳ Ｐゴシック" charset="-128"/>
              </a:defRPr>
            </a:lvl1pPr>
            <a:lvl2pPr marL="742950" indent="-285750" defTabSz="966788">
              <a:defRPr sz="2000">
                <a:solidFill>
                  <a:schemeClr val="tx1"/>
                </a:solidFill>
                <a:latin typeface="Arial" charset="0"/>
                <a:ea typeface="ＭＳ Ｐゴシック" charset="-128"/>
              </a:defRPr>
            </a:lvl2pPr>
            <a:lvl3pPr marL="1143000" indent="-228600" defTabSz="966788">
              <a:defRPr sz="2000">
                <a:solidFill>
                  <a:schemeClr val="tx1"/>
                </a:solidFill>
                <a:latin typeface="Arial" charset="0"/>
                <a:ea typeface="ＭＳ Ｐゴシック" charset="-128"/>
              </a:defRPr>
            </a:lvl3pPr>
            <a:lvl4pPr marL="1600200" indent="-228600" defTabSz="966788">
              <a:defRPr sz="2000">
                <a:solidFill>
                  <a:schemeClr val="tx1"/>
                </a:solidFill>
                <a:latin typeface="Arial" charset="0"/>
                <a:ea typeface="ＭＳ Ｐゴシック" charset="-128"/>
              </a:defRPr>
            </a:lvl4pPr>
            <a:lvl5pPr marL="2057400" indent="-228600" defTabSz="966788">
              <a:defRPr sz="2000">
                <a:solidFill>
                  <a:schemeClr val="tx1"/>
                </a:solidFill>
                <a:latin typeface="Arial" charset="0"/>
                <a:ea typeface="ＭＳ Ｐゴシック" charset="-128"/>
              </a:defRPr>
            </a:lvl5pPr>
            <a:lvl6pPr marL="2514600" indent="-228600" defTabSz="966788"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128"/>
              </a:defRPr>
            </a:lvl6pPr>
            <a:lvl7pPr marL="2971800" indent="-228600" defTabSz="966788"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128"/>
              </a:defRPr>
            </a:lvl7pPr>
            <a:lvl8pPr marL="3429000" indent="-228600" defTabSz="966788"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128"/>
              </a:defRPr>
            </a:lvl8pPr>
            <a:lvl9pPr marL="3886200" indent="-228600" defTabSz="966788"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128"/>
              </a:defRPr>
            </a:lvl9pPr>
          </a:lstStyle>
          <a:p>
            <a:fld id="{F1A9AB90-C55F-5443-B081-6FAE49C989F9}" type="slidenum">
              <a:rPr lang="en-US" altLang="en-US" sz="1300">
                <a:latin typeface="Times New Roman" charset="0"/>
              </a:rPr>
              <a:pPr/>
              <a:t>43</a:t>
            </a:fld>
            <a:endParaRPr lang="en-US" altLang="en-US" sz="1300">
              <a:latin typeface="Times New Roman" charset="0"/>
            </a:endParaRPr>
          </a:p>
        </p:txBody>
      </p:sp>
    </p:spTree>
    <p:extLst>
      <p:ext uri="{BB962C8B-B14F-4D97-AF65-F5344CB8AC3E}">
        <p14:creationId xmlns:p14="http://schemas.microsoft.com/office/powerpoint/2010/main" val="109053455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Slide Image Placeholder 1"/>
          <p:cNvSpPr>
            <a:spLocks noGrp="1" noRot="1" noChangeAspect="1" noTextEdit="1"/>
          </p:cNvSpPr>
          <p:nvPr>
            <p:ph type="sldImg"/>
          </p:nvPr>
        </p:nvSpPr>
        <p:spPr>
          <a:ln/>
        </p:spPr>
      </p:sp>
      <p:sp>
        <p:nvSpPr>
          <p:cNvPr id="78850" name="Notes Placeholder 2"/>
          <p:cNvSpPr>
            <a:spLocks noGrp="1"/>
          </p:cNvSpPr>
          <p:nvPr>
            <p:ph type="body" idx="1"/>
          </p:nvPr>
        </p:nvSpPr>
        <p:spPr>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tLang="en-US">
              <a:latin typeface="Times New Roman" charset="0"/>
              <a:ea typeface="ＭＳ Ｐゴシック" charset="-128"/>
            </a:endParaRPr>
          </a:p>
        </p:txBody>
      </p:sp>
      <p:sp>
        <p:nvSpPr>
          <p:cNvPr id="78851"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66788">
              <a:defRPr sz="2000">
                <a:solidFill>
                  <a:schemeClr val="tx1"/>
                </a:solidFill>
                <a:latin typeface="Arial" charset="0"/>
                <a:ea typeface="ＭＳ Ｐゴシック" charset="-128"/>
              </a:defRPr>
            </a:lvl1pPr>
            <a:lvl2pPr marL="742950" indent="-285750" defTabSz="966788">
              <a:defRPr sz="2000">
                <a:solidFill>
                  <a:schemeClr val="tx1"/>
                </a:solidFill>
                <a:latin typeface="Arial" charset="0"/>
                <a:ea typeface="ＭＳ Ｐゴシック" charset="-128"/>
              </a:defRPr>
            </a:lvl2pPr>
            <a:lvl3pPr marL="1143000" indent="-228600" defTabSz="966788">
              <a:defRPr sz="2000">
                <a:solidFill>
                  <a:schemeClr val="tx1"/>
                </a:solidFill>
                <a:latin typeface="Arial" charset="0"/>
                <a:ea typeface="ＭＳ Ｐゴシック" charset="-128"/>
              </a:defRPr>
            </a:lvl3pPr>
            <a:lvl4pPr marL="1600200" indent="-228600" defTabSz="966788">
              <a:defRPr sz="2000">
                <a:solidFill>
                  <a:schemeClr val="tx1"/>
                </a:solidFill>
                <a:latin typeface="Arial" charset="0"/>
                <a:ea typeface="ＭＳ Ｐゴシック" charset="-128"/>
              </a:defRPr>
            </a:lvl4pPr>
            <a:lvl5pPr marL="2057400" indent="-228600" defTabSz="966788">
              <a:defRPr sz="2000">
                <a:solidFill>
                  <a:schemeClr val="tx1"/>
                </a:solidFill>
                <a:latin typeface="Arial" charset="0"/>
                <a:ea typeface="ＭＳ Ｐゴシック" charset="-128"/>
              </a:defRPr>
            </a:lvl5pPr>
            <a:lvl6pPr marL="2514600" indent="-228600" defTabSz="966788"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128"/>
              </a:defRPr>
            </a:lvl6pPr>
            <a:lvl7pPr marL="2971800" indent="-228600" defTabSz="966788"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128"/>
              </a:defRPr>
            </a:lvl7pPr>
            <a:lvl8pPr marL="3429000" indent="-228600" defTabSz="966788"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128"/>
              </a:defRPr>
            </a:lvl8pPr>
            <a:lvl9pPr marL="3886200" indent="-228600" defTabSz="966788"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128"/>
              </a:defRPr>
            </a:lvl9pPr>
          </a:lstStyle>
          <a:p>
            <a:fld id="{57D5DDCC-3C03-7E4A-9865-FDDAF19DA4DF}" type="slidenum">
              <a:rPr lang="en-US" altLang="en-US" sz="1300">
                <a:latin typeface="Times New Roman" charset="0"/>
              </a:rPr>
              <a:pPr/>
              <a:t>44</a:t>
            </a:fld>
            <a:endParaRPr lang="en-US" altLang="en-US" sz="1300">
              <a:latin typeface="Times New Roman" charset="0"/>
            </a:endParaRPr>
          </a:p>
        </p:txBody>
      </p:sp>
    </p:spTree>
    <p:extLst>
      <p:ext uri="{BB962C8B-B14F-4D97-AF65-F5344CB8AC3E}">
        <p14:creationId xmlns:p14="http://schemas.microsoft.com/office/powerpoint/2010/main" val="129000015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Slide Image Placeholder 1"/>
          <p:cNvSpPr>
            <a:spLocks noGrp="1" noRot="1" noChangeAspect="1" noTextEdit="1"/>
          </p:cNvSpPr>
          <p:nvPr>
            <p:ph type="sldImg"/>
          </p:nvPr>
        </p:nvSpPr>
        <p:spPr>
          <a:ln/>
        </p:spPr>
      </p:sp>
      <p:sp>
        <p:nvSpPr>
          <p:cNvPr id="80898" name="Notes Placeholder 2"/>
          <p:cNvSpPr>
            <a:spLocks noGrp="1"/>
          </p:cNvSpPr>
          <p:nvPr>
            <p:ph type="body" idx="1"/>
          </p:nvPr>
        </p:nvSpPr>
        <p:spPr>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tLang="en-US">
              <a:latin typeface="Times New Roman" charset="0"/>
              <a:ea typeface="ＭＳ Ｐゴシック" charset="-128"/>
            </a:endParaRPr>
          </a:p>
        </p:txBody>
      </p:sp>
      <p:sp>
        <p:nvSpPr>
          <p:cNvPr id="80899"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66788">
              <a:defRPr sz="2000">
                <a:solidFill>
                  <a:schemeClr val="tx1"/>
                </a:solidFill>
                <a:latin typeface="Arial" charset="0"/>
                <a:ea typeface="ＭＳ Ｐゴシック" charset="-128"/>
              </a:defRPr>
            </a:lvl1pPr>
            <a:lvl2pPr marL="742950" indent="-285750" defTabSz="966788">
              <a:defRPr sz="2000">
                <a:solidFill>
                  <a:schemeClr val="tx1"/>
                </a:solidFill>
                <a:latin typeface="Arial" charset="0"/>
                <a:ea typeface="ＭＳ Ｐゴシック" charset="-128"/>
              </a:defRPr>
            </a:lvl2pPr>
            <a:lvl3pPr marL="1143000" indent="-228600" defTabSz="966788">
              <a:defRPr sz="2000">
                <a:solidFill>
                  <a:schemeClr val="tx1"/>
                </a:solidFill>
                <a:latin typeface="Arial" charset="0"/>
                <a:ea typeface="ＭＳ Ｐゴシック" charset="-128"/>
              </a:defRPr>
            </a:lvl3pPr>
            <a:lvl4pPr marL="1600200" indent="-228600" defTabSz="966788">
              <a:defRPr sz="2000">
                <a:solidFill>
                  <a:schemeClr val="tx1"/>
                </a:solidFill>
                <a:latin typeface="Arial" charset="0"/>
                <a:ea typeface="ＭＳ Ｐゴシック" charset="-128"/>
              </a:defRPr>
            </a:lvl4pPr>
            <a:lvl5pPr marL="2057400" indent="-228600" defTabSz="966788">
              <a:defRPr sz="2000">
                <a:solidFill>
                  <a:schemeClr val="tx1"/>
                </a:solidFill>
                <a:latin typeface="Arial" charset="0"/>
                <a:ea typeface="ＭＳ Ｐゴシック" charset="-128"/>
              </a:defRPr>
            </a:lvl5pPr>
            <a:lvl6pPr marL="2514600" indent="-228600" defTabSz="966788"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128"/>
              </a:defRPr>
            </a:lvl6pPr>
            <a:lvl7pPr marL="2971800" indent="-228600" defTabSz="966788"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128"/>
              </a:defRPr>
            </a:lvl7pPr>
            <a:lvl8pPr marL="3429000" indent="-228600" defTabSz="966788"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128"/>
              </a:defRPr>
            </a:lvl8pPr>
            <a:lvl9pPr marL="3886200" indent="-228600" defTabSz="966788"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128"/>
              </a:defRPr>
            </a:lvl9pPr>
          </a:lstStyle>
          <a:p>
            <a:fld id="{88971861-03C0-C746-93A9-4BFB2C228333}" type="slidenum">
              <a:rPr lang="en-US" altLang="en-US" sz="1300">
                <a:latin typeface="Times New Roman" charset="0"/>
              </a:rPr>
              <a:pPr/>
              <a:t>45</a:t>
            </a:fld>
            <a:endParaRPr lang="en-US" altLang="en-US" sz="1300">
              <a:latin typeface="Times New Roman" charset="0"/>
            </a:endParaRPr>
          </a:p>
        </p:txBody>
      </p:sp>
    </p:spTree>
    <p:extLst>
      <p:ext uri="{BB962C8B-B14F-4D97-AF65-F5344CB8AC3E}">
        <p14:creationId xmlns:p14="http://schemas.microsoft.com/office/powerpoint/2010/main" val="108667638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Slide Image Placeholder 1"/>
          <p:cNvSpPr>
            <a:spLocks noGrp="1" noRot="1" noChangeAspect="1" noTextEdit="1"/>
          </p:cNvSpPr>
          <p:nvPr>
            <p:ph type="sldImg"/>
          </p:nvPr>
        </p:nvSpPr>
        <p:spPr>
          <a:ln/>
        </p:spPr>
      </p:sp>
      <p:sp>
        <p:nvSpPr>
          <p:cNvPr id="82946" name="Notes Placeholder 2"/>
          <p:cNvSpPr>
            <a:spLocks noGrp="1"/>
          </p:cNvSpPr>
          <p:nvPr>
            <p:ph type="body" idx="1"/>
          </p:nvPr>
        </p:nvSpPr>
        <p:spPr>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tLang="en-US">
              <a:latin typeface="Times New Roman" charset="0"/>
              <a:ea typeface="ＭＳ Ｐゴシック" charset="-128"/>
            </a:endParaRPr>
          </a:p>
        </p:txBody>
      </p:sp>
      <p:sp>
        <p:nvSpPr>
          <p:cNvPr id="82947"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66788">
              <a:defRPr sz="2000">
                <a:solidFill>
                  <a:schemeClr val="tx1"/>
                </a:solidFill>
                <a:latin typeface="Arial" charset="0"/>
                <a:ea typeface="ＭＳ Ｐゴシック" charset="-128"/>
              </a:defRPr>
            </a:lvl1pPr>
            <a:lvl2pPr marL="742950" indent="-285750" defTabSz="966788">
              <a:defRPr sz="2000">
                <a:solidFill>
                  <a:schemeClr val="tx1"/>
                </a:solidFill>
                <a:latin typeface="Arial" charset="0"/>
                <a:ea typeface="ＭＳ Ｐゴシック" charset="-128"/>
              </a:defRPr>
            </a:lvl2pPr>
            <a:lvl3pPr marL="1143000" indent="-228600" defTabSz="966788">
              <a:defRPr sz="2000">
                <a:solidFill>
                  <a:schemeClr val="tx1"/>
                </a:solidFill>
                <a:latin typeface="Arial" charset="0"/>
                <a:ea typeface="ＭＳ Ｐゴシック" charset="-128"/>
              </a:defRPr>
            </a:lvl3pPr>
            <a:lvl4pPr marL="1600200" indent="-228600" defTabSz="966788">
              <a:defRPr sz="2000">
                <a:solidFill>
                  <a:schemeClr val="tx1"/>
                </a:solidFill>
                <a:latin typeface="Arial" charset="0"/>
                <a:ea typeface="ＭＳ Ｐゴシック" charset="-128"/>
              </a:defRPr>
            </a:lvl4pPr>
            <a:lvl5pPr marL="2057400" indent="-228600" defTabSz="966788">
              <a:defRPr sz="2000">
                <a:solidFill>
                  <a:schemeClr val="tx1"/>
                </a:solidFill>
                <a:latin typeface="Arial" charset="0"/>
                <a:ea typeface="ＭＳ Ｐゴシック" charset="-128"/>
              </a:defRPr>
            </a:lvl5pPr>
            <a:lvl6pPr marL="2514600" indent="-228600" defTabSz="966788"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128"/>
              </a:defRPr>
            </a:lvl6pPr>
            <a:lvl7pPr marL="2971800" indent="-228600" defTabSz="966788"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128"/>
              </a:defRPr>
            </a:lvl7pPr>
            <a:lvl8pPr marL="3429000" indent="-228600" defTabSz="966788"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128"/>
              </a:defRPr>
            </a:lvl8pPr>
            <a:lvl9pPr marL="3886200" indent="-228600" defTabSz="966788"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128"/>
              </a:defRPr>
            </a:lvl9pPr>
          </a:lstStyle>
          <a:p>
            <a:fld id="{FE9E3A3B-3BC7-404D-B1A3-847475DDFB39}" type="slidenum">
              <a:rPr lang="en-US" altLang="en-US" sz="1300">
                <a:latin typeface="Times New Roman" charset="0"/>
              </a:rPr>
              <a:pPr/>
              <a:t>46</a:t>
            </a:fld>
            <a:endParaRPr lang="en-US" altLang="en-US" sz="1300">
              <a:latin typeface="Times New Roman" charset="0"/>
            </a:endParaRPr>
          </a:p>
        </p:txBody>
      </p:sp>
    </p:spTree>
    <p:extLst>
      <p:ext uri="{BB962C8B-B14F-4D97-AF65-F5344CB8AC3E}">
        <p14:creationId xmlns:p14="http://schemas.microsoft.com/office/powerpoint/2010/main" val="80184318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Slide Image Placeholder 1"/>
          <p:cNvSpPr>
            <a:spLocks noGrp="1" noRot="1" noChangeAspect="1" noTextEdit="1"/>
          </p:cNvSpPr>
          <p:nvPr>
            <p:ph type="sldImg"/>
          </p:nvPr>
        </p:nvSpPr>
        <p:spPr>
          <a:ln/>
        </p:spPr>
      </p:sp>
      <p:sp>
        <p:nvSpPr>
          <p:cNvPr id="84994" name="Notes Placeholder 2"/>
          <p:cNvSpPr>
            <a:spLocks noGrp="1"/>
          </p:cNvSpPr>
          <p:nvPr>
            <p:ph type="body" idx="1"/>
          </p:nvPr>
        </p:nvSpPr>
        <p:spPr>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tLang="en-US">
              <a:latin typeface="Times New Roman" charset="0"/>
              <a:ea typeface="ＭＳ Ｐゴシック" charset="-128"/>
            </a:endParaRPr>
          </a:p>
        </p:txBody>
      </p:sp>
      <p:sp>
        <p:nvSpPr>
          <p:cNvPr id="84995"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66788">
              <a:defRPr sz="2000">
                <a:solidFill>
                  <a:schemeClr val="tx1"/>
                </a:solidFill>
                <a:latin typeface="Arial" charset="0"/>
                <a:ea typeface="ＭＳ Ｐゴシック" charset="-128"/>
              </a:defRPr>
            </a:lvl1pPr>
            <a:lvl2pPr marL="742950" indent="-285750" defTabSz="966788">
              <a:defRPr sz="2000">
                <a:solidFill>
                  <a:schemeClr val="tx1"/>
                </a:solidFill>
                <a:latin typeface="Arial" charset="0"/>
                <a:ea typeface="ＭＳ Ｐゴシック" charset="-128"/>
              </a:defRPr>
            </a:lvl2pPr>
            <a:lvl3pPr marL="1143000" indent="-228600" defTabSz="966788">
              <a:defRPr sz="2000">
                <a:solidFill>
                  <a:schemeClr val="tx1"/>
                </a:solidFill>
                <a:latin typeface="Arial" charset="0"/>
                <a:ea typeface="ＭＳ Ｐゴシック" charset="-128"/>
              </a:defRPr>
            </a:lvl3pPr>
            <a:lvl4pPr marL="1600200" indent="-228600" defTabSz="966788">
              <a:defRPr sz="2000">
                <a:solidFill>
                  <a:schemeClr val="tx1"/>
                </a:solidFill>
                <a:latin typeface="Arial" charset="0"/>
                <a:ea typeface="ＭＳ Ｐゴシック" charset="-128"/>
              </a:defRPr>
            </a:lvl4pPr>
            <a:lvl5pPr marL="2057400" indent="-228600" defTabSz="966788">
              <a:defRPr sz="2000">
                <a:solidFill>
                  <a:schemeClr val="tx1"/>
                </a:solidFill>
                <a:latin typeface="Arial" charset="0"/>
                <a:ea typeface="ＭＳ Ｐゴシック" charset="-128"/>
              </a:defRPr>
            </a:lvl5pPr>
            <a:lvl6pPr marL="2514600" indent="-228600" defTabSz="966788"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128"/>
              </a:defRPr>
            </a:lvl6pPr>
            <a:lvl7pPr marL="2971800" indent="-228600" defTabSz="966788"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128"/>
              </a:defRPr>
            </a:lvl7pPr>
            <a:lvl8pPr marL="3429000" indent="-228600" defTabSz="966788"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128"/>
              </a:defRPr>
            </a:lvl8pPr>
            <a:lvl9pPr marL="3886200" indent="-228600" defTabSz="966788"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128"/>
              </a:defRPr>
            </a:lvl9pPr>
          </a:lstStyle>
          <a:p>
            <a:fld id="{C06F4D2E-71E8-3D47-82F5-A544D7A90D8A}" type="slidenum">
              <a:rPr lang="en-US" altLang="en-US" sz="1300">
                <a:latin typeface="Times New Roman" charset="0"/>
              </a:rPr>
              <a:pPr/>
              <a:t>47</a:t>
            </a:fld>
            <a:endParaRPr lang="en-US" altLang="en-US" sz="1300">
              <a:latin typeface="Times New Roman" charset="0"/>
            </a:endParaRPr>
          </a:p>
        </p:txBody>
      </p:sp>
    </p:spTree>
    <p:extLst>
      <p:ext uri="{BB962C8B-B14F-4D97-AF65-F5344CB8AC3E}">
        <p14:creationId xmlns:p14="http://schemas.microsoft.com/office/powerpoint/2010/main" val="54899825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F256D3D-46DC-448A-B49B-72388CCEB8B4}" type="slidenum">
              <a:rPr lang="en-US"/>
              <a:pPr/>
              <a:t>48</a:t>
            </a:fld>
            <a:endParaRPr lang="en-US"/>
          </a:p>
        </p:txBody>
      </p:sp>
      <p:sp>
        <p:nvSpPr>
          <p:cNvPr id="139266" name="Rectangle 2"/>
          <p:cNvSpPr>
            <a:spLocks noGrp="1" noRot="1" noChangeAspect="1" noChangeArrowheads="1" noTextEdit="1"/>
          </p:cNvSpPr>
          <p:nvPr>
            <p:ph type="sldImg"/>
          </p:nvPr>
        </p:nvSpPr>
        <p:spPr>
          <a:ln/>
        </p:spPr>
      </p:sp>
      <p:sp>
        <p:nvSpPr>
          <p:cNvPr id="13926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81235794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Slide Image Placeholder 1"/>
          <p:cNvSpPr>
            <a:spLocks noGrp="1" noRot="1" noChangeAspect="1" noTextEdit="1"/>
          </p:cNvSpPr>
          <p:nvPr>
            <p:ph type="sldImg"/>
          </p:nvPr>
        </p:nvSpPr>
        <p:spPr>
          <a:ln/>
        </p:spPr>
      </p:sp>
      <p:sp>
        <p:nvSpPr>
          <p:cNvPr id="89090" name="Notes Placeholder 2"/>
          <p:cNvSpPr>
            <a:spLocks noGrp="1"/>
          </p:cNvSpPr>
          <p:nvPr>
            <p:ph type="body" idx="1"/>
          </p:nvPr>
        </p:nvSpPr>
        <p:spPr>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tLang="en-US">
              <a:latin typeface="Times New Roman" charset="0"/>
              <a:ea typeface="ＭＳ Ｐゴシック" charset="-128"/>
            </a:endParaRPr>
          </a:p>
        </p:txBody>
      </p:sp>
      <p:sp>
        <p:nvSpPr>
          <p:cNvPr id="89091"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66788">
              <a:defRPr sz="2000">
                <a:solidFill>
                  <a:schemeClr val="tx1"/>
                </a:solidFill>
                <a:latin typeface="Arial" charset="0"/>
                <a:ea typeface="ＭＳ Ｐゴシック" charset="-128"/>
              </a:defRPr>
            </a:lvl1pPr>
            <a:lvl2pPr marL="742950" indent="-285750" defTabSz="966788">
              <a:defRPr sz="2000">
                <a:solidFill>
                  <a:schemeClr val="tx1"/>
                </a:solidFill>
                <a:latin typeface="Arial" charset="0"/>
                <a:ea typeface="ＭＳ Ｐゴシック" charset="-128"/>
              </a:defRPr>
            </a:lvl2pPr>
            <a:lvl3pPr marL="1143000" indent="-228600" defTabSz="966788">
              <a:defRPr sz="2000">
                <a:solidFill>
                  <a:schemeClr val="tx1"/>
                </a:solidFill>
                <a:latin typeface="Arial" charset="0"/>
                <a:ea typeface="ＭＳ Ｐゴシック" charset="-128"/>
              </a:defRPr>
            </a:lvl3pPr>
            <a:lvl4pPr marL="1600200" indent="-228600" defTabSz="966788">
              <a:defRPr sz="2000">
                <a:solidFill>
                  <a:schemeClr val="tx1"/>
                </a:solidFill>
                <a:latin typeface="Arial" charset="0"/>
                <a:ea typeface="ＭＳ Ｐゴシック" charset="-128"/>
              </a:defRPr>
            </a:lvl4pPr>
            <a:lvl5pPr marL="2057400" indent="-228600" defTabSz="966788">
              <a:defRPr sz="2000">
                <a:solidFill>
                  <a:schemeClr val="tx1"/>
                </a:solidFill>
                <a:latin typeface="Arial" charset="0"/>
                <a:ea typeface="ＭＳ Ｐゴシック" charset="-128"/>
              </a:defRPr>
            </a:lvl5pPr>
            <a:lvl6pPr marL="2514600" indent="-228600" defTabSz="966788"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128"/>
              </a:defRPr>
            </a:lvl6pPr>
            <a:lvl7pPr marL="2971800" indent="-228600" defTabSz="966788"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128"/>
              </a:defRPr>
            </a:lvl7pPr>
            <a:lvl8pPr marL="3429000" indent="-228600" defTabSz="966788"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128"/>
              </a:defRPr>
            </a:lvl8pPr>
            <a:lvl9pPr marL="3886200" indent="-228600" defTabSz="966788"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128"/>
              </a:defRPr>
            </a:lvl9pPr>
          </a:lstStyle>
          <a:p>
            <a:fld id="{7934AF31-F8A5-9241-86C4-5186BA50FFE2}" type="slidenum">
              <a:rPr lang="en-US" altLang="en-US" sz="1300">
                <a:latin typeface="Times New Roman" charset="0"/>
              </a:rPr>
              <a:pPr/>
              <a:t>49</a:t>
            </a:fld>
            <a:endParaRPr lang="en-US" altLang="en-US" sz="1300">
              <a:latin typeface="Times New Roman" charset="0"/>
            </a:endParaRPr>
          </a:p>
        </p:txBody>
      </p:sp>
    </p:spTree>
    <p:extLst>
      <p:ext uri="{BB962C8B-B14F-4D97-AF65-F5344CB8AC3E}">
        <p14:creationId xmlns:p14="http://schemas.microsoft.com/office/powerpoint/2010/main" val="16927385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8B03770-0776-4964-AC37-8CD1B5DC8ABE}" type="slidenum">
              <a:rPr lang="en-US"/>
              <a:pPr/>
              <a:t>5</a:t>
            </a:fld>
            <a:endParaRPr lang="en-US"/>
          </a:p>
        </p:txBody>
      </p:sp>
      <p:sp>
        <p:nvSpPr>
          <p:cNvPr id="122882" name="Rectangle 2"/>
          <p:cNvSpPr>
            <a:spLocks noGrp="1" noRot="1" noChangeAspect="1" noChangeArrowheads="1" noTextEdit="1"/>
          </p:cNvSpPr>
          <p:nvPr>
            <p:ph type="sldImg"/>
          </p:nvPr>
        </p:nvSpPr>
        <p:spPr>
          <a:ln/>
        </p:spPr>
      </p:sp>
      <p:sp>
        <p:nvSpPr>
          <p:cNvPr id="12288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51981771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Slide Image Placeholder 1"/>
          <p:cNvSpPr>
            <a:spLocks noGrp="1" noRot="1" noChangeAspect="1" noTextEdit="1"/>
          </p:cNvSpPr>
          <p:nvPr>
            <p:ph type="sldImg"/>
          </p:nvPr>
        </p:nvSpPr>
        <p:spPr>
          <a:ln/>
        </p:spPr>
      </p:sp>
      <p:sp>
        <p:nvSpPr>
          <p:cNvPr id="91138" name="Notes Placeholder 2"/>
          <p:cNvSpPr>
            <a:spLocks noGrp="1"/>
          </p:cNvSpPr>
          <p:nvPr>
            <p:ph type="body" idx="1"/>
          </p:nvPr>
        </p:nvSpPr>
        <p:spPr>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tLang="en-US">
              <a:latin typeface="Times New Roman" charset="0"/>
              <a:ea typeface="ＭＳ Ｐゴシック" charset="-128"/>
            </a:endParaRPr>
          </a:p>
        </p:txBody>
      </p:sp>
      <p:sp>
        <p:nvSpPr>
          <p:cNvPr id="91139"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66788">
              <a:defRPr sz="2000">
                <a:solidFill>
                  <a:schemeClr val="tx1"/>
                </a:solidFill>
                <a:latin typeface="Arial" charset="0"/>
                <a:ea typeface="ＭＳ Ｐゴシック" charset="-128"/>
              </a:defRPr>
            </a:lvl1pPr>
            <a:lvl2pPr marL="742950" indent="-285750" defTabSz="966788">
              <a:defRPr sz="2000">
                <a:solidFill>
                  <a:schemeClr val="tx1"/>
                </a:solidFill>
                <a:latin typeface="Arial" charset="0"/>
                <a:ea typeface="ＭＳ Ｐゴシック" charset="-128"/>
              </a:defRPr>
            </a:lvl2pPr>
            <a:lvl3pPr marL="1143000" indent="-228600" defTabSz="966788">
              <a:defRPr sz="2000">
                <a:solidFill>
                  <a:schemeClr val="tx1"/>
                </a:solidFill>
                <a:latin typeface="Arial" charset="0"/>
                <a:ea typeface="ＭＳ Ｐゴシック" charset="-128"/>
              </a:defRPr>
            </a:lvl3pPr>
            <a:lvl4pPr marL="1600200" indent="-228600" defTabSz="966788">
              <a:defRPr sz="2000">
                <a:solidFill>
                  <a:schemeClr val="tx1"/>
                </a:solidFill>
                <a:latin typeface="Arial" charset="0"/>
                <a:ea typeface="ＭＳ Ｐゴシック" charset="-128"/>
              </a:defRPr>
            </a:lvl4pPr>
            <a:lvl5pPr marL="2057400" indent="-228600" defTabSz="966788">
              <a:defRPr sz="2000">
                <a:solidFill>
                  <a:schemeClr val="tx1"/>
                </a:solidFill>
                <a:latin typeface="Arial" charset="0"/>
                <a:ea typeface="ＭＳ Ｐゴシック" charset="-128"/>
              </a:defRPr>
            </a:lvl5pPr>
            <a:lvl6pPr marL="2514600" indent="-228600" defTabSz="966788"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128"/>
              </a:defRPr>
            </a:lvl6pPr>
            <a:lvl7pPr marL="2971800" indent="-228600" defTabSz="966788"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128"/>
              </a:defRPr>
            </a:lvl7pPr>
            <a:lvl8pPr marL="3429000" indent="-228600" defTabSz="966788"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128"/>
              </a:defRPr>
            </a:lvl8pPr>
            <a:lvl9pPr marL="3886200" indent="-228600" defTabSz="966788"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128"/>
              </a:defRPr>
            </a:lvl9pPr>
          </a:lstStyle>
          <a:p>
            <a:fld id="{61E673E1-A154-EB4E-9513-9B18EE07E490}" type="slidenum">
              <a:rPr lang="en-US" altLang="en-US" sz="1300">
                <a:latin typeface="Times New Roman" charset="0"/>
              </a:rPr>
              <a:pPr/>
              <a:t>50</a:t>
            </a:fld>
            <a:endParaRPr lang="en-US" altLang="en-US" sz="1300">
              <a:latin typeface="Times New Roman" charset="0"/>
            </a:endParaRPr>
          </a:p>
        </p:txBody>
      </p:sp>
    </p:spTree>
    <p:extLst>
      <p:ext uri="{BB962C8B-B14F-4D97-AF65-F5344CB8AC3E}">
        <p14:creationId xmlns:p14="http://schemas.microsoft.com/office/powerpoint/2010/main" val="24813213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Slide Image Placeholder 1"/>
          <p:cNvSpPr>
            <a:spLocks noGrp="1" noRot="1" noChangeAspect="1" noTextEdit="1"/>
          </p:cNvSpPr>
          <p:nvPr>
            <p:ph type="sldImg"/>
          </p:nvPr>
        </p:nvSpPr>
        <p:spPr>
          <a:ln/>
        </p:spPr>
      </p:sp>
      <p:sp>
        <p:nvSpPr>
          <p:cNvPr id="93186" name="Notes Placeholder 2"/>
          <p:cNvSpPr>
            <a:spLocks noGrp="1"/>
          </p:cNvSpPr>
          <p:nvPr>
            <p:ph type="body" idx="1"/>
          </p:nvPr>
        </p:nvSpPr>
        <p:spPr>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tLang="en-US">
              <a:latin typeface="Times New Roman" charset="0"/>
              <a:ea typeface="ＭＳ Ｐゴシック" charset="-128"/>
            </a:endParaRPr>
          </a:p>
        </p:txBody>
      </p:sp>
      <p:sp>
        <p:nvSpPr>
          <p:cNvPr id="93187"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66788">
              <a:defRPr sz="2000">
                <a:solidFill>
                  <a:schemeClr val="tx1"/>
                </a:solidFill>
                <a:latin typeface="Arial" charset="0"/>
                <a:ea typeface="ＭＳ Ｐゴシック" charset="-128"/>
              </a:defRPr>
            </a:lvl1pPr>
            <a:lvl2pPr marL="742950" indent="-285750" defTabSz="966788">
              <a:defRPr sz="2000">
                <a:solidFill>
                  <a:schemeClr val="tx1"/>
                </a:solidFill>
                <a:latin typeface="Arial" charset="0"/>
                <a:ea typeface="ＭＳ Ｐゴシック" charset="-128"/>
              </a:defRPr>
            </a:lvl2pPr>
            <a:lvl3pPr marL="1143000" indent="-228600" defTabSz="966788">
              <a:defRPr sz="2000">
                <a:solidFill>
                  <a:schemeClr val="tx1"/>
                </a:solidFill>
                <a:latin typeface="Arial" charset="0"/>
                <a:ea typeface="ＭＳ Ｐゴシック" charset="-128"/>
              </a:defRPr>
            </a:lvl3pPr>
            <a:lvl4pPr marL="1600200" indent="-228600" defTabSz="966788">
              <a:defRPr sz="2000">
                <a:solidFill>
                  <a:schemeClr val="tx1"/>
                </a:solidFill>
                <a:latin typeface="Arial" charset="0"/>
                <a:ea typeface="ＭＳ Ｐゴシック" charset="-128"/>
              </a:defRPr>
            </a:lvl4pPr>
            <a:lvl5pPr marL="2057400" indent="-228600" defTabSz="966788">
              <a:defRPr sz="2000">
                <a:solidFill>
                  <a:schemeClr val="tx1"/>
                </a:solidFill>
                <a:latin typeface="Arial" charset="0"/>
                <a:ea typeface="ＭＳ Ｐゴシック" charset="-128"/>
              </a:defRPr>
            </a:lvl5pPr>
            <a:lvl6pPr marL="2514600" indent="-228600" defTabSz="966788"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128"/>
              </a:defRPr>
            </a:lvl6pPr>
            <a:lvl7pPr marL="2971800" indent="-228600" defTabSz="966788"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128"/>
              </a:defRPr>
            </a:lvl7pPr>
            <a:lvl8pPr marL="3429000" indent="-228600" defTabSz="966788"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128"/>
              </a:defRPr>
            </a:lvl8pPr>
            <a:lvl9pPr marL="3886200" indent="-228600" defTabSz="966788"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128"/>
              </a:defRPr>
            </a:lvl9pPr>
          </a:lstStyle>
          <a:p>
            <a:fld id="{CA75E485-BDCC-C441-B83E-30AAE84BDC8E}" type="slidenum">
              <a:rPr lang="en-US" altLang="en-US" sz="1300">
                <a:latin typeface="Times New Roman" charset="0"/>
              </a:rPr>
              <a:pPr/>
              <a:t>51</a:t>
            </a:fld>
            <a:endParaRPr lang="en-US" altLang="en-US" sz="1300">
              <a:latin typeface="Times New Roman" charset="0"/>
            </a:endParaRPr>
          </a:p>
        </p:txBody>
      </p:sp>
    </p:spTree>
    <p:extLst>
      <p:ext uri="{BB962C8B-B14F-4D97-AF65-F5344CB8AC3E}">
        <p14:creationId xmlns:p14="http://schemas.microsoft.com/office/powerpoint/2010/main" val="117564547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Slide Image Placeholder 1"/>
          <p:cNvSpPr>
            <a:spLocks noGrp="1" noRot="1" noChangeAspect="1" noTextEdit="1"/>
          </p:cNvSpPr>
          <p:nvPr>
            <p:ph type="sldImg"/>
          </p:nvPr>
        </p:nvSpPr>
        <p:spPr>
          <a:ln/>
        </p:spPr>
      </p:sp>
      <p:sp>
        <p:nvSpPr>
          <p:cNvPr id="95234" name="Notes Placeholder 2"/>
          <p:cNvSpPr>
            <a:spLocks noGrp="1"/>
          </p:cNvSpPr>
          <p:nvPr>
            <p:ph type="body" idx="1"/>
          </p:nvPr>
        </p:nvSpPr>
        <p:spPr>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tLang="en-US">
              <a:latin typeface="Times New Roman" charset="0"/>
              <a:ea typeface="ＭＳ Ｐゴシック" charset="-128"/>
            </a:endParaRPr>
          </a:p>
        </p:txBody>
      </p:sp>
      <p:sp>
        <p:nvSpPr>
          <p:cNvPr id="95235"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66788">
              <a:defRPr sz="2000">
                <a:solidFill>
                  <a:schemeClr val="tx1"/>
                </a:solidFill>
                <a:latin typeface="Arial" charset="0"/>
                <a:ea typeface="ＭＳ Ｐゴシック" charset="-128"/>
              </a:defRPr>
            </a:lvl1pPr>
            <a:lvl2pPr marL="742950" indent="-285750" defTabSz="966788">
              <a:defRPr sz="2000">
                <a:solidFill>
                  <a:schemeClr val="tx1"/>
                </a:solidFill>
                <a:latin typeface="Arial" charset="0"/>
                <a:ea typeface="ＭＳ Ｐゴシック" charset="-128"/>
              </a:defRPr>
            </a:lvl2pPr>
            <a:lvl3pPr marL="1143000" indent="-228600" defTabSz="966788">
              <a:defRPr sz="2000">
                <a:solidFill>
                  <a:schemeClr val="tx1"/>
                </a:solidFill>
                <a:latin typeface="Arial" charset="0"/>
                <a:ea typeface="ＭＳ Ｐゴシック" charset="-128"/>
              </a:defRPr>
            </a:lvl3pPr>
            <a:lvl4pPr marL="1600200" indent="-228600" defTabSz="966788">
              <a:defRPr sz="2000">
                <a:solidFill>
                  <a:schemeClr val="tx1"/>
                </a:solidFill>
                <a:latin typeface="Arial" charset="0"/>
                <a:ea typeface="ＭＳ Ｐゴシック" charset="-128"/>
              </a:defRPr>
            </a:lvl4pPr>
            <a:lvl5pPr marL="2057400" indent="-228600" defTabSz="966788">
              <a:defRPr sz="2000">
                <a:solidFill>
                  <a:schemeClr val="tx1"/>
                </a:solidFill>
                <a:latin typeface="Arial" charset="0"/>
                <a:ea typeface="ＭＳ Ｐゴシック" charset="-128"/>
              </a:defRPr>
            </a:lvl5pPr>
            <a:lvl6pPr marL="2514600" indent="-228600" defTabSz="966788"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128"/>
              </a:defRPr>
            </a:lvl6pPr>
            <a:lvl7pPr marL="2971800" indent="-228600" defTabSz="966788"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128"/>
              </a:defRPr>
            </a:lvl7pPr>
            <a:lvl8pPr marL="3429000" indent="-228600" defTabSz="966788"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128"/>
              </a:defRPr>
            </a:lvl8pPr>
            <a:lvl9pPr marL="3886200" indent="-228600" defTabSz="966788"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128"/>
              </a:defRPr>
            </a:lvl9pPr>
          </a:lstStyle>
          <a:p>
            <a:fld id="{5D755DAA-3E07-8A46-AE5A-2BE880AD94A8}" type="slidenum">
              <a:rPr lang="en-US" altLang="en-US" sz="1300">
                <a:latin typeface="Times New Roman" charset="0"/>
              </a:rPr>
              <a:pPr/>
              <a:t>52</a:t>
            </a:fld>
            <a:endParaRPr lang="en-US" altLang="en-US" sz="1300">
              <a:latin typeface="Times New Roman" charset="0"/>
            </a:endParaRPr>
          </a:p>
        </p:txBody>
      </p:sp>
    </p:spTree>
    <p:extLst>
      <p:ext uri="{BB962C8B-B14F-4D97-AF65-F5344CB8AC3E}">
        <p14:creationId xmlns:p14="http://schemas.microsoft.com/office/powerpoint/2010/main" val="34133494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Slide Image Placeholder 1"/>
          <p:cNvSpPr>
            <a:spLocks noGrp="1" noRot="1" noChangeAspect="1" noTextEdit="1"/>
          </p:cNvSpPr>
          <p:nvPr>
            <p:ph type="sldImg"/>
          </p:nvPr>
        </p:nvSpPr>
        <p:spPr>
          <a:ln/>
        </p:spPr>
      </p:sp>
      <p:sp>
        <p:nvSpPr>
          <p:cNvPr id="97282" name="Notes Placeholder 2"/>
          <p:cNvSpPr>
            <a:spLocks noGrp="1"/>
          </p:cNvSpPr>
          <p:nvPr>
            <p:ph type="body" idx="1"/>
          </p:nvPr>
        </p:nvSpPr>
        <p:spPr>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tLang="en-US">
              <a:latin typeface="Times New Roman" charset="0"/>
              <a:ea typeface="ＭＳ Ｐゴシック" charset="-128"/>
            </a:endParaRPr>
          </a:p>
        </p:txBody>
      </p:sp>
      <p:sp>
        <p:nvSpPr>
          <p:cNvPr id="97283"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66788">
              <a:defRPr sz="2000">
                <a:solidFill>
                  <a:schemeClr val="tx1"/>
                </a:solidFill>
                <a:latin typeface="Arial" charset="0"/>
                <a:ea typeface="ＭＳ Ｐゴシック" charset="-128"/>
              </a:defRPr>
            </a:lvl1pPr>
            <a:lvl2pPr marL="742950" indent="-285750" defTabSz="966788">
              <a:defRPr sz="2000">
                <a:solidFill>
                  <a:schemeClr val="tx1"/>
                </a:solidFill>
                <a:latin typeface="Arial" charset="0"/>
                <a:ea typeface="ＭＳ Ｐゴシック" charset="-128"/>
              </a:defRPr>
            </a:lvl2pPr>
            <a:lvl3pPr marL="1143000" indent="-228600" defTabSz="966788">
              <a:defRPr sz="2000">
                <a:solidFill>
                  <a:schemeClr val="tx1"/>
                </a:solidFill>
                <a:latin typeface="Arial" charset="0"/>
                <a:ea typeface="ＭＳ Ｐゴシック" charset="-128"/>
              </a:defRPr>
            </a:lvl3pPr>
            <a:lvl4pPr marL="1600200" indent="-228600" defTabSz="966788">
              <a:defRPr sz="2000">
                <a:solidFill>
                  <a:schemeClr val="tx1"/>
                </a:solidFill>
                <a:latin typeface="Arial" charset="0"/>
                <a:ea typeface="ＭＳ Ｐゴシック" charset="-128"/>
              </a:defRPr>
            </a:lvl4pPr>
            <a:lvl5pPr marL="2057400" indent="-228600" defTabSz="966788">
              <a:defRPr sz="2000">
                <a:solidFill>
                  <a:schemeClr val="tx1"/>
                </a:solidFill>
                <a:latin typeface="Arial" charset="0"/>
                <a:ea typeface="ＭＳ Ｐゴシック" charset="-128"/>
              </a:defRPr>
            </a:lvl5pPr>
            <a:lvl6pPr marL="2514600" indent="-228600" defTabSz="966788"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128"/>
              </a:defRPr>
            </a:lvl6pPr>
            <a:lvl7pPr marL="2971800" indent="-228600" defTabSz="966788"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128"/>
              </a:defRPr>
            </a:lvl7pPr>
            <a:lvl8pPr marL="3429000" indent="-228600" defTabSz="966788"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128"/>
              </a:defRPr>
            </a:lvl8pPr>
            <a:lvl9pPr marL="3886200" indent="-228600" defTabSz="966788"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128"/>
              </a:defRPr>
            </a:lvl9pPr>
          </a:lstStyle>
          <a:p>
            <a:fld id="{E9CD3811-076C-C346-A9DE-119F1A77BB6E}" type="slidenum">
              <a:rPr lang="en-US" altLang="en-US" sz="1300">
                <a:latin typeface="Times New Roman" charset="0"/>
              </a:rPr>
              <a:pPr/>
              <a:t>53</a:t>
            </a:fld>
            <a:endParaRPr lang="en-US" altLang="en-US" sz="1300">
              <a:latin typeface="Times New Roman" charset="0"/>
            </a:endParaRPr>
          </a:p>
        </p:txBody>
      </p:sp>
    </p:spTree>
    <p:extLst>
      <p:ext uri="{BB962C8B-B14F-4D97-AF65-F5344CB8AC3E}">
        <p14:creationId xmlns:p14="http://schemas.microsoft.com/office/powerpoint/2010/main" val="615588937"/>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4EB559D-6C25-40B7-827A-CC1038CCF774}" type="slidenum">
              <a:rPr lang="en-US"/>
              <a:pPr/>
              <a:t>54</a:t>
            </a:fld>
            <a:endParaRPr lang="en-US"/>
          </a:p>
        </p:txBody>
      </p:sp>
      <p:sp>
        <p:nvSpPr>
          <p:cNvPr id="106498" name="Rectangle 2"/>
          <p:cNvSpPr>
            <a:spLocks noGrp="1" noRot="1" noChangeAspect="1" noChangeArrowheads="1" noTextEdit="1"/>
          </p:cNvSpPr>
          <p:nvPr>
            <p:ph type="sldImg"/>
          </p:nvPr>
        </p:nvSpPr>
        <p:spPr>
          <a:xfrm>
            <a:off x="250825" y="731838"/>
            <a:ext cx="2224088" cy="1668462"/>
          </a:xfrm>
          <a:ln/>
        </p:spPr>
      </p:sp>
      <p:sp>
        <p:nvSpPr>
          <p:cNvPr id="106499" name="Rectangle 3"/>
          <p:cNvSpPr>
            <a:spLocks noGrp="1" noChangeArrowheads="1"/>
          </p:cNvSpPr>
          <p:nvPr>
            <p:ph type="body" idx="1"/>
          </p:nvPr>
        </p:nvSpPr>
        <p:spPr>
          <a:xfrm>
            <a:off x="396875" y="2611438"/>
            <a:ext cx="6067425" cy="6088062"/>
          </a:xfrm>
        </p:spPr>
        <p:txBody>
          <a:bodyPr/>
          <a:lstStyle/>
          <a:p>
            <a:endParaRPr lang="en-US"/>
          </a:p>
        </p:txBody>
      </p:sp>
    </p:spTree>
    <p:extLst>
      <p:ext uri="{BB962C8B-B14F-4D97-AF65-F5344CB8AC3E}">
        <p14:creationId xmlns:p14="http://schemas.microsoft.com/office/powerpoint/2010/main" val="121711094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0AD23F6-D08E-4355-B496-099DB0A7FE9D}" type="slidenum">
              <a:rPr lang="en-US"/>
              <a:pPr/>
              <a:t>55</a:t>
            </a:fld>
            <a:endParaRPr lang="en-US"/>
          </a:p>
        </p:txBody>
      </p:sp>
      <p:sp>
        <p:nvSpPr>
          <p:cNvPr id="143362" name="Rectangle 2"/>
          <p:cNvSpPr>
            <a:spLocks noGrp="1" noRot="1" noChangeAspect="1" noChangeArrowheads="1" noTextEdit="1"/>
          </p:cNvSpPr>
          <p:nvPr>
            <p:ph type="sldImg"/>
          </p:nvPr>
        </p:nvSpPr>
        <p:spPr>
          <a:ln/>
        </p:spPr>
      </p:sp>
      <p:sp>
        <p:nvSpPr>
          <p:cNvPr id="14336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21923349"/>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7372BF4-0A57-4497-AEC1-AB0067E378E6}" type="slidenum">
              <a:rPr lang="en-US"/>
              <a:pPr/>
              <a:t>56</a:t>
            </a:fld>
            <a:endParaRPr lang="en-US"/>
          </a:p>
        </p:txBody>
      </p:sp>
      <p:sp>
        <p:nvSpPr>
          <p:cNvPr id="144386" name="Rectangle 2"/>
          <p:cNvSpPr>
            <a:spLocks noGrp="1" noRot="1" noChangeAspect="1" noChangeArrowheads="1" noTextEdit="1"/>
          </p:cNvSpPr>
          <p:nvPr>
            <p:ph type="sldImg"/>
          </p:nvPr>
        </p:nvSpPr>
        <p:spPr>
          <a:ln/>
        </p:spPr>
      </p:sp>
      <p:sp>
        <p:nvSpPr>
          <p:cNvPr id="14438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74724249"/>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29EBD2D-78BD-4CBB-B42D-BE95EC9DAB2C}" type="slidenum">
              <a:rPr lang="en-US"/>
              <a:pPr/>
              <a:t>57</a:t>
            </a:fld>
            <a:endParaRPr lang="en-US"/>
          </a:p>
        </p:txBody>
      </p:sp>
      <p:sp>
        <p:nvSpPr>
          <p:cNvPr id="179202" name="Rectangle 2"/>
          <p:cNvSpPr>
            <a:spLocks noGrp="1" noRot="1" noChangeAspect="1" noChangeArrowheads="1" noTextEdit="1"/>
          </p:cNvSpPr>
          <p:nvPr>
            <p:ph type="sldImg"/>
          </p:nvPr>
        </p:nvSpPr>
        <p:spPr>
          <a:ln/>
        </p:spPr>
      </p:sp>
      <p:sp>
        <p:nvSpPr>
          <p:cNvPr id="17920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086728113"/>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8FEF394-D90A-4EBB-A097-1DBBC06467FA}" type="slidenum">
              <a:rPr lang="en-US"/>
              <a:pPr/>
              <a:t>58</a:t>
            </a:fld>
            <a:endParaRPr lang="en-US"/>
          </a:p>
        </p:txBody>
      </p:sp>
      <p:sp>
        <p:nvSpPr>
          <p:cNvPr id="145410" name="Rectangle 2"/>
          <p:cNvSpPr>
            <a:spLocks noGrp="1" noRot="1" noChangeAspect="1" noChangeArrowheads="1" noTextEdit="1"/>
          </p:cNvSpPr>
          <p:nvPr>
            <p:ph type="sldImg"/>
          </p:nvPr>
        </p:nvSpPr>
        <p:spPr>
          <a:ln/>
        </p:spPr>
      </p:sp>
      <p:sp>
        <p:nvSpPr>
          <p:cNvPr id="14541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00611893"/>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CCB8084-3199-48C3-86F9-545433E2DCEF}" type="slidenum">
              <a:rPr lang="en-US"/>
              <a:pPr/>
              <a:t>59</a:t>
            </a:fld>
            <a:endParaRPr lang="en-US"/>
          </a:p>
        </p:txBody>
      </p:sp>
      <p:sp>
        <p:nvSpPr>
          <p:cNvPr id="146434" name="Rectangle 2"/>
          <p:cNvSpPr>
            <a:spLocks noGrp="1" noRot="1" noChangeAspect="1" noChangeArrowheads="1" noTextEdit="1"/>
          </p:cNvSpPr>
          <p:nvPr>
            <p:ph type="sldImg"/>
          </p:nvPr>
        </p:nvSpPr>
        <p:spPr>
          <a:ln/>
        </p:spPr>
      </p:sp>
      <p:sp>
        <p:nvSpPr>
          <p:cNvPr id="14643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347598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27343">
              <a:defRPr sz="2300">
                <a:solidFill>
                  <a:schemeClr val="tx1"/>
                </a:solidFill>
                <a:latin typeface="Comic Sans MS" charset="0"/>
                <a:ea typeface="ＭＳ Ｐゴシック" charset="0"/>
              </a:defRPr>
            </a:lvl1pPr>
            <a:lvl2pPr marL="712638" indent="-274091" defTabSz="927343">
              <a:defRPr sz="2300">
                <a:solidFill>
                  <a:schemeClr val="tx1"/>
                </a:solidFill>
                <a:latin typeface="Comic Sans MS" charset="0"/>
                <a:ea typeface="ＭＳ Ｐゴシック" charset="0"/>
              </a:defRPr>
            </a:lvl2pPr>
            <a:lvl3pPr marL="1096366" indent="-219273" defTabSz="927343">
              <a:defRPr sz="2300">
                <a:solidFill>
                  <a:schemeClr val="tx1"/>
                </a:solidFill>
                <a:latin typeface="Comic Sans MS" charset="0"/>
                <a:ea typeface="ＭＳ Ｐゴシック" charset="0"/>
              </a:defRPr>
            </a:lvl3pPr>
            <a:lvl4pPr marL="1534912" indent="-219273" defTabSz="927343">
              <a:defRPr sz="2300">
                <a:solidFill>
                  <a:schemeClr val="tx1"/>
                </a:solidFill>
                <a:latin typeface="Comic Sans MS" charset="0"/>
                <a:ea typeface="ＭＳ Ｐゴシック" charset="0"/>
              </a:defRPr>
            </a:lvl4pPr>
            <a:lvl5pPr marL="1973458" indent="-219273" defTabSz="927343">
              <a:defRPr sz="2300">
                <a:solidFill>
                  <a:schemeClr val="tx1"/>
                </a:solidFill>
                <a:latin typeface="Comic Sans MS" charset="0"/>
                <a:ea typeface="ＭＳ Ｐゴシック" charset="0"/>
              </a:defRPr>
            </a:lvl5pPr>
            <a:lvl6pPr marL="2412004" indent="-219273" defTabSz="927343" eaLnBrk="0" fontAlgn="base" hangingPunct="0">
              <a:spcBef>
                <a:spcPct val="20000"/>
              </a:spcBef>
              <a:spcAft>
                <a:spcPct val="0"/>
              </a:spcAft>
              <a:buClr>
                <a:schemeClr val="accent2"/>
              </a:buClr>
              <a:buSzPct val="85000"/>
              <a:buFont typeface="ZapfDingbats" charset="0"/>
              <a:defRPr sz="2300">
                <a:solidFill>
                  <a:schemeClr val="tx1"/>
                </a:solidFill>
                <a:latin typeface="Comic Sans MS" charset="0"/>
                <a:ea typeface="ＭＳ Ｐゴシック" charset="0"/>
              </a:defRPr>
            </a:lvl6pPr>
            <a:lvl7pPr marL="2850551" indent="-219273" defTabSz="927343" eaLnBrk="0" fontAlgn="base" hangingPunct="0">
              <a:spcBef>
                <a:spcPct val="20000"/>
              </a:spcBef>
              <a:spcAft>
                <a:spcPct val="0"/>
              </a:spcAft>
              <a:buClr>
                <a:schemeClr val="accent2"/>
              </a:buClr>
              <a:buSzPct val="85000"/>
              <a:buFont typeface="ZapfDingbats" charset="0"/>
              <a:defRPr sz="2300">
                <a:solidFill>
                  <a:schemeClr val="tx1"/>
                </a:solidFill>
                <a:latin typeface="Comic Sans MS" charset="0"/>
                <a:ea typeface="ＭＳ Ｐゴシック" charset="0"/>
              </a:defRPr>
            </a:lvl7pPr>
            <a:lvl8pPr marL="3289097" indent="-219273" defTabSz="927343" eaLnBrk="0" fontAlgn="base" hangingPunct="0">
              <a:spcBef>
                <a:spcPct val="20000"/>
              </a:spcBef>
              <a:spcAft>
                <a:spcPct val="0"/>
              </a:spcAft>
              <a:buClr>
                <a:schemeClr val="accent2"/>
              </a:buClr>
              <a:buSzPct val="85000"/>
              <a:buFont typeface="ZapfDingbats" charset="0"/>
              <a:defRPr sz="2300">
                <a:solidFill>
                  <a:schemeClr val="tx1"/>
                </a:solidFill>
                <a:latin typeface="Comic Sans MS" charset="0"/>
                <a:ea typeface="ＭＳ Ｐゴシック" charset="0"/>
              </a:defRPr>
            </a:lvl8pPr>
            <a:lvl9pPr marL="3727643" indent="-219273" defTabSz="927343" eaLnBrk="0" fontAlgn="base" hangingPunct="0">
              <a:spcBef>
                <a:spcPct val="20000"/>
              </a:spcBef>
              <a:spcAft>
                <a:spcPct val="0"/>
              </a:spcAft>
              <a:buClr>
                <a:schemeClr val="accent2"/>
              </a:buClr>
              <a:buSzPct val="85000"/>
              <a:buFont typeface="ZapfDingbats" charset="0"/>
              <a:defRPr sz="2300">
                <a:solidFill>
                  <a:schemeClr val="tx1"/>
                </a:solidFill>
                <a:latin typeface="Comic Sans MS" charset="0"/>
                <a:ea typeface="ＭＳ Ｐゴシック" charset="0"/>
              </a:defRPr>
            </a:lvl9pPr>
          </a:lstStyle>
          <a:p>
            <a:fld id="{A93B4BFB-0B9A-EA43-B8AD-D6C880A3D453}" type="slidenum">
              <a:rPr lang="en-US" sz="1200">
                <a:latin typeface="Times New Roman" charset="0"/>
              </a:rPr>
              <a:pPr/>
              <a:t>6</a:t>
            </a:fld>
            <a:endParaRPr lang="en-US" sz="1200">
              <a:latin typeface="Times New Roman" charset="0"/>
            </a:endParaRPr>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xfrm>
            <a:off x="911692" y="4463608"/>
            <a:ext cx="5007631" cy="4227453"/>
          </a:xfrm>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atin typeface="Times New Roman" charset="0"/>
            </a:endParaRPr>
          </a:p>
        </p:txBody>
      </p:sp>
    </p:spTree>
    <p:extLst>
      <p:ext uri="{BB962C8B-B14F-4D97-AF65-F5344CB8AC3E}">
        <p14:creationId xmlns:p14="http://schemas.microsoft.com/office/powerpoint/2010/main" val="1405855394"/>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F012B12-BDA9-4976-A73B-D3115D716CE3}" type="slidenum">
              <a:rPr lang="en-US"/>
              <a:pPr/>
              <a:t>60</a:t>
            </a:fld>
            <a:endParaRPr lang="en-US"/>
          </a:p>
        </p:txBody>
      </p:sp>
      <p:sp>
        <p:nvSpPr>
          <p:cNvPr id="147458" name="Rectangle 2"/>
          <p:cNvSpPr>
            <a:spLocks noGrp="1" noRot="1" noChangeAspect="1" noChangeArrowheads="1" noTextEdit="1"/>
          </p:cNvSpPr>
          <p:nvPr>
            <p:ph type="sldImg"/>
          </p:nvPr>
        </p:nvSpPr>
        <p:spPr>
          <a:ln/>
        </p:spPr>
      </p:sp>
      <p:sp>
        <p:nvSpPr>
          <p:cNvPr id="14745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844726944"/>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D3512DC-AE57-4E7E-9F48-8DD65122B344}" type="slidenum">
              <a:rPr lang="en-US"/>
              <a:pPr/>
              <a:t>61</a:t>
            </a:fld>
            <a:endParaRPr lang="en-US"/>
          </a:p>
        </p:txBody>
      </p:sp>
      <p:sp>
        <p:nvSpPr>
          <p:cNvPr id="148482" name="Rectangle 2"/>
          <p:cNvSpPr>
            <a:spLocks noGrp="1" noRot="1" noChangeAspect="1" noChangeArrowheads="1" noTextEdit="1"/>
          </p:cNvSpPr>
          <p:nvPr>
            <p:ph type="sldImg"/>
          </p:nvPr>
        </p:nvSpPr>
        <p:spPr>
          <a:ln/>
        </p:spPr>
      </p:sp>
      <p:sp>
        <p:nvSpPr>
          <p:cNvPr id="14848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104336069"/>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D091D1F-6846-4696-A6AD-740EC5C330D1}" type="slidenum">
              <a:rPr lang="en-US"/>
              <a:pPr/>
              <a:t>62</a:t>
            </a:fld>
            <a:endParaRPr lang="en-US"/>
          </a:p>
        </p:txBody>
      </p:sp>
      <p:sp>
        <p:nvSpPr>
          <p:cNvPr id="149506" name="Rectangle 2"/>
          <p:cNvSpPr>
            <a:spLocks noGrp="1" noRot="1" noChangeAspect="1" noChangeArrowheads="1" noTextEdit="1"/>
          </p:cNvSpPr>
          <p:nvPr>
            <p:ph type="sldImg"/>
          </p:nvPr>
        </p:nvSpPr>
        <p:spPr>
          <a:ln/>
        </p:spPr>
      </p:sp>
      <p:sp>
        <p:nvSpPr>
          <p:cNvPr id="14950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022634309"/>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DFD7CF8-24EB-4827-BC17-D9409E54BA7B}" type="slidenum">
              <a:rPr lang="en-US"/>
              <a:pPr/>
              <a:t>63</a:t>
            </a:fld>
            <a:endParaRPr lang="en-US"/>
          </a:p>
        </p:txBody>
      </p:sp>
      <p:sp>
        <p:nvSpPr>
          <p:cNvPr id="150530" name="Rectangle 2"/>
          <p:cNvSpPr>
            <a:spLocks noGrp="1" noRot="1" noChangeAspect="1" noChangeArrowheads="1" noTextEdit="1"/>
          </p:cNvSpPr>
          <p:nvPr>
            <p:ph type="sldImg"/>
          </p:nvPr>
        </p:nvSpPr>
        <p:spPr>
          <a:ln/>
        </p:spPr>
      </p:sp>
      <p:sp>
        <p:nvSpPr>
          <p:cNvPr id="15053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896183000"/>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183AF75-2F0A-4826-A34B-F271A0750D0A}" type="slidenum">
              <a:rPr lang="en-US"/>
              <a:pPr/>
              <a:t>64</a:t>
            </a:fld>
            <a:endParaRPr lang="en-US"/>
          </a:p>
        </p:txBody>
      </p:sp>
      <p:sp>
        <p:nvSpPr>
          <p:cNvPr id="151554" name="Rectangle 2"/>
          <p:cNvSpPr>
            <a:spLocks noGrp="1" noRot="1" noChangeAspect="1" noChangeArrowheads="1" noTextEdit="1"/>
          </p:cNvSpPr>
          <p:nvPr>
            <p:ph type="sldImg"/>
          </p:nvPr>
        </p:nvSpPr>
        <p:spPr>
          <a:ln/>
        </p:spPr>
      </p:sp>
      <p:sp>
        <p:nvSpPr>
          <p:cNvPr id="15155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90359520"/>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83DDF69-8D5B-4BE2-B36D-69CE48D34C3F}" type="slidenum">
              <a:rPr lang="en-US"/>
              <a:pPr/>
              <a:t>65</a:t>
            </a:fld>
            <a:endParaRPr lang="en-US"/>
          </a:p>
        </p:txBody>
      </p:sp>
      <p:sp>
        <p:nvSpPr>
          <p:cNvPr id="152578" name="Rectangle 2"/>
          <p:cNvSpPr>
            <a:spLocks noGrp="1" noRot="1" noChangeAspect="1" noChangeArrowheads="1" noTextEdit="1"/>
          </p:cNvSpPr>
          <p:nvPr>
            <p:ph type="sldImg"/>
          </p:nvPr>
        </p:nvSpPr>
        <p:spPr>
          <a:ln/>
        </p:spPr>
      </p:sp>
      <p:sp>
        <p:nvSpPr>
          <p:cNvPr id="15257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577699101"/>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9511BD8-E965-4D18-A386-499793E50063}" type="slidenum">
              <a:rPr lang="en-US"/>
              <a:pPr/>
              <a:t>66</a:t>
            </a:fld>
            <a:endParaRPr lang="en-US"/>
          </a:p>
        </p:txBody>
      </p:sp>
      <p:sp>
        <p:nvSpPr>
          <p:cNvPr id="153602" name="Rectangle 2"/>
          <p:cNvSpPr>
            <a:spLocks noGrp="1" noRot="1" noChangeAspect="1" noChangeArrowheads="1" noTextEdit="1"/>
          </p:cNvSpPr>
          <p:nvPr>
            <p:ph type="sldImg"/>
          </p:nvPr>
        </p:nvSpPr>
        <p:spPr>
          <a:ln/>
        </p:spPr>
      </p:sp>
      <p:sp>
        <p:nvSpPr>
          <p:cNvPr id="15360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408200998"/>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722AFF2-D661-49BB-9978-27ED9F4753DA}" type="slidenum">
              <a:rPr lang="en-US"/>
              <a:pPr/>
              <a:t>67</a:t>
            </a:fld>
            <a:endParaRPr lang="en-US"/>
          </a:p>
        </p:txBody>
      </p:sp>
      <p:sp>
        <p:nvSpPr>
          <p:cNvPr id="154626" name="Rectangle 2"/>
          <p:cNvSpPr>
            <a:spLocks noGrp="1" noRot="1" noChangeAspect="1" noChangeArrowheads="1" noTextEdit="1"/>
          </p:cNvSpPr>
          <p:nvPr>
            <p:ph type="sldImg"/>
          </p:nvPr>
        </p:nvSpPr>
        <p:spPr>
          <a:ln/>
        </p:spPr>
      </p:sp>
      <p:sp>
        <p:nvSpPr>
          <p:cNvPr id="15462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16899799"/>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4A2D118-C9DC-4C64-AEF4-F139A62662CB}" type="slidenum">
              <a:rPr lang="en-US"/>
              <a:pPr/>
              <a:t>68</a:t>
            </a:fld>
            <a:endParaRPr lang="en-US"/>
          </a:p>
        </p:txBody>
      </p:sp>
      <p:sp>
        <p:nvSpPr>
          <p:cNvPr id="155650" name="Rectangle 2"/>
          <p:cNvSpPr>
            <a:spLocks noGrp="1" noRot="1" noChangeAspect="1" noChangeArrowheads="1" noTextEdit="1"/>
          </p:cNvSpPr>
          <p:nvPr>
            <p:ph type="sldImg"/>
          </p:nvPr>
        </p:nvSpPr>
        <p:spPr>
          <a:ln/>
        </p:spPr>
      </p:sp>
      <p:sp>
        <p:nvSpPr>
          <p:cNvPr id="15565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155172834"/>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09C1667-6046-462F-BFA6-C7527B8D171A}" type="slidenum">
              <a:rPr lang="en-US"/>
              <a:pPr/>
              <a:t>69</a:t>
            </a:fld>
            <a:endParaRPr lang="en-US"/>
          </a:p>
        </p:txBody>
      </p:sp>
      <p:sp>
        <p:nvSpPr>
          <p:cNvPr id="156674" name="Rectangle 2"/>
          <p:cNvSpPr>
            <a:spLocks noGrp="1" noRot="1" noChangeAspect="1" noChangeArrowheads="1" noTextEdit="1"/>
          </p:cNvSpPr>
          <p:nvPr>
            <p:ph type="sldImg"/>
          </p:nvPr>
        </p:nvSpPr>
        <p:spPr>
          <a:ln/>
        </p:spPr>
      </p:sp>
      <p:sp>
        <p:nvSpPr>
          <p:cNvPr id="15667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5214594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spect="1" noChangeArrowheads="1" noTextEdit="1"/>
          </p:cNvSpPr>
          <p:nvPr>
            <p:ph type="sldImg"/>
          </p:nvPr>
        </p:nvSpPr>
        <p:spPr>
          <a:solidFill>
            <a:srgbClr val="FFFFFF"/>
          </a:solidFill>
          <a:ln/>
        </p:spPr>
      </p:sp>
      <p:sp>
        <p:nvSpPr>
          <p:cNvPr id="55299" name="Rectangle 3"/>
          <p:cNvSpPr>
            <a:spLocks noGrp="1" noChangeArrowheads="1"/>
          </p:cNvSpPr>
          <p:nvPr>
            <p:ph type="body" idx="1"/>
          </p:nvPr>
        </p:nvSpPr>
        <p:spPr>
          <a:xfrm>
            <a:off x="911692" y="4463608"/>
            <a:ext cx="5007631" cy="4227453"/>
          </a:xfrm>
          <a:solidFill>
            <a:srgbClr val="FFFFFF"/>
          </a:solidFill>
          <a:ln>
            <a:solidFill>
              <a:srgbClr val="000000"/>
            </a:solidFill>
          </a:ln>
          <a:extLst>
            <a:ext uri="{FAA26D3D-D897-4be2-8F04-BA451C77F1D7}">
              <ma14:placeholderFlag xmlns:ma14="http://schemas.microsoft.com/office/mac/drawingml/2011/main" val="1"/>
            </a:ext>
          </a:extLst>
        </p:spPr>
        <p:txBody>
          <a:bodyPr lIns="90771" tIns="45386" rIns="90771" bIns="45386"/>
          <a:lstStyle/>
          <a:p>
            <a:endParaRPr lang="en-US">
              <a:latin typeface="Times New Roman" charset="0"/>
            </a:endParaRPr>
          </a:p>
        </p:txBody>
      </p:sp>
    </p:spTree>
    <p:extLst>
      <p:ext uri="{BB962C8B-B14F-4D97-AF65-F5344CB8AC3E}">
        <p14:creationId xmlns:p14="http://schemas.microsoft.com/office/powerpoint/2010/main" val="1596522664"/>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5"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E188615C-610A-6E47-A0C6-58C8B2500307}" type="slidenum">
              <a:rPr lang="en-US" sz="1200"/>
              <a:pPr/>
              <a:t>70</a:t>
            </a:fld>
            <a:endParaRPr lang="en-US" sz="1200"/>
          </a:p>
        </p:txBody>
      </p:sp>
      <p:sp>
        <p:nvSpPr>
          <p:cNvPr id="139266" name="Rectangle 2"/>
          <p:cNvSpPr>
            <a:spLocks noGrp="1" noRot="1" noChangeAspect="1" noChangeArrowheads="1" noTextEdit="1"/>
          </p:cNvSpPr>
          <p:nvPr>
            <p:ph type="sldImg"/>
          </p:nvPr>
        </p:nvSpPr>
        <p:spPr>
          <a:xfrm>
            <a:off x="250825" y="731838"/>
            <a:ext cx="2224088" cy="1668462"/>
          </a:xfrm>
          <a:solidFill>
            <a:srgbClr val="FFFFFF"/>
          </a:solidFill>
          <a:ln/>
        </p:spPr>
      </p:sp>
      <p:sp>
        <p:nvSpPr>
          <p:cNvPr id="139267" name="Rectangle 3"/>
          <p:cNvSpPr>
            <a:spLocks noGrp="1" noChangeArrowheads="1"/>
          </p:cNvSpPr>
          <p:nvPr>
            <p:ph type="body" idx="1"/>
          </p:nvPr>
        </p:nvSpPr>
        <p:spPr>
          <a:xfrm>
            <a:off x="396875" y="2611438"/>
            <a:ext cx="6067425" cy="6088062"/>
          </a:xfrm>
          <a:solidFill>
            <a:srgbClr val="FFFFFF"/>
          </a:solidFill>
          <a:ln>
            <a:solidFill>
              <a:srgbClr val="000000"/>
            </a:solidFill>
          </a:ln>
          <a:extLst>
            <a:ext uri="{FAA26D3D-D897-4be2-8F04-BA451C77F1D7}">
              <ma14:placeholderFlag xmlns:ma14="http://schemas.microsoft.com/office/mac/drawingml/2011/main" val="1"/>
            </a:ext>
          </a:extLst>
        </p:spPr>
        <p:txBody>
          <a:bodyPr/>
          <a:lstStyle/>
          <a:p>
            <a:endParaRPr lang="en-US">
              <a:latin typeface="Times New Roman" charset="0"/>
            </a:endParaRPr>
          </a:p>
        </p:txBody>
      </p:sp>
    </p:spTree>
    <p:extLst>
      <p:ext uri="{BB962C8B-B14F-4D97-AF65-F5344CB8AC3E}">
        <p14:creationId xmlns:p14="http://schemas.microsoft.com/office/powerpoint/2010/main" val="3786205619"/>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AA430AB-A6B6-4359-A43D-142A0F3A8DBB}" type="slidenum">
              <a:rPr lang="en-US"/>
              <a:pPr/>
              <a:t>71</a:t>
            </a:fld>
            <a:endParaRPr lang="en-US"/>
          </a:p>
        </p:txBody>
      </p:sp>
      <p:sp>
        <p:nvSpPr>
          <p:cNvPr id="99330" name="Rectangle 2"/>
          <p:cNvSpPr>
            <a:spLocks noGrp="1" noRot="1" noChangeAspect="1" noChangeArrowheads="1"/>
          </p:cNvSpPr>
          <p:nvPr>
            <p:ph type="sldImg"/>
          </p:nvPr>
        </p:nvSpPr>
        <p:spPr bwMode="auto">
          <a:xfrm>
            <a:off x="250825" y="731838"/>
            <a:ext cx="2224088" cy="1668462"/>
          </a:xfrm>
          <a:prstGeom prst="rect">
            <a:avLst/>
          </a:prstGeom>
          <a:solidFill>
            <a:srgbClr val="FFFFFF"/>
          </a:solidFill>
          <a:ln>
            <a:solidFill>
              <a:srgbClr val="000000"/>
            </a:solidFill>
            <a:miter lim="800000"/>
            <a:headEnd/>
            <a:tailEnd/>
          </a:ln>
        </p:spPr>
      </p:sp>
      <p:sp>
        <p:nvSpPr>
          <p:cNvPr id="99331" name="Rectangle 3"/>
          <p:cNvSpPr>
            <a:spLocks noGrp="1" noChangeArrowheads="1"/>
          </p:cNvSpPr>
          <p:nvPr>
            <p:ph type="body" idx="1"/>
          </p:nvPr>
        </p:nvSpPr>
        <p:spPr bwMode="auto">
          <a:xfrm>
            <a:off x="396875" y="2611438"/>
            <a:ext cx="6067425" cy="6088062"/>
          </a:xfrm>
          <a:prstGeom prst="rect">
            <a:avLst/>
          </a:prstGeom>
          <a:solidFill>
            <a:srgbClr val="FFFFFF"/>
          </a:solidFill>
          <a:ln>
            <a:solidFill>
              <a:srgbClr val="000000"/>
            </a:solidFill>
            <a:miter lim="800000"/>
            <a:headEnd/>
            <a:tailEnd/>
          </a:ln>
        </p:spPr>
        <p:txBody>
          <a:bodyPr/>
          <a:lstStyle/>
          <a:p>
            <a:r>
              <a:rPr lang="en-US"/>
              <a:t>Show an example of congestion control in another slide??</a:t>
            </a:r>
          </a:p>
          <a:p>
            <a:r>
              <a:rPr lang="en-US"/>
              <a:t>-- in case I have time???</a:t>
            </a:r>
          </a:p>
          <a:p>
            <a:endParaRPr lang="en-US"/>
          </a:p>
          <a:p>
            <a:endParaRPr lang="en-US"/>
          </a:p>
        </p:txBody>
      </p:sp>
    </p:spTree>
    <p:extLst>
      <p:ext uri="{BB962C8B-B14F-4D97-AF65-F5344CB8AC3E}">
        <p14:creationId xmlns:p14="http://schemas.microsoft.com/office/powerpoint/2010/main" val="1367797382"/>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C2C5F9A-17C8-4D81-B06B-FAE0120166FC}" type="slidenum">
              <a:rPr lang="en-US"/>
              <a:pPr/>
              <a:t>72</a:t>
            </a:fld>
            <a:endParaRPr lang="en-US"/>
          </a:p>
        </p:txBody>
      </p:sp>
      <p:sp>
        <p:nvSpPr>
          <p:cNvPr id="101378" name="Rectangle 2"/>
          <p:cNvSpPr>
            <a:spLocks noGrp="1" noRot="1" noChangeAspect="1" noChangeArrowheads="1"/>
          </p:cNvSpPr>
          <p:nvPr>
            <p:ph type="sldImg"/>
          </p:nvPr>
        </p:nvSpPr>
        <p:spPr bwMode="auto">
          <a:xfrm>
            <a:off x="250825" y="731838"/>
            <a:ext cx="2224088" cy="1668462"/>
          </a:xfrm>
          <a:prstGeom prst="rect">
            <a:avLst/>
          </a:prstGeom>
          <a:solidFill>
            <a:srgbClr val="FFFFFF"/>
          </a:solidFill>
          <a:ln>
            <a:solidFill>
              <a:srgbClr val="000000"/>
            </a:solidFill>
            <a:miter lim="800000"/>
            <a:headEnd/>
            <a:tailEnd/>
          </a:ln>
        </p:spPr>
      </p:sp>
      <p:sp>
        <p:nvSpPr>
          <p:cNvPr id="101379" name="Rectangle 3"/>
          <p:cNvSpPr>
            <a:spLocks noGrp="1" noChangeArrowheads="1"/>
          </p:cNvSpPr>
          <p:nvPr>
            <p:ph type="body" idx="1"/>
          </p:nvPr>
        </p:nvSpPr>
        <p:spPr bwMode="auto">
          <a:xfrm>
            <a:off x="396875" y="2611438"/>
            <a:ext cx="6067425" cy="6088062"/>
          </a:xfrm>
          <a:prstGeom prst="rect">
            <a:avLst/>
          </a:prstGeom>
          <a:solidFill>
            <a:srgbClr val="FFFFFF"/>
          </a:solidFill>
          <a:ln>
            <a:solidFill>
              <a:srgbClr val="000000"/>
            </a:solidFill>
            <a:miter lim="800000"/>
            <a:headEnd/>
            <a:tailEnd/>
          </a:ln>
        </p:spPr>
        <p:txBody>
          <a:bodyPr/>
          <a:lstStyle/>
          <a:p>
            <a:endParaRPr lang="en-US"/>
          </a:p>
        </p:txBody>
      </p:sp>
    </p:spTree>
    <p:extLst>
      <p:ext uri="{BB962C8B-B14F-4D97-AF65-F5344CB8AC3E}">
        <p14:creationId xmlns:p14="http://schemas.microsoft.com/office/powerpoint/2010/main" val="1770411657"/>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7A6DC34-D883-4D20-9436-3C1874BE3DBC}" type="slidenum">
              <a:rPr lang="en-US"/>
              <a:pPr/>
              <a:t>73</a:t>
            </a:fld>
            <a:endParaRPr lang="en-US"/>
          </a:p>
        </p:txBody>
      </p:sp>
      <p:sp>
        <p:nvSpPr>
          <p:cNvPr id="166914" name="Rectangle 2"/>
          <p:cNvSpPr>
            <a:spLocks noGrp="1" noRot="1" noChangeAspect="1" noChangeArrowheads="1" noTextEdit="1"/>
          </p:cNvSpPr>
          <p:nvPr>
            <p:ph type="sldImg"/>
          </p:nvPr>
        </p:nvSpPr>
        <p:spPr>
          <a:ln/>
        </p:spPr>
      </p:sp>
      <p:sp>
        <p:nvSpPr>
          <p:cNvPr id="16691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922790014"/>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E549EA1-B606-47F8-BC57-D2B8613D91AF}" type="slidenum">
              <a:rPr lang="en-US"/>
              <a:pPr/>
              <a:t>74</a:t>
            </a:fld>
            <a:endParaRPr lang="en-US"/>
          </a:p>
        </p:txBody>
      </p:sp>
      <p:sp>
        <p:nvSpPr>
          <p:cNvPr id="167938" name="Rectangle 2"/>
          <p:cNvSpPr>
            <a:spLocks noGrp="1" noRot="1" noChangeAspect="1" noChangeArrowheads="1" noTextEdit="1"/>
          </p:cNvSpPr>
          <p:nvPr>
            <p:ph type="sldImg"/>
          </p:nvPr>
        </p:nvSpPr>
        <p:spPr>
          <a:ln/>
        </p:spPr>
      </p:sp>
      <p:sp>
        <p:nvSpPr>
          <p:cNvPr id="16793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997845242"/>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1682385-7676-4550-847A-109634745746}" type="slidenum">
              <a:rPr lang="en-US"/>
              <a:pPr/>
              <a:t>75</a:t>
            </a:fld>
            <a:endParaRPr lang="en-US"/>
          </a:p>
        </p:txBody>
      </p:sp>
      <p:sp>
        <p:nvSpPr>
          <p:cNvPr id="168962" name="Rectangle 2"/>
          <p:cNvSpPr>
            <a:spLocks noGrp="1" noRot="1" noChangeAspect="1" noChangeArrowheads="1" noTextEdit="1"/>
          </p:cNvSpPr>
          <p:nvPr>
            <p:ph type="sldImg"/>
          </p:nvPr>
        </p:nvSpPr>
        <p:spPr>
          <a:ln/>
        </p:spPr>
      </p:sp>
      <p:sp>
        <p:nvSpPr>
          <p:cNvPr id="16896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085182871"/>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BEBAACA-5348-4E9C-A45E-433B613A5ED2}" type="slidenum">
              <a:rPr lang="en-US"/>
              <a:pPr/>
              <a:t>76</a:t>
            </a:fld>
            <a:endParaRPr lang="en-US"/>
          </a:p>
        </p:txBody>
      </p:sp>
      <p:sp>
        <p:nvSpPr>
          <p:cNvPr id="169986" name="Rectangle 2"/>
          <p:cNvSpPr>
            <a:spLocks noGrp="1" noRot="1" noChangeAspect="1" noChangeArrowheads="1" noTextEdit="1"/>
          </p:cNvSpPr>
          <p:nvPr>
            <p:ph type="sldImg"/>
          </p:nvPr>
        </p:nvSpPr>
        <p:spPr>
          <a:ln/>
        </p:spPr>
      </p:sp>
      <p:sp>
        <p:nvSpPr>
          <p:cNvPr id="16998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89898926"/>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B6D5B13-6CF9-4D5D-BA75-1580F392DF44}" type="slidenum">
              <a:rPr lang="en-US"/>
              <a:pPr/>
              <a:t>77</a:t>
            </a:fld>
            <a:endParaRPr lang="en-US"/>
          </a:p>
        </p:txBody>
      </p:sp>
      <p:sp>
        <p:nvSpPr>
          <p:cNvPr id="171010" name="Rectangle 2"/>
          <p:cNvSpPr>
            <a:spLocks noGrp="1" noRot="1" noChangeAspect="1" noChangeArrowheads="1" noTextEdit="1"/>
          </p:cNvSpPr>
          <p:nvPr>
            <p:ph type="sldImg"/>
          </p:nvPr>
        </p:nvSpPr>
        <p:spPr>
          <a:ln/>
        </p:spPr>
      </p:sp>
      <p:sp>
        <p:nvSpPr>
          <p:cNvPr id="17101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250245441"/>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CCED574-4BD0-407B-9EFE-24E8690095CD}" type="slidenum">
              <a:rPr lang="en-US"/>
              <a:pPr/>
              <a:t>78</a:t>
            </a:fld>
            <a:endParaRPr lang="en-US"/>
          </a:p>
        </p:txBody>
      </p:sp>
      <p:sp>
        <p:nvSpPr>
          <p:cNvPr id="172034" name="Rectangle 2"/>
          <p:cNvSpPr>
            <a:spLocks noGrp="1" noRot="1" noChangeAspect="1" noChangeArrowheads="1" noTextEdit="1"/>
          </p:cNvSpPr>
          <p:nvPr>
            <p:ph type="sldImg"/>
          </p:nvPr>
        </p:nvSpPr>
        <p:spPr>
          <a:ln/>
        </p:spPr>
      </p:sp>
      <p:sp>
        <p:nvSpPr>
          <p:cNvPr id="17203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895124639"/>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B0F6267-49B9-4C03-A606-4B47E92E90C7}" type="slidenum">
              <a:rPr lang="en-US"/>
              <a:pPr/>
              <a:t>79</a:t>
            </a:fld>
            <a:endParaRPr lang="en-US"/>
          </a:p>
        </p:txBody>
      </p:sp>
      <p:sp>
        <p:nvSpPr>
          <p:cNvPr id="173058" name="Rectangle 2"/>
          <p:cNvSpPr>
            <a:spLocks noGrp="1" noRot="1" noChangeAspect="1" noChangeArrowheads="1" noTextEdit="1"/>
          </p:cNvSpPr>
          <p:nvPr>
            <p:ph type="sldImg"/>
          </p:nvPr>
        </p:nvSpPr>
        <p:spPr>
          <a:ln/>
        </p:spPr>
      </p:sp>
      <p:sp>
        <p:nvSpPr>
          <p:cNvPr id="17305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0131065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spect="1" noChangeArrowheads="1" noTextEdit="1"/>
          </p:cNvSpPr>
          <p:nvPr>
            <p:ph type="sldImg"/>
          </p:nvPr>
        </p:nvSpPr>
        <p:spPr>
          <a:ln/>
        </p:spPr>
      </p:sp>
      <p:sp>
        <p:nvSpPr>
          <p:cNvPr id="56323" name="Rectangle 3"/>
          <p:cNvSpPr>
            <a:spLocks noGrp="1" noChangeArrowheads="1"/>
          </p:cNvSpPr>
          <p:nvPr>
            <p:ph type="body" idx="1"/>
          </p:nvPr>
        </p:nvSpPr>
        <p:spPr>
          <a:xfrm>
            <a:off x="683399" y="4463608"/>
            <a:ext cx="5464217" cy="4227453"/>
          </a:xfrm>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127" tIns="45564" rIns="91127" bIns="45564"/>
          <a:lstStyle/>
          <a:p>
            <a:endParaRPr lang="en-US">
              <a:latin typeface="Times New Roman" charset="0"/>
            </a:endParaRPr>
          </a:p>
        </p:txBody>
      </p:sp>
    </p:spTree>
    <p:extLst>
      <p:ext uri="{BB962C8B-B14F-4D97-AF65-F5344CB8AC3E}">
        <p14:creationId xmlns:p14="http://schemas.microsoft.com/office/powerpoint/2010/main" val="2095728230"/>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61CF0A3-F593-49F7-B515-88D5978CA30E}" type="slidenum">
              <a:rPr lang="en-US"/>
              <a:pPr/>
              <a:t>80</a:t>
            </a:fld>
            <a:endParaRPr lang="en-US"/>
          </a:p>
        </p:txBody>
      </p:sp>
      <p:sp>
        <p:nvSpPr>
          <p:cNvPr id="174082" name="Rectangle 2"/>
          <p:cNvSpPr>
            <a:spLocks noGrp="1" noRot="1" noChangeAspect="1" noChangeArrowheads="1" noTextEdit="1"/>
          </p:cNvSpPr>
          <p:nvPr>
            <p:ph type="sldImg"/>
          </p:nvPr>
        </p:nvSpPr>
        <p:spPr>
          <a:ln/>
        </p:spPr>
      </p:sp>
      <p:sp>
        <p:nvSpPr>
          <p:cNvPr id="17408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030995452"/>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082B4DC-2F59-4ED1-8945-2A7743B4CFE8}" type="slidenum">
              <a:rPr lang="en-US"/>
              <a:pPr/>
              <a:t>81</a:t>
            </a:fld>
            <a:endParaRPr lang="en-US"/>
          </a:p>
        </p:txBody>
      </p:sp>
      <p:sp>
        <p:nvSpPr>
          <p:cNvPr id="175106" name="Rectangle 2"/>
          <p:cNvSpPr>
            <a:spLocks noGrp="1" noRot="1" noChangeAspect="1" noChangeArrowheads="1" noTextEdit="1"/>
          </p:cNvSpPr>
          <p:nvPr>
            <p:ph type="sldImg"/>
          </p:nvPr>
        </p:nvSpPr>
        <p:spPr>
          <a:ln/>
        </p:spPr>
      </p:sp>
      <p:sp>
        <p:nvSpPr>
          <p:cNvPr id="17510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687992699"/>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D163557-2BAF-4E43-B61E-CFAD44FADBD7}" type="slidenum">
              <a:rPr lang="en-US"/>
              <a:pPr/>
              <a:t>82</a:t>
            </a:fld>
            <a:endParaRPr lang="en-US"/>
          </a:p>
        </p:txBody>
      </p:sp>
      <p:sp>
        <p:nvSpPr>
          <p:cNvPr id="176130" name="Rectangle 2"/>
          <p:cNvSpPr>
            <a:spLocks noGrp="1" noRot="1" noChangeAspect="1" noChangeArrowheads="1" noTextEdit="1"/>
          </p:cNvSpPr>
          <p:nvPr>
            <p:ph type="sldImg"/>
          </p:nvPr>
        </p:nvSpPr>
        <p:spPr>
          <a:ln/>
        </p:spPr>
      </p:sp>
      <p:sp>
        <p:nvSpPr>
          <p:cNvPr id="17613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041336645"/>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7DF4436-F621-40CF-9358-80F77D08D8A9}" type="slidenum">
              <a:rPr lang="en-US"/>
              <a:pPr/>
              <a:t>83</a:t>
            </a:fld>
            <a:endParaRPr lang="en-US"/>
          </a:p>
        </p:txBody>
      </p:sp>
      <p:sp>
        <p:nvSpPr>
          <p:cNvPr id="177154" name="Rectangle 2"/>
          <p:cNvSpPr>
            <a:spLocks noGrp="1" noRot="1" noChangeAspect="1" noChangeArrowheads="1" noTextEdit="1"/>
          </p:cNvSpPr>
          <p:nvPr>
            <p:ph type="sldImg"/>
          </p:nvPr>
        </p:nvSpPr>
        <p:spPr>
          <a:ln/>
        </p:spPr>
      </p:sp>
      <p:sp>
        <p:nvSpPr>
          <p:cNvPr id="17715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900753112"/>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3F776AE-A92F-49C2-AA12-6D7E8EBAE7FD}" type="slidenum">
              <a:rPr lang="en-US"/>
              <a:pPr/>
              <a:t>84</a:t>
            </a:fld>
            <a:endParaRPr lang="en-US"/>
          </a:p>
        </p:txBody>
      </p:sp>
      <p:sp>
        <p:nvSpPr>
          <p:cNvPr id="178178" name="Rectangle 2"/>
          <p:cNvSpPr>
            <a:spLocks noGrp="1" noRot="1" noChangeAspect="1" noChangeArrowheads="1" noTextEdit="1"/>
          </p:cNvSpPr>
          <p:nvPr>
            <p:ph type="sldImg"/>
          </p:nvPr>
        </p:nvSpPr>
        <p:spPr>
          <a:ln/>
        </p:spPr>
      </p:sp>
      <p:sp>
        <p:nvSpPr>
          <p:cNvPr id="17817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138304259"/>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48B979C-53A5-4CD1-A457-8A1198DCC540}" type="slidenum">
              <a:rPr lang="en-US"/>
              <a:pPr/>
              <a:t>85</a:t>
            </a:fld>
            <a:endParaRPr lang="en-US"/>
          </a:p>
        </p:txBody>
      </p:sp>
      <p:sp>
        <p:nvSpPr>
          <p:cNvPr id="157698" name="Rectangle 2"/>
          <p:cNvSpPr>
            <a:spLocks noGrp="1" noRot="1" noChangeAspect="1" noChangeArrowheads="1" noTextEdit="1"/>
          </p:cNvSpPr>
          <p:nvPr>
            <p:ph type="sldImg"/>
          </p:nvPr>
        </p:nvSpPr>
        <p:spPr>
          <a:ln/>
        </p:spPr>
      </p:sp>
      <p:sp>
        <p:nvSpPr>
          <p:cNvPr id="15769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40848468"/>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E9D2E8B-2859-4A01-A1BC-1492A31ADFE0}" type="slidenum">
              <a:rPr lang="en-US"/>
              <a:pPr/>
              <a:t>86</a:t>
            </a:fld>
            <a:endParaRPr lang="en-US"/>
          </a:p>
        </p:txBody>
      </p:sp>
      <p:sp>
        <p:nvSpPr>
          <p:cNvPr id="158722" name="Rectangle 2"/>
          <p:cNvSpPr>
            <a:spLocks noGrp="1" noRot="1" noChangeAspect="1" noChangeArrowheads="1" noTextEdit="1"/>
          </p:cNvSpPr>
          <p:nvPr>
            <p:ph type="sldImg"/>
          </p:nvPr>
        </p:nvSpPr>
        <p:spPr>
          <a:ln/>
        </p:spPr>
      </p:sp>
      <p:sp>
        <p:nvSpPr>
          <p:cNvPr id="15872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301315127"/>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0284DEA-B65A-4A29-BC3A-D519C0D59B14}" type="slidenum">
              <a:rPr lang="en-US"/>
              <a:pPr/>
              <a:t>87</a:t>
            </a:fld>
            <a:endParaRPr lang="en-US"/>
          </a:p>
        </p:txBody>
      </p:sp>
      <p:sp>
        <p:nvSpPr>
          <p:cNvPr id="159746" name="Rectangle 2"/>
          <p:cNvSpPr>
            <a:spLocks noGrp="1" noRot="1" noChangeAspect="1" noChangeArrowheads="1" noTextEdit="1"/>
          </p:cNvSpPr>
          <p:nvPr>
            <p:ph type="sldImg"/>
          </p:nvPr>
        </p:nvSpPr>
        <p:spPr>
          <a:ln/>
        </p:spPr>
      </p:sp>
      <p:sp>
        <p:nvSpPr>
          <p:cNvPr id="15974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60541055"/>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D474E5C-F119-494B-B92F-917F697A24A3}" type="slidenum">
              <a:rPr lang="en-US"/>
              <a:pPr/>
              <a:t>88</a:t>
            </a:fld>
            <a:endParaRPr lang="en-US"/>
          </a:p>
        </p:txBody>
      </p:sp>
      <p:sp>
        <p:nvSpPr>
          <p:cNvPr id="160770" name="Rectangle 2"/>
          <p:cNvSpPr>
            <a:spLocks noGrp="1" noRot="1" noChangeAspect="1" noChangeArrowheads="1" noTextEdit="1"/>
          </p:cNvSpPr>
          <p:nvPr>
            <p:ph type="sldImg"/>
          </p:nvPr>
        </p:nvSpPr>
        <p:spPr>
          <a:ln/>
        </p:spPr>
      </p:sp>
      <p:sp>
        <p:nvSpPr>
          <p:cNvPr id="16077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782447597"/>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A4B678E-7612-4975-B4AF-96ECE168A7AA}" type="slidenum">
              <a:rPr lang="en-US"/>
              <a:pPr/>
              <a:t>89</a:t>
            </a:fld>
            <a:endParaRPr lang="en-US"/>
          </a:p>
        </p:txBody>
      </p:sp>
      <p:sp>
        <p:nvSpPr>
          <p:cNvPr id="161794" name="Rectangle 2"/>
          <p:cNvSpPr>
            <a:spLocks noGrp="1" noRot="1" noChangeAspect="1" noChangeArrowheads="1" noTextEdit="1"/>
          </p:cNvSpPr>
          <p:nvPr>
            <p:ph type="sldImg"/>
          </p:nvPr>
        </p:nvSpPr>
        <p:spPr>
          <a:ln/>
        </p:spPr>
      </p:sp>
      <p:sp>
        <p:nvSpPr>
          <p:cNvPr id="16179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5543921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223F803-B8F9-4053-9AC4-0E58A0C7D2CB}" type="slidenum">
              <a:rPr lang="en-US" smtClean="0"/>
              <a:pPr/>
              <a:t>9</a:t>
            </a:fld>
            <a:endParaRPr lang="en-US"/>
          </a:p>
        </p:txBody>
      </p:sp>
    </p:spTree>
    <p:extLst>
      <p:ext uri="{BB962C8B-B14F-4D97-AF65-F5344CB8AC3E}">
        <p14:creationId xmlns:p14="http://schemas.microsoft.com/office/powerpoint/2010/main" val="2025067163"/>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9A5E38E-D6EA-4AB2-92F6-EDB75EAB2ACC}" type="slidenum">
              <a:rPr lang="en-US"/>
              <a:pPr/>
              <a:t>90</a:t>
            </a:fld>
            <a:endParaRPr lang="en-US"/>
          </a:p>
        </p:txBody>
      </p:sp>
      <p:sp>
        <p:nvSpPr>
          <p:cNvPr id="162818" name="Rectangle 2"/>
          <p:cNvSpPr>
            <a:spLocks noGrp="1" noRot="1" noChangeAspect="1" noChangeArrowheads="1" noTextEdit="1"/>
          </p:cNvSpPr>
          <p:nvPr>
            <p:ph type="sldImg"/>
          </p:nvPr>
        </p:nvSpPr>
        <p:spPr>
          <a:ln/>
        </p:spPr>
      </p:sp>
      <p:sp>
        <p:nvSpPr>
          <p:cNvPr id="16281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531106031"/>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223F803-B8F9-4053-9AC4-0E58A0C7D2CB}" type="slidenum">
              <a:rPr lang="en-US" smtClean="0"/>
              <a:pPr/>
              <a:t>91</a:t>
            </a:fld>
            <a:endParaRPr lang="en-US"/>
          </a:p>
        </p:txBody>
      </p:sp>
    </p:spTree>
    <p:extLst>
      <p:ext uri="{BB962C8B-B14F-4D97-AF65-F5344CB8AC3E}">
        <p14:creationId xmlns:p14="http://schemas.microsoft.com/office/powerpoint/2010/main" val="1951658706"/>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223F803-B8F9-4053-9AC4-0E58A0C7D2CB}" type="slidenum">
              <a:rPr lang="en-US" smtClean="0"/>
              <a:pPr/>
              <a:t>92</a:t>
            </a:fld>
            <a:endParaRPr lang="en-US"/>
          </a:p>
        </p:txBody>
      </p:sp>
    </p:spTree>
    <p:extLst>
      <p:ext uri="{BB962C8B-B14F-4D97-AF65-F5344CB8AC3E}">
        <p14:creationId xmlns:p14="http://schemas.microsoft.com/office/powerpoint/2010/main" val="358691981"/>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1E2842F-EBFC-4591-8ABA-C69A8BDF6463}" type="slidenum">
              <a:rPr lang="en-US"/>
              <a:pPr/>
              <a:t>93</a:t>
            </a:fld>
            <a:endParaRPr lang="en-US"/>
          </a:p>
        </p:txBody>
      </p:sp>
      <p:sp>
        <p:nvSpPr>
          <p:cNvPr id="163842" name="Rectangle 2"/>
          <p:cNvSpPr>
            <a:spLocks noGrp="1" noRot="1" noChangeAspect="1" noChangeArrowheads="1" noTextEdit="1"/>
          </p:cNvSpPr>
          <p:nvPr>
            <p:ph type="sldImg"/>
          </p:nvPr>
        </p:nvSpPr>
        <p:spPr>
          <a:ln/>
        </p:spPr>
      </p:sp>
      <p:sp>
        <p:nvSpPr>
          <p:cNvPr id="16384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648906944"/>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5AC2EB7-CC25-4115-880B-11D4B15C01E1}" type="slidenum">
              <a:rPr lang="en-US"/>
              <a:pPr/>
              <a:t>94</a:t>
            </a:fld>
            <a:endParaRPr lang="en-US"/>
          </a:p>
        </p:txBody>
      </p:sp>
      <p:sp>
        <p:nvSpPr>
          <p:cNvPr id="164866" name="Rectangle 2"/>
          <p:cNvSpPr>
            <a:spLocks noGrp="1" noRot="1" noChangeAspect="1" noChangeArrowheads="1" noTextEdit="1"/>
          </p:cNvSpPr>
          <p:nvPr>
            <p:ph type="sldImg"/>
          </p:nvPr>
        </p:nvSpPr>
        <p:spPr>
          <a:ln/>
        </p:spPr>
      </p:sp>
      <p:sp>
        <p:nvSpPr>
          <p:cNvPr id="16486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257048342"/>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596EFD5-9A97-47F4-9BFE-B6485C348FB8}" type="slidenum">
              <a:rPr lang="en-US"/>
              <a:pPr/>
              <a:t>95</a:t>
            </a:fld>
            <a:endParaRPr lang="en-US"/>
          </a:p>
        </p:txBody>
      </p:sp>
      <p:sp>
        <p:nvSpPr>
          <p:cNvPr id="165890" name="Rectangle 2"/>
          <p:cNvSpPr>
            <a:spLocks noGrp="1" noRot="1" noChangeAspect="1" noChangeArrowheads="1" noTextEdit="1"/>
          </p:cNvSpPr>
          <p:nvPr>
            <p:ph type="sldImg"/>
          </p:nvPr>
        </p:nvSpPr>
        <p:spPr>
          <a:ln/>
        </p:spPr>
      </p:sp>
      <p:sp>
        <p:nvSpPr>
          <p:cNvPr id="16589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67364808"/>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29EBD2D-78BD-4CBB-B42D-BE95EC9DAB2C}" type="slidenum">
              <a:rPr lang="en-US"/>
              <a:pPr/>
              <a:t>96</a:t>
            </a:fld>
            <a:endParaRPr lang="en-US"/>
          </a:p>
        </p:txBody>
      </p:sp>
      <p:sp>
        <p:nvSpPr>
          <p:cNvPr id="179202" name="Rectangle 2"/>
          <p:cNvSpPr>
            <a:spLocks noGrp="1" noRot="1" noChangeAspect="1" noChangeArrowheads="1" noTextEdit="1"/>
          </p:cNvSpPr>
          <p:nvPr>
            <p:ph type="sldImg"/>
          </p:nvPr>
        </p:nvSpPr>
        <p:spPr>
          <a:ln/>
        </p:spPr>
      </p:sp>
      <p:sp>
        <p:nvSpPr>
          <p:cNvPr id="17920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064538532"/>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223F803-B8F9-4053-9AC4-0E58A0C7D2CB}" type="slidenum">
              <a:rPr lang="en-US" smtClean="0"/>
              <a:pPr/>
              <a:t>98</a:t>
            </a:fld>
            <a:endParaRPr lang="en-US"/>
          </a:p>
        </p:txBody>
      </p:sp>
    </p:spTree>
    <p:extLst>
      <p:ext uri="{BB962C8B-B14F-4D97-AF65-F5344CB8AC3E}">
        <p14:creationId xmlns:p14="http://schemas.microsoft.com/office/powerpoint/2010/main" val="1012844167"/>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223F803-B8F9-4053-9AC4-0E58A0C7D2CB}" type="slidenum">
              <a:rPr lang="en-US" smtClean="0"/>
              <a:pPr/>
              <a:t>99</a:t>
            </a:fld>
            <a:endParaRPr lang="en-US"/>
          </a:p>
        </p:txBody>
      </p:sp>
    </p:spTree>
    <p:extLst>
      <p:ext uri="{BB962C8B-B14F-4D97-AF65-F5344CB8AC3E}">
        <p14:creationId xmlns:p14="http://schemas.microsoft.com/office/powerpoint/2010/main" val="1916528647"/>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223F803-B8F9-4053-9AC4-0E58A0C7D2CB}" type="slidenum">
              <a:rPr lang="en-US" smtClean="0"/>
              <a:pPr/>
              <a:t>100</a:t>
            </a:fld>
            <a:endParaRPr lang="en-US"/>
          </a:p>
        </p:txBody>
      </p:sp>
    </p:spTree>
    <p:extLst>
      <p:ext uri="{BB962C8B-B14F-4D97-AF65-F5344CB8AC3E}">
        <p14:creationId xmlns:p14="http://schemas.microsoft.com/office/powerpoint/2010/main" val="9897487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Footer Placeholder 3"/>
          <p:cNvSpPr>
            <a:spLocks noGrp="1"/>
          </p:cNvSpPr>
          <p:nvPr>
            <p:ph type="ftr" sz="quarter" idx="10"/>
          </p:nvPr>
        </p:nvSpPr>
        <p:spPr/>
        <p:txBody>
          <a:bodyPr/>
          <a:lstStyle>
            <a:lvl1pPr>
              <a:defRPr/>
            </a:lvl1pPr>
          </a:lstStyle>
          <a:p>
            <a:r>
              <a:rPr lang="en-US"/>
              <a:t>CSci4211:          Application Layer</a:t>
            </a:r>
          </a:p>
        </p:txBody>
      </p:sp>
      <p:sp>
        <p:nvSpPr>
          <p:cNvPr id="5" name="Slide Number Placeholder 4"/>
          <p:cNvSpPr>
            <a:spLocks noGrp="1"/>
          </p:cNvSpPr>
          <p:nvPr>
            <p:ph type="sldNum" sz="quarter" idx="11"/>
          </p:nvPr>
        </p:nvSpPr>
        <p:spPr/>
        <p:txBody>
          <a:bodyPr/>
          <a:lstStyle>
            <a:lvl1pPr>
              <a:defRPr/>
            </a:lvl1pPr>
          </a:lstStyle>
          <a:p>
            <a:fld id="{FD46EB42-D3F9-407C-AA06-881D65194D12}" type="slidenum">
              <a:rPr lang="en-US"/>
              <a:pPr/>
              <a:t>‹#›</a:t>
            </a:fld>
            <a:endParaRPr lang="en-US"/>
          </a:p>
        </p:txBody>
      </p:sp>
    </p:spTree>
    <p:extLst>
      <p:ext uri="{BB962C8B-B14F-4D97-AF65-F5344CB8AC3E}">
        <p14:creationId xmlns:p14="http://schemas.microsoft.com/office/powerpoint/2010/main" val="8933843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p:cNvSpPr>
            <a:spLocks noGrp="1"/>
          </p:cNvSpPr>
          <p:nvPr>
            <p:ph type="ftr" sz="quarter" idx="10"/>
          </p:nvPr>
        </p:nvSpPr>
        <p:spPr/>
        <p:txBody>
          <a:bodyPr/>
          <a:lstStyle>
            <a:lvl1pPr>
              <a:defRPr/>
            </a:lvl1pPr>
          </a:lstStyle>
          <a:p>
            <a:r>
              <a:rPr lang="en-US"/>
              <a:t>CSci4211:          Application Layer</a:t>
            </a:r>
          </a:p>
        </p:txBody>
      </p:sp>
      <p:sp>
        <p:nvSpPr>
          <p:cNvPr id="5" name="Slide Number Placeholder 4"/>
          <p:cNvSpPr>
            <a:spLocks noGrp="1"/>
          </p:cNvSpPr>
          <p:nvPr>
            <p:ph type="sldNum" sz="quarter" idx="11"/>
          </p:nvPr>
        </p:nvSpPr>
        <p:spPr/>
        <p:txBody>
          <a:bodyPr/>
          <a:lstStyle>
            <a:lvl1pPr>
              <a:defRPr/>
            </a:lvl1pPr>
          </a:lstStyle>
          <a:p>
            <a:fld id="{88DEFA5F-5A57-4AF9-9A00-BC815C8C52AA}" type="slidenum">
              <a:rPr lang="en-US"/>
              <a:pPr/>
              <a:t>‹#›</a:t>
            </a:fld>
            <a:endParaRPr lang="en-US"/>
          </a:p>
        </p:txBody>
      </p:sp>
    </p:spTree>
    <p:extLst>
      <p:ext uri="{BB962C8B-B14F-4D97-AF65-F5344CB8AC3E}">
        <p14:creationId xmlns:p14="http://schemas.microsoft.com/office/powerpoint/2010/main" val="34337286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p:cNvSpPr>
            <a:spLocks noGrp="1"/>
          </p:cNvSpPr>
          <p:nvPr>
            <p:ph type="ftr" sz="quarter" idx="10"/>
          </p:nvPr>
        </p:nvSpPr>
        <p:spPr/>
        <p:txBody>
          <a:bodyPr/>
          <a:lstStyle>
            <a:lvl1pPr>
              <a:defRPr/>
            </a:lvl1pPr>
          </a:lstStyle>
          <a:p>
            <a:r>
              <a:rPr lang="en-US"/>
              <a:t>CSci4211:          Application Layer</a:t>
            </a:r>
          </a:p>
        </p:txBody>
      </p:sp>
      <p:sp>
        <p:nvSpPr>
          <p:cNvPr id="5" name="Slide Number Placeholder 4"/>
          <p:cNvSpPr>
            <a:spLocks noGrp="1"/>
          </p:cNvSpPr>
          <p:nvPr>
            <p:ph type="sldNum" sz="quarter" idx="11"/>
          </p:nvPr>
        </p:nvSpPr>
        <p:spPr/>
        <p:txBody>
          <a:bodyPr/>
          <a:lstStyle>
            <a:lvl1pPr>
              <a:defRPr/>
            </a:lvl1pPr>
          </a:lstStyle>
          <a:p>
            <a:fld id="{208099B9-92AF-4EF1-90AF-248893F5A53C}" type="slidenum">
              <a:rPr lang="en-US"/>
              <a:pPr/>
              <a:t>‹#›</a:t>
            </a:fld>
            <a:endParaRPr lang="en-US"/>
          </a:p>
        </p:txBody>
      </p:sp>
    </p:spTree>
    <p:extLst>
      <p:ext uri="{BB962C8B-B14F-4D97-AF65-F5344CB8AC3E}">
        <p14:creationId xmlns:p14="http://schemas.microsoft.com/office/powerpoint/2010/main" val="6094183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a:t>Click to edit Master title style</a:t>
            </a:r>
          </a:p>
        </p:txBody>
      </p:sp>
      <p:sp>
        <p:nvSpPr>
          <p:cNvPr id="3" name="Text Placeholder 2"/>
          <p:cNvSpPr>
            <a:spLocks noGrp="1"/>
          </p:cNvSpPr>
          <p:nvPr>
            <p:ph type="body" sz="half" idx="1"/>
          </p:nvPr>
        </p:nvSpPr>
        <p:spPr>
          <a:xfrm>
            <a:off x="6858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0"/>
          </p:nvPr>
        </p:nvSpPr>
        <p:spPr>
          <a:xfrm>
            <a:off x="3048000" y="6248400"/>
            <a:ext cx="2971800" cy="457200"/>
          </a:xfrm>
        </p:spPr>
        <p:txBody>
          <a:bodyPr/>
          <a:lstStyle>
            <a:lvl1pPr>
              <a:defRPr/>
            </a:lvl1pPr>
          </a:lstStyle>
          <a:p>
            <a:r>
              <a:rPr lang="en-US"/>
              <a:t>CSci4211:          Application Layer</a:t>
            </a:r>
          </a:p>
        </p:txBody>
      </p:sp>
      <p:sp>
        <p:nvSpPr>
          <p:cNvPr id="6" name="Slide Number Placeholder 5"/>
          <p:cNvSpPr>
            <a:spLocks noGrp="1"/>
          </p:cNvSpPr>
          <p:nvPr>
            <p:ph type="sldNum" sz="quarter" idx="11"/>
          </p:nvPr>
        </p:nvSpPr>
        <p:spPr>
          <a:xfrm>
            <a:off x="6553200" y="6248400"/>
            <a:ext cx="1905000" cy="457200"/>
          </a:xfrm>
        </p:spPr>
        <p:txBody>
          <a:bodyPr/>
          <a:lstStyle>
            <a:lvl1pPr>
              <a:defRPr/>
            </a:lvl1pPr>
          </a:lstStyle>
          <a:p>
            <a:fld id="{DEA99587-1073-40A1-9079-E01084F68AB2}" type="slidenum">
              <a:rPr lang="en-US"/>
              <a:pPr/>
              <a:t>‹#›</a:t>
            </a:fld>
            <a:endParaRPr lang="en-US"/>
          </a:p>
        </p:txBody>
      </p:sp>
    </p:spTree>
    <p:extLst>
      <p:ext uri="{BB962C8B-B14F-4D97-AF65-F5344CB8AC3E}">
        <p14:creationId xmlns:p14="http://schemas.microsoft.com/office/powerpoint/2010/main" val="40555978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AndTx">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7772400" cy="1143000"/>
          </a:xfrm>
        </p:spPr>
        <p:txBody>
          <a:bodyPr/>
          <a:lstStyle/>
          <a:p>
            <a:r>
              <a:rPr lang="en-US"/>
              <a:t>Click to edit Master title style</a:t>
            </a:r>
          </a:p>
        </p:txBody>
      </p:sp>
      <p:sp>
        <p:nvSpPr>
          <p:cNvPr id="3" name="Content Placeholder 2"/>
          <p:cNvSpPr>
            <a:spLocks noGrp="1"/>
          </p:cNvSpPr>
          <p:nvPr>
            <p:ph sz="half" idx="1"/>
          </p:nvPr>
        </p:nvSpPr>
        <p:spPr>
          <a:xfrm>
            <a:off x="533400" y="1600200"/>
            <a:ext cx="3810000" cy="464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495800" y="1600200"/>
            <a:ext cx="3810000" cy="464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noChangeArrowheads="1"/>
          </p:cNvSpPr>
          <p:nvPr>
            <p:ph type="dt" sz="half" idx="10"/>
          </p:nvPr>
        </p:nvSpPr>
        <p:spPr>
          <a:xfrm>
            <a:off x="685800" y="6248400"/>
            <a:ext cx="1905000" cy="457200"/>
          </a:xfrm>
          <a:prstGeom prst="rect">
            <a:avLst/>
          </a:prstGeom>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t>2: Application Layer</a:t>
            </a:r>
            <a:endParaRPr lang="en-US">
              <a:latin typeface="Times New Roman" pitchFamily="18" charset="0"/>
            </a:endParaRPr>
          </a:p>
        </p:txBody>
      </p:sp>
      <p:sp>
        <p:nvSpPr>
          <p:cNvPr id="7" name="Rectangle 6"/>
          <p:cNvSpPr>
            <a:spLocks noGrp="1" noChangeArrowheads="1"/>
          </p:cNvSpPr>
          <p:nvPr>
            <p:ph type="sldNum" sz="quarter" idx="12"/>
          </p:nvPr>
        </p:nvSpPr>
        <p:spPr>
          <a:ln/>
        </p:spPr>
        <p:txBody>
          <a:bodyPr/>
          <a:lstStyle>
            <a:lvl1pPr>
              <a:defRPr/>
            </a:lvl1pPr>
          </a:lstStyle>
          <a:p>
            <a:pPr>
              <a:defRPr/>
            </a:pPr>
            <a:fld id="{6CD00913-8217-4B62-A994-DB2BCBEE3366}" type="slidenum">
              <a:rPr lang="en-US"/>
              <a:pPr>
                <a:defRPr/>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Chart">
  <p:cSld name="Title, Text and Chart">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7772400" cy="1143000"/>
          </a:xfrm>
        </p:spPr>
        <p:txBody>
          <a:bodyPr/>
          <a:lstStyle/>
          <a:p>
            <a:r>
              <a:rPr lang="en-US"/>
              <a:t>Click to edit Master title style</a:t>
            </a:r>
          </a:p>
        </p:txBody>
      </p:sp>
      <p:sp>
        <p:nvSpPr>
          <p:cNvPr id="3" name="Text Placeholder 2"/>
          <p:cNvSpPr>
            <a:spLocks noGrp="1"/>
          </p:cNvSpPr>
          <p:nvPr>
            <p:ph type="body" sz="half" idx="1"/>
          </p:nvPr>
        </p:nvSpPr>
        <p:spPr>
          <a:xfrm>
            <a:off x="533400" y="1600200"/>
            <a:ext cx="3810000" cy="464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hart Placeholder 3"/>
          <p:cNvSpPr>
            <a:spLocks noGrp="1"/>
          </p:cNvSpPr>
          <p:nvPr>
            <p:ph type="chart" sz="half" idx="2"/>
          </p:nvPr>
        </p:nvSpPr>
        <p:spPr>
          <a:xfrm>
            <a:off x="4495800" y="1600200"/>
            <a:ext cx="3810000" cy="4648200"/>
          </a:xfrm>
        </p:spPr>
        <p:txBody>
          <a:bodyPr/>
          <a:lstStyle/>
          <a:p>
            <a:pPr lvl="0"/>
            <a:endParaRPr lang="en-US" noProof="0" dirty="0"/>
          </a:p>
        </p:txBody>
      </p:sp>
      <p:sp>
        <p:nvSpPr>
          <p:cNvPr id="5" name="Date Placeholder 4"/>
          <p:cNvSpPr>
            <a:spLocks noGrp="1" noChangeArrowheads="1"/>
          </p:cNvSpPr>
          <p:nvPr>
            <p:ph type="dt" sz="half" idx="10"/>
          </p:nvPr>
        </p:nvSpPr>
        <p:spPr>
          <a:xfrm>
            <a:off x="685800" y="6248400"/>
            <a:ext cx="1905000" cy="457200"/>
          </a:xfrm>
          <a:prstGeom prst="rect">
            <a:avLst/>
          </a:prstGeom>
          <a:ln/>
        </p:spPr>
        <p:txBody>
          <a:bodyPr/>
          <a:lstStyle>
            <a:lvl1pPr>
              <a:defRPr/>
            </a:lvl1pPr>
          </a:lstStyle>
          <a:p>
            <a:fld id="{B35E35C5-49A7-3F44-BBEA-B64766A2FF7D}" type="datetime1">
              <a:rPr lang="en-US" altLang="en-US"/>
              <a:pPr/>
              <a:t>1/27/20</a:t>
            </a:fld>
            <a:endParaRPr lang="en-US" altLang="en-US"/>
          </a:p>
        </p:txBody>
      </p:sp>
      <p:sp>
        <p:nvSpPr>
          <p:cNvPr id="6" name="Rectangle 7"/>
          <p:cNvSpPr>
            <a:spLocks noGrp="1" noChangeArrowheads="1"/>
          </p:cNvSpPr>
          <p:nvPr>
            <p:ph type="ftr" sz="quarter" idx="11"/>
          </p:nvPr>
        </p:nvSpPr>
        <p:spPr>
          <a:ln/>
        </p:spPr>
        <p:txBody>
          <a:bodyPr/>
          <a:lstStyle>
            <a:lvl1pPr>
              <a:defRPr/>
            </a:lvl1pPr>
          </a:lstStyle>
          <a:p>
            <a:pPr>
              <a:defRPr/>
            </a:pPr>
            <a:r>
              <a:rPr lang="en-US"/>
              <a:t>Application Layer</a:t>
            </a:r>
          </a:p>
        </p:txBody>
      </p:sp>
      <p:sp>
        <p:nvSpPr>
          <p:cNvPr id="7" name="Rectangle 8"/>
          <p:cNvSpPr>
            <a:spLocks noGrp="1" noChangeArrowheads="1"/>
          </p:cNvSpPr>
          <p:nvPr>
            <p:ph type="sldNum" sz="quarter" idx="12"/>
          </p:nvPr>
        </p:nvSpPr>
        <p:spPr>
          <a:ln/>
        </p:spPr>
        <p:txBody>
          <a:bodyPr/>
          <a:lstStyle>
            <a:lvl1pPr>
              <a:defRPr/>
            </a:lvl1pPr>
          </a:lstStyle>
          <a:p>
            <a:r>
              <a:rPr lang="en-US" altLang="en-US"/>
              <a:t>2-</a:t>
            </a:r>
            <a:fld id="{AEADE08B-1A16-CC45-AA6F-39161E396D21}" type="slidenum">
              <a:rPr lang="en-US" altLang="en-US"/>
              <a:pPr/>
              <a:t>‹#›</a:t>
            </a:fld>
            <a:endParaRPr lang="en-US" altLang="en-US"/>
          </a:p>
        </p:txBody>
      </p:sp>
    </p:spTree>
    <p:extLst>
      <p:ext uri="{BB962C8B-B14F-4D97-AF65-F5344CB8AC3E}">
        <p14:creationId xmlns:p14="http://schemas.microsoft.com/office/powerpoint/2010/main" val="377217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p:cNvSpPr>
            <a:spLocks noGrp="1"/>
          </p:cNvSpPr>
          <p:nvPr>
            <p:ph type="ftr" sz="quarter" idx="10"/>
          </p:nvPr>
        </p:nvSpPr>
        <p:spPr/>
        <p:txBody>
          <a:bodyPr/>
          <a:lstStyle>
            <a:lvl1pPr>
              <a:defRPr/>
            </a:lvl1pPr>
          </a:lstStyle>
          <a:p>
            <a:r>
              <a:rPr lang="en-US"/>
              <a:t>CSci4211:          Application Layer</a:t>
            </a:r>
          </a:p>
        </p:txBody>
      </p:sp>
      <p:sp>
        <p:nvSpPr>
          <p:cNvPr id="5" name="Slide Number Placeholder 4"/>
          <p:cNvSpPr>
            <a:spLocks noGrp="1"/>
          </p:cNvSpPr>
          <p:nvPr>
            <p:ph type="sldNum" sz="quarter" idx="11"/>
          </p:nvPr>
        </p:nvSpPr>
        <p:spPr/>
        <p:txBody>
          <a:bodyPr/>
          <a:lstStyle>
            <a:lvl1pPr>
              <a:defRPr/>
            </a:lvl1pPr>
          </a:lstStyle>
          <a:p>
            <a:fld id="{FD7C3F97-2FC2-48A7-8ACF-004BC1C34C0D}" type="slidenum">
              <a:rPr lang="en-US"/>
              <a:pPr/>
              <a:t>‹#›</a:t>
            </a:fld>
            <a:endParaRPr lang="en-US"/>
          </a:p>
        </p:txBody>
      </p:sp>
    </p:spTree>
    <p:extLst>
      <p:ext uri="{BB962C8B-B14F-4D97-AF65-F5344CB8AC3E}">
        <p14:creationId xmlns:p14="http://schemas.microsoft.com/office/powerpoint/2010/main" val="13775687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Footer Placeholder 3"/>
          <p:cNvSpPr>
            <a:spLocks noGrp="1"/>
          </p:cNvSpPr>
          <p:nvPr>
            <p:ph type="ftr" sz="quarter" idx="10"/>
          </p:nvPr>
        </p:nvSpPr>
        <p:spPr/>
        <p:txBody>
          <a:bodyPr/>
          <a:lstStyle>
            <a:lvl1pPr>
              <a:defRPr/>
            </a:lvl1pPr>
          </a:lstStyle>
          <a:p>
            <a:r>
              <a:rPr lang="en-US"/>
              <a:t>CSci4211:          Application Layer</a:t>
            </a:r>
          </a:p>
        </p:txBody>
      </p:sp>
      <p:sp>
        <p:nvSpPr>
          <p:cNvPr id="5" name="Slide Number Placeholder 4"/>
          <p:cNvSpPr>
            <a:spLocks noGrp="1"/>
          </p:cNvSpPr>
          <p:nvPr>
            <p:ph type="sldNum" sz="quarter" idx="11"/>
          </p:nvPr>
        </p:nvSpPr>
        <p:spPr/>
        <p:txBody>
          <a:bodyPr/>
          <a:lstStyle>
            <a:lvl1pPr>
              <a:defRPr/>
            </a:lvl1pPr>
          </a:lstStyle>
          <a:p>
            <a:fld id="{41FAA194-767E-4FD7-86C1-E19BD9F3020F}" type="slidenum">
              <a:rPr lang="en-US"/>
              <a:pPr/>
              <a:t>‹#›</a:t>
            </a:fld>
            <a:endParaRPr lang="en-US"/>
          </a:p>
        </p:txBody>
      </p:sp>
    </p:spTree>
    <p:extLst>
      <p:ext uri="{BB962C8B-B14F-4D97-AF65-F5344CB8AC3E}">
        <p14:creationId xmlns:p14="http://schemas.microsoft.com/office/powerpoint/2010/main" val="13598500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0"/>
          </p:nvPr>
        </p:nvSpPr>
        <p:spPr/>
        <p:txBody>
          <a:bodyPr/>
          <a:lstStyle>
            <a:lvl1pPr>
              <a:defRPr/>
            </a:lvl1pPr>
          </a:lstStyle>
          <a:p>
            <a:r>
              <a:rPr lang="en-US"/>
              <a:t>CSci4211:          Application Layer</a:t>
            </a:r>
          </a:p>
        </p:txBody>
      </p:sp>
      <p:sp>
        <p:nvSpPr>
          <p:cNvPr id="6" name="Slide Number Placeholder 5"/>
          <p:cNvSpPr>
            <a:spLocks noGrp="1"/>
          </p:cNvSpPr>
          <p:nvPr>
            <p:ph type="sldNum" sz="quarter" idx="11"/>
          </p:nvPr>
        </p:nvSpPr>
        <p:spPr/>
        <p:txBody>
          <a:bodyPr/>
          <a:lstStyle>
            <a:lvl1pPr>
              <a:defRPr/>
            </a:lvl1pPr>
          </a:lstStyle>
          <a:p>
            <a:fld id="{3CF16BFF-4D33-406A-9921-4F7E293ADE14}" type="slidenum">
              <a:rPr lang="en-US"/>
              <a:pPr/>
              <a:t>‹#›</a:t>
            </a:fld>
            <a:endParaRPr lang="en-US"/>
          </a:p>
        </p:txBody>
      </p:sp>
    </p:spTree>
    <p:extLst>
      <p:ext uri="{BB962C8B-B14F-4D97-AF65-F5344CB8AC3E}">
        <p14:creationId xmlns:p14="http://schemas.microsoft.com/office/powerpoint/2010/main" val="11651193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Footer Placeholder 6"/>
          <p:cNvSpPr>
            <a:spLocks noGrp="1"/>
          </p:cNvSpPr>
          <p:nvPr>
            <p:ph type="ftr" sz="quarter" idx="10"/>
          </p:nvPr>
        </p:nvSpPr>
        <p:spPr/>
        <p:txBody>
          <a:bodyPr/>
          <a:lstStyle>
            <a:lvl1pPr>
              <a:defRPr/>
            </a:lvl1pPr>
          </a:lstStyle>
          <a:p>
            <a:r>
              <a:rPr lang="en-US"/>
              <a:t>CSci4211:          Application Layer</a:t>
            </a:r>
          </a:p>
        </p:txBody>
      </p:sp>
      <p:sp>
        <p:nvSpPr>
          <p:cNvPr id="8" name="Slide Number Placeholder 7"/>
          <p:cNvSpPr>
            <a:spLocks noGrp="1"/>
          </p:cNvSpPr>
          <p:nvPr>
            <p:ph type="sldNum" sz="quarter" idx="11"/>
          </p:nvPr>
        </p:nvSpPr>
        <p:spPr/>
        <p:txBody>
          <a:bodyPr/>
          <a:lstStyle>
            <a:lvl1pPr>
              <a:defRPr/>
            </a:lvl1pPr>
          </a:lstStyle>
          <a:p>
            <a:fld id="{6A80429D-7762-453A-8EBE-449C8566FF6A}" type="slidenum">
              <a:rPr lang="en-US"/>
              <a:pPr/>
              <a:t>‹#›</a:t>
            </a:fld>
            <a:endParaRPr lang="en-US"/>
          </a:p>
        </p:txBody>
      </p:sp>
    </p:spTree>
    <p:extLst>
      <p:ext uri="{BB962C8B-B14F-4D97-AF65-F5344CB8AC3E}">
        <p14:creationId xmlns:p14="http://schemas.microsoft.com/office/powerpoint/2010/main" val="8476271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Footer Placeholder 2"/>
          <p:cNvSpPr>
            <a:spLocks noGrp="1"/>
          </p:cNvSpPr>
          <p:nvPr>
            <p:ph type="ftr" sz="quarter" idx="10"/>
          </p:nvPr>
        </p:nvSpPr>
        <p:spPr/>
        <p:txBody>
          <a:bodyPr/>
          <a:lstStyle>
            <a:lvl1pPr>
              <a:defRPr/>
            </a:lvl1pPr>
          </a:lstStyle>
          <a:p>
            <a:r>
              <a:rPr lang="en-US"/>
              <a:t>CSci4211:          Application Layer</a:t>
            </a:r>
          </a:p>
        </p:txBody>
      </p:sp>
      <p:sp>
        <p:nvSpPr>
          <p:cNvPr id="4" name="Slide Number Placeholder 3"/>
          <p:cNvSpPr>
            <a:spLocks noGrp="1"/>
          </p:cNvSpPr>
          <p:nvPr>
            <p:ph type="sldNum" sz="quarter" idx="11"/>
          </p:nvPr>
        </p:nvSpPr>
        <p:spPr/>
        <p:txBody>
          <a:bodyPr/>
          <a:lstStyle>
            <a:lvl1pPr>
              <a:defRPr/>
            </a:lvl1pPr>
          </a:lstStyle>
          <a:p>
            <a:fld id="{BC05FC8A-5A23-4114-9D18-FEBC30E8E5F2}" type="slidenum">
              <a:rPr lang="en-US"/>
              <a:pPr/>
              <a:t>‹#›</a:t>
            </a:fld>
            <a:endParaRPr lang="en-US"/>
          </a:p>
        </p:txBody>
      </p:sp>
    </p:spTree>
    <p:extLst>
      <p:ext uri="{BB962C8B-B14F-4D97-AF65-F5344CB8AC3E}">
        <p14:creationId xmlns:p14="http://schemas.microsoft.com/office/powerpoint/2010/main" val="27042041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r>
              <a:rPr lang="en-US"/>
              <a:t>CSci4211:          Application Layer</a:t>
            </a:r>
          </a:p>
        </p:txBody>
      </p:sp>
      <p:sp>
        <p:nvSpPr>
          <p:cNvPr id="3" name="Slide Number Placeholder 2"/>
          <p:cNvSpPr>
            <a:spLocks noGrp="1"/>
          </p:cNvSpPr>
          <p:nvPr>
            <p:ph type="sldNum" sz="quarter" idx="11"/>
          </p:nvPr>
        </p:nvSpPr>
        <p:spPr/>
        <p:txBody>
          <a:bodyPr/>
          <a:lstStyle>
            <a:lvl1pPr>
              <a:defRPr/>
            </a:lvl1pPr>
          </a:lstStyle>
          <a:p>
            <a:fld id="{CE16C5AB-A734-4364-9797-F12458520C37}" type="slidenum">
              <a:rPr lang="en-US"/>
              <a:pPr/>
              <a:t>‹#›</a:t>
            </a:fld>
            <a:endParaRPr lang="en-US"/>
          </a:p>
        </p:txBody>
      </p:sp>
    </p:spTree>
    <p:extLst>
      <p:ext uri="{BB962C8B-B14F-4D97-AF65-F5344CB8AC3E}">
        <p14:creationId xmlns:p14="http://schemas.microsoft.com/office/powerpoint/2010/main" val="35084182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Footer Placeholder 4"/>
          <p:cNvSpPr>
            <a:spLocks noGrp="1"/>
          </p:cNvSpPr>
          <p:nvPr>
            <p:ph type="ftr" sz="quarter" idx="10"/>
          </p:nvPr>
        </p:nvSpPr>
        <p:spPr/>
        <p:txBody>
          <a:bodyPr/>
          <a:lstStyle>
            <a:lvl1pPr>
              <a:defRPr/>
            </a:lvl1pPr>
          </a:lstStyle>
          <a:p>
            <a:r>
              <a:rPr lang="en-US"/>
              <a:t>CSci4211:          Application Layer</a:t>
            </a:r>
          </a:p>
        </p:txBody>
      </p:sp>
      <p:sp>
        <p:nvSpPr>
          <p:cNvPr id="6" name="Slide Number Placeholder 5"/>
          <p:cNvSpPr>
            <a:spLocks noGrp="1"/>
          </p:cNvSpPr>
          <p:nvPr>
            <p:ph type="sldNum" sz="quarter" idx="11"/>
          </p:nvPr>
        </p:nvSpPr>
        <p:spPr/>
        <p:txBody>
          <a:bodyPr/>
          <a:lstStyle>
            <a:lvl1pPr>
              <a:defRPr/>
            </a:lvl1pPr>
          </a:lstStyle>
          <a:p>
            <a:fld id="{0C20C4C0-F4A2-4E29-9DA3-06D630F55F2B}" type="slidenum">
              <a:rPr lang="en-US"/>
              <a:pPr/>
              <a:t>‹#›</a:t>
            </a:fld>
            <a:endParaRPr lang="en-US"/>
          </a:p>
        </p:txBody>
      </p:sp>
    </p:spTree>
    <p:extLst>
      <p:ext uri="{BB962C8B-B14F-4D97-AF65-F5344CB8AC3E}">
        <p14:creationId xmlns:p14="http://schemas.microsoft.com/office/powerpoint/2010/main" val="11004063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Footer Placeholder 4"/>
          <p:cNvSpPr>
            <a:spLocks noGrp="1"/>
          </p:cNvSpPr>
          <p:nvPr>
            <p:ph type="ftr" sz="quarter" idx="10"/>
          </p:nvPr>
        </p:nvSpPr>
        <p:spPr/>
        <p:txBody>
          <a:bodyPr/>
          <a:lstStyle>
            <a:lvl1pPr>
              <a:defRPr/>
            </a:lvl1pPr>
          </a:lstStyle>
          <a:p>
            <a:r>
              <a:rPr lang="en-US"/>
              <a:t>CSci4211:          Application Layer</a:t>
            </a:r>
          </a:p>
        </p:txBody>
      </p:sp>
      <p:sp>
        <p:nvSpPr>
          <p:cNvPr id="6" name="Slide Number Placeholder 5"/>
          <p:cNvSpPr>
            <a:spLocks noGrp="1"/>
          </p:cNvSpPr>
          <p:nvPr>
            <p:ph type="sldNum" sz="quarter" idx="11"/>
          </p:nvPr>
        </p:nvSpPr>
        <p:spPr/>
        <p:txBody>
          <a:bodyPr/>
          <a:lstStyle>
            <a:lvl1pPr>
              <a:defRPr/>
            </a:lvl1pPr>
          </a:lstStyle>
          <a:p>
            <a:fld id="{ECB74331-6EE8-47B1-BA51-3FADBF11443F}" type="slidenum">
              <a:rPr lang="en-US"/>
              <a:pPr/>
              <a:t>‹#›</a:t>
            </a:fld>
            <a:endParaRPr lang="en-US"/>
          </a:p>
        </p:txBody>
      </p:sp>
    </p:spTree>
    <p:extLst>
      <p:ext uri="{BB962C8B-B14F-4D97-AF65-F5344CB8AC3E}">
        <p14:creationId xmlns:p14="http://schemas.microsoft.com/office/powerpoint/2010/main" val="177711638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9" name="Rectangle 5"/>
          <p:cNvSpPr>
            <a:spLocks noGrp="1" noChangeArrowheads="1"/>
          </p:cNvSpPr>
          <p:nvPr>
            <p:ph type="ftr" sz="quarter" idx="3"/>
          </p:nvPr>
        </p:nvSpPr>
        <p:spPr bwMode="auto">
          <a:xfrm>
            <a:off x="3048000" y="624840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200">
                <a:latin typeface="+mn-lt"/>
              </a:defRPr>
            </a:lvl1pPr>
          </a:lstStyle>
          <a:p>
            <a:r>
              <a:rPr lang="en-US"/>
              <a:t>CSci4211:          Application Layer</a:t>
            </a:r>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atin typeface="+mn-lt"/>
              </a:defRPr>
            </a:lvl1pPr>
          </a:lstStyle>
          <a:p>
            <a:fld id="{DD1D3014-FD9A-4667-B0ED-943C34BCD1FF}" type="slidenum">
              <a:rPr lang="en-US"/>
              <a:pPr/>
              <a:t>‹#›</a:t>
            </a:fld>
            <a:endParaRPr lang="en-US"/>
          </a:p>
        </p:txBody>
      </p:sp>
      <p:sp>
        <p:nvSpPr>
          <p:cNvPr id="1031" name="Line 7"/>
          <p:cNvSpPr>
            <a:spLocks noChangeShapeType="1"/>
          </p:cNvSpPr>
          <p:nvPr userDrawn="1"/>
        </p:nvSpPr>
        <p:spPr bwMode="auto">
          <a:xfrm>
            <a:off x="533400" y="6096000"/>
            <a:ext cx="8077200"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hdr="0" dt="0"/>
  <p:txStyles>
    <p:titleStyle>
      <a:lvl1pPr algn="ctr" rtl="0" eaLnBrk="0" fontAlgn="base" hangingPunct="0">
        <a:spcBef>
          <a:spcPct val="0"/>
        </a:spcBef>
        <a:spcAft>
          <a:spcPct val="0"/>
        </a:spcAft>
        <a:defRPr sz="4000">
          <a:solidFill>
            <a:srgbClr val="000099"/>
          </a:solidFill>
          <a:latin typeface="+mj-lt"/>
          <a:ea typeface="+mj-ea"/>
          <a:cs typeface="+mj-cs"/>
        </a:defRPr>
      </a:lvl1pPr>
      <a:lvl2pPr algn="ctr" rtl="0" eaLnBrk="0" fontAlgn="base" hangingPunct="0">
        <a:spcBef>
          <a:spcPct val="0"/>
        </a:spcBef>
        <a:spcAft>
          <a:spcPct val="0"/>
        </a:spcAft>
        <a:defRPr sz="4000">
          <a:solidFill>
            <a:srgbClr val="000099"/>
          </a:solidFill>
          <a:latin typeface="Comic Sans MS" pitchFamily="66" charset="0"/>
        </a:defRPr>
      </a:lvl2pPr>
      <a:lvl3pPr algn="ctr" rtl="0" eaLnBrk="0" fontAlgn="base" hangingPunct="0">
        <a:spcBef>
          <a:spcPct val="0"/>
        </a:spcBef>
        <a:spcAft>
          <a:spcPct val="0"/>
        </a:spcAft>
        <a:defRPr sz="4000">
          <a:solidFill>
            <a:srgbClr val="000099"/>
          </a:solidFill>
          <a:latin typeface="Comic Sans MS" pitchFamily="66" charset="0"/>
        </a:defRPr>
      </a:lvl3pPr>
      <a:lvl4pPr algn="ctr" rtl="0" eaLnBrk="0" fontAlgn="base" hangingPunct="0">
        <a:spcBef>
          <a:spcPct val="0"/>
        </a:spcBef>
        <a:spcAft>
          <a:spcPct val="0"/>
        </a:spcAft>
        <a:defRPr sz="4000">
          <a:solidFill>
            <a:srgbClr val="000099"/>
          </a:solidFill>
          <a:latin typeface="Comic Sans MS" pitchFamily="66" charset="0"/>
        </a:defRPr>
      </a:lvl4pPr>
      <a:lvl5pPr algn="ctr" rtl="0" eaLnBrk="0" fontAlgn="base" hangingPunct="0">
        <a:spcBef>
          <a:spcPct val="0"/>
        </a:spcBef>
        <a:spcAft>
          <a:spcPct val="0"/>
        </a:spcAft>
        <a:defRPr sz="4000">
          <a:solidFill>
            <a:srgbClr val="000099"/>
          </a:solidFill>
          <a:latin typeface="Comic Sans MS" pitchFamily="66" charset="0"/>
        </a:defRPr>
      </a:lvl5pPr>
      <a:lvl6pPr marL="457200" algn="ctr" rtl="0" eaLnBrk="0" fontAlgn="base" hangingPunct="0">
        <a:spcBef>
          <a:spcPct val="0"/>
        </a:spcBef>
        <a:spcAft>
          <a:spcPct val="0"/>
        </a:spcAft>
        <a:defRPr sz="4000">
          <a:solidFill>
            <a:srgbClr val="000099"/>
          </a:solidFill>
          <a:latin typeface="Comic Sans MS" pitchFamily="66" charset="0"/>
        </a:defRPr>
      </a:lvl6pPr>
      <a:lvl7pPr marL="914400" algn="ctr" rtl="0" eaLnBrk="0" fontAlgn="base" hangingPunct="0">
        <a:spcBef>
          <a:spcPct val="0"/>
        </a:spcBef>
        <a:spcAft>
          <a:spcPct val="0"/>
        </a:spcAft>
        <a:defRPr sz="4000">
          <a:solidFill>
            <a:srgbClr val="000099"/>
          </a:solidFill>
          <a:latin typeface="Comic Sans MS" pitchFamily="66" charset="0"/>
        </a:defRPr>
      </a:lvl7pPr>
      <a:lvl8pPr marL="1371600" algn="ctr" rtl="0" eaLnBrk="0" fontAlgn="base" hangingPunct="0">
        <a:spcBef>
          <a:spcPct val="0"/>
        </a:spcBef>
        <a:spcAft>
          <a:spcPct val="0"/>
        </a:spcAft>
        <a:defRPr sz="4000">
          <a:solidFill>
            <a:srgbClr val="000099"/>
          </a:solidFill>
          <a:latin typeface="Comic Sans MS" pitchFamily="66" charset="0"/>
        </a:defRPr>
      </a:lvl8pPr>
      <a:lvl9pPr marL="1828800" algn="ctr" rtl="0" eaLnBrk="0" fontAlgn="base" hangingPunct="0">
        <a:spcBef>
          <a:spcPct val="0"/>
        </a:spcBef>
        <a:spcAft>
          <a:spcPct val="0"/>
        </a:spcAft>
        <a:defRPr sz="4000">
          <a:solidFill>
            <a:srgbClr val="000099"/>
          </a:solidFill>
          <a:latin typeface="Comic Sans MS" pitchFamily="66" charset="0"/>
        </a:defRPr>
      </a:lvl9pPr>
    </p:titleStyle>
    <p:body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000">
          <a:solidFill>
            <a:srgbClr val="000099"/>
          </a:solidFill>
          <a:latin typeface="+mn-lt"/>
        </a:defRPr>
      </a:lvl2pPr>
      <a:lvl3pPr marL="1143000" indent="-228600" algn="l" rtl="0" eaLnBrk="0" fontAlgn="base" hangingPunct="0">
        <a:spcBef>
          <a:spcPct val="20000"/>
        </a:spcBef>
        <a:spcAft>
          <a:spcPct val="0"/>
        </a:spcAft>
        <a:buChar char="•"/>
        <a:defRPr>
          <a:solidFill>
            <a:schemeClr val="tx1"/>
          </a:solidFill>
          <a:latin typeface="+mn-lt"/>
        </a:defRPr>
      </a:lvl3pPr>
      <a:lvl4pPr marL="1600200" indent="-228600" algn="l" rtl="0" eaLnBrk="0" fontAlgn="base" hangingPunct="0">
        <a:spcBef>
          <a:spcPct val="20000"/>
        </a:spcBef>
        <a:spcAft>
          <a:spcPct val="0"/>
        </a:spcAft>
        <a:buChar char="–"/>
        <a:defRPr sz="1600">
          <a:solidFill>
            <a:schemeClr val="tx1"/>
          </a:solidFill>
          <a:latin typeface="+mn-lt"/>
        </a:defRPr>
      </a:lvl4pPr>
      <a:lvl5pPr marL="2057400" indent="-228600" algn="l" rtl="0" eaLnBrk="0" fontAlgn="base" hangingPunct="0">
        <a:spcBef>
          <a:spcPct val="20000"/>
        </a:spcBef>
        <a:spcAft>
          <a:spcPct val="0"/>
        </a:spcAft>
        <a:buChar char="»"/>
        <a:defRPr sz="1600">
          <a:solidFill>
            <a:schemeClr val="tx1"/>
          </a:solidFill>
          <a:latin typeface="+mn-lt"/>
        </a:defRPr>
      </a:lvl5pPr>
      <a:lvl6pPr marL="2514600" indent="-228600" algn="l" rtl="0" eaLnBrk="0" fontAlgn="base" hangingPunct="0">
        <a:spcBef>
          <a:spcPct val="20000"/>
        </a:spcBef>
        <a:spcAft>
          <a:spcPct val="0"/>
        </a:spcAft>
        <a:buChar char="»"/>
        <a:defRPr sz="1600">
          <a:solidFill>
            <a:schemeClr val="tx1"/>
          </a:solidFill>
          <a:latin typeface="+mn-lt"/>
        </a:defRPr>
      </a:lvl6pPr>
      <a:lvl7pPr marL="2971800" indent="-228600" algn="l" rtl="0" eaLnBrk="0" fontAlgn="base" hangingPunct="0">
        <a:spcBef>
          <a:spcPct val="20000"/>
        </a:spcBef>
        <a:spcAft>
          <a:spcPct val="0"/>
        </a:spcAft>
        <a:buChar char="»"/>
        <a:defRPr sz="1600">
          <a:solidFill>
            <a:schemeClr val="tx1"/>
          </a:solidFill>
          <a:latin typeface="+mn-lt"/>
        </a:defRPr>
      </a:lvl7pPr>
      <a:lvl8pPr marL="3429000" indent="-228600" algn="l" rtl="0" eaLnBrk="0" fontAlgn="base" hangingPunct="0">
        <a:spcBef>
          <a:spcPct val="20000"/>
        </a:spcBef>
        <a:spcAft>
          <a:spcPct val="0"/>
        </a:spcAft>
        <a:buChar char="»"/>
        <a:defRPr sz="1600">
          <a:solidFill>
            <a:schemeClr val="tx1"/>
          </a:solidFill>
          <a:latin typeface="+mn-lt"/>
        </a:defRPr>
      </a:lvl8pPr>
      <a:lvl9pPr marL="3886200" indent="-228600" algn="l" rtl="0" eaLnBrk="0" fontAlgn="base" hangingPunct="0">
        <a:spcBef>
          <a:spcPct val="20000"/>
        </a:spcBef>
        <a:spcAft>
          <a:spcPct val="0"/>
        </a:spcAft>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9.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0.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1.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3.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4.xml"/></Relationships>
</file>

<file path=ppt/slides/_rels/slide106.xml.rels><?xml version="1.0" encoding="UTF-8" standalone="yes"?>
<Relationships xmlns="http://schemas.openxmlformats.org/package/2006/relationships"><Relationship Id="rId3" Type="http://schemas.openxmlformats.org/officeDocument/2006/relationships/image" Target="../media/image35.png"/><Relationship Id="rId4" Type="http://schemas.openxmlformats.org/officeDocument/2006/relationships/image" Target="../media/image36.png"/><Relationship Id="rId5" Type="http://schemas.openxmlformats.org/officeDocument/2006/relationships/image" Target="../media/image37.png"/><Relationship Id="rId6" Type="http://schemas.openxmlformats.org/officeDocument/2006/relationships/image" Target="../media/image38.png"/><Relationship Id="rId7" Type="http://schemas.openxmlformats.org/officeDocument/2006/relationships/image" Target="../media/image39.png"/><Relationship Id="rId1" Type="http://schemas.openxmlformats.org/officeDocument/2006/relationships/slideLayout" Target="../slideLayouts/slideLayout7.xml"/><Relationship Id="rId2" Type="http://schemas.openxmlformats.org/officeDocument/2006/relationships/notesSlide" Target="../notesSlides/notesSlide105.xml"/></Relationships>
</file>

<file path=ppt/slides/_rels/slide107.xml.rels><?xml version="1.0" encoding="UTF-8" standalone="yes"?>
<Relationships xmlns="http://schemas.openxmlformats.org/package/2006/relationships"><Relationship Id="rId3" Type="http://schemas.openxmlformats.org/officeDocument/2006/relationships/image" Target="../media/image40.png"/><Relationship Id="rId4" Type="http://schemas.openxmlformats.org/officeDocument/2006/relationships/image" Target="../media/image41.jpeg"/><Relationship Id="rId1" Type="http://schemas.openxmlformats.org/officeDocument/2006/relationships/slideLayout" Target="../slideLayouts/slideLayout4.xml"/><Relationship Id="rId2" Type="http://schemas.openxmlformats.org/officeDocument/2006/relationships/notesSlide" Target="../notesSlides/notesSlide106.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hyperlink" Target="http://www.cs.umn.edu/" TargetMode="External"/></Relationships>
</file>

<file path=ppt/slides/_rels/slide110.xml.rels><?xml version="1.0" encoding="UTF-8" standalone="yes"?>
<Relationships xmlns="http://schemas.openxmlformats.org/package/2006/relationships"><Relationship Id="rId3" Type="http://schemas.openxmlformats.org/officeDocument/2006/relationships/image" Target="../media/image43.png"/><Relationship Id="rId4" Type="http://schemas.openxmlformats.org/officeDocument/2006/relationships/image" Target="../media/image44.png"/><Relationship Id="rId5" Type="http://schemas.openxmlformats.org/officeDocument/2006/relationships/image" Target="../media/image45.png"/><Relationship Id="rId6" Type="http://schemas.openxmlformats.org/officeDocument/2006/relationships/image" Target="../media/image46.png"/><Relationship Id="rId7" Type="http://schemas.openxmlformats.org/officeDocument/2006/relationships/image" Target="../media/image47.jpeg"/><Relationship Id="rId8" Type="http://schemas.openxmlformats.org/officeDocument/2006/relationships/image" Target="../media/image48.jpeg"/><Relationship Id="rId1" Type="http://schemas.openxmlformats.org/officeDocument/2006/relationships/slideLayout" Target="../slideLayouts/slideLayout2.xml"/><Relationship Id="rId2" Type="http://schemas.openxmlformats.org/officeDocument/2006/relationships/image" Target="../media/image42.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9.png"/><Relationship Id="rId3" Type="http://schemas.openxmlformats.org/officeDocument/2006/relationships/image" Target="../media/image50.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8.xml"/><Relationship Id="rId3" Type="http://schemas.openxmlformats.org/officeDocument/2006/relationships/image" Target="../media/image52.png"/></Relationships>
</file>

<file path=ppt/slides/_rels/slide114.xml.rels><?xml version="1.0" encoding="UTF-8" standalone="yes"?>
<Relationships xmlns="http://schemas.openxmlformats.org/package/2006/relationships"><Relationship Id="rId3" Type="http://schemas.openxmlformats.org/officeDocument/2006/relationships/image" Target="../media/image53.jpeg"/><Relationship Id="rId4" Type="http://schemas.openxmlformats.org/officeDocument/2006/relationships/image" Target="../media/image54.png"/><Relationship Id="rId5" Type="http://schemas.openxmlformats.org/officeDocument/2006/relationships/image" Target="../media/image55.png"/><Relationship Id="rId6" Type="http://schemas.openxmlformats.org/officeDocument/2006/relationships/image" Target="../media/image56.png"/><Relationship Id="rId7" Type="http://schemas.openxmlformats.org/officeDocument/2006/relationships/image" Target="../media/image57.png"/><Relationship Id="rId8" Type="http://schemas.openxmlformats.org/officeDocument/2006/relationships/image" Target="../media/image58.png"/><Relationship Id="rId9" Type="http://schemas.openxmlformats.org/officeDocument/2006/relationships/image" Target="../media/image59.png"/><Relationship Id="rId10" Type="http://schemas.openxmlformats.org/officeDocument/2006/relationships/image" Target="../media/image60.jpeg"/><Relationship Id="rId11" Type="http://schemas.openxmlformats.org/officeDocument/2006/relationships/image" Target="../media/image61.jpeg"/><Relationship Id="rId1" Type="http://schemas.openxmlformats.org/officeDocument/2006/relationships/slideLayout" Target="../slideLayouts/slideLayout2.xml"/><Relationship Id="rId2" Type="http://schemas.openxmlformats.org/officeDocument/2006/relationships/notesSlide" Target="../notesSlides/notesSlide10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11.wmf"/><Relationship Id="rId5" Type="http://schemas.openxmlformats.org/officeDocument/2006/relationships/image" Target="../media/image12.wmf"/><Relationship Id="rId6" Type="http://schemas.openxmlformats.org/officeDocument/2006/relationships/image" Target="../media/image13.wmf"/><Relationship Id="rId7" Type="http://schemas.openxmlformats.org/officeDocument/2006/relationships/image" Target="../media/image14.wmf"/><Relationship Id="rId8" Type="http://schemas.openxmlformats.org/officeDocument/2006/relationships/image" Target="../media/image15.wmf"/><Relationship Id="rId9" Type="http://schemas.openxmlformats.org/officeDocument/2006/relationships/image" Target="../media/image16.wmf"/><Relationship Id="rId10" Type="http://schemas.openxmlformats.org/officeDocument/2006/relationships/image" Target="../media/image17.wmf"/><Relationship Id="rId11" Type="http://schemas.openxmlformats.org/officeDocument/2006/relationships/image" Target="../media/image18.wmf"/><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3" Type="http://schemas.openxmlformats.org/officeDocument/2006/relationships/image" Target="../media/image19.wmf"/><Relationship Id="rId4" Type="http://schemas.openxmlformats.org/officeDocument/2006/relationships/image" Target="../media/image10.png"/><Relationship Id="rId5" Type="http://schemas.openxmlformats.org/officeDocument/2006/relationships/image" Target="../media/image11.wmf"/><Relationship Id="rId6" Type="http://schemas.openxmlformats.org/officeDocument/2006/relationships/image" Target="../media/image12.wmf"/><Relationship Id="rId7" Type="http://schemas.openxmlformats.org/officeDocument/2006/relationships/image" Target="../media/image13.wmf"/><Relationship Id="rId8" Type="http://schemas.openxmlformats.org/officeDocument/2006/relationships/image" Target="../media/image14.wmf"/><Relationship Id="rId9" Type="http://schemas.openxmlformats.org/officeDocument/2006/relationships/image" Target="../media/image15.wmf"/><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11.wmf"/><Relationship Id="rId5" Type="http://schemas.openxmlformats.org/officeDocument/2006/relationships/image" Target="../media/image12.wmf"/><Relationship Id="rId6" Type="http://schemas.openxmlformats.org/officeDocument/2006/relationships/image" Target="../media/image13.wmf"/><Relationship Id="rId7" Type="http://schemas.openxmlformats.org/officeDocument/2006/relationships/image" Target="../media/image14.wmf"/><Relationship Id="rId8" Type="http://schemas.openxmlformats.org/officeDocument/2006/relationships/image" Target="../media/image15.wmf"/><Relationship Id="rId9" Type="http://schemas.openxmlformats.org/officeDocument/2006/relationships/image" Target="../media/image16.wmf"/><Relationship Id="rId10" Type="http://schemas.openxmlformats.org/officeDocument/2006/relationships/image" Target="../media/image17.wmf"/><Relationship Id="rId11" Type="http://schemas.openxmlformats.org/officeDocument/2006/relationships/image" Target="../media/image18.wmf"/><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4" Type="http://schemas.openxmlformats.org/officeDocument/2006/relationships/oleObject" Target="../embeddings/oleObject29.bin"/><Relationship Id="rId5" Type="http://schemas.openxmlformats.org/officeDocument/2006/relationships/image" Target="../media/image3.wmf"/><Relationship Id="rId6" Type="http://schemas.openxmlformats.org/officeDocument/2006/relationships/oleObject" Target="../embeddings/oleObject30.bin"/><Relationship Id="rId1" Type="http://schemas.openxmlformats.org/officeDocument/2006/relationships/vmlDrawing" Target="../drawings/vmlDrawing3.vml"/><Relationship Id="rId2"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9" Type="http://schemas.openxmlformats.org/officeDocument/2006/relationships/image" Target="../media/image2.wmf"/><Relationship Id="rId20" Type="http://schemas.openxmlformats.org/officeDocument/2006/relationships/oleObject" Target="../embeddings/oleObject42.bin"/><Relationship Id="rId21" Type="http://schemas.openxmlformats.org/officeDocument/2006/relationships/oleObject" Target="../embeddings/oleObject43.bin"/><Relationship Id="rId22" Type="http://schemas.openxmlformats.org/officeDocument/2006/relationships/image" Target="../media/image6.png"/><Relationship Id="rId10" Type="http://schemas.openxmlformats.org/officeDocument/2006/relationships/oleObject" Target="../embeddings/oleObject33.bin"/><Relationship Id="rId11" Type="http://schemas.openxmlformats.org/officeDocument/2006/relationships/oleObject" Target="../embeddings/oleObject34.bin"/><Relationship Id="rId12" Type="http://schemas.openxmlformats.org/officeDocument/2006/relationships/oleObject" Target="../embeddings/oleObject35.bin"/><Relationship Id="rId13" Type="http://schemas.openxmlformats.org/officeDocument/2006/relationships/image" Target="../media/image3.wmf"/><Relationship Id="rId14" Type="http://schemas.openxmlformats.org/officeDocument/2006/relationships/oleObject" Target="../embeddings/oleObject36.bin"/><Relationship Id="rId15" Type="http://schemas.openxmlformats.org/officeDocument/2006/relationships/oleObject" Target="../embeddings/oleObject37.bin"/><Relationship Id="rId16" Type="http://schemas.openxmlformats.org/officeDocument/2006/relationships/oleObject" Target="../embeddings/oleObject38.bin"/><Relationship Id="rId17" Type="http://schemas.openxmlformats.org/officeDocument/2006/relationships/oleObject" Target="../embeddings/oleObject39.bin"/><Relationship Id="rId18" Type="http://schemas.openxmlformats.org/officeDocument/2006/relationships/oleObject" Target="../embeddings/oleObject40.bin"/><Relationship Id="rId19" Type="http://schemas.openxmlformats.org/officeDocument/2006/relationships/oleObject" Target="../embeddings/oleObject41.bin"/><Relationship Id="rId1" Type="http://schemas.openxmlformats.org/officeDocument/2006/relationships/vmlDrawing" Target="../drawings/vmlDrawing4.vml"/><Relationship Id="rId2" Type="http://schemas.openxmlformats.org/officeDocument/2006/relationships/slideLayout" Target="../slideLayouts/slideLayout13.xml"/><Relationship Id="rId3" Type="http://schemas.openxmlformats.org/officeDocument/2006/relationships/notesSlide" Target="../notesSlides/notesSlide32.xml"/><Relationship Id="rId4" Type="http://schemas.openxmlformats.org/officeDocument/2006/relationships/image" Target="../media/image4.wmf"/><Relationship Id="rId5" Type="http://schemas.openxmlformats.org/officeDocument/2006/relationships/image" Target="../media/image5.png"/><Relationship Id="rId6" Type="http://schemas.openxmlformats.org/officeDocument/2006/relationships/oleObject" Target="../embeddings/oleObject31.bin"/><Relationship Id="rId7" Type="http://schemas.openxmlformats.org/officeDocument/2006/relationships/image" Target="../media/image1.wmf"/><Relationship Id="rId8" Type="http://schemas.openxmlformats.org/officeDocument/2006/relationships/oleObject" Target="../embeddings/oleObject32.bin"/></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20.jpeg"/></Relationships>
</file>

<file path=ppt/slides/_rels/slide34.xml.rels><?xml version="1.0" encoding="UTF-8" standalone="yes"?>
<Relationships xmlns="http://schemas.openxmlformats.org/package/2006/relationships"><Relationship Id="rId9" Type="http://schemas.openxmlformats.org/officeDocument/2006/relationships/image" Target="../media/image2.wmf"/><Relationship Id="rId20" Type="http://schemas.openxmlformats.org/officeDocument/2006/relationships/oleObject" Target="../embeddings/oleObject55.bin"/><Relationship Id="rId21" Type="http://schemas.openxmlformats.org/officeDocument/2006/relationships/oleObject" Target="../embeddings/oleObject56.bin"/><Relationship Id="rId22" Type="http://schemas.openxmlformats.org/officeDocument/2006/relationships/image" Target="../media/image6.png"/><Relationship Id="rId10" Type="http://schemas.openxmlformats.org/officeDocument/2006/relationships/oleObject" Target="../embeddings/oleObject46.bin"/><Relationship Id="rId11" Type="http://schemas.openxmlformats.org/officeDocument/2006/relationships/oleObject" Target="../embeddings/oleObject47.bin"/><Relationship Id="rId12" Type="http://schemas.openxmlformats.org/officeDocument/2006/relationships/oleObject" Target="../embeddings/oleObject48.bin"/><Relationship Id="rId13" Type="http://schemas.openxmlformats.org/officeDocument/2006/relationships/image" Target="../media/image3.wmf"/><Relationship Id="rId14" Type="http://schemas.openxmlformats.org/officeDocument/2006/relationships/oleObject" Target="../embeddings/oleObject49.bin"/><Relationship Id="rId15" Type="http://schemas.openxmlformats.org/officeDocument/2006/relationships/oleObject" Target="../embeddings/oleObject50.bin"/><Relationship Id="rId16" Type="http://schemas.openxmlformats.org/officeDocument/2006/relationships/oleObject" Target="../embeddings/oleObject51.bin"/><Relationship Id="rId17" Type="http://schemas.openxmlformats.org/officeDocument/2006/relationships/oleObject" Target="../embeddings/oleObject52.bin"/><Relationship Id="rId18" Type="http://schemas.openxmlformats.org/officeDocument/2006/relationships/oleObject" Target="../embeddings/oleObject53.bin"/><Relationship Id="rId19" Type="http://schemas.openxmlformats.org/officeDocument/2006/relationships/oleObject" Target="../embeddings/oleObject54.bin"/><Relationship Id="rId1" Type="http://schemas.openxmlformats.org/officeDocument/2006/relationships/vmlDrawing" Target="../drawings/vmlDrawing5.vml"/><Relationship Id="rId2" Type="http://schemas.openxmlformats.org/officeDocument/2006/relationships/slideLayout" Target="../slideLayouts/slideLayout12.xml"/><Relationship Id="rId3" Type="http://schemas.openxmlformats.org/officeDocument/2006/relationships/notesSlide" Target="../notesSlides/notesSlide34.xml"/><Relationship Id="rId4" Type="http://schemas.openxmlformats.org/officeDocument/2006/relationships/image" Target="../media/image4.wmf"/><Relationship Id="rId5" Type="http://schemas.openxmlformats.org/officeDocument/2006/relationships/image" Target="../media/image5.png"/><Relationship Id="rId6" Type="http://schemas.openxmlformats.org/officeDocument/2006/relationships/oleObject" Target="../embeddings/oleObject44.bin"/><Relationship Id="rId7" Type="http://schemas.openxmlformats.org/officeDocument/2006/relationships/image" Target="../media/image1.wmf"/><Relationship Id="rId8" Type="http://schemas.openxmlformats.org/officeDocument/2006/relationships/oleObject" Target="../embeddings/oleObject45.bin"/></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9" Type="http://schemas.openxmlformats.org/officeDocument/2006/relationships/oleObject" Target="../embeddings/oleObject60.bin"/><Relationship Id="rId20" Type="http://schemas.openxmlformats.org/officeDocument/2006/relationships/image" Target="../media/image2.wmf"/><Relationship Id="rId21" Type="http://schemas.openxmlformats.org/officeDocument/2006/relationships/oleObject" Target="../embeddings/oleObject69.bin"/><Relationship Id="rId22" Type="http://schemas.openxmlformats.org/officeDocument/2006/relationships/oleObject" Target="../embeddings/oleObject70.bin"/><Relationship Id="rId23" Type="http://schemas.openxmlformats.org/officeDocument/2006/relationships/oleObject" Target="../embeddings/oleObject71.bin"/><Relationship Id="rId10" Type="http://schemas.openxmlformats.org/officeDocument/2006/relationships/oleObject" Target="../embeddings/oleObject61.bin"/><Relationship Id="rId11" Type="http://schemas.openxmlformats.org/officeDocument/2006/relationships/oleObject" Target="../embeddings/oleObject62.bin"/><Relationship Id="rId12" Type="http://schemas.openxmlformats.org/officeDocument/2006/relationships/oleObject" Target="../embeddings/oleObject63.bin"/><Relationship Id="rId13" Type="http://schemas.openxmlformats.org/officeDocument/2006/relationships/oleObject" Target="../embeddings/oleObject64.bin"/><Relationship Id="rId14" Type="http://schemas.openxmlformats.org/officeDocument/2006/relationships/oleObject" Target="../embeddings/oleObject65.bin"/><Relationship Id="rId15" Type="http://schemas.openxmlformats.org/officeDocument/2006/relationships/image" Target="../media/image8.wmf"/><Relationship Id="rId16" Type="http://schemas.openxmlformats.org/officeDocument/2006/relationships/oleObject" Target="../embeddings/oleObject66.bin"/><Relationship Id="rId17" Type="http://schemas.openxmlformats.org/officeDocument/2006/relationships/oleObject" Target="../embeddings/oleObject67.bin"/><Relationship Id="rId18" Type="http://schemas.openxmlformats.org/officeDocument/2006/relationships/image" Target="../media/image1.wmf"/><Relationship Id="rId19" Type="http://schemas.openxmlformats.org/officeDocument/2006/relationships/oleObject" Target="../embeddings/oleObject68.bin"/><Relationship Id="rId1" Type="http://schemas.openxmlformats.org/officeDocument/2006/relationships/vmlDrawing" Target="../drawings/vmlDrawing6.vml"/><Relationship Id="rId2" Type="http://schemas.openxmlformats.org/officeDocument/2006/relationships/slideLayout" Target="../slideLayouts/slideLayout4.xml"/><Relationship Id="rId3" Type="http://schemas.openxmlformats.org/officeDocument/2006/relationships/notesSlide" Target="../notesSlides/notesSlide37.xml"/><Relationship Id="rId4" Type="http://schemas.openxmlformats.org/officeDocument/2006/relationships/oleObject" Target="../embeddings/oleObject57.bin"/><Relationship Id="rId5" Type="http://schemas.openxmlformats.org/officeDocument/2006/relationships/image" Target="../media/image3.wmf"/><Relationship Id="rId6" Type="http://schemas.openxmlformats.org/officeDocument/2006/relationships/oleObject" Target="../embeddings/oleObject58.bin"/><Relationship Id="rId7" Type="http://schemas.openxmlformats.org/officeDocument/2006/relationships/image" Target="../media/image7.wmf"/><Relationship Id="rId8" Type="http://schemas.openxmlformats.org/officeDocument/2006/relationships/oleObject" Target="../embeddings/oleObject59.bin"/></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9.xml"/><Relationship Id="rId4" Type="http://schemas.openxmlformats.org/officeDocument/2006/relationships/oleObject" Target="../embeddings/oleObject72.bin"/><Relationship Id="rId5" Type="http://schemas.openxmlformats.org/officeDocument/2006/relationships/image" Target="../media/image3.wmf"/><Relationship Id="rId6" Type="http://schemas.openxmlformats.org/officeDocument/2006/relationships/oleObject" Target="../embeddings/oleObject73.bin"/><Relationship Id="rId1" Type="http://schemas.openxmlformats.org/officeDocument/2006/relationships/vmlDrawing" Target="../drawings/vmlDrawing7.vml"/><Relationship Id="rId2"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9" Type="http://schemas.openxmlformats.org/officeDocument/2006/relationships/image" Target="../media/image2.wmf"/><Relationship Id="rId20" Type="http://schemas.openxmlformats.org/officeDocument/2006/relationships/oleObject" Target="../embeddings/oleObject12.bin"/><Relationship Id="rId21" Type="http://schemas.openxmlformats.org/officeDocument/2006/relationships/oleObject" Target="../embeddings/oleObject13.bin"/><Relationship Id="rId22" Type="http://schemas.openxmlformats.org/officeDocument/2006/relationships/image" Target="../media/image6.png"/><Relationship Id="rId10" Type="http://schemas.openxmlformats.org/officeDocument/2006/relationships/oleObject" Target="../embeddings/oleObject3.bin"/><Relationship Id="rId11" Type="http://schemas.openxmlformats.org/officeDocument/2006/relationships/oleObject" Target="../embeddings/oleObject4.bin"/><Relationship Id="rId12" Type="http://schemas.openxmlformats.org/officeDocument/2006/relationships/oleObject" Target="../embeddings/oleObject5.bin"/><Relationship Id="rId13" Type="http://schemas.openxmlformats.org/officeDocument/2006/relationships/image" Target="../media/image3.wmf"/><Relationship Id="rId14" Type="http://schemas.openxmlformats.org/officeDocument/2006/relationships/oleObject" Target="../embeddings/oleObject6.bin"/><Relationship Id="rId15" Type="http://schemas.openxmlformats.org/officeDocument/2006/relationships/oleObject" Target="../embeddings/oleObject7.bin"/><Relationship Id="rId16" Type="http://schemas.openxmlformats.org/officeDocument/2006/relationships/oleObject" Target="../embeddings/oleObject8.bin"/><Relationship Id="rId17" Type="http://schemas.openxmlformats.org/officeDocument/2006/relationships/oleObject" Target="../embeddings/oleObject9.bin"/><Relationship Id="rId18" Type="http://schemas.openxmlformats.org/officeDocument/2006/relationships/oleObject" Target="../embeddings/oleObject10.bin"/><Relationship Id="rId19" Type="http://schemas.openxmlformats.org/officeDocument/2006/relationships/oleObject" Target="../embeddings/oleObject11.bin"/><Relationship Id="rId1" Type="http://schemas.openxmlformats.org/officeDocument/2006/relationships/vmlDrawing" Target="../drawings/vmlDrawing1.vml"/><Relationship Id="rId2" Type="http://schemas.openxmlformats.org/officeDocument/2006/relationships/slideLayout" Target="../slideLayouts/slideLayout4.xml"/><Relationship Id="rId3" Type="http://schemas.openxmlformats.org/officeDocument/2006/relationships/notesSlide" Target="../notesSlides/notesSlide4.xml"/><Relationship Id="rId4" Type="http://schemas.openxmlformats.org/officeDocument/2006/relationships/image" Target="../media/image4.wmf"/><Relationship Id="rId5" Type="http://schemas.openxmlformats.org/officeDocument/2006/relationships/image" Target="../media/image5.png"/><Relationship Id="rId6" Type="http://schemas.openxmlformats.org/officeDocument/2006/relationships/oleObject" Target="../embeddings/oleObject1.bin"/><Relationship Id="rId7" Type="http://schemas.openxmlformats.org/officeDocument/2006/relationships/image" Target="../media/image1.wmf"/><Relationship Id="rId8" Type="http://schemas.openxmlformats.org/officeDocument/2006/relationships/oleObject" Target="../embeddings/oleObject2.bin"/></Relationships>
</file>

<file path=ppt/slides/_rels/slide40.xml.rels><?xml version="1.0" encoding="UTF-8" standalone="yes"?>
<Relationships xmlns="http://schemas.openxmlformats.org/package/2006/relationships"><Relationship Id="rId3" Type="http://schemas.openxmlformats.org/officeDocument/2006/relationships/image" Target="../media/image21.png"/><Relationship Id="rId4" Type="http://schemas.openxmlformats.org/officeDocument/2006/relationships/image" Target="../media/image22.png"/><Relationship Id="rId1" Type="http://schemas.openxmlformats.org/officeDocument/2006/relationships/slideLayout" Target="../slideLayouts/slideLayout4.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5.xml"/><Relationship Id="rId3" Type="http://schemas.openxmlformats.org/officeDocument/2006/relationships/image" Target="../media/image22.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8.xml"/><Relationship Id="rId3" Type="http://schemas.openxmlformats.org/officeDocument/2006/relationships/image" Target="../media/image23.jpe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9" Type="http://schemas.openxmlformats.org/officeDocument/2006/relationships/oleObject" Target="../embeddings/oleObject17.bin"/><Relationship Id="rId20" Type="http://schemas.openxmlformats.org/officeDocument/2006/relationships/image" Target="../media/image2.wmf"/><Relationship Id="rId21" Type="http://schemas.openxmlformats.org/officeDocument/2006/relationships/oleObject" Target="../embeddings/oleObject26.bin"/><Relationship Id="rId22" Type="http://schemas.openxmlformats.org/officeDocument/2006/relationships/oleObject" Target="../embeddings/oleObject27.bin"/><Relationship Id="rId23" Type="http://schemas.openxmlformats.org/officeDocument/2006/relationships/oleObject" Target="../embeddings/oleObject28.bin"/><Relationship Id="rId10" Type="http://schemas.openxmlformats.org/officeDocument/2006/relationships/oleObject" Target="../embeddings/oleObject18.bin"/><Relationship Id="rId11" Type="http://schemas.openxmlformats.org/officeDocument/2006/relationships/oleObject" Target="../embeddings/oleObject19.bin"/><Relationship Id="rId12" Type="http://schemas.openxmlformats.org/officeDocument/2006/relationships/oleObject" Target="../embeddings/oleObject20.bin"/><Relationship Id="rId13" Type="http://schemas.openxmlformats.org/officeDocument/2006/relationships/oleObject" Target="../embeddings/oleObject21.bin"/><Relationship Id="rId14" Type="http://schemas.openxmlformats.org/officeDocument/2006/relationships/oleObject" Target="../embeddings/oleObject22.bin"/><Relationship Id="rId15" Type="http://schemas.openxmlformats.org/officeDocument/2006/relationships/image" Target="../media/image8.wmf"/><Relationship Id="rId16" Type="http://schemas.openxmlformats.org/officeDocument/2006/relationships/oleObject" Target="../embeddings/oleObject23.bin"/><Relationship Id="rId17" Type="http://schemas.openxmlformats.org/officeDocument/2006/relationships/oleObject" Target="../embeddings/oleObject24.bin"/><Relationship Id="rId18" Type="http://schemas.openxmlformats.org/officeDocument/2006/relationships/image" Target="../media/image1.wmf"/><Relationship Id="rId19" Type="http://schemas.openxmlformats.org/officeDocument/2006/relationships/oleObject" Target="../embeddings/oleObject25.bin"/><Relationship Id="rId1" Type="http://schemas.openxmlformats.org/officeDocument/2006/relationships/vmlDrawing" Target="../drawings/vmlDrawing2.vml"/><Relationship Id="rId2" Type="http://schemas.openxmlformats.org/officeDocument/2006/relationships/slideLayout" Target="../slideLayouts/slideLayout4.xml"/><Relationship Id="rId3" Type="http://schemas.openxmlformats.org/officeDocument/2006/relationships/notesSlide" Target="../notesSlides/notesSlide5.xml"/><Relationship Id="rId4" Type="http://schemas.openxmlformats.org/officeDocument/2006/relationships/oleObject" Target="../embeddings/oleObject14.bin"/><Relationship Id="rId5" Type="http://schemas.openxmlformats.org/officeDocument/2006/relationships/image" Target="../media/image3.wmf"/><Relationship Id="rId6" Type="http://schemas.openxmlformats.org/officeDocument/2006/relationships/oleObject" Target="../embeddings/oleObject15.bin"/><Relationship Id="rId7" Type="http://schemas.openxmlformats.org/officeDocument/2006/relationships/image" Target="../media/image7.wmf"/><Relationship Id="rId8" Type="http://schemas.openxmlformats.org/officeDocument/2006/relationships/oleObject" Target="../embeddings/oleObject16.bin"/></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54.xml"/><Relationship Id="rId4" Type="http://schemas.openxmlformats.org/officeDocument/2006/relationships/oleObject" Target="../embeddings/oleObject74.bin"/><Relationship Id="rId5" Type="http://schemas.openxmlformats.org/officeDocument/2006/relationships/image" Target="../media/image24.wmf"/><Relationship Id="rId6" Type="http://schemas.openxmlformats.org/officeDocument/2006/relationships/oleObject" Target="../embeddings/oleObject75.bin"/><Relationship Id="rId7" Type="http://schemas.openxmlformats.org/officeDocument/2006/relationships/image" Target="../media/image25.wmf"/><Relationship Id="rId1" Type="http://schemas.openxmlformats.org/officeDocument/2006/relationships/vmlDrawing" Target="../drawings/vmlDrawing8.vml"/><Relationship Id="rId2"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58.xml"/><Relationship Id="rId4" Type="http://schemas.openxmlformats.org/officeDocument/2006/relationships/oleObject" Target="../embeddings/oleObject76.bin"/><Relationship Id="rId5" Type="http://schemas.openxmlformats.org/officeDocument/2006/relationships/image" Target="../media/image3.wmf"/><Relationship Id="rId6" Type="http://schemas.openxmlformats.org/officeDocument/2006/relationships/oleObject" Target="../embeddings/oleObject77.bin"/><Relationship Id="rId7" Type="http://schemas.openxmlformats.org/officeDocument/2006/relationships/oleObject" Target="../embeddings/oleObject78.bin"/><Relationship Id="rId8" Type="http://schemas.openxmlformats.org/officeDocument/2006/relationships/oleObject" Target="../embeddings/oleObject79.bin"/><Relationship Id="rId9" Type="http://schemas.openxmlformats.org/officeDocument/2006/relationships/oleObject" Target="../embeddings/oleObject80.bin"/><Relationship Id="rId10" Type="http://schemas.openxmlformats.org/officeDocument/2006/relationships/oleObject" Target="../embeddings/oleObject81.bin"/><Relationship Id="rId1" Type="http://schemas.openxmlformats.org/officeDocument/2006/relationships/vmlDrawing" Target="../drawings/vmlDrawing9.vml"/><Relationship Id="rId2"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59.xml"/><Relationship Id="rId4" Type="http://schemas.openxmlformats.org/officeDocument/2006/relationships/oleObject" Target="../embeddings/oleObject82.bin"/><Relationship Id="rId5" Type="http://schemas.openxmlformats.org/officeDocument/2006/relationships/image" Target="../media/image3.wmf"/><Relationship Id="rId6" Type="http://schemas.openxmlformats.org/officeDocument/2006/relationships/oleObject" Target="../embeddings/oleObject83.bin"/><Relationship Id="rId7" Type="http://schemas.openxmlformats.org/officeDocument/2006/relationships/oleObject" Target="../embeddings/oleObject84.bin"/><Relationship Id="rId8" Type="http://schemas.openxmlformats.org/officeDocument/2006/relationships/oleObject" Target="../embeddings/oleObject85.bin"/><Relationship Id="rId9" Type="http://schemas.openxmlformats.org/officeDocument/2006/relationships/oleObject" Target="../embeddings/oleObject86.bin"/><Relationship Id="rId10" Type="http://schemas.openxmlformats.org/officeDocument/2006/relationships/oleObject" Target="../embeddings/oleObject87.bin"/><Relationship Id="rId1" Type="http://schemas.openxmlformats.org/officeDocument/2006/relationships/vmlDrawing" Target="../drawings/vmlDrawing10.vml"/><Relationship Id="rId2"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9.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3" Type="http://schemas.openxmlformats.org/officeDocument/2006/relationships/notesSlide" Target="../notesSlides/notesSlide68.xml"/><Relationship Id="rId4" Type="http://schemas.openxmlformats.org/officeDocument/2006/relationships/oleObject" Target="../embeddings/oleObject88.bin"/><Relationship Id="rId5" Type="http://schemas.openxmlformats.org/officeDocument/2006/relationships/image" Target="../media/image3.wmf"/><Relationship Id="rId6" Type="http://schemas.openxmlformats.org/officeDocument/2006/relationships/oleObject" Target="../embeddings/oleObject89.bin"/><Relationship Id="rId7" Type="http://schemas.openxmlformats.org/officeDocument/2006/relationships/image" Target="../media/image26.png"/><Relationship Id="rId8" Type="http://schemas.openxmlformats.org/officeDocument/2006/relationships/image" Target="../media/image27.png"/><Relationship Id="rId1" Type="http://schemas.openxmlformats.org/officeDocument/2006/relationships/vmlDrawing" Target="../drawings/vmlDrawing11.vml"/><Relationship Id="rId2"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11.wmf"/><Relationship Id="rId5" Type="http://schemas.openxmlformats.org/officeDocument/2006/relationships/image" Target="../media/image12.wmf"/><Relationship Id="rId6" Type="http://schemas.openxmlformats.org/officeDocument/2006/relationships/image" Target="../media/image13.wmf"/><Relationship Id="rId7" Type="http://schemas.openxmlformats.org/officeDocument/2006/relationships/image" Target="../media/image14.wmf"/><Relationship Id="rId8" Type="http://schemas.openxmlformats.org/officeDocument/2006/relationships/image" Target="../media/image15.wmf"/><Relationship Id="rId9" Type="http://schemas.openxmlformats.org/officeDocument/2006/relationships/image" Target="../media/image16.wmf"/><Relationship Id="rId10" Type="http://schemas.openxmlformats.org/officeDocument/2006/relationships/image" Target="../media/image17.wmf"/><Relationship Id="rId11" Type="http://schemas.openxmlformats.org/officeDocument/2006/relationships/image" Target="../media/image18.wmf"/><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3" Type="http://schemas.openxmlformats.org/officeDocument/2006/relationships/notesSlide" Target="../notesSlides/notesSlide70.xml"/><Relationship Id="rId4" Type="http://schemas.openxmlformats.org/officeDocument/2006/relationships/oleObject" Target="../embeddings/oleObject90.bin"/><Relationship Id="rId5" Type="http://schemas.openxmlformats.org/officeDocument/2006/relationships/image" Target="../media/image28.wmf"/><Relationship Id="rId6" Type="http://schemas.openxmlformats.org/officeDocument/2006/relationships/oleObject" Target="../embeddings/oleObject91.bin"/><Relationship Id="rId7" Type="http://schemas.openxmlformats.org/officeDocument/2006/relationships/image" Target="../media/image29.wmf"/><Relationship Id="rId1" Type="http://schemas.openxmlformats.org/officeDocument/2006/relationships/vmlDrawing" Target="../drawings/vmlDrawing12.vml"/><Relationship Id="rId2"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notesSlide" Target="../notesSlides/notesSlide71.xml"/><Relationship Id="rId4" Type="http://schemas.openxmlformats.org/officeDocument/2006/relationships/oleObject" Target="../embeddings/oleObject92.bin"/><Relationship Id="rId5" Type="http://schemas.openxmlformats.org/officeDocument/2006/relationships/image" Target="../media/image30.wmf"/><Relationship Id="rId1" Type="http://schemas.openxmlformats.org/officeDocument/2006/relationships/vmlDrawing" Target="../drawings/vmlDrawing13.vml"/><Relationship Id="rId2"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6.xml"/><Relationship Id="rId3" Type="http://schemas.openxmlformats.org/officeDocument/2006/relationships/image" Target="../media/image31.png"/></Relationships>
</file>

<file path=ppt/slides/_rels/slide77.xml.rels><?xml version="1.0" encoding="UTF-8" standalone="yes"?>
<Relationships xmlns="http://schemas.openxmlformats.org/package/2006/relationships"><Relationship Id="rId3" Type="http://schemas.openxmlformats.org/officeDocument/2006/relationships/notesSlide" Target="../notesSlides/notesSlide77.xml"/><Relationship Id="rId4" Type="http://schemas.openxmlformats.org/officeDocument/2006/relationships/oleObject" Target="../embeddings/oleObject93.bin"/><Relationship Id="rId5" Type="http://schemas.openxmlformats.org/officeDocument/2006/relationships/image" Target="../media/image3.wmf"/><Relationship Id="rId6" Type="http://schemas.openxmlformats.org/officeDocument/2006/relationships/oleObject" Target="../embeddings/oleObject94.bin"/><Relationship Id="rId1" Type="http://schemas.openxmlformats.org/officeDocument/2006/relationships/vmlDrawing" Target="../drawings/vmlDrawing14.vml"/><Relationship Id="rId2" Type="http://schemas.openxmlformats.org/officeDocument/2006/relationships/slideLayout" Target="../slideLayouts/slideLayout4.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8.xml"/><Relationship Id="rId3" Type="http://schemas.openxmlformats.org/officeDocument/2006/relationships/image" Target="../media/image3.wmf"/></Relationships>
</file>

<file path=ppt/slides/_rels/slide79.xml.rels><?xml version="1.0" encoding="UTF-8" standalone="yes"?>
<Relationships xmlns="http://schemas.openxmlformats.org/package/2006/relationships"><Relationship Id="rId3" Type="http://schemas.openxmlformats.org/officeDocument/2006/relationships/notesSlide" Target="../notesSlides/notesSlide79.xml"/><Relationship Id="rId4" Type="http://schemas.openxmlformats.org/officeDocument/2006/relationships/oleObject" Target="../embeddings/oleObject95.bin"/><Relationship Id="rId5" Type="http://schemas.openxmlformats.org/officeDocument/2006/relationships/image" Target="../media/image3.wmf"/><Relationship Id="rId6" Type="http://schemas.openxmlformats.org/officeDocument/2006/relationships/oleObject" Target="../embeddings/oleObject96.bin"/><Relationship Id="rId1" Type="http://schemas.openxmlformats.org/officeDocument/2006/relationships/vmlDrawing" Target="../drawings/vmlDrawing15.vml"/><Relationship Id="rId2"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11.wmf"/><Relationship Id="rId5" Type="http://schemas.openxmlformats.org/officeDocument/2006/relationships/image" Target="../media/image19.wmf"/><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2.xml"/><Relationship Id="rId3" Type="http://schemas.openxmlformats.org/officeDocument/2006/relationships/image" Target="../media/image32.jpe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3.xml"/><Relationship Id="rId3" Type="http://schemas.openxmlformats.org/officeDocument/2006/relationships/image" Target="../media/image32.jpe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5.xml"/></Relationships>
</file>

<file path=ppt/slides/_rels/slide86.xml.rels><?xml version="1.0" encoding="UTF-8" standalone="yes"?>
<Relationships xmlns="http://schemas.openxmlformats.org/package/2006/relationships"><Relationship Id="rId3" Type="http://schemas.openxmlformats.org/officeDocument/2006/relationships/notesSlide" Target="../notesSlides/notesSlide86.xml"/><Relationship Id="rId4" Type="http://schemas.openxmlformats.org/officeDocument/2006/relationships/oleObject" Target="../embeddings/oleObject97.bin"/><Relationship Id="rId5" Type="http://schemas.openxmlformats.org/officeDocument/2006/relationships/image" Target="../media/image3.wmf"/><Relationship Id="rId6" Type="http://schemas.openxmlformats.org/officeDocument/2006/relationships/oleObject" Target="../embeddings/oleObject98.bin"/><Relationship Id="rId7" Type="http://schemas.openxmlformats.org/officeDocument/2006/relationships/oleObject" Target="../embeddings/oleObject99.bin"/><Relationship Id="rId8" Type="http://schemas.openxmlformats.org/officeDocument/2006/relationships/oleObject" Target="../embeddings/oleObject100.bin"/><Relationship Id="rId9" Type="http://schemas.openxmlformats.org/officeDocument/2006/relationships/image" Target="../media/image27.png"/><Relationship Id="rId10" Type="http://schemas.openxmlformats.org/officeDocument/2006/relationships/image" Target="../media/image26.png"/><Relationship Id="rId1" Type="http://schemas.openxmlformats.org/officeDocument/2006/relationships/vmlDrawing" Target="../drawings/vmlDrawing16.vml"/><Relationship Id="rId2" Type="http://schemas.openxmlformats.org/officeDocument/2006/relationships/slideLayout" Target="../slideLayouts/slideLayout1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8.xml"/></Relationships>
</file>

<file path=ppt/slides/_rels/slide89.xml.rels><?xml version="1.0" encoding="UTF-8" standalone="yes"?>
<Relationships xmlns="http://schemas.openxmlformats.org/package/2006/relationships"><Relationship Id="rId3" Type="http://schemas.openxmlformats.org/officeDocument/2006/relationships/notesSlide" Target="../notesSlides/notesSlide89.xml"/><Relationship Id="rId4" Type="http://schemas.openxmlformats.org/officeDocument/2006/relationships/oleObject" Target="../embeddings/oleObject101.bin"/><Relationship Id="rId5" Type="http://schemas.openxmlformats.org/officeDocument/2006/relationships/image" Target="../media/image3.wmf"/><Relationship Id="rId6" Type="http://schemas.openxmlformats.org/officeDocument/2006/relationships/oleObject" Target="../embeddings/oleObject102.bin"/><Relationship Id="rId7" Type="http://schemas.openxmlformats.org/officeDocument/2006/relationships/oleObject" Target="../embeddings/oleObject103.bin"/><Relationship Id="rId8" Type="http://schemas.openxmlformats.org/officeDocument/2006/relationships/oleObject" Target="../embeddings/oleObject104.bin"/><Relationship Id="rId9" Type="http://schemas.openxmlformats.org/officeDocument/2006/relationships/oleObject" Target="../embeddings/oleObject105.bin"/><Relationship Id="rId10" Type="http://schemas.openxmlformats.org/officeDocument/2006/relationships/oleObject" Target="../embeddings/oleObject106.bin"/><Relationship Id="rId1" Type="http://schemas.openxmlformats.org/officeDocument/2006/relationships/vmlDrawing" Target="../drawings/vmlDrawing17.vml"/><Relationship Id="rId2"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0.xml"/></Relationships>
</file>

<file path=ppt/slides/_rels/slide91.xml.rels><?xml version="1.0" encoding="UTF-8" standalone="yes"?>
<Relationships xmlns="http://schemas.openxmlformats.org/package/2006/relationships"><Relationship Id="rId9" Type="http://schemas.openxmlformats.org/officeDocument/2006/relationships/oleObject" Target="../embeddings/oleObject110.bin"/><Relationship Id="rId20" Type="http://schemas.openxmlformats.org/officeDocument/2006/relationships/oleObject" Target="../embeddings/oleObject121.bin"/><Relationship Id="rId21" Type="http://schemas.openxmlformats.org/officeDocument/2006/relationships/oleObject" Target="../embeddings/oleObject122.bin"/><Relationship Id="rId22" Type="http://schemas.openxmlformats.org/officeDocument/2006/relationships/oleObject" Target="../embeddings/oleObject123.bin"/><Relationship Id="rId23" Type="http://schemas.openxmlformats.org/officeDocument/2006/relationships/oleObject" Target="../embeddings/oleObject124.bin"/><Relationship Id="rId10" Type="http://schemas.openxmlformats.org/officeDocument/2006/relationships/oleObject" Target="../embeddings/oleObject111.bin"/><Relationship Id="rId11" Type="http://schemas.openxmlformats.org/officeDocument/2006/relationships/oleObject" Target="../embeddings/oleObject112.bin"/><Relationship Id="rId12" Type="http://schemas.openxmlformats.org/officeDocument/2006/relationships/oleObject" Target="../embeddings/oleObject113.bin"/><Relationship Id="rId13" Type="http://schemas.openxmlformats.org/officeDocument/2006/relationships/oleObject" Target="../embeddings/oleObject114.bin"/><Relationship Id="rId14" Type="http://schemas.openxmlformats.org/officeDocument/2006/relationships/oleObject" Target="../embeddings/oleObject115.bin"/><Relationship Id="rId15" Type="http://schemas.openxmlformats.org/officeDocument/2006/relationships/oleObject" Target="../embeddings/oleObject116.bin"/><Relationship Id="rId16" Type="http://schemas.openxmlformats.org/officeDocument/2006/relationships/oleObject" Target="../embeddings/oleObject117.bin"/><Relationship Id="rId17" Type="http://schemas.openxmlformats.org/officeDocument/2006/relationships/oleObject" Target="../embeddings/oleObject118.bin"/><Relationship Id="rId18" Type="http://schemas.openxmlformats.org/officeDocument/2006/relationships/oleObject" Target="../embeddings/oleObject119.bin"/><Relationship Id="rId19" Type="http://schemas.openxmlformats.org/officeDocument/2006/relationships/oleObject" Target="../embeddings/oleObject120.bin"/><Relationship Id="rId1" Type="http://schemas.openxmlformats.org/officeDocument/2006/relationships/vmlDrawing" Target="../drawings/vmlDrawing18.vml"/><Relationship Id="rId2" Type="http://schemas.openxmlformats.org/officeDocument/2006/relationships/slideLayout" Target="../slideLayouts/slideLayout2.xml"/><Relationship Id="rId3" Type="http://schemas.openxmlformats.org/officeDocument/2006/relationships/notesSlide" Target="../notesSlides/notesSlide91.xml"/><Relationship Id="rId4" Type="http://schemas.openxmlformats.org/officeDocument/2006/relationships/image" Target="../media/image33.png"/><Relationship Id="rId5" Type="http://schemas.openxmlformats.org/officeDocument/2006/relationships/oleObject" Target="../embeddings/oleObject107.bin"/><Relationship Id="rId6" Type="http://schemas.openxmlformats.org/officeDocument/2006/relationships/image" Target="../media/image3.wmf"/><Relationship Id="rId7" Type="http://schemas.openxmlformats.org/officeDocument/2006/relationships/oleObject" Target="../embeddings/oleObject108.bin"/><Relationship Id="rId8" Type="http://schemas.openxmlformats.org/officeDocument/2006/relationships/oleObject" Target="../embeddings/oleObject109.bin"/></Relationships>
</file>

<file path=ppt/slides/_rels/slide92.xml.rels><?xml version="1.0" encoding="UTF-8" standalone="yes"?>
<Relationships xmlns="http://schemas.openxmlformats.org/package/2006/relationships"><Relationship Id="rId9" Type="http://schemas.openxmlformats.org/officeDocument/2006/relationships/oleObject" Target="../embeddings/oleObject128.bin"/><Relationship Id="rId20" Type="http://schemas.openxmlformats.org/officeDocument/2006/relationships/oleObject" Target="../embeddings/oleObject139.bin"/><Relationship Id="rId21" Type="http://schemas.openxmlformats.org/officeDocument/2006/relationships/oleObject" Target="../embeddings/oleObject140.bin"/><Relationship Id="rId22" Type="http://schemas.openxmlformats.org/officeDocument/2006/relationships/oleObject" Target="../embeddings/oleObject141.bin"/><Relationship Id="rId10" Type="http://schemas.openxmlformats.org/officeDocument/2006/relationships/oleObject" Target="../embeddings/oleObject129.bin"/><Relationship Id="rId11" Type="http://schemas.openxmlformats.org/officeDocument/2006/relationships/oleObject" Target="../embeddings/oleObject130.bin"/><Relationship Id="rId12" Type="http://schemas.openxmlformats.org/officeDocument/2006/relationships/oleObject" Target="../embeddings/oleObject131.bin"/><Relationship Id="rId13" Type="http://schemas.openxmlformats.org/officeDocument/2006/relationships/oleObject" Target="../embeddings/oleObject132.bin"/><Relationship Id="rId14" Type="http://schemas.openxmlformats.org/officeDocument/2006/relationships/oleObject" Target="../embeddings/oleObject133.bin"/><Relationship Id="rId15" Type="http://schemas.openxmlformats.org/officeDocument/2006/relationships/oleObject" Target="../embeddings/oleObject134.bin"/><Relationship Id="rId16" Type="http://schemas.openxmlformats.org/officeDocument/2006/relationships/oleObject" Target="../embeddings/oleObject135.bin"/><Relationship Id="rId17" Type="http://schemas.openxmlformats.org/officeDocument/2006/relationships/oleObject" Target="../embeddings/oleObject136.bin"/><Relationship Id="rId18" Type="http://schemas.openxmlformats.org/officeDocument/2006/relationships/oleObject" Target="../embeddings/oleObject137.bin"/><Relationship Id="rId19" Type="http://schemas.openxmlformats.org/officeDocument/2006/relationships/oleObject" Target="../embeddings/oleObject138.bin"/><Relationship Id="rId1" Type="http://schemas.openxmlformats.org/officeDocument/2006/relationships/vmlDrawing" Target="../drawings/vmlDrawing19.vml"/><Relationship Id="rId2" Type="http://schemas.openxmlformats.org/officeDocument/2006/relationships/slideLayout" Target="../slideLayouts/slideLayout2.xml"/><Relationship Id="rId3" Type="http://schemas.openxmlformats.org/officeDocument/2006/relationships/notesSlide" Target="../notesSlides/notesSlide92.xml"/><Relationship Id="rId4" Type="http://schemas.openxmlformats.org/officeDocument/2006/relationships/image" Target="../media/image33.png"/><Relationship Id="rId5" Type="http://schemas.openxmlformats.org/officeDocument/2006/relationships/oleObject" Target="../embeddings/oleObject125.bin"/><Relationship Id="rId6" Type="http://schemas.openxmlformats.org/officeDocument/2006/relationships/image" Target="../media/image3.wmf"/><Relationship Id="rId7" Type="http://schemas.openxmlformats.org/officeDocument/2006/relationships/oleObject" Target="../embeddings/oleObject126.bin"/><Relationship Id="rId8" Type="http://schemas.openxmlformats.org/officeDocument/2006/relationships/oleObject" Target="../embeddings/oleObject127.bin"/></Relationships>
</file>

<file path=ppt/slides/_rels/slide93.xml.rels><?xml version="1.0" encoding="UTF-8" standalone="yes"?>
<Relationships xmlns="http://schemas.openxmlformats.org/package/2006/relationships"><Relationship Id="rId3" Type="http://schemas.openxmlformats.org/officeDocument/2006/relationships/notesSlide" Target="../notesSlides/notesSlide93.xml"/><Relationship Id="rId4" Type="http://schemas.openxmlformats.org/officeDocument/2006/relationships/oleObject" Target="../embeddings/oleObject142.bin"/><Relationship Id="rId5" Type="http://schemas.openxmlformats.org/officeDocument/2006/relationships/image" Target="../media/image34.emf"/><Relationship Id="rId1" Type="http://schemas.openxmlformats.org/officeDocument/2006/relationships/vmlDrawing" Target="../drawings/vmlDrawing20.vml"/><Relationship Id="rId2" Type="http://schemas.openxmlformats.org/officeDocument/2006/relationships/slideLayout" Target="../slideLayouts/slideLayout1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5.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6.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CSci4211:          Application Layer</a:t>
            </a:r>
          </a:p>
        </p:txBody>
      </p:sp>
      <p:sp>
        <p:nvSpPr>
          <p:cNvPr id="5" name="Slide Number Placeholder 4"/>
          <p:cNvSpPr>
            <a:spLocks noGrp="1"/>
          </p:cNvSpPr>
          <p:nvPr>
            <p:ph type="sldNum" sz="quarter" idx="11"/>
          </p:nvPr>
        </p:nvSpPr>
        <p:spPr/>
        <p:txBody>
          <a:bodyPr/>
          <a:lstStyle/>
          <a:p>
            <a:fld id="{BD703BF7-078D-4116-92D2-DE4113104D0D}" type="slidenum">
              <a:rPr lang="en-US"/>
              <a:pPr/>
              <a:t>1</a:t>
            </a:fld>
            <a:endParaRPr lang="en-US"/>
          </a:p>
        </p:txBody>
      </p:sp>
      <p:sp>
        <p:nvSpPr>
          <p:cNvPr id="39938" name="Rectangle 2"/>
          <p:cNvSpPr>
            <a:spLocks noGrp="1" noChangeArrowheads="1"/>
          </p:cNvSpPr>
          <p:nvPr>
            <p:ph type="title"/>
          </p:nvPr>
        </p:nvSpPr>
        <p:spPr/>
        <p:txBody>
          <a:bodyPr/>
          <a:lstStyle/>
          <a:p>
            <a:r>
              <a:rPr lang="en-US"/>
              <a:t>Application Layer</a:t>
            </a:r>
          </a:p>
        </p:txBody>
      </p:sp>
      <p:sp>
        <p:nvSpPr>
          <p:cNvPr id="39939" name="Rectangle 3"/>
          <p:cNvSpPr>
            <a:spLocks noGrp="1" noChangeArrowheads="1"/>
          </p:cNvSpPr>
          <p:nvPr>
            <p:ph type="body" idx="1"/>
          </p:nvPr>
        </p:nvSpPr>
        <p:spPr>
          <a:xfrm>
            <a:off x="685800" y="1676400"/>
            <a:ext cx="8153400" cy="4419600"/>
          </a:xfrm>
        </p:spPr>
        <p:txBody>
          <a:bodyPr/>
          <a:lstStyle/>
          <a:p>
            <a:pPr marL="457200" indent="-457200"/>
            <a:r>
              <a:rPr lang="en-US"/>
              <a:t>World Wide Web</a:t>
            </a:r>
          </a:p>
          <a:p>
            <a:pPr marL="457200" indent="-457200"/>
            <a:r>
              <a:rPr lang="en-US"/>
              <a:t>Electronic Mail </a:t>
            </a:r>
          </a:p>
          <a:p>
            <a:pPr marL="457200" indent="-457200"/>
            <a:r>
              <a:rPr lang="en-US"/>
              <a:t>Domain Name System</a:t>
            </a:r>
          </a:p>
          <a:p>
            <a:pPr marL="457200" indent="-457200"/>
            <a:r>
              <a:rPr lang="en-US"/>
              <a:t>P2P File Sharing</a:t>
            </a:r>
          </a:p>
          <a:p>
            <a:pPr marL="457200" indent="-457200">
              <a:buClr>
                <a:srgbClr val="000099"/>
              </a:buClr>
              <a:buSzPct val="75000"/>
              <a:buFont typeface="Wingdings" pitchFamily="2" charset="2"/>
              <a:buNone/>
            </a:pPr>
            <a:endParaRPr lang="en-US" b="1">
              <a:solidFill>
                <a:srgbClr val="990000"/>
              </a:solidFill>
            </a:endParaRPr>
          </a:p>
          <a:p>
            <a:pPr marL="457200" indent="-457200">
              <a:buClr>
                <a:srgbClr val="000099"/>
              </a:buClr>
              <a:buSzPct val="75000"/>
              <a:buFont typeface="Wingdings" pitchFamily="2" charset="2"/>
              <a:buNone/>
            </a:pPr>
            <a:endParaRPr lang="en-US" b="1">
              <a:solidFill>
                <a:srgbClr val="990000"/>
              </a:solidFill>
            </a:endParaRPr>
          </a:p>
          <a:p>
            <a:pPr marL="457200" indent="-457200">
              <a:buClr>
                <a:srgbClr val="000099"/>
              </a:buClr>
              <a:buSzPct val="75000"/>
              <a:buFont typeface="Wingdings" pitchFamily="2" charset="2"/>
              <a:buNone/>
            </a:pPr>
            <a:r>
              <a:rPr lang="en-US" b="1">
                <a:solidFill>
                  <a:srgbClr val="990000"/>
                </a:solidFill>
              </a:rPr>
              <a:t>Readings: Chapter 2: section 2.1-2.6</a:t>
            </a:r>
          </a:p>
          <a:p>
            <a:pPr marL="457200" indent="-457200">
              <a:buClr>
                <a:srgbClr val="000099"/>
              </a:buClr>
              <a:buSzPct val="75000"/>
              <a:buFont typeface="Wingdings" pitchFamily="2" charset="2"/>
              <a:buChar char="v"/>
            </a:pPr>
            <a:endParaRPr lang="en-US" b="1">
              <a:solidFill>
                <a:srgbClr val="990000"/>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4"/>
          <p:cNvSpPr>
            <a:spLocks noGrp="1"/>
          </p:cNvSpPr>
          <p:nvPr>
            <p:ph type="sldNum" sz="quarter" idx="4294967295"/>
          </p:nvPr>
        </p:nvSpPr>
        <p:spPr>
          <a:xfrm>
            <a:off x="7924800" y="6172200"/>
            <a:ext cx="914400" cy="457200"/>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Comic Sans MS" charset="0"/>
                <a:ea typeface="ＭＳ Ｐゴシック" charset="0"/>
              </a:defRPr>
            </a:lvl1pPr>
            <a:lvl2pPr marL="742950" indent="-285750">
              <a:defRPr sz="2400">
                <a:solidFill>
                  <a:schemeClr val="tx1"/>
                </a:solidFill>
                <a:latin typeface="Comic Sans MS" charset="0"/>
                <a:ea typeface="ＭＳ Ｐゴシック" charset="0"/>
              </a:defRPr>
            </a:lvl2pPr>
            <a:lvl3pPr marL="1143000" indent="-228600">
              <a:defRPr sz="2400">
                <a:solidFill>
                  <a:schemeClr val="tx1"/>
                </a:solidFill>
                <a:latin typeface="Comic Sans MS" charset="0"/>
                <a:ea typeface="ＭＳ Ｐゴシック" charset="0"/>
              </a:defRPr>
            </a:lvl3pPr>
            <a:lvl4pPr marL="1600200" indent="-228600">
              <a:defRPr sz="2400">
                <a:solidFill>
                  <a:schemeClr val="tx1"/>
                </a:solidFill>
                <a:latin typeface="Comic Sans MS" charset="0"/>
                <a:ea typeface="ＭＳ Ｐゴシック" charset="0"/>
              </a:defRPr>
            </a:lvl4pPr>
            <a:lvl5pPr marL="2057400" indent="-228600">
              <a:defRPr sz="2400">
                <a:solidFill>
                  <a:schemeClr val="tx1"/>
                </a:solidFill>
                <a:latin typeface="Comic Sans MS" charset="0"/>
                <a:ea typeface="ＭＳ Ｐゴシック" charset="0"/>
              </a:defRPr>
            </a:lvl5pPr>
            <a:lvl6pPr marL="2514600" indent="-228600" eaLnBrk="0" fontAlgn="base" hangingPunct="0">
              <a:spcBef>
                <a:spcPct val="20000"/>
              </a:spcBef>
              <a:spcAft>
                <a:spcPct val="0"/>
              </a:spcAft>
              <a:buClr>
                <a:schemeClr val="accent2"/>
              </a:buClr>
              <a:buSzPct val="85000"/>
              <a:buFont typeface="ZapfDingbats" charset="0"/>
              <a:defRPr sz="2400">
                <a:solidFill>
                  <a:schemeClr val="tx1"/>
                </a:solidFill>
                <a:latin typeface="Comic Sans MS" charset="0"/>
                <a:ea typeface="ＭＳ Ｐゴシック" charset="0"/>
              </a:defRPr>
            </a:lvl6pPr>
            <a:lvl7pPr marL="2971800" indent="-228600" eaLnBrk="0" fontAlgn="base" hangingPunct="0">
              <a:spcBef>
                <a:spcPct val="20000"/>
              </a:spcBef>
              <a:spcAft>
                <a:spcPct val="0"/>
              </a:spcAft>
              <a:buClr>
                <a:schemeClr val="accent2"/>
              </a:buClr>
              <a:buSzPct val="85000"/>
              <a:buFont typeface="ZapfDingbats" charset="0"/>
              <a:defRPr sz="2400">
                <a:solidFill>
                  <a:schemeClr val="tx1"/>
                </a:solidFill>
                <a:latin typeface="Comic Sans MS" charset="0"/>
                <a:ea typeface="ＭＳ Ｐゴシック" charset="0"/>
              </a:defRPr>
            </a:lvl7pPr>
            <a:lvl8pPr marL="3429000" indent="-228600" eaLnBrk="0" fontAlgn="base" hangingPunct="0">
              <a:spcBef>
                <a:spcPct val="20000"/>
              </a:spcBef>
              <a:spcAft>
                <a:spcPct val="0"/>
              </a:spcAft>
              <a:buClr>
                <a:schemeClr val="accent2"/>
              </a:buClr>
              <a:buSzPct val="85000"/>
              <a:buFont typeface="ZapfDingbats" charset="0"/>
              <a:defRPr sz="2400">
                <a:solidFill>
                  <a:schemeClr val="tx1"/>
                </a:solidFill>
                <a:latin typeface="Comic Sans MS" charset="0"/>
                <a:ea typeface="ＭＳ Ｐゴシック" charset="0"/>
              </a:defRPr>
            </a:lvl8pPr>
            <a:lvl9pPr marL="3886200" indent="-228600" eaLnBrk="0" fontAlgn="base" hangingPunct="0">
              <a:spcBef>
                <a:spcPct val="20000"/>
              </a:spcBef>
              <a:spcAft>
                <a:spcPct val="0"/>
              </a:spcAft>
              <a:buClr>
                <a:schemeClr val="accent2"/>
              </a:buClr>
              <a:buSzPct val="85000"/>
              <a:buFont typeface="ZapfDingbats" charset="0"/>
              <a:defRPr sz="2400">
                <a:solidFill>
                  <a:schemeClr val="tx1"/>
                </a:solidFill>
                <a:latin typeface="Comic Sans MS" charset="0"/>
                <a:ea typeface="ＭＳ Ｐゴシック" charset="0"/>
              </a:defRPr>
            </a:lvl9pPr>
          </a:lstStyle>
          <a:p>
            <a:fld id="{E4FF3562-DA06-0C4E-BB45-68E612F043F7}" type="slidenum">
              <a:rPr lang="en-US" sz="1400"/>
              <a:pPr/>
              <a:t>10</a:t>
            </a:fld>
            <a:endParaRPr lang="en-US" sz="1400"/>
          </a:p>
        </p:txBody>
      </p:sp>
      <p:sp>
        <p:nvSpPr>
          <p:cNvPr id="17411" name="Rectangle 2"/>
          <p:cNvSpPr>
            <a:spLocks noGrp="1" noChangeArrowheads="1"/>
          </p:cNvSpPr>
          <p:nvPr>
            <p:ph type="title"/>
          </p:nvPr>
        </p:nvSpPr>
        <p:spPr/>
        <p:txBody>
          <a:bodyPr/>
          <a:lstStyle/>
          <a:p>
            <a:r>
              <a:rPr lang="en-US">
                <a:latin typeface="Comic Sans MS" charset="0"/>
              </a:rPr>
              <a:t>IP Addresses</a:t>
            </a:r>
          </a:p>
        </p:txBody>
      </p:sp>
      <p:sp>
        <p:nvSpPr>
          <p:cNvPr id="1879043" name="Rectangle 3"/>
          <p:cNvSpPr>
            <a:spLocks noGrp="1" noChangeArrowheads="1"/>
          </p:cNvSpPr>
          <p:nvPr>
            <p:ph type="body" idx="1"/>
          </p:nvPr>
        </p:nvSpPr>
        <p:spPr>
          <a:xfrm>
            <a:off x="508000" y="1470025"/>
            <a:ext cx="8382000" cy="4408488"/>
          </a:xfrm>
        </p:spPr>
        <p:txBody>
          <a:bodyPr/>
          <a:lstStyle/>
          <a:p>
            <a:r>
              <a:rPr lang="en-US">
                <a:latin typeface="Comic Sans MS" charset="0"/>
              </a:rPr>
              <a:t>Used to identify machines (network interfaces)</a:t>
            </a:r>
          </a:p>
          <a:p>
            <a:r>
              <a:rPr lang="en-US">
                <a:latin typeface="Comic Sans MS" charset="0"/>
              </a:rPr>
              <a:t>Each IP address is 32-bit</a:t>
            </a:r>
          </a:p>
          <a:p>
            <a:pPr lvl="1"/>
            <a:r>
              <a:rPr lang="en-US">
                <a:latin typeface="Comic Sans MS" charset="0"/>
              </a:rPr>
              <a:t>IPv6 addresses are 128-bit</a:t>
            </a:r>
          </a:p>
          <a:p>
            <a:r>
              <a:rPr lang="en-US">
                <a:latin typeface="Comic Sans MS" charset="0"/>
              </a:rPr>
              <a:t>Represented as x1.x2.x3.x4</a:t>
            </a:r>
          </a:p>
          <a:p>
            <a:pPr lvl="1"/>
            <a:r>
              <a:rPr lang="en-US">
                <a:latin typeface="Comic Sans MS" charset="0"/>
              </a:rPr>
              <a:t>Each xi corresponds to a byte</a:t>
            </a:r>
          </a:p>
          <a:p>
            <a:pPr lvl="1"/>
            <a:r>
              <a:rPr lang="en-US">
                <a:latin typeface="Comic Sans MS" charset="0"/>
              </a:rPr>
              <a:t>E.g.: 192.168.200.10</a:t>
            </a:r>
          </a:p>
          <a:p>
            <a:r>
              <a:rPr lang="en-US">
                <a:latin typeface="Comic Sans MS" charset="0"/>
              </a:rPr>
              <a:t>Each IP packet contains a destination IP address</a:t>
            </a:r>
          </a:p>
        </p:txBody>
      </p:sp>
      <p:sp>
        <p:nvSpPr>
          <p:cNvPr id="5" name="Footer Placeholder 4"/>
          <p:cNvSpPr>
            <a:spLocks noGrp="1"/>
          </p:cNvSpPr>
          <p:nvPr>
            <p:ph type="ftr" sz="quarter" idx="10"/>
          </p:nvPr>
        </p:nvSpPr>
        <p:spPr>
          <a:xfrm>
            <a:off x="3048000" y="6248400"/>
            <a:ext cx="2971800" cy="457200"/>
          </a:xfrm>
        </p:spPr>
        <p:txBody>
          <a:bodyPr/>
          <a:lstStyle/>
          <a:p>
            <a:r>
              <a:rPr lang="en-US" dirty="0"/>
              <a:t>CSci4211:          Application Layer</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79043">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79043">
                                            <p:txEl>
                                              <p:pRg st="2" end="2"/>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87904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87904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879043">
                                            <p:txEl>
                                              <p:pRg st="5" end="5"/>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87904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79043" grpId="0" build="p"/>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Title 1"/>
          <p:cNvSpPr>
            <a:spLocks noGrp="1"/>
          </p:cNvSpPr>
          <p:nvPr>
            <p:ph type="title"/>
          </p:nvPr>
        </p:nvSpPr>
        <p:spPr>
          <a:xfrm>
            <a:off x="685800" y="304800"/>
            <a:ext cx="7772400" cy="1143000"/>
          </a:xfrm>
        </p:spPr>
        <p:txBody>
          <a:bodyPr/>
          <a:lstStyle/>
          <a:p>
            <a:r>
              <a:rPr lang="en-US" dirty="0"/>
              <a:t>How to assign keys to peers?</a:t>
            </a:r>
          </a:p>
        </p:txBody>
      </p:sp>
      <p:sp>
        <p:nvSpPr>
          <p:cNvPr id="95235" name="Content Placeholder 2"/>
          <p:cNvSpPr>
            <a:spLocks noGrp="1"/>
          </p:cNvSpPr>
          <p:nvPr>
            <p:ph idx="1"/>
          </p:nvPr>
        </p:nvSpPr>
        <p:spPr>
          <a:xfrm>
            <a:off x="685800" y="1524000"/>
            <a:ext cx="7772400" cy="4114800"/>
          </a:xfrm>
        </p:spPr>
        <p:txBody>
          <a:bodyPr/>
          <a:lstStyle/>
          <a:p>
            <a:r>
              <a:rPr lang="en-US" dirty="0"/>
              <a:t>Central issue:</a:t>
            </a:r>
          </a:p>
          <a:p>
            <a:pPr lvl="1"/>
            <a:r>
              <a:rPr lang="en-US" dirty="0"/>
              <a:t>Assigning (key, value) pairs to peers.</a:t>
            </a:r>
          </a:p>
          <a:p>
            <a:r>
              <a:rPr lang="en-US" dirty="0"/>
              <a:t>Rule: assign key to the peer that has the </a:t>
            </a:r>
            <a:r>
              <a:rPr lang="en-US" dirty="0">
                <a:solidFill>
                  <a:srgbClr val="FF0000"/>
                </a:solidFill>
              </a:rPr>
              <a:t>closest</a:t>
            </a:r>
            <a:r>
              <a:rPr lang="en-US" dirty="0"/>
              <a:t> ID.</a:t>
            </a:r>
          </a:p>
          <a:p>
            <a:r>
              <a:rPr lang="en-US" dirty="0"/>
              <a:t>Convention in lecture: closest is the </a:t>
            </a:r>
            <a:r>
              <a:rPr lang="en-US" dirty="0">
                <a:solidFill>
                  <a:srgbClr val="FF0000"/>
                </a:solidFill>
              </a:rPr>
              <a:t>immediate successor </a:t>
            </a:r>
            <a:r>
              <a:rPr lang="en-US" dirty="0"/>
              <a:t>of the key.</a:t>
            </a:r>
          </a:p>
          <a:p>
            <a:r>
              <a:rPr lang="en-US" dirty="0"/>
              <a:t>Ex: n=4; peers: 1,3,4,5,8,10,12,14; </a:t>
            </a:r>
          </a:p>
          <a:p>
            <a:pPr lvl="1"/>
            <a:r>
              <a:rPr lang="en-US" dirty="0"/>
              <a:t>key = 13, then successor  peer = 14</a:t>
            </a:r>
          </a:p>
          <a:p>
            <a:pPr lvl="1"/>
            <a:r>
              <a:rPr lang="en-US" dirty="0"/>
              <a:t>key = 15, then successor peer = 1</a:t>
            </a:r>
          </a:p>
        </p:txBody>
      </p:sp>
      <p:sp>
        <p:nvSpPr>
          <p:cNvPr id="4" name="Footer Placeholder 4"/>
          <p:cNvSpPr>
            <a:spLocks noGrp="1"/>
          </p:cNvSpPr>
          <p:nvPr>
            <p:ph type="ftr" sz="quarter" idx="10"/>
          </p:nvPr>
        </p:nvSpPr>
        <p:spPr>
          <a:xfrm>
            <a:off x="3048000" y="6248400"/>
            <a:ext cx="2971800" cy="457200"/>
          </a:xfrm>
        </p:spPr>
        <p:txBody>
          <a:bodyPr/>
          <a:lstStyle/>
          <a:p>
            <a:r>
              <a:rPr lang="en-US" dirty="0"/>
              <a:t>CSci4211:          Application Layer</a:t>
            </a:r>
          </a:p>
        </p:txBody>
      </p:sp>
    </p:spTree>
    <p:extLst>
      <p:ext uri="{BB962C8B-B14F-4D97-AF65-F5344CB8AC3E}">
        <p14:creationId xmlns:p14="http://schemas.microsoft.com/office/powerpoint/2010/main" val="3782564310"/>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6258" name="Group 42"/>
          <p:cNvGrpSpPr>
            <a:grpSpLocks/>
          </p:cNvGrpSpPr>
          <p:nvPr/>
        </p:nvGrpSpPr>
        <p:grpSpPr bwMode="auto">
          <a:xfrm>
            <a:off x="2438400" y="838200"/>
            <a:ext cx="3602038" cy="3570288"/>
            <a:chOff x="1066800" y="1676400"/>
            <a:chExt cx="3602330" cy="3569732"/>
          </a:xfrm>
        </p:grpSpPr>
        <p:sp>
          <p:nvSpPr>
            <p:cNvPr id="96263" name="Oval 3"/>
            <p:cNvSpPr>
              <a:spLocks noChangeArrowheads="1"/>
            </p:cNvSpPr>
            <p:nvPr/>
          </p:nvSpPr>
          <p:spPr bwMode="auto">
            <a:xfrm>
              <a:off x="2794354" y="4791480"/>
              <a:ext cx="96564" cy="98891"/>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96264" name="Oval 4"/>
            <p:cNvSpPr>
              <a:spLocks noChangeArrowheads="1"/>
            </p:cNvSpPr>
            <p:nvPr/>
          </p:nvSpPr>
          <p:spPr bwMode="auto">
            <a:xfrm>
              <a:off x="1435115" y="2890435"/>
              <a:ext cx="96564" cy="98891"/>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96265" name="Oval 5"/>
            <p:cNvSpPr>
              <a:spLocks noChangeArrowheads="1"/>
            </p:cNvSpPr>
            <p:nvPr/>
          </p:nvSpPr>
          <p:spPr bwMode="auto">
            <a:xfrm>
              <a:off x="1459562" y="3978242"/>
              <a:ext cx="96564" cy="98892"/>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96266" name="Oval 6"/>
            <p:cNvSpPr>
              <a:spLocks noChangeArrowheads="1"/>
            </p:cNvSpPr>
            <p:nvPr/>
          </p:nvSpPr>
          <p:spPr bwMode="auto">
            <a:xfrm>
              <a:off x="3989799" y="2585616"/>
              <a:ext cx="96564" cy="98891"/>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96267" name="Oval 7"/>
            <p:cNvSpPr>
              <a:spLocks noChangeArrowheads="1"/>
            </p:cNvSpPr>
            <p:nvPr/>
          </p:nvSpPr>
          <p:spPr bwMode="auto">
            <a:xfrm>
              <a:off x="4283160" y="3457025"/>
              <a:ext cx="96564" cy="98892"/>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96268" name="Oval 8"/>
            <p:cNvSpPr>
              <a:spLocks noChangeArrowheads="1"/>
            </p:cNvSpPr>
            <p:nvPr/>
          </p:nvSpPr>
          <p:spPr bwMode="auto">
            <a:xfrm>
              <a:off x="4004467" y="4192313"/>
              <a:ext cx="96564" cy="98892"/>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96269" name="Oval 9"/>
            <p:cNvSpPr>
              <a:spLocks noChangeArrowheads="1"/>
            </p:cNvSpPr>
            <p:nvPr/>
          </p:nvSpPr>
          <p:spPr bwMode="auto">
            <a:xfrm>
              <a:off x="1991278" y="4548323"/>
              <a:ext cx="96565" cy="98892"/>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96270" name="Oval 10"/>
            <p:cNvSpPr>
              <a:spLocks noChangeArrowheads="1"/>
            </p:cNvSpPr>
            <p:nvPr/>
          </p:nvSpPr>
          <p:spPr bwMode="auto">
            <a:xfrm>
              <a:off x="1376443" y="2050438"/>
              <a:ext cx="2927496" cy="2793396"/>
            </a:xfrm>
            <a:prstGeom prst="ellipse">
              <a:avLst/>
            </a:prstGeom>
            <a:noFill/>
            <a:ln w="9525">
              <a:solidFill>
                <a:schemeClr val="tx1"/>
              </a:solidFill>
              <a:round/>
              <a:headEnd/>
              <a:tailEnd/>
            </a:ln>
          </p:spPr>
          <p:txBody>
            <a:bodyPr wrap="none" anchor="ctr"/>
            <a:lstStyle/>
            <a:p>
              <a:endParaRPr lang="en-US"/>
            </a:p>
          </p:txBody>
        </p:sp>
        <p:sp>
          <p:nvSpPr>
            <p:cNvPr id="96271" name="Text Box 11"/>
            <p:cNvSpPr txBox="1">
              <a:spLocks noChangeArrowheads="1"/>
            </p:cNvSpPr>
            <p:nvPr/>
          </p:nvSpPr>
          <p:spPr bwMode="auto">
            <a:xfrm>
              <a:off x="2895600" y="1676400"/>
              <a:ext cx="288862" cy="369332"/>
            </a:xfrm>
            <a:prstGeom prst="rect">
              <a:avLst/>
            </a:prstGeom>
            <a:noFill/>
            <a:ln w="9525">
              <a:noFill/>
              <a:miter lim="800000"/>
              <a:headEnd/>
              <a:tailEnd/>
            </a:ln>
          </p:spPr>
          <p:txBody>
            <a:bodyPr wrap="none">
              <a:spAutoFit/>
            </a:bodyPr>
            <a:lstStyle/>
            <a:p>
              <a:r>
                <a:rPr lang="en-US"/>
                <a:t>1</a:t>
              </a:r>
            </a:p>
          </p:txBody>
        </p:sp>
        <p:sp>
          <p:nvSpPr>
            <p:cNvPr id="96272" name="Rectangle 12"/>
            <p:cNvSpPr>
              <a:spLocks noChangeArrowheads="1"/>
            </p:cNvSpPr>
            <p:nvPr/>
          </p:nvSpPr>
          <p:spPr bwMode="auto">
            <a:xfrm>
              <a:off x="4114800" y="2514600"/>
              <a:ext cx="325730" cy="369332"/>
            </a:xfrm>
            <a:prstGeom prst="rect">
              <a:avLst/>
            </a:prstGeom>
            <a:noFill/>
            <a:ln w="9525">
              <a:noFill/>
              <a:miter lim="800000"/>
              <a:headEnd/>
              <a:tailEnd/>
            </a:ln>
          </p:spPr>
          <p:txBody>
            <a:bodyPr wrap="none">
              <a:spAutoFit/>
            </a:bodyPr>
            <a:lstStyle/>
            <a:p>
              <a:r>
                <a:rPr lang="en-US"/>
                <a:t>3</a:t>
              </a:r>
            </a:p>
          </p:txBody>
        </p:sp>
        <p:sp>
          <p:nvSpPr>
            <p:cNvPr id="96273" name="Rectangle 13"/>
            <p:cNvSpPr>
              <a:spLocks noChangeArrowheads="1"/>
            </p:cNvSpPr>
            <p:nvPr/>
          </p:nvSpPr>
          <p:spPr bwMode="auto">
            <a:xfrm>
              <a:off x="4343400" y="3352800"/>
              <a:ext cx="325730" cy="369332"/>
            </a:xfrm>
            <a:prstGeom prst="rect">
              <a:avLst/>
            </a:prstGeom>
            <a:noFill/>
            <a:ln w="9525">
              <a:noFill/>
              <a:miter lim="800000"/>
              <a:headEnd/>
              <a:tailEnd/>
            </a:ln>
          </p:spPr>
          <p:txBody>
            <a:bodyPr wrap="none">
              <a:spAutoFit/>
            </a:bodyPr>
            <a:lstStyle/>
            <a:p>
              <a:r>
                <a:rPr lang="en-US"/>
                <a:t>4</a:t>
              </a:r>
            </a:p>
          </p:txBody>
        </p:sp>
        <p:sp>
          <p:nvSpPr>
            <p:cNvPr id="96274" name="Rectangle 14"/>
            <p:cNvSpPr>
              <a:spLocks noChangeArrowheads="1"/>
            </p:cNvSpPr>
            <p:nvPr/>
          </p:nvSpPr>
          <p:spPr bwMode="auto">
            <a:xfrm>
              <a:off x="4114800" y="4114800"/>
              <a:ext cx="325730" cy="369332"/>
            </a:xfrm>
            <a:prstGeom prst="rect">
              <a:avLst/>
            </a:prstGeom>
            <a:noFill/>
            <a:ln w="9525">
              <a:noFill/>
              <a:miter lim="800000"/>
              <a:headEnd/>
              <a:tailEnd/>
            </a:ln>
          </p:spPr>
          <p:txBody>
            <a:bodyPr wrap="none">
              <a:spAutoFit/>
            </a:bodyPr>
            <a:lstStyle/>
            <a:p>
              <a:r>
                <a:rPr lang="en-US"/>
                <a:t>5</a:t>
              </a:r>
            </a:p>
          </p:txBody>
        </p:sp>
        <p:sp>
          <p:nvSpPr>
            <p:cNvPr id="96275" name="Rectangle 15"/>
            <p:cNvSpPr>
              <a:spLocks noChangeArrowheads="1"/>
            </p:cNvSpPr>
            <p:nvPr/>
          </p:nvSpPr>
          <p:spPr bwMode="auto">
            <a:xfrm>
              <a:off x="2743200" y="4876800"/>
              <a:ext cx="325730" cy="369332"/>
            </a:xfrm>
            <a:prstGeom prst="rect">
              <a:avLst/>
            </a:prstGeom>
            <a:noFill/>
            <a:ln w="9525">
              <a:noFill/>
              <a:miter lim="800000"/>
              <a:headEnd/>
              <a:tailEnd/>
            </a:ln>
          </p:spPr>
          <p:txBody>
            <a:bodyPr wrap="none">
              <a:spAutoFit/>
            </a:bodyPr>
            <a:lstStyle/>
            <a:p>
              <a:r>
                <a:rPr lang="en-US"/>
                <a:t>8</a:t>
              </a:r>
            </a:p>
          </p:txBody>
        </p:sp>
        <p:sp>
          <p:nvSpPr>
            <p:cNvPr id="96276" name="Rectangle 16"/>
            <p:cNvSpPr>
              <a:spLocks noChangeArrowheads="1"/>
            </p:cNvSpPr>
            <p:nvPr/>
          </p:nvSpPr>
          <p:spPr bwMode="auto">
            <a:xfrm>
              <a:off x="1676400" y="4648200"/>
              <a:ext cx="429926" cy="369332"/>
            </a:xfrm>
            <a:prstGeom prst="rect">
              <a:avLst/>
            </a:prstGeom>
            <a:noFill/>
            <a:ln w="9525">
              <a:noFill/>
              <a:miter lim="800000"/>
              <a:headEnd/>
              <a:tailEnd/>
            </a:ln>
          </p:spPr>
          <p:txBody>
            <a:bodyPr wrap="none">
              <a:spAutoFit/>
            </a:bodyPr>
            <a:lstStyle/>
            <a:p>
              <a:r>
                <a:rPr lang="en-US"/>
                <a:t>10</a:t>
              </a:r>
            </a:p>
          </p:txBody>
        </p:sp>
        <p:sp>
          <p:nvSpPr>
            <p:cNvPr id="96277" name="Rectangle 17"/>
            <p:cNvSpPr>
              <a:spLocks noChangeArrowheads="1"/>
            </p:cNvSpPr>
            <p:nvPr/>
          </p:nvSpPr>
          <p:spPr bwMode="auto">
            <a:xfrm>
              <a:off x="1066800" y="3886200"/>
              <a:ext cx="429926" cy="369332"/>
            </a:xfrm>
            <a:prstGeom prst="rect">
              <a:avLst/>
            </a:prstGeom>
            <a:noFill/>
            <a:ln w="9525">
              <a:noFill/>
              <a:miter lim="800000"/>
              <a:headEnd/>
              <a:tailEnd/>
            </a:ln>
          </p:spPr>
          <p:txBody>
            <a:bodyPr wrap="none">
              <a:spAutoFit/>
            </a:bodyPr>
            <a:lstStyle/>
            <a:p>
              <a:r>
                <a:rPr lang="en-US"/>
                <a:t>12</a:t>
              </a:r>
            </a:p>
          </p:txBody>
        </p:sp>
        <p:sp>
          <p:nvSpPr>
            <p:cNvPr id="96278" name="Rectangle 18"/>
            <p:cNvSpPr>
              <a:spLocks noChangeArrowheads="1"/>
            </p:cNvSpPr>
            <p:nvPr/>
          </p:nvSpPr>
          <p:spPr bwMode="auto">
            <a:xfrm>
              <a:off x="1066800" y="2667000"/>
              <a:ext cx="429926" cy="369332"/>
            </a:xfrm>
            <a:prstGeom prst="rect">
              <a:avLst/>
            </a:prstGeom>
            <a:noFill/>
            <a:ln w="9525">
              <a:noFill/>
              <a:miter lim="800000"/>
              <a:headEnd/>
              <a:tailEnd/>
            </a:ln>
          </p:spPr>
          <p:txBody>
            <a:bodyPr wrap="none">
              <a:spAutoFit/>
            </a:bodyPr>
            <a:lstStyle/>
            <a:p>
              <a:r>
                <a:rPr lang="en-US"/>
                <a:t>15</a:t>
              </a:r>
            </a:p>
          </p:txBody>
        </p:sp>
        <p:sp>
          <p:nvSpPr>
            <p:cNvPr id="96279" name="Oval 28"/>
            <p:cNvSpPr>
              <a:spLocks noChangeArrowheads="1"/>
            </p:cNvSpPr>
            <p:nvPr/>
          </p:nvSpPr>
          <p:spPr bwMode="auto">
            <a:xfrm>
              <a:off x="2912920" y="2010882"/>
              <a:ext cx="96565" cy="98891"/>
            </a:xfrm>
            <a:prstGeom prst="ellipse">
              <a:avLst/>
            </a:prstGeom>
            <a:solidFill>
              <a:schemeClr val="accent1"/>
            </a:solidFill>
            <a:ln w="9525">
              <a:solidFill>
                <a:schemeClr val="tx1"/>
              </a:solidFill>
              <a:round/>
              <a:headEnd/>
              <a:tailEnd/>
            </a:ln>
          </p:spPr>
          <p:txBody>
            <a:bodyPr wrap="none" anchor="ctr"/>
            <a:lstStyle/>
            <a:p>
              <a:endParaRPr lang="en-US"/>
            </a:p>
          </p:txBody>
        </p:sp>
      </p:grpSp>
      <p:cxnSp>
        <p:nvCxnSpPr>
          <p:cNvPr id="64" name="Straight Connector 63"/>
          <p:cNvCxnSpPr/>
          <p:nvPr/>
        </p:nvCxnSpPr>
        <p:spPr>
          <a:xfrm>
            <a:off x="4114800" y="1524000"/>
            <a:ext cx="152400" cy="76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rot="10800000" flipV="1">
            <a:off x="4191000" y="1600200"/>
            <a:ext cx="169863" cy="9683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6261" name="Title 67"/>
          <p:cNvSpPr>
            <a:spLocks noGrp="1"/>
          </p:cNvSpPr>
          <p:nvPr>
            <p:ph type="title"/>
          </p:nvPr>
        </p:nvSpPr>
        <p:spPr>
          <a:xfrm>
            <a:off x="685800" y="76200"/>
            <a:ext cx="7772400" cy="1143000"/>
          </a:xfrm>
        </p:spPr>
        <p:txBody>
          <a:bodyPr/>
          <a:lstStyle/>
          <a:p>
            <a:r>
              <a:rPr lang="en-US" dirty="0"/>
              <a:t>Circular DHT (1)</a:t>
            </a:r>
          </a:p>
        </p:txBody>
      </p:sp>
      <p:sp>
        <p:nvSpPr>
          <p:cNvPr id="96262" name="Content Placeholder 68"/>
          <p:cNvSpPr>
            <a:spLocks noGrp="1"/>
          </p:cNvSpPr>
          <p:nvPr>
            <p:ph idx="1"/>
          </p:nvPr>
        </p:nvSpPr>
        <p:spPr>
          <a:xfrm>
            <a:off x="457200" y="4419600"/>
            <a:ext cx="8229600" cy="1524000"/>
          </a:xfrm>
        </p:spPr>
        <p:txBody>
          <a:bodyPr/>
          <a:lstStyle/>
          <a:p>
            <a:r>
              <a:rPr lang="en-US" dirty="0"/>
              <a:t>Each peer </a:t>
            </a:r>
            <a:r>
              <a:rPr lang="en-US" i="1" dirty="0"/>
              <a:t>only</a:t>
            </a:r>
            <a:r>
              <a:rPr lang="en-US" dirty="0"/>
              <a:t> aware of immediate successor and predecessor.</a:t>
            </a:r>
          </a:p>
          <a:p>
            <a:r>
              <a:rPr lang="en-US" dirty="0"/>
              <a:t>“Overlay network”</a:t>
            </a:r>
          </a:p>
        </p:txBody>
      </p:sp>
      <p:sp>
        <p:nvSpPr>
          <p:cNvPr id="24" name="Footer Placeholder 4"/>
          <p:cNvSpPr>
            <a:spLocks noGrp="1"/>
          </p:cNvSpPr>
          <p:nvPr>
            <p:ph type="ftr" sz="quarter" idx="10"/>
          </p:nvPr>
        </p:nvSpPr>
        <p:spPr>
          <a:xfrm>
            <a:off x="3048000" y="6248400"/>
            <a:ext cx="2971800" cy="457200"/>
          </a:xfrm>
        </p:spPr>
        <p:txBody>
          <a:bodyPr/>
          <a:lstStyle/>
          <a:p>
            <a:r>
              <a:rPr lang="en-US" dirty="0"/>
              <a:t>CSci4211:          Application Layer</a:t>
            </a:r>
          </a:p>
        </p:txBody>
      </p:sp>
      <p:sp>
        <p:nvSpPr>
          <p:cNvPr id="25" name="Slide Number Placeholder 4"/>
          <p:cNvSpPr>
            <a:spLocks noGrp="1"/>
          </p:cNvSpPr>
          <p:nvPr>
            <p:ph type="sldNum" sz="quarter" idx="4294967295"/>
          </p:nvPr>
        </p:nvSpPr>
        <p:spPr>
          <a:xfrm>
            <a:off x="8153400" y="6248400"/>
            <a:ext cx="609600" cy="457200"/>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Comic Sans MS" charset="0"/>
                <a:ea typeface="ＭＳ Ｐゴシック" charset="0"/>
              </a:defRPr>
            </a:lvl1pPr>
            <a:lvl2pPr marL="742950" indent="-285750">
              <a:defRPr sz="2400">
                <a:solidFill>
                  <a:schemeClr val="tx1"/>
                </a:solidFill>
                <a:latin typeface="Comic Sans MS" charset="0"/>
                <a:ea typeface="ＭＳ Ｐゴシック" charset="0"/>
              </a:defRPr>
            </a:lvl2pPr>
            <a:lvl3pPr marL="1143000" indent="-228600">
              <a:defRPr sz="2400">
                <a:solidFill>
                  <a:schemeClr val="tx1"/>
                </a:solidFill>
                <a:latin typeface="Comic Sans MS" charset="0"/>
                <a:ea typeface="ＭＳ Ｐゴシック" charset="0"/>
              </a:defRPr>
            </a:lvl3pPr>
            <a:lvl4pPr marL="1600200" indent="-228600">
              <a:defRPr sz="2400">
                <a:solidFill>
                  <a:schemeClr val="tx1"/>
                </a:solidFill>
                <a:latin typeface="Comic Sans MS" charset="0"/>
                <a:ea typeface="ＭＳ Ｐゴシック" charset="0"/>
              </a:defRPr>
            </a:lvl4pPr>
            <a:lvl5pPr marL="2057400" indent="-228600">
              <a:defRPr sz="2400">
                <a:solidFill>
                  <a:schemeClr val="tx1"/>
                </a:solidFill>
                <a:latin typeface="Comic Sans MS" charset="0"/>
                <a:ea typeface="ＭＳ Ｐゴシック" charset="0"/>
              </a:defRPr>
            </a:lvl5pPr>
            <a:lvl6pPr marL="2514600" indent="-228600" eaLnBrk="0" fontAlgn="base" hangingPunct="0">
              <a:spcBef>
                <a:spcPct val="20000"/>
              </a:spcBef>
              <a:spcAft>
                <a:spcPct val="0"/>
              </a:spcAft>
              <a:buClr>
                <a:schemeClr val="accent2"/>
              </a:buClr>
              <a:buSzPct val="85000"/>
              <a:buFont typeface="ZapfDingbats" charset="0"/>
              <a:defRPr sz="2400">
                <a:solidFill>
                  <a:schemeClr val="tx1"/>
                </a:solidFill>
                <a:latin typeface="Comic Sans MS" charset="0"/>
                <a:ea typeface="ＭＳ Ｐゴシック" charset="0"/>
              </a:defRPr>
            </a:lvl6pPr>
            <a:lvl7pPr marL="2971800" indent="-228600" eaLnBrk="0" fontAlgn="base" hangingPunct="0">
              <a:spcBef>
                <a:spcPct val="20000"/>
              </a:spcBef>
              <a:spcAft>
                <a:spcPct val="0"/>
              </a:spcAft>
              <a:buClr>
                <a:schemeClr val="accent2"/>
              </a:buClr>
              <a:buSzPct val="85000"/>
              <a:buFont typeface="ZapfDingbats" charset="0"/>
              <a:defRPr sz="2400">
                <a:solidFill>
                  <a:schemeClr val="tx1"/>
                </a:solidFill>
                <a:latin typeface="Comic Sans MS" charset="0"/>
                <a:ea typeface="ＭＳ Ｐゴシック" charset="0"/>
              </a:defRPr>
            </a:lvl7pPr>
            <a:lvl8pPr marL="3429000" indent="-228600" eaLnBrk="0" fontAlgn="base" hangingPunct="0">
              <a:spcBef>
                <a:spcPct val="20000"/>
              </a:spcBef>
              <a:spcAft>
                <a:spcPct val="0"/>
              </a:spcAft>
              <a:buClr>
                <a:schemeClr val="accent2"/>
              </a:buClr>
              <a:buSzPct val="85000"/>
              <a:buFont typeface="ZapfDingbats" charset="0"/>
              <a:defRPr sz="2400">
                <a:solidFill>
                  <a:schemeClr val="tx1"/>
                </a:solidFill>
                <a:latin typeface="Comic Sans MS" charset="0"/>
                <a:ea typeface="ＭＳ Ｐゴシック" charset="0"/>
              </a:defRPr>
            </a:lvl8pPr>
            <a:lvl9pPr marL="3886200" indent="-228600" eaLnBrk="0" fontAlgn="base" hangingPunct="0">
              <a:spcBef>
                <a:spcPct val="20000"/>
              </a:spcBef>
              <a:spcAft>
                <a:spcPct val="0"/>
              </a:spcAft>
              <a:buClr>
                <a:schemeClr val="accent2"/>
              </a:buClr>
              <a:buSzPct val="85000"/>
              <a:buFont typeface="ZapfDingbats" charset="0"/>
              <a:defRPr sz="2400">
                <a:solidFill>
                  <a:schemeClr val="tx1"/>
                </a:solidFill>
                <a:latin typeface="Comic Sans MS" charset="0"/>
                <a:ea typeface="ＭＳ Ｐゴシック" charset="0"/>
              </a:defRPr>
            </a:lvl9pPr>
          </a:lstStyle>
          <a:p>
            <a:fld id="{24283044-FD4B-A246-A91B-05993B17F48F}" type="slidenum">
              <a:rPr lang="en-US" sz="1400"/>
              <a:pPr/>
              <a:t>101</a:t>
            </a:fld>
            <a:endParaRPr lang="en-US" sz="1400" dirty="0"/>
          </a:p>
        </p:txBody>
      </p:sp>
    </p:spTree>
    <p:extLst>
      <p:ext uri="{BB962C8B-B14F-4D97-AF65-F5344CB8AC3E}">
        <p14:creationId xmlns:p14="http://schemas.microsoft.com/office/powerpoint/2010/main" val="2986441112"/>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685800" y="76200"/>
            <a:ext cx="7772400" cy="1143000"/>
          </a:xfrm>
        </p:spPr>
        <p:txBody>
          <a:bodyPr>
            <a:normAutofit fontScale="90000"/>
          </a:bodyPr>
          <a:lstStyle/>
          <a:p>
            <a:pPr eaLnBrk="1" hangingPunct="1">
              <a:defRPr/>
            </a:pPr>
            <a:r>
              <a:rPr lang="en-US" dirty="0"/>
              <a:t>Circle DHT  (2)</a:t>
            </a:r>
            <a:br>
              <a:rPr lang="en-US" dirty="0"/>
            </a:br>
            <a:endParaRPr lang="en-US" dirty="0"/>
          </a:p>
        </p:txBody>
      </p:sp>
      <p:sp>
        <p:nvSpPr>
          <p:cNvPr id="226338" name="Text Box 34"/>
          <p:cNvSpPr txBox="1">
            <a:spLocks noChangeArrowheads="1"/>
          </p:cNvSpPr>
          <p:nvPr/>
        </p:nvSpPr>
        <p:spPr bwMode="auto">
          <a:xfrm>
            <a:off x="457200" y="914400"/>
            <a:ext cx="2093912" cy="1323975"/>
          </a:xfrm>
          <a:prstGeom prst="rect">
            <a:avLst/>
          </a:prstGeom>
          <a:noFill/>
          <a:ln w="9525">
            <a:noFill/>
            <a:miter lim="800000"/>
            <a:headEnd/>
            <a:tailEnd/>
          </a:ln>
        </p:spPr>
        <p:txBody>
          <a:bodyPr wrap="none">
            <a:spAutoFit/>
          </a:bodyPr>
          <a:lstStyle/>
          <a:p>
            <a:r>
              <a:rPr lang="en-US" sz="2000" dirty="0">
                <a:solidFill>
                  <a:srgbClr val="FF0000"/>
                </a:solidFill>
              </a:rPr>
              <a:t>O(N) messages</a:t>
            </a:r>
          </a:p>
          <a:p>
            <a:r>
              <a:rPr lang="en-US" sz="2000" dirty="0">
                <a:solidFill>
                  <a:srgbClr val="FF0000"/>
                </a:solidFill>
              </a:rPr>
              <a:t>on </a:t>
            </a:r>
            <a:r>
              <a:rPr lang="en-US" sz="2000" dirty="0" err="1">
                <a:solidFill>
                  <a:srgbClr val="FF0000"/>
                </a:solidFill>
              </a:rPr>
              <a:t>avg</a:t>
            </a:r>
            <a:r>
              <a:rPr lang="en-US" sz="2000" dirty="0">
                <a:solidFill>
                  <a:srgbClr val="FF0000"/>
                </a:solidFill>
              </a:rPr>
              <a:t> to resolve</a:t>
            </a:r>
          </a:p>
          <a:p>
            <a:r>
              <a:rPr lang="en-US" sz="2000" dirty="0">
                <a:solidFill>
                  <a:srgbClr val="FF0000"/>
                </a:solidFill>
              </a:rPr>
              <a:t>query, when there</a:t>
            </a:r>
          </a:p>
          <a:p>
            <a:r>
              <a:rPr lang="en-US" sz="2000" dirty="0">
                <a:solidFill>
                  <a:srgbClr val="FF0000"/>
                </a:solidFill>
              </a:rPr>
              <a:t>are N peers</a:t>
            </a:r>
          </a:p>
        </p:txBody>
      </p:sp>
      <p:grpSp>
        <p:nvGrpSpPr>
          <p:cNvPr id="4" name="Group 3"/>
          <p:cNvGrpSpPr/>
          <p:nvPr/>
        </p:nvGrpSpPr>
        <p:grpSpPr>
          <a:xfrm>
            <a:off x="2286000" y="1143000"/>
            <a:ext cx="6496050" cy="4564062"/>
            <a:chOff x="2249488" y="1652588"/>
            <a:chExt cx="6496050" cy="4564062"/>
          </a:xfrm>
        </p:grpSpPr>
        <p:sp>
          <p:nvSpPr>
            <p:cNvPr id="97283" name="Oval 3"/>
            <p:cNvSpPr>
              <a:spLocks noChangeArrowheads="1"/>
            </p:cNvSpPr>
            <p:nvPr/>
          </p:nvSpPr>
          <p:spPr bwMode="auto">
            <a:xfrm>
              <a:off x="4691063" y="5799138"/>
              <a:ext cx="125412" cy="134937"/>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97284" name="Oval 4"/>
            <p:cNvSpPr>
              <a:spLocks noChangeArrowheads="1"/>
            </p:cNvSpPr>
            <p:nvPr/>
          </p:nvSpPr>
          <p:spPr bwMode="auto">
            <a:xfrm>
              <a:off x="2925763" y="3205163"/>
              <a:ext cx="125412" cy="134937"/>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97285" name="Oval 5"/>
            <p:cNvSpPr>
              <a:spLocks noChangeArrowheads="1"/>
            </p:cNvSpPr>
            <p:nvPr/>
          </p:nvSpPr>
          <p:spPr bwMode="auto">
            <a:xfrm>
              <a:off x="2957513" y="4689475"/>
              <a:ext cx="125412" cy="134938"/>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97286" name="Oval 6"/>
            <p:cNvSpPr>
              <a:spLocks noChangeArrowheads="1"/>
            </p:cNvSpPr>
            <p:nvPr/>
          </p:nvSpPr>
          <p:spPr bwMode="auto">
            <a:xfrm>
              <a:off x="6243638" y="2789238"/>
              <a:ext cx="125412" cy="134937"/>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97287" name="Oval 7"/>
            <p:cNvSpPr>
              <a:spLocks noChangeArrowheads="1"/>
            </p:cNvSpPr>
            <p:nvPr/>
          </p:nvSpPr>
          <p:spPr bwMode="auto">
            <a:xfrm>
              <a:off x="6624638" y="3978275"/>
              <a:ext cx="125412" cy="134938"/>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97288" name="Oval 8"/>
            <p:cNvSpPr>
              <a:spLocks noChangeArrowheads="1"/>
            </p:cNvSpPr>
            <p:nvPr/>
          </p:nvSpPr>
          <p:spPr bwMode="auto">
            <a:xfrm>
              <a:off x="6262688" y="4981575"/>
              <a:ext cx="125412" cy="134938"/>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97289" name="Oval 9"/>
            <p:cNvSpPr>
              <a:spLocks noChangeArrowheads="1"/>
            </p:cNvSpPr>
            <p:nvPr/>
          </p:nvSpPr>
          <p:spPr bwMode="auto">
            <a:xfrm>
              <a:off x="3648075" y="5467350"/>
              <a:ext cx="125413" cy="134938"/>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97290" name="Oval 10"/>
            <p:cNvSpPr>
              <a:spLocks noChangeArrowheads="1"/>
            </p:cNvSpPr>
            <p:nvPr/>
          </p:nvSpPr>
          <p:spPr bwMode="auto">
            <a:xfrm>
              <a:off x="2849563" y="2058988"/>
              <a:ext cx="3802062" cy="3811587"/>
            </a:xfrm>
            <a:prstGeom prst="ellipse">
              <a:avLst/>
            </a:prstGeom>
            <a:noFill/>
            <a:ln w="9525">
              <a:solidFill>
                <a:schemeClr val="tx1"/>
              </a:solidFill>
              <a:round/>
              <a:headEnd/>
              <a:tailEnd/>
            </a:ln>
          </p:spPr>
          <p:txBody>
            <a:bodyPr wrap="none" anchor="ctr"/>
            <a:lstStyle/>
            <a:p>
              <a:endParaRPr lang="en-US"/>
            </a:p>
          </p:txBody>
        </p:sp>
        <p:sp>
          <p:nvSpPr>
            <p:cNvPr id="97291" name="Text Box 11"/>
            <p:cNvSpPr txBox="1">
              <a:spLocks noChangeArrowheads="1"/>
            </p:cNvSpPr>
            <p:nvPr/>
          </p:nvSpPr>
          <p:spPr bwMode="auto">
            <a:xfrm>
              <a:off x="4605338" y="1652588"/>
              <a:ext cx="706437" cy="366712"/>
            </a:xfrm>
            <a:prstGeom prst="rect">
              <a:avLst/>
            </a:prstGeom>
            <a:noFill/>
            <a:ln w="9525">
              <a:noFill/>
              <a:miter lim="800000"/>
              <a:headEnd/>
              <a:tailEnd/>
            </a:ln>
          </p:spPr>
          <p:txBody>
            <a:bodyPr wrap="none">
              <a:spAutoFit/>
            </a:bodyPr>
            <a:lstStyle/>
            <a:p>
              <a:r>
                <a:rPr lang="en-US"/>
                <a:t>0001</a:t>
              </a:r>
            </a:p>
          </p:txBody>
        </p:sp>
        <p:sp>
          <p:nvSpPr>
            <p:cNvPr id="97292" name="Rectangle 12"/>
            <p:cNvSpPr>
              <a:spLocks noChangeArrowheads="1"/>
            </p:cNvSpPr>
            <p:nvPr/>
          </p:nvSpPr>
          <p:spPr bwMode="auto">
            <a:xfrm>
              <a:off x="5562600" y="2514600"/>
              <a:ext cx="669925" cy="366713"/>
            </a:xfrm>
            <a:prstGeom prst="rect">
              <a:avLst/>
            </a:prstGeom>
            <a:noFill/>
            <a:ln w="9525">
              <a:noFill/>
              <a:miter lim="800000"/>
              <a:headEnd/>
              <a:tailEnd/>
            </a:ln>
          </p:spPr>
          <p:txBody>
            <a:bodyPr wrap="none">
              <a:spAutoFit/>
            </a:bodyPr>
            <a:lstStyle/>
            <a:p>
              <a:r>
                <a:rPr lang="en-US"/>
                <a:t>0011</a:t>
              </a:r>
            </a:p>
          </p:txBody>
        </p:sp>
        <p:sp>
          <p:nvSpPr>
            <p:cNvPr id="97293" name="Rectangle 13"/>
            <p:cNvSpPr>
              <a:spLocks noChangeArrowheads="1"/>
            </p:cNvSpPr>
            <p:nvPr/>
          </p:nvSpPr>
          <p:spPr bwMode="auto">
            <a:xfrm>
              <a:off x="6788150" y="3890963"/>
              <a:ext cx="706438" cy="366712"/>
            </a:xfrm>
            <a:prstGeom prst="rect">
              <a:avLst/>
            </a:prstGeom>
            <a:noFill/>
            <a:ln w="9525">
              <a:noFill/>
              <a:miter lim="800000"/>
              <a:headEnd/>
              <a:tailEnd/>
            </a:ln>
          </p:spPr>
          <p:txBody>
            <a:bodyPr wrap="none">
              <a:spAutoFit/>
            </a:bodyPr>
            <a:lstStyle/>
            <a:p>
              <a:r>
                <a:rPr lang="en-US"/>
                <a:t>0100</a:t>
              </a:r>
            </a:p>
          </p:txBody>
        </p:sp>
        <p:sp>
          <p:nvSpPr>
            <p:cNvPr id="97294" name="Rectangle 14"/>
            <p:cNvSpPr>
              <a:spLocks noChangeArrowheads="1"/>
            </p:cNvSpPr>
            <p:nvPr/>
          </p:nvSpPr>
          <p:spPr bwMode="auto">
            <a:xfrm>
              <a:off x="6494463" y="4895850"/>
              <a:ext cx="669925" cy="366713"/>
            </a:xfrm>
            <a:prstGeom prst="rect">
              <a:avLst/>
            </a:prstGeom>
            <a:noFill/>
            <a:ln w="9525">
              <a:noFill/>
              <a:miter lim="800000"/>
              <a:headEnd/>
              <a:tailEnd/>
            </a:ln>
          </p:spPr>
          <p:txBody>
            <a:bodyPr wrap="none">
              <a:spAutoFit/>
            </a:bodyPr>
            <a:lstStyle/>
            <a:p>
              <a:r>
                <a:rPr lang="en-US"/>
                <a:t>0101</a:t>
              </a:r>
            </a:p>
          </p:txBody>
        </p:sp>
        <p:sp>
          <p:nvSpPr>
            <p:cNvPr id="97295" name="Rectangle 15"/>
            <p:cNvSpPr>
              <a:spLocks noChangeArrowheads="1"/>
            </p:cNvSpPr>
            <p:nvPr/>
          </p:nvSpPr>
          <p:spPr bwMode="auto">
            <a:xfrm>
              <a:off x="4867275" y="5849938"/>
              <a:ext cx="706438" cy="366712"/>
            </a:xfrm>
            <a:prstGeom prst="rect">
              <a:avLst/>
            </a:prstGeom>
            <a:noFill/>
            <a:ln w="9525">
              <a:noFill/>
              <a:miter lim="800000"/>
              <a:headEnd/>
              <a:tailEnd/>
            </a:ln>
          </p:spPr>
          <p:txBody>
            <a:bodyPr wrap="none">
              <a:spAutoFit/>
            </a:bodyPr>
            <a:lstStyle/>
            <a:p>
              <a:r>
                <a:rPr lang="en-US"/>
                <a:t>1000</a:t>
              </a:r>
            </a:p>
          </p:txBody>
        </p:sp>
        <p:sp>
          <p:nvSpPr>
            <p:cNvPr id="97296" name="Rectangle 16"/>
            <p:cNvSpPr>
              <a:spLocks noChangeArrowheads="1"/>
            </p:cNvSpPr>
            <p:nvPr/>
          </p:nvSpPr>
          <p:spPr bwMode="auto">
            <a:xfrm>
              <a:off x="3068638" y="5610225"/>
              <a:ext cx="669925" cy="366713"/>
            </a:xfrm>
            <a:prstGeom prst="rect">
              <a:avLst/>
            </a:prstGeom>
            <a:noFill/>
            <a:ln w="9525">
              <a:noFill/>
              <a:miter lim="800000"/>
              <a:headEnd/>
              <a:tailEnd/>
            </a:ln>
          </p:spPr>
          <p:txBody>
            <a:bodyPr wrap="none">
              <a:spAutoFit/>
            </a:bodyPr>
            <a:lstStyle/>
            <a:p>
              <a:r>
                <a:rPr lang="en-US"/>
                <a:t>1010</a:t>
              </a:r>
            </a:p>
          </p:txBody>
        </p:sp>
        <p:sp>
          <p:nvSpPr>
            <p:cNvPr id="97297" name="Rectangle 17"/>
            <p:cNvSpPr>
              <a:spLocks noChangeArrowheads="1"/>
            </p:cNvSpPr>
            <p:nvPr/>
          </p:nvSpPr>
          <p:spPr bwMode="auto">
            <a:xfrm>
              <a:off x="2249488" y="4510088"/>
              <a:ext cx="669925" cy="366712"/>
            </a:xfrm>
            <a:prstGeom prst="rect">
              <a:avLst/>
            </a:prstGeom>
            <a:noFill/>
            <a:ln w="9525">
              <a:noFill/>
              <a:miter lim="800000"/>
              <a:headEnd/>
              <a:tailEnd/>
            </a:ln>
          </p:spPr>
          <p:txBody>
            <a:bodyPr wrap="none">
              <a:spAutoFit/>
            </a:bodyPr>
            <a:lstStyle/>
            <a:p>
              <a:r>
                <a:rPr lang="en-US"/>
                <a:t>1100</a:t>
              </a:r>
            </a:p>
          </p:txBody>
        </p:sp>
        <p:sp>
          <p:nvSpPr>
            <p:cNvPr id="97298" name="Rectangle 18"/>
            <p:cNvSpPr>
              <a:spLocks noChangeArrowheads="1"/>
            </p:cNvSpPr>
            <p:nvPr/>
          </p:nvSpPr>
          <p:spPr bwMode="auto">
            <a:xfrm>
              <a:off x="2374900" y="2960688"/>
              <a:ext cx="596900" cy="366712"/>
            </a:xfrm>
            <a:prstGeom prst="rect">
              <a:avLst/>
            </a:prstGeom>
            <a:noFill/>
            <a:ln w="9525">
              <a:noFill/>
              <a:miter lim="800000"/>
              <a:headEnd/>
              <a:tailEnd/>
            </a:ln>
          </p:spPr>
          <p:txBody>
            <a:bodyPr wrap="none">
              <a:spAutoFit/>
            </a:bodyPr>
            <a:lstStyle/>
            <a:p>
              <a:r>
                <a:rPr lang="en-US"/>
                <a:t>1111</a:t>
              </a:r>
            </a:p>
          </p:txBody>
        </p:sp>
        <p:grpSp>
          <p:nvGrpSpPr>
            <p:cNvPr id="2" name="Group 19"/>
            <p:cNvGrpSpPr>
              <a:grpSpLocks/>
            </p:cNvGrpSpPr>
            <p:nvPr/>
          </p:nvGrpSpPr>
          <p:grpSpPr bwMode="auto">
            <a:xfrm>
              <a:off x="6545263" y="1676400"/>
              <a:ext cx="2200275" cy="993775"/>
              <a:chOff x="4289" y="1273"/>
              <a:chExt cx="853" cy="609"/>
            </a:xfrm>
          </p:grpSpPr>
          <p:sp>
            <p:nvSpPr>
              <p:cNvPr id="97320" name="AutoShape 20"/>
              <p:cNvSpPr>
                <a:spLocks noChangeArrowheads="1"/>
              </p:cNvSpPr>
              <p:nvPr/>
            </p:nvSpPr>
            <p:spPr bwMode="auto">
              <a:xfrm>
                <a:off x="4311" y="1273"/>
                <a:ext cx="709" cy="609"/>
              </a:xfrm>
              <a:prstGeom prst="wedgeRoundRectCallout">
                <a:avLst>
                  <a:gd name="adj1" fmla="val -59593"/>
                  <a:gd name="adj2" fmla="val 68556"/>
                  <a:gd name="adj3" fmla="val 16667"/>
                </a:avLst>
              </a:prstGeom>
              <a:noFill/>
              <a:ln w="9525">
                <a:solidFill>
                  <a:schemeClr val="tx1"/>
                </a:solidFill>
                <a:miter lim="800000"/>
                <a:headEnd/>
                <a:tailEnd/>
              </a:ln>
            </p:spPr>
            <p:txBody>
              <a:bodyPr/>
              <a:lstStyle/>
              <a:p>
                <a:pPr algn="ctr"/>
                <a:endParaRPr lang="en-US" sz="1600">
                  <a:latin typeface="Times New Roman" pitchFamily="18" charset="0"/>
                </a:endParaRPr>
              </a:p>
            </p:txBody>
          </p:sp>
          <p:sp>
            <p:nvSpPr>
              <p:cNvPr id="97321" name="Text Box 21"/>
              <p:cNvSpPr txBox="1">
                <a:spLocks noChangeArrowheads="1"/>
              </p:cNvSpPr>
              <p:nvPr/>
            </p:nvSpPr>
            <p:spPr bwMode="auto">
              <a:xfrm>
                <a:off x="4289" y="1315"/>
                <a:ext cx="853" cy="517"/>
              </a:xfrm>
              <a:prstGeom prst="rect">
                <a:avLst/>
              </a:prstGeom>
              <a:noFill/>
              <a:ln w="9525">
                <a:noFill/>
                <a:miter lim="800000"/>
                <a:headEnd/>
                <a:tailEnd/>
              </a:ln>
            </p:spPr>
            <p:txBody>
              <a:bodyPr wrap="none">
                <a:spAutoFit/>
              </a:bodyPr>
              <a:lstStyle/>
              <a:p>
                <a:r>
                  <a:rPr lang="en-US" sz="2000">
                    <a:solidFill>
                      <a:srgbClr val="FF0000"/>
                    </a:solidFill>
                  </a:rPr>
                  <a:t>Who’s resp </a:t>
                </a:r>
              </a:p>
              <a:p>
                <a:r>
                  <a:rPr lang="en-US" sz="2000">
                    <a:solidFill>
                      <a:srgbClr val="FF0000"/>
                    </a:solidFill>
                  </a:rPr>
                  <a:t>for key 1110 </a:t>
                </a:r>
                <a:r>
                  <a:rPr lang="en-US">
                    <a:solidFill>
                      <a:srgbClr val="FF0000"/>
                    </a:solidFill>
                  </a:rPr>
                  <a:t>?</a:t>
                </a:r>
              </a:p>
            </p:txBody>
          </p:sp>
        </p:grpSp>
        <p:sp>
          <p:nvSpPr>
            <p:cNvPr id="226326" name="Line 22"/>
            <p:cNvSpPr>
              <a:spLocks noChangeShapeType="1"/>
            </p:cNvSpPr>
            <p:nvPr/>
          </p:nvSpPr>
          <p:spPr bwMode="auto">
            <a:xfrm>
              <a:off x="6323013" y="3003550"/>
              <a:ext cx="288925" cy="952500"/>
            </a:xfrm>
            <a:prstGeom prst="line">
              <a:avLst/>
            </a:prstGeom>
            <a:noFill/>
            <a:ln w="9525">
              <a:solidFill>
                <a:schemeClr val="accent2"/>
              </a:solidFill>
              <a:round/>
              <a:headEnd/>
              <a:tailEnd type="triangle" w="med" len="med"/>
            </a:ln>
          </p:spPr>
          <p:txBody>
            <a:bodyPr/>
            <a:lstStyle/>
            <a:p>
              <a:endParaRPr lang="en-US"/>
            </a:p>
          </p:txBody>
        </p:sp>
        <p:sp>
          <p:nvSpPr>
            <p:cNvPr id="226327" name="Line 23"/>
            <p:cNvSpPr>
              <a:spLocks noChangeShapeType="1"/>
            </p:cNvSpPr>
            <p:nvPr/>
          </p:nvSpPr>
          <p:spPr bwMode="auto">
            <a:xfrm flipH="1">
              <a:off x="6303963" y="4164013"/>
              <a:ext cx="301625" cy="795337"/>
            </a:xfrm>
            <a:prstGeom prst="line">
              <a:avLst/>
            </a:prstGeom>
            <a:noFill/>
            <a:ln w="9525">
              <a:solidFill>
                <a:schemeClr val="accent2"/>
              </a:solidFill>
              <a:round/>
              <a:headEnd/>
              <a:tailEnd type="triangle" w="med" len="med"/>
            </a:ln>
          </p:spPr>
          <p:txBody>
            <a:bodyPr/>
            <a:lstStyle/>
            <a:p>
              <a:endParaRPr lang="en-US"/>
            </a:p>
          </p:txBody>
        </p:sp>
        <p:sp>
          <p:nvSpPr>
            <p:cNvPr id="226328" name="Line 24"/>
            <p:cNvSpPr>
              <a:spLocks noChangeShapeType="1"/>
            </p:cNvSpPr>
            <p:nvPr/>
          </p:nvSpPr>
          <p:spPr bwMode="auto">
            <a:xfrm flipH="1">
              <a:off x="4864100" y="5100638"/>
              <a:ext cx="1282700" cy="669925"/>
            </a:xfrm>
            <a:prstGeom prst="line">
              <a:avLst/>
            </a:prstGeom>
            <a:noFill/>
            <a:ln w="9525">
              <a:solidFill>
                <a:schemeClr val="accent2"/>
              </a:solidFill>
              <a:round/>
              <a:headEnd/>
              <a:tailEnd type="triangle" w="med" len="med"/>
            </a:ln>
          </p:spPr>
          <p:txBody>
            <a:bodyPr/>
            <a:lstStyle/>
            <a:p>
              <a:endParaRPr lang="en-US"/>
            </a:p>
          </p:txBody>
        </p:sp>
        <p:sp>
          <p:nvSpPr>
            <p:cNvPr id="226329" name="Line 25"/>
            <p:cNvSpPr>
              <a:spLocks noChangeShapeType="1"/>
            </p:cNvSpPr>
            <p:nvPr/>
          </p:nvSpPr>
          <p:spPr bwMode="auto">
            <a:xfrm flipH="1" flipV="1">
              <a:off x="3856038" y="5521325"/>
              <a:ext cx="812800" cy="265113"/>
            </a:xfrm>
            <a:prstGeom prst="line">
              <a:avLst/>
            </a:prstGeom>
            <a:noFill/>
            <a:ln w="9525">
              <a:solidFill>
                <a:schemeClr val="accent2"/>
              </a:solidFill>
              <a:round/>
              <a:headEnd/>
              <a:tailEnd type="triangle" w="med" len="med"/>
            </a:ln>
          </p:spPr>
          <p:txBody>
            <a:bodyPr/>
            <a:lstStyle/>
            <a:p>
              <a:endParaRPr lang="en-US"/>
            </a:p>
          </p:txBody>
        </p:sp>
        <p:sp>
          <p:nvSpPr>
            <p:cNvPr id="226330" name="Line 26"/>
            <p:cNvSpPr>
              <a:spLocks noChangeShapeType="1"/>
            </p:cNvSpPr>
            <p:nvPr/>
          </p:nvSpPr>
          <p:spPr bwMode="auto">
            <a:xfrm flipH="1" flipV="1">
              <a:off x="3109913" y="4794250"/>
              <a:ext cx="552450" cy="620713"/>
            </a:xfrm>
            <a:prstGeom prst="line">
              <a:avLst/>
            </a:prstGeom>
            <a:noFill/>
            <a:ln w="9525">
              <a:solidFill>
                <a:schemeClr val="accent2"/>
              </a:solidFill>
              <a:round/>
              <a:headEnd/>
              <a:tailEnd type="triangle" w="med" len="med"/>
            </a:ln>
          </p:spPr>
          <p:txBody>
            <a:bodyPr/>
            <a:lstStyle/>
            <a:p>
              <a:endParaRPr lang="en-US"/>
            </a:p>
          </p:txBody>
        </p:sp>
        <p:sp>
          <p:nvSpPr>
            <p:cNvPr id="226331" name="Line 27"/>
            <p:cNvSpPr>
              <a:spLocks noChangeShapeType="1"/>
            </p:cNvSpPr>
            <p:nvPr/>
          </p:nvSpPr>
          <p:spPr bwMode="auto">
            <a:xfrm flipH="1" flipV="1">
              <a:off x="2960688" y="3422650"/>
              <a:ext cx="52387" cy="1198563"/>
            </a:xfrm>
            <a:prstGeom prst="line">
              <a:avLst/>
            </a:prstGeom>
            <a:noFill/>
            <a:ln w="9525">
              <a:solidFill>
                <a:schemeClr val="accent2"/>
              </a:solidFill>
              <a:round/>
              <a:headEnd/>
              <a:tailEnd type="triangle" w="med" len="med"/>
            </a:ln>
          </p:spPr>
          <p:txBody>
            <a:bodyPr/>
            <a:lstStyle/>
            <a:p>
              <a:endParaRPr lang="en-US"/>
            </a:p>
          </p:txBody>
        </p:sp>
        <p:sp>
          <p:nvSpPr>
            <p:cNvPr id="97306" name="Oval 28"/>
            <p:cNvSpPr>
              <a:spLocks noChangeArrowheads="1"/>
            </p:cNvSpPr>
            <p:nvPr/>
          </p:nvSpPr>
          <p:spPr bwMode="auto">
            <a:xfrm>
              <a:off x="4845050" y="2005013"/>
              <a:ext cx="125413" cy="134937"/>
            </a:xfrm>
            <a:prstGeom prst="ellipse">
              <a:avLst/>
            </a:prstGeom>
            <a:solidFill>
              <a:schemeClr val="accent1"/>
            </a:solidFill>
            <a:ln w="9525">
              <a:solidFill>
                <a:schemeClr val="tx1"/>
              </a:solidFill>
              <a:round/>
              <a:headEnd/>
              <a:tailEnd/>
            </a:ln>
          </p:spPr>
          <p:txBody>
            <a:bodyPr wrap="none" anchor="ctr"/>
            <a:lstStyle/>
            <a:p>
              <a:endParaRPr lang="en-US"/>
            </a:p>
          </p:txBody>
        </p:sp>
        <p:grpSp>
          <p:nvGrpSpPr>
            <p:cNvPr id="3" name="Group 29"/>
            <p:cNvGrpSpPr>
              <a:grpSpLocks/>
            </p:cNvGrpSpPr>
            <p:nvPr/>
          </p:nvGrpSpPr>
          <p:grpSpPr bwMode="auto">
            <a:xfrm>
              <a:off x="2968625" y="2252663"/>
              <a:ext cx="3049588" cy="933450"/>
              <a:chOff x="1870" y="1419"/>
              <a:chExt cx="1921" cy="588"/>
            </a:xfrm>
          </p:grpSpPr>
          <p:grpSp>
            <p:nvGrpSpPr>
              <p:cNvPr id="97316" name="Group 30"/>
              <p:cNvGrpSpPr>
                <a:grpSpLocks/>
              </p:cNvGrpSpPr>
              <p:nvPr/>
            </p:nvGrpSpPr>
            <p:grpSpPr bwMode="auto">
              <a:xfrm>
                <a:off x="1870" y="1419"/>
                <a:ext cx="1921" cy="588"/>
                <a:chOff x="1870" y="1419"/>
                <a:chExt cx="1921" cy="588"/>
              </a:xfrm>
            </p:grpSpPr>
            <p:sp>
              <p:nvSpPr>
                <p:cNvPr id="97318" name="Line 31"/>
                <p:cNvSpPr>
                  <a:spLocks noChangeShapeType="1"/>
                </p:cNvSpPr>
                <p:nvPr/>
              </p:nvSpPr>
              <p:spPr bwMode="auto">
                <a:xfrm flipV="1">
                  <a:off x="1941" y="1813"/>
                  <a:ext cx="1850" cy="194"/>
                </a:xfrm>
                <a:prstGeom prst="line">
                  <a:avLst/>
                </a:prstGeom>
                <a:noFill/>
                <a:ln w="19050">
                  <a:solidFill>
                    <a:schemeClr val="accent2"/>
                  </a:solidFill>
                  <a:round/>
                  <a:headEnd/>
                  <a:tailEnd type="triangle" w="med" len="med"/>
                </a:ln>
              </p:spPr>
              <p:txBody>
                <a:bodyPr/>
                <a:lstStyle/>
                <a:p>
                  <a:endParaRPr lang="en-US"/>
                </a:p>
              </p:txBody>
            </p:sp>
            <p:sp>
              <p:nvSpPr>
                <p:cNvPr id="97319" name="AutoShape 32"/>
                <p:cNvSpPr>
                  <a:spLocks noChangeArrowheads="1"/>
                </p:cNvSpPr>
                <p:nvPr/>
              </p:nvSpPr>
              <p:spPr bwMode="auto">
                <a:xfrm>
                  <a:off x="1870" y="1419"/>
                  <a:ext cx="691" cy="384"/>
                </a:xfrm>
                <a:prstGeom prst="wedgeRoundRectCallout">
                  <a:avLst>
                    <a:gd name="adj1" fmla="val 17440"/>
                    <a:gd name="adj2" fmla="val 87759"/>
                    <a:gd name="adj3" fmla="val 16667"/>
                  </a:avLst>
                </a:prstGeom>
                <a:solidFill>
                  <a:schemeClr val="bg1"/>
                </a:solidFill>
                <a:ln w="9525">
                  <a:solidFill>
                    <a:schemeClr val="tx1"/>
                  </a:solidFill>
                  <a:miter lim="800000"/>
                  <a:headEnd/>
                  <a:tailEnd/>
                </a:ln>
              </p:spPr>
              <p:txBody>
                <a:bodyPr/>
                <a:lstStyle/>
                <a:p>
                  <a:pPr algn="ctr"/>
                  <a:endParaRPr lang="en-US">
                    <a:latin typeface="Times New Roman" pitchFamily="18" charset="0"/>
                  </a:endParaRPr>
                </a:p>
              </p:txBody>
            </p:sp>
          </p:grpSp>
          <p:sp>
            <p:nvSpPr>
              <p:cNvPr id="97317" name="Text Box 33"/>
              <p:cNvSpPr txBox="1">
                <a:spLocks noChangeArrowheads="1"/>
              </p:cNvSpPr>
              <p:nvPr/>
            </p:nvSpPr>
            <p:spPr bwMode="auto">
              <a:xfrm>
                <a:off x="1908" y="1511"/>
                <a:ext cx="817" cy="212"/>
              </a:xfrm>
              <a:prstGeom prst="rect">
                <a:avLst/>
              </a:prstGeom>
              <a:noFill/>
              <a:ln w="9525">
                <a:noFill/>
                <a:miter lim="800000"/>
                <a:headEnd/>
                <a:tailEnd/>
              </a:ln>
            </p:spPr>
            <p:txBody>
              <a:bodyPr>
                <a:spAutoFit/>
              </a:bodyPr>
              <a:lstStyle/>
              <a:p>
                <a:r>
                  <a:rPr lang="en-US" sz="1600">
                    <a:solidFill>
                      <a:srgbClr val="FF0000"/>
                    </a:solidFill>
                  </a:rPr>
                  <a:t>I am</a:t>
                </a:r>
              </a:p>
            </p:txBody>
          </p:sp>
        </p:grpSp>
        <p:sp>
          <p:nvSpPr>
            <p:cNvPr id="226340" name="Text Box 36"/>
            <p:cNvSpPr txBox="1">
              <a:spLocks noChangeArrowheads="1"/>
            </p:cNvSpPr>
            <p:nvPr/>
          </p:nvSpPr>
          <p:spPr bwMode="auto">
            <a:xfrm>
              <a:off x="5943600" y="3429000"/>
              <a:ext cx="520700" cy="274638"/>
            </a:xfrm>
            <a:prstGeom prst="rect">
              <a:avLst/>
            </a:prstGeom>
            <a:noFill/>
            <a:ln w="9525">
              <a:noFill/>
              <a:miter lim="800000"/>
              <a:headEnd/>
              <a:tailEnd/>
            </a:ln>
          </p:spPr>
          <p:txBody>
            <a:bodyPr wrap="none">
              <a:spAutoFit/>
            </a:bodyPr>
            <a:lstStyle/>
            <a:p>
              <a:r>
                <a:rPr lang="en-US" sz="1200">
                  <a:solidFill>
                    <a:schemeClr val="accent2"/>
                  </a:solidFill>
                  <a:latin typeface="Arial" charset="0"/>
                </a:rPr>
                <a:t>1110</a:t>
              </a:r>
            </a:p>
          </p:txBody>
        </p:sp>
        <p:sp>
          <p:nvSpPr>
            <p:cNvPr id="226341" name="Text Box 37"/>
            <p:cNvSpPr txBox="1">
              <a:spLocks noChangeArrowheads="1"/>
            </p:cNvSpPr>
            <p:nvPr/>
          </p:nvSpPr>
          <p:spPr bwMode="auto">
            <a:xfrm>
              <a:off x="5943600" y="4343400"/>
              <a:ext cx="520700" cy="274638"/>
            </a:xfrm>
            <a:prstGeom prst="rect">
              <a:avLst/>
            </a:prstGeom>
            <a:noFill/>
            <a:ln w="9525">
              <a:noFill/>
              <a:miter lim="800000"/>
              <a:headEnd/>
              <a:tailEnd/>
            </a:ln>
          </p:spPr>
          <p:txBody>
            <a:bodyPr wrap="none">
              <a:spAutoFit/>
            </a:bodyPr>
            <a:lstStyle/>
            <a:p>
              <a:r>
                <a:rPr lang="en-US" sz="1200">
                  <a:solidFill>
                    <a:schemeClr val="accent2"/>
                  </a:solidFill>
                  <a:latin typeface="Arial" charset="0"/>
                </a:rPr>
                <a:t>1110</a:t>
              </a:r>
            </a:p>
          </p:txBody>
        </p:sp>
        <p:sp>
          <p:nvSpPr>
            <p:cNvPr id="226342" name="Text Box 38"/>
            <p:cNvSpPr txBox="1">
              <a:spLocks noChangeArrowheads="1"/>
            </p:cNvSpPr>
            <p:nvPr/>
          </p:nvSpPr>
          <p:spPr bwMode="auto">
            <a:xfrm>
              <a:off x="5181600" y="5105400"/>
              <a:ext cx="520700" cy="274638"/>
            </a:xfrm>
            <a:prstGeom prst="rect">
              <a:avLst/>
            </a:prstGeom>
            <a:noFill/>
            <a:ln w="9525">
              <a:noFill/>
              <a:miter lim="800000"/>
              <a:headEnd/>
              <a:tailEnd/>
            </a:ln>
          </p:spPr>
          <p:txBody>
            <a:bodyPr wrap="none">
              <a:spAutoFit/>
            </a:bodyPr>
            <a:lstStyle/>
            <a:p>
              <a:r>
                <a:rPr lang="en-US" sz="1200">
                  <a:solidFill>
                    <a:schemeClr val="accent2"/>
                  </a:solidFill>
                  <a:latin typeface="Arial" charset="0"/>
                </a:rPr>
                <a:t>1110</a:t>
              </a:r>
            </a:p>
          </p:txBody>
        </p:sp>
        <p:sp>
          <p:nvSpPr>
            <p:cNvPr id="226343" name="Text Box 39"/>
            <p:cNvSpPr txBox="1">
              <a:spLocks noChangeArrowheads="1"/>
            </p:cNvSpPr>
            <p:nvPr/>
          </p:nvSpPr>
          <p:spPr bwMode="auto">
            <a:xfrm>
              <a:off x="4114800" y="5410200"/>
              <a:ext cx="520700" cy="274638"/>
            </a:xfrm>
            <a:prstGeom prst="rect">
              <a:avLst/>
            </a:prstGeom>
            <a:noFill/>
            <a:ln w="9525">
              <a:noFill/>
              <a:miter lim="800000"/>
              <a:headEnd/>
              <a:tailEnd/>
            </a:ln>
          </p:spPr>
          <p:txBody>
            <a:bodyPr wrap="none">
              <a:spAutoFit/>
            </a:bodyPr>
            <a:lstStyle/>
            <a:p>
              <a:r>
                <a:rPr lang="en-US" sz="1200">
                  <a:solidFill>
                    <a:schemeClr val="accent2"/>
                  </a:solidFill>
                  <a:latin typeface="Arial" charset="0"/>
                </a:rPr>
                <a:t>1110</a:t>
              </a:r>
            </a:p>
          </p:txBody>
        </p:sp>
        <p:sp>
          <p:nvSpPr>
            <p:cNvPr id="226344" name="Text Box 40"/>
            <p:cNvSpPr txBox="1">
              <a:spLocks noChangeArrowheads="1"/>
            </p:cNvSpPr>
            <p:nvPr/>
          </p:nvSpPr>
          <p:spPr bwMode="auto">
            <a:xfrm>
              <a:off x="3352800" y="4953000"/>
              <a:ext cx="520700" cy="274638"/>
            </a:xfrm>
            <a:prstGeom prst="rect">
              <a:avLst/>
            </a:prstGeom>
            <a:noFill/>
            <a:ln w="9525">
              <a:noFill/>
              <a:miter lim="800000"/>
              <a:headEnd/>
              <a:tailEnd/>
            </a:ln>
          </p:spPr>
          <p:txBody>
            <a:bodyPr wrap="none">
              <a:spAutoFit/>
            </a:bodyPr>
            <a:lstStyle/>
            <a:p>
              <a:r>
                <a:rPr lang="en-US" sz="1200">
                  <a:solidFill>
                    <a:schemeClr val="accent2"/>
                  </a:solidFill>
                  <a:latin typeface="Arial" charset="0"/>
                </a:rPr>
                <a:t>1110</a:t>
              </a:r>
            </a:p>
          </p:txBody>
        </p:sp>
        <p:sp>
          <p:nvSpPr>
            <p:cNvPr id="226345" name="Text Box 41"/>
            <p:cNvSpPr txBox="1">
              <a:spLocks noChangeArrowheads="1"/>
            </p:cNvSpPr>
            <p:nvPr/>
          </p:nvSpPr>
          <p:spPr bwMode="auto">
            <a:xfrm>
              <a:off x="2971800" y="3962400"/>
              <a:ext cx="520700" cy="274638"/>
            </a:xfrm>
            <a:prstGeom prst="rect">
              <a:avLst/>
            </a:prstGeom>
            <a:noFill/>
            <a:ln w="9525">
              <a:noFill/>
              <a:miter lim="800000"/>
              <a:headEnd/>
              <a:tailEnd/>
            </a:ln>
          </p:spPr>
          <p:txBody>
            <a:bodyPr wrap="none">
              <a:spAutoFit/>
            </a:bodyPr>
            <a:lstStyle/>
            <a:p>
              <a:r>
                <a:rPr lang="en-US" sz="1200">
                  <a:solidFill>
                    <a:schemeClr val="accent2"/>
                  </a:solidFill>
                  <a:latin typeface="Arial" charset="0"/>
                </a:rPr>
                <a:t>1110</a:t>
              </a:r>
            </a:p>
          </p:txBody>
        </p:sp>
      </p:grpSp>
      <p:sp>
        <p:nvSpPr>
          <p:cNvPr id="97315" name="Text Box 42"/>
          <p:cNvSpPr txBox="1">
            <a:spLocks noChangeArrowheads="1"/>
          </p:cNvSpPr>
          <p:nvPr/>
        </p:nvSpPr>
        <p:spPr bwMode="auto">
          <a:xfrm>
            <a:off x="304800" y="4419600"/>
            <a:ext cx="1912938" cy="1016000"/>
          </a:xfrm>
          <a:prstGeom prst="rect">
            <a:avLst/>
          </a:prstGeom>
          <a:noFill/>
          <a:ln w="9525">
            <a:solidFill>
              <a:srgbClr val="FF0000"/>
            </a:solidFill>
            <a:miter lim="800000"/>
            <a:headEnd/>
            <a:tailEnd/>
          </a:ln>
        </p:spPr>
        <p:txBody>
          <a:bodyPr wrap="none">
            <a:spAutoFit/>
          </a:bodyPr>
          <a:lstStyle/>
          <a:p>
            <a:r>
              <a:rPr lang="en-US" sz="2000">
                <a:solidFill>
                  <a:srgbClr val="FF3300"/>
                </a:solidFill>
              </a:rPr>
              <a:t>Define </a:t>
            </a:r>
            <a:r>
              <a:rPr lang="en-US" sz="2000" u="sng">
                <a:solidFill>
                  <a:srgbClr val="FF3300"/>
                </a:solidFill>
              </a:rPr>
              <a:t>closest</a:t>
            </a:r>
            <a:r>
              <a:rPr lang="en-US" sz="2000">
                <a:solidFill>
                  <a:srgbClr val="FF3300"/>
                </a:solidFill>
              </a:rPr>
              <a:t/>
            </a:r>
            <a:br>
              <a:rPr lang="en-US" sz="2000">
                <a:solidFill>
                  <a:srgbClr val="FF3300"/>
                </a:solidFill>
              </a:rPr>
            </a:br>
            <a:r>
              <a:rPr lang="en-US" sz="2000">
                <a:solidFill>
                  <a:srgbClr val="FF3300"/>
                </a:solidFill>
              </a:rPr>
              <a:t>as closest</a:t>
            </a:r>
            <a:br>
              <a:rPr lang="en-US" sz="2000">
                <a:solidFill>
                  <a:srgbClr val="FF3300"/>
                </a:solidFill>
              </a:rPr>
            </a:br>
            <a:r>
              <a:rPr lang="en-US" sz="2000">
                <a:solidFill>
                  <a:srgbClr val="FF3300"/>
                </a:solidFill>
              </a:rPr>
              <a:t>successor</a:t>
            </a:r>
          </a:p>
        </p:txBody>
      </p:sp>
      <p:sp>
        <p:nvSpPr>
          <p:cNvPr id="42" name="Footer Placeholder 4"/>
          <p:cNvSpPr>
            <a:spLocks noGrp="1"/>
          </p:cNvSpPr>
          <p:nvPr>
            <p:ph type="ftr" sz="quarter" idx="10"/>
          </p:nvPr>
        </p:nvSpPr>
        <p:spPr>
          <a:xfrm>
            <a:off x="3048000" y="6248400"/>
            <a:ext cx="2971800" cy="457200"/>
          </a:xfrm>
        </p:spPr>
        <p:txBody>
          <a:bodyPr/>
          <a:lstStyle/>
          <a:p>
            <a:r>
              <a:rPr lang="en-US" dirty="0"/>
              <a:t>CSci4211:          Application Layer</a:t>
            </a:r>
          </a:p>
        </p:txBody>
      </p:sp>
      <p:sp>
        <p:nvSpPr>
          <p:cNvPr id="44" name="Slide Number Placeholder 4"/>
          <p:cNvSpPr>
            <a:spLocks noGrp="1"/>
          </p:cNvSpPr>
          <p:nvPr>
            <p:ph type="sldNum" sz="quarter" idx="4294967295"/>
          </p:nvPr>
        </p:nvSpPr>
        <p:spPr>
          <a:xfrm>
            <a:off x="8153400" y="6248400"/>
            <a:ext cx="457200" cy="457200"/>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Comic Sans MS" charset="0"/>
                <a:ea typeface="ＭＳ Ｐゴシック" charset="0"/>
              </a:defRPr>
            </a:lvl1pPr>
            <a:lvl2pPr marL="742950" indent="-285750">
              <a:defRPr sz="2400">
                <a:solidFill>
                  <a:schemeClr val="tx1"/>
                </a:solidFill>
                <a:latin typeface="Comic Sans MS" charset="0"/>
                <a:ea typeface="ＭＳ Ｐゴシック" charset="0"/>
              </a:defRPr>
            </a:lvl2pPr>
            <a:lvl3pPr marL="1143000" indent="-228600">
              <a:defRPr sz="2400">
                <a:solidFill>
                  <a:schemeClr val="tx1"/>
                </a:solidFill>
                <a:latin typeface="Comic Sans MS" charset="0"/>
                <a:ea typeface="ＭＳ Ｐゴシック" charset="0"/>
              </a:defRPr>
            </a:lvl3pPr>
            <a:lvl4pPr marL="1600200" indent="-228600">
              <a:defRPr sz="2400">
                <a:solidFill>
                  <a:schemeClr val="tx1"/>
                </a:solidFill>
                <a:latin typeface="Comic Sans MS" charset="0"/>
                <a:ea typeface="ＭＳ Ｐゴシック" charset="0"/>
              </a:defRPr>
            </a:lvl4pPr>
            <a:lvl5pPr marL="2057400" indent="-228600">
              <a:defRPr sz="2400">
                <a:solidFill>
                  <a:schemeClr val="tx1"/>
                </a:solidFill>
                <a:latin typeface="Comic Sans MS" charset="0"/>
                <a:ea typeface="ＭＳ Ｐゴシック" charset="0"/>
              </a:defRPr>
            </a:lvl5pPr>
            <a:lvl6pPr marL="2514600" indent="-228600" eaLnBrk="0" fontAlgn="base" hangingPunct="0">
              <a:spcBef>
                <a:spcPct val="20000"/>
              </a:spcBef>
              <a:spcAft>
                <a:spcPct val="0"/>
              </a:spcAft>
              <a:buClr>
                <a:schemeClr val="accent2"/>
              </a:buClr>
              <a:buSzPct val="85000"/>
              <a:buFont typeface="ZapfDingbats" charset="0"/>
              <a:defRPr sz="2400">
                <a:solidFill>
                  <a:schemeClr val="tx1"/>
                </a:solidFill>
                <a:latin typeface="Comic Sans MS" charset="0"/>
                <a:ea typeface="ＭＳ Ｐゴシック" charset="0"/>
              </a:defRPr>
            </a:lvl6pPr>
            <a:lvl7pPr marL="2971800" indent="-228600" eaLnBrk="0" fontAlgn="base" hangingPunct="0">
              <a:spcBef>
                <a:spcPct val="20000"/>
              </a:spcBef>
              <a:spcAft>
                <a:spcPct val="0"/>
              </a:spcAft>
              <a:buClr>
                <a:schemeClr val="accent2"/>
              </a:buClr>
              <a:buSzPct val="85000"/>
              <a:buFont typeface="ZapfDingbats" charset="0"/>
              <a:defRPr sz="2400">
                <a:solidFill>
                  <a:schemeClr val="tx1"/>
                </a:solidFill>
                <a:latin typeface="Comic Sans MS" charset="0"/>
                <a:ea typeface="ＭＳ Ｐゴシック" charset="0"/>
              </a:defRPr>
            </a:lvl7pPr>
            <a:lvl8pPr marL="3429000" indent="-228600" eaLnBrk="0" fontAlgn="base" hangingPunct="0">
              <a:spcBef>
                <a:spcPct val="20000"/>
              </a:spcBef>
              <a:spcAft>
                <a:spcPct val="0"/>
              </a:spcAft>
              <a:buClr>
                <a:schemeClr val="accent2"/>
              </a:buClr>
              <a:buSzPct val="85000"/>
              <a:buFont typeface="ZapfDingbats" charset="0"/>
              <a:defRPr sz="2400">
                <a:solidFill>
                  <a:schemeClr val="tx1"/>
                </a:solidFill>
                <a:latin typeface="Comic Sans MS" charset="0"/>
                <a:ea typeface="ＭＳ Ｐゴシック" charset="0"/>
              </a:defRPr>
            </a:lvl8pPr>
            <a:lvl9pPr marL="3886200" indent="-228600" eaLnBrk="0" fontAlgn="base" hangingPunct="0">
              <a:spcBef>
                <a:spcPct val="20000"/>
              </a:spcBef>
              <a:spcAft>
                <a:spcPct val="0"/>
              </a:spcAft>
              <a:buClr>
                <a:schemeClr val="accent2"/>
              </a:buClr>
              <a:buSzPct val="85000"/>
              <a:buFont typeface="ZapfDingbats" charset="0"/>
              <a:defRPr sz="2400">
                <a:solidFill>
                  <a:schemeClr val="tx1"/>
                </a:solidFill>
                <a:latin typeface="Comic Sans MS" charset="0"/>
                <a:ea typeface="ＭＳ Ｐゴシック" charset="0"/>
              </a:defRPr>
            </a:lvl9pPr>
          </a:lstStyle>
          <a:p>
            <a:fld id="{24283044-FD4B-A246-A91B-05993B17F48F}" type="slidenum">
              <a:rPr lang="en-US" sz="1400"/>
              <a:pPr/>
              <a:t>102</a:t>
            </a:fld>
            <a:endParaRPr lang="en-US" sz="1400" dirty="0"/>
          </a:p>
        </p:txBody>
      </p:sp>
    </p:spTree>
    <p:extLst>
      <p:ext uri="{BB962C8B-B14F-4D97-AF65-F5344CB8AC3E}">
        <p14:creationId xmlns:p14="http://schemas.microsoft.com/office/powerpoint/2010/main" val="32784064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63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6338" grpId="0"/>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Title 67"/>
          <p:cNvSpPr>
            <a:spLocks noGrp="1"/>
          </p:cNvSpPr>
          <p:nvPr>
            <p:ph type="title"/>
          </p:nvPr>
        </p:nvSpPr>
        <p:spPr>
          <a:xfrm>
            <a:off x="254000" y="0"/>
            <a:ext cx="8229600" cy="1143000"/>
          </a:xfrm>
        </p:spPr>
        <p:txBody>
          <a:bodyPr/>
          <a:lstStyle/>
          <a:p>
            <a:r>
              <a:rPr lang="en-US"/>
              <a:t>Circular DHT with Shortcuts</a:t>
            </a:r>
          </a:p>
        </p:txBody>
      </p:sp>
      <p:sp>
        <p:nvSpPr>
          <p:cNvPr id="38" name="Content Placeholder 37"/>
          <p:cNvSpPr>
            <a:spLocks noGrp="1"/>
          </p:cNvSpPr>
          <p:nvPr>
            <p:ph idx="1"/>
          </p:nvPr>
        </p:nvSpPr>
        <p:spPr>
          <a:xfrm>
            <a:off x="228600" y="4343400"/>
            <a:ext cx="8229600" cy="1676400"/>
          </a:xfrm>
        </p:spPr>
        <p:txBody>
          <a:bodyPr>
            <a:noAutofit/>
          </a:bodyPr>
          <a:lstStyle/>
          <a:p>
            <a:pPr>
              <a:defRPr/>
            </a:pPr>
            <a:r>
              <a:rPr lang="en-US" sz="2000" dirty="0"/>
              <a:t>Each peer keeps track of IP addresses of predecessor, successor, short cuts.</a:t>
            </a:r>
          </a:p>
          <a:p>
            <a:pPr>
              <a:defRPr/>
            </a:pPr>
            <a:r>
              <a:rPr lang="en-US" sz="2000" dirty="0"/>
              <a:t>Reduced from 6 to 2 messages.</a:t>
            </a:r>
          </a:p>
          <a:p>
            <a:pPr>
              <a:defRPr/>
            </a:pPr>
            <a:r>
              <a:rPr lang="en-US" sz="2000" dirty="0"/>
              <a:t>Possible to design shortcuts so O(log N) neighbors, O(log N) messages in query</a:t>
            </a:r>
          </a:p>
        </p:txBody>
      </p:sp>
      <p:grpSp>
        <p:nvGrpSpPr>
          <p:cNvPr id="98308" name="Group 66"/>
          <p:cNvGrpSpPr>
            <a:grpSpLocks/>
          </p:cNvGrpSpPr>
          <p:nvPr/>
        </p:nvGrpSpPr>
        <p:grpSpPr bwMode="auto">
          <a:xfrm>
            <a:off x="2362200" y="914400"/>
            <a:ext cx="3602038" cy="3570288"/>
            <a:chOff x="4953000" y="1676400"/>
            <a:chExt cx="3602330" cy="3569732"/>
          </a:xfrm>
        </p:grpSpPr>
        <p:grpSp>
          <p:nvGrpSpPr>
            <p:cNvPr id="98314" name="Group 43"/>
            <p:cNvGrpSpPr>
              <a:grpSpLocks/>
            </p:cNvGrpSpPr>
            <p:nvPr/>
          </p:nvGrpSpPr>
          <p:grpSpPr bwMode="auto">
            <a:xfrm>
              <a:off x="4953000" y="1676400"/>
              <a:ext cx="3602330" cy="3569732"/>
              <a:chOff x="1066800" y="1676400"/>
              <a:chExt cx="3602330" cy="3569732"/>
            </a:xfrm>
          </p:grpSpPr>
          <p:sp>
            <p:nvSpPr>
              <p:cNvPr id="98323" name="Oval 3"/>
              <p:cNvSpPr>
                <a:spLocks noChangeArrowheads="1"/>
              </p:cNvSpPr>
              <p:nvPr/>
            </p:nvSpPr>
            <p:spPr bwMode="auto">
              <a:xfrm>
                <a:off x="2794354" y="4791480"/>
                <a:ext cx="96564" cy="98891"/>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98324" name="Oval 4"/>
              <p:cNvSpPr>
                <a:spLocks noChangeArrowheads="1"/>
              </p:cNvSpPr>
              <p:nvPr/>
            </p:nvSpPr>
            <p:spPr bwMode="auto">
              <a:xfrm>
                <a:off x="1435115" y="2890435"/>
                <a:ext cx="96564" cy="98891"/>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98325" name="Oval 5"/>
              <p:cNvSpPr>
                <a:spLocks noChangeArrowheads="1"/>
              </p:cNvSpPr>
              <p:nvPr/>
            </p:nvSpPr>
            <p:spPr bwMode="auto">
              <a:xfrm>
                <a:off x="1459562" y="3978242"/>
                <a:ext cx="96564" cy="98892"/>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98326" name="Oval 6"/>
              <p:cNvSpPr>
                <a:spLocks noChangeArrowheads="1"/>
              </p:cNvSpPr>
              <p:nvPr/>
            </p:nvSpPr>
            <p:spPr bwMode="auto">
              <a:xfrm>
                <a:off x="3989799" y="2585616"/>
                <a:ext cx="96564" cy="98891"/>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98327" name="Oval 7"/>
              <p:cNvSpPr>
                <a:spLocks noChangeArrowheads="1"/>
              </p:cNvSpPr>
              <p:nvPr/>
            </p:nvSpPr>
            <p:spPr bwMode="auto">
              <a:xfrm>
                <a:off x="4283160" y="3457025"/>
                <a:ext cx="96564" cy="98892"/>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98328" name="Oval 8"/>
              <p:cNvSpPr>
                <a:spLocks noChangeArrowheads="1"/>
              </p:cNvSpPr>
              <p:nvPr/>
            </p:nvSpPr>
            <p:spPr bwMode="auto">
              <a:xfrm>
                <a:off x="4004467" y="4192313"/>
                <a:ext cx="96564" cy="98892"/>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98329" name="Oval 9"/>
              <p:cNvSpPr>
                <a:spLocks noChangeArrowheads="1"/>
              </p:cNvSpPr>
              <p:nvPr/>
            </p:nvSpPr>
            <p:spPr bwMode="auto">
              <a:xfrm>
                <a:off x="1991278" y="4548323"/>
                <a:ext cx="96565" cy="98892"/>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98330" name="Oval 10"/>
              <p:cNvSpPr>
                <a:spLocks noChangeArrowheads="1"/>
              </p:cNvSpPr>
              <p:nvPr/>
            </p:nvSpPr>
            <p:spPr bwMode="auto">
              <a:xfrm>
                <a:off x="1376443" y="2050438"/>
                <a:ext cx="2927496" cy="2793396"/>
              </a:xfrm>
              <a:prstGeom prst="ellipse">
                <a:avLst/>
              </a:prstGeom>
              <a:noFill/>
              <a:ln w="9525">
                <a:solidFill>
                  <a:schemeClr val="tx1"/>
                </a:solidFill>
                <a:round/>
                <a:headEnd/>
                <a:tailEnd/>
              </a:ln>
            </p:spPr>
            <p:txBody>
              <a:bodyPr wrap="none" anchor="ctr"/>
              <a:lstStyle/>
              <a:p>
                <a:endParaRPr lang="en-US"/>
              </a:p>
            </p:txBody>
          </p:sp>
          <p:sp>
            <p:nvSpPr>
              <p:cNvPr id="98331" name="Text Box 11"/>
              <p:cNvSpPr txBox="1">
                <a:spLocks noChangeArrowheads="1"/>
              </p:cNvSpPr>
              <p:nvPr/>
            </p:nvSpPr>
            <p:spPr bwMode="auto">
              <a:xfrm>
                <a:off x="2895600" y="1676400"/>
                <a:ext cx="288862" cy="369332"/>
              </a:xfrm>
              <a:prstGeom prst="rect">
                <a:avLst/>
              </a:prstGeom>
              <a:noFill/>
              <a:ln w="9525">
                <a:noFill/>
                <a:miter lim="800000"/>
                <a:headEnd/>
                <a:tailEnd/>
              </a:ln>
            </p:spPr>
            <p:txBody>
              <a:bodyPr wrap="none">
                <a:spAutoFit/>
              </a:bodyPr>
              <a:lstStyle/>
              <a:p>
                <a:r>
                  <a:rPr lang="en-US"/>
                  <a:t>1</a:t>
                </a:r>
              </a:p>
            </p:txBody>
          </p:sp>
          <p:sp>
            <p:nvSpPr>
              <p:cNvPr id="98332" name="Rectangle 12"/>
              <p:cNvSpPr>
                <a:spLocks noChangeArrowheads="1"/>
              </p:cNvSpPr>
              <p:nvPr/>
            </p:nvSpPr>
            <p:spPr bwMode="auto">
              <a:xfrm>
                <a:off x="3962400" y="2286000"/>
                <a:ext cx="325730" cy="369332"/>
              </a:xfrm>
              <a:prstGeom prst="rect">
                <a:avLst/>
              </a:prstGeom>
              <a:noFill/>
              <a:ln w="9525">
                <a:noFill/>
                <a:miter lim="800000"/>
                <a:headEnd/>
                <a:tailEnd/>
              </a:ln>
            </p:spPr>
            <p:txBody>
              <a:bodyPr wrap="none">
                <a:spAutoFit/>
              </a:bodyPr>
              <a:lstStyle/>
              <a:p>
                <a:r>
                  <a:rPr lang="en-US"/>
                  <a:t>3</a:t>
                </a:r>
              </a:p>
            </p:txBody>
          </p:sp>
          <p:sp>
            <p:nvSpPr>
              <p:cNvPr id="98333" name="Rectangle 13"/>
              <p:cNvSpPr>
                <a:spLocks noChangeArrowheads="1"/>
              </p:cNvSpPr>
              <p:nvPr/>
            </p:nvSpPr>
            <p:spPr bwMode="auto">
              <a:xfrm>
                <a:off x="4343400" y="3352800"/>
                <a:ext cx="325730" cy="369332"/>
              </a:xfrm>
              <a:prstGeom prst="rect">
                <a:avLst/>
              </a:prstGeom>
              <a:noFill/>
              <a:ln w="9525">
                <a:noFill/>
                <a:miter lim="800000"/>
                <a:headEnd/>
                <a:tailEnd/>
              </a:ln>
            </p:spPr>
            <p:txBody>
              <a:bodyPr wrap="none">
                <a:spAutoFit/>
              </a:bodyPr>
              <a:lstStyle/>
              <a:p>
                <a:r>
                  <a:rPr lang="en-US"/>
                  <a:t>4</a:t>
                </a:r>
              </a:p>
            </p:txBody>
          </p:sp>
          <p:sp>
            <p:nvSpPr>
              <p:cNvPr id="98334" name="Rectangle 14"/>
              <p:cNvSpPr>
                <a:spLocks noChangeArrowheads="1"/>
              </p:cNvSpPr>
              <p:nvPr/>
            </p:nvSpPr>
            <p:spPr bwMode="auto">
              <a:xfrm>
                <a:off x="4114800" y="4114800"/>
                <a:ext cx="325730" cy="369332"/>
              </a:xfrm>
              <a:prstGeom prst="rect">
                <a:avLst/>
              </a:prstGeom>
              <a:noFill/>
              <a:ln w="9525">
                <a:noFill/>
                <a:miter lim="800000"/>
                <a:headEnd/>
                <a:tailEnd/>
              </a:ln>
            </p:spPr>
            <p:txBody>
              <a:bodyPr wrap="none">
                <a:spAutoFit/>
              </a:bodyPr>
              <a:lstStyle/>
              <a:p>
                <a:r>
                  <a:rPr lang="en-US"/>
                  <a:t>5</a:t>
                </a:r>
              </a:p>
            </p:txBody>
          </p:sp>
          <p:sp>
            <p:nvSpPr>
              <p:cNvPr id="98335" name="Rectangle 15"/>
              <p:cNvSpPr>
                <a:spLocks noChangeArrowheads="1"/>
              </p:cNvSpPr>
              <p:nvPr/>
            </p:nvSpPr>
            <p:spPr bwMode="auto">
              <a:xfrm>
                <a:off x="2743200" y="4876800"/>
                <a:ext cx="325730" cy="369332"/>
              </a:xfrm>
              <a:prstGeom prst="rect">
                <a:avLst/>
              </a:prstGeom>
              <a:noFill/>
              <a:ln w="9525">
                <a:noFill/>
                <a:miter lim="800000"/>
                <a:headEnd/>
                <a:tailEnd/>
              </a:ln>
            </p:spPr>
            <p:txBody>
              <a:bodyPr wrap="none">
                <a:spAutoFit/>
              </a:bodyPr>
              <a:lstStyle/>
              <a:p>
                <a:r>
                  <a:rPr lang="en-US"/>
                  <a:t>8</a:t>
                </a:r>
              </a:p>
            </p:txBody>
          </p:sp>
          <p:sp>
            <p:nvSpPr>
              <p:cNvPr id="98336" name="Rectangle 16"/>
              <p:cNvSpPr>
                <a:spLocks noChangeArrowheads="1"/>
              </p:cNvSpPr>
              <p:nvPr/>
            </p:nvSpPr>
            <p:spPr bwMode="auto">
              <a:xfrm>
                <a:off x="1676400" y="4648200"/>
                <a:ext cx="429926" cy="369332"/>
              </a:xfrm>
              <a:prstGeom prst="rect">
                <a:avLst/>
              </a:prstGeom>
              <a:noFill/>
              <a:ln w="9525">
                <a:noFill/>
                <a:miter lim="800000"/>
                <a:headEnd/>
                <a:tailEnd/>
              </a:ln>
            </p:spPr>
            <p:txBody>
              <a:bodyPr wrap="none">
                <a:spAutoFit/>
              </a:bodyPr>
              <a:lstStyle/>
              <a:p>
                <a:r>
                  <a:rPr lang="en-US"/>
                  <a:t>10</a:t>
                </a:r>
              </a:p>
            </p:txBody>
          </p:sp>
          <p:sp>
            <p:nvSpPr>
              <p:cNvPr id="98337" name="Rectangle 17"/>
              <p:cNvSpPr>
                <a:spLocks noChangeArrowheads="1"/>
              </p:cNvSpPr>
              <p:nvPr/>
            </p:nvSpPr>
            <p:spPr bwMode="auto">
              <a:xfrm>
                <a:off x="1066800" y="3886200"/>
                <a:ext cx="429926" cy="369332"/>
              </a:xfrm>
              <a:prstGeom prst="rect">
                <a:avLst/>
              </a:prstGeom>
              <a:noFill/>
              <a:ln w="9525">
                <a:noFill/>
                <a:miter lim="800000"/>
                <a:headEnd/>
                <a:tailEnd/>
              </a:ln>
            </p:spPr>
            <p:txBody>
              <a:bodyPr wrap="none">
                <a:spAutoFit/>
              </a:bodyPr>
              <a:lstStyle/>
              <a:p>
                <a:r>
                  <a:rPr lang="en-US"/>
                  <a:t>12</a:t>
                </a:r>
              </a:p>
            </p:txBody>
          </p:sp>
          <p:sp>
            <p:nvSpPr>
              <p:cNvPr id="98338" name="Rectangle 18"/>
              <p:cNvSpPr>
                <a:spLocks noChangeArrowheads="1"/>
              </p:cNvSpPr>
              <p:nvPr/>
            </p:nvSpPr>
            <p:spPr bwMode="auto">
              <a:xfrm>
                <a:off x="1066800" y="2667000"/>
                <a:ext cx="429926" cy="369332"/>
              </a:xfrm>
              <a:prstGeom prst="rect">
                <a:avLst/>
              </a:prstGeom>
              <a:noFill/>
              <a:ln w="9525">
                <a:noFill/>
                <a:miter lim="800000"/>
                <a:headEnd/>
                <a:tailEnd/>
              </a:ln>
            </p:spPr>
            <p:txBody>
              <a:bodyPr wrap="none">
                <a:spAutoFit/>
              </a:bodyPr>
              <a:lstStyle/>
              <a:p>
                <a:r>
                  <a:rPr lang="en-US"/>
                  <a:t>15</a:t>
                </a:r>
              </a:p>
            </p:txBody>
          </p:sp>
          <p:sp>
            <p:nvSpPr>
              <p:cNvPr id="98339" name="Oval 28"/>
              <p:cNvSpPr>
                <a:spLocks noChangeArrowheads="1"/>
              </p:cNvSpPr>
              <p:nvPr/>
            </p:nvSpPr>
            <p:spPr bwMode="auto">
              <a:xfrm>
                <a:off x="2912920" y="2010882"/>
                <a:ext cx="96565" cy="98891"/>
              </a:xfrm>
              <a:prstGeom prst="ellipse">
                <a:avLst/>
              </a:prstGeom>
              <a:solidFill>
                <a:schemeClr val="accent1"/>
              </a:solidFill>
              <a:ln w="9525">
                <a:solidFill>
                  <a:schemeClr val="tx1"/>
                </a:solidFill>
                <a:round/>
                <a:headEnd/>
                <a:tailEnd/>
              </a:ln>
            </p:spPr>
            <p:txBody>
              <a:bodyPr wrap="none" anchor="ctr"/>
              <a:lstStyle/>
              <a:p>
                <a:endParaRPr lang="en-US"/>
              </a:p>
            </p:txBody>
          </p:sp>
        </p:grpSp>
        <p:cxnSp>
          <p:nvCxnSpPr>
            <p:cNvPr id="80" name="Straight Arrow Connector 79"/>
            <p:cNvCxnSpPr>
              <a:endCxn id="98329" idx="7"/>
            </p:cNvCxnSpPr>
            <p:nvPr/>
          </p:nvCxnSpPr>
          <p:spPr>
            <a:xfrm rot="10800000" flipV="1">
              <a:off x="5959557" y="3504915"/>
              <a:ext cx="2254433" cy="105711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a:stCxn id="98328" idx="1"/>
              <a:endCxn id="98325" idx="6"/>
            </p:cNvCxnSpPr>
            <p:nvPr/>
          </p:nvCxnSpPr>
          <p:spPr>
            <a:xfrm rot="16200000" flipV="1">
              <a:off x="6583516" y="2885595"/>
              <a:ext cx="179359" cy="246241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0" name="Straight Arrow Connector 89"/>
            <p:cNvCxnSpPr>
              <a:stCxn id="98323" idx="0"/>
            </p:cNvCxnSpPr>
            <p:nvPr/>
          </p:nvCxnSpPr>
          <p:spPr>
            <a:xfrm rot="16200000" flipV="1">
              <a:off x="5159607" y="3222228"/>
              <a:ext cx="1820579" cy="131932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p:nvPr/>
          </p:nvCxnSpPr>
          <p:spPr>
            <a:xfrm rot="5400000" flipH="1" flipV="1">
              <a:off x="5161270" y="2839751"/>
              <a:ext cx="2452306" cy="88748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6" name="Straight Arrow Connector 95"/>
            <p:cNvCxnSpPr>
              <a:stCxn id="98325" idx="7"/>
            </p:cNvCxnSpPr>
            <p:nvPr/>
          </p:nvCxnSpPr>
          <p:spPr>
            <a:xfrm rot="5400000" flipH="1" flipV="1">
              <a:off x="6013693" y="2080854"/>
              <a:ext cx="1325357" cy="2497339"/>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1" name="Straight Arrow Connector 100"/>
            <p:cNvCxnSpPr>
              <a:endCxn id="98330" idx="6"/>
            </p:cNvCxnSpPr>
            <p:nvPr/>
          </p:nvCxnSpPr>
          <p:spPr>
            <a:xfrm>
              <a:off x="5410237" y="2939853"/>
              <a:ext cx="2779938" cy="50792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4" name="Straight Arrow Connector 103"/>
            <p:cNvCxnSpPr>
              <a:stCxn id="98339" idx="5"/>
            </p:cNvCxnSpPr>
            <p:nvPr/>
          </p:nvCxnSpPr>
          <p:spPr>
            <a:xfrm rot="16200000" flipH="1">
              <a:off x="6355919" y="2621485"/>
              <a:ext cx="2095174" cy="104307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8" name="Straight Arrow Connector 107"/>
            <p:cNvCxnSpPr/>
            <p:nvPr/>
          </p:nvCxnSpPr>
          <p:spPr>
            <a:xfrm rot="5400000">
              <a:off x="6292423" y="3156371"/>
              <a:ext cx="2177711" cy="119866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cxnSp>
        <p:nvCxnSpPr>
          <p:cNvPr id="34" name="Straight Arrow Connector 33"/>
          <p:cNvCxnSpPr/>
          <p:nvPr/>
        </p:nvCxnSpPr>
        <p:spPr>
          <a:xfrm rot="5400000">
            <a:off x="3848100" y="2476500"/>
            <a:ext cx="2133600" cy="1143000"/>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rot="16200000" flipV="1">
            <a:off x="2438400" y="2590800"/>
            <a:ext cx="1828800" cy="1219200"/>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nvGrpSpPr>
          <p:cNvPr id="4" name="Group 19"/>
          <p:cNvGrpSpPr>
            <a:grpSpLocks/>
          </p:cNvGrpSpPr>
          <p:nvPr/>
        </p:nvGrpSpPr>
        <p:grpSpPr bwMode="auto">
          <a:xfrm>
            <a:off x="5694363" y="1030288"/>
            <a:ext cx="1725612" cy="860425"/>
            <a:chOff x="4311" y="1273"/>
            <a:chExt cx="737" cy="609"/>
          </a:xfrm>
        </p:grpSpPr>
        <p:sp>
          <p:nvSpPr>
            <p:cNvPr id="98312" name="AutoShape 20"/>
            <p:cNvSpPr>
              <a:spLocks noChangeArrowheads="1"/>
            </p:cNvSpPr>
            <p:nvPr/>
          </p:nvSpPr>
          <p:spPr bwMode="auto">
            <a:xfrm>
              <a:off x="4311" y="1273"/>
              <a:ext cx="709" cy="609"/>
            </a:xfrm>
            <a:prstGeom prst="wedgeRoundRectCallout">
              <a:avLst>
                <a:gd name="adj1" fmla="val -59593"/>
                <a:gd name="adj2" fmla="val 68556"/>
                <a:gd name="adj3" fmla="val 16667"/>
              </a:avLst>
            </a:prstGeom>
            <a:noFill/>
            <a:ln w="9525">
              <a:solidFill>
                <a:schemeClr val="tx1"/>
              </a:solidFill>
              <a:miter lim="800000"/>
              <a:headEnd/>
              <a:tailEnd/>
            </a:ln>
          </p:spPr>
          <p:txBody>
            <a:bodyPr/>
            <a:lstStyle/>
            <a:p>
              <a:pPr algn="ctr"/>
              <a:endParaRPr lang="en-US" sz="1600">
                <a:latin typeface="Times New Roman" pitchFamily="18" charset="0"/>
              </a:endParaRPr>
            </a:p>
          </p:txBody>
        </p:sp>
        <p:sp>
          <p:nvSpPr>
            <p:cNvPr id="98313" name="Text Box 21"/>
            <p:cNvSpPr txBox="1">
              <a:spLocks noChangeArrowheads="1"/>
            </p:cNvSpPr>
            <p:nvPr/>
          </p:nvSpPr>
          <p:spPr bwMode="auto">
            <a:xfrm>
              <a:off x="4344" y="1326"/>
              <a:ext cx="704" cy="496"/>
            </a:xfrm>
            <a:prstGeom prst="rect">
              <a:avLst/>
            </a:prstGeom>
            <a:noFill/>
            <a:ln w="9525">
              <a:noFill/>
              <a:miter lim="800000"/>
              <a:headEnd/>
              <a:tailEnd/>
            </a:ln>
          </p:spPr>
          <p:txBody>
            <a:bodyPr>
              <a:spAutoFit/>
            </a:bodyPr>
            <a:lstStyle/>
            <a:p>
              <a:r>
                <a:rPr lang="en-US" sz="1800">
                  <a:solidFill>
                    <a:srgbClr val="FF0000"/>
                  </a:solidFill>
                </a:rPr>
                <a:t>Who’s resp </a:t>
              </a:r>
            </a:p>
            <a:p>
              <a:r>
                <a:rPr lang="en-US" sz="1800">
                  <a:solidFill>
                    <a:srgbClr val="FF0000"/>
                  </a:solidFill>
                </a:rPr>
                <a:t>for key 1110? </a:t>
              </a:r>
            </a:p>
          </p:txBody>
        </p:sp>
      </p:grpSp>
      <p:sp>
        <p:nvSpPr>
          <p:cNvPr id="37" name="Slide Number Placeholder 4"/>
          <p:cNvSpPr>
            <a:spLocks noGrp="1"/>
          </p:cNvSpPr>
          <p:nvPr>
            <p:ph type="sldNum" sz="quarter" idx="4294967295"/>
          </p:nvPr>
        </p:nvSpPr>
        <p:spPr>
          <a:xfrm>
            <a:off x="7924800" y="6248400"/>
            <a:ext cx="685800" cy="457200"/>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Comic Sans MS" charset="0"/>
                <a:ea typeface="ＭＳ Ｐゴシック" charset="0"/>
              </a:defRPr>
            </a:lvl1pPr>
            <a:lvl2pPr marL="742950" indent="-285750">
              <a:defRPr sz="2400">
                <a:solidFill>
                  <a:schemeClr val="tx1"/>
                </a:solidFill>
                <a:latin typeface="Comic Sans MS" charset="0"/>
                <a:ea typeface="ＭＳ Ｐゴシック" charset="0"/>
              </a:defRPr>
            </a:lvl2pPr>
            <a:lvl3pPr marL="1143000" indent="-228600">
              <a:defRPr sz="2400">
                <a:solidFill>
                  <a:schemeClr val="tx1"/>
                </a:solidFill>
                <a:latin typeface="Comic Sans MS" charset="0"/>
                <a:ea typeface="ＭＳ Ｐゴシック" charset="0"/>
              </a:defRPr>
            </a:lvl3pPr>
            <a:lvl4pPr marL="1600200" indent="-228600">
              <a:defRPr sz="2400">
                <a:solidFill>
                  <a:schemeClr val="tx1"/>
                </a:solidFill>
                <a:latin typeface="Comic Sans MS" charset="0"/>
                <a:ea typeface="ＭＳ Ｐゴシック" charset="0"/>
              </a:defRPr>
            </a:lvl4pPr>
            <a:lvl5pPr marL="2057400" indent="-228600">
              <a:defRPr sz="2400">
                <a:solidFill>
                  <a:schemeClr val="tx1"/>
                </a:solidFill>
                <a:latin typeface="Comic Sans MS" charset="0"/>
                <a:ea typeface="ＭＳ Ｐゴシック" charset="0"/>
              </a:defRPr>
            </a:lvl5pPr>
            <a:lvl6pPr marL="2514600" indent="-228600" eaLnBrk="0" fontAlgn="base" hangingPunct="0">
              <a:spcBef>
                <a:spcPct val="20000"/>
              </a:spcBef>
              <a:spcAft>
                <a:spcPct val="0"/>
              </a:spcAft>
              <a:buClr>
                <a:schemeClr val="accent2"/>
              </a:buClr>
              <a:buSzPct val="85000"/>
              <a:buFont typeface="ZapfDingbats" charset="0"/>
              <a:defRPr sz="2400">
                <a:solidFill>
                  <a:schemeClr val="tx1"/>
                </a:solidFill>
                <a:latin typeface="Comic Sans MS" charset="0"/>
                <a:ea typeface="ＭＳ Ｐゴシック" charset="0"/>
              </a:defRPr>
            </a:lvl6pPr>
            <a:lvl7pPr marL="2971800" indent="-228600" eaLnBrk="0" fontAlgn="base" hangingPunct="0">
              <a:spcBef>
                <a:spcPct val="20000"/>
              </a:spcBef>
              <a:spcAft>
                <a:spcPct val="0"/>
              </a:spcAft>
              <a:buClr>
                <a:schemeClr val="accent2"/>
              </a:buClr>
              <a:buSzPct val="85000"/>
              <a:buFont typeface="ZapfDingbats" charset="0"/>
              <a:defRPr sz="2400">
                <a:solidFill>
                  <a:schemeClr val="tx1"/>
                </a:solidFill>
                <a:latin typeface="Comic Sans MS" charset="0"/>
                <a:ea typeface="ＭＳ Ｐゴシック" charset="0"/>
              </a:defRPr>
            </a:lvl7pPr>
            <a:lvl8pPr marL="3429000" indent="-228600" eaLnBrk="0" fontAlgn="base" hangingPunct="0">
              <a:spcBef>
                <a:spcPct val="20000"/>
              </a:spcBef>
              <a:spcAft>
                <a:spcPct val="0"/>
              </a:spcAft>
              <a:buClr>
                <a:schemeClr val="accent2"/>
              </a:buClr>
              <a:buSzPct val="85000"/>
              <a:buFont typeface="ZapfDingbats" charset="0"/>
              <a:defRPr sz="2400">
                <a:solidFill>
                  <a:schemeClr val="tx1"/>
                </a:solidFill>
                <a:latin typeface="Comic Sans MS" charset="0"/>
                <a:ea typeface="ＭＳ Ｐゴシック" charset="0"/>
              </a:defRPr>
            </a:lvl8pPr>
            <a:lvl9pPr marL="3886200" indent="-228600" eaLnBrk="0" fontAlgn="base" hangingPunct="0">
              <a:spcBef>
                <a:spcPct val="20000"/>
              </a:spcBef>
              <a:spcAft>
                <a:spcPct val="0"/>
              </a:spcAft>
              <a:buClr>
                <a:schemeClr val="accent2"/>
              </a:buClr>
              <a:buSzPct val="85000"/>
              <a:buFont typeface="ZapfDingbats" charset="0"/>
              <a:defRPr sz="2400">
                <a:solidFill>
                  <a:schemeClr val="tx1"/>
                </a:solidFill>
                <a:latin typeface="Comic Sans MS" charset="0"/>
                <a:ea typeface="ＭＳ Ｐゴシック" charset="0"/>
              </a:defRPr>
            </a:lvl9pPr>
          </a:lstStyle>
          <a:p>
            <a:fld id="{24283044-FD4B-A246-A91B-05993B17F48F}" type="slidenum">
              <a:rPr lang="en-US" sz="1400"/>
              <a:pPr/>
              <a:t>103</a:t>
            </a:fld>
            <a:endParaRPr lang="en-US" sz="1400" dirty="0"/>
          </a:p>
        </p:txBody>
      </p:sp>
      <p:sp>
        <p:nvSpPr>
          <p:cNvPr id="39" name="Footer Placeholder 4"/>
          <p:cNvSpPr>
            <a:spLocks noGrp="1"/>
          </p:cNvSpPr>
          <p:nvPr>
            <p:ph type="ftr" sz="quarter" idx="10"/>
          </p:nvPr>
        </p:nvSpPr>
        <p:spPr>
          <a:xfrm>
            <a:off x="3048000" y="6248400"/>
            <a:ext cx="2971800" cy="457200"/>
          </a:xfrm>
        </p:spPr>
        <p:txBody>
          <a:bodyPr/>
          <a:lstStyle/>
          <a:p>
            <a:r>
              <a:rPr lang="en-US" dirty="0"/>
              <a:t>CSci4211:          Application Layer</a:t>
            </a:r>
          </a:p>
        </p:txBody>
      </p:sp>
    </p:spTree>
    <p:extLst>
      <p:ext uri="{BB962C8B-B14F-4D97-AF65-F5344CB8AC3E}">
        <p14:creationId xmlns:p14="http://schemas.microsoft.com/office/powerpoint/2010/main" val="29147376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4"/>
                                        </p:tgtEl>
                                        <p:attrNameLst>
                                          <p:attrName>style.visibility</p:attrName>
                                        </p:attrNameLst>
                                      </p:cBhvr>
                                      <p:to>
                                        <p:strVal val="visible"/>
                                      </p:to>
                                    </p:set>
                                    <p:animEffect transition="in" filter="blinds(horizontal)">
                                      <p:cBhvr>
                                        <p:cTn id="12" dur="500"/>
                                        <p:tgtEl>
                                          <p:spTgt spid="3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6"/>
                                        </p:tgtEl>
                                        <p:attrNameLst>
                                          <p:attrName>style.visibility</p:attrName>
                                        </p:attrNameLst>
                                      </p:cBhvr>
                                      <p:to>
                                        <p:strVal val="visible"/>
                                      </p:to>
                                    </p:set>
                                    <p:animEffect transition="in" filter="blinds(horizontal)">
                                      <p:cBhvr>
                                        <p:cTn id="17"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Title 67"/>
          <p:cNvSpPr>
            <a:spLocks noGrp="1"/>
          </p:cNvSpPr>
          <p:nvPr>
            <p:ph type="title"/>
          </p:nvPr>
        </p:nvSpPr>
        <p:spPr>
          <a:xfrm>
            <a:off x="381000" y="0"/>
            <a:ext cx="8229600" cy="1143000"/>
          </a:xfrm>
        </p:spPr>
        <p:txBody>
          <a:bodyPr/>
          <a:lstStyle/>
          <a:p>
            <a:r>
              <a:rPr lang="en-US"/>
              <a:t>Peer Churn</a:t>
            </a:r>
          </a:p>
        </p:txBody>
      </p:sp>
      <p:sp>
        <p:nvSpPr>
          <p:cNvPr id="69" name="Content Placeholder 68"/>
          <p:cNvSpPr>
            <a:spLocks noGrp="1"/>
          </p:cNvSpPr>
          <p:nvPr>
            <p:ph idx="1"/>
          </p:nvPr>
        </p:nvSpPr>
        <p:spPr>
          <a:xfrm>
            <a:off x="457200" y="4370388"/>
            <a:ext cx="8229600" cy="2133600"/>
          </a:xfrm>
        </p:spPr>
        <p:txBody>
          <a:bodyPr>
            <a:normAutofit/>
          </a:bodyPr>
          <a:lstStyle/>
          <a:p>
            <a:pPr>
              <a:defRPr/>
            </a:pPr>
            <a:r>
              <a:rPr lang="en-US" sz="2000" dirty="0"/>
              <a:t>Peer 5 abruptly leaves</a:t>
            </a:r>
          </a:p>
          <a:p>
            <a:pPr>
              <a:defRPr/>
            </a:pPr>
            <a:r>
              <a:rPr lang="en-US" sz="2000" dirty="0"/>
              <a:t>Peer 4 detects; makes 8 its immediate successor; asks 8 who its immediate successor is; makes 8’s immediate successor its second successor.</a:t>
            </a:r>
          </a:p>
          <a:p>
            <a:pPr>
              <a:defRPr/>
            </a:pPr>
            <a:r>
              <a:rPr lang="en-US" sz="2000" dirty="0"/>
              <a:t>What if peer 13 wants to join?</a:t>
            </a:r>
          </a:p>
        </p:txBody>
      </p:sp>
      <p:grpSp>
        <p:nvGrpSpPr>
          <p:cNvPr id="99332" name="Group 42"/>
          <p:cNvGrpSpPr>
            <a:grpSpLocks/>
          </p:cNvGrpSpPr>
          <p:nvPr/>
        </p:nvGrpSpPr>
        <p:grpSpPr bwMode="auto">
          <a:xfrm>
            <a:off x="377825" y="814388"/>
            <a:ext cx="3602038" cy="3570287"/>
            <a:chOff x="1066800" y="1676400"/>
            <a:chExt cx="3602330" cy="3569732"/>
          </a:xfrm>
        </p:grpSpPr>
        <p:sp>
          <p:nvSpPr>
            <p:cNvPr id="99339" name="Oval 3"/>
            <p:cNvSpPr>
              <a:spLocks noChangeArrowheads="1"/>
            </p:cNvSpPr>
            <p:nvPr/>
          </p:nvSpPr>
          <p:spPr bwMode="auto">
            <a:xfrm>
              <a:off x="2794354" y="4791480"/>
              <a:ext cx="96564" cy="98891"/>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99340" name="Oval 4"/>
            <p:cNvSpPr>
              <a:spLocks noChangeArrowheads="1"/>
            </p:cNvSpPr>
            <p:nvPr/>
          </p:nvSpPr>
          <p:spPr bwMode="auto">
            <a:xfrm>
              <a:off x="1435115" y="2890435"/>
              <a:ext cx="96564" cy="98891"/>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99341" name="Oval 5"/>
            <p:cNvSpPr>
              <a:spLocks noChangeArrowheads="1"/>
            </p:cNvSpPr>
            <p:nvPr/>
          </p:nvSpPr>
          <p:spPr bwMode="auto">
            <a:xfrm>
              <a:off x="1459562" y="3978242"/>
              <a:ext cx="96564" cy="98892"/>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99342" name="Oval 6"/>
            <p:cNvSpPr>
              <a:spLocks noChangeArrowheads="1"/>
            </p:cNvSpPr>
            <p:nvPr/>
          </p:nvSpPr>
          <p:spPr bwMode="auto">
            <a:xfrm>
              <a:off x="3989799" y="2585616"/>
              <a:ext cx="96564" cy="98891"/>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99343" name="Oval 7"/>
            <p:cNvSpPr>
              <a:spLocks noChangeArrowheads="1"/>
            </p:cNvSpPr>
            <p:nvPr/>
          </p:nvSpPr>
          <p:spPr bwMode="auto">
            <a:xfrm>
              <a:off x="4283160" y="3457025"/>
              <a:ext cx="96564" cy="98892"/>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99344" name="Oval 8"/>
            <p:cNvSpPr>
              <a:spLocks noChangeArrowheads="1"/>
            </p:cNvSpPr>
            <p:nvPr/>
          </p:nvSpPr>
          <p:spPr bwMode="auto">
            <a:xfrm>
              <a:off x="4004467" y="4192313"/>
              <a:ext cx="96564" cy="98892"/>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99345" name="Oval 9"/>
            <p:cNvSpPr>
              <a:spLocks noChangeArrowheads="1"/>
            </p:cNvSpPr>
            <p:nvPr/>
          </p:nvSpPr>
          <p:spPr bwMode="auto">
            <a:xfrm>
              <a:off x="1991278" y="4548323"/>
              <a:ext cx="96565" cy="98892"/>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99346" name="Oval 10"/>
            <p:cNvSpPr>
              <a:spLocks noChangeArrowheads="1"/>
            </p:cNvSpPr>
            <p:nvPr/>
          </p:nvSpPr>
          <p:spPr bwMode="auto">
            <a:xfrm>
              <a:off x="1376443" y="2050438"/>
              <a:ext cx="2927496" cy="2793396"/>
            </a:xfrm>
            <a:prstGeom prst="ellipse">
              <a:avLst/>
            </a:prstGeom>
            <a:noFill/>
            <a:ln w="9525">
              <a:solidFill>
                <a:schemeClr val="tx1"/>
              </a:solidFill>
              <a:round/>
              <a:headEnd/>
              <a:tailEnd/>
            </a:ln>
          </p:spPr>
          <p:txBody>
            <a:bodyPr wrap="none" anchor="ctr"/>
            <a:lstStyle/>
            <a:p>
              <a:endParaRPr lang="en-US"/>
            </a:p>
          </p:txBody>
        </p:sp>
        <p:sp>
          <p:nvSpPr>
            <p:cNvPr id="99347" name="Text Box 11"/>
            <p:cNvSpPr txBox="1">
              <a:spLocks noChangeArrowheads="1"/>
            </p:cNvSpPr>
            <p:nvPr/>
          </p:nvSpPr>
          <p:spPr bwMode="auto">
            <a:xfrm>
              <a:off x="2895600" y="1676400"/>
              <a:ext cx="288862" cy="369332"/>
            </a:xfrm>
            <a:prstGeom prst="rect">
              <a:avLst/>
            </a:prstGeom>
            <a:noFill/>
            <a:ln w="9525">
              <a:noFill/>
              <a:miter lim="800000"/>
              <a:headEnd/>
              <a:tailEnd/>
            </a:ln>
          </p:spPr>
          <p:txBody>
            <a:bodyPr wrap="none">
              <a:spAutoFit/>
            </a:bodyPr>
            <a:lstStyle/>
            <a:p>
              <a:r>
                <a:rPr lang="en-US"/>
                <a:t>1</a:t>
              </a:r>
            </a:p>
          </p:txBody>
        </p:sp>
        <p:sp>
          <p:nvSpPr>
            <p:cNvPr id="99348" name="Rectangle 12"/>
            <p:cNvSpPr>
              <a:spLocks noChangeArrowheads="1"/>
            </p:cNvSpPr>
            <p:nvPr/>
          </p:nvSpPr>
          <p:spPr bwMode="auto">
            <a:xfrm>
              <a:off x="4114800" y="2514600"/>
              <a:ext cx="325730" cy="369332"/>
            </a:xfrm>
            <a:prstGeom prst="rect">
              <a:avLst/>
            </a:prstGeom>
            <a:noFill/>
            <a:ln w="9525">
              <a:noFill/>
              <a:miter lim="800000"/>
              <a:headEnd/>
              <a:tailEnd/>
            </a:ln>
          </p:spPr>
          <p:txBody>
            <a:bodyPr wrap="none">
              <a:spAutoFit/>
            </a:bodyPr>
            <a:lstStyle/>
            <a:p>
              <a:r>
                <a:rPr lang="en-US"/>
                <a:t>3</a:t>
              </a:r>
            </a:p>
          </p:txBody>
        </p:sp>
        <p:sp>
          <p:nvSpPr>
            <p:cNvPr id="99349" name="Rectangle 13"/>
            <p:cNvSpPr>
              <a:spLocks noChangeArrowheads="1"/>
            </p:cNvSpPr>
            <p:nvPr/>
          </p:nvSpPr>
          <p:spPr bwMode="auto">
            <a:xfrm>
              <a:off x="4343400" y="3352800"/>
              <a:ext cx="325730" cy="369332"/>
            </a:xfrm>
            <a:prstGeom prst="rect">
              <a:avLst/>
            </a:prstGeom>
            <a:noFill/>
            <a:ln w="9525">
              <a:noFill/>
              <a:miter lim="800000"/>
              <a:headEnd/>
              <a:tailEnd/>
            </a:ln>
          </p:spPr>
          <p:txBody>
            <a:bodyPr wrap="none">
              <a:spAutoFit/>
            </a:bodyPr>
            <a:lstStyle/>
            <a:p>
              <a:r>
                <a:rPr lang="en-US"/>
                <a:t>4</a:t>
              </a:r>
            </a:p>
          </p:txBody>
        </p:sp>
        <p:sp>
          <p:nvSpPr>
            <p:cNvPr id="99350" name="Rectangle 14"/>
            <p:cNvSpPr>
              <a:spLocks noChangeArrowheads="1"/>
            </p:cNvSpPr>
            <p:nvPr/>
          </p:nvSpPr>
          <p:spPr bwMode="auto">
            <a:xfrm>
              <a:off x="4114800" y="4114800"/>
              <a:ext cx="325730" cy="369332"/>
            </a:xfrm>
            <a:prstGeom prst="rect">
              <a:avLst/>
            </a:prstGeom>
            <a:noFill/>
            <a:ln w="9525">
              <a:noFill/>
              <a:miter lim="800000"/>
              <a:headEnd/>
              <a:tailEnd/>
            </a:ln>
          </p:spPr>
          <p:txBody>
            <a:bodyPr wrap="none">
              <a:spAutoFit/>
            </a:bodyPr>
            <a:lstStyle/>
            <a:p>
              <a:r>
                <a:rPr lang="en-US"/>
                <a:t>5</a:t>
              </a:r>
            </a:p>
          </p:txBody>
        </p:sp>
        <p:sp>
          <p:nvSpPr>
            <p:cNvPr id="99351" name="Rectangle 15"/>
            <p:cNvSpPr>
              <a:spLocks noChangeArrowheads="1"/>
            </p:cNvSpPr>
            <p:nvPr/>
          </p:nvSpPr>
          <p:spPr bwMode="auto">
            <a:xfrm>
              <a:off x="2743200" y="4876800"/>
              <a:ext cx="325730" cy="369332"/>
            </a:xfrm>
            <a:prstGeom prst="rect">
              <a:avLst/>
            </a:prstGeom>
            <a:noFill/>
            <a:ln w="9525">
              <a:noFill/>
              <a:miter lim="800000"/>
              <a:headEnd/>
              <a:tailEnd/>
            </a:ln>
          </p:spPr>
          <p:txBody>
            <a:bodyPr wrap="none">
              <a:spAutoFit/>
            </a:bodyPr>
            <a:lstStyle/>
            <a:p>
              <a:r>
                <a:rPr lang="en-US"/>
                <a:t>8</a:t>
              </a:r>
            </a:p>
          </p:txBody>
        </p:sp>
        <p:sp>
          <p:nvSpPr>
            <p:cNvPr id="99352" name="Rectangle 16"/>
            <p:cNvSpPr>
              <a:spLocks noChangeArrowheads="1"/>
            </p:cNvSpPr>
            <p:nvPr/>
          </p:nvSpPr>
          <p:spPr bwMode="auto">
            <a:xfrm>
              <a:off x="1676400" y="4648200"/>
              <a:ext cx="429926" cy="369332"/>
            </a:xfrm>
            <a:prstGeom prst="rect">
              <a:avLst/>
            </a:prstGeom>
            <a:noFill/>
            <a:ln w="9525">
              <a:noFill/>
              <a:miter lim="800000"/>
              <a:headEnd/>
              <a:tailEnd/>
            </a:ln>
          </p:spPr>
          <p:txBody>
            <a:bodyPr wrap="none">
              <a:spAutoFit/>
            </a:bodyPr>
            <a:lstStyle/>
            <a:p>
              <a:r>
                <a:rPr lang="en-US"/>
                <a:t>10</a:t>
              </a:r>
            </a:p>
          </p:txBody>
        </p:sp>
        <p:sp>
          <p:nvSpPr>
            <p:cNvPr id="99353" name="Rectangle 17"/>
            <p:cNvSpPr>
              <a:spLocks noChangeArrowheads="1"/>
            </p:cNvSpPr>
            <p:nvPr/>
          </p:nvSpPr>
          <p:spPr bwMode="auto">
            <a:xfrm>
              <a:off x="1066800" y="3886200"/>
              <a:ext cx="429926" cy="369332"/>
            </a:xfrm>
            <a:prstGeom prst="rect">
              <a:avLst/>
            </a:prstGeom>
            <a:noFill/>
            <a:ln w="9525">
              <a:noFill/>
              <a:miter lim="800000"/>
              <a:headEnd/>
              <a:tailEnd/>
            </a:ln>
          </p:spPr>
          <p:txBody>
            <a:bodyPr wrap="none">
              <a:spAutoFit/>
            </a:bodyPr>
            <a:lstStyle/>
            <a:p>
              <a:r>
                <a:rPr lang="en-US"/>
                <a:t>12</a:t>
              </a:r>
            </a:p>
          </p:txBody>
        </p:sp>
        <p:sp>
          <p:nvSpPr>
            <p:cNvPr id="99354" name="Rectangle 18"/>
            <p:cNvSpPr>
              <a:spLocks noChangeArrowheads="1"/>
            </p:cNvSpPr>
            <p:nvPr/>
          </p:nvSpPr>
          <p:spPr bwMode="auto">
            <a:xfrm>
              <a:off x="1066800" y="2667000"/>
              <a:ext cx="429926" cy="369332"/>
            </a:xfrm>
            <a:prstGeom prst="rect">
              <a:avLst/>
            </a:prstGeom>
            <a:noFill/>
            <a:ln w="9525">
              <a:noFill/>
              <a:miter lim="800000"/>
              <a:headEnd/>
              <a:tailEnd/>
            </a:ln>
          </p:spPr>
          <p:txBody>
            <a:bodyPr wrap="none">
              <a:spAutoFit/>
            </a:bodyPr>
            <a:lstStyle/>
            <a:p>
              <a:r>
                <a:rPr lang="en-US"/>
                <a:t>15</a:t>
              </a:r>
            </a:p>
          </p:txBody>
        </p:sp>
        <p:sp>
          <p:nvSpPr>
            <p:cNvPr id="99355" name="Oval 28"/>
            <p:cNvSpPr>
              <a:spLocks noChangeArrowheads="1"/>
            </p:cNvSpPr>
            <p:nvPr/>
          </p:nvSpPr>
          <p:spPr bwMode="auto">
            <a:xfrm>
              <a:off x="2912920" y="2010882"/>
              <a:ext cx="96565" cy="98891"/>
            </a:xfrm>
            <a:prstGeom prst="ellipse">
              <a:avLst/>
            </a:prstGeom>
            <a:solidFill>
              <a:schemeClr val="accent1"/>
            </a:solidFill>
            <a:ln w="9525">
              <a:solidFill>
                <a:schemeClr val="tx1"/>
              </a:solidFill>
              <a:round/>
              <a:headEnd/>
              <a:tailEnd/>
            </a:ln>
          </p:spPr>
          <p:txBody>
            <a:bodyPr wrap="none" anchor="ctr"/>
            <a:lstStyle/>
            <a:p>
              <a:endParaRPr lang="en-US"/>
            </a:p>
          </p:txBody>
        </p:sp>
      </p:grpSp>
      <p:cxnSp>
        <p:nvCxnSpPr>
          <p:cNvPr id="64" name="Straight Connector 63"/>
          <p:cNvCxnSpPr/>
          <p:nvPr/>
        </p:nvCxnSpPr>
        <p:spPr>
          <a:xfrm>
            <a:off x="2054225" y="1119188"/>
            <a:ext cx="152400" cy="76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rot="10800000" flipV="1">
            <a:off x="2130425" y="1195388"/>
            <a:ext cx="169863" cy="9683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3273425" y="3252788"/>
            <a:ext cx="228600" cy="184150"/>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99350" idx="0"/>
          </p:cNvCxnSpPr>
          <p:nvPr/>
        </p:nvCxnSpPr>
        <p:spPr>
          <a:xfrm rot="16200000" flipH="1" flipV="1">
            <a:off x="3278982" y="3171031"/>
            <a:ext cx="228600" cy="392113"/>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sp>
        <p:nvSpPr>
          <p:cNvPr id="99337" name="TextBox 28"/>
          <p:cNvSpPr txBox="1">
            <a:spLocks noChangeArrowheads="1"/>
          </p:cNvSpPr>
          <p:nvPr/>
        </p:nvSpPr>
        <p:spPr bwMode="auto">
          <a:xfrm>
            <a:off x="4454525" y="1287463"/>
            <a:ext cx="4283075" cy="2628900"/>
          </a:xfrm>
          <a:prstGeom prst="rect">
            <a:avLst/>
          </a:prstGeom>
          <a:noFill/>
          <a:ln w="9525">
            <a:noFill/>
            <a:miter lim="800000"/>
            <a:headEnd/>
            <a:tailEnd/>
          </a:ln>
        </p:spPr>
        <p:txBody>
          <a:bodyPr wrap="none">
            <a:spAutoFit/>
          </a:bodyPr>
          <a:lstStyle/>
          <a:p>
            <a:pPr>
              <a:buFont typeface="Arial" charset="0"/>
              <a:buChar char="•"/>
            </a:pPr>
            <a:r>
              <a:rPr lang="en-US" sz="2000"/>
              <a:t>To handle peer churn, require </a:t>
            </a:r>
          </a:p>
          <a:p>
            <a:r>
              <a:rPr lang="en-US" sz="2000"/>
              <a:t>each peer to know the IP address </a:t>
            </a:r>
          </a:p>
          <a:p>
            <a:r>
              <a:rPr lang="en-US" sz="2000"/>
              <a:t>of its two successors. </a:t>
            </a:r>
          </a:p>
          <a:p>
            <a:pPr>
              <a:buFont typeface="Arial" charset="0"/>
              <a:buChar char="•"/>
            </a:pPr>
            <a:r>
              <a:rPr lang="en-US" sz="2000"/>
              <a:t> Each peer periodically pings its </a:t>
            </a:r>
            <a:br>
              <a:rPr lang="en-US" sz="2000"/>
            </a:br>
            <a:r>
              <a:rPr lang="en-US" sz="2000"/>
              <a:t>two successors to see if they </a:t>
            </a:r>
            <a:br>
              <a:rPr lang="en-US" sz="2000"/>
            </a:br>
            <a:r>
              <a:rPr lang="en-US" sz="2000"/>
              <a:t>are still alive</a:t>
            </a:r>
            <a:r>
              <a:rPr lang="en-US"/>
              <a:t>. </a:t>
            </a:r>
          </a:p>
          <a:p>
            <a:endParaRPr lang="en-US"/>
          </a:p>
        </p:txBody>
      </p:sp>
      <p:cxnSp>
        <p:nvCxnSpPr>
          <p:cNvPr id="99338" name="Straight Arrow Connector 30"/>
          <p:cNvCxnSpPr>
            <a:cxnSpLocks noChangeShapeType="1"/>
            <a:stCxn id="99349" idx="1"/>
          </p:cNvCxnSpPr>
          <p:nvPr/>
        </p:nvCxnSpPr>
        <p:spPr bwMode="auto">
          <a:xfrm rot="10800000" flipV="1">
            <a:off x="3206750" y="2674938"/>
            <a:ext cx="447675" cy="312737"/>
          </a:xfrm>
          <a:prstGeom prst="straightConnector1">
            <a:avLst/>
          </a:prstGeom>
          <a:noFill/>
          <a:ln w="9525" algn="ctr">
            <a:noFill/>
            <a:round/>
            <a:headEnd/>
            <a:tailEnd type="arrow" w="med" len="med"/>
          </a:ln>
        </p:spPr>
      </p:cxnSp>
      <p:sp>
        <p:nvSpPr>
          <p:cNvPr id="28" name="Slide Number Placeholder 4"/>
          <p:cNvSpPr>
            <a:spLocks noGrp="1"/>
          </p:cNvSpPr>
          <p:nvPr>
            <p:ph type="sldNum" sz="quarter" idx="4294967295"/>
          </p:nvPr>
        </p:nvSpPr>
        <p:spPr>
          <a:xfrm>
            <a:off x="8153400" y="6248400"/>
            <a:ext cx="457200" cy="457200"/>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Comic Sans MS" charset="0"/>
                <a:ea typeface="ＭＳ Ｐゴシック" charset="0"/>
              </a:defRPr>
            </a:lvl1pPr>
            <a:lvl2pPr marL="742950" indent="-285750">
              <a:defRPr sz="2400">
                <a:solidFill>
                  <a:schemeClr val="tx1"/>
                </a:solidFill>
                <a:latin typeface="Comic Sans MS" charset="0"/>
                <a:ea typeface="ＭＳ Ｐゴシック" charset="0"/>
              </a:defRPr>
            </a:lvl2pPr>
            <a:lvl3pPr marL="1143000" indent="-228600">
              <a:defRPr sz="2400">
                <a:solidFill>
                  <a:schemeClr val="tx1"/>
                </a:solidFill>
                <a:latin typeface="Comic Sans MS" charset="0"/>
                <a:ea typeface="ＭＳ Ｐゴシック" charset="0"/>
              </a:defRPr>
            </a:lvl3pPr>
            <a:lvl4pPr marL="1600200" indent="-228600">
              <a:defRPr sz="2400">
                <a:solidFill>
                  <a:schemeClr val="tx1"/>
                </a:solidFill>
                <a:latin typeface="Comic Sans MS" charset="0"/>
                <a:ea typeface="ＭＳ Ｐゴシック" charset="0"/>
              </a:defRPr>
            </a:lvl4pPr>
            <a:lvl5pPr marL="2057400" indent="-228600">
              <a:defRPr sz="2400">
                <a:solidFill>
                  <a:schemeClr val="tx1"/>
                </a:solidFill>
                <a:latin typeface="Comic Sans MS" charset="0"/>
                <a:ea typeface="ＭＳ Ｐゴシック" charset="0"/>
              </a:defRPr>
            </a:lvl5pPr>
            <a:lvl6pPr marL="2514600" indent="-228600" eaLnBrk="0" fontAlgn="base" hangingPunct="0">
              <a:spcBef>
                <a:spcPct val="20000"/>
              </a:spcBef>
              <a:spcAft>
                <a:spcPct val="0"/>
              </a:spcAft>
              <a:buClr>
                <a:schemeClr val="accent2"/>
              </a:buClr>
              <a:buSzPct val="85000"/>
              <a:buFont typeface="ZapfDingbats" charset="0"/>
              <a:defRPr sz="2400">
                <a:solidFill>
                  <a:schemeClr val="tx1"/>
                </a:solidFill>
                <a:latin typeface="Comic Sans MS" charset="0"/>
                <a:ea typeface="ＭＳ Ｐゴシック" charset="0"/>
              </a:defRPr>
            </a:lvl6pPr>
            <a:lvl7pPr marL="2971800" indent="-228600" eaLnBrk="0" fontAlgn="base" hangingPunct="0">
              <a:spcBef>
                <a:spcPct val="20000"/>
              </a:spcBef>
              <a:spcAft>
                <a:spcPct val="0"/>
              </a:spcAft>
              <a:buClr>
                <a:schemeClr val="accent2"/>
              </a:buClr>
              <a:buSzPct val="85000"/>
              <a:buFont typeface="ZapfDingbats" charset="0"/>
              <a:defRPr sz="2400">
                <a:solidFill>
                  <a:schemeClr val="tx1"/>
                </a:solidFill>
                <a:latin typeface="Comic Sans MS" charset="0"/>
                <a:ea typeface="ＭＳ Ｐゴシック" charset="0"/>
              </a:defRPr>
            </a:lvl7pPr>
            <a:lvl8pPr marL="3429000" indent="-228600" eaLnBrk="0" fontAlgn="base" hangingPunct="0">
              <a:spcBef>
                <a:spcPct val="20000"/>
              </a:spcBef>
              <a:spcAft>
                <a:spcPct val="0"/>
              </a:spcAft>
              <a:buClr>
                <a:schemeClr val="accent2"/>
              </a:buClr>
              <a:buSzPct val="85000"/>
              <a:buFont typeface="ZapfDingbats" charset="0"/>
              <a:defRPr sz="2400">
                <a:solidFill>
                  <a:schemeClr val="tx1"/>
                </a:solidFill>
                <a:latin typeface="Comic Sans MS" charset="0"/>
                <a:ea typeface="ＭＳ Ｐゴシック" charset="0"/>
              </a:defRPr>
            </a:lvl8pPr>
            <a:lvl9pPr marL="3886200" indent="-228600" eaLnBrk="0" fontAlgn="base" hangingPunct="0">
              <a:spcBef>
                <a:spcPct val="20000"/>
              </a:spcBef>
              <a:spcAft>
                <a:spcPct val="0"/>
              </a:spcAft>
              <a:buClr>
                <a:schemeClr val="accent2"/>
              </a:buClr>
              <a:buSzPct val="85000"/>
              <a:buFont typeface="ZapfDingbats" charset="0"/>
              <a:defRPr sz="2400">
                <a:solidFill>
                  <a:schemeClr val="tx1"/>
                </a:solidFill>
                <a:latin typeface="Comic Sans MS" charset="0"/>
                <a:ea typeface="ＭＳ Ｐゴシック" charset="0"/>
              </a:defRPr>
            </a:lvl9pPr>
          </a:lstStyle>
          <a:p>
            <a:fld id="{24283044-FD4B-A246-A91B-05993B17F48F}" type="slidenum">
              <a:rPr lang="en-US" sz="1400"/>
              <a:pPr/>
              <a:t>104</a:t>
            </a:fld>
            <a:endParaRPr lang="en-US" sz="1400" dirty="0"/>
          </a:p>
        </p:txBody>
      </p:sp>
      <p:sp>
        <p:nvSpPr>
          <p:cNvPr id="29" name="Footer Placeholder 4"/>
          <p:cNvSpPr>
            <a:spLocks noGrp="1"/>
          </p:cNvSpPr>
          <p:nvPr>
            <p:ph type="ftr" sz="quarter" idx="10"/>
          </p:nvPr>
        </p:nvSpPr>
        <p:spPr>
          <a:xfrm>
            <a:off x="3048000" y="6248400"/>
            <a:ext cx="2971800" cy="457200"/>
          </a:xfrm>
        </p:spPr>
        <p:txBody>
          <a:bodyPr/>
          <a:lstStyle/>
          <a:p>
            <a:r>
              <a:rPr lang="en-US" dirty="0"/>
              <a:t>CSci4211:          Application Layer</a:t>
            </a:r>
          </a:p>
        </p:txBody>
      </p:sp>
    </p:spTree>
    <p:extLst>
      <p:ext uri="{BB962C8B-B14F-4D97-AF65-F5344CB8AC3E}">
        <p14:creationId xmlns:p14="http://schemas.microsoft.com/office/powerpoint/2010/main" val="22656028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9">
                                            <p:txEl>
                                              <p:pRg st="0" end="0"/>
                                            </p:txEl>
                                          </p:spTgt>
                                        </p:tgtEl>
                                        <p:attrNameLst>
                                          <p:attrName>style.visibility</p:attrName>
                                        </p:attrNameLst>
                                      </p:cBhvr>
                                      <p:to>
                                        <p:strVal val="visible"/>
                                      </p:to>
                                    </p:set>
                                    <p:animEffect transition="in" filter="blinds(horizontal)">
                                      <p:cBhvr>
                                        <p:cTn id="7" dur="500"/>
                                        <p:tgtEl>
                                          <p:spTgt spid="69">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7"/>
                                        </p:tgtEl>
                                        <p:attrNameLst>
                                          <p:attrName>style.visibility</p:attrName>
                                        </p:attrNameLst>
                                      </p:cBhvr>
                                      <p:to>
                                        <p:strVal val="visible"/>
                                      </p:to>
                                    </p:set>
                                    <p:animEffect transition="in" filter="blinds(horizontal)">
                                      <p:cBhvr>
                                        <p:cTn id="10" dur="500"/>
                                        <p:tgtEl>
                                          <p:spTgt spid="27"/>
                                        </p:tgtEl>
                                      </p:cBhvr>
                                    </p:animEffect>
                                  </p:childTnLst>
                                </p:cTn>
                              </p:par>
                              <p:par>
                                <p:cTn id="11" presetID="3" presetClass="entr" presetSubtype="10" fill="hold" nodeType="withEffect">
                                  <p:stCondLst>
                                    <p:cond delay="0"/>
                                  </p:stCondLst>
                                  <p:childTnLst>
                                    <p:set>
                                      <p:cBhvr>
                                        <p:cTn id="12" dur="1" fill="hold">
                                          <p:stCondLst>
                                            <p:cond delay="0"/>
                                          </p:stCondLst>
                                        </p:cTn>
                                        <p:tgtEl>
                                          <p:spTgt spid="25"/>
                                        </p:tgtEl>
                                        <p:attrNameLst>
                                          <p:attrName>style.visibility</p:attrName>
                                        </p:attrNameLst>
                                      </p:cBhvr>
                                      <p:to>
                                        <p:strVal val="visible"/>
                                      </p:to>
                                    </p:set>
                                    <p:animEffect transition="in" filter="blinds(horizontal)">
                                      <p:cBhvr>
                                        <p:cTn id="13" dur="500"/>
                                        <p:tgtEl>
                                          <p:spTgt spid="25"/>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69">
                                            <p:txEl>
                                              <p:pRg st="1" end="1"/>
                                            </p:txEl>
                                          </p:spTgt>
                                        </p:tgtEl>
                                        <p:attrNameLst>
                                          <p:attrName>style.visibility</p:attrName>
                                        </p:attrNameLst>
                                      </p:cBhvr>
                                      <p:to>
                                        <p:strVal val="visible"/>
                                      </p:to>
                                    </p:set>
                                    <p:animEffect transition="in" filter="blinds(horizontal)">
                                      <p:cBhvr>
                                        <p:cTn id="18" dur="500"/>
                                        <p:tgtEl>
                                          <p:spTgt spid="69">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69">
                                            <p:txEl>
                                              <p:pRg st="2" end="2"/>
                                            </p:txEl>
                                          </p:spTgt>
                                        </p:tgtEl>
                                        <p:attrNameLst>
                                          <p:attrName>style.visibility</p:attrName>
                                        </p:attrNameLst>
                                      </p:cBhvr>
                                      <p:to>
                                        <p:strVal val="visible"/>
                                      </p:to>
                                    </p:set>
                                    <p:animEffect transition="in" filter="blinds(horizontal)">
                                      <p:cBhvr>
                                        <p:cTn id="23" dur="500"/>
                                        <p:tgtEl>
                                          <p:spTgt spid="6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err="1"/>
              <a:t>BitTorrent</a:t>
            </a:r>
            <a:endParaRPr lang="en-US" dirty="0"/>
          </a:p>
        </p:txBody>
      </p:sp>
      <p:sp>
        <p:nvSpPr>
          <p:cNvPr id="8" name="Content Placeholder 7"/>
          <p:cNvSpPr>
            <a:spLocks noGrp="1"/>
          </p:cNvSpPr>
          <p:nvPr>
            <p:ph idx="1"/>
          </p:nvPr>
        </p:nvSpPr>
        <p:spPr/>
        <p:txBody>
          <a:bodyPr/>
          <a:lstStyle/>
          <a:p>
            <a:r>
              <a:rPr lang="en-US" dirty="0"/>
              <a:t>Files are shared by many users (as chunks: around 256KB)</a:t>
            </a:r>
          </a:p>
          <a:p>
            <a:r>
              <a:rPr lang="en-US" dirty="0"/>
              <a:t>Active participation: peers download and upload chunks</a:t>
            </a:r>
          </a:p>
          <a:p>
            <a:r>
              <a:rPr lang="en-US" dirty="0"/>
              <a:t>A torrent is a group of peers that contain chunks of a file.</a:t>
            </a:r>
          </a:p>
          <a:p>
            <a:r>
              <a:rPr lang="en-US" dirty="0"/>
              <a:t>Each torrent has a tracker that keeps track of participating peers </a:t>
            </a:r>
          </a:p>
          <a:p>
            <a:endParaRPr lang="en-US" dirty="0"/>
          </a:p>
        </p:txBody>
      </p:sp>
      <p:sp>
        <p:nvSpPr>
          <p:cNvPr id="5" name="Footer Placeholder 4"/>
          <p:cNvSpPr>
            <a:spLocks noGrp="1"/>
          </p:cNvSpPr>
          <p:nvPr>
            <p:ph type="ftr" sz="quarter" idx="10"/>
          </p:nvPr>
        </p:nvSpPr>
        <p:spPr/>
        <p:txBody>
          <a:bodyPr/>
          <a:lstStyle/>
          <a:p>
            <a:r>
              <a:rPr lang="en-US"/>
              <a:t>CSci4211:          Application Layer</a:t>
            </a:r>
          </a:p>
        </p:txBody>
      </p:sp>
      <p:sp>
        <p:nvSpPr>
          <p:cNvPr id="6" name="Slide Number Placeholder 5"/>
          <p:cNvSpPr>
            <a:spLocks noGrp="1"/>
          </p:cNvSpPr>
          <p:nvPr>
            <p:ph type="sldNum" sz="quarter" idx="11"/>
          </p:nvPr>
        </p:nvSpPr>
        <p:spPr/>
        <p:txBody>
          <a:bodyPr/>
          <a:lstStyle/>
          <a:p>
            <a:fld id="{3CF16BFF-4D33-406A-9921-4F7E293ADE14}" type="slidenum">
              <a:rPr lang="en-US" smtClean="0"/>
              <a:pPr/>
              <a:t>105</a:t>
            </a:fld>
            <a:endParaRPr lang="en-US"/>
          </a:p>
        </p:txBody>
      </p:sp>
    </p:spTree>
    <p:extLst>
      <p:ext uri="{BB962C8B-B14F-4D97-AF65-F5344CB8AC3E}">
        <p14:creationId xmlns:p14="http://schemas.microsoft.com/office/powerpoint/2010/main" val="2462743669"/>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a:defRPr/>
            </a:pPr>
            <a:r>
              <a:rPr lang="en-US"/>
              <a:t>2: Application Layer</a:t>
            </a:r>
            <a:endParaRPr lang="en-US">
              <a:latin typeface="Times New Roman" pitchFamily="18" charset="0"/>
            </a:endParaRPr>
          </a:p>
        </p:txBody>
      </p:sp>
      <p:sp>
        <p:nvSpPr>
          <p:cNvPr id="3" name="Slide Number Placeholder 2"/>
          <p:cNvSpPr>
            <a:spLocks noGrp="1"/>
          </p:cNvSpPr>
          <p:nvPr>
            <p:ph type="sldNum" sz="quarter" idx="4294967295"/>
          </p:nvPr>
        </p:nvSpPr>
        <p:spPr>
          <a:xfrm>
            <a:off x="8305800" y="6400800"/>
            <a:ext cx="457200" cy="457200"/>
          </a:xfrm>
          <a:prstGeom prst="rect">
            <a:avLst/>
          </a:prstGeom>
        </p:spPr>
        <p:txBody>
          <a:bodyPr/>
          <a:lstStyle/>
          <a:p>
            <a:pPr>
              <a:defRPr/>
            </a:pPr>
            <a:fld id="{9659EBD7-DAE3-4AA8-9DEE-CD979B7FF0E0}" type="slidenum">
              <a:rPr lang="en-US" smtClean="0"/>
              <a:pPr>
                <a:defRPr/>
              </a:pPr>
              <a:t>106</a:t>
            </a:fld>
            <a:endParaRPr lang="en-US"/>
          </a:p>
        </p:txBody>
      </p:sp>
      <p:pic>
        <p:nvPicPr>
          <p:cNvPr id="124931" name="Picture 3"/>
          <p:cNvPicPr>
            <a:picLocks noChangeAspect="1" noChangeArrowheads="1"/>
          </p:cNvPicPr>
          <p:nvPr/>
        </p:nvPicPr>
        <p:blipFill>
          <a:blip r:embed="rId3" cstate="print"/>
          <a:srcRect/>
          <a:stretch>
            <a:fillRect/>
          </a:stretch>
        </p:blipFill>
        <p:spPr bwMode="auto">
          <a:xfrm>
            <a:off x="6074335" y="270455"/>
            <a:ext cx="2685296" cy="2871719"/>
          </a:xfrm>
          <a:prstGeom prst="rect">
            <a:avLst/>
          </a:prstGeom>
          <a:noFill/>
          <a:ln w="9525">
            <a:noFill/>
            <a:miter lim="800000"/>
            <a:headEnd/>
            <a:tailEnd/>
          </a:ln>
        </p:spPr>
      </p:pic>
      <p:pic>
        <p:nvPicPr>
          <p:cNvPr id="124933" name="Picture 5"/>
          <p:cNvPicPr>
            <a:picLocks noChangeAspect="1" noChangeArrowheads="1"/>
          </p:cNvPicPr>
          <p:nvPr/>
        </p:nvPicPr>
        <p:blipFill>
          <a:blip r:embed="rId4" cstate="print"/>
          <a:srcRect/>
          <a:stretch>
            <a:fillRect/>
          </a:stretch>
        </p:blipFill>
        <p:spPr bwMode="auto">
          <a:xfrm>
            <a:off x="6065950" y="3357687"/>
            <a:ext cx="2743199" cy="2933642"/>
          </a:xfrm>
          <a:prstGeom prst="rect">
            <a:avLst/>
          </a:prstGeom>
          <a:noFill/>
          <a:ln w="9525">
            <a:noFill/>
            <a:miter lim="800000"/>
            <a:headEnd/>
            <a:tailEnd/>
          </a:ln>
        </p:spPr>
      </p:pic>
      <p:pic>
        <p:nvPicPr>
          <p:cNvPr id="124934" name="Picture 6"/>
          <p:cNvPicPr>
            <a:picLocks noChangeAspect="1" noChangeArrowheads="1"/>
          </p:cNvPicPr>
          <p:nvPr/>
        </p:nvPicPr>
        <p:blipFill>
          <a:blip r:embed="rId5" cstate="print"/>
          <a:srcRect/>
          <a:stretch>
            <a:fillRect/>
          </a:stretch>
        </p:blipFill>
        <p:spPr bwMode="auto">
          <a:xfrm>
            <a:off x="3564362" y="142607"/>
            <a:ext cx="2218252" cy="3244538"/>
          </a:xfrm>
          <a:prstGeom prst="rect">
            <a:avLst/>
          </a:prstGeom>
          <a:noFill/>
          <a:ln w="9525">
            <a:noFill/>
            <a:miter lim="800000"/>
            <a:headEnd/>
            <a:tailEnd/>
          </a:ln>
        </p:spPr>
      </p:pic>
      <p:pic>
        <p:nvPicPr>
          <p:cNvPr id="9" name="Picture 2"/>
          <p:cNvPicPr>
            <a:picLocks noChangeAspect="1" noChangeArrowheads="1"/>
          </p:cNvPicPr>
          <p:nvPr/>
        </p:nvPicPr>
        <p:blipFill>
          <a:blip r:embed="rId6" cstate="print"/>
          <a:srcRect/>
          <a:stretch>
            <a:fillRect/>
          </a:stretch>
        </p:blipFill>
        <p:spPr bwMode="auto">
          <a:xfrm>
            <a:off x="505899" y="3391110"/>
            <a:ext cx="5276716" cy="3299464"/>
          </a:xfrm>
          <a:prstGeom prst="rect">
            <a:avLst/>
          </a:prstGeom>
          <a:noFill/>
          <a:ln w="9525">
            <a:noFill/>
            <a:miter lim="800000"/>
            <a:headEnd/>
            <a:tailEnd/>
          </a:ln>
          <a:effectLst/>
        </p:spPr>
      </p:pic>
      <p:pic>
        <p:nvPicPr>
          <p:cNvPr id="124935" name="Picture 7"/>
          <p:cNvPicPr>
            <a:picLocks noChangeAspect="1" noChangeArrowheads="1"/>
          </p:cNvPicPr>
          <p:nvPr/>
        </p:nvPicPr>
        <p:blipFill>
          <a:blip r:embed="rId7" cstate="print"/>
          <a:srcRect/>
          <a:stretch>
            <a:fillRect/>
          </a:stretch>
        </p:blipFill>
        <p:spPr bwMode="auto">
          <a:xfrm>
            <a:off x="278842" y="193184"/>
            <a:ext cx="2926153" cy="3129298"/>
          </a:xfrm>
          <a:prstGeom prst="rect">
            <a:avLst/>
          </a:prstGeom>
          <a:noFill/>
          <a:ln w="9525">
            <a:noFill/>
            <a:miter lim="800000"/>
            <a:headEnd/>
            <a:tailEnd/>
          </a:ln>
        </p:spPr>
      </p:pic>
      <p:sp>
        <p:nvSpPr>
          <p:cNvPr id="10" name="Footer Placeholder 4"/>
          <p:cNvSpPr>
            <a:spLocks noGrp="1"/>
          </p:cNvSpPr>
          <p:nvPr>
            <p:ph type="ftr" sz="quarter" idx="10"/>
          </p:nvPr>
        </p:nvSpPr>
        <p:spPr>
          <a:xfrm>
            <a:off x="3048000" y="6248400"/>
            <a:ext cx="2971800" cy="457200"/>
          </a:xfrm>
        </p:spPr>
        <p:txBody>
          <a:bodyPr/>
          <a:lstStyle/>
          <a:p>
            <a:r>
              <a:rPr lang="en-US" dirty="0"/>
              <a:t>CSci4211:          Application Layer</a:t>
            </a:r>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Torrent Setup</a:t>
            </a:r>
          </a:p>
        </p:txBody>
      </p:sp>
      <p:sp>
        <p:nvSpPr>
          <p:cNvPr id="4" name="Footer Placeholder 3"/>
          <p:cNvSpPr>
            <a:spLocks noGrp="1"/>
          </p:cNvSpPr>
          <p:nvPr>
            <p:ph type="ftr" sz="quarter" idx="10"/>
          </p:nvPr>
        </p:nvSpPr>
        <p:spPr/>
        <p:txBody>
          <a:bodyPr/>
          <a:lstStyle/>
          <a:p>
            <a:r>
              <a:rPr lang="en-US"/>
              <a:t>CSci4211:          Application Layer</a:t>
            </a:r>
          </a:p>
        </p:txBody>
      </p:sp>
      <p:sp>
        <p:nvSpPr>
          <p:cNvPr id="5" name="Slide Number Placeholder 4"/>
          <p:cNvSpPr>
            <a:spLocks noGrp="1"/>
          </p:cNvSpPr>
          <p:nvPr>
            <p:ph type="sldNum" sz="quarter" idx="11"/>
          </p:nvPr>
        </p:nvSpPr>
        <p:spPr/>
        <p:txBody>
          <a:bodyPr/>
          <a:lstStyle/>
          <a:p>
            <a:fld id="{FD7C3F97-2FC2-48A7-8ACF-004BC1C34C0D}" type="slidenum">
              <a:rPr lang="en-US" smtClean="0"/>
              <a:pPr/>
              <a:t>107</a:t>
            </a:fld>
            <a:endParaRPr lang="en-US"/>
          </a:p>
        </p:txBody>
      </p:sp>
      <p:pic>
        <p:nvPicPr>
          <p:cNvPr id="15" name="Picture 198" descr="black-server-ic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72000" y="1716928"/>
            <a:ext cx="533400" cy="533400"/>
          </a:xfrm>
          <a:prstGeom prst="rect">
            <a:avLst/>
          </a:prstGeom>
          <a:noFill/>
          <a:extLst>
            <a:ext uri="{909E8E84-426E-40dd-AFC4-6F175D3DCCD1}">
              <a14:hiddenFill xmlns:a14="http://schemas.microsoft.com/office/drawing/2010/main" xmlns="">
                <a:solidFill>
                  <a:srgbClr val="FFFFFF"/>
                </a:solidFill>
              </a14:hiddenFill>
            </a:ext>
          </a:extLst>
        </p:spPr>
      </p:pic>
      <p:sp>
        <p:nvSpPr>
          <p:cNvPr id="17" name="Line 25"/>
          <p:cNvSpPr>
            <a:spLocks noGrp="1" noChangeShapeType="1"/>
          </p:cNvSpPr>
          <p:nvPr>
            <p:ph sz="half" idx="2"/>
          </p:nvPr>
        </p:nvSpPr>
        <p:spPr bwMode="auto">
          <a:xfrm flipV="1">
            <a:off x="3276600" y="2111827"/>
            <a:ext cx="1371600" cy="518159"/>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dirty="0"/>
          </a:p>
        </p:txBody>
      </p:sp>
      <p:sp>
        <p:nvSpPr>
          <p:cNvPr id="19" name="Line 25"/>
          <p:cNvSpPr>
            <a:spLocks noChangeShapeType="1"/>
          </p:cNvSpPr>
          <p:nvPr/>
        </p:nvSpPr>
        <p:spPr bwMode="auto">
          <a:xfrm flipV="1">
            <a:off x="3761822" y="2250326"/>
            <a:ext cx="1076877" cy="148347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20" name="Line 25"/>
          <p:cNvSpPr>
            <a:spLocks noChangeShapeType="1"/>
          </p:cNvSpPr>
          <p:nvPr/>
        </p:nvSpPr>
        <p:spPr bwMode="auto">
          <a:xfrm flipV="1">
            <a:off x="4686300" y="2250327"/>
            <a:ext cx="209550" cy="2397871"/>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23" name="Line 25"/>
          <p:cNvSpPr>
            <a:spLocks noChangeShapeType="1"/>
          </p:cNvSpPr>
          <p:nvPr/>
        </p:nvSpPr>
        <p:spPr bwMode="auto">
          <a:xfrm flipH="1" flipV="1">
            <a:off x="4942114" y="2243544"/>
            <a:ext cx="1058636" cy="179505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sz="1200" dirty="0"/>
          </a:p>
        </p:txBody>
      </p:sp>
      <p:sp>
        <p:nvSpPr>
          <p:cNvPr id="21" name="TextBox 20"/>
          <p:cNvSpPr txBox="1"/>
          <p:nvPr/>
        </p:nvSpPr>
        <p:spPr>
          <a:xfrm>
            <a:off x="5257800" y="1845128"/>
            <a:ext cx="742950" cy="276999"/>
          </a:xfrm>
          <a:prstGeom prst="rect">
            <a:avLst/>
          </a:prstGeom>
          <a:noFill/>
        </p:spPr>
        <p:txBody>
          <a:bodyPr wrap="square" rtlCol="0">
            <a:spAutoFit/>
          </a:bodyPr>
          <a:lstStyle/>
          <a:p>
            <a:r>
              <a:rPr lang="en-US" sz="1200" dirty="0"/>
              <a:t>Tracker</a:t>
            </a:r>
          </a:p>
        </p:txBody>
      </p:sp>
      <p:sp>
        <p:nvSpPr>
          <p:cNvPr id="25" name="TextBox 24"/>
          <p:cNvSpPr txBox="1"/>
          <p:nvPr/>
        </p:nvSpPr>
        <p:spPr>
          <a:xfrm>
            <a:off x="6438900" y="4316184"/>
            <a:ext cx="742950" cy="276999"/>
          </a:xfrm>
          <a:prstGeom prst="rect">
            <a:avLst/>
          </a:prstGeom>
          <a:noFill/>
        </p:spPr>
        <p:txBody>
          <a:bodyPr wrap="square" rtlCol="0">
            <a:spAutoFit/>
          </a:bodyPr>
          <a:lstStyle/>
          <a:p>
            <a:r>
              <a:rPr lang="en-US" sz="1200" dirty="0"/>
              <a:t>Alice</a:t>
            </a:r>
          </a:p>
        </p:txBody>
      </p:sp>
      <p:sp>
        <p:nvSpPr>
          <p:cNvPr id="26" name="TextBox 25"/>
          <p:cNvSpPr txBox="1"/>
          <p:nvPr/>
        </p:nvSpPr>
        <p:spPr>
          <a:xfrm>
            <a:off x="2438401" y="2661849"/>
            <a:ext cx="585378" cy="276999"/>
          </a:xfrm>
          <a:prstGeom prst="rect">
            <a:avLst/>
          </a:prstGeom>
          <a:noFill/>
        </p:spPr>
        <p:txBody>
          <a:bodyPr wrap="square" rtlCol="0">
            <a:spAutoFit/>
          </a:bodyPr>
          <a:lstStyle/>
          <a:p>
            <a:r>
              <a:rPr lang="en-US" sz="1200" dirty="0"/>
              <a:t>p2p_1</a:t>
            </a:r>
          </a:p>
        </p:txBody>
      </p:sp>
      <p:sp>
        <p:nvSpPr>
          <p:cNvPr id="27" name="TextBox 26"/>
          <p:cNvSpPr txBox="1"/>
          <p:nvPr/>
        </p:nvSpPr>
        <p:spPr>
          <a:xfrm>
            <a:off x="2774361" y="3810000"/>
            <a:ext cx="585378" cy="276999"/>
          </a:xfrm>
          <a:prstGeom prst="rect">
            <a:avLst/>
          </a:prstGeom>
          <a:noFill/>
        </p:spPr>
        <p:txBody>
          <a:bodyPr wrap="square" rtlCol="0">
            <a:spAutoFit/>
          </a:bodyPr>
          <a:lstStyle/>
          <a:p>
            <a:r>
              <a:rPr lang="en-US" sz="1200" dirty="0"/>
              <a:t>p2p_2</a:t>
            </a:r>
          </a:p>
        </p:txBody>
      </p:sp>
      <p:sp>
        <p:nvSpPr>
          <p:cNvPr id="28" name="TextBox 27"/>
          <p:cNvSpPr txBox="1"/>
          <p:nvPr/>
        </p:nvSpPr>
        <p:spPr>
          <a:xfrm>
            <a:off x="4100922" y="5008765"/>
            <a:ext cx="585378" cy="276999"/>
          </a:xfrm>
          <a:prstGeom prst="rect">
            <a:avLst/>
          </a:prstGeom>
          <a:noFill/>
        </p:spPr>
        <p:txBody>
          <a:bodyPr wrap="square" rtlCol="0">
            <a:spAutoFit/>
          </a:bodyPr>
          <a:lstStyle/>
          <a:p>
            <a:r>
              <a:rPr lang="en-US" sz="1200" dirty="0"/>
              <a:t>p2p_3</a:t>
            </a:r>
          </a:p>
        </p:txBody>
      </p:sp>
      <p:sp>
        <p:nvSpPr>
          <p:cNvPr id="29" name="Line 25"/>
          <p:cNvSpPr>
            <a:spLocks noChangeShapeType="1"/>
          </p:cNvSpPr>
          <p:nvPr/>
        </p:nvSpPr>
        <p:spPr bwMode="auto">
          <a:xfrm>
            <a:off x="5029200" y="2122127"/>
            <a:ext cx="1120364" cy="187020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dirty="0"/>
          </a:p>
        </p:txBody>
      </p:sp>
      <p:sp>
        <p:nvSpPr>
          <p:cNvPr id="24" name="Rectangle 23"/>
          <p:cNvSpPr/>
          <p:nvPr/>
        </p:nvSpPr>
        <p:spPr>
          <a:xfrm rot="3532986">
            <a:off x="5301325" y="2837485"/>
            <a:ext cx="962123" cy="276999"/>
          </a:xfrm>
          <a:prstGeom prst="rect">
            <a:avLst/>
          </a:prstGeom>
        </p:spPr>
        <p:txBody>
          <a:bodyPr wrap="none">
            <a:spAutoFit/>
          </a:bodyPr>
          <a:lstStyle/>
          <a:p>
            <a:pPr lvl="0"/>
            <a:r>
              <a:rPr lang="en-US" sz="1200" dirty="0">
                <a:solidFill>
                  <a:srgbClr val="000000"/>
                </a:solidFill>
              </a:rPr>
              <a:t>p2p_1, p2p3</a:t>
            </a:r>
          </a:p>
        </p:txBody>
      </p:sp>
      <p:sp>
        <p:nvSpPr>
          <p:cNvPr id="30" name="Rectangle 29"/>
          <p:cNvSpPr/>
          <p:nvPr/>
        </p:nvSpPr>
        <p:spPr>
          <a:xfrm rot="3562366">
            <a:off x="5144295" y="3433499"/>
            <a:ext cx="699230" cy="276999"/>
          </a:xfrm>
          <a:prstGeom prst="rect">
            <a:avLst/>
          </a:prstGeom>
        </p:spPr>
        <p:txBody>
          <a:bodyPr wrap="none">
            <a:spAutoFit/>
          </a:bodyPr>
          <a:lstStyle/>
          <a:p>
            <a:pPr lvl="0"/>
            <a:r>
              <a:rPr lang="en-US" sz="1200" dirty="0">
                <a:solidFill>
                  <a:srgbClr val="000000"/>
                </a:solidFill>
              </a:rPr>
              <a:t>Register</a:t>
            </a:r>
          </a:p>
        </p:txBody>
      </p:sp>
      <p:sp>
        <p:nvSpPr>
          <p:cNvPr id="32" name="Line 25"/>
          <p:cNvSpPr>
            <a:spLocks noChangeShapeType="1"/>
          </p:cNvSpPr>
          <p:nvPr/>
        </p:nvSpPr>
        <p:spPr bwMode="auto">
          <a:xfrm flipH="1" flipV="1">
            <a:off x="3276600" y="2661848"/>
            <a:ext cx="2590800" cy="149105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33" name="Line 25"/>
          <p:cNvSpPr>
            <a:spLocks noChangeShapeType="1"/>
          </p:cNvSpPr>
          <p:nvPr/>
        </p:nvSpPr>
        <p:spPr bwMode="auto">
          <a:xfrm flipH="1">
            <a:off x="4838699" y="4343400"/>
            <a:ext cx="952500" cy="37975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34" name="Line 25"/>
          <p:cNvSpPr>
            <a:spLocks noChangeShapeType="1"/>
          </p:cNvSpPr>
          <p:nvPr/>
        </p:nvSpPr>
        <p:spPr bwMode="auto">
          <a:xfrm>
            <a:off x="3067050" y="2743200"/>
            <a:ext cx="2876549" cy="1600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35" name="Line 25"/>
          <p:cNvSpPr>
            <a:spLocks noChangeShapeType="1"/>
          </p:cNvSpPr>
          <p:nvPr/>
        </p:nvSpPr>
        <p:spPr bwMode="auto">
          <a:xfrm flipV="1">
            <a:off x="4838700" y="4533898"/>
            <a:ext cx="1028700" cy="35705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sz="1200" dirty="0"/>
          </a:p>
        </p:txBody>
      </p:sp>
      <p:sp>
        <p:nvSpPr>
          <p:cNvPr id="31" name="Rectangle 30"/>
          <p:cNvSpPr/>
          <p:nvPr/>
        </p:nvSpPr>
        <p:spPr>
          <a:xfrm rot="20559669">
            <a:off x="5170829" y="4734392"/>
            <a:ext cx="620683" cy="276999"/>
          </a:xfrm>
          <a:prstGeom prst="rect">
            <a:avLst/>
          </a:prstGeom>
        </p:spPr>
        <p:txBody>
          <a:bodyPr wrap="none">
            <a:spAutoFit/>
          </a:bodyPr>
          <a:lstStyle/>
          <a:p>
            <a:pPr lvl="0"/>
            <a:r>
              <a:rPr lang="en-US" sz="1200" dirty="0">
                <a:solidFill>
                  <a:srgbClr val="000000"/>
                </a:solidFill>
              </a:rPr>
              <a:t>chunks</a:t>
            </a:r>
          </a:p>
        </p:txBody>
      </p:sp>
      <p:sp>
        <p:nvSpPr>
          <p:cNvPr id="37" name="Rectangle 36"/>
          <p:cNvSpPr/>
          <p:nvPr/>
        </p:nvSpPr>
        <p:spPr>
          <a:xfrm rot="1645987">
            <a:off x="3112229" y="3002970"/>
            <a:ext cx="620683" cy="276999"/>
          </a:xfrm>
          <a:prstGeom prst="rect">
            <a:avLst/>
          </a:prstGeom>
        </p:spPr>
        <p:txBody>
          <a:bodyPr wrap="none">
            <a:spAutoFit/>
          </a:bodyPr>
          <a:lstStyle/>
          <a:p>
            <a:pPr lvl="0"/>
            <a:r>
              <a:rPr lang="en-US" sz="1200" dirty="0">
                <a:solidFill>
                  <a:srgbClr val="000000"/>
                </a:solidFill>
              </a:rPr>
              <a:t>chunks</a:t>
            </a:r>
          </a:p>
        </p:txBody>
      </p:sp>
      <p:pic>
        <p:nvPicPr>
          <p:cNvPr id="38" name="Picture 21" descr="MPj04330500000[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848350" y="3992334"/>
            <a:ext cx="647700" cy="647700"/>
          </a:xfrm>
          <a:prstGeom prst="rect">
            <a:avLst/>
          </a:prstGeom>
          <a:noFill/>
          <a:extLst>
            <a:ext uri="{909E8E84-426E-40dd-AFC4-6F175D3DCCD1}">
              <a14:hiddenFill xmlns:a14="http://schemas.microsoft.com/office/drawing/2010/main" xmlns="">
                <a:solidFill>
                  <a:srgbClr val="FFFFFF"/>
                </a:solidFill>
              </a14:hiddenFill>
            </a:ext>
          </a:extLst>
        </p:spPr>
      </p:pic>
      <p:pic>
        <p:nvPicPr>
          <p:cNvPr id="39" name="Picture 21" descr="MPj04330500000[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206511" y="4381749"/>
            <a:ext cx="647700" cy="647700"/>
          </a:xfrm>
          <a:prstGeom prst="rect">
            <a:avLst/>
          </a:prstGeom>
          <a:noFill/>
          <a:extLst>
            <a:ext uri="{909E8E84-426E-40dd-AFC4-6F175D3DCCD1}">
              <a14:hiddenFill xmlns:a14="http://schemas.microsoft.com/office/drawing/2010/main" xmlns="">
                <a:solidFill>
                  <a:srgbClr val="FFFFFF"/>
                </a:solidFill>
              </a14:hiddenFill>
            </a:ext>
          </a:extLst>
        </p:spPr>
      </p:pic>
      <p:pic>
        <p:nvPicPr>
          <p:cNvPr id="40" name="Picture 21" descr="MPj04330500000[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168552" y="3619551"/>
            <a:ext cx="647700" cy="647700"/>
          </a:xfrm>
          <a:prstGeom prst="rect">
            <a:avLst/>
          </a:prstGeom>
          <a:noFill/>
          <a:extLst>
            <a:ext uri="{909E8E84-426E-40dd-AFC4-6F175D3DCCD1}">
              <a14:hiddenFill xmlns:a14="http://schemas.microsoft.com/office/drawing/2010/main" xmlns="">
                <a:solidFill>
                  <a:srgbClr val="FFFFFF"/>
                </a:solidFill>
              </a14:hiddenFill>
            </a:ext>
          </a:extLst>
        </p:spPr>
      </p:pic>
      <p:pic>
        <p:nvPicPr>
          <p:cNvPr id="41" name="Picture 21" descr="MPj04330500000[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419350" y="2095500"/>
            <a:ext cx="647700" cy="6477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17080553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1000"/>
                                        <p:tgtEl>
                                          <p:spTgt spid="21"/>
                                        </p:tgtEl>
                                      </p:cBhvr>
                                    </p:animEffect>
                                    <p:anim calcmode="lin" valueType="num">
                                      <p:cBhvr>
                                        <p:cTn id="8" dur="1000" fill="hold"/>
                                        <p:tgtEl>
                                          <p:spTgt spid="21"/>
                                        </p:tgtEl>
                                        <p:attrNameLst>
                                          <p:attrName>ppt_x</p:attrName>
                                        </p:attrNameLst>
                                      </p:cBhvr>
                                      <p:tavLst>
                                        <p:tav tm="0">
                                          <p:val>
                                            <p:strVal val="#ppt_x"/>
                                          </p:val>
                                        </p:tav>
                                        <p:tav tm="100000">
                                          <p:val>
                                            <p:strVal val="#ppt_x"/>
                                          </p:val>
                                        </p:tav>
                                      </p:tavLst>
                                    </p:anim>
                                    <p:anim calcmode="lin" valueType="num">
                                      <p:cBhvr>
                                        <p:cTn id="9"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5"/>
                                        </p:tgtEl>
                                        <p:attrNameLst>
                                          <p:attrName>style.visibility</p:attrName>
                                        </p:attrNameLst>
                                      </p:cBhvr>
                                      <p:to>
                                        <p:strVal val="visible"/>
                                      </p:to>
                                    </p:set>
                                    <p:animEffect transition="in" filter="fade">
                                      <p:cBhvr>
                                        <p:cTn id="14" dur="1000"/>
                                        <p:tgtEl>
                                          <p:spTgt spid="15"/>
                                        </p:tgtEl>
                                      </p:cBhvr>
                                    </p:animEffect>
                                    <p:anim calcmode="lin" valueType="num">
                                      <p:cBhvr>
                                        <p:cTn id="15" dur="1000" fill="hold"/>
                                        <p:tgtEl>
                                          <p:spTgt spid="15"/>
                                        </p:tgtEl>
                                        <p:attrNameLst>
                                          <p:attrName>ppt_x</p:attrName>
                                        </p:attrNameLst>
                                      </p:cBhvr>
                                      <p:tavLst>
                                        <p:tav tm="0">
                                          <p:val>
                                            <p:strVal val="#ppt_x"/>
                                          </p:val>
                                        </p:tav>
                                        <p:tav tm="100000">
                                          <p:val>
                                            <p:strVal val="#ppt_x"/>
                                          </p:val>
                                        </p:tav>
                                      </p:tavLst>
                                    </p:anim>
                                    <p:anim calcmode="lin" valueType="num">
                                      <p:cBhvr>
                                        <p:cTn id="16"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6"/>
                                        </p:tgtEl>
                                        <p:attrNameLst>
                                          <p:attrName>style.visibility</p:attrName>
                                        </p:attrNameLst>
                                      </p:cBhvr>
                                      <p:to>
                                        <p:strVal val="visible"/>
                                      </p:to>
                                    </p:set>
                                    <p:animEffect transition="in" filter="fade">
                                      <p:cBhvr>
                                        <p:cTn id="21" dur="1000"/>
                                        <p:tgtEl>
                                          <p:spTgt spid="26"/>
                                        </p:tgtEl>
                                      </p:cBhvr>
                                    </p:animEffect>
                                    <p:anim calcmode="lin" valueType="num">
                                      <p:cBhvr>
                                        <p:cTn id="22" dur="1000" fill="hold"/>
                                        <p:tgtEl>
                                          <p:spTgt spid="26"/>
                                        </p:tgtEl>
                                        <p:attrNameLst>
                                          <p:attrName>ppt_x</p:attrName>
                                        </p:attrNameLst>
                                      </p:cBhvr>
                                      <p:tavLst>
                                        <p:tav tm="0">
                                          <p:val>
                                            <p:strVal val="#ppt_x"/>
                                          </p:val>
                                        </p:tav>
                                        <p:tav tm="100000">
                                          <p:val>
                                            <p:strVal val="#ppt_x"/>
                                          </p:val>
                                        </p:tav>
                                      </p:tavLst>
                                    </p:anim>
                                    <p:anim calcmode="lin" valueType="num">
                                      <p:cBhvr>
                                        <p:cTn id="23" dur="1000" fill="hold"/>
                                        <p:tgtEl>
                                          <p:spTgt spid="26"/>
                                        </p:tgtEl>
                                        <p:attrNameLst>
                                          <p:attrName>ppt_y</p:attrName>
                                        </p:attrNameLst>
                                      </p:cBhvr>
                                      <p:tavLst>
                                        <p:tav tm="0">
                                          <p:val>
                                            <p:strVal val="#ppt_y+.1"/>
                                          </p:val>
                                        </p:tav>
                                        <p:tav tm="100000">
                                          <p:val>
                                            <p:strVal val="#ppt_y"/>
                                          </p:val>
                                        </p:tav>
                                      </p:tavLst>
                                    </p:anim>
                                  </p:childTnLst>
                                </p:cTn>
                              </p:par>
                              <p:par>
                                <p:cTn id="24" presetID="42" presetClass="entr" presetSubtype="0" fill="hold" nodeType="withEffect">
                                  <p:stCondLst>
                                    <p:cond delay="0"/>
                                  </p:stCondLst>
                                  <p:childTnLst>
                                    <p:set>
                                      <p:cBhvr>
                                        <p:cTn id="25" dur="1" fill="hold">
                                          <p:stCondLst>
                                            <p:cond delay="0"/>
                                          </p:stCondLst>
                                        </p:cTn>
                                        <p:tgtEl>
                                          <p:spTgt spid="41"/>
                                        </p:tgtEl>
                                        <p:attrNameLst>
                                          <p:attrName>style.visibility</p:attrName>
                                        </p:attrNameLst>
                                      </p:cBhvr>
                                      <p:to>
                                        <p:strVal val="visible"/>
                                      </p:to>
                                    </p:set>
                                    <p:animEffect transition="in" filter="fade">
                                      <p:cBhvr>
                                        <p:cTn id="26" dur="1000"/>
                                        <p:tgtEl>
                                          <p:spTgt spid="41"/>
                                        </p:tgtEl>
                                      </p:cBhvr>
                                    </p:animEffect>
                                    <p:anim calcmode="lin" valueType="num">
                                      <p:cBhvr>
                                        <p:cTn id="27" dur="1000" fill="hold"/>
                                        <p:tgtEl>
                                          <p:spTgt spid="41"/>
                                        </p:tgtEl>
                                        <p:attrNameLst>
                                          <p:attrName>ppt_x</p:attrName>
                                        </p:attrNameLst>
                                      </p:cBhvr>
                                      <p:tavLst>
                                        <p:tav tm="0">
                                          <p:val>
                                            <p:strVal val="#ppt_x"/>
                                          </p:val>
                                        </p:tav>
                                        <p:tav tm="100000">
                                          <p:val>
                                            <p:strVal val="#ppt_x"/>
                                          </p:val>
                                        </p:tav>
                                      </p:tavLst>
                                    </p:anim>
                                    <p:anim calcmode="lin" valueType="num">
                                      <p:cBhvr>
                                        <p:cTn id="28" dur="1000" fill="hold"/>
                                        <p:tgtEl>
                                          <p:spTgt spid="41"/>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27"/>
                                        </p:tgtEl>
                                        <p:attrNameLst>
                                          <p:attrName>style.visibility</p:attrName>
                                        </p:attrNameLst>
                                      </p:cBhvr>
                                      <p:to>
                                        <p:strVal val="visible"/>
                                      </p:to>
                                    </p:set>
                                    <p:animEffect transition="in" filter="fade">
                                      <p:cBhvr>
                                        <p:cTn id="33" dur="1000"/>
                                        <p:tgtEl>
                                          <p:spTgt spid="27"/>
                                        </p:tgtEl>
                                      </p:cBhvr>
                                    </p:animEffect>
                                    <p:anim calcmode="lin" valueType="num">
                                      <p:cBhvr>
                                        <p:cTn id="34" dur="1000" fill="hold"/>
                                        <p:tgtEl>
                                          <p:spTgt spid="27"/>
                                        </p:tgtEl>
                                        <p:attrNameLst>
                                          <p:attrName>ppt_x</p:attrName>
                                        </p:attrNameLst>
                                      </p:cBhvr>
                                      <p:tavLst>
                                        <p:tav tm="0">
                                          <p:val>
                                            <p:strVal val="#ppt_x"/>
                                          </p:val>
                                        </p:tav>
                                        <p:tav tm="100000">
                                          <p:val>
                                            <p:strVal val="#ppt_x"/>
                                          </p:val>
                                        </p:tav>
                                      </p:tavLst>
                                    </p:anim>
                                    <p:anim calcmode="lin" valueType="num">
                                      <p:cBhvr>
                                        <p:cTn id="35" dur="1000" fill="hold"/>
                                        <p:tgtEl>
                                          <p:spTgt spid="27"/>
                                        </p:tgtEl>
                                        <p:attrNameLst>
                                          <p:attrName>ppt_y</p:attrName>
                                        </p:attrNameLst>
                                      </p:cBhvr>
                                      <p:tavLst>
                                        <p:tav tm="0">
                                          <p:val>
                                            <p:strVal val="#ppt_y+.1"/>
                                          </p:val>
                                        </p:tav>
                                        <p:tav tm="100000">
                                          <p:val>
                                            <p:strVal val="#ppt_y"/>
                                          </p:val>
                                        </p:tav>
                                      </p:tavLst>
                                    </p:anim>
                                  </p:childTnLst>
                                </p:cTn>
                              </p:par>
                              <p:par>
                                <p:cTn id="36" presetID="42" presetClass="entr" presetSubtype="0" fill="hold" nodeType="withEffect">
                                  <p:stCondLst>
                                    <p:cond delay="0"/>
                                  </p:stCondLst>
                                  <p:childTnLst>
                                    <p:set>
                                      <p:cBhvr>
                                        <p:cTn id="37" dur="1" fill="hold">
                                          <p:stCondLst>
                                            <p:cond delay="0"/>
                                          </p:stCondLst>
                                        </p:cTn>
                                        <p:tgtEl>
                                          <p:spTgt spid="40"/>
                                        </p:tgtEl>
                                        <p:attrNameLst>
                                          <p:attrName>style.visibility</p:attrName>
                                        </p:attrNameLst>
                                      </p:cBhvr>
                                      <p:to>
                                        <p:strVal val="visible"/>
                                      </p:to>
                                    </p:set>
                                    <p:animEffect transition="in" filter="fade">
                                      <p:cBhvr>
                                        <p:cTn id="38" dur="1000"/>
                                        <p:tgtEl>
                                          <p:spTgt spid="40"/>
                                        </p:tgtEl>
                                      </p:cBhvr>
                                    </p:animEffect>
                                    <p:anim calcmode="lin" valueType="num">
                                      <p:cBhvr>
                                        <p:cTn id="39" dur="1000" fill="hold"/>
                                        <p:tgtEl>
                                          <p:spTgt spid="40"/>
                                        </p:tgtEl>
                                        <p:attrNameLst>
                                          <p:attrName>ppt_x</p:attrName>
                                        </p:attrNameLst>
                                      </p:cBhvr>
                                      <p:tavLst>
                                        <p:tav tm="0">
                                          <p:val>
                                            <p:strVal val="#ppt_x"/>
                                          </p:val>
                                        </p:tav>
                                        <p:tav tm="100000">
                                          <p:val>
                                            <p:strVal val="#ppt_x"/>
                                          </p:val>
                                        </p:tav>
                                      </p:tavLst>
                                    </p:anim>
                                    <p:anim calcmode="lin" valueType="num">
                                      <p:cBhvr>
                                        <p:cTn id="40" dur="1000" fill="hold"/>
                                        <p:tgtEl>
                                          <p:spTgt spid="40"/>
                                        </p:tgtEl>
                                        <p:attrNameLst>
                                          <p:attrName>ppt_y</p:attrName>
                                        </p:attrNameLst>
                                      </p:cBhvr>
                                      <p:tavLst>
                                        <p:tav tm="0">
                                          <p:val>
                                            <p:strVal val="#ppt_y+.1"/>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42" presetClass="entr" presetSubtype="0" fill="hold" grpId="0" nodeType="clickEffect">
                                  <p:stCondLst>
                                    <p:cond delay="0"/>
                                  </p:stCondLst>
                                  <p:childTnLst>
                                    <p:set>
                                      <p:cBhvr>
                                        <p:cTn id="44" dur="1" fill="hold">
                                          <p:stCondLst>
                                            <p:cond delay="0"/>
                                          </p:stCondLst>
                                        </p:cTn>
                                        <p:tgtEl>
                                          <p:spTgt spid="28"/>
                                        </p:tgtEl>
                                        <p:attrNameLst>
                                          <p:attrName>style.visibility</p:attrName>
                                        </p:attrNameLst>
                                      </p:cBhvr>
                                      <p:to>
                                        <p:strVal val="visible"/>
                                      </p:to>
                                    </p:set>
                                    <p:animEffect transition="in" filter="fade">
                                      <p:cBhvr>
                                        <p:cTn id="45" dur="1000"/>
                                        <p:tgtEl>
                                          <p:spTgt spid="28"/>
                                        </p:tgtEl>
                                      </p:cBhvr>
                                    </p:animEffect>
                                    <p:anim calcmode="lin" valueType="num">
                                      <p:cBhvr>
                                        <p:cTn id="46" dur="1000" fill="hold"/>
                                        <p:tgtEl>
                                          <p:spTgt spid="28"/>
                                        </p:tgtEl>
                                        <p:attrNameLst>
                                          <p:attrName>ppt_x</p:attrName>
                                        </p:attrNameLst>
                                      </p:cBhvr>
                                      <p:tavLst>
                                        <p:tav tm="0">
                                          <p:val>
                                            <p:strVal val="#ppt_x"/>
                                          </p:val>
                                        </p:tav>
                                        <p:tav tm="100000">
                                          <p:val>
                                            <p:strVal val="#ppt_x"/>
                                          </p:val>
                                        </p:tav>
                                      </p:tavLst>
                                    </p:anim>
                                    <p:anim calcmode="lin" valueType="num">
                                      <p:cBhvr>
                                        <p:cTn id="47" dur="1000" fill="hold"/>
                                        <p:tgtEl>
                                          <p:spTgt spid="28"/>
                                        </p:tgtEl>
                                        <p:attrNameLst>
                                          <p:attrName>ppt_y</p:attrName>
                                        </p:attrNameLst>
                                      </p:cBhvr>
                                      <p:tavLst>
                                        <p:tav tm="0">
                                          <p:val>
                                            <p:strVal val="#ppt_y+.1"/>
                                          </p:val>
                                        </p:tav>
                                        <p:tav tm="100000">
                                          <p:val>
                                            <p:strVal val="#ppt_y"/>
                                          </p:val>
                                        </p:tav>
                                      </p:tavLst>
                                    </p:anim>
                                  </p:childTnLst>
                                </p:cTn>
                              </p:par>
                              <p:par>
                                <p:cTn id="48" presetID="42" presetClass="entr" presetSubtype="0" fill="hold" nodeType="withEffect">
                                  <p:stCondLst>
                                    <p:cond delay="0"/>
                                  </p:stCondLst>
                                  <p:childTnLst>
                                    <p:set>
                                      <p:cBhvr>
                                        <p:cTn id="49" dur="1" fill="hold">
                                          <p:stCondLst>
                                            <p:cond delay="0"/>
                                          </p:stCondLst>
                                        </p:cTn>
                                        <p:tgtEl>
                                          <p:spTgt spid="39"/>
                                        </p:tgtEl>
                                        <p:attrNameLst>
                                          <p:attrName>style.visibility</p:attrName>
                                        </p:attrNameLst>
                                      </p:cBhvr>
                                      <p:to>
                                        <p:strVal val="visible"/>
                                      </p:to>
                                    </p:set>
                                    <p:animEffect transition="in" filter="fade">
                                      <p:cBhvr>
                                        <p:cTn id="50" dur="1000"/>
                                        <p:tgtEl>
                                          <p:spTgt spid="39"/>
                                        </p:tgtEl>
                                      </p:cBhvr>
                                    </p:animEffect>
                                    <p:anim calcmode="lin" valueType="num">
                                      <p:cBhvr>
                                        <p:cTn id="51" dur="1000" fill="hold"/>
                                        <p:tgtEl>
                                          <p:spTgt spid="39"/>
                                        </p:tgtEl>
                                        <p:attrNameLst>
                                          <p:attrName>ppt_x</p:attrName>
                                        </p:attrNameLst>
                                      </p:cBhvr>
                                      <p:tavLst>
                                        <p:tav tm="0">
                                          <p:val>
                                            <p:strVal val="#ppt_x"/>
                                          </p:val>
                                        </p:tav>
                                        <p:tav tm="100000">
                                          <p:val>
                                            <p:strVal val="#ppt_x"/>
                                          </p:val>
                                        </p:tav>
                                      </p:tavLst>
                                    </p:anim>
                                    <p:anim calcmode="lin" valueType="num">
                                      <p:cBhvr>
                                        <p:cTn id="52" dur="1000" fill="hold"/>
                                        <p:tgtEl>
                                          <p:spTgt spid="39"/>
                                        </p:tgtEl>
                                        <p:attrNameLst>
                                          <p:attrName>ppt_y</p:attrName>
                                        </p:attrNameLst>
                                      </p:cBhvr>
                                      <p:tavLst>
                                        <p:tav tm="0">
                                          <p:val>
                                            <p:strVal val="#ppt_y+.1"/>
                                          </p:val>
                                        </p:tav>
                                        <p:tav tm="100000">
                                          <p:val>
                                            <p:strVal val="#ppt_y"/>
                                          </p:val>
                                        </p:tav>
                                      </p:tavLst>
                                    </p:anim>
                                  </p:childTnLst>
                                </p:cTn>
                              </p:par>
                              <p:par>
                                <p:cTn id="53" presetID="42" presetClass="entr" presetSubtype="0" fill="hold" grpId="0" nodeType="withEffect">
                                  <p:stCondLst>
                                    <p:cond delay="0"/>
                                  </p:stCondLst>
                                  <p:childTnLst>
                                    <p:set>
                                      <p:cBhvr>
                                        <p:cTn id="54" dur="1" fill="hold">
                                          <p:stCondLst>
                                            <p:cond delay="0"/>
                                          </p:stCondLst>
                                        </p:cTn>
                                        <p:tgtEl>
                                          <p:spTgt spid="17">
                                            <p:bg/>
                                          </p:spTgt>
                                        </p:tgtEl>
                                        <p:attrNameLst>
                                          <p:attrName>style.visibility</p:attrName>
                                        </p:attrNameLst>
                                      </p:cBhvr>
                                      <p:to>
                                        <p:strVal val="visible"/>
                                      </p:to>
                                    </p:set>
                                    <p:animEffect transition="in" filter="fade">
                                      <p:cBhvr>
                                        <p:cTn id="55" dur="1000"/>
                                        <p:tgtEl>
                                          <p:spTgt spid="17">
                                            <p:bg/>
                                          </p:spTgt>
                                        </p:tgtEl>
                                      </p:cBhvr>
                                    </p:animEffect>
                                    <p:anim calcmode="lin" valueType="num">
                                      <p:cBhvr>
                                        <p:cTn id="56" dur="1000" fill="hold"/>
                                        <p:tgtEl>
                                          <p:spTgt spid="17">
                                            <p:bg/>
                                          </p:spTgt>
                                        </p:tgtEl>
                                        <p:attrNameLst>
                                          <p:attrName>ppt_x</p:attrName>
                                        </p:attrNameLst>
                                      </p:cBhvr>
                                      <p:tavLst>
                                        <p:tav tm="0">
                                          <p:val>
                                            <p:strVal val="#ppt_x"/>
                                          </p:val>
                                        </p:tav>
                                        <p:tav tm="100000">
                                          <p:val>
                                            <p:strVal val="#ppt_x"/>
                                          </p:val>
                                        </p:tav>
                                      </p:tavLst>
                                    </p:anim>
                                    <p:anim calcmode="lin" valueType="num">
                                      <p:cBhvr>
                                        <p:cTn id="57" dur="1000" fill="hold"/>
                                        <p:tgtEl>
                                          <p:spTgt spid="17">
                                            <p:bg/>
                                          </p:spTgt>
                                        </p:tgtEl>
                                        <p:attrNameLst>
                                          <p:attrName>ppt_y</p:attrName>
                                        </p:attrNameLst>
                                      </p:cBhvr>
                                      <p:tavLst>
                                        <p:tav tm="0">
                                          <p:val>
                                            <p:strVal val="#ppt_y+.1"/>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42" presetClass="entr" presetSubtype="0" fill="hold" grpId="0" nodeType="clickEffect" nodePh="1">
                                  <p:stCondLst>
                                    <p:cond delay="0"/>
                                  </p:stCondLst>
                                  <p:endCondLst>
                                    <p:cond evt="begin" delay="0">
                                      <p:tn val="60"/>
                                    </p:cond>
                                  </p:endCondLst>
                                  <p:childTnLst>
                                    <p:set>
                                      <p:cBhvr>
                                        <p:cTn id="61" dur="1" fill="hold">
                                          <p:stCondLst>
                                            <p:cond delay="0"/>
                                          </p:stCondLst>
                                        </p:cTn>
                                        <p:tgtEl>
                                          <p:spTgt spid="17">
                                            <p:txEl>
                                              <p:pRg st="0" end="0"/>
                                            </p:txEl>
                                          </p:spTgt>
                                        </p:tgtEl>
                                        <p:attrNameLst>
                                          <p:attrName>style.visibility</p:attrName>
                                        </p:attrNameLst>
                                      </p:cBhvr>
                                      <p:to>
                                        <p:strVal val="visible"/>
                                      </p:to>
                                    </p:set>
                                    <p:animEffect transition="in" filter="fade">
                                      <p:cBhvr>
                                        <p:cTn id="62" dur="1000"/>
                                        <p:tgtEl>
                                          <p:spTgt spid="17">
                                            <p:txEl>
                                              <p:pRg st="0" end="0"/>
                                            </p:txEl>
                                          </p:spTgt>
                                        </p:tgtEl>
                                      </p:cBhvr>
                                    </p:animEffect>
                                    <p:anim calcmode="lin" valueType="num">
                                      <p:cBhvr>
                                        <p:cTn id="63" dur="1000" fill="hold"/>
                                        <p:tgtEl>
                                          <p:spTgt spid="17">
                                            <p:txEl>
                                              <p:pRg st="0" end="0"/>
                                            </p:txEl>
                                          </p:spTgt>
                                        </p:tgtEl>
                                        <p:attrNameLst>
                                          <p:attrName>ppt_x</p:attrName>
                                        </p:attrNameLst>
                                      </p:cBhvr>
                                      <p:tavLst>
                                        <p:tav tm="0">
                                          <p:val>
                                            <p:strVal val="#ppt_x"/>
                                          </p:val>
                                        </p:tav>
                                        <p:tav tm="100000">
                                          <p:val>
                                            <p:strVal val="#ppt_x"/>
                                          </p:val>
                                        </p:tav>
                                      </p:tavLst>
                                    </p:anim>
                                    <p:anim calcmode="lin" valueType="num">
                                      <p:cBhvr>
                                        <p:cTn id="64" dur="1000" fill="hold"/>
                                        <p:tgtEl>
                                          <p:spTgt spid="17">
                                            <p:txEl>
                                              <p:pRg st="0" end="0"/>
                                            </p:txEl>
                                          </p:spTgt>
                                        </p:tgtEl>
                                        <p:attrNameLst>
                                          <p:attrName>ppt_y</p:attrName>
                                        </p:attrNameLst>
                                      </p:cBhvr>
                                      <p:tavLst>
                                        <p:tav tm="0">
                                          <p:val>
                                            <p:strVal val="#ppt_y+.1"/>
                                          </p:val>
                                        </p:tav>
                                        <p:tav tm="100000">
                                          <p:val>
                                            <p:strVal val="#ppt_y"/>
                                          </p:val>
                                        </p:tav>
                                      </p:tavLst>
                                    </p:anim>
                                  </p:childTnLst>
                                </p:cTn>
                              </p:par>
                              <p:par>
                                <p:cTn id="65" presetID="42" presetClass="entr" presetSubtype="0" fill="hold" grpId="0" nodeType="withEffect">
                                  <p:stCondLst>
                                    <p:cond delay="0"/>
                                  </p:stCondLst>
                                  <p:childTnLst>
                                    <p:set>
                                      <p:cBhvr>
                                        <p:cTn id="66" dur="1" fill="hold">
                                          <p:stCondLst>
                                            <p:cond delay="0"/>
                                          </p:stCondLst>
                                        </p:cTn>
                                        <p:tgtEl>
                                          <p:spTgt spid="19"/>
                                        </p:tgtEl>
                                        <p:attrNameLst>
                                          <p:attrName>style.visibility</p:attrName>
                                        </p:attrNameLst>
                                      </p:cBhvr>
                                      <p:to>
                                        <p:strVal val="visible"/>
                                      </p:to>
                                    </p:set>
                                    <p:animEffect transition="in" filter="fade">
                                      <p:cBhvr>
                                        <p:cTn id="67" dur="1000"/>
                                        <p:tgtEl>
                                          <p:spTgt spid="19"/>
                                        </p:tgtEl>
                                      </p:cBhvr>
                                    </p:animEffect>
                                    <p:anim calcmode="lin" valueType="num">
                                      <p:cBhvr>
                                        <p:cTn id="68" dur="1000" fill="hold"/>
                                        <p:tgtEl>
                                          <p:spTgt spid="19"/>
                                        </p:tgtEl>
                                        <p:attrNameLst>
                                          <p:attrName>ppt_x</p:attrName>
                                        </p:attrNameLst>
                                      </p:cBhvr>
                                      <p:tavLst>
                                        <p:tav tm="0">
                                          <p:val>
                                            <p:strVal val="#ppt_x"/>
                                          </p:val>
                                        </p:tav>
                                        <p:tav tm="100000">
                                          <p:val>
                                            <p:strVal val="#ppt_x"/>
                                          </p:val>
                                        </p:tav>
                                      </p:tavLst>
                                    </p:anim>
                                    <p:anim calcmode="lin" valueType="num">
                                      <p:cBhvr>
                                        <p:cTn id="69" dur="1000" fill="hold"/>
                                        <p:tgtEl>
                                          <p:spTgt spid="19"/>
                                        </p:tgtEl>
                                        <p:attrNameLst>
                                          <p:attrName>ppt_y</p:attrName>
                                        </p:attrNameLst>
                                      </p:cBhvr>
                                      <p:tavLst>
                                        <p:tav tm="0">
                                          <p:val>
                                            <p:strVal val="#ppt_y+.1"/>
                                          </p:val>
                                        </p:tav>
                                        <p:tav tm="100000">
                                          <p:val>
                                            <p:strVal val="#ppt_y"/>
                                          </p:val>
                                        </p:tav>
                                      </p:tavLst>
                                    </p:anim>
                                  </p:childTnLst>
                                </p:cTn>
                              </p:par>
                              <p:par>
                                <p:cTn id="70" presetID="42" presetClass="entr" presetSubtype="0" fill="hold" grpId="0" nodeType="withEffect">
                                  <p:stCondLst>
                                    <p:cond delay="0"/>
                                  </p:stCondLst>
                                  <p:childTnLst>
                                    <p:set>
                                      <p:cBhvr>
                                        <p:cTn id="71" dur="1" fill="hold">
                                          <p:stCondLst>
                                            <p:cond delay="0"/>
                                          </p:stCondLst>
                                        </p:cTn>
                                        <p:tgtEl>
                                          <p:spTgt spid="20"/>
                                        </p:tgtEl>
                                        <p:attrNameLst>
                                          <p:attrName>style.visibility</p:attrName>
                                        </p:attrNameLst>
                                      </p:cBhvr>
                                      <p:to>
                                        <p:strVal val="visible"/>
                                      </p:to>
                                    </p:set>
                                    <p:animEffect transition="in" filter="fade">
                                      <p:cBhvr>
                                        <p:cTn id="72" dur="1000"/>
                                        <p:tgtEl>
                                          <p:spTgt spid="20"/>
                                        </p:tgtEl>
                                      </p:cBhvr>
                                    </p:animEffect>
                                    <p:anim calcmode="lin" valueType="num">
                                      <p:cBhvr>
                                        <p:cTn id="73" dur="1000" fill="hold"/>
                                        <p:tgtEl>
                                          <p:spTgt spid="20"/>
                                        </p:tgtEl>
                                        <p:attrNameLst>
                                          <p:attrName>ppt_x</p:attrName>
                                        </p:attrNameLst>
                                      </p:cBhvr>
                                      <p:tavLst>
                                        <p:tav tm="0">
                                          <p:val>
                                            <p:strVal val="#ppt_x"/>
                                          </p:val>
                                        </p:tav>
                                        <p:tav tm="100000">
                                          <p:val>
                                            <p:strVal val="#ppt_x"/>
                                          </p:val>
                                        </p:tav>
                                      </p:tavLst>
                                    </p:anim>
                                    <p:anim calcmode="lin" valueType="num">
                                      <p:cBhvr>
                                        <p:cTn id="74"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42" presetClass="entr" presetSubtype="0" fill="hold" nodeType="clickEffect">
                                  <p:stCondLst>
                                    <p:cond delay="0"/>
                                  </p:stCondLst>
                                  <p:childTnLst>
                                    <p:set>
                                      <p:cBhvr>
                                        <p:cTn id="78" dur="1" fill="hold">
                                          <p:stCondLst>
                                            <p:cond delay="0"/>
                                          </p:stCondLst>
                                        </p:cTn>
                                        <p:tgtEl>
                                          <p:spTgt spid="38"/>
                                        </p:tgtEl>
                                        <p:attrNameLst>
                                          <p:attrName>style.visibility</p:attrName>
                                        </p:attrNameLst>
                                      </p:cBhvr>
                                      <p:to>
                                        <p:strVal val="visible"/>
                                      </p:to>
                                    </p:set>
                                    <p:animEffect transition="in" filter="fade">
                                      <p:cBhvr>
                                        <p:cTn id="79" dur="1000"/>
                                        <p:tgtEl>
                                          <p:spTgt spid="38"/>
                                        </p:tgtEl>
                                      </p:cBhvr>
                                    </p:animEffect>
                                    <p:anim calcmode="lin" valueType="num">
                                      <p:cBhvr>
                                        <p:cTn id="80" dur="1000" fill="hold"/>
                                        <p:tgtEl>
                                          <p:spTgt spid="38"/>
                                        </p:tgtEl>
                                        <p:attrNameLst>
                                          <p:attrName>ppt_x</p:attrName>
                                        </p:attrNameLst>
                                      </p:cBhvr>
                                      <p:tavLst>
                                        <p:tav tm="0">
                                          <p:val>
                                            <p:strVal val="#ppt_x"/>
                                          </p:val>
                                        </p:tav>
                                        <p:tav tm="100000">
                                          <p:val>
                                            <p:strVal val="#ppt_x"/>
                                          </p:val>
                                        </p:tav>
                                      </p:tavLst>
                                    </p:anim>
                                    <p:anim calcmode="lin" valueType="num">
                                      <p:cBhvr>
                                        <p:cTn id="81" dur="1000" fill="hold"/>
                                        <p:tgtEl>
                                          <p:spTgt spid="38"/>
                                        </p:tgtEl>
                                        <p:attrNameLst>
                                          <p:attrName>ppt_y</p:attrName>
                                        </p:attrNameLst>
                                      </p:cBhvr>
                                      <p:tavLst>
                                        <p:tav tm="0">
                                          <p:val>
                                            <p:strVal val="#ppt_y+.1"/>
                                          </p:val>
                                        </p:tav>
                                        <p:tav tm="100000">
                                          <p:val>
                                            <p:strVal val="#ppt_y"/>
                                          </p:val>
                                        </p:tav>
                                      </p:tavLst>
                                    </p:anim>
                                  </p:childTnLst>
                                </p:cTn>
                              </p:par>
                              <p:par>
                                <p:cTn id="82" presetID="42" presetClass="entr" presetSubtype="0" fill="hold" grpId="0" nodeType="withEffect">
                                  <p:stCondLst>
                                    <p:cond delay="0"/>
                                  </p:stCondLst>
                                  <p:childTnLst>
                                    <p:set>
                                      <p:cBhvr>
                                        <p:cTn id="83" dur="1" fill="hold">
                                          <p:stCondLst>
                                            <p:cond delay="0"/>
                                          </p:stCondLst>
                                        </p:cTn>
                                        <p:tgtEl>
                                          <p:spTgt spid="25"/>
                                        </p:tgtEl>
                                        <p:attrNameLst>
                                          <p:attrName>style.visibility</p:attrName>
                                        </p:attrNameLst>
                                      </p:cBhvr>
                                      <p:to>
                                        <p:strVal val="visible"/>
                                      </p:to>
                                    </p:set>
                                    <p:animEffect transition="in" filter="fade">
                                      <p:cBhvr>
                                        <p:cTn id="84" dur="1000"/>
                                        <p:tgtEl>
                                          <p:spTgt spid="25"/>
                                        </p:tgtEl>
                                      </p:cBhvr>
                                    </p:animEffect>
                                    <p:anim calcmode="lin" valueType="num">
                                      <p:cBhvr>
                                        <p:cTn id="85" dur="1000" fill="hold"/>
                                        <p:tgtEl>
                                          <p:spTgt spid="25"/>
                                        </p:tgtEl>
                                        <p:attrNameLst>
                                          <p:attrName>ppt_x</p:attrName>
                                        </p:attrNameLst>
                                      </p:cBhvr>
                                      <p:tavLst>
                                        <p:tav tm="0">
                                          <p:val>
                                            <p:strVal val="#ppt_x"/>
                                          </p:val>
                                        </p:tav>
                                        <p:tav tm="100000">
                                          <p:val>
                                            <p:strVal val="#ppt_x"/>
                                          </p:val>
                                        </p:tav>
                                      </p:tavLst>
                                    </p:anim>
                                    <p:anim calcmode="lin" valueType="num">
                                      <p:cBhvr>
                                        <p:cTn id="86" dur="1000" fill="hold"/>
                                        <p:tgtEl>
                                          <p:spTgt spid="25"/>
                                        </p:tgtEl>
                                        <p:attrNameLst>
                                          <p:attrName>ppt_y</p:attrName>
                                        </p:attrNameLst>
                                      </p:cBhvr>
                                      <p:tavLst>
                                        <p:tav tm="0">
                                          <p:val>
                                            <p:strVal val="#ppt_y+.1"/>
                                          </p:val>
                                        </p:tav>
                                        <p:tav tm="100000">
                                          <p:val>
                                            <p:strVal val="#ppt_y"/>
                                          </p:val>
                                        </p:tav>
                                      </p:tavLst>
                                    </p:anim>
                                  </p:childTnLst>
                                </p:cTn>
                              </p:par>
                              <p:par>
                                <p:cTn id="87" presetID="42" presetClass="entr" presetSubtype="0" fill="hold" grpId="0" nodeType="withEffect">
                                  <p:stCondLst>
                                    <p:cond delay="0"/>
                                  </p:stCondLst>
                                  <p:childTnLst>
                                    <p:set>
                                      <p:cBhvr>
                                        <p:cTn id="88" dur="1" fill="hold">
                                          <p:stCondLst>
                                            <p:cond delay="0"/>
                                          </p:stCondLst>
                                        </p:cTn>
                                        <p:tgtEl>
                                          <p:spTgt spid="23"/>
                                        </p:tgtEl>
                                        <p:attrNameLst>
                                          <p:attrName>style.visibility</p:attrName>
                                        </p:attrNameLst>
                                      </p:cBhvr>
                                      <p:to>
                                        <p:strVal val="visible"/>
                                      </p:to>
                                    </p:set>
                                    <p:animEffect transition="in" filter="fade">
                                      <p:cBhvr>
                                        <p:cTn id="89" dur="1000"/>
                                        <p:tgtEl>
                                          <p:spTgt spid="23"/>
                                        </p:tgtEl>
                                      </p:cBhvr>
                                    </p:animEffect>
                                    <p:anim calcmode="lin" valueType="num">
                                      <p:cBhvr>
                                        <p:cTn id="90" dur="1000" fill="hold"/>
                                        <p:tgtEl>
                                          <p:spTgt spid="23"/>
                                        </p:tgtEl>
                                        <p:attrNameLst>
                                          <p:attrName>ppt_x</p:attrName>
                                        </p:attrNameLst>
                                      </p:cBhvr>
                                      <p:tavLst>
                                        <p:tav tm="0">
                                          <p:val>
                                            <p:strVal val="#ppt_x"/>
                                          </p:val>
                                        </p:tav>
                                        <p:tav tm="100000">
                                          <p:val>
                                            <p:strVal val="#ppt_x"/>
                                          </p:val>
                                        </p:tav>
                                      </p:tavLst>
                                    </p:anim>
                                    <p:anim calcmode="lin" valueType="num">
                                      <p:cBhvr>
                                        <p:cTn id="91" dur="1000" fill="hold"/>
                                        <p:tgtEl>
                                          <p:spTgt spid="23"/>
                                        </p:tgtEl>
                                        <p:attrNameLst>
                                          <p:attrName>ppt_y</p:attrName>
                                        </p:attrNameLst>
                                      </p:cBhvr>
                                      <p:tavLst>
                                        <p:tav tm="0">
                                          <p:val>
                                            <p:strVal val="#ppt_y+.1"/>
                                          </p:val>
                                        </p:tav>
                                        <p:tav tm="100000">
                                          <p:val>
                                            <p:strVal val="#ppt_y"/>
                                          </p:val>
                                        </p:tav>
                                      </p:tavLst>
                                    </p:anim>
                                  </p:childTnLst>
                                </p:cTn>
                              </p:par>
                              <p:par>
                                <p:cTn id="92" presetID="42" presetClass="entr" presetSubtype="0" fill="hold" grpId="0" nodeType="withEffect">
                                  <p:stCondLst>
                                    <p:cond delay="0"/>
                                  </p:stCondLst>
                                  <p:childTnLst>
                                    <p:set>
                                      <p:cBhvr>
                                        <p:cTn id="93" dur="1" fill="hold">
                                          <p:stCondLst>
                                            <p:cond delay="0"/>
                                          </p:stCondLst>
                                        </p:cTn>
                                        <p:tgtEl>
                                          <p:spTgt spid="30"/>
                                        </p:tgtEl>
                                        <p:attrNameLst>
                                          <p:attrName>style.visibility</p:attrName>
                                        </p:attrNameLst>
                                      </p:cBhvr>
                                      <p:to>
                                        <p:strVal val="visible"/>
                                      </p:to>
                                    </p:set>
                                    <p:animEffect transition="in" filter="fade">
                                      <p:cBhvr>
                                        <p:cTn id="94" dur="1000"/>
                                        <p:tgtEl>
                                          <p:spTgt spid="30"/>
                                        </p:tgtEl>
                                      </p:cBhvr>
                                    </p:animEffect>
                                    <p:anim calcmode="lin" valueType="num">
                                      <p:cBhvr>
                                        <p:cTn id="95" dur="1000" fill="hold"/>
                                        <p:tgtEl>
                                          <p:spTgt spid="30"/>
                                        </p:tgtEl>
                                        <p:attrNameLst>
                                          <p:attrName>ppt_x</p:attrName>
                                        </p:attrNameLst>
                                      </p:cBhvr>
                                      <p:tavLst>
                                        <p:tav tm="0">
                                          <p:val>
                                            <p:strVal val="#ppt_x"/>
                                          </p:val>
                                        </p:tav>
                                        <p:tav tm="100000">
                                          <p:val>
                                            <p:strVal val="#ppt_x"/>
                                          </p:val>
                                        </p:tav>
                                      </p:tavLst>
                                    </p:anim>
                                    <p:anim calcmode="lin" valueType="num">
                                      <p:cBhvr>
                                        <p:cTn id="96" dur="1000" fill="hold"/>
                                        <p:tgtEl>
                                          <p:spTgt spid="30"/>
                                        </p:tgtEl>
                                        <p:attrNameLst>
                                          <p:attrName>ppt_y</p:attrName>
                                        </p:attrNameLst>
                                      </p:cBhvr>
                                      <p:tavLst>
                                        <p:tav tm="0">
                                          <p:val>
                                            <p:strVal val="#ppt_y+.1"/>
                                          </p:val>
                                        </p:tav>
                                        <p:tav tm="100000">
                                          <p:val>
                                            <p:strVal val="#ppt_y"/>
                                          </p:val>
                                        </p:tav>
                                      </p:tavLst>
                                    </p:anim>
                                  </p:childTnLst>
                                </p:cTn>
                              </p:par>
                            </p:childTnLst>
                          </p:cTn>
                        </p:par>
                      </p:childTnLst>
                    </p:cTn>
                  </p:par>
                  <p:par>
                    <p:cTn id="97" fill="hold">
                      <p:stCondLst>
                        <p:cond delay="indefinite"/>
                      </p:stCondLst>
                      <p:childTnLst>
                        <p:par>
                          <p:cTn id="98" fill="hold">
                            <p:stCondLst>
                              <p:cond delay="0"/>
                            </p:stCondLst>
                            <p:childTnLst>
                              <p:par>
                                <p:cTn id="99" presetID="42" presetClass="entr" presetSubtype="0" fill="hold" grpId="0" nodeType="clickEffect">
                                  <p:stCondLst>
                                    <p:cond delay="0"/>
                                  </p:stCondLst>
                                  <p:childTnLst>
                                    <p:set>
                                      <p:cBhvr>
                                        <p:cTn id="100" dur="1" fill="hold">
                                          <p:stCondLst>
                                            <p:cond delay="0"/>
                                          </p:stCondLst>
                                        </p:cTn>
                                        <p:tgtEl>
                                          <p:spTgt spid="29"/>
                                        </p:tgtEl>
                                        <p:attrNameLst>
                                          <p:attrName>style.visibility</p:attrName>
                                        </p:attrNameLst>
                                      </p:cBhvr>
                                      <p:to>
                                        <p:strVal val="visible"/>
                                      </p:to>
                                    </p:set>
                                    <p:animEffect transition="in" filter="fade">
                                      <p:cBhvr>
                                        <p:cTn id="101" dur="1000"/>
                                        <p:tgtEl>
                                          <p:spTgt spid="29"/>
                                        </p:tgtEl>
                                      </p:cBhvr>
                                    </p:animEffect>
                                    <p:anim calcmode="lin" valueType="num">
                                      <p:cBhvr>
                                        <p:cTn id="102" dur="1000" fill="hold"/>
                                        <p:tgtEl>
                                          <p:spTgt spid="29"/>
                                        </p:tgtEl>
                                        <p:attrNameLst>
                                          <p:attrName>ppt_x</p:attrName>
                                        </p:attrNameLst>
                                      </p:cBhvr>
                                      <p:tavLst>
                                        <p:tav tm="0">
                                          <p:val>
                                            <p:strVal val="#ppt_x"/>
                                          </p:val>
                                        </p:tav>
                                        <p:tav tm="100000">
                                          <p:val>
                                            <p:strVal val="#ppt_x"/>
                                          </p:val>
                                        </p:tav>
                                      </p:tavLst>
                                    </p:anim>
                                    <p:anim calcmode="lin" valueType="num">
                                      <p:cBhvr>
                                        <p:cTn id="103" dur="1000" fill="hold"/>
                                        <p:tgtEl>
                                          <p:spTgt spid="29"/>
                                        </p:tgtEl>
                                        <p:attrNameLst>
                                          <p:attrName>ppt_y</p:attrName>
                                        </p:attrNameLst>
                                      </p:cBhvr>
                                      <p:tavLst>
                                        <p:tav tm="0">
                                          <p:val>
                                            <p:strVal val="#ppt_y+.1"/>
                                          </p:val>
                                        </p:tav>
                                        <p:tav tm="100000">
                                          <p:val>
                                            <p:strVal val="#ppt_y"/>
                                          </p:val>
                                        </p:tav>
                                      </p:tavLst>
                                    </p:anim>
                                  </p:childTnLst>
                                </p:cTn>
                              </p:par>
                              <p:par>
                                <p:cTn id="104" presetID="42" presetClass="entr" presetSubtype="0" fill="hold" grpId="0" nodeType="withEffect">
                                  <p:stCondLst>
                                    <p:cond delay="0"/>
                                  </p:stCondLst>
                                  <p:childTnLst>
                                    <p:set>
                                      <p:cBhvr>
                                        <p:cTn id="105" dur="1" fill="hold">
                                          <p:stCondLst>
                                            <p:cond delay="0"/>
                                          </p:stCondLst>
                                        </p:cTn>
                                        <p:tgtEl>
                                          <p:spTgt spid="24"/>
                                        </p:tgtEl>
                                        <p:attrNameLst>
                                          <p:attrName>style.visibility</p:attrName>
                                        </p:attrNameLst>
                                      </p:cBhvr>
                                      <p:to>
                                        <p:strVal val="visible"/>
                                      </p:to>
                                    </p:set>
                                    <p:animEffect transition="in" filter="fade">
                                      <p:cBhvr>
                                        <p:cTn id="106" dur="1000"/>
                                        <p:tgtEl>
                                          <p:spTgt spid="24"/>
                                        </p:tgtEl>
                                      </p:cBhvr>
                                    </p:animEffect>
                                    <p:anim calcmode="lin" valueType="num">
                                      <p:cBhvr>
                                        <p:cTn id="107" dur="1000" fill="hold"/>
                                        <p:tgtEl>
                                          <p:spTgt spid="24"/>
                                        </p:tgtEl>
                                        <p:attrNameLst>
                                          <p:attrName>ppt_x</p:attrName>
                                        </p:attrNameLst>
                                      </p:cBhvr>
                                      <p:tavLst>
                                        <p:tav tm="0">
                                          <p:val>
                                            <p:strVal val="#ppt_x"/>
                                          </p:val>
                                        </p:tav>
                                        <p:tav tm="100000">
                                          <p:val>
                                            <p:strVal val="#ppt_x"/>
                                          </p:val>
                                        </p:tav>
                                      </p:tavLst>
                                    </p:anim>
                                    <p:anim calcmode="lin" valueType="num">
                                      <p:cBhvr>
                                        <p:cTn id="108"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par>
                    <p:cTn id="109" fill="hold">
                      <p:stCondLst>
                        <p:cond delay="indefinite"/>
                      </p:stCondLst>
                      <p:childTnLst>
                        <p:par>
                          <p:cTn id="110" fill="hold">
                            <p:stCondLst>
                              <p:cond delay="0"/>
                            </p:stCondLst>
                            <p:childTnLst>
                              <p:par>
                                <p:cTn id="111" presetID="42" presetClass="entr" presetSubtype="0" fill="hold" grpId="0" nodeType="clickEffect">
                                  <p:stCondLst>
                                    <p:cond delay="0"/>
                                  </p:stCondLst>
                                  <p:childTnLst>
                                    <p:set>
                                      <p:cBhvr>
                                        <p:cTn id="112" dur="1" fill="hold">
                                          <p:stCondLst>
                                            <p:cond delay="0"/>
                                          </p:stCondLst>
                                        </p:cTn>
                                        <p:tgtEl>
                                          <p:spTgt spid="32"/>
                                        </p:tgtEl>
                                        <p:attrNameLst>
                                          <p:attrName>style.visibility</p:attrName>
                                        </p:attrNameLst>
                                      </p:cBhvr>
                                      <p:to>
                                        <p:strVal val="visible"/>
                                      </p:to>
                                    </p:set>
                                    <p:animEffect transition="in" filter="fade">
                                      <p:cBhvr>
                                        <p:cTn id="113" dur="1000"/>
                                        <p:tgtEl>
                                          <p:spTgt spid="32"/>
                                        </p:tgtEl>
                                      </p:cBhvr>
                                    </p:animEffect>
                                    <p:anim calcmode="lin" valueType="num">
                                      <p:cBhvr>
                                        <p:cTn id="114" dur="1000" fill="hold"/>
                                        <p:tgtEl>
                                          <p:spTgt spid="32"/>
                                        </p:tgtEl>
                                        <p:attrNameLst>
                                          <p:attrName>ppt_x</p:attrName>
                                        </p:attrNameLst>
                                      </p:cBhvr>
                                      <p:tavLst>
                                        <p:tav tm="0">
                                          <p:val>
                                            <p:strVal val="#ppt_x"/>
                                          </p:val>
                                        </p:tav>
                                        <p:tav tm="100000">
                                          <p:val>
                                            <p:strVal val="#ppt_x"/>
                                          </p:val>
                                        </p:tav>
                                      </p:tavLst>
                                    </p:anim>
                                    <p:anim calcmode="lin" valueType="num">
                                      <p:cBhvr>
                                        <p:cTn id="115" dur="1000" fill="hold"/>
                                        <p:tgtEl>
                                          <p:spTgt spid="32"/>
                                        </p:tgtEl>
                                        <p:attrNameLst>
                                          <p:attrName>ppt_y</p:attrName>
                                        </p:attrNameLst>
                                      </p:cBhvr>
                                      <p:tavLst>
                                        <p:tav tm="0">
                                          <p:val>
                                            <p:strVal val="#ppt_y+.1"/>
                                          </p:val>
                                        </p:tav>
                                        <p:tav tm="100000">
                                          <p:val>
                                            <p:strVal val="#ppt_y"/>
                                          </p:val>
                                        </p:tav>
                                      </p:tavLst>
                                    </p:anim>
                                  </p:childTnLst>
                                </p:cTn>
                              </p:par>
                              <p:par>
                                <p:cTn id="116" presetID="42" presetClass="entr" presetSubtype="0" fill="hold" grpId="0" nodeType="withEffect">
                                  <p:stCondLst>
                                    <p:cond delay="0"/>
                                  </p:stCondLst>
                                  <p:childTnLst>
                                    <p:set>
                                      <p:cBhvr>
                                        <p:cTn id="117" dur="1" fill="hold">
                                          <p:stCondLst>
                                            <p:cond delay="0"/>
                                          </p:stCondLst>
                                        </p:cTn>
                                        <p:tgtEl>
                                          <p:spTgt spid="33"/>
                                        </p:tgtEl>
                                        <p:attrNameLst>
                                          <p:attrName>style.visibility</p:attrName>
                                        </p:attrNameLst>
                                      </p:cBhvr>
                                      <p:to>
                                        <p:strVal val="visible"/>
                                      </p:to>
                                    </p:set>
                                    <p:animEffect transition="in" filter="fade">
                                      <p:cBhvr>
                                        <p:cTn id="118" dur="1000"/>
                                        <p:tgtEl>
                                          <p:spTgt spid="33"/>
                                        </p:tgtEl>
                                      </p:cBhvr>
                                    </p:animEffect>
                                    <p:anim calcmode="lin" valueType="num">
                                      <p:cBhvr>
                                        <p:cTn id="119" dur="1000" fill="hold"/>
                                        <p:tgtEl>
                                          <p:spTgt spid="33"/>
                                        </p:tgtEl>
                                        <p:attrNameLst>
                                          <p:attrName>ppt_x</p:attrName>
                                        </p:attrNameLst>
                                      </p:cBhvr>
                                      <p:tavLst>
                                        <p:tav tm="0">
                                          <p:val>
                                            <p:strVal val="#ppt_x"/>
                                          </p:val>
                                        </p:tav>
                                        <p:tav tm="100000">
                                          <p:val>
                                            <p:strVal val="#ppt_x"/>
                                          </p:val>
                                        </p:tav>
                                      </p:tavLst>
                                    </p:anim>
                                    <p:anim calcmode="lin" valueType="num">
                                      <p:cBhvr>
                                        <p:cTn id="120" dur="1000" fill="hold"/>
                                        <p:tgtEl>
                                          <p:spTgt spid="33"/>
                                        </p:tgtEl>
                                        <p:attrNameLst>
                                          <p:attrName>ppt_y</p:attrName>
                                        </p:attrNameLst>
                                      </p:cBhvr>
                                      <p:tavLst>
                                        <p:tav tm="0">
                                          <p:val>
                                            <p:strVal val="#ppt_y+.1"/>
                                          </p:val>
                                        </p:tav>
                                        <p:tav tm="100000">
                                          <p:val>
                                            <p:strVal val="#ppt_y"/>
                                          </p:val>
                                        </p:tav>
                                      </p:tavLst>
                                    </p:anim>
                                  </p:childTnLst>
                                </p:cTn>
                              </p:par>
                            </p:childTnLst>
                          </p:cTn>
                        </p:par>
                      </p:childTnLst>
                    </p:cTn>
                  </p:par>
                  <p:par>
                    <p:cTn id="121" fill="hold">
                      <p:stCondLst>
                        <p:cond delay="indefinite"/>
                      </p:stCondLst>
                      <p:childTnLst>
                        <p:par>
                          <p:cTn id="122" fill="hold">
                            <p:stCondLst>
                              <p:cond delay="0"/>
                            </p:stCondLst>
                            <p:childTnLst>
                              <p:par>
                                <p:cTn id="123" presetID="42" presetClass="entr" presetSubtype="0" fill="hold" grpId="0" nodeType="clickEffect">
                                  <p:stCondLst>
                                    <p:cond delay="0"/>
                                  </p:stCondLst>
                                  <p:childTnLst>
                                    <p:set>
                                      <p:cBhvr>
                                        <p:cTn id="124" dur="1" fill="hold">
                                          <p:stCondLst>
                                            <p:cond delay="0"/>
                                          </p:stCondLst>
                                        </p:cTn>
                                        <p:tgtEl>
                                          <p:spTgt spid="34"/>
                                        </p:tgtEl>
                                        <p:attrNameLst>
                                          <p:attrName>style.visibility</p:attrName>
                                        </p:attrNameLst>
                                      </p:cBhvr>
                                      <p:to>
                                        <p:strVal val="visible"/>
                                      </p:to>
                                    </p:set>
                                    <p:animEffect transition="in" filter="fade">
                                      <p:cBhvr>
                                        <p:cTn id="125" dur="1000"/>
                                        <p:tgtEl>
                                          <p:spTgt spid="34"/>
                                        </p:tgtEl>
                                      </p:cBhvr>
                                    </p:animEffect>
                                    <p:anim calcmode="lin" valueType="num">
                                      <p:cBhvr>
                                        <p:cTn id="126" dur="1000" fill="hold"/>
                                        <p:tgtEl>
                                          <p:spTgt spid="34"/>
                                        </p:tgtEl>
                                        <p:attrNameLst>
                                          <p:attrName>ppt_x</p:attrName>
                                        </p:attrNameLst>
                                      </p:cBhvr>
                                      <p:tavLst>
                                        <p:tav tm="0">
                                          <p:val>
                                            <p:strVal val="#ppt_x"/>
                                          </p:val>
                                        </p:tav>
                                        <p:tav tm="100000">
                                          <p:val>
                                            <p:strVal val="#ppt_x"/>
                                          </p:val>
                                        </p:tav>
                                      </p:tavLst>
                                    </p:anim>
                                    <p:anim calcmode="lin" valueType="num">
                                      <p:cBhvr>
                                        <p:cTn id="127" dur="1000" fill="hold"/>
                                        <p:tgtEl>
                                          <p:spTgt spid="34"/>
                                        </p:tgtEl>
                                        <p:attrNameLst>
                                          <p:attrName>ppt_y</p:attrName>
                                        </p:attrNameLst>
                                      </p:cBhvr>
                                      <p:tavLst>
                                        <p:tav tm="0">
                                          <p:val>
                                            <p:strVal val="#ppt_y+.1"/>
                                          </p:val>
                                        </p:tav>
                                        <p:tav tm="100000">
                                          <p:val>
                                            <p:strVal val="#ppt_y"/>
                                          </p:val>
                                        </p:tav>
                                      </p:tavLst>
                                    </p:anim>
                                  </p:childTnLst>
                                </p:cTn>
                              </p:par>
                              <p:par>
                                <p:cTn id="128" presetID="42" presetClass="entr" presetSubtype="0" fill="hold" grpId="0" nodeType="withEffect">
                                  <p:stCondLst>
                                    <p:cond delay="0"/>
                                  </p:stCondLst>
                                  <p:childTnLst>
                                    <p:set>
                                      <p:cBhvr>
                                        <p:cTn id="129" dur="1" fill="hold">
                                          <p:stCondLst>
                                            <p:cond delay="0"/>
                                          </p:stCondLst>
                                        </p:cTn>
                                        <p:tgtEl>
                                          <p:spTgt spid="37"/>
                                        </p:tgtEl>
                                        <p:attrNameLst>
                                          <p:attrName>style.visibility</p:attrName>
                                        </p:attrNameLst>
                                      </p:cBhvr>
                                      <p:to>
                                        <p:strVal val="visible"/>
                                      </p:to>
                                    </p:set>
                                    <p:animEffect transition="in" filter="fade">
                                      <p:cBhvr>
                                        <p:cTn id="130" dur="1000"/>
                                        <p:tgtEl>
                                          <p:spTgt spid="37"/>
                                        </p:tgtEl>
                                      </p:cBhvr>
                                    </p:animEffect>
                                    <p:anim calcmode="lin" valueType="num">
                                      <p:cBhvr>
                                        <p:cTn id="131" dur="1000" fill="hold"/>
                                        <p:tgtEl>
                                          <p:spTgt spid="37"/>
                                        </p:tgtEl>
                                        <p:attrNameLst>
                                          <p:attrName>ppt_x</p:attrName>
                                        </p:attrNameLst>
                                      </p:cBhvr>
                                      <p:tavLst>
                                        <p:tav tm="0">
                                          <p:val>
                                            <p:strVal val="#ppt_x"/>
                                          </p:val>
                                        </p:tav>
                                        <p:tav tm="100000">
                                          <p:val>
                                            <p:strVal val="#ppt_x"/>
                                          </p:val>
                                        </p:tav>
                                      </p:tavLst>
                                    </p:anim>
                                    <p:anim calcmode="lin" valueType="num">
                                      <p:cBhvr>
                                        <p:cTn id="132" dur="1000" fill="hold"/>
                                        <p:tgtEl>
                                          <p:spTgt spid="37"/>
                                        </p:tgtEl>
                                        <p:attrNameLst>
                                          <p:attrName>ppt_y</p:attrName>
                                        </p:attrNameLst>
                                      </p:cBhvr>
                                      <p:tavLst>
                                        <p:tav tm="0">
                                          <p:val>
                                            <p:strVal val="#ppt_y+.1"/>
                                          </p:val>
                                        </p:tav>
                                        <p:tav tm="100000">
                                          <p:val>
                                            <p:strVal val="#ppt_y"/>
                                          </p:val>
                                        </p:tav>
                                      </p:tavLst>
                                    </p:anim>
                                  </p:childTnLst>
                                </p:cTn>
                              </p:par>
                              <p:par>
                                <p:cTn id="133" presetID="42" presetClass="entr" presetSubtype="0" fill="hold" grpId="0" nodeType="withEffect">
                                  <p:stCondLst>
                                    <p:cond delay="0"/>
                                  </p:stCondLst>
                                  <p:childTnLst>
                                    <p:set>
                                      <p:cBhvr>
                                        <p:cTn id="134" dur="1" fill="hold">
                                          <p:stCondLst>
                                            <p:cond delay="0"/>
                                          </p:stCondLst>
                                        </p:cTn>
                                        <p:tgtEl>
                                          <p:spTgt spid="35"/>
                                        </p:tgtEl>
                                        <p:attrNameLst>
                                          <p:attrName>style.visibility</p:attrName>
                                        </p:attrNameLst>
                                      </p:cBhvr>
                                      <p:to>
                                        <p:strVal val="visible"/>
                                      </p:to>
                                    </p:set>
                                    <p:animEffect transition="in" filter="fade">
                                      <p:cBhvr>
                                        <p:cTn id="135" dur="1000"/>
                                        <p:tgtEl>
                                          <p:spTgt spid="35"/>
                                        </p:tgtEl>
                                      </p:cBhvr>
                                    </p:animEffect>
                                    <p:anim calcmode="lin" valueType="num">
                                      <p:cBhvr>
                                        <p:cTn id="136" dur="1000" fill="hold"/>
                                        <p:tgtEl>
                                          <p:spTgt spid="35"/>
                                        </p:tgtEl>
                                        <p:attrNameLst>
                                          <p:attrName>ppt_x</p:attrName>
                                        </p:attrNameLst>
                                      </p:cBhvr>
                                      <p:tavLst>
                                        <p:tav tm="0">
                                          <p:val>
                                            <p:strVal val="#ppt_x"/>
                                          </p:val>
                                        </p:tav>
                                        <p:tav tm="100000">
                                          <p:val>
                                            <p:strVal val="#ppt_x"/>
                                          </p:val>
                                        </p:tav>
                                      </p:tavLst>
                                    </p:anim>
                                    <p:anim calcmode="lin" valueType="num">
                                      <p:cBhvr>
                                        <p:cTn id="137" dur="1000" fill="hold"/>
                                        <p:tgtEl>
                                          <p:spTgt spid="35"/>
                                        </p:tgtEl>
                                        <p:attrNameLst>
                                          <p:attrName>ppt_y</p:attrName>
                                        </p:attrNameLst>
                                      </p:cBhvr>
                                      <p:tavLst>
                                        <p:tav tm="0">
                                          <p:val>
                                            <p:strVal val="#ppt_y+.1"/>
                                          </p:val>
                                        </p:tav>
                                        <p:tav tm="100000">
                                          <p:val>
                                            <p:strVal val="#ppt_y"/>
                                          </p:val>
                                        </p:tav>
                                      </p:tavLst>
                                    </p:anim>
                                  </p:childTnLst>
                                </p:cTn>
                              </p:par>
                              <p:par>
                                <p:cTn id="138" presetID="42" presetClass="entr" presetSubtype="0" fill="hold" grpId="0" nodeType="withEffect">
                                  <p:stCondLst>
                                    <p:cond delay="0"/>
                                  </p:stCondLst>
                                  <p:childTnLst>
                                    <p:set>
                                      <p:cBhvr>
                                        <p:cTn id="139" dur="1" fill="hold">
                                          <p:stCondLst>
                                            <p:cond delay="0"/>
                                          </p:stCondLst>
                                        </p:cTn>
                                        <p:tgtEl>
                                          <p:spTgt spid="31"/>
                                        </p:tgtEl>
                                        <p:attrNameLst>
                                          <p:attrName>style.visibility</p:attrName>
                                        </p:attrNameLst>
                                      </p:cBhvr>
                                      <p:to>
                                        <p:strVal val="visible"/>
                                      </p:to>
                                    </p:set>
                                    <p:animEffect transition="in" filter="fade">
                                      <p:cBhvr>
                                        <p:cTn id="140" dur="1000"/>
                                        <p:tgtEl>
                                          <p:spTgt spid="31"/>
                                        </p:tgtEl>
                                      </p:cBhvr>
                                    </p:animEffect>
                                    <p:anim calcmode="lin" valueType="num">
                                      <p:cBhvr>
                                        <p:cTn id="141" dur="1000" fill="hold"/>
                                        <p:tgtEl>
                                          <p:spTgt spid="31"/>
                                        </p:tgtEl>
                                        <p:attrNameLst>
                                          <p:attrName>ppt_x</p:attrName>
                                        </p:attrNameLst>
                                      </p:cBhvr>
                                      <p:tavLst>
                                        <p:tav tm="0">
                                          <p:val>
                                            <p:strVal val="#ppt_x"/>
                                          </p:val>
                                        </p:tav>
                                        <p:tav tm="100000">
                                          <p:val>
                                            <p:strVal val="#ppt_x"/>
                                          </p:val>
                                        </p:tav>
                                      </p:tavLst>
                                    </p:anim>
                                    <p:anim calcmode="lin" valueType="num">
                                      <p:cBhvr>
                                        <p:cTn id="142" dur="1000" fill="hold"/>
                                        <p:tgtEl>
                                          <p:spTgt spid="3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uild="p" animBg="1"/>
      <p:bldP spid="19" grpId="0" animBg="1"/>
      <p:bldP spid="20" grpId="0" animBg="1"/>
      <p:bldP spid="23" grpId="0" animBg="1"/>
      <p:bldP spid="21" grpId="0"/>
      <p:bldP spid="25" grpId="0"/>
      <p:bldP spid="26" grpId="0"/>
      <p:bldP spid="27" grpId="0"/>
      <p:bldP spid="28" grpId="0"/>
      <p:bldP spid="29" grpId="0" animBg="1"/>
      <p:bldP spid="24" grpId="0"/>
      <p:bldP spid="30" grpId="0"/>
      <p:bldP spid="32" grpId="0" animBg="1"/>
      <p:bldP spid="33" grpId="0" animBg="1"/>
      <p:bldP spid="34" grpId="0" animBg="1"/>
      <p:bldP spid="35" grpId="0" animBg="1"/>
      <p:bldP spid="31" grpId="0"/>
      <p:bldP spid="37" grpId="0"/>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Trading chunks</a:t>
            </a:r>
          </a:p>
        </p:txBody>
      </p:sp>
      <p:sp>
        <p:nvSpPr>
          <p:cNvPr id="3" name="Content Placeholder 2"/>
          <p:cNvSpPr>
            <a:spLocks noGrp="1"/>
          </p:cNvSpPr>
          <p:nvPr>
            <p:ph idx="1"/>
          </p:nvPr>
        </p:nvSpPr>
        <p:spPr>
          <a:xfrm>
            <a:off x="685800" y="1676400"/>
            <a:ext cx="7772400" cy="4419600"/>
          </a:xfrm>
        </p:spPr>
        <p:txBody>
          <a:bodyPr/>
          <a:lstStyle/>
          <a:p>
            <a:r>
              <a:rPr lang="en-US" dirty="0"/>
              <a:t>What does Alice know?</a:t>
            </a:r>
          </a:p>
          <a:p>
            <a:pPr lvl="1"/>
            <a:r>
              <a:rPr lang="en-US" dirty="0"/>
              <a:t>Subset of chunks she have.</a:t>
            </a:r>
          </a:p>
          <a:p>
            <a:pPr lvl="1"/>
            <a:r>
              <a:rPr lang="en-US" dirty="0"/>
              <a:t>Which chunks her neighbors have.</a:t>
            </a:r>
          </a:p>
          <a:p>
            <a:r>
              <a:rPr lang="en-US" dirty="0"/>
              <a:t>Which chunks she requests first form neighbors?</a:t>
            </a:r>
          </a:p>
          <a:p>
            <a:pPr lvl="1"/>
            <a:r>
              <a:rPr lang="en-US" dirty="0"/>
              <a:t>Use rarest first (chunks with least repeated copies).</a:t>
            </a:r>
          </a:p>
          <a:p>
            <a:r>
              <a:rPr lang="en-US" dirty="0"/>
              <a:t>Which requests should Alice respond to?</a:t>
            </a:r>
          </a:p>
          <a:p>
            <a:pPr lvl="1"/>
            <a:r>
              <a:rPr lang="en-US" dirty="0"/>
              <a:t>Priority is given to neighbors supplying her data at the highest rate.</a:t>
            </a:r>
          </a:p>
          <a:p>
            <a:pPr lvl="1"/>
            <a:r>
              <a:rPr lang="en-US" dirty="0"/>
              <a:t>Utilize </a:t>
            </a:r>
            <a:r>
              <a:rPr lang="en-US" dirty="0" err="1"/>
              <a:t>unchoked</a:t>
            </a:r>
            <a:r>
              <a:rPr lang="en-US" dirty="0"/>
              <a:t> and optimistically </a:t>
            </a:r>
            <a:r>
              <a:rPr lang="en-US" dirty="0" err="1"/>
              <a:t>unchocked</a:t>
            </a:r>
            <a:r>
              <a:rPr lang="en-US" dirty="0"/>
              <a:t> peers.</a:t>
            </a:r>
          </a:p>
          <a:p>
            <a:pPr lvl="1"/>
            <a:r>
              <a:rPr lang="en-US" dirty="0"/>
              <a:t>Tit-for-tat</a:t>
            </a:r>
          </a:p>
          <a:p>
            <a:pPr lvl="1"/>
            <a:endParaRPr lang="en-US" dirty="0"/>
          </a:p>
        </p:txBody>
      </p:sp>
      <p:sp>
        <p:nvSpPr>
          <p:cNvPr id="4" name="Footer Placeholder 3"/>
          <p:cNvSpPr>
            <a:spLocks noGrp="1"/>
          </p:cNvSpPr>
          <p:nvPr>
            <p:ph type="ftr" sz="quarter" idx="10"/>
          </p:nvPr>
        </p:nvSpPr>
        <p:spPr/>
        <p:txBody>
          <a:bodyPr/>
          <a:lstStyle/>
          <a:p>
            <a:r>
              <a:rPr lang="en-US"/>
              <a:t>CSci4211:          Application Layer</a:t>
            </a:r>
          </a:p>
        </p:txBody>
      </p:sp>
      <p:sp>
        <p:nvSpPr>
          <p:cNvPr id="5" name="Slide Number Placeholder 4"/>
          <p:cNvSpPr>
            <a:spLocks noGrp="1"/>
          </p:cNvSpPr>
          <p:nvPr>
            <p:ph type="sldNum" sz="quarter" idx="11"/>
          </p:nvPr>
        </p:nvSpPr>
        <p:spPr/>
        <p:txBody>
          <a:bodyPr/>
          <a:lstStyle/>
          <a:p>
            <a:fld id="{FD7C3F97-2FC2-48A7-8ACF-004BC1C34C0D}" type="slidenum">
              <a:rPr lang="en-US" smtClean="0"/>
              <a:pPr/>
              <a:t>108</a:t>
            </a:fld>
            <a:endParaRPr lang="en-US"/>
          </a:p>
        </p:txBody>
      </p:sp>
    </p:spTree>
    <p:extLst>
      <p:ext uri="{BB962C8B-B14F-4D97-AF65-F5344CB8AC3E}">
        <p14:creationId xmlns:p14="http://schemas.microsoft.com/office/powerpoint/2010/main" val="3556320793"/>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Optional Material</a:t>
            </a:r>
          </a:p>
        </p:txBody>
      </p:sp>
      <p:sp>
        <p:nvSpPr>
          <p:cNvPr id="3" name="Content Placeholder 2"/>
          <p:cNvSpPr>
            <a:spLocks noGrp="1"/>
          </p:cNvSpPr>
          <p:nvPr>
            <p:ph idx="1"/>
          </p:nvPr>
        </p:nvSpPr>
        <p:spPr/>
        <p:txBody>
          <a:bodyPr/>
          <a:lstStyle/>
          <a:p>
            <a:pPr marL="0" indent="0" algn="ctr">
              <a:buNone/>
            </a:pPr>
            <a:r>
              <a:rPr lang="en-US" sz="3600" dirty="0"/>
              <a:t>Cloud Computing </a:t>
            </a:r>
          </a:p>
          <a:p>
            <a:pPr marL="0" indent="0" algn="ctr">
              <a:buNone/>
            </a:pPr>
            <a:r>
              <a:rPr lang="en-US" sz="3600" dirty="0"/>
              <a:t>    and </a:t>
            </a:r>
          </a:p>
          <a:p>
            <a:pPr marL="0" indent="0" algn="ctr">
              <a:buNone/>
            </a:pPr>
            <a:r>
              <a:rPr lang="en-US" sz="3600" dirty="0"/>
              <a:t>Content Distribution Networks</a:t>
            </a:r>
          </a:p>
          <a:p>
            <a:pPr marL="0" indent="0" algn="ctr">
              <a:buNone/>
            </a:pPr>
            <a:endParaRPr lang="en-US" sz="2400" dirty="0"/>
          </a:p>
          <a:p>
            <a:pPr marL="0" indent="0" algn="ctr">
              <a:buNone/>
            </a:pPr>
            <a:r>
              <a:rPr lang="en-US" sz="3200" dirty="0"/>
              <a:t>  </a:t>
            </a:r>
            <a:r>
              <a:rPr lang="en-US" sz="3200" dirty="0">
                <a:solidFill>
                  <a:srgbClr val="6600FF"/>
                </a:solidFill>
              </a:rPr>
              <a:t>(and role of DNS for </a:t>
            </a:r>
            <a:r>
              <a:rPr lang="en-US" sz="3200" i="1" dirty="0">
                <a:solidFill>
                  <a:srgbClr val="6600FF"/>
                </a:solidFill>
              </a:rPr>
              <a:t>location-aware </a:t>
            </a:r>
            <a:r>
              <a:rPr lang="en-US" sz="3200" dirty="0">
                <a:solidFill>
                  <a:srgbClr val="6600FF"/>
                </a:solidFill>
              </a:rPr>
              <a:t>server IP resolution)</a:t>
            </a:r>
          </a:p>
        </p:txBody>
      </p:sp>
      <p:sp>
        <p:nvSpPr>
          <p:cNvPr id="4" name="Footer Placeholder 3"/>
          <p:cNvSpPr>
            <a:spLocks noGrp="1"/>
          </p:cNvSpPr>
          <p:nvPr>
            <p:ph type="ftr" sz="quarter" idx="10"/>
          </p:nvPr>
        </p:nvSpPr>
        <p:spPr/>
        <p:txBody>
          <a:bodyPr/>
          <a:lstStyle/>
          <a:p>
            <a:r>
              <a:rPr lang="en-US"/>
              <a:t>CSci4211:          Application Layer</a:t>
            </a:r>
          </a:p>
        </p:txBody>
      </p:sp>
      <p:sp>
        <p:nvSpPr>
          <p:cNvPr id="5" name="Slide Number Placeholder 4"/>
          <p:cNvSpPr>
            <a:spLocks noGrp="1"/>
          </p:cNvSpPr>
          <p:nvPr>
            <p:ph type="sldNum" sz="quarter" idx="11"/>
          </p:nvPr>
        </p:nvSpPr>
        <p:spPr/>
        <p:txBody>
          <a:bodyPr/>
          <a:lstStyle/>
          <a:p>
            <a:fld id="{FD7C3F97-2FC2-48A7-8ACF-004BC1C34C0D}" type="slidenum">
              <a:rPr lang="en-US" smtClean="0"/>
              <a:pPr/>
              <a:t>109</a:t>
            </a:fld>
            <a:endParaRPr lang="en-US"/>
          </a:p>
        </p:txBody>
      </p:sp>
    </p:spTree>
    <p:extLst>
      <p:ext uri="{BB962C8B-B14F-4D97-AF65-F5344CB8AC3E}">
        <p14:creationId xmlns:p14="http://schemas.microsoft.com/office/powerpoint/2010/main" val="18658214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4"/>
          <p:cNvSpPr>
            <a:spLocks noGrp="1"/>
          </p:cNvSpPr>
          <p:nvPr>
            <p:ph type="sldNum" sz="quarter" idx="4294967295"/>
          </p:nvPr>
        </p:nvSpPr>
        <p:spPr>
          <a:xfrm>
            <a:off x="8229600" y="6172200"/>
            <a:ext cx="381000" cy="457200"/>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Comic Sans MS" charset="0"/>
                <a:ea typeface="ＭＳ Ｐゴシック" charset="0"/>
              </a:defRPr>
            </a:lvl1pPr>
            <a:lvl2pPr marL="742950" indent="-285750">
              <a:defRPr sz="2400">
                <a:solidFill>
                  <a:schemeClr val="tx1"/>
                </a:solidFill>
                <a:latin typeface="Comic Sans MS" charset="0"/>
                <a:ea typeface="ＭＳ Ｐゴシック" charset="0"/>
              </a:defRPr>
            </a:lvl2pPr>
            <a:lvl3pPr marL="1143000" indent="-228600">
              <a:defRPr sz="2400">
                <a:solidFill>
                  <a:schemeClr val="tx1"/>
                </a:solidFill>
                <a:latin typeface="Comic Sans MS" charset="0"/>
                <a:ea typeface="ＭＳ Ｐゴシック" charset="0"/>
              </a:defRPr>
            </a:lvl3pPr>
            <a:lvl4pPr marL="1600200" indent="-228600">
              <a:defRPr sz="2400">
                <a:solidFill>
                  <a:schemeClr val="tx1"/>
                </a:solidFill>
                <a:latin typeface="Comic Sans MS" charset="0"/>
                <a:ea typeface="ＭＳ Ｐゴシック" charset="0"/>
              </a:defRPr>
            </a:lvl4pPr>
            <a:lvl5pPr marL="2057400" indent="-228600">
              <a:defRPr sz="2400">
                <a:solidFill>
                  <a:schemeClr val="tx1"/>
                </a:solidFill>
                <a:latin typeface="Comic Sans MS" charset="0"/>
                <a:ea typeface="ＭＳ Ｐゴシック" charset="0"/>
              </a:defRPr>
            </a:lvl5pPr>
            <a:lvl6pPr marL="2514600" indent="-228600" eaLnBrk="0" fontAlgn="base" hangingPunct="0">
              <a:spcBef>
                <a:spcPct val="20000"/>
              </a:spcBef>
              <a:spcAft>
                <a:spcPct val="0"/>
              </a:spcAft>
              <a:buClr>
                <a:schemeClr val="accent2"/>
              </a:buClr>
              <a:buSzPct val="85000"/>
              <a:buFont typeface="ZapfDingbats" charset="0"/>
              <a:defRPr sz="2400">
                <a:solidFill>
                  <a:schemeClr val="tx1"/>
                </a:solidFill>
                <a:latin typeface="Comic Sans MS" charset="0"/>
                <a:ea typeface="ＭＳ Ｐゴシック" charset="0"/>
              </a:defRPr>
            </a:lvl6pPr>
            <a:lvl7pPr marL="2971800" indent="-228600" eaLnBrk="0" fontAlgn="base" hangingPunct="0">
              <a:spcBef>
                <a:spcPct val="20000"/>
              </a:spcBef>
              <a:spcAft>
                <a:spcPct val="0"/>
              </a:spcAft>
              <a:buClr>
                <a:schemeClr val="accent2"/>
              </a:buClr>
              <a:buSzPct val="85000"/>
              <a:buFont typeface="ZapfDingbats" charset="0"/>
              <a:defRPr sz="2400">
                <a:solidFill>
                  <a:schemeClr val="tx1"/>
                </a:solidFill>
                <a:latin typeface="Comic Sans MS" charset="0"/>
                <a:ea typeface="ＭＳ Ｐゴシック" charset="0"/>
              </a:defRPr>
            </a:lvl7pPr>
            <a:lvl8pPr marL="3429000" indent="-228600" eaLnBrk="0" fontAlgn="base" hangingPunct="0">
              <a:spcBef>
                <a:spcPct val="20000"/>
              </a:spcBef>
              <a:spcAft>
                <a:spcPct val="0"/>
              </a:spcAft>
              <a:buClr>
                <a:schemeClr val="accent2"/>
              </a:buClr>
              <a:buSzPct val="85000"/>
              <a:buFont typeface="ZapfDingbats" charset="0"/>
              <a:defRPr sz="2400">
                <a:solidFill>
                  <a:schemeClr val="tx1"/>
                </a:solidFill>
                <a:latin typeface="Comic Sans MS" charset="0"/>
                <a:ea typeface="ＭＳ Ｐゴシック" charset="0"/>
              </a:defRPr>
            </a:lvl8pPr>
            <a:lvl9pPr marL="3886200" indent="-228600" eaLnBrk="0" fontAlgn="base" hangingPunct="0">
              <a:spcBef>
                <a:spcPct val="20000"/>
              </a:spcBef>
              <a:spcAft>
                <a:spcPct val="0"/>
              </a:spcAft>
              <a:buClr>
                <a:schemeClr val="accent2"/>
              </a:buClr>
              <a:buSzPct val="85000"/>
              <a:buFont typeface="ZapfDingbats" charset="0"/>
              <a:defRPr sz="2400">
                <a:solidFill>
                  <a:schemeClr val="tx1"/>
                </a:solidFill>
                <a:latin typeface="Comic Sans MS" charset="0"/>
                <a:ea typeface="ＭＳ Ｐゴシック" charset="0"/>
              </a:defRPr>
            </a:lvl9pPr>
          </a:lstStyle>
          <a:p>
            <a:fld id="{099D3A65-8C0C-FA49-8E8E-18F6E0C6A6FB}" type="slidenum">
              <a:rPr lang="en-US" sz="1400"/>
              <a:pPr/>
              <a:t>11</a:t>
            </a:fld>
            <a:endParaRPr lang="en-US" sz="1400" dirty="0"/>
          </a:p>
        </p:txBody>
      </p:sp>
      <p:sp>
        <p:nvSpPr>
          <p:cNvPr id="18435" name="Rectangle 2"/>
          <p:cNvSpPr>
            <a:spLocks noGrp="1" noChangeArrowheads="1"/>
          </p:cNvSpPr>
          <p:nvPr>
            <p:ph type="title"/>
          </p:nvPr>
        </p:nvSpPr>
        <p:spPr>
          <a:xfrm>
            <a:off x="685800" y="152400"/>
            <a:ext cx="7772400" cy="1143000"/>
          </a:xfrm>
        </p:spPr>
        <p:txBody>
          <a:bodyPr/>
          <a:lstStyle/>
          <a:p>
            <a:r>
              <a:rPr lang="en-US" dirty="0">
                <a:latin typeface="Comic Sans MS" charset="0"/>
              </a:rPr>
              <a:t>Hostnames</a:t>
            </a:r>
          </a:p>
        </p:txBody>
      </p:sp>
      <p:sp>
        <p:nvSpPr>
          <p:cNvPr id="1882115" name="Rectangle 3"/>
          <p:cNvSpPr>
            <a:spLocks noGrp="1" noChangeArrowheads="1"/>
          </p:cNvSpPr>
          <p:nvPr>
            <p:ph type="body" idx="1"/>
          </p:nvPr>
        </p:nvSpPr>
        <p:spPr>
          <a:xfrm>
            <a:off x="609600" y="1295400"/>
            <a:ext cx="8229600" cy="4114800"/>
          </a:xfrm>
        </p:spPr>
        <p:txBody>
          <a:bodyPr/>
          <a:lstStyle/>
          <a:p>
            <a:pPr>
              <a:lnSpc>
                <a:spcPct val="90000"/>
              </a:lnSpc>
            </a:pPr>
            <a:r>
              <a:rPr lang="en-US" sz="2400" dirty="0">
                <a:latin typeface="Comic Sans MS" charset="0"/>
              </a:rPr>
              <a:t>206.207.85.33  67.99.176.30</a:t>
            </a:r>
          </a:p>
          <a:p>
            <a:pPr>
              <a:lnSpc>
                <a:spcPct val="90000"/>
              </a:lnSpc>
            </a:pPr>
            <a:r>
              <a:rPr lang="en-US" altLang="zh-CN" sz="2400" dirty="0" err="1">
                <a:latin typeface="Comic Sans MS" charset="0"/>
                <a:ea typeface="宋体" charset="0"/>
                <a:cs typeface="宋体" charset="0"/>
              </a:rPr>
              <a:t>www.home.com</a:t>
            </a:r>
            <a:r>
              <a:rPr lang="en-US" altLang="zh-CN" sz="2400" dirty="0">
                <a:latin typeface="Comic Sans MS" charset="0"/>
                <a:ea typeface="宋体" charset="0"/>
                <a:cs typeface="宋体" charset="0"/>
              </a:rPr>
              <a:t>  </a:t>
            </a:r>
            <a:r>
              <a:rPr lang="en-US" altLang="zh-CN" sz="2400" dirty="0" err="1">
                <a:latin typeface="Comic Sans MS" charset="0"/>
                <a:ea typeface="宋体" charset="0"/>
                <a:cs typeface="宋体" charset="0"/>
              </a:rPr>
              <a:t>www.funnymovies.com</a:t>
            </a:r>
            <a:endParaRPr lang="en-US" altLang="zh-CN" sz="2400" dirty="0">
              <a:latin typeface="Comic Sans MS" charset="0"/>
              <a:ea typeface="宋体" charset="0"/>
              <a:cs typeface="宋体" charset="0"/>
            </a:endParaRPr>
          </a:p>
          <a:p>
            <a:pPr>
              <a:lnSpc>
                <a:spcPct val="90000"/>
              </a:lnSpc>
            </a:pPr>
            <a:endParaRPr lang="en-US" altLang="zh-CN" sz="2400" dirty="0">
              <a:latin typeface="Comic Sans MS" charset="0"/>
              <a:ea typeface="宋体" charset="0"/>
              <a:cs typeface="宋体" charset="0"/>
            </a:endParaRPr>
          </a:p>
          <a:p>
            <a:pPr>
              <a:lnSpc>
                <a:spcPct val="90000"/>
              </a:lnSpc>
            </a:pPr>
            <a:r>
              <a:rPr lang="en-US" sz="2400" dirty="0">
                <a:latin typeface="Comic Sans MS" charset="0"/>
              </a:rPr>
              <a:t>Machines are good at remembering numbers, while human beings are good at remember names.</a:t>
            </a:r>
          </a:p>
          <a:p>
            <a:pPr>
              <a:lnSpc>
                <a:spcPct val="90000"/>
              </a:lnSpc>
            </a:pPr>
            <a:endParaRPr lang="en-US" sz="2400" dirty="0">
              <a:latin typeface="Comic Sans MS" charset="0"/>
            </a:endParaRPr>
          </a:p>
          <a:p>
            <a:pPr>
              <a:lnSpc>
                <a:spcPct val="90000"/>
              </a:lnSpc>
            </a:pPr>
            <a:r>
              <a:rPr lang="en-US" sz="2400" dirty="0">
                <a:latin typeface="Comic Sans MS" charset="0"/>
              </a:rPr>
              <a:t>The name (e.g., </a:t>
            </a:r>
            <a:r>
              <a:rPr lang="en-US" sz="2400" dirty="0">
                <a:latin typeface="Comic Sans MS" charset="0"/>
                <a:hlinkClick r:id="rId3"/>
              </a:rPr>
              <a:t>www.cs.umn.edu</a:t>
            </a:r>
            <a:r>
              <a:rPr lang="en-US" sz="2400" dirty="0">
                <a:latin typeface="Comic Sans MS" charset="0"/>
              </a:rPr>
              <a:t>) consists of multiple parts:</a:t>
            </a:r>
          </a:p>
          <a:p>
            <a:pPr lvl="1">
              <a:lnSpc>
                <a:spcPct val="90000"/>
              </a:lnSpc>
            </a:pPr>
            <a:r>
              <a:rPr lang="en-US" dirty="0">
                <a:latin typeface="Comic Sans MS" charset="0"/>
              </a:rPr>
              <a:t>First part is a machine name (or special identifier like www)</a:t>
            </a:r>
          </a:p>
          <a:p>
            <a:pPr lvl="1">
              <a:lnSpc>
                <a:spcPct val="90000"/>
              </a:lnSpc>
            </a:pPr>
            <a:r>
              <a:rPr lang="en-US" dirty="0">
                <a:latin typeface="Comic Sans MS" charset="0"/>
              </a:rPr>
              <a:t>Each successive part is a domain name which contains the previous domain</a:t>
            </a:r>
          </a:p>
        </p:txBody>
      </p:sp>
      <p:sp>
        <p:nvSpPr>
          <p:cNvPr id="5" name="Footer Placeholder 4"/>
          <p:cNvSpPr>
            <a:spLocks noGrp="1"/>
          </p:cNvSpPr>
          <p:nvPr>
            <p:ph type="ftr" sz="quarter" idx="10"/>
          </p:nvPr>
        </p:nvSpPr>
        <p:spPr>
          <a:xfrm>
            <a:off x="3048000" y="6248400"/>
            <a:ext cx="2971800" cy="457200"/>
          </a:xfrm>
        </p:spPr>
        <p:txBody>
          <a:bodyPr/>
          <a:lstStyle/>
          <a:p>
            <a:r>
              <a:rPr lang="en-US" dirty="0"/>
              <a:t>CSci4211:          Application Layer</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882115">
                                            <p:txEl>
                                              <p:pRg st="0" end="0"/>
                                            </p:txEl>
                                          </p:spTgt>
                                        </p:tgtEl>
                                        <p:attrNameLst>
                                          <p:attrName>style.visibility</p:attrName>
                                        </p:attrNameLst>
                                      </p:cBhvr>
                                      <p:to>
                                        <p:strVal val="visible"/>
                                      </p:to>
                                    </p:set>
                                  </p:childTnLst>
                                  <p:subTnLst>
                                    <p:set>
                                      <p:cBhvr override="childStyle">
                                        <p:cTn dur="1" fill="hold" display="0" masterRel="nextClick" afterEffect="1"/>
                                        <p:tgtEl>
                                          <p:spTgt spid="1882115">
                                            <p:txEl>
                                              <p:pRg st="0" end="0"/>
                                            </p:txEl>
                                          </p:spTgt>
                                        </p:tgtEl>
                                        <p:attrNameLst>
                                          <p:attrName>style.visibility</p:attrName>
                                        </p:attrNameLst>
                                      </p:cBhvr>
                                      <p:to>
                                        <p:strVal val="hidden"/>
                                      </p:to>
                                    </p:set>
                                  </p:sub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882115">
                                            <p:txEl>
                                              <p:pRg st="1" end="1"/>
                                            </p:txEl>
                                          </p:spTgt>
                                        </p:tgtEl>
                                        <p:attrNameLst>
                                          <p:attrName>style.visibility</p:attrName>
                                        </p:attrNameLst>
                                      </p:cBhvr>
                                      <p:to>
                                        <p:strVal val="visible"/>
                                      </p:to>
                                    </p:set>
                                  </p:childTnLst>
                                  <p:subTnLst>
                                    <p:set>
                                      <p:cBhvr override="childStyle">
                                        <p:cTn dur="1" fill="hold" display="0" masterRel="nextClick" afterEffect="1"/>
                                        <p:tgtEl>
                                          <p:spTgt spid="1882115">
                                            <p:txEl>
                                              <p:pRg st="1" end="1"/>
                                            </p:txEl>
                                          </p:spTgt>
                                        </p:tgtEl>
                                        <p:attrNameLst>
                                          <p:attrName>style.visibility</p:attrName>
                                        </p:attrNameLst>
                                      </p:cBhvr>
                                      <p:to>
                                        <p:strVal val="hidden"/>
                                      </p:to>
                                    </p:set>
                                  </p:sub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882115">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882115">
                                            <p:txEl>
                                              <p:pRg st="5" end="5"/>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882115">
                                            <p:txEl>
                                              <p:pRg st="6" end="6"/>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188211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8660" y="0"/>
            <a:ext cx="7772400" cy="1144429"/>
          </a:xfrm>
        </p:spPr>
        <p:txBody>
          <a:bodyPr/>
          <a:lstStyle/>
          <a:p>
            <a:pPr>
              <a:defRPr/>
            </a:pPr>
            <a:r>
              <a:rPr lang="en-US" dirty="0"/>
              <a:t>Content Distribution Ecosystem</a:t>
            </a:r>
          </a:p>
        </p:txBody>
      </p:sp>
      <p:sp>
        <p:nvSpPr>
          <p:cNvPr id="18434" name="TextBox 35"/>
          <p:cNvSpPr txBox="1">
            <a:spLocks noChangeArrowheads="1"/>
          </p:cNvSpPr>
          <p:nvPr/>
        </p:nvSpPr>
        <p:spPr bwMode="auto">
          <a:xfrm>
            <a:off x="808673" y="3566160"/>
            <a:ext cx="1997393" cy="3416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Times New Roman" charset="0"/>
                <a:ea typeface="ＭＳ Ｐゴシック" charset="-128"/>
              </a:defRPr>
            </a:lvl1pPr>
            <a:lvl2pPr marL="742950" indent="-285750" eaLnBrk="0" hangingPunct="0">
              <a:defRPr sz="2400">
                <a:solidFill>
                  <a:schemeClr val="tx1"/>
                </a:solidFill>
                <a:latin typeface="Times New Roman" charset="0"/>
                <a:ea typeface="ＭＳ Ｐゴシック" charset="-128"/>
              </a:defRPr>
            </a:lvl2pPr>
            <a:lvl3pPr marL="1143000" indent="-228600" eaLnBrk="0" hangingPunct="0">
              <a:defRPr sz="2400">
                <a:solidFill>
                  <a:schemeClr val="tx1"/>
                </a:solidFill>
                <a:latin typeface="Times New Roman" charset="0"/>
                <a:ea typeface="ＭＳ Ｐゴシック" charset="-128"/>
              </a:defRPr>
            </a:lvl3pPr>
            <a:lvl4pPr marL="1600200" indent="-228600" eaLnBrk="0" hangingPunct="0">
              <a:defRPr sz="2400">
                <a:solidFill>
                  <a:schemeClr val="tx1"/>
                </a:solidFill>
                <a:latin typeface="Times New Roman" charset="0"/>
                <a:ea typeface="ＭＳ Ｐゴシック" charset="-128"/>
              </a:defRPr>
            </a:lvl4pPr>
            <a:lvl5pPr marL="2057400" indent="-228600" eaLnBrk="0" hangingPunct="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pPr eaLnBrk="1" hangingPunct="1"/>
            <a:endParaRPr lang="x-none" altLang="x-none" sz="1620" b="1">
              <a:solidFill>
                <a:srgbClr val="FF0000"/>
              </a:solidFill>
            </a:endParaRPr>
          </a:p>
        </p:txBody>
      </p:sp>
      <p:sp>
        <p:nvSpPr>
          <p:cNvPr id="18435" name="TextBox 36"/>
          <p:cNvSpPr txBox="1">
            <a:spLocks noChangeArrowheads="1"/>
          </p:cNvSpPr>
          <p:nvPr/>
        </p:nvSpPr>
        <p:spPr bwMode="auto">
          <a:xfrm>
            <a:off x="1965960" y="5692140"/>
            <a:ext cx="754380" cy="3416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Times New Roman" charset="0"/>
                <a:ea typeface="ＭＳ Ｐゴシック" charset="-128"/>
              </a:defRPr>
            </a:lvl1pPr>
            <a:lvl2pPr marL="742950" indent="-285750" eaLnBrk="0" hangingPunct="0">
              <a:defRPr sz="2400">
                <a:solidFill>
                  <a:schemeClr val="tx1"/>
                </a:solidFill>
                <a:latin typeface="Times New Roman" charset="0"/>
                <a:ea typeface="ＭＳ Ｐゴシック" charset="-128"/>
              </a:defRPr>
            </a:lvl2pPr>
            <a:lvl3pPr marL="1143000" indent="-228600" eaLnBrk="0" hangingPunct="0">
              <a:defRPr sz="2400">
                <a:solidFill>
                  <a:schemeClr val="tx1"/>
                </a:solidFill>
                <a:latin typeface="Times New Roman" charset="0"/>
                <a:ea typeface="ＭＳ Ｐゴシック" charset="-128"/>
              </a:defRPr>
            </a:lvl3pPr>
            <a:lvl4pPr marL="1600200" indent="-228600" eaLnBrk="0" hangingPunct="0">
              <a:defRPr sz="2400">
                <a:solidFill>
                  <a:schemeClr val="tx1"/>
                </a:solidFill>
                <a:latin typeface="Times New Roman" charset="0"/>
                <a:ea typeface="ＭＳ Ｐゴシック" charset="-128"/>
              </a:defRPr>
            </a:lvl4pPr>
            <a:lvl5pPr marL="2057400" indent="-228600" eaLnBrk="0" hangingPunct="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pPr eaLnBrk="1" hangingPunct="1"/>
            <a:r>
              <a:rPr lang="en-US" altLang="x-none" sz="1620" b="1">
                <a:solidFill>
                  <a:srgbClr val="000090"/>
                </a:solidFill>
              </a:rPr>
              <a:t>ISP</a:t>
            </a:r>
          </a:p>
        </p:txBody>
      </p:sp>
      <p:grpSp>
        <p:nvGrpSpPr>
          <p:cNvPr id="17412" name="Group 115"/>
          <p:cNvGrpSpPr>
            <a:grpSpLocks/>
          </p:cNvGrpSpPr>
          <p:nvPr/>
        </p:nvGrpSpPr>
        <p:grpSpPr bwMode="auto">
          <a:xfrm>
            <a:off x="0" y="3154680"/>
            <a:ext cx="1634490" cy="1028700"/>
            <a:chOff x="-4521200" y="-304800"/>
            <a:chExt cx="1816209" cy="1143000"/>
          </a:xfrm>
        </p:grpSpPr>
        <p:sp>
          <p:nvSpPr>
            <p:cNvPr id="9" name="Cloud 8"/>
            <p:cNvSpPr>
              <a:spLocks/>
            </p:cNvSpPr>
            <p:nvPr/>
          </p:nvSpPr>
          <p:spPr bwMode="auto">
            <a:xfrm>
              <a:off x="-4521200" y="-304800"/>
              <a:ext cx="1639986" cy="1143000"/>
            </a:xfrm>
            <a:custGeom>
              <a:avLst/>
              <a:gdLst>
                <a:gd name="T0" fmla="*/ 178159 w 43200"/>
                <a:gd name="T1" fmla="*/ 692600 h 43200"/>
                <a:gd name="T2" fmla="*/ 81999 w 43200"/>
                <a:gd name="T3" fmla="*/ 671513 h 43200"/>
                <a:gd name="T4" fmla="*/ 263005 w 43200"/>
                <a:gd name="T5" fmla="*/ 923369 h 43200"/>
                <a:gd name="T6" fmla="*/ 220943 w 43200"/>
                <a:gd name="T7" fmla="*/ 933450 h 43200"/>
                <a:gd name="T8" fmla="*/ 625548 w 43200"/>
                <a:gd name="T9" fmla="*/ 1034256 h 43200"/>
                <a:gd name="T10" fmla="*/ 600189 w 43200"/>
                <a:gd name="T11" fmla="*/ 988219 h 43200"/>
                <a:gd name="T12" fmla="*/ 1094349 w 43200"/>
                <a:gd name="T13" fmla="*/ 919454 h 43200"/>
                <a:gd name="T14" fmla="*/ 1084213 w 43200"/>
                <a:gd name="T15" fmla="*/ 969963 h 43200"/>
                <a:gd name="T16" fmla="*/ 1295627 w 43200"/>
                <a:gd name="T17" fmla="*/ 607325 h 43200"/>
                <a:gd name="T18" fmla="*/ 1419043 w 43200"/>
                <a:gd name="T19" fmla="*/ 796131 h 43200"/>
                <a:gd name="T20" fmla="*/ 1586762 w 43200"/>
                <a:gd name="T21" fmla="*/ 406241 h 43200"/>
                <a:gd name="T22" fmla="*/ 1531792 w 43200"/>
                <a:gd name="T23" fmla="*/ 477044 h 43200"/>
                <a:gd name="T24" fmla="*/ 1454880 w 43200"/>
                <a:gd name="T25" fmla="*/ 143563 h 43200"/>
                <a:gd name="T26" fmla="*/ 1457765 w 43200"/>
                <a:gd name="T27" fmla="*/ 177006 h 43200"/>
                <a:gd name="T28" fmla="*/ 1103878 w 43200"/>
                <a:gd name="T29" fmla="*/ 104563 h 43200"/>
                <a:gd name="T30" fmla="*/ 1132046 w 43200"/>
                <a:gd name="T31" fmla="*/ 61913 h 43200"/>
                <a:gd name="T32" fmla="*/ 840531 w 43200"/>
                <a:gd name="T33" fmla="*/ 124883 h 43200"/>
                <a:gd name="T34" fmla="*/ 854159 w 43200"/>
                <a:gd name="T35" fmla="*/ 88106 h 43200"/>
                <a:gd name="T36" fmla="*/ 531477 w 43200"/>
                <a:gd name="T37" fmla="*/ 137372 h 43200"/>
                <a:gd name="T38" fmla="*/ 580828 w 43200"/>
                <a:gd name="T39" fmla="*/ 173038 h 43200"/>
                <a:gd name="T40" fmla="*/ 156672 w 43200"/>
                <a:gd name="T41" fmla="*/ 417751 h 43200"/>
                <a:gd name="T42" fmla="*/ 148054 w 43200"/>
                <a:gd name="T43" fmla="*/ 380206 h 4320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43200" h="43200">
                  <a:moveTo>
                    <a:pt x="3900" y="14370"/>
                  </a:moveTo>
                  <a:cubicBezTo>
                    <a:pt x="3629" y="11657"/>
                    <a:pt x="4261" y="8921"/>
                    <a:pt x="5623" y="6907"/>
                  </a:cubicBezTo>
                  <a:cubicBezTo>
                    <a:pt x="7775" y="3726"/>
                    <a:pt x="11264" y="3017"/>
                    <a:pt x="14005" y="5202"/>
                  </a:cubicBezTo>
                  <a:cubicBezTo>
                    <a:pt x="15678" y="909"/>
                    <a:pt x="19914" y="22"/>
                    <a:pt x="22456" y="3432"/>
                  </a:cubicBezTo>
                  <a:cubicBezTo>
                    <a:pt x="23097" y="1683"/>
                    <a:pt x="24328" y="474"/>
                    <a:pt x="25749" y="200"/>
                  </a:cubicBezTo>
                  <a:cubicBezTo>
                    <a:pt x="27313" y="-102"/>
                    <a:pt x="28875" y="770"/>
                    <a:pt x="29833" y="2481"/>
                  </a:cubicBezTo>
                  <a:cubicBezTo>
                    <a:pt x="31215" y="267"/>
                    <a:pt x="33501" y="-460"/>
                    <a:pt x="35463" y="690"/>
                  </a:cubicBezTo>
                  <a:cubicBezTo>
                    <a:pt x="36958" y="1566"/>
                    <a:pt x="38030" y="3400"/>
                    <a:pt x="38318" y="5576"/>
                  </a:cubicBezTo>
                  <a:cubicBezTo>
                    <a:pt x="40046" y="6218"/>
                    <a:pt x="41422" y="7998"/>
                    <a:pt x="41982" y="10318"/>
                  </a:cubicBezTo>
                  <a:cubicBezTo>
                    <a:pt x="42389" y="12002"/>
                    <a:pt x="42331" y="13831"/>
                    <a:pt x="41818" y="15460"/>
                  </a:cubicBezTo>
                  <a:cubicBezTo>
                    <a:pt x="43079" y="17694"/>
                    <a:pt x="43520" y="20590"/>
                    <a:pt x="43016" y="23322"/>
                  </a:cubicBezTo>
                  <a:cubicBezTo>
                    <a:pt x="42346" y="26954"/>
                    <a:pt x="40128" y="29674"/>
                    <a:pt x="37404" y="30204"/>
                  </a:cubicBezTo>
                  <a:cubicBezTo>
                    <a:pt x="37391" y="32471"/>
                    <a:pt x="36658" y="34621"/>
                    <a:pt x="35395" y="36101"/>
                  </a:cubicBezTo>
                  <a:cubicBezTo>
                    <a:pt x="33476" y="38350"/>
                    <a:pt x="30704" y="38639"/>
                    <a:pt x="28555" y="36815"/>
                  </a:cubicBezTo>
                  <a:cubicBezTo>
                    <a:pt x="27860" y="39948"/>
                    <a:pt x="25999" y="42343"/>
                    <a:pt x="23667" y="43106"/>
                  </a:cubicBezTo>
                  <a:cubicBezTo>
                    <a:pt x="20919" y="44005"/>
                    <a:pt x="18051" y="42473"/>
                    <a:pt x="16480" y="39266"/>
                  </a:cubicBezTo>
                  <a:cubicBezTo>
                    <a:pt x="12772" y="42310"/>
                    <a:pt x="7956" y="40599"/>
                    <a:pt x="5804" y="35472"/>
                  </a:cubicBezTo>
                  <a:cubicBezTo>
                    <a:pt x="3690" y="35809"/>
                    <a:pt x="1705" y="34024"/>
                    <a:pt x="1110" y="31250"/>
                  </a:cubicBezTo>
                  <a:cubicBezTo>
                    <a:pt x="679" y="29243"/>
                    <a:pt x="1060" y="27077"/>
                    <a:pt x="2113" y="25551"/>
                  </a:cubicBezTo>
                  <a:cubicBezTo>
                    <a:pt x="619" y="24354"/>
                    <a:pt x="-213" y="22057"/>
                    <a:pt x="-5" y="19704"/>
                  </a:cubicBezTo>
                  <a:cubicBezTo>
                    <a:pt x="239" y="16949"/>
                    <a:pt x="1845" y="14791"/>
                    <a:pt x="3863" y="14507"/>
                  </a:cubicBezTo>
                  <a:cubicBezTo>
                    <a:pt x="3875" y="14461"/>
                    <a:pt x="3888" y="14416"/>
                    <a:pt x="3900" y="14370"/>
                  </a:cubicBezTo>
                  <a:close/>
                </a:path>
                <a:path w="43200" h="43200" fill="none">
                  <a:moveTo>
                    <a:pt x="4693" y="26177"/>
                  </a:moveTo>
                  <a:cubicBezTo>
                    <a:pt x="3809" y="26271"/>
                    <a:pt x="2925" y="25993"/>
                    <a:pt x="2160" y="25380"/>
                  </a:cubicBezTo>
                  <a:moveTo>
                    <a:pt x="6928" y="34899"/>
                  </a:moveTo>
                  <a:cubicBezTo>
                    <a:pt x="6573" y="35092"/>
                    <a:pt x="6200" y="35220"/>
                    <a:pt x="5820" y="35280"/>
                  </a:cubicBezTo>
                  <a:moveTo>
                    <a:pt x="16478" y="39090"/>
                  </a:moveTo>
                  <a:cubicBezTo>
                    <a:pt x="16211" y="38544"/>
                    <a:pt x="15987" y="37961"/>
                    <a:pt x="15810" y="37350"/>
                  </a:cubicBezTo>
                  <a:moveTo>
                    <a:pt x="28827" y="34751"/>
                  </a:moveTo>
                  <a:cubicBezTo>
                    <a:pt x="28788" y="35398"/>
                    <a:pt x="28698" y="36038"/>
                    <a:pt x="28560" y="36660"/>
                  </a:cubicBezTo>
                  <a:moveTo>
                    <a:pt x="34129" y="22954"/>
                  </a:moveTo>
                  <a:cubicBezTo>
                    <a:pt x="36133" y="24282"/>
                    <a:pt x="37398" y="27058"/>
                    <a:pt x="37380" y="30090"/>
                  </a:cubicBezTo>
                  <a:moveTo>
                    <a:pt x="41798" y="15354"/>
                  </a:moveTo>
                  <a:cubicBezTo>
                    <a:pt x="41473" y="16386"/>
                    <a:pt x="40978" y="17302"/>
                    <a:pt x="40350" y="18030"/>
                  </a:cubicBezTo>
                  <a:moveTo>
                    <a:pt x="38324" y="5426"/>
                  </a:moveTo>
                  <a:cubicBezTo>
                    <a:pt x="38379" y="5843"/>
                    <a:pt x="38405" y="6266"/>
                    <a:pt x="38400" y="6690"/>
                  </a:cubicBezTo>
                  <a:moveTo>
                    <a:pt x="29078" y="3952"/>
                  </a:moveTo>
                  <a:cubicBezTo>
                    <a:pt x="29267" y="3369"/>
                    <a:pt x="29516" y="2826"/>
                    <a:pt x="29820" y="2340"/>
                  </a:cubicBezTo>
                  <a:moveTo>
                    <a:pt x="22141" y="4720"/>
                  </a:moveTo>
                  <a:cubicBezTo>
                    <a:pt x="22218" y="4238"/>
                    <a:pt x="22339" y="3771"/>
                    <a:pt x="22500" y="3330"/>
                  </a:cubicBezTo>
                  <a:moveTo>
                    <a:pt x="14000" y="5192"/>
                  </a:moveTo>
                  <a:cubicBezTo>
                    <a:pt x="14472" y="5568"/>
                    <a:pt x="14908" y="6021"/>
                    <a:pt x="15300" y="6540"/>
                  </a:cubicBezTo>
                  <a:moveTo>
                    <a:pt x="4127" y="15789"/>
                  </a:moveTo>
                  <a:cubicBezTo>
                    <a:pt x="4024" y="15325"/>
                    <a:pt x="3948" y="14851"/>
                    <a:pt x="3900" y="14370"/>
                  </a:cubicBezTo>
                </a:path>
              </a:pathLst>
            </a:custGeom>
            <a:solidFill>
              <a:srgbClr val="FFFF00">
                <a:alpha val="12157"/>
              </a:srgbClr>
            </a:solidFill>
            <a:ln w="9525" cap="flat" cmpd="sng">
              <a:solidFill>
                <a:srgbClr val="00CC98"/>
              </a:solidFill>
              <a:prstDash val="solid"/>
              <a:round/>
              <a:headEnd/>
              <a:tailEnd/>
            </a:ln>
            <a:effectLst>
              <a:outerShdw blurRad="40000" dist="23000" dir="5400000" rotWithShape="0">
                <a:srgbClr val="000000">
                  <a:alpha val="34999"/>
                </a:srgbClr>
              </a:outerShdw>
            </a:effectLst>
          </p:spPr>
          <p:txBody>
            <a:bodyPr anchor="ctr"/>
            <a:lstStyle/>
            <a:p>
              <a:endParaRPr lang="en-US" sz="1800"/>
            </a:p>
          </p:txBody>
        </p:sp>
        <p:sp>
          <p:nvSpPr>
            <p:cNvPr id="23" name="Cube 22"/>
            <p:cNvSpPr>
              <a:spLocks noChangeArrowheads="1"/>
            </p:cNvSpPr>
            <p:nvPr/>
          </p:nvSpPr>
          <p:spPr bwMode="auto">
            <a:xfrm>
              <a:off x="-4125888" y="381000"/>
              <a:ext cx="385785" cy="228600"/>
            </a:xfrm>
            <a:prstGeom prst="cube">
              <a:avLst>
                <a:gd name="adj" fmla="val 25000"/>
              </a:avLst>
            </a:prstGeom>
            <a:solidFill>
              <a:srgbClr val="FFFF00"/>
            </a:solidFill>
            <a:ln w="9525">
              <a:solidFill>
                <a:srgbClr val="00CC98"/>
              </a:solidFill>
              <a:miter lim="800000"/>
              <a:headEnd/>
              <a:tailEnd/>
            </a:ln>
            <a:effectLst>
              <a:outerShdw blurRad="40000" dist="23000" dir="5400000" rotWithShape="0">
                <a:srgbClr val="000000">
                  <a:alpha val="34999"/>
                </a:srgbClr>
              </a:outerShdw>
            </a:effectLst>
          </p:spPr>
          <p:txBody>
            <a:bodyPr anchor="ctr"/>
            <a:lstStyle>
              <a:lvl1pPr eaLnBrk="0" hangingPunct="0">
                <a:defRPr sz="2400">
                  <a:solidFill>
                    <a:schemeClr val="tx1"/>
                  </a:solidFill>
                  <a:latin typeface="Times New Roman" charset="0"/>
                  <a:ea typeface="ＭＳ Ｐゴシック" charset="-128"/>
                </a:defRPr>
              </a:lvl1pPr>
              <a:lvl2pPr marL="742950" indent="-285750" eaLnBrk="0" hangingPunct="0">
                <a:defRPr sz="2400">
                  <a:solidFill>
                    <a:schemeClr val="tx1"/>
                  </a:solidFill>
                  <a:latin typeface="Times New Roman" charset="0"/>
                  <a:ea typeface="ＭＳ Ｐゴシック" charset="-128"/>
                </a:defRPr>
              </a:lvl2pPr>
              <a:lvl3pPr marL="1143000" indent="-228600" eaLnBrk="0" hangingPunct="0">
                <a:defRPr sz="2400">
                  <a:solidFill>
                    <a:schemeClr val="tx1"/>
                  </a:solidFill>
                  <a:latin typeface="Times New Roman" charset="0"/>
                  <a:ea typeface="ＭＳ Ｐゴシック" charset="-128"/>
                </a:defRPr>
              </a:lvl3pPr>
              <a:lvl4pPr marL="1600200" indent="-228600" eaLnBrk="0" hangingPunct="0">
                <a:defRPr sz="2400">
                  <a:solidFill>
                    <a:schemeClr val="tx1"/>
                  </a:solidFill>
                  <a:latin typeface="Times New Roman" charset="0"/>
                  <a:ea typeface="ＭＳ Ｐゴシック" charset="-128"/>
                </a:defRPr>
              </a:lvl4pPr>
              <a:lvl5pPr marL="2057400" indent="-228600" eaLnBrk="0" hangingPunct="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pPr algn="ctr" eaLnBrk="1" hangingPunct="1"/>
              <a:endParaRPr lang="x-none" altLang="x-none" sz="2160">
                <a:solidFill>
                  <a:srgbClr val="FFFFFF"/>
                </a:solidFill>
              </a:endParaRPr>
            </a:p>
          </p:txBody>
        </p:sp>
        <p:sp>
          <p:nvSpPr>
            <p:cNvPr id="24" name="Cube 23"/>
            <p:cNvSpPr>
              <a:spLocks noChangeArrowheads="1"/>
            </p:cNvSpPr>
            <p:nvPr/>
          </p:nvSpPr>
          <p:spPr bwMode="auto">
            <a:xfrm>
              <a:off x="-3592456" y="304800"/>
              <a:ext cx="385785" cy="228600"/>
            </a:xfrm>
            <a:prstGeom prst="cube">
              <a:avLst>
                <a:gd name="adj" fmla="val 25000"/>
              </a:avLst>
            </a:prstGeom>
            <a:solidFill>
              <a:srgbClr val="FFFF00"/>
            </a:solidFill>
            <a:ln w="9525">
              <a:solidFill>
                <a:srgbClr val="00CC98"/>
              </a:solidFill>
              <a:miter lim="800000"/>
              <a:headEnd/>
              <a:tailEnd/>
            </a:ln>
            <a:effectLst>
              <a:outerShdw blurRad="40000" dist="23000" dir="5400000" rotWithShape="0">
                <a:srgbClr val="000000">
                  <a:alpha val="34999"/>
                </a:srgbClr>
              </a:outerShdw>
            </a:effectLst>
          </p:spPr>
          <p:txBody>
            <a:bodyPr anchor="ctr"/>
            <a:lstStyle>
              <a:lvl1pPr eaLnBrk="0" hangingPunct="0">
                <a:defRPr sz="2400">
                  <a:solidFill>
                    <a:schemeClr val="tx1"/>
                  </a:solidFill>
                  <a:latin typeface="Times New Roman" charset="0"/>
                  <a:ea typeface="ＭＳ Ｐゴシック" charset="-128"/>
                </a:defRPr>
              </a:lvl1pPr>
              <a:lvl2pPr marL="742950" indent="-285750" eaLnBrk="0" hangingPunct="0">
                <a:defRPr sz="2400">
                  <a:solidFill>
                    <a:schemeClr val="tx1"/>
                  </a:solidFill>
                  <a:latin typeface="Times New Roman" charset="0"/>
                  <a:ea typeface="ＭＳ Ｐゴシック" charset="-128"/>
                </a:defRPr>
              </a:lvl2pPr>
              <a:lvl3pPr marL="1143000" indent="-228600" eaLnBrk="0" hangingPunct="0">
                <a:defRPr sz="2400">
                  <a:solidFill>
                    <a:schemeClr val="tx1"/>
                  </a:solidFill>
                  <a:latin typeface="Times New Roman" charset="0"/>
                  <a:ea typeface="ＭＳ Ｐゴシック" charset="-128"/>
                </a:defRPr>
              </a:lvl3pPr>
              <a:lvl4pPr marL="1600200" indent="-228600" eaLnBrk="0" hangingPunct="0">
                <a:defRPr sz="2400">
                  <a:solidFill>
                    <a:schemeClr val="tx1"/>
                  </a:solidFill>
                  <a:latin typeface="Times New Roman" charset="0"/>
                  <a:ea typeface="ＭＳ Ｐゴシック" charset="-128"/>
                </a:defRPr>
              </a:lvl4pPr>
              <a:lvl5pPr marL="2057400" indent="-228600" eaLnBrk="0" hangingPunct="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pPr algn="ctr" eaLnBrk="1" hangingPunct="1"/>
              <a:endParaRPr lang="x-none" altLang="x-none" sz="2160">
                <a:solidFill>
                  <a:srgbClr val="FFFFFF"/>
                </a:solidFill>
              </a:endParaRPr>
            </a:p>
          </p:txBody>
        </p:sp>
        <p:sp>
          <p:nvSpPr>
            <p:cNvPr id="18532" name="TextBox 36"/>
            <p:cNvSpPr txBox="1">
              <a:spLocks noChangeArrowheads="1"/>
            </p:cNvSpPr>
            <p:nvPr/>
          </p:nvSpPr>
          <p:spPr bwMode="auto">
            <a:xfrm>
              <a:off x="-4176590" y="-228600"/>
              <a:ext cx="1066800" cy="3488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Times New Roman" charset="0"/>
                  <a:ea typeface="ＭＳ Ｐゴシック" charset="-128"/>
                </a:defRPr>
              </a:lvl1pPr>
              <a:lvl2pPr marL="742950" indent="-285750" eaLnBrk="0" hangingPunct="0">
                <a:defRPr sz="2400">
                  <a:solidFill>
                    <a:schemeClr val="tx1"/>
                  </a:solidFill>
                  <a:latin typeface="Times New Roman" charset="0"/>
                  <a:ea typeface="ＭＳ Ｐゴシック" charset="-128"/>
                </a:defRPr>
              </a:lvl2pPr>
              <a:lvl3pPr marL="1143000" indent="-228600" eaLnBrk="0" hangingPunct="0">
                <a:defRPr sz="2400">
                  <a:solidFill>
                    <a:schemeClr val="tx1"/>
                  </a:solidFill>
                  <a:latin typeface="Times New Roman" charset="0"/>
                  <a:ea typeface="ＭＳ Ｐゴシック" charset="-128"/>
                </a:defRPr>
              </a:lvl3pPr>
              <a:lvl4pPr marL="1600200" indent="-228600" eaLnBrk="0" hangingPunct="0">
                <a:defRPr sz="2400">
                  <a:solidFill>
                    <a:schemeClr val="tx1"/>
                  </a:solidFill>
                  <a:latin typeface="Times New Roman" charset="0"/>
                  <a:ea typeface="ＭＳ Ｐゴシック" charset="-128"/>
                </a:defRPr>
              </a:lvl4pPr>
              <a:lvl5pPr marL="2057400" indent="-228600" eaLnBrk="0" hangingPunct="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pPr eaLnBrk="1" hangingPunct="1"/>
              <a:r>
                <a:rPr lang="en-US" altLang="x-none" sz="1440" b="1">
                  <a:solidFill>
                    <a:srgbClr val="FF0000"/>
                  </a:solidFill>
                </a:rPr>
                <a:t>CP2</a:t>
              </a:r>
            </a:p>
          </p:txBody>
        </p:sp>
        <p:sp>
          <p:nvSpPr>
            <p:cNvPr id="18533" name="TextBox 36"/>
            <p:cNvSpPr txBox="1">
              <a:spLocks noChangeArrowheads="1"/>
            </p:cNvSpPr>
            <p:nvPr/>
          </p:nvSpPr>
          <p:spPr bwMode="auto">
            <a:xfrm>
              <a:off x="-4368800" y="0"/>
              <a:ext cx="1663809" cy="3488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Times New Roman" charset="0"/>
                  <a:ea typeface="ＭＳ Ｐゴシック" charset="-128"/>
                </a:defRPr>
              </a:lvl1pPr>
              <a:lvl2pPr marL="742950" indent="-285750" eaLnBrk="0" hangingPunct="0">
                <a:defRPr sz="2400">
                  <a:solidFill>
                    <a:schemeClr val="tx1"/>
                  </a:solidFill>
                  <a:latin typeface="Times New Roman" charset="0"/>
                  <a:ea typeface="ＭＳ Ｐゴシック" charset="-128"/>
                </a:defRPr>
              </a:lvl2pPr>
              <a:lvl3pPr marL="1143000" indent="-228600" eaLnBrk="0" hangingPunct="0">
                <a:defRPr sz="2400">
                  <a:solidFill>
                    <a:schemeClr val="tx1"/>
                  </a:solidFill>
                  <a:latin typeface="Times New Roman" charset="0"/>
                  <a:ea typeface="ＭＳ Ｐゴシック" charset="-128"/>
                </a:defRPr>
              </a:lvl3pPr>
              <a:lvl4pPr marL="1600200" indent="-228600" eaLnBrk="0" hangingPunct="0">
                <a:defRPr sz="2400">
                  <a:solidFill>
                    <a:schemeClr val="tx1"/>
                  </a:solidFill>
                  <a:latin typeface="Times New Roman" charset="0"/>
                  <a:ea typeface="ＭＳ Ｐゴシック" charset="-128"/>
                </a:defRPr>
              </a:lvl4pPr>
              <a:lvl5pPr marL="2057400" indent="-228600" eaLnBrk="0" hangingPunct="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pPr eaLnBrk="1" hangingPunct="1"/>
              <a:r>
                <a:rPr lang="en-US" altLang="x-none" sz="1440" b="1">
                  <a:solidFill>
                    <a:srgbClr val="FF0000"/>
                  </a:solidFill>
                </a:rPr>
                <a:t>data centers</a:t>
              </a:r>
            </a:p>
          </p:txBody>
        </p:sp>
      </p:grpSp>
      <p:grpSp>
        <p:nvGrpSpPr>
          <p:cNvPr id="18437" name="Group 110"/>
          <p:cNvGrpSpPr>
            <a:grpSpLocks/>
          </p:cNvGrpSpPr>
          <p:nvPr/>
        </p:nvGrpSpPr>
        <p:grpSpPr bwMode="auto">
          <a:xfrm>
            <a:off x="214313" y="4457700"/>
            <a:ext cx="1820228" cy="1028700"/>
            <a:chOff x="238369" y="4953000"/>
            <a:chExt cx="2022231" cy="1143000"/>
          </a:xfrm>
        </p:grpSpPr>
        <p:sp>
          <p:nvSpPr>
            <p:cNvPr id="6" name="Cloud 5"/>
            <p:cNvSpPr>
              <a:spLocks/>
            </p:cNvSpPr>
            <p:nvPr/>
          </p:nvSpPr>
          <p:spPr bwMode="auto">
            <a:xfrm>
              <a:off x="300275" y="4953000"/>
              <a:ext cx="1807944" cy="1143000"/>
            </a:xfrm>
            <a:custGeom>
              <a:avLst/>
              <a:gdLst>
                <a:gd name="T0" fmla="*/ 196405 w 43200"/>
                <a:gd name="T1" fmla="*/ 692600 h 43200"/>
                <a:gd name="T2" fmla="*/ 90397 w 43200"/>
                <a:gd name="T3" fmla="*/ 671513 h 43200"/>
                <a:gd name="T4" fmla="*/ 289941 w 43200"/>
                <a:gd name="T5" fmla="*/ 923369 h 43200"/>
                <a:gd name="T6" fmla="*/ 243570 w 43200"/>
                <a:gd name="T7" fmla="*/ 933450 h 43200"/>
                <a:gd name="T8" fmla="*/ 689613 w 43200"/>
                <a:gd name="T9" fmla="*/ 1034256 h 43200"/>
                <a:gd name="T10" fmla="*/ 661657 w 43200"/>
                <a:gd name="T11" fmla="*/ 988219 h 43200"/>
                <a:gd name="T12" fmla="*/ 1206426 w 43200"/>
                <a:gd name="T13" fmla="*/ 919454 h 43200"/>
                <a:gd name="T14" fmla="*/ 1195252 w 43200"/>
                <a:gd name="T15" fmla="*/ 969963 h 43200"/>
                <a:gd name="T16" fmla="*/ 1428318 w 43200"/>
                <a:gd name="T17" fmla="*/ 607325 h 43200"/>
                <a:gd name="T18" fmla="*/ 1564374 w 43200"/>
                <a:gd name="T19" fmla="*/ 796131 h 43200"/>
                <a:gd name="T20" fmla="*/ 1749270 w 43200"/>
                <a:gd name="T21" fmla="*/ 406241 h 43200"/>
                <a:gd name="T22" fmla="*/ 1688670 w 43200"/>
                <a:gd name="T23" fmla="*/ 477044 h 43200"/>
                <a:gd name="T24" fmla="*/ 1603881 w 43200"/>
                <a:gd name="T25" fmla="*/ 143563 h 43200"/>
                <a:gd name="T26" fmla="*/ 1607061 w 43200"/>
                <a:gd name="T27" fmla="*/ 177006 h 43200"/>
                <a:gd name="T28" fmla="*/ 1216930 w 43200"/>
                <a:gd name="T29" fmla="*/ 104563 h 43200"/>
                <a:gd name="T30" fmla="*/ 1247984 w 43200"/>
                <a:gd name="T31" fmla="*/ 61913 h 43200"/>
                <a:gd name="T32" fmla="*/ 926613 w 43200"/>
                <a:gd name="T33" fmla="*/ 124883 h 43200"/>
                <a:gd name="T34" fmla="*/ 941638 w 43200"/>
                <a:gd name="T35" fmla="*/ 88106 h 43200"/>
                <a:gd name="T36" fmla="*/ 585908 w 43200"/>
                <a:gd name="T37" fmla="*/ 137372 h 43200"/>
                <a:gd name="T38" fmla="*/ 640314 w 43200"/>
                <a:gd name="T39" fmla="*/ 173038 h 43200"/>
                <a:gd name="T40" fmla="*/ 172717 w 43200"/>
                <a:gd name="T41" fmla="*/ 417751 h 43200"/>
                <a:gd name="T42" fmla="*/ 163217 w 43200"/>
                <a:gd name="T43" fmla="*/ 380206 h 4320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43200" h="43200">
                  <a:moveTo>
                    <a:pt x="3900" y="14370"/>
                  </a:moveTo>
                  <a:cubicBezTo>
                    <a:pt x="3629" y="11657"/>
                    <a:pt x="4261" y="8921"/>
                    <a:pt x="5623" y="6907"/>
                  </a:cubicBezTo>
                  <a:cubicBezTo>
                    <a:pt x="7775" y="3726"/>
                    <a:pt x="11264" y="3017"/>
                    <a:pt x="14005" y="5202"/>
                  </a:cubicBezTo>
                  <a:cubicBezTo>
                    <a:pt x="15678" y="909"/>
                    <a:pt x="19914" y="22"/>
                    <a:pt x="22456" y="3432"/>
                  </a:cubicBezTo>
                  <a:cubicBezTo>
                    <a:pt x="23097" y="1683"/>
                    <a:pt x="24328" y="474"/>
                    <a:pt x="25749" y="200"/>
                  </a:cubicBezTo>
                  <a:cubicBezTo>
                    <a:pt x="27313" y="-102"/>
                    <a:pt x="28875" y="770"/>
                    <a:pt x="29833" y="2481"/>
                  </a:cubicBezTo>
                  <a:cubicBezTo>
                    <a:pt x="31215" y="267"/>
                    <a:pt x="33501" y="-460"/>
                    <a:pt x="35463" y="690"/>
                  </a:cubicBezTo>
                  <a:cubicBezTo>
                    <a:pt x="36958" y="1566"/>
                    <a:pt x="38030" y="3400"/>
                    <a:pt x="38318" y="5576"/>
                  </a:cubicBezTo>
                  <a:cubicBezTo>
                    <a:pt x="40046" y="6218"/>
                    <a:pt x="41422" y="7998"/>
                    <a:pt x="41982" y="10318"/>
                  </a:cubicBezTo>
                  <a:cubicBezTo>
                    <a:pt x="42389" y="12002"/>
                    <a:pt x="42331" y="13831"/>
                    <a:pt x="41818" y="15460"/>
                  </a:cubicBezTo>
                  <a:cubicBezTo>
                    <a:pt x="43079" y="17694"/>
                    <a:pt x="43520" y="20590"/>
                    <a:pt x="43016" y="23322"/>
                  </a:cubicBezTo>
                  <a:cubicBezTo>
                    <a:pt x="42346" y="26954"/>
                    <a:pt x="40128" y="29674"/>
                    <a:pt x="37404" y="30204"/>
                  </a:cubicBezTo>
                  <a:cubicBezTo>
                    <a:pt x="37391" y="32471"/>
                    <a:pt x="36658" y="34621"/>
                    <a:pt x="35395" y="36101"/>
                  </a:cubicBezTo>
                  <a:cubicBezTo>
                    <a:pt x="33476" y="38350"/>
                    <a:pt x="30704" y="38639"/>
                    <a:pt x="28555" y="36815"/>
                  </a:cubicBezTo>
                  <a:cubicBezTo>
                    <a:pt x="27860" y="39948"/>
                    <a:pt x="25999" y="42343"/>
                    <a:pt x="23667" y="43106"/>
                  </a:cubicBezTo>
                  <a:cubicBezTo>
                    <a:pt x="20919" y="44005"/>
                    <a:pt x="18051" y="42473"/>
                    <a:pt x="16480" y="39266"/>
                  </a:cubicBezTo>
                  <a:cubicBezTo>
                    <a:pt x="12772" y="42310"/>
                    <a:pt x="7956" y="40599"/>
                    <a:pt x="5804" y="35472"/>
                  </a:cubicBezTo>
                  <a:cubicBezTo>
                    <a:pt x="3690" y="35809"/>
                    <a:pt x="1705" y="34024"/>
                    <a:pt x="1110" y="31250"/>
                  </a:cubicBezTo>
                  <a:cubicBezTo>
                    <a:pt x="679" y="29243"/>
                    <a:pt x="1060" y="27077"/>
                    <a:pt x="2113" y="25551"/>
                  </a:cubicBezTo>
                  <a:cubicBezTo>
                    <a:pt x="619" y="24354"/>
                    <a:pt x="-213" y="22057"/>
                    <a:pt x="-5" y="19704"/>
                  </a:cubicBezTo>
                  <a:cubicBezTo>
                    <a:pt x="239" y="16949"/>
                    <a:pt x="1845" y="14791"/>
                    <a:pt x="3863" y="14507"/>
                  </a:cubicBezTo>
                  <a:cubicBezTo>
                    <a:pt x="3875" y="14461"/>
                    <a:pt x="3888" y="14416"/>
                    <a:pt x="3900" y="14370"/>
                  </a:cubicBezTo>
                  <a:close/>
                </a:path>
                <a:path w="43200" h="43200" fill="none">
                  <a:moveTo>
                    <a:pt x="4693" y="26177"/>
                  </a:moveTo>
                  <a:cubicBezTo>
                    <a:pt x="3809" y="26271"/>
                    <a:pt x="2925" y="25993"/>
                    <a:pt x="2160" y="25380"/>
                  </a:cubicBezTo>
                  <a:moveTo>
                    <a:pt x="6928" y="34899"/>
                  </a:moveTo>
                  <a:cubicBezTo>
                    <a:pt x="6573" y="35092"/>
                    <a:pt x="6200" y="35220"/>
                    <a:pt x="5820" y="35280"/>
                  </a:cubicBezTo>
                  <a:moveTo>
                    <a:pt x="16478" y="39090"/>
                  </a:moveTo>
                  <a:cubicBezTo>
                    <a:pt x="16211" y="38544"/>
                    <a:pt x="15987" y="37961"/>
                    <a:pt x="15810" y="37350"/>
                  </a:cubicBezTo>
                  <a:moveTo>
                    <a:pt x="28827" y="34751"/>
                  </a:moveTo>
                  <a:cubicBezTo>
                    <a:pt x="28788" y="35398"/>
                    <a:pt x="28698" y="36038"/>
                    <a:pt x="28560" y="36660"/>
                  </a:cubicBezTo>
                  <a:moveTo>
                    <a:pt x="34129" y="22954"/>
                  </a:moveTo>
                  <a:cubicBezTo>
                    <a:pt x="36133" y="24282"/>
                    <a:pt x="37398" y="27058"/>
                    <a:pt x="37380" y="30090"/>
                  </a:cubicBezTo>
                  <a:moveTo>
                    <a:pt x="41798" y="15354"/>
                  </a:moveTo>
                  <a:cubicBezTo>
                    <a:pt x="41473" y="16386"/>
                    <a:pt x="40978" y="17302"/>
                    <a:pt x="40350" y="18030"/>
                  </a:cubicBezTo>
                  <a:moveTo>
                    <a:pt x="38324" y="5426"/>
                  </a:moveTo>
                  <a:cubicBezTo>
                    <a:pt x="38379" y="5843"/>
                    <a:pt x="38405" y="6266"/>
                    <a:pt x="38400" y="6690"/>
                  </a:cubicBezTo>
                  <a:moveTo>
                    <a:pt x="29078" y="3952"/>
                  </a:moveTo>
                  <a:cubicBezTo>
                    <a:pt x="29267" y="3369"/>
                    <a:pt x="29516" y="2826"/>
                    <a:pt x="29820" y="2340"/>
                  </a:cubicBezTo>
                  <a:moveTo>
                    <a:pt x="22141" y="4720"/>
                  </a:moveTo>
                  <a:cubicBezTo>
                    <a:pt x="22218" y="4238"/>
                    <a:pt x="22339" y="3771"/>
                    <a:pt x="22500" y="3330"/>
                  </a:cubicBezTo>
                  <a:moveTo>
                    <a:pt x="14000" y="5192"/>
                  </a:moveTo>
                  <a:cubicBezTo>
                    <a:pt x="14472" y="5568"/>
                    <a:pt x="14908" y="6021"/>
                    <a:pt x="15300" y="6540"/>
                  </a:cubicBezTo>
                  <a:moveTo>
                    <a:pt x="4127" y="15789"/>
                  </a:moveTo>
                  <a:cubicBezTo>
                    <a:pt x="4024" y="15325"/>
                    <a:pt x="3948" y="14851"/>
                    <a:pt x="3900" y="14370"/>
                  </a:cubicBezTo>
                </a:path>
              </a:pathLst>
            </a:custGeom>
            <a:solidFill>
              <a:schemeClr val="accent1">
                <a:alpha val="12157"/>
              </a:schemeClr>
            </a:solidFill>
            <a:ln w="9525" cap="flat" cmpd="sng">
              <a:solidFill>
                <a:srgbClr val="00CC98"/>
              </a:solidFill>
              <a:prstDash val="solid"/>
              <a:round/>
              <a:headEnd/>
              <a:tailEnd/>
            </a:ln>
            <a:effectLst>
              <a:outerShdw blurRad="40000" dist="23000" dir="5400000" rotWithShape="0">
                <a:srgbClr val="000000">
                  <a:alpha val="34999"/>
                </a:srgbClr>
              </a:outerShdw>
            </a:effectLst>
          </p:spPr>
          <p:txBody>
            <a:bodyPr anchor="ctr"/>
            <a:lstStyle/>
            <a:p>
              <a:endParaRPr lang="en-US" sz="1800"/>
            </a:p>
          </p:txBody>
        </p:sp>
        <p:sp>
          <p:nvSpPr>
            <p:cNvPr id="26" name="Cube 25"/>
            <p:cNvSpPr>
              <a:spLocks noChangeArrowheads="1"/>
            </p:cNvSpPr>
            <p:nvPr/>
          </p:nvSpPr>
          <p:spPr bwMode="auto">
            <a:xfrm>
              <a:off x="559005" y="5715000"/>
              <a:ext cx="385716" cy="228600"/>
            </a:xfrm>
            <a:prstGeom prst="cube">
              <a:avLst>
                <a:gd name="adj" fmla="val 25000"/>
              </a:avLst>
            </a:prstGeom>
            <a:solidFill>
              <a:srgbClr val="C1FF13"/>
            </a:solidFill>
            <a:ln w="9525">
              <a:solidFill>
                <a:srgbClr val="00CC98"/>
              </a:solidFill>
              <a:miter lim="800000"/>
              <a:headEnd/>
              <a:tailEnd/>
            </a:ln>
            <a:effectLst>
              <a:outerShdw blurRad="40000" dist="23000" dir="5400000" rotWithShape="0">
                <a:srgbClr val="000000">
                  <a:alpha val="34999"/>
                </a:srgbClr>
              </a:outerShdw>
            </a:effectLst>
          </p:spPr>
          <p:txBody>
            <a:bodyPr anchor="ctr"/>
            <a:lstStyle>
              <a:lvl1pPr eaLnBrk="0" hangingPunct="0">
                <a:defRPr sz="2400">
                  <a:solidFill>
                    <a:schemeClr val="tx1"/>
                  </a:solidFill>
                  <a:latin typeface="Times New Roman" charset="0"/>
                  <a:ea typeface="ＭＳ Ｐゴシック" charset="-128"/>
                </a:defRPr>
              </a:lvl1pPr>
              <a:lvl2pPr marL="742950" indent="-285750" eaLnBrk="0" hangingPunct="0">
                <a:defRPr sz="2400">
                  <a:solidFill>
                    <a:schemeClr val="tx1"/>
                  </a:solidFill>
                  <a:latin typeface="Times New Roman" charset="0"/>
                  <a:ea typeface="ＭＳ Ｐゴシック" charset="-128"/>
                </a:defRPr>
              </a:lvl2pPr>
              <a:lvl3pPr marL="1143000" indent="-228600" eaLnBrk="0" hangingPunct="0">
                <a:defRPr sz="2400">
                  <a:solidFill>
                    <a:schemeClr val="tx1"/>
                  </a:solidFill>
                  <a:latin typeface="Times New Roman" charset="0"/>
                  <a:ea typeface="ＭＳ Ｐゴシック" charset="-128"/>
                </a:defRPr>
              </a:lvl3pPr>
              <a:lvl4pPr marL="1600200" indent="-228600" eaLnBrk="0" hangingPunct="0">
                <a:defRPr sz="2400">
                  <a:solidFill>
                    <a:schemeClr val="tx1"/>
                  </a:solidFill>
                  <a:latin typeface="Times New Roman" charset="0"/>
                  <a:ea typeface="ＭＳ Ｐゴシック" charset="-128"/>
                </a:defRPr>
              </a:lvl4pPr>
              <a:lvl5pPr marL="2057400" indent="-228600" eaLnBrk="0" hangingPunct="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pPr algn="ctr" eaLnBrk="1" hangingPunct="1"/>
              <a:endParaRPr lang="x-none" altLang="x-none" sz="2160">
                <a:solidFill>
                  <a:srgbClr val="FFFFFF"/>
                </a:solidFill>
              </a:endParaRPr>
            </a:p>
          </p:txBody>
        </p:sp>
        <p:sp>
          <p:nvSpPr>
            <p:cNvPr id="27" name="Cube 26"/>
            <p:cNvSpPr>
              <a:spLocks noChangeArrowheads="1"/>
            </p:cNvSpPr>
            <p:nvPr/>
          </p:nvSpPr>
          <p:spPr bwMode="auto">
            <a:xfrm>
              <a:off x="1244723" y="5638800"/>
              <a:ext cx="385716" cy="228600"/>
            </a:xfrm>
            <a:prstGeom prst="cube">
              <a:avLst>
                <a:gd name="adj" fmla="val 25000"/>
              </a:avLst>
            </a:prstGeom>
            <a:solidFill>
              <a:srgbClr val="C1FF13"/>
            </a:solidFill>
            <a:ln w="9525">
              <a:solidFill>
                <a:srgbClr val="00CC98"/>
              </a:solidFill>
              <a:miter lim="800000"/>
              <a:headEnd/>
              <a:tailEnd/>
            </a:ln>
            <a:effectLst>
              <a:outerShdw blurRad="40000" dist="23000" dir="5400000" rotWithShape="0">
                <a:srgbClr val="000000">
                  <a:alpha val="34999"/>
                </a:srgbClr>
              </a:outerShdw>
            </a:effectLst>
          </p:spPr>
          <p:txBody>
            <a:bodyPr anchor="ctr"/>
            <a:lstStyle>
              <a:lvl1pPr eaLnBrk="0" hangingPunct="0">
                <a:defRPr sz="2400">
                  <a:solidFill>
                    <a:schemeClr val="tx1"/>
                  </a:solidFill>
                  <a:latin typeface="Times New Roman" charset="0"/>
                  <a:ea typeface="ＭＳ Ｐゴシック" charset="-128"/>
                </a:defRPr>
              </a:lvl1pPr>
              <a:lvl2pPr marL="742950" indent="-285750" eaLnBrk="0" hangingPunct="0">
                <a:defRPr sz="2400">
                  <a:solidFill>
                    <a:schemeClr val="tx1"/>
                  </a:solidFill>
                  <a:latin typeface="Times New Roman" charset="0"/>
                  <a:ea typeface="ＭＳ Ｐゴシック" charset="-128"/>
                </a:defRPr>
              </a:lvl2pPr>
              <a:lvl3pPr marL="1143000" indent="-228600" eaLnBrk="0" hangingPunct="0">
                <a:defRPr sz="2400">
                  <a:solidFill>
                    <a:schemeClr val="tx1"/>
                  </a:solidFill>
                  <a:latin typeface="Times New Roman" charset="0"/>
                  <a:ea typeface="ＭＳ Ｐゴシック" charset="-128"/>
                </a:defRPr>
              </a:lvl3pPr>
              <a:lvl4pPr marL="1600200" indent="-228600" eaLnBrk="0" hangingPunct="0">
                <a:defRPr sz="2400">
                  <a:solidFill>
                    <a:schemeClr val="tx1"/>
                  </a:solidFill>
                  <a:latin typeface="Times New Roman" charset="0"/>
                  <a:ea typeface="ＭＳ Ｐゴシック" charset="-128"/>
                </a:defRPr>
              </a:lvl4pPr>
              <a:lvl5pPr marL="2057400" indent="-228600" eaLnBrk="0" hangingPunct="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pPr algn="ctr" eaLnBrk="1" hangingPunct="1"/>
              <a:endParaRPr lang="x-none" altLang="x-none" sz="2160">
                <a:solidFill>
                  <a:srgbClr val="FFFFFF"/>
                </a:solidFill>
              </a:endParaRPr>
            </a:p>
          </p:txBody>
        </p:sp>
        <p:sp>
          <p:nvSpPr>
            <p:cNvPr id="18527" name="TextBox 34"/>
            <p:cNvSpPr txBox="1">
              <a:spLocks noChangeArrowheads="1"/>
            </p:cNvSpPr>
            <p:nvPr/>
          </p:nvSpPr>
          <p:spPr bwMode="auto">
            <a:xfrm>
              <a:off x="584688" y="5105400"/>
              <a:ext cx="964712" cy="37959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Times New Roman" charset="0"/>
                  <a:ea typeface="ＭＳ Ｐゴシック" charset="-128"/>
                </a:defRPr>
              </a:lvl1pPr>
              <a:lvl2pPr marL="742950" indent="-285750" eaLnBrk="0" hangingPunct="0">
                <a:defRPr sz="2400">
                  <a:solidFill>
                    <a:schemeClr val="tx1"/>
                  </a:solidFill>
                  <a:latin typeface="Times New Roman" charset="0"/>
                  <a:ea typeface="ＭＳ Ｐゴシック" charset="-128"/>
                </a:defRPr>
              </a:lvl2pPr>
              <a:lvl3pPr marL="1143000" indent="-228600" eaLnBrk="0" hangingPunct="0">
                <a:defRPr sz="2400">
                  <a:solidFill>
                    <a:schemeClr val="tx1"/>
                  </a:solidFill>
                  <a:latin typeface="Times New Roman" charset="0"/>
                  <a:ea typeface="ＭＳ Ｐゴシック" charset="-128"/>
                </a:defRPr>
              </a:lvl3pPr>
              <a:lvl4pPr marL="1600200" indent="-228600" eaLnBrk="0" hangingPunct="0">
                <a:defRPr sz="2400">
                  <a:solidFill>
                    <a:schemeClr val="tx1"/>
                  </a:solidFill>
                  <a:latin typeface="Times New Roman" charset="0"/>
                  <a:ea typeface="ＭＳ Ｐゴシック" charset="-128"/>
                </a:defRPr>
              </a:lvl4pPr>
              <a:lvl5pPr marL="2057400" indent="-228600" eaLnBrk="0" hangingPunct="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pPr eaLnBrk="1" hangingPunct="1"/>
              <a:r>
                <a:rPr lang="en-US" altLang="x-none" sz="1620" b="1">
                  <a:solidFill>
                    <a:srgbClr val="FF0000"/>
                  </a:solidFill>
                </a:rPr>
                <a:t>CP1</a:t>
              </a:r>
            </a:p>
          </p:txBody>
        </p:sp>
        <p:sp>
          <p:nvSpPr>
            <p:cNvPr id="18528" name="TextBox 36"/>
            <p:cNvSpPr txBox="1">
              <a:spLocks noChangeArrowheads="1"/>
            </p:cNvSpPr>
            <p:nvPr/>
          </p:nvSpPr>
          <p:spPr bwMode="auto">
            <a:xfrm>
              <a:off x="238369" y="5334000"/>
              <a:ext cx="2022231" cy="3488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Times New Roman" charset="0"/>
                  <a:ea typeface="ＭＳ Ｐゴシック" charset="-128"/>
                </a:defRPr>
              </a:lvl1pPr>
              <a:lvl2pPr marL="742950" indent="-285750" eaLnBrk="0" hangingPunct="0">
                <a:defRPr sz="2400">
                  <a:solidFill>
                    <a:schemeClr val="tx1"/>
                  </a:solidFill>
                  <a:latin typeface="Times New Roman" charset="0"/>
                  <a:ea typeface="ＭＳ Ｐゴシック" charset="-128"/>
                </a:defRPr>
              </a:lvl2pPr>
              <a:lvl3pPr marL="1143000" indent="-228600" eaLnBrk="0" hangingPunct="0">
                <a:defRPr sz="2400">
                  <a:solidFill>
                    <a:schemeClr val="tx1"/>
                  </a:solidFill>
                  <a:latin typeface="Times New Roman" charset="0"/>
                  <a:ea typeface="ＭＳ Ｐゴシック" charset="-128"/>
                </a:defRPr>
              </a:lvl3pPr>
              <a:lvl4pPr marL="1600200" indent="-228600" eaLnBrk="0" hangingPunct="0">
                <a:defRPr sz="2400">
                  <a:solidFill>
                    <a:schemeClr val="tx1"/>
                  </a:solidFill>
                  <a:latin typeface="Times New Roman" charset="0"/>
                  <a:ea typeface="ＭＳ Ｐゴシック" charset="-128"/>
                </a:defRPr>
              </a:lvl4pPr>
              <a:lvl5pPr marL="2057400" indent="-228600" eaLnBrk="0" hangingPunct="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pPr eaLnBrk="1" hangingPunct="1"/>
              <a:r>
                <a:rPr lang="en-US" altLang="x-none" sz="1440" b="1">
                  <a:solidFill>
                    <a:srgbClr val="FF0000"/>
                  </a:solidFill>
                </a:rPr>
                <a:t>data centers</a:t>
              </a:r>
            </a:p>
          </p:txBody>
        </p:sp>
      </p:grpSp>
      <p:grpSp>
        <p:nvGrpSpPr>
          <p:cNvPr id="18438" name="Group 148539"/>
          <p:cNvGrpSpPr>
            <a:grpSpLocks/>
          </p:cNvGrpSpPr>
          <p:nvPr/>
        </p:nvGrpSpPr>
        <p:grpSpPr bwMode="auto">
          <a:xfrm>
            <a:off x="1257300" y="2880360"/>
            <a:ext cx="6952298" cy="3771900"/>
            <a:chOff x="1396999" y="3200400"/>
            <a:chExt cx="7724251" cy="4191000"/>
          </a:xfrm>
        </p:grpSpPr>
        <p:sp>
          <p:nvSpPr>
            <p:cNvPr id="64" name="Cloud 63"/>
            <p:cNvSpPr>
              <a:spLocks/>
            </p:cNvSpPr>
            <p:nvPr/>
          </p:nvSpPr>
          <p:spPr bwMode="auto">
            <a:xfrm>
              <a:off x="1803371" y="5334000"/>
              <a:ext cx="2590624" cy="1600200"/>
            </a:xfrm>
            <a:custGeom>
              <a:avLst/>
              <a:gdLst>
                <a:gd name="T0" fmla="*/ 281431 w 43200"/>
                <a:gd name="T1" fmla="*/ 969640 h 43200"/>
                <a:gd name="T2" fmla="*/ 129531 w 43200"/>
                <a:gd name="T3" fmla="*/ 940117 h 43200"/>
                <a:gd name="T4" fmla="*/ 415459 w 43200"/>
                <a:gd name="T5" fmla="*/ 1292717 h 43200"/>
                <a:gd name="T6" fmla="*/ 349015 w 43200"/>
                <a:gd name="T7" fmla="*/ 1306830 h 43200"/>
                <a:gd name="T8" fmla="*/ 988155 w 43200"/>
                <a:gd name="T9" fmla="*/ 1447959 h 43200"/>
                <a:gd name="T10" fmla="*/ 948096 w 43200"/>
                <a:gd name="T11" fmla="*/ 1383506 h 43200"/>
                <a:gd name="T12" fmla="*/ 1728702 w 43200"/>
                <a:gd name="T13" fmla="*/ 1287235 h 43200"/>
                <a:gd name="T14" fmla="*/ 1712690 w 43200"/>
                <a:gd name="T15" fmla="*/ 1357948 h 43200"/>
                <a:gd name="T16" fmla="*/ 2046653 w 43200"/>
                <a:gd name="T17" fmla="*/ 850254 h 43200"/>
                <a:gd name="T18" fmla="*/ 2241609 w 43200"/>
                <a:gd name="T19" fmla="*/ 1114584 h 43200"/>
                <a:gd name="T20" fmla="*/ 2506549 w 43200"/>
                <a:gd name="T21" fmla="*/ 568738 h 43200"/>
                <a:gd name="T22" fmla="*/ 2419715 w 43200"/>
                <a:gd name="T23" fmla="*/ 667861 h 43200"/>
                <a:gd name="T24" fmla="*/ 2298219 w 43200"/>
                <a:gd name="T25" fmla="*/ 200988 h 43200"/>
                <a:gd name="T26" fmla="*/ 2302777 w 43200"/>
                <a:gd name="T27" fmla="*/ 247809 h 43200"/>
                <a:gd name="T28" fmla="*/ 1743754 w 43200"/>
                <a:gd name="T29" fmla="*/ 146389 h 43200"/>
                <a:gd name="T30" fmla="*/ 1788250 w 43200"/>
                <a:gd name="T31" fmla="*/ 86678 h 43200"/>
                <a:gd name="T32" fmla="*/ 1327755 w 43200"/>
                <a:gd name="T33" fmla="*/ 174837 h 43200"/>
                <a:gd name="T34" fmla="*/ 1349283 w 43200"/>
                <a:gd name="T35" fmla="*/ 123349 h 43200"/>
                <a:gd name="T36" fmla="*/ 839554 w 43200"/>
                <a:gd name="T37" fmla="*/ 192320 h 43200"/>
                <a:gd name="T38" fmla="*/ 917513 w 43200"/>
                <a:gd name="T39" fmla="*/ 242252 h 43200"/>
                <a:gd name="T40" fmla="*/ 247489 w 43200"/>
                <a:gd name="T41" fmla="*/ 584851 h 43200"/>
                <a:gd name="T42" fmla="*/ 233876 w 43200"/>
                <a:gd name="T43" fmla="*/ 532289 h 4320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43200" h="43200">
                  <a:moveTo>
                    <a:pt x="3900" y="14370"/>
                  </a:moveTo>
                  <a:cubicBezTo>
                    <a:pt x="3629" y="11657"/>
                    <a:pt x="4261" y="8921"/>
                    <a:pt x="5623" y="6907"/>
                  </a:cubicBezTo>
                  <a:cubicBezTo>
                    <a:pt x="7775" y="3726"/>
                    <a:pt x="11264" y="3017"/>
                    <a:pt x="14005" y="5202"/>
                  </a:cubicBezTo>
                  <a:cubicBezTo>
                    <a:pt x="15678" y="909"/>
                    <a:pt x="19914" y="22"/>
                    <a:pt x="22456" y="3432"/>
                  </a:cubicBezTo>
                  <a:cubicBezTo>
                    <a:pt x="23097" y="1683"/>
                    <a:pt x="24328" y="474"/>
                    <a:pt x="25749" y="200"/>
                  </a:cubicBezTo>
                  <a:cubicBezTo>
                    <a:pt x="27313" y="-102"/>
                    <a:pt x="28875" y="770"/>
                    <a:pt x="29833" y="2481"/>
                  </a:cubicBezTo>
                  <a:cubicBezTo>
                    <a:pt x="31215" y="267"/>
                    <a:pt x="33501" y="-460"/>
                    <a:pt x="35463" y="690"/>
                  </a:cubicBezTo>
                  <a:cubicBezTo>
                    <a:pt x="36958" y="1566"/>
                    <a:pt x="38030" y="3400"/>
                    <a:pt x="38318" y="5576"/>
                  </a:cubicBezTo>
                  <a:cubicBezTo>
                    <a:pt x="40046" y="6218"/>
                    <a:pt x="41422" y="7998"/>
                    <a:pt x="41982" y="10318"/>
                  </a:cubicBezTo>
                  <a:cubicBezTo>
                    <a:pt x="42389" y="12002"/>
                    <a:pt x="42331" y="13831"/>
                    <a:pt x="41818" y="15460"/>
                  </a:cubicBezTo>
                  <a:cubicBezTo>
                    <a:pt x="43079" y="17694"/>
                    <a:pt x="43520" y="20590"/>
                    <a:pt x="43016" y="23322"/>
                  </a:cubicBezTo>
                  <a:cubicBezTo>
                    <a:pt x="42346" y="26954"/>
                    <a:pt x="40128" y="29674"/>
                    <a:pt x="37404" y="30204"/>
                  </a:cubicBezTo>
                  <a:cubicBezTo>
                    <a:pt x="37391" y="32471"/>
                    <a:pt x="36658" y="34621"/>
                    <a:pt x="35395" y="36101"/>
                  </a:cubicBezTo>
                  <a:cubicBezTo>
                    <a:pt x="33476" y="38350"/>
                    <a:pt x="30704" y="38639"/>
                    <a:pt x="28555" y="36815"/>
                  </a:cubicBezTo>
                  <a:cubicBezTo>
                    <a:pt x="27860" y="39948"/>
                    <a:pt x="25999" y="42343"/>
                    <a:pt x="23667" y="43106"/>
                  </a:cubicBezTo>
                  <a:cubicBezTo>
                    <a:pt x="20919" y="44005"/>
                    <a:pt x="18051" y="42473"/>
                    <a:pt x="16480" y="39266"/>
                  </a:cubicBezTo>
                  <a:cubicBezTo>
                    <a:pt x="12772" y="42310"/>
                    <a:pt x="7956" y="40599"/>
                    <a:pt x="5804" y="35472"/>
                  </a:cubicBezTo>
                  <a:cubicBezTo>
                    <a:pt x="3690" y="35809"/>
                    <a:pt x="1705" y="34024"/>
                    <a:pt x="1110" y="31250"/>
                  </a:cubicBezTo>
                  <a:cubicBezTo>
                    <a:pt x="679" y="29243"/>
                    <a:pt x="1060" y="27077"/>
                    <a:pt x="2113" y="25551"/>
                  </a:cubicBezTo>
                  <a:cubicBezTo>
                    <a:pt x="619" y="24354"/>
                    <a:pt x="-213" y="22057"/>
                    <a:pt x="-5" y="19704"/>
                  </a:cubicBezTo>
                  <a:cubicBezTo>
                    <a:pt x="239" y="16949"/>
                    <a:pt x="1845" y="14791"/>
                    <a:pt x="3863" y="14507"/>
                  </a:cubicBezTo>
                  <a:cubicBezTo>
                    <a:pt x="3875" y="14461"/>
                    <a:pt x="3888" y="14416"/>
                    <a:pt x="3900" y="14370"/>
                  </a:cubicBezTo>
                  <a:close/>
                </a:path>
                <a:path w="43200" h="43200" fill="none">
                  <a:moveTo>
                    <a:pt x="4693" y="26177"/>
                  </a:moveTo>
                  <a:cubicBezTo>
                    <a:pt x="3809" y="26271"/>
                    <a:pt x="2925" y="25993"/>
                    <a:pt x="2160" y="25380"/>
                  </a:cubicBezTo>
                  <a:moveTo>
                    <a:pt x="6928" y="34899"/>
                  </a:moveTo>
                  <a:cubicBezTo>
                    <a:pt x="6573" y="35092"/>
                    <a:pt x="6200" y="35220"/>
                    <a:pt x="5820" y="35280"/>
                  </a:cubicBezTo>
                  <a:moveTo>
                    <a:pt x="16478" y="39090"/>
                  </a:moveTo>
                  <a:cubicBezTo>
                    <a:pt x="16211" y="38544"/>
                    <a:pt x="15987" y="37961"/>
                    <a:pt x="15810" y="37350"/>
                  </a:cubicBezTo>
                  <a:moveTo>
                    <a:pt x="28827" y="34751"/>
                  </a:moveTo>
                  <a:cubicBezTo>
                    <a:pt x="28788" y="35398"/>
                    <a:pt x="28698" y="36038"/>
                    <a:pt x="28560" y="36660"/>
                  </a:cubicBezTo>
                  <a:moveTo>
                    <a:pt x="34129" y="22954"/>
                  </a:moveTo>
                  <a:cubicBezTo>
                    <a:pt x="36133" y="24282"/>
                    <a:pt x="37398" y="27058"/>
                    <a:pt x="37380" y="30090"/>
                  </a:cubicBezTo>
                  <a:moveTo>
                    <a:pt x="41798" y="15354"/>
                  </a:moveTo>
                  <a:cubicBezTo>
                    <a:pt x="41473" y="16386"/>
                    <a:pt x="40978" y="17302"/>
                    <a:pt x="40350" y="18030"/>
                  </a:cubicBezTo>
                  <a:moveTo>
                    <a:pt x="38324" y="5426"/>
                  </a:moveTo>
                  <a:cubicBezTo>
                    <a:pt x="38379" y="5843"/>
                    <a:pt x="38405" y="6266"/>
                    <a:pt x="38400" y="6690"/>
                  </a:cubicBezTo>
                  <a:moveTo>
                    <a:pt x="29078" y="3952"/>
                  </a:moveTo>
                  <a:cubicBezTo>
                    <a:pt x="29267" y="3369"/>
                    <a:pt x="29516" y="2826"/>
                    <a:pt x="29820" y="2340"/>
                  </a:cubicBezTo>
                  <a:moveTo>
                    <a:pt x="22141" y="4720"/>
                  </a:moveTo>
                  <a:cubicBezTo>
                    <a:pt x="22218" y="4238"/>
                    <a:pt x="22339" y="3771"/>
                    <a:pt x="22500" y="3330"/>
                  </a:cubicBezTo>
                  <a:moveTo>
                    <a:pt x="14000" y="5192"/>
                  </a:moveTo>
                  <a:cubicBezTo>
                    <a:pt x="14472" y="5568"/>
                    <a:pt x="14908" y="6021"/>
                    <a:pt x="15300" y="6540"/>
                  </a:cubicBezTo>
                  <a:moveTo>
                    <a:pt x="4127" y="15789"/>
                  </a:moveTo>
                  <a:cubicBezTo>
                    <a:pt x="4024" y="15325"/>
                    <a:pt x="3948" y="14851"/>
                    <a:pt x="3900" y="14370"/>
                  </a:cubicBezTo>
                </a:path>
              </a:pathLst>
            </a:custGeom>
            <a:solidFill>
              <a:srgbClr val="0000FF">
                <a:alpha val="30196"/>
              </a:srgbClr>
            </a:solidFill>
            <a:ln w="9525" cap="flat" cmpd="sng">
              <a:solidFill>
                <a:srgbClr val="0000FF"/>
              </a:solidFill>
              <a:prstDash val="solid"/>
              <a:round/>
              <a:headEnd/>
              <a:tailEnd/>
            </a:ln>
            <a:effectLst>
              <a:outerShdw blurRad="40000" dist="23000" dir="5400000" rotWithShape="0">
                <a:srgbClr val="000000">
                  <a:alpha val="34999"/>
                </a:srgbClr>
              </a:outerShdw>
            </a:effectLst>
          </p:spPr>
          <p:txBody>
            <a:bodyPr anchor="ctr"/>
            <a:lstStyle/>
            <a:p>
              <a:endParaRPr lang="en-US" sz="1800"/>
            </a:p>
          </p:txBody>
        </p:sp>
        <p:sp>
          <p:nvSpPr>
            <p:cNvPr id="65" name="Cloud 64"/>
            <p:cNvSpPr>
              <a:spLocks/>
            </p:cNvSpPr>
            <p:nvPr/>
          </p:nvSpPr>
          <p:spPr bwMode="auto">
            <a:xfrm>
              <a:off x="1803371" y="3733800"/>
              <a:ext cx="2508080" cy="1676400"/>
            </a:xfrm>
            <a:custGeom>
              <a:avLst/>
              <a:gdLst>
                <a:gd name="T0" fmla="*/ 272463 w 43200"/>
                <a:gd name="T1" fmla="*/ 1015813 h 43200"/>
                <a:gd name="T2" fmla="*/ 125404 w 43200"/>
                <a:gd name="T3" fmla="*/ 984885 h 43200"/>
                <a:gd name="T4" fmla="*/ 402222 w 43200"/>
                <a:gd name="T5" fmla="*/ 1354275 h 43200"/>
                <a:gd name="T6" fmla="*/ 337894 w 43200"/>
                <a:gd name="T7" fmla="*/ 1369060 h 43200"/>
                <a:gd name="T8" fmla="*/ 956670 w 43200"/>
                <a:gd name="T9" fmla="*/ 1516909 h 43200"/>
                <a:gd name="T10" fmla="*/ 917888 w 43200"/>
                <a:gd name="T11" fmla="*/ 1449388 h 43200"/>
                <a:gd name="T12" fmla="*/ 1673621 w 43200"/>
                <a:gd name="T13" fmla="*/ 1348532 h 43200"/>
                <a:gd name="T14" fmla="*/ 1658120 w 43200"/>
                <a:gd name="T15" fmla="*/ 1422612 h 43200"/>
                <a:gd name="T16" fmla="*/ 1981441 w 43200"/>
                <a:gd name="T17" fmla="*/ 890743 h 43200"/>
                <a:gd name="T18" fmla="*/ 2170186 w 43200"/>
                <a:gd name="T19" fmla="*/ 1167659 h 43200"/>
                <a:gd name="T20" fmla="*/ 2426684 w 43200"/>
                <a:gd name="T21" fmla="*/ 595821 h 43200"/>
                <a:gd name="T22" fmla="*/ 2342616 w 43200"/>
                <a:gd name="T23" fmla="*/ 699664 h 43200"/>
                <a:gd name="T24" fmla="*/ 2224992 w 43200"/>
                <a:gd name="T25" fmla="*/ 210559 h 43200"/>
                <a:gd name="T26" fmla="*/ 2229404 w 43200"/>
                <a:gd name="T27" fmla="*/ 259609 h 43200"/>
                <a:gd name="T28" fmla="*/ 1688193 w 43200"/>
                <a:gd name="T29" fmla="*/ 153360 h 43200"/>
                <a:gd name="T30" fmla="*/ 1731272 w 43200"/>
                <a:gd name="T31" fmla="*/ 90805 h 43200"/>
                <a:gd name="T32" fmla="*/ 1285449 w 43200"/>
                <a:gd name="T33" fmla="*/ 183162 h 43200"/>
                <a:gd name="T34" fmla="*/ 1306292 w 43200"/>
                <a:gd name="T35" fmla="*/ 129223 h 43200"/>
                <a:gd name="T36" fmla="*/ 812804 w 43200"/>
                <a:gd name="T37" fmla="*/ 201478 h 43200"/>
                <a:gd name="T38" fmla="*/ 888278 w 43200"/>
                <a:gd name="T39" fmla="*/ 253788 h 43200"/>
                <a:gd name="T40" fmla="*/ 239603 w 43200"/>
                <a:gd name="T41" fmla="*/ 612701 h 43200"/>
                <a:gd name="T42" fmla="*/ 226424 w 43200"/>
                <a:gd name="T43" fmla="*/ 557636 h 4320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43200" h="43200">
                  <a:moveTo>
                    <a:pt x="3900" y="14370"/>
                  </a:moveTo>
                  <a:cubicBezTo>
                    <a:pt x="3629" y="11657"/>
                    <a:pt x="4261" y="8921"/>
                    <a:pt x="5623" y="6907"/>
                  </a:cubicBezTo>
                  <a:cubicBezTo>
                    <a:pt x="7775" y="3726"/>
                    <a:pt x="11264" y="3017"/>
                    <a:pt x="14005" y="5202"/>
                  </a:cubicBezTo>
                  <a:cubicBezTo>
                    <a:pt x="15678" y="909"/>
                    <a:pt x="19914" y="22"/>
                    <a:pt x="22456" y="3432"/>
                  </a:cubicBezTo>
                  <a:cubicBezTo>
                    <a:pt x="23097" y="1683"/>
                    <a:pt x="24328" y="474"/>
                    <a:pt x="25749" y="200"/>
                  </a:cubicBezTo>
                  <a:cubicBezTo>
                    <a:pt x="27313" y="-102"/>
                    <a:pt x="28875" y="770"/>
                    <a:pt x="29833" y="2481"/>
                  </a:cubicBezTo>
                  <a:cubicBezTo>
                    <a:pt x="31215" y="267"/>
                    <a:pt x="33501" y="-460"/>
                    <a:pt x="35463" y="690"/>
                  </a:cubicBezTo>
                  <a:cubicBezTo>
                    <a:pt x="36958" y="1566"/>
                    <a:pt x="38030" y="3400"/>
                    <a:pt x="38318" y="5576"/>
                  </a:cubicBezTo>
                  <a:cubicBezTo>
                    <a:pt x="40046" y="6218"/>
                    <a:pt x="41422" y="7998"/>
                    <a:pt x="41982" y="10318"/>
                  </a:cubicBezTo>
                  <a:cubicBezTo>
                    <a:pt x="42389" y="12002"/>
                    <a:pt x="42331" y="13831"/>
                    <a:pt x="41818" y="15460"/>
                  </a:cubicBezTo>
                  <a:cubicBezTo>
                    <a:pt x="43079" y="17694"/>
                    <a:pt x="43520" y="20590"/>
                    <a:pt x="43016" y="23322"/>
                  </a:cubicBezTo>
                  <a:cubicBezTo>
                    <a:pt x="42346" y="26954"/>
                    <a:pt x="40128" y="29674"/>
                    <a:pt x="37404" y="30204"/>
                  </a:cubicBezTo>
                  <a:cubicBezTo>
                    <a:pt x="37391" y="32471"/>
                    <a:pt x="36658" y="34621"/>
                    <a:pt x="35395" y="36101"/>
                  </a:cubicBezTo>
                  <a:cubicBezTo>
                    <a:pt x="33476" y="38350"/>
                    <a:pt x="30704" y="38639"/>
                    <a:pt x="28555" y="36815"/>
                  </a:cubicBezTo>
                  <a:cubicBezTo>
                    <a:pt x="27860" y="39948"/>
                    <a:pt x="25999" y="42343"/>
                    <a:pt x="23667" y="43106"/>
                  </a:cubicBezTo>
                  <a:cubicBezTo>
                    <a:pt x="20919" y="44005"/>
                    <a:pt x="18051" y="42473"/>
                    <a:pt x="16480" y="39266"/>
                  </a:cubicBezTo>
                  <a:cubicBezTo>
                    <a:pt x="12772" y="42310"/>
                    <a:pt x="7956" y="40599"/>
                    <a:pt x="5804" y="35472"/>
                  </a:cubicBezTo>
                  <a:cubicBezTo>
                    <a:pt x="3690" y="35809"/>
                    <a:pt x="1705" y="34024"/>
                    <a:pt x="1110" y="31250"/>
                  </a:cubicBezTo>
                  <a:cubicBezTo>
                    <a:pt x="679" y="29243"/>
                    <a:pt x="1060" y="27077"/>
                    <a:pt x="2113" y="25551"/>
                  </a:cubicBezTo>
                  <a:cubicBezTo>
                    <a:pt x="619" y="24354"/>
                    <a:pt x="-213" y="22057"/>
                    <a:pt x="-5" y="19704"/>
                  </a:cubicBezTo>
                  <a:cubicBezTo>
                    <a:pt x="239" y="16949"/>
                    <a:pt x="1845" y="14791"/>
                    <a:pt x="3863" y="14507"/>
                  </a:cubicBezTo>
                  <a:cubicBezTo>
                    <a:pt x="3875" y="14461"/>
                    <a:pt x="3888" y="14416"/>
                    <a:pt x="3900" y="14370"/>
                  </a:cubicBezTo>
                  <a:close/>
                </a:path>
                <a:path w="43200" h="43200" fill="none">
                  <a:moveTo>
                    <a:pt x="4693" y="26177"/>
                  </a:moveTo>
                  <a:cubicBezTo>
                    <a:pt x="3809" y="26271"/>
                    <a:pt x="2925" y="25993"/>
                    <a:pt x="2160" y="25380"/>
                  </a:cubicBezTo>
                  <a:moveTo>
                    <a:pt x="6928" y="34899"/>
                  </a:moveTo>
                  <a:cubicBezTo>
                    <a:pt x="6573" y="35092"/>
                    <a:pt x="6200" y="35220"/>
                    <a:pt x="5820" y="35280"/>
                  </a:cubicBezTo>
                  <a:moveTo>
                    <a:pt x="16478" y="39090"/>
                  </a:moveTo>
                  <a:cubicBezTo>
                    <a:pt x="16211" y="38544"/>
                    <a:pt x="15987" y="37961"/>
                    <a:pt x="15810" y="37350"/>
                  </a:cubicBezTo>
                  <a:moveTo>
                    <a:pt x="28827" y="34751"/>
                  </a:moveTo>
                  <a:cubicBezTo>
                    <a:pt x="28788" y="35398"/>
                    <a:pt x="28698" y="36038"/>
                    <a:pt x="28560" y="36660"/>
                  </a:cubicBezTo>
                  <a:moveTo>
                    <a:pt x="34129" y="22954"/>
                  </a:moveTo>
                  <a:cubicBezTo>
                    <a:pt x="36133" y="24282"/>
                    <a:pt x="37398" y="27058"/>
                    <a:pt x="37380" y="30090"/>
                  </a:cubicBezTo>
                  <a:moveTo>
                    <a:pt x="41798" y="15354"/>
                  </a:moveTo>
                  <a:cubicBezTo>
                    <a:pt x="41473" y="16386"/>
                    <a:pt x="40978" y="17302"/>
                    <a:pt x="40350" y="18030"/>
                  </a:cubicBezTo>
                  <a:moveTo>
                    <a:pt x="38324" y="5426"/>
                  </a:moveTo>
                  <a:cubicBezTo>
                    <a:pt x="38379" y="5843"/>
                    <a:pt x="38405" y="6266"/>
                    <a:pt x="38400" y="6690"/>
                  </a:cubicBezTo>
                  <a:moveTo>
                    <a:pt x="29078" y="3952"/>
                  </a:moveTo>
                  <a:cubicBezTo>
                    <a:pt x="29267" y="3369"/>
                    <a:pt x="29516" y="2826"/>
                    <a:pt x="29820" y="2340"/>
                  </a:cubicBezTo>
                  <a:moveTo>
                    <a:pt x="22141" y="4720"/>
                  </a:moveTo>
                  <a:cubicBezTo>
                    <a:pt x="22218" y="4238"/>
                    <a:pt x="22339" y="3771"/>
                    <a:pt x="22500" y="3330"/>
                  </a:cubicBezTo>
                  <a:moveTo>
                    <a:pt x="14000" y="5192"/>
                  </a:moveTo>
                  <a:cubicBezTo>
                    <a:pt x="14472" y="5568"/>
                    <a:pt x="14908" y="6021"/>
                    <a:pt x="15300" y="6540"/>
                  </a:cubicBezTo>
                  <a:moveTo>
                    <a:pt x="4127" y="15789"/>
                  </a:moveTo>
                  <a:cubicBezTo>
                    <a:pt x="4024" y="15325"/>
                    <a:pt x="3948" y="14851"/>
                    <a:pt x="3900" y="14370"/>
                  </a:cubicBezTo>
                </a:path>
              </a:pathLst>
            </a:custGeom>
            <a:solidFill>
              <a:srgbClr val="0000FF">
                <a:alpha val="30196"/>
              </a:srgbClr>
            </a:solidFill>
            <a:ln w="9525" cap="flat" cmpd="sng">
              <a:solidFill>
                <a:srgbClr val="0000FF"/>
              </a:solidFill>
              <a:prstDash val="solid"/>
              <a:round/>
              <a:headEnd/>
              <a:tailEnd/>
            </a:ln>
            <a:effectLst>
              <a:outerShdw blurRad="40000" dist="23000" dir="5400000" rotWithShape="0">
                <a:srgbClr val="000000">
                  <a:alpha val="34999"/>
                </a:srgbClr>
              </a:outerShdw>
            </a:effectLst>
          </p:spPr>
          <p:txBody>
            <a:bodyPr anchor="ctr"/>
            <a:lstStyle/>
            <a:p>
              <a:endParaRPr lang="en-US" sz="1800"/>
            </a:p>
          </p:txBody>
        </p:sp>
        <p:sp>
          <p:nvSpPr>
            <p:cNvPr id="5" name="Cloud 4"/>
            <p:cNvSpPr>
              <a:spLocks/>
            </p:cNvSpPr>
            <p:nvPr/>
          </p:nvSpPr>
          <p:spPr bwMode="auto">
            <a:xfrm>
              <a:off x="6609995" y="3200400"/>
              <a:ext cx="2508080" cy="1447800"/>
            </a:xfrm>
            <a:custGeom>
              <a:avLst/>
              <a:gdLst>
                <a:gd name="T0" fmla="*/ 272463 w 43200"/>
                <a:gd name="T1" fmla="*/ 877293 h 43200"/>
                <a:gd name="T2" fmla="*/ 125404 w 43200"/>
                <a:gd name="T3" fmla="*/ 850582 h 43200"/>
                <a:gd name="T4" fmla="*/ 402222 w 43200"/>
                <a:gd name="T5" fmla="*/ 1169601 h 43200"/>
                <a:gd name="T6" fmla="*/ 337894 w 43200"/>
                <a:gd name="T7" fmla="*/ 1182370 h 43200"/>
                <a:gd name="T8" fmla="*/ 956670 w 43200"/>
                <a:gd name="T9" fmla="*/ 1310058 h 43200"/>
                <a:gd name="T10" fmla="*/ 917888 w 43200"/>
                <a:gd name="T11" fmla="*/ 1251744 h 43200"/>
                <a:gd name="T12" fmla="*/ 1673621 w 43200"/>
                <a:gd name="T13" fmla="*/ 1164641 h 43200"/>
                <a:gd name="T14" fmla="*/ 1658120 w 43200"/>
                <a:gd name="T15" fmla="*/ 1228619 h 43200"/>
                <a:gd name="T16" fmla="*/ 1981441 w 43200"/>
                <a:gd name="T17" fmla="*/ 769278 h 43200"/>
                <a:gd name="T18" fmla="*/ 2170186 w 43200"/>
                <a:gd name="T19" fmla="*/ 1008433 h 43200"/>
                <a:gd name="T20" fmla="*/ 2426684 w 43200"/>
                <a:gd name="T21" fmla="*/ 514572 h 43200"/>
                <a:gd name="T22" fmla="*/ 2342616 w 43200"/>
                <a:gd name="T23" fmla="*/ 604255 h 43200"/>
                <a:gd name="T24" fmla="*/ 2224992 w 43200"/>
                <a:gd name="T25" fmla="*/ 181846 h 43200"/>
                <a:gd name="T26" fmla="*/ 2229404 w 43200"/>
                <a:gd name="T27" fmla="*/ 224208 h 43200"/>
                <a:gd name="T28" fmla="*/ 1688193 w 43200"/>
                <a:gd name="T29" fmla="*/ 132447 h 43200"/>
                <a:gd name="T30" fmla="*/ 1731272 w 43200"/>
                <a:gd name="T31" fmla="*/ 78422 h 43200"/>
                <a:gd name="T32" fmla="*/ 1285449 w 43200"/>
                <a:gd name="T33" fmla="*/ 158186 h 43200"/>
                <a:gd name="T34" fmla="*/ 1306292 w 43200"/>
                <a:gd name="T35" fmla="*/ 111601 h 43200"/>
                <a:gd name="T36" fmla="*/ 812804 w 43200"/>
                <a:gd name="T37" fmla="*/ 174004 h 43200"/>
                <a:gd name="T38" fmla="*/ 888278 w 43200"/>
                <a:gd name="T39" fmla="*/ 219181 h 43200"/>
                <a:gd name="T40" fmla="*/ 239603 w 43200"/>
                <a:gd name="T41" fmla="*/ 529151 h 43200"/>
                <a:gd name="T42" fmla="*/ 226424 w 43200"/>
                <a:gd name="T43" fmla="*/ 481595 h 4320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43200" h="43200">
                  <a:moveTo>
                    <a:pt x="3900" y="14370"/>
                  </a:moveTo>
                  <a:cubicBezTo>
                    <a:pt x="3629" y="11657"/>
                    <a:pt x="4261" y="8921"/>
                    <a:pt x="5623" y="6907"/>
                  </a:cubicBezTo>
                  <a:cubicBezTo>
                    <a:pt x="7775" y="3726"/>
                    <a:pt x="11264" y="3017"/>
                    <a:pt x="14005" y="5202"/>
                  </a:cubicBezTo>
                  <a:cubicBezTo>
                    <a:pt x="15678" y="909"/>
                    <a:pt x="19914" y="22"/>
                    <a:pt x="22456" y="3432"/>
                  </a:cubicBezTo>
                  <a:cubicBezTo>
                    <a:pt x="23097" y="1683"/>
                    <a:pt x="24328" y="474"/>
                    <a:pt x="25749" y="200"/>
                  </a:cubicBezTo>
                  <a:cubicBezTo>
                    <a:pt x="27313" y="-102"/>
                    <a:pt x="28875" y="770"/>
                    <a:pt x="29833" y="2481"/>
                  </a:cubicBezTo>
                  <a:cubicBezTo>
                    <a:pt x="31215" y="267"/>
                    <a:pt x="33501" y="-460"/>
                    <a:pt x="35463" y="690"/>
                  </a:cubicBezTo>
                  <a:cubicBezTo>
                    <a:pt x="36958" y="1566"/>
                    <a:pt x="38030" y="3400"/>
                    <a:pt x="38318" y="5576"/>
                  </a:cubicBezTo>
                  <a:cubicBezTo>
                    <a:pt x="40046" y="6218"/>
                    <a:pt x="41422" y="7998"/>
                    <a:pt x="41982" y="10318"/>
                  </a:cubicBezTo>
                  <a:cubicBezTo>
                    <a:pt x="42389" y="12002"/>
                    <a:pt x="42331" y="13831"/>
                    <a:pt x="41818" y="15460"/>
                  </a:cubicBezTo>
                  <a:cubicBezTo>
                    <a:pt x="43079" y="17694"/>
                    <a:pt x="43520" y="20590"/>
                    <a:pt x="43016" y="23322"/>
                  </a:cubicBezTo>
                  <a:cubicBezTo>
                    <a:pt x="42346" y="26954"/>
                    <a:pt x="40128" y="29674"/>
                    <a:pt x="37404" y="30204"/>
                  </a:cubicBezTo>
                  <a:cubicBezTo>
                    <a:pt x="37391" y="32471"/>
                    <a:pt x="36658" y="34621"/>
                    <a:pt x="35395" y="36101"/>
                  </a:cubicBezTo>
                  <a:cubicBezTo>
                    <a:pt x="33476" y="38350"/>
                    <a:pt x="30704" y="38639"/>
                    <a:pt x="28555" y="36815"/>
                  </a:cubicBezTo>
                  <a:cubicBezTo>
                    <a:pt x="27860" y="39948"/>
                    <a:pt x="25999" y="42343"/>
                    <a:pt x="23667" y="43106"/>
                  </a:cubicBezTo>
                  <a:cubicBezTo>
                    <a:pt x="20919" y="44005"/>
                    <a:pt x="18051" y="42473"/>
                    <a:pt x="16480" y="39266"/>
                  </a:cubicBezTo>
                  <a:cubicBezTo>
                    <a:pt x="12772" y="42310"/>
                    <a:pt x="7956" y="40599"/>
                    <a:pt x="5804" y="35472"/>
                  </a:cubicBezTo>
                  <a:cubicBezTo>
                    <a:pt x="3690" y="35809"/>
                    <a:pt x="1705" y="34024"/>
                    <a:pt x="1110" y="31250"/>
                  </a:cubicBezTo>
                  <a:cubicBezTo>
                    <a:pt x="679" y="29243"/>
                    <a:pt x="1060" y="27077"/>
                    <a:pt x="2113" y="25551"/>
                  </a:cubicBezTo>
                  <a:cubicBezTo>
                    <a:pt x="619" y="24354"/>
                    <a:pt x="-213" y="22057"/>
                    <a:pt x="-5" y="19704"/>
                  </a:cubicBezTo>
                  <a:cubicBezTo>
                    <a:pt x="239" y="16949"/>
                    <a:pt x="1845" y="14791"/>
                    <a:pt x="3863" y="14507"/>
                  </a:cubicBezTo>
                  <a:cubicBezTo>
                    <a:pt x="3875" y="14461"/>
                    <a:pt x="3888" y="14416"/>
                    <a:pt x="3900" y="14370"/>
                  </a:cubicBezTo>
                  <a:close/>
                </a:path>
                <a:path w="43200" h="43200" fill="none">
                  <a:moveTo>
                    <a:pt x="4693" y="26177"/>
                  </a:moveTo>
                  <a:cubicBezTo>
                    <a:pt x="3809" y="26271"/>
                    <a:pt x="2925" y="25993"/>
                    <a:pt x="2160" y="25380"/>
                  </a:cubicBezTo>
                  <a:moveTo>
                    <a:pt x="6928" y="34899"/>
                  </a:moveTo>
                  <a:cubicBezTo>
                    <a:pt x="6573" y="35092"/>
                    <a:pt x="6200" y="35220"/>
                    <a:pt x="5820" y="35280"/>
                  </a:cubicBezTo>
                  <a:moveTo>
                    <a:pt x="16478" y="39090"/>
                  </a:moveTo>
                  <a:cubicBezTo>
                    <a:pt x="16211" y="38544"/>
                    <a:pt x="15987" y="37961"/>
                    <a:pt x="15810" y="37350"/>
                  </a:cubicBezTo>
                  <a:moveTo>
                    <a:pt x="28827" y="34751"/>
                  </a:moveTo>
                  <a:cubicBezTo>
                    <a:pt x="28788" y="35398"/>
                    <a:pt x="28698" y="36038"/>
                    <a:pt x="28560" y="36660"/>
                  </a:cubicBezTo>
                  <a:moveTo>
                    <a:pt x="34129" y="22954"/>
                  </a:moveTo>
                  <a:cubicBezTo>
                    <a:pt x="36133" y="24282"/>
                    <a:pt x="37398" y="27058"/>
                    <a:pt x="37380" y="30090"/>
                  </a:cubicBezTo>
                  <a:moveTo>
                    <a:pt x="41798" y="15354"/>
                  </a:moveTo>
                  <a:cubicBezTo>
                    <a:pt x="41473" y="16386"/>
                    <a:pt x="40978" y="17302"/>
                    <a:pt x="40350" y="18030"/>
                  </a:cubicBezTo>
                  <a:moveTo>
                    <a:pt x="38324" y="5426"/>
                  </a:moveTo>
                  <a:cubicBezTo>
                    <a:pt x="38379" y="5843"/>
                    <a:pt x="38405" y="6266"/>
                    <a:pt x="38400" y="6690"/>
                  </a:cubicBezTo>
                  <a:moveTo>
                    <a:pt x="29078" y="3952"/>
                  </a:moveTo>
                  <a:cubicBezTo>
                    <a:pt x="29267" y="3369"/>
                    <a:pt x="29516" y="2826"/>
                    <a:pt x="29820" y="2340"/>
                  </a:cubicBezTo>
                  <a:moveTo>
                    <a:pt x="22141" y="4720"/>
                  </a:moveTo>
                  <a:cubicBezTo>
                    <a:pt x="22218" y="4238"/>
                    <a:pt x="22339" y="3771"/>
                    <a:pt x="22500" y="3330"/>
                  </a:cubicBezTo>
                  <a:moveTo>
                    <a:pt x="14000" y="5192"/>
                  </a:moveTo>
                  <a:cubicBezTo>
                    <a:pt x="14472" y="5568"/>
                    <a:pt x="14908" y="6021"/>
                    <a:pt x="15300" y="6540"/>
                  </a:cubicBezTo>
                  <a:moveTo>
                    <a:pt x="4127" y="15789"/>
                  </a:moveTo>
                  <a:cubicBezTo>
                    <a:pt x="4024" y="15325"/>
                    <a:pt x="3948" y="14851"/>
                    <a:pt x="3900" y="14370"/>
                  </a:cubicBezTo>
                </a:path>
              </a:pathLst>
            </a:custGeom>
            <a:solidFill>
              <a:srgbClr val="0000FF">
                <a:alpha val="30196"/>
              </a:srgbClr>
            </a:solidFill>
            <a:ln w="9525" cap="flat" cmpd="sng">
              <a:solidFill>
                <a:srgbClr val="0000FF"/>
              </a:solidFill>
              <a:prstDash val="solid"/>
              <a:round/>
              <a:headEnd/>
              <a:tailEnd/>
            </a:ln>
            <a:effectLst>
              <a:outerShdw blurRad="40000" dist="23000" dir="5400000" rotWithShape="0">
                <a:srgbClr val="000000">
                  <a:alpha val="34999"/>
                </a:srgbClr>
              </a:outerShdw>
            </a:effectLst>
          </p:spPr>
          <p:txBody>
            <a:bodyPr anchor="ctr"/>
            <a:lstStyle/>
            <a:p>
              <a:endParaRPr lang="en-US" sz="1800"/>
            </a:p>
          </p:txBody>
        </p:sp>
        <p:sp>
          <p:nvSpPr>
            <p:cNvPr id="25" name="Cube 24"/>
            <p:cNvSpPr>
              <a:spLocks noChangeArrowheads="1"/>
            </p:cNvSpPr>
            <p:nvPr/>
          </p:nvSpPr>
          <p:spPr bwMode="auto">
            <a:xfrm>
              <a:off x="1396999" y="5181600"/>
              <a:ext cx="385737" cy="228600"/>
            </a:xfrm>
            <a:prstGeom prst="cube">
              <a:avLst>
                <a:gd name="adj" fmla="val 25000"/>
              </a:avLst>
            </a:prstGeom>
            <a:solidFill>
              <a:srgbClr val="C1FF13"/>
            </a:solidFill>
            <a:ln w="9525">
              <a:solidFill>
                <a:srgbClr val="00CC98"/>
              </a:solidFill>
              <a:miter lim="800000"/>
              <a:headEnd/>
              <a:tailEnd/>
            </a:ln>
            <a:effectLst>
              <a:outerShdw blurRad="40000" dist="23000" dir="5400000" rotWithShape="0">
                <a:srgbClr val="000000">
                  <a:alpha val="34999"/>
                </a:srgbClr>
              </a:outerShdw>
            </a:effectLst>
          </p:spPr>
          <p:txBody>
            <a:bodyPr anchor="ctr"/>
            <a:lstStyle>
              <a:lvl1pPr eaLnBrk="0" hangingPunct="0">
                <a:defRPr sz="2400">
                  <a:solidFill>
                    <a:schemeClr val="tx1"/>
                  </a:solidFill>
                  <a:latin typeface="Times New Roman" charset="0"/>
                  <a:ea typeface="ＭＳ Ｐゴシック" charset="-128"/>
                </a:defRPr>
              </a:lvl1pPr>
              <a:lvl2pPr marL="742950" indent="-285750" eaLnBrk="0" hangingPunct="0">
                <a:defRPr sz="2400">
                  <a:solidFill>
                    <a:schemeClr val="tx1"/>
                  </a:solidFill>
                  <a:latin typeface="Times New Roman" charset="0"/>
                  <a:ea typeface="ＭＳ Ｐゴシック" charset="-128"/>
                </a:defRPr>
              </a:lvl2pPr>
              <a:lvl3pPr marL="1143000" indent="-228600" eaLnBrk="0" hangingPunct="0">
                <a:defRPr sz="2400">
                  <a:solidFill>
                    <a:schemeClr val="tx1"/>
                  </a:solidFill>
                  <a:latin typeface="Times New Roman" charset="0"/>
                  <a:ea typeface="ＭＳ Ｐゴシック" charset="-128"/>
                </a:defRPr>
              </a:lvl3pPr>
              <a:lvl4pPr marL="1600200" indent="-228600" eaLnBrk="0" hangingPunct="0">
                <a:defRPr sz="2400">
                  <a:solidFill>
                    <a:schemeClr val="tx1"/>
                  </a:solidFill>
                  <a:latin typeface="Times New Roman" charset="0"/>
                  <a:ea typeface="ＭＳ Ｐゴシック" charset="-128"/>
                </a:defRPr>
              </a:lvl4pPr>
              <a:lvl5pPr marL="2057400" indent="-228600" eaLnBrk="0" hangingPunct="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pPr algn="ctr" eaLnBrk="1" hangingPunct="1"/>
              <a:endParaRPr lang="x-none" altLang="x-none" sz="2160">
                <a:solidFill>
                  <a:srgbClr val="FFFFFF"/>
                </a:solidFill>
              </a:endParaRPr>
            </a:p>
          </p:txBody>
        </p:sp>
        <p:pic>
          <p:nvPicPr>
            <p:cNvPr id="18518" name="Picture 29"/>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80400" y="5943600"/>
              <a:ext cx="840850" cy="6731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8519" name="TextBox 33"/>
            <p:cNvSpPr txBox="1">
              <a:spLocks noChangeArrowheads="1"/>
            </p:cNvSpPr>
            <p:nvPr/>
          </p:nvSpPr>
          <p:spPr bwMode="auto">
            <a:xfrm>
              <a:off x="1670538" y="3657600"/>
              <a:ext cx="964712" cy="37959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Times New Roman" charset="0"/>
                  <a:ea typeface="ＭＳ Ｐゴシック" charset="-128"/>
                </a:defRPr>
              </a:lvl1pPr>
              <a:lvl2pPr marL="742950" indent="-285750" eaLnBrk="0" hangingPunct="0">
                <a:defRPr sz="2400">
                  <a:solidFill>
                    <a:schemeClr val="tx1"/>
                  </a:solidFill>
                  <a:latin typeface="Times New Roman" charset="0"/>
                  <a:ea typeface="ＭＳ Ｐゴシック" charset="-128"/>
                </a:defRPr>
              </a:lvl2pPr>
              <a:lvl3pPr marL="1143000" indent="-228600" eaLnBrk="0" hangingPunct="0">
                <a:defRPr sz="2400">
                  <a:solidFill>
                    <a:schemeClr val="tx1"/>
                  </a:solidFill>
                  <a:latin typeface="Times New Roman" charset="0"/>
                  <a:ea typeface="ＭＳ Ｐゴシック" charset="-128"/>
                </a:defRPr>
              </a:lvl3pPr>
              <a:lvl4pPr marL="1600200" indent="-228600" eaLnBrk="0" hangingPunct="0">
                <a:defRPr sz="2400">
                  <a:solidFill>
                    <a:schemeClr val="tx1"/>
                  </a:solidFill>
                  <a:latin typeface="Times New Roman" charset="0"/>
                  <a:ea typeface="ＭＳ Ｐゴシック" charset="-128"/>
                </a:defRPr>
              </a:lvl4pPr>
              <a:lvl5pPr marL="2057400" indent="-228600" eaLnBrk="0" hangingPunct="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pPr eaLnBrk="1" hangingPunct="1"/>
              <a:endParaRPr lang="x-none" altLang="x-none" sz="1620" b="1">
                <a:solidFill>
                  <a:srgbClr val="FF0000"/>
                </a:solidFill>
              </a:endParaRPr>
            </a:p>
          </p:txBody>
        </p:sp>
        <p:sp>
          <p:nvSpPr>
            <p:cNvPr id="63" name="Cloud 62"/>
            <p:cNvSpPr>
              <a:spLocks/>
            </p:cNvSpPr>
            <p:nvPr/>
          </p:nvSpPr>
          <p:spPr bwMode="auto">
            <a:xfrm>
              <a:off x="4241606" y="5257800"/>
              <a:ext cx="2508080" cy="1676400"/>
            </a:xfrm>
            <a:custGeom>
              <a:avLst/>
              <a:gdLst>
                <a:gd name="T0" fmla="*/ 272463 w 43200"/>
                <a:gd name="T1" fmla="*/ 1015813 h 43200"/>
                <a:gd name="T2" fmla="*/ 125404 w 43200"/>
                <a:gd name="T3" fmla="*/ 984885 h 43200"/>
                <a:gd name="T4" fmla="*/ 402222 w 43200"/>
                <a:gd name="T5" fmla="*/ 1354275 h 43200"/>
                <a:gd name="T6" fmla="*/ 337894 w 43200"/>
                <a:gd name="T7" fmla="*/ 1369060 h 43200"/>
                <a:gd name="T8" fmla="*/ 956670 w 43200"/>
                <a:gd name="T9" fmla="*/ 1516909 h 43200"/>
                <a:gd name="T10" fmla="*/ 917888 w 43200"/>
                <a:gd name="T11" fmla="*/ 1449388 h 43200"/>
                <a:gd name="T12" fmla="*/ 1673621 w 43200"/>
                <a:gd name="T13" fmla="*/ 1348532 h 43200"/>
                <a:gd name="T14" fmla="*/ 1658120 w 43200"/>
                <a:gd name="T15" fmla="*/ 1422612 h 43200"/>
                <a:gd name="T16" fmla="*/ 1981441 w 43200"/>
                <a:gd name="T17" fmla="*/ 890743 h 43200"/>
                <a:gd name="T18" fmla="*/ 2170186 w 43200"/>
                <a:gd name="T19" fmla="*/ 1167659 h 43200"/>
                <a:gd name="T20" fmla="*/ 2426684 w 43200"/>
                <a:gd name="T21" fmla="*/ 595821 h 43200"/>
                <a:gd name="T22" fmla="*/ 2342616 w 43200"/>
                <a:gd name="T23" fmla="*/ 699664 h 43200"/>
                <a:gd name="T24" fmla="*/ 2224992 w 43200"/>
                <a:gd name="T25" fmla="*/ 210559 h 43200"/>
                <a:gd name="T26" fmla="*/ 2229404 w 43200"/>
                <a:gd name="T27" fmla="*/ 259609 h 43200"/>
                <a:gd name="T28" fmla="*/ 1688193 w 43200"/>
                <a:gd name="T29" fmla="*/ 153360 h 43200"/>
                <a:gd name="T30" fmla="*/ 1731272 w 43200"/>
                <a:gd name="T31" fmla="*/ 90805 h 43200"/>
                <a:gd name="T32" fmla="*/ 1285449 w 43200"/>
                <a:gd name="T33" fmla="*/ 183162 h 43200"/>
                <a:gd name="T34" fmla="*/ 1306292 w 43200"/>
                <a:gd name="T35" fmla="*/ 129223 h 43200"/>
                <a:gd name="T36" fmla="*/ 812804 w 43200"/>
                <a:gd name="T37" fmla="*/ 201478 h 43200"/>
                <a:gd name="T38" fmla="*/ 888278 w 43200"/>
                <a:gd name="T39" fmla="*/ 253788 h 43200"/>
                <a:gd name="T40" fmla="*/ 239603 w 43200"/>
                <a:gd name="T41" fmla="*/ 612701 h 43200"/>
                <a:gd name="T42" fmla="*/ 226424 w 43200"/>
                <a:gd name="T43" fmla="*/ 557636 h 4320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43200" h="43200">
                  <a:moveTo>
                    <a:pt x="3900" y="14370"/>
                  </a:moveTo>
                  <a:cubicBezTo>
                    <a:pt x="3629" y="11657"/>
                    <a:pt x="4261" y="8921"/>
                    <a:pt x="5623" y="6907"/>
                  </a:cubicBezTo>
                  <a:cubicBezTo>
                    <a:pt x="7775" y="3726"/>
                    <a:pt x="11264" y="3017"/>
                    <a:pt x="14005" y="5202"/>
                  </a:cubicBezTo>
                  <a:cubicBezTo>
                    <a:pt x="15678" y="909"/>
                    <a:pt x="19914" y="22"/>
                    <a:pt x="22456" y="3432"/>
                  </a:cubicBezTo>
                  <a:cubicBezTo>
                    <a:pt x="23097" y="1683"/>
                    <a:pt x="24328" y="474"/>
                    <a:pt x="25749" y="200"/>
                  </a:cubicBezTo>
                  <a:cubicBezTo>
                    <a:pt x="27313" y="-102"/>
                    <a:pt x="28875" y="770"/>
                    <a:pt x="29833" y="2481"/>
                  </a:cubicBezTo>
                  <a:cubicBezTo>
                    <a:pt x="31215" y="267"/>
                    <a:pt x="33501" y="-460"/>
                    <a:pt x="35463" y="690"/>
                  </a:cubicBezTo>
                  <a:cubicBezTo>
                    <a:pt x="36958" y="1566"/>
                    <a:pt x="38030" y="3400"/>
                    <a:pt x="38318" y="5576"/>
                  </a:cubicBezTo>
                  <a:cubicBezTo>
                    <a:pt x="40046" y="6218"/>
                    <a:pt x="41422" y="7998"/>
                    <a:pt x="41982" y="10318"/>
                  </a:cubicBezTo>
                  <a:cubicBezTo>
                    <a:pt x="42389" y="12002"/>
                    <a:pt x="42331" y="13831"/>
                    <a:pt x="41818" y="15460"/>
                  </a:cubicBezTo>
                  <a:cubicBezTo>
                    <a:pt x="43079" y="17694"/>
                    <a:pt x="43520" y="20590"/>
                    <a:pt x="43016" y="23322"/>
                  </a:cubicBezTo>
                  <a:cubicBezTo>
                    <a:pt x="42346" y="26954"/>
                    <a:pt x="40128" y="29674"/>
                    <a:pt x="37404" y="30204"/>
                  </a:cubicBezTo>
                  <a:cubicBezTo>
                    <a:pt x="37391" y="32471"/>
                    <a:pt x="36658" y="34621"/>
                    <a:pt x="35395" y="36101"/>
                  </a:cubicBezTo>
                  <a:cubicBezTo>
                    <a:pt x="33476" y="38350"/>
                    <a:pt x="30704" y="38639"/>
                    <a:pt x="28555" y="36815"/>
                  </a:cubicBezTo>
                  <a:cubicBezTo>
                    <a:pt x="27860" y="39948"/>
                    <a:pt x="25999" y="42343"/>
                    <a:pt x="23667" y="43106"/>
                  </a:cubicBezTo>
                  <a:cubicBezTo>
                    <a:pt x="20919" y="44005"/>
                    <a:pt x="18051" y="42473"/>
                    <a:pt x="16480" y="39266"/>
                  </a:cubicBezTo>
                  <a:cubicBezTo>
                    <a:pt x="12772" y="42310"/>
                    <a:pt x="7956" y="40599"/>
                    <a:pt x="5804" y="35472"/>
                  </a:cubicBezTo>
                  <a:cubicBezTo>
                    <a:pt x="3690" y="35809"/>
                    <a:pt x="1705" y="34024"/>
                    <a:pt x="1110" y="31250"/>
                  </a:cubicBezTo>
                  <a:cubicBezTo>
                    <a:pt x="679" y="29243"/>
                    <a:pt x="1060" y="27077"/>
                    <a:pt x="2113" y="25551"/>
                  </a:cubicBezTo>
                  <a:cubicBezTo>
                    <a:pt x="619" y="24354"/>
                    <a:pt x="-213" y="22057"/>
                    <a:pt x="-5" y="19704"/>
                  </a:cubicBezTo>
                  <a:cubicBezTo>
                    <a:pt x="239" y="16949"/>
                    <a:pt x="1845" y="14791"/>
                    <a:pt x="3863" y="14507"/>
                  </a:cubicBezTo>
                  <a:cubicBezTo>
                    <a:pt x="3875" y="14461"/>
                    <a:pt x="3888" y="14416"/>
                    <a:pt x="3900" y="14370"/>
                  </a:cubicBezTo>
                  <a:close/>
                </a:path>
                <a:path w="43200" h="43200" fill="none">
                  <a:moveTo>
                    <a:pt x="4693" y="26177"/>
                  </a:moveTo>
                  <a:cubicBezTo>
                    <a:pt x="3809" y="26271"/>
                    <a:pt x="2925" y="25993"/>
                    <a:pt x="2160" y="25380"/>
                  </a:cubicBezTo>
                  <a:moveTo>
                    <a:pt x="6928" y="34899"/>
                  </a:moveTo>
                  <a:cubicBezTo>
                    <a:pt x="6573" y="35092"/>
                    <a:pt x="6200" y="35220"/>
                    <a:pt x="5820" y="35280"/>
                  </a:cubicBezTo>
                  <a:moveTo>
                    <a:pt x="16478" y="39090"/>
                  </a:moveTo>
                  <a:cubicBezTo>
                    <a:pt x="16211" y="38544"/>
                    <a:pt x="15987" y="37961"/>
                    <a:pt x="15810" y="37350"/>
                  </a:cubicBezTo>
                  <a:moveTo>
                    <a:pt x="28827" y="34751"/>
                  </a:moveTo>
                  <a:cubicBezTo>
                    <a:pt x="28788" y="35398"/>
                    <a:pt x="28698" y="36038"/>
                    <a:pt x="28560" y="36660"/>
                  </a:cubicBezTo>
                  <a:moveTo>
                    <a:pt x="34129" y="22954"/>
                  </a:moveTo>
                  <a:cubicBezTo>
                    <a:pt x="36133" y="24282"/>
                    <a:pt x="37398" y="27058"/>
                    <a:pt x="37380" y="30090"/>
                  </a:cubicBezTo>
                  <a:moveTo>
                    <a:pt x="41798" y="15354"/>
                  </a:moveTo>
                  <a:cubicBezTo>
                    <a:pt x="41473" y="16386"/>
                    <a:pt x="40978" y="17302"/>
                    <a:pt x="40350" y="18030"/>
                  </a:cubicBezTo>
                  <a:moveTo>
                    <a:pt x="38324" y="5426"/>
                  </a:moveTo>
                  <a:cubicBezTo>
                    <a:pt x="38379" y="5843"/>
                    <a:pt x="38405" y="6266"/>
                    <a:pt x="38400" y="6690"/>
                  </a:cubicBezTo>
                  <a:moveTo>
                    <a:pt x="29078" y="3952"/>
                  </a:moveTo>
                  <a:cubicBezTo>
                    <a:pt x="29267" y="3369"/>
                    <a:pt x="29516" y="2826"/>
                    <a:pt x="29820" y="2340"/>
                  </a:cubicBezTo>
                  <a:moveTo>
                    <a:pt x="22141" y="4720"/>
                  </a:moveTo>
                  <a:cubicBezTo>
                    <a:pt x="22218" y="4238"/>
                    <a:pt x="22339" y="3771"/>
                    <a:pt x="22500" y="3330"/>
                  </a:cubicBezTo>
                  <a:moveTo>
                    <a:pt x="14000" y="5192"/>
                  </a:moveTo>
                  <a:cubicBezTo>
                    <a:pt x="14472" y="5568"/>
                    <a:pt x="14908" y="6021"/>
                    <a:pt x="15300" y="6540"/>
                  </a:cubicBezTo>
                  <a:moveTo>
                    <a:pt x="4127" y="15789"/>
                  </a:moveTo>
                  <a:cubicBezTo>
                    <a:pt x="4024" y="15325"/>
                    <a:pt x="3948" y="14851"/>
                    <a:pt x="3900" y="14370"/>
                  </a:cubicBezTo>
                </a:path>
              </a:pathLst>
            </a:custGeom>
            <a:solidFill>
              <a:srgbClr val="0000FF">
                <a:alpha val="30196"/>
              </a:srgbClr>
            </a:solidFill>
            <a:ln w="9525" cap="flat" cmpd="sng">
              <a:solidFill>
                <a:srgbClr val="0000FF"/>
              </a:solidFill>
              <a:prstDash val="solid"/>
              <a:round/>
              <a:headEnd/>
              <a:tailEnd/>
            </a:ln>
            <a:effectLst>
              <a:outerShdw blurRad="40000" dist="23000" dir="5400000" rotWithShape="0">
                <a:srgbClr val="000000">
                  <a:alpha val="34999"/>
                </a:srgbClr>
              </a:outerShdw>
            </a:effectLst>
          </p:spPr>
          <p:txBody>
            <a:bodyPr anchor="ctr"/>
            <a:lstStyle/>
            <a:p>
              <a:endParaRPr lang="en-US" sz="1800"/>
            </a:p>
          </p:txBody>
        </p:sp>
        <p:sp>
          <p:nvSpPr>
            <p:cNvPr id="7" name="Cloud 6"/>
            <p:cNvSpPr>
              <a:spLocks/>
            </p:cNvSpPr>
            <p:nvPr/>
          </p:nvSpPr>
          <p:spPr bwMode="auto">
            <a:xfrm>
              <a:off x="4241606" y="3505200"/>
              <a:ext cx="2508080" cy="1752600"/>
            </a:xfrm>
            <a:custGeom>
              <a:avLst/>
              <a:gdLst>
                <a:gd name="T0" fmla="*/ 272463 w 43200"/>
                <a:gd name="T1" fmla="*/ 1061986 h 43200"/>
                <a:gd name="T2" fmla="*/ 125404 w 43200"/>
                <a:gd name="T3" fmla="*/ 1029653 h 43200"/>
                <a:gd name="T4" fmla="*/ 402222 w 43200"/>
                <a:gd name="T5" fmla="*/ 1415833 h 43200"/>
                <a:gd name="T6" fmla="*/ 337894 w 43200"/>
                <a:gd name="T7" fmla="*/ 1431290 h 43200"/>
                <a:gd name="T8" fmla="*/ 956670 w 43200"/>
                <a:gd name="T9" fmla="*/ 1585860 h 43200"/>
                <a:gd name="T10" fmla="*/ 917888 w 43200"/>
                <a:gd name="T11" fmla="*/ 1515269 h 43200"/>
                <a:gd name="T12" fmla="*/ 1673621 w 43200"/>
                <a:gd name="T13" fmla="*/ 1409829 h 43200"/>
                <a:gd name="T14" fmla="*/ 1658120 w 43200"/>
                <a:gd name="T15" fmla="*/ 1487276 h 43200"/>
                <a:gd name="T16" fmla="*/ 1981441 w 43200"/>
                <a:gd name="T17" fmla="*/ 931231 h 43200"/>
                <a:gd name="T18" fmla="*/ 2170186 w 43200"/>
                <a:gd name="T19" fmla="*/ 1220735 h 43200"/>
                <a:gd name="T20" fmla="*/ 2426684 w 43200"/>
                <a:gd name="T21" fmla="*/ 622903 h 43200"/>
                <a:gd name="T22" fmla="*/ 2342616 w 43200"/>
                <a:gd name="T23" fmla="*/ 731467 h 43200"/>
                <a:gd name="T24" fmla="*/ 2224992 w 43200"/>
                <a:gd name="T25" fmla="*/ 220130 h 43200"/>
                <a:gd name="T26" fmla="*/ 2229404 w 43200"/>
                <a:gd name="T27" fmla="*/ 271410 h 43200"/>
                <a:gd name="T28" fmla="*/ 1688193 w 43200"/>
                <a:gd name="T29" fmla="*/ 160330 h 43200"/>
                <a:gd name="T30" fmla="*/ 1731272 w 43200"/>
                <a:gd name="T31" fmla="*/ 94933 h 43200"/>
                <a:gd name="T32" fmla="*/ 1285449 w 43200"/>
                <a:gd name="T33" fmla="*/ 191488 h 43200"/>
                <a:gd name="T34" fmla="*/ 1306292 w 43200"/>
                <a:gd name="T35" fmla="*/ 135096 h 43200"/>
                <a:gd name="T36" fmla="*/ 812804 w 43200"/>
                <a:gd name="T37" fmla="*/ 210637 h 43200"/>
                <a:gd name="T38" fmla="*/ 888278 w 43200"/>
                <a:gd name="T39" fmla="*/ 265324 h 43200"/>
                <a:gd name="T40" fmla="*/ 239603 w 43200"/>
                <a:gd name="T41" fmla="*/ 640551 h 43200"/>
                <a:gd name="T42" fmla="*/ 226424 w 43200"/>
                <a:gd name="T43" fmla="*/ 582983 h 4320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43200" h="43200">
                  <a:moveTo>
                    <a:pt x="3900" y="14370"/>
                  </a:moveTo>
                  <a:cubicBezTo>
                    <a:pt x="3629" y="11657"/>
                    <a:pt x="4261" y="8921"/>
                    <a:pt x="5623" y="6907"/>
                  </a:cubicBezTo>
                  <a:cubicBezTo>
                    <a:pt x="7775" y="3726"/>
                    <a:pt x="11264" y="3017"/>
                    <a:pt x="14005" y="5202"/>
                  </a:cubicBezTo>
                  <a:cubicBezTo>
                    <a:pt x="15678" y="909"/>
                    <a:pt x="19914" y="22"/>
                    <a:pt x="22456" y="3432"/>
                  </a:cubicBezTo>
                  <a:cubicBezTo>
                    <a:pt x="23097" y="1683"/>
                    <a:pt x="24328" y="474"/>
                    <a:pt x="25749" y="200"/>
                  </a:cubicBezTo>
                  <a:cubicBezTo>
                    <a:pt x="27313" y="-102"/>
                    <a:pt x="28875" y="770"/>
                    <a:pt x="29833" y="2481"/>
                  </a:cubicBezTo>
                  <a:cubicBezTo>
                    <a:pt x="31215" y="267"/>
                    <a:pt x="33501" y="-460"/>
                    <a:pt x="35463" y="690"/>
                  </a:cubicBezTo>
                  <a:cubicBezTo>
                    <a:pt x="36958" y="1566"/>
                    <a:pt x="38030" y="3400"/>
                    <a:pt x="38318" y="5576"/>
                  </a:cubicBezTo>
                  <a:cubicBezTo>
                    <a:pt x="40046" y="6218"/>
                    <a:pt x="41422" y="7998"/>
                    <a:pt x="41982" y="10318"/>
                  </a:cubicBezTo>
                  <a:cubicBezTo>
                    <a:pt x="42389" y="12002"/>
                    <a:pt x="42331" y="13831"/>
                    <a:pt x="41818" y="15460"/>
                  </a:cubicBezTo>
                  <a:cubicBezTo>
                    <a:pt x="43079" y="17694"/>
                    <a:pt x="43520" y="20590"/>
                    <a:pt x="43016" y="23322"/>
                  </a:cubicBezTo>
                  <a:cubicBezTo>
                    <a:pt x="42346" y="26954"/>
                    <a:pt x="40128" y="29674"/>
                    <a:pt x="37404" y="30204"/>
                  </a:cubicBezTo>
                  <a:cubicBezTo>
                    <a:pt x="37391" y="32471"/>
                    <a:pt x="36658" y="34621"/>
                    <a:pt x="35395" y="36101"/>
                  </a:cubicBezTo>
                  <a:cubicBezTo>
                    <a:pt x="33476" y="38350"/>
                    <a:pt x="30704" y="38639"/>
                    <a:pt x="28555" y="36815"/>
                  </a:cubicBezTo>
                  <a:cubicBezTo>
                    <a:pt x="27860" y="39948"/>
                    <a:pt x="25999" y="42343"/>
                    <a:pt x="23667" y="43106"/>
                  </a:cubicBezTo>
                  <a:cubicBezTo>
                    <a:pt x="20919" y="44005"/>
                    <a:pt x="18051" y="42473"/>
                    <a:pt x="16480" y="39266"/>
                  </a:cubicBezTo>
                  <a:cubicBezTo>
                    <a:pt x="12772" y="42310"/>
                    <a:pt x="7956" y="40599"/>
                    <a:pt x="5804" y="35472"/>
                  </a:cubicBezTo>
                  <a:cubicBezTo>
                    <a:pt x="3690" y="35809"/>
                    <a:pt x="1705" y="34024"/>
                    <a:pt x="1110" y="31250"/>
                  </a:cubicBezTo>
                  <a:cubicBezTo>
                    <a:pt x="679" y="29243"/>
                    <a:pt x="1060" y="27077"/>
                    <a:pt x="2113" y="25551"/>
                  </a:cubicBezTo>
                  <a:cubicBezTo>
                    <a:pt x="619" y="24354"/>
                    <a:pt x="-213" y="22057"/>
                    <a:pt x="-5" y="19704"/>
                  </a:cubicBezTo>
                  <a:cubicBezTo>
                    <a:pt x="239" y="16949"/>
                    <a:pt x="1845" y="14791"/>
                    <a:pt x="3863" y="14507"/>
                  </a:cubicBezTo>
                  <a:cubicBezTo>
                    <a:pt x="3875" y="14461"/>
                    <a:pt x="3888" y="14416"/>
                    <a:pt x="3900" y="14370"/>
                  </a:cubicBezTo>
                  <a:close/>
                </a:path>
                <a:path w="43200" h="43200" fill="none">
                  <a:moveTo>
                    <a:pt x="4693" y="26177"/>
                  </a:moveTo>
                  <a:cubicBezTo>
                    <a:pt x="3809" y="26271"/>
                    <a:pt x="2925" y="25993"/>
                    <a:pt x="2160" y="25380"/>
                  </a:cubicBezTo>
                  <a:moveTo>
                    <a:pt x="6928" y="34899"/>
                  </a:moveTo>
                  <a:cubicBezTo>
                    <a:pt x="6573" y="35092"/>
                    <a:pt x="6200" y="35220"/>
                    <a:pt x="5820" y="35280"/>
                  </a:cubicBezTo>
                  <a:moveTo>
                    <a:pt x="16478" y="39090"/>
                  </a:moveTo>
                  <a:cubicBezTo>
                    <a:pt x="16211" y="38544"/>
                    <a:pt x="15987" y="37961"/>
                    <a:pt x="15810" y="37350"/>
                  </a:cubicBezTo>
                  <a:moveTo>
                    <a:pt x="28827" y="34751"/>
                  </a:moveTo>
                  <a:cubicBezTo>
                    <a:pt x="28788" y="35398"/>
                    <a:pt x="28698" y="36038"/>
                    <a:pt x="28560" y="36660"/>
                  </a:cubicBezTo>
                  <a:moveTo>
                    <a:pt x="34129" y="22954"/>
                  </a:moveTo>
                  <a:cubicBezTo>
                    <a:pt x="36133" y="24282"/>
                    <a:pt x="37398" y="27058"/>
                    <a:pt x="37380" y="30090"/>
                  </a:cubicBezTo>
                  <a:moveTo>
                    <a:pt x="41798" y="15354"/>
                  </a:moveTo>
                  <a:cubicBezTo>
                    <a:pt x="41473" y="16386"/>
                    <a:pt x="40978" y="17302"/>
                    <a:pt x="40350" y="18030"/>
                  </a:cubicBezTo>
                  <a:moveTo>
                    <a:pt x="38324" y="5426"/>
                  </a:moveTo>
                  <a:cubicBezTo>
                    <a:pt x="38379" y="5843"/>
                    <a:pt x="38405" y="6266"/>
                    <a:pt x="38400" y="6690"/>
                  </a:cubicBezTo>
                  <a:moveTo>
                    <a:pt x="29078" y="3952"/>
                  </a:moveTo>
                  <a:cubicBezTo>
                    <a:pt x="29267" y="3369"/>
                    <a:pt x="29516" y="2826"/>
                    <a:pt x="29820" y="2340"/>
                  </a:cubicBezTo>
                  <a:moveTo>
                    <a:pt x="22141" y="4720"/>
                  </a:moveTo>
                  <a:cubicBezTo>
                    <a:pt x="22218" y="4238"/>
                    <a:pt x="22339" y="3771"/>
                    <a:pt x="22500" y="3330"/>
                  </a:cubicBezTo>
                  <a:moveTo>
                    <a:pt x="14000" y="5192"/>
                  </a:moveTo>
                  <a:cubicBezTo>
                    <a:pt x="14472" y="5568"/>
                    <a:pt x="14908" y="6021"/>
                    <a:pt x="15300" y="6540"/>
                  </a:cubicBezTo>
                  <a:moveTo>
                    <a:pt x="4127" y="15789"/>
                  </a:moveTo>
                  <a:cubicBezTo>
                    <a:pt x="4024" y="15325"/>
                    <a:pt x="3948" y="14851"/>
                    <a:pt x="3900" y="14370"/>
                  </a:cubicBezTo>
                </a:path>
              </a:pathLst>
            </a:custGeom>
            <a:solidFill>
              <a:srgbClr val="0000FF">
                <a:alpha val="30196"/>
              </a:srgbClr>
            </a:solidFill>
            <a:ln w="9525" cap="flat" cmpd="sng">
              <a:solidFill>
                <a:srgbClr val="0000FF"/>
              </a:solidFill>
              <a:prstDash val="solid"/>
              <a:round/>
              <a:headEnd/>
              <a:tailEnd/>
            </a:ln>
            <a:effectLst>
              <a:outerShdw blurRad="40000" dist="23000" dir="5400000" rotWithShape="0">
                <a:srgbClr val="000000">
                  <a:alpha val="34999"/>
                </a:srgbClr>
              </a:outerShdw>
            </a:effectLst>
          </p:spPr>
          <p:txBody>
            <a:bodyPr anchor="ctr"/>
            <a:lstStyle/>
            <a:p>
              <a:endParaRPr lang="en-US" sz="1800"/>
            </a:p>
          </p:txBody>
        </p:sp>
        <p:sp>
          <p:nvSpPr>
            <p:cNvPr id="8" name="Cloud 7"/>
            <p:cNvSpPr>
              <a:spLocks/>
            </p:cNvSpPr>
            <p:nvPr/>
          </p:nvSpPr>
          <p:spPr bwMode="auto">
            <a:xfrm>
              <a:off x="6222672" y="5943600"/>
              <a:ext cx="2508080" cy="1447800"/>
            </a:xfrm>
            <a:custGeom>
              <a:avLst/>
              <a:gdLst>
                <a:gd name="T0" fmla="*/ 272463 w 43200"/>
                <a:gd name="T1" fmla="*/ 877293 h 43200"/>
                <a:gd name="T2" fmla="*/ 125404 w 43200"/>
                <a:gd name="T3" fmla="*/ 850582 h 43200"/>
                <a:gd name="T4" fmla="*/ 402222 w 43200"/>
                <a:gd name="T5" fmla="*/ 1169601 h 43200"/>
                <a:gd name="T6" fmla="*/ 337894 w 43200"/>
                <a:gd name="T7" fmla="*/ 1182370 h 43200"/>
                <a:gd name="T8" fmla="*/ 956670 w 43200"/>
                <a:gd name="T9" fmla="*/ 1310058 h 43200"/>
                <a:gd name="T10" fmla="*/ 917888 w 43200"/>
                <a:gd name="T11" fmla="*/ 1251744 h 43200"/>
                <a:gd name="T12" fmla="*/ 1673621 w 43200"/>
                <a:gd name="T13" fmla="*/ 1164641 h 43200"/>
                <a:gd name="T14" fmla="*/ 1658120 w 43200"/>
                <a:gd name="T15" fmla="*/ 1228619 h 43200"/>
                <a:gd name="T16" fmla="*/ 1981441 w 43200"/>
                <a:gd name="T17" fmla="*/ 769278 h 43200"/>
                <a:gd name="T18" fmla="*/ 2170186 w 43200"/>
                <a:gd name="T19" fmla="*/ 1008433 h 43200"/>
                <a:gd name="T20" fmla="*/ 2426684 w 43200"/>
                <a:gd name="T21" fmla="*/ 514572 h 43200"/>
                <a:gd name="T22" fmla="*/ 2342616 w 43200"/>
                <a:gd name="T23" fmla="*/ 604255 h 43200"/>
                <a:gd name="T24" fmla="*/ 2224992 w 43200"/>
                <a:gd name="T25" fmla="*/ 181846 h 43200"/>
                <a:gd name="T26" fmla="*/ 2229404 w 43200"/>
                <a:gd name="T27" fmla="*/ 224208 h 43200"/>
                <a:gd name="T28" fmla="*/ 1688193 w 43200"/>
                <a:gd name="T29" fmla="*/ 132447 h 43200"/>
                <a:gd name="T30" fmla="*/ 1731272 w 43200"/>
                <a:gd name="T31" fmla="*/ 78422 h 43200"/>
                <a:gd name="T32" fmla="*/ 1285449 w 43200"/>
                <a:gd name="T33" fmla="*/ 158186 h 43200"/>
                <a:gd name="T34" fmla="*/ 1306292 w 43200"/>
                <a:gd name="T35" fmla="*/ 111601 h 43200"/>
                <a:gd name="T36" fmla="*/ 812804 w 43200"/>
                <a:gd name="T37" fmla="*/ 174004 h 43200"/>
                <a:gd name="T38" fmla="*/ 888278 w 43200"/>
                <a:gd name="T39" fmla="*/ 219181 h 43200"/>
                <a:gd name="T40" fmla="*/ 239603 w 43200"/>
                <a:gd name="T41" fmla="*/ 529151 h 43200"/>
                <a:gd name="T42" fmla="*/ 226424 w 43200"/>
                <a:gd name="T43" fmla="*/ 481595 h 4320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43200" h="43200">
                  <a:moveTo>
                    <a:pt x="3900" y="14370"/>
                  </a:moveTo>
                  <a:cubicBezTo>
                    <a:pt x="3629" y="11657"/>
                    <a:pt x="4261" y="8921"/>
                    <a:pt x="5623" y="6907"/>
                  </a:cubicBezTo>
                  <a:cubicBezTo>
                    <a:pt x="7775" y="3726"/>
                    <a:pt x="11264" y="3017"/>
                    <a:pt x="14005" y="5202"/>
                  </a:cubicBezTo>
                  <a:cubicBezTo>
                    <a:pt x="15678" y="909"/>
                    <a:pt x="19914" y="22"/>
                    <a:pt x="22456" y="3432"/>
                  </a:cubicBezTo>
                  <a:cubicBezTo>
                    <a:pt x="23097" y="1683"/>
                    <a:pt x="24328" y="474"/>
                    <a:pt x="25749" y="200"/>
                  </a:cubicBezTo>
                  <a:cubicBezTo>
                    <a:pt x="27313" y="-102"/>
                    <a:pt x="28875" y="770"/>
                    <a:pt x="29833" y="2481"/>
                  </a:cubicBezTo>
                  <a:cubicBezTo>
                    <a:pt x="31215" y="267"/>
                    <a:pt x="33501" y="-460"/>
                    <a:pt x="35463" y="690"/>
                  </a:cubicBezTo>
                  <a:cubicBezTo>
                    <a:pt x="36958" y="1566"/>
                    <a:pt x="38030" y="3400"/>
                    <a:pt x="38318" y="5576"/>
                  </a:cubicBezTo>
                  <a:cubicBezTo>
                    <a:pt x="40046" y="6218"/>
                    <a:pt x="41422" y="7998"/>
                    <a:pt x="41982" y="10318"/>
                  </a:cubicBezTo>
                  <a:cubicBezTo>
                    <a:pt x="42389" y="12002"/>
                    <a:pt x="42331" y="13831"/>
                    <a:pt x="41818" y="15460"/>
                  </a:cubicBezTo>
                  <a:cubicBezTo>
                    <a:pt x="43079" y="17694"/>
                    <a:pt x="43520" y="20590"/>
                    <a:pt x="43016" y="23322"/>
                  </a:cubicBezTo>
                  <a:cubicBezTo>
                    <a:pt x="42346" y="26954"/>
                    <a:pt x="40128" y="29674"/>
                    <a:pt x="37404" y="30204"/>
                  </a:cubicBezTo>
                  <a:cubicBezTo>
                    <a:pt x="37391" y="32471"/>
                    <a:pt x="36658" y="34621"/>
                    <a:pt x="35395" y="36101"/>
                  </a:cubicBezTo>
                  <a:cubicBezTo>
                    <a:pt x="33476" y="38350"/>
                    <a:pt x="30704" y="38639"/>
                    <a:pt x="28555" y="36815"/>
                  </a:cubicBezTo>
                  <a:cubicBezTo>
                    <a:pt x="27860" y="39948"/>
                    <a:pt x="25999" y="42343"/>
                    <a:pt x="23667" y="43106"/>
                  </a:cubicBezTo>
                  <a:cubicBezTo>
                    <a:pt x="20919" y="44005"/>
                    <a:pt x="18051" y="42473"/>
                    <a:pt x="16480" y="39266"/>
                  </a:cubicBezTo>
                  <a:cubicBezTo>
                    <a:pt x="12772" y="42310"/>
                    <a:pt x="7956" y="40599"/>
                    <a:pt x="5804" y="35472"/>
                  </a:cubicBezTo>
                  <a:cubicBezTo>
                    <a:pt x="3690" y="35809"/>
                    <a:pt x="1705" y="34024"/>
                    <a:pt x="1110" y="31250"/>
                  </a:cubicBezTo>
                  <a:cubicBezTo>
                    <a:pt x="679" y="29243"/>
                    <a:pt x="1060" y="27077"/>
                    <a:pt x="2113" y="25551"/>
                  </a:cubicBezTo>
                  <a:cubicBezTo>
                    <a:pt x="619" y="24354"/>
                    <a:pt x="-213" y="22057"/>
                    <a:pt x="-5" y="19704"/>
                  </a:cubicBezTo>
                  <a:cubicBezTo>
                    <a:pt x="239" y="16949"/>
                    <a:pt x="1845" y="14791"/>
                    <a:pt x="3863" y="14507"/>
                  </a:cubicBezTo>
                  <a:cubicBezTo>
                    <a:pt x="3875" y="14461"/>
                    <a:pt x="3888" y="14416"/>
                    <a:pt x="3900" y="14370"/>
                  </a:cubicBezTo>
                  <a:close/>
                </a:path>
                <a:path w="43200" h="43200" fill="none">
                  <a:moveTo>
                    <a:pt x="4693" y="26177"/>
                  </a:moveTo>
                  <a:cubicBezTo>
                    <a:pt x="3809" y="26271"/>
                    <a:pt x="2925" y="25993"/>
                    <a:pt x="2160" y="25380"/>
                  </a:cubicBezTo>
                  <a:moveTo>
                    <a:pt x="6928" y="34899"/>
                  </a:moveTo>
                  <a:cubicBezTo>
                    <a:pt x="6573" y="35092"/>
                    <a:pt x="6200" y="35220"/>
                    <a:pt x="5820" y="35280"/>
                  </a:cubicBezTo>
                  <a:moveTo>
                    <a:pt x="16478" y="39090"/>
                  </a:moveTo>
                  <a:cubicBezTo>
                    <a:pt x="16211" y="38544"/>
                    <a:pt x="15987" y="37961"/>
                    <a:pt x="15810" y="37350"/>
                  </a:cubicBezTo>
                  <a:moveTo>
                    <a:pt x="28827" y="34751"/>
                  </a:moveTo>
                  <a:cubicBezTo>
                    <a:pt x="28788" y="35398"/>
                    <a:pt x="28698" y="36038"/>
                    <a:pt x="28560" y="36660"/>
                  </a:cubicBezTo>
                  <a:moveTo>
                    <a:pt x="34129" y="22954"/>
                  </a:moveTo>
                  <a:cubicBezTo>
                    <a:pt x="36133" y="24282"/>
                    <a:pt x="37398" y="27058"/>
                    <a:pt x="37380" y="30090"/>
                  </a:cubicBezTo>
                  <a:moveTo>
                    <a:pt x="41798" y="15354"/>
                  </a:moveTo>
                  <a:cubicBezTo>
                    <a:pt x="41473" y="16386"/>
                    <a:pt x="40978" y="17302"/>
                    <a:pt x="40350" y="18030"/>
                  </a:cubicBezTo>
                  <a:moveTo>
                    <a:pt x="38324" y="5426"/>
                  </a:moveTo>
                  <a:cubicBezTo>
                    <a:pt x="38379" y="5843"/>
                    <a:pt x="38405" y="6266"/>
                    <a:pt x="38400" y="6690"/>
                  </a:cubicBezTo>
                  <a:moveTo>
                    <a:pt x="29078" y="3952"/>
                  </a:moveTo>
                  <a:cubicBezTo>
                    <a:pt x="29267" y="3369"/>
                    <a:pt x="29516" y="2826"/>
                    <a:pt x="29820" y="2340"/>
                  </a:cubicBezTo>
                  <a:moveTo>
                    <a:pt x="22141" y="4720"/>
                  </a:moveTo>
                  <a:cubicBezTo>
                    <a:pt x="22218" y="4238"/>
                    <a:pt x="22339" y="3771"/>
                    <a:pt x="22500" y="3330"/>
                  </a:cubicBezTo>
                  <a:moveTo>
                    <a:pt x="14000" y="5192"/>
                  </a:moveTo>
                  <a:cubicBezTo>
                    <a:pt x="14472" y="5568"/>
                    <a:pt x="14908" y="6021"/>
                    <a:pt x="15300" y="6540"/>
                  </a:cubicBezTo>
                  <a:moveTo>
                    <a:pt x="4127" y="15789"/>
                  </a:moveTo>
                  <a:cubicBezTo>
                    <a:pt x="4024" y="15325"/>
                    <a:pt x="3948" y="14851"/>
                    <a:pt x="3900" y="14370"/>
                  </a:cubicBezTo>
                </a:path>
              </a:pathLst>
            </a:custGeom>
            <a:solidFill>
              <a:srgbClr val="0000FF">
                <a:alpha val="30196"/>
              </a:srgbClr>
            </a:solidFill>
            <a:ln w="9525" cap="flat" cmpd="sng">
              <a:solidFill>
                <a:srgbClr val="0000FF"/>
              </a:solidFill>
              <a:prstDash val="solid"/>
              <a:round/>
              <a:headEnd/>
              <a:tailEnd/>
            </a:ln>
            <a:effectLst>
              <a:outerShdw blurRad="40000" dist="23000" dir="5400000" rotWithShape="0">
                <a:srgbClr val="000000">
                  <a:alpha val="34999"/>
                </a:srgbClr>
              </a:outerShdw>
            </a:effectLst>
          </p:spPr>
          <p:txBody>
            <a:bodyPr anchor="ctr"/>
            <a:lstStyle/>
            <a:p>
              <a:endParaRPr lang="en-US" sz="1800"/>
            </a:p>
          </p:txBody>
        </p:sp>
        <p:sp>
          <p:nvSpPr>
            <p:cNvPr id="62" name="Cloud 61"/>
            <p:cNvSpPr>
              <a:spLocks/>
            </p:cNvSpPr>
            <p:nvPr/>
          </p:nvSpPr>
          <p:spPr bwMode="auto">
            <a:xfrm>
              <a:off x="6375061" y="4648200"/>
              <a:ext cx="2508080" cy="1447800"/>
            </a:xfrm>
            <a:custGeom>
              <a:avLst/>
              <a:gdLst>
                <a:gd name="T0" fmla="*/ 272463 w 43200"/>
                <a:gd name="T1" fmla="*/ 877293 h 43200"/>
                <a:gd name="T2" fmla="*/ 125404 w 43200"/>
                <a:gd name="T3" fmla="*/ 850582 h 43200"/>
                <a:gd name="T4" fmla="*/ 402222 w 43200"/>
                <a:gd name="T5" fmla="*/ 1169601 h 43200"/>
                <a:gd name="T6" fmla="*/ 337894 w 43200"/>
                <a:gd name="T7" fmla="*/ 1182370 h 43200"/>
                <a:gd name="T8" fmla="*/ 956670 w 43200"/>
                <a:gd name="T9" fmla="*/ 1310058 h 43200"/>
                <a:gd name="T10" fmla="*/ 917888 w 43200"/>
                <a:gd name="T11" fmla="*/ 1251744 h 43200"/>
                <a:gd name="T12" fmla="*/ 1673621 w 43200"/>
                <a:gd name="T13" fmla="*/ 1164641 h 43200"/>
                <a:gd name="T14" fmla="*/ 1658120 w 43200"/>
                <a:gd name="T15" fmla="*/ 1228619 h 43200"/>
                <a:gd name="T16" fmla="*/ 1981441 w 43200"/>
                <a:gd name="T17" fmla="*/ 769278 h 43200"/>
                <a:gd name="T18" fmla="*/ 2170186 w 43200"/>
                <a:gd name="T19" fmla="*/ 1008433 h 43200"/>
                <a:gd name="T20" fmla="*/ 2426684 w 43200"/>
                <a:gd name="T21" fmla="*/ 514572 h 43200"/>
                <a:gd name="T22" fmla="*/ 2342616 w 43200"/>
                <a:gd name="T23" fmla="*/ 604255 h 43200"/>
                <a:gd name="T24" fmla="*/ 2224992 w 43200"/>
                <a:gd name="T25" fmla="*/ 181846 h 43200"/>
                <a:gd name="T26" fmla="*/ 2229404 w 43200"/>
                <a:gd name="T27" fmla="*/ 224208 h 43200"/>
                <a:gd name="T28" fmla="*/ 1688193 w 43200"/>
                <a:gd name="T29" fmla="*/ 132447 h 43200"/>
                <a:gd name="T30" fmla="*/ 1731272 w 43200"/>
                <a:gd name="T31" fmla="*/ 78422 h 43200"/>
                <a:gd name="T32" fmla="*/ 1285449 w 43200"/>
                <a:gd name="T33" fmla="*/ 158186 h 43200"/>
                <a:gd name="T34" fmla="*/ 1306292 w 43200"/>
                <a:gd name="T35" fmla="*/ 111601 h 43200"/>
                <a:gd name="T36" fmla="*/ 812804 w 43200"/>
                <a:gd name="T37" fmla="*/ 174004 h 43200"/>
                <a:gd name="T38" fmla="*/ 888278 w 43200"/>
                <a:gd name="T39" fmla="*/ 219181 h 43200"/>
                <a:gd name="T40" fmla="*/ 239603 w 43200"/>
                <a:gd name="T41" fmla="*/ 529151 h 43200"/>
                <a:gd name="T42" fmla="*/ 226424 w 43200"/>
                <a:gd name="T43" fmla="*/ 481595 h 4320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43200" h="43200">
                  <a:moveTo>
                    <a:pt x="3900" y="14370"/>
                  </a:moveTo>
                  <a:cubicBezTo>
                    <a:pt x="3629" y="11657"/>
                    <a:pt x="4261" y="8921"/>
                    <a:pt x="5623" y="6907"/>
                  </a:cubicBezTo>
                  <a:cubicBezTo>
                    <a:pt x="7775" y="3726"/>
                    <a:pt x="11264" y="3017"/>
                    <a:pt x="14005" y="5202"/>
                  </a:cubicBezTo>
                  <a:cubicBezTo>
                    <a:pt x="15678" y="909"/>
                    <a:pt x="19914" y="22"/>
                    <a:pt x="22456" y="3432"/>
                  </a:cubicBezTo>
                  <a:cubicBezTo>
                    <a:pt x="23097" y="1683"/>
                    <a:pt x="24328" y="474"/>
                    <a:pt x="25749" y="200"/>
                  </a:cubicBezTo>
                  <a:cubicBezTo>
                    <a:pt x="27313" y="-102"/>
                    <a:pt x="28875" y="770"/>
                    <a:pt x="29833" y="2481"/>
                  </a:cubicBezTo>
                  <a:cubicBezTo>
                    <a:pt x="31215" y="267"/>
                    <a:pt x="33501" y="-460"/>
                    <a:pt x="35463" y="690"/>
                  </a:cubicBezTo>
                  <a:cubicBezTo>
                    <a:pt x="36958" y="1566"/>
                    <a:pt x="38030" y="3400"/>
                    <a:pt x="38318" y="5576"/>
                  </a:cubicBezTo>
                  <a:cubicBezTo>
                    <a:pt x="40046" y="6218"/>
                    <a:pt x="41422" y="7998"/>
                    <a:pt x="41982" y="10318"/>
                  </a:cubicBezTo>
                  <a:cubicBezTo>
                    <a:pt x="42389" y="12002"/>
                    <a:pt x="42331" y="13831"/>
                    <a:pt x="41818" y="15460"/>
                  </a:cubicBezTo>
                  <a:cubicBezTo>
                    <a:pt x="43079" y="17694"/>
                    <a:pt x="43520" y="20590"/>
                    <a:pt x="43016" y="23322"/>
                  </a:cubicBezTo>
                  <a:cubicBezTo>
                    <a:pt x="42346" y="26954"/>
                    <a:pt x="40128" y="29674"/>
                    <a:pt x="37404" y="30204"/>
                  </a:cubicBezTo>
                  <a:cubicBezTo>
                    <a:pt x="37391" y="32471"/>
                    <a:pt x="36658" y="34621"/>
                    <a:pt x="35395" y="36101"/>
                  </a:cubicBezTo>
                  <a:cubicBezTo>
                    <a:pt x="33476" y="38350"/>
                    <a:pt x="30704" y="38639"/>
                    <a:pt x="28555" y="36815"/>
                  </a:cubicBezTo>
                  <a:cubicBezTo>
                    <a:pt x="27860" y="39948"/>
                    <a:pt x="25999" y="42343"/>
                    <a:pt x="23667" y="43106"/>
                  </a:cubicBezTo>
                  <a:cubicBezTo>
                    <a:pt x="20919" y="44005"/>
                    <a:pt x="18051" y="42473"/>
                    <a:pt x="16480" y="39266"/>
                  </a:cubicBezTo>
                  <a:cubicBezTo>
                    <a:pt x="12772" y="42310"/>
                    <a:pt x="7956" y="40599"/>
                    <a:pt x="5804" y="35472"/>
                  </a:cubicBezTo>
                  <a:cubicBezTo>
                    <a:pt x="3690" y="35809"/>
                    <a:pt x="1705" y="34024"/>
                    <a:pt x="1110" y="31250"/>
                  </a:cubicBezTo>
                  <a:cubicBezTo>
                    <a:pt x="679" y="29243"/>
                    <a:pt x="1060" y="27077"/>
                    <a:pt x="2113" y="25551"/>
                  </a:cubicBezTo>
                  <a:cubicBezTo>
                    <a:pt x="619" y="24354"/>
                    <a:pt x="-213" y="22057"/>
                    <a:pt x="-5" y="19704"/>
                  </a:cubicBezTo>
                  <a:cubicBezTo>
                    <a:pt x="239" y="16949"/>
                    <a:pt x="1845" y="14791"/>
                    <a:pt x="3863" y="14507"/>
                  </a:cubicBezTo>
                  <a:cubicBezTo>
                    <a:pt x="3875" y="14461"/>
                    <a:pt x="3888" y="14416"/>
                    <a:pt x="3900" y="14370"/>
                  </a:cubicBezTo>
                  <a:close/>
                </a:path>
                <a:path w="43200" h="43200" fill="none">
                  <a:moveTo>
                    <a:pt x="4693" y="26177"/>
                  </a:moveTo>
                  <a:cubicBezTo>
                    <a:pt x="3809" y="26271"/>
                    <a:pt x="2925" y="25993"/>
                    <a:pt x="2160" y="25380"/>
                  </a:cubicBezTo>
                  <a:moveTo>
                    <a:pt x="6928" y="34899"/>
                  </a:moveTo>
                  <a:cubicBezTo>
                    <a:pt x="6573" y="35092"/>
                    <a:pt x="6200" y="35220"/>
                    <a:pt x="5820" y="35280"/>
                  </a:cubicBezTo>
                  <a:moveTo>
                    <a:pt x="16478" y="39090"/>
                  </a:moveTo>
                  <a:cubicBezTo>
                    <a:pt x="16211" y="38544"/>
                    <a:pt x="15987" y="37961"/>
                    <a:pt x="15810" y="37350"/>
                  </a:cubicBezTo>
                  <a:moveTo>
                    <a:pt x="28827" y="34751"/>
                  </a:moveTo>
                  <a:cubicBezTo>
                    <a:pt x="28788" y="35398"/>
                    <a:pt x="28698" y="36038"/>
                    <a:pt x="28560" y="36660"/>
                  </a:cubicBezTo>
                  <a:moveTo>
                    <a:pt x="34129" y="22954"/>
                  </a:moveTo>
                  <a:cubicBezTo>
                    <a:pt x="36133" y="24282"/>
                    <a:pt x="37398" y="27058"/>
                    <a:pt x="37380" y="30090"/>
                  </a:cubicBezTo>
                  <a:moveTo>
                    <a:pt x="41798" y="15354"/>
                  </a:moveTo>
                  <a:cubicBezTo>
                    <a:pt x="41473" y="16386"/>
                    <a:pt x="40978" y="17302"/>
                    <a:pt x="40350" y="18030"/>
                  </a:cubicBezTo>
                  <a:moveTo>
                    <a:pt x="38324" y="5426"/>
                  </a:moveTo>
                  <a:cubicBezTo>
                    <a:pt x="38379" y="5843"/>
                    <a:pt x="38405" y="6266"/>
                    <a:pt x="38400" y="6690"/>
                  </a:cubicBezTo>
                  <a:moveTo>
                    <a:pt x="29078" y="3952"/>
                  </a:moveTo>
                  <a:cubicBezTo>
                    <a:pt x="29267" y="3369"/>
                    <a:pt x="29516" y="2826"/>
                    <a:pt x="29820" y="2340"/>
                  </a:cubicBezTo>
                  <a:moveTo>
                    <a:pt x="22141" y="4720"/>
                  </a:moveTo>
                  <a:cubicBezTo>
                    <a:pt x="22218" y="4238"/>
                    <a:pt x="22339" y="3771"/>
                    <a:pt x="22500" y="3330"/>
                  </a:cubicBezTo>
                  <a:moveTo>
                    <a:pt x="14000" y="5192"/>
                  </a:moveTo>
                  <a:cubicBezTo>
                    <a:pt x="14472" y="5568"/>
                    <a:pt x="14908" y="6021"/>
                    <a:pt x="15300" y="6540"/>
                  </a:cubicBezTo>
                  <a:moveTo>
                    <a:pt x="4127" y="15789"/>
                  </a:moveTo>
                  <a:cubicBezTo>
                    <a:pt x="4024" y="15325"/>
                    <a:pt x="3948" y="14851"/>
                    <a:pt x="3900" y="14370"/>
                  </a:cubicBezTo>
                </a:path>
              </a:pathLst>
            </a:custGeom>
            <a:solidFill>
              <a:srgbClr val="0000FF">
                <a:alpha val="30196"/>
              </a:srgbClr>
            </a:solidFill>
            <a:ln w="9525" cap="flat" cmpd="sng">
              <a:solidFill>
                <a:srgbClr val="0000FF"/>
              </a:solidFill>
              <a:prstDash val="solid"/>
              <a:round/>
              <a:headEnd/>
              <a:tailEnd/>
            </a:ln>
            <a:effectLst>
              <a:outerShdw blurRad="40000" dist="23000" dir="5400000" rotWithShape="0">
                <a:srgbClr val="000000">
                  <a:alpha val="34999"/>
                </a:srgbClr>
              </a:outerShdw>
            </a:effectLst>
          </p:spPr>
          <p:txBody>
            <a:bodyPr anchor="ctr"/>
            <a:lstStyle/>
            <a:p>
              <a:endParaRPr lang="en-US" sz="1800"/>
            </a:p>
          </p:txBody>
        </p:sp>
      </p:grpSp>
      <p:grpSp>
        <p:nvGrpSpPr>
          <p:cNvPr id="18439" name="Group 148541"/>
          <p:cNvGrpSpPr>
            <a:grpSpLocks/>
          </p:cNvGrpSpPr>
          <p:nvPr/>
        </p:nvGrpSpPr>
        <p:grpSpPr bwMode="auto">
          <a:xfrm>
            <a:off x="7390924" y="2628901"/>
            <a:ext cx="1768793" cy="2935406"/>
            <a:chOff x="8432800" y="3352800"/>
            <a:chExt cx="1964838" cy="3262140"/>
          </a:xfrm>
        </p:grpSpPr>
        <p:pic>
          <p:nvPicPr>
            <p:cNvPr id="18509" name="Picture 28"/>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813799" y="4800600"/>
              <a:ext cx="920962" cy="381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8510" name="Picture 30"/>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788400" y="3352800"/>
              <a:ext cx="771769" cy="62910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8511" name="Picture 31"/>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661400" y="5334000"/>
              <a:ext cx="1215537" cy="685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8512" name="Picture 32"/>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432800" y="4114800"/>
              <a:ext cx="1061183" cy="6363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8513" name="TextBox 38"/>
            <p:cNvSpPr txBox="1">
              <a:spLocks noChangeArrowheads="1"/>
            </p:cNvSpPr>
            <p:nvPr/>
          </p:nvSpPr>
          <p:spPr bwMode="auto">
            <a:xfrm>
              <a:off x="9169401" y="6019800"/>
              <a:ext cx="1228237" cy="59514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Times New Roman" charset="0"/>
                  <a:ea typeface="ＭＳ Ｐゴシック" charset="-128"/>
                </a:defRPr>
              </a:lvl1pPr>
              <a:lvl2pPr marL="742950" indent="-285750" eaLnBrk="0" hangingPunct="0">
                <a:defRPr sz="2400">
                  <a:solidFill>
                    <a:schemeClr val="tx1"/>
                  </a:solidFill>
                  <a:latin typeface="Times New Roman" charset="0"/>
                  <a:ea typeface="ＭＳ Ｐゴシック" charset="-128"/>
                </a:defRPr>
              </a:lvl2pPr>
              <a:lvl3pPr marL="1143000" indent="-228600" eaLnBrk="0" hangingPunct="0">
                <a:defRPr sz="2400">
                  <a:solidFill>
                    <a:schemeClr val="tx1"/>
                  </a:solidFill>
                  <a:latin typeface="Times New Roman" charset="0"/>
                  <a:ea typeface="ＭＳ Ｐゴシック" charset="-128"/>
                </a:defRPr>
              </a:lvl3pPr>
              <a:lvl4pPr marL="1600200" indent="-228600" eaLnBrk="0" hangingPunct="0">
                <a:defRPr sz="2400">
                  <a:solidFill>
                    <a:schemeClr val="tx1"/>
                  </a:solidFill>
                  <a:latin typeface="Times New Roman" charset="0"/>
                  <a:ea typeface="ＭＳ Ｐゴシック" charset="-128"/>
                </a:defRPr>
              </a:lvl4pPr>
              <a:lvl5pPr marL="2057400" indent="-228600" eaLnBrk="0" hangingPunct="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pPr eaLnBrk="1" hangingPunct="1"/>
              <a:r>
                <a:rPr lang="en-US" altLang="x-none" sz="1440" b="1">
                  <a:solidFill>
                    <a:srgbClr val="000090"/>
                  </a:solidFill>
                </a:rPr>
                <a:t>media</a:t>
              </a:r>
            </a:p>
            <a:p>
              <a:pPr eaLnBrk="1" hangingPunct="1"/>
              <a:r>
                <a:rPr lang="en-US" altLang="x-none" sz="1440" b="1">
                  <a:solidFill>
                    <a:srgbClr val="000090"/>
                  </a:solidFill>
                </a:rPr>
                <a:t>players</a:t>
              </a:r>
            </a:p>
          </p:txBody>
        </p:sp>
      </p:grpSp>
      <p:grpSp>
        <p:nvGrpSpPr>
          <p:cNvPr id="17416" name="Group 108"/>
          <p:cNvGrpSpPr>
            <a:grpSpLocks/>
          </p:cNvGrpSpPr>
          <p:nvPr/>
        </p:nvGrpSpPr>
        <p:grpSpPr bwMode="auto">
          <a:xfrm>
            <a:off x="2308860" y="2971800"/>
            <a:ext cx="5212080" cy="3634740"/>
            <a:chOff x="10160000" y="-990600"/>
            <a:chExt cx="5791200" cy="4038600"/>
          </a:xfrm>
        </p:grpSpPr>
        <p:sp>
          <p:nvSpPr>
            <p:cNvPr id="18476" name="TextBox 37"/>
            <p:cNvSpPr txBox="1">
              <a:spLocks noChangeArrowheads="1"/>
            </p:cNvSpPr>
            <p:nvPr/>
          </p:nvSpPr>
          <p:spPr bwMode="auto">
            <a:xfrm>
              <a:off x="11684000" y="-838200"/>
              <a:ext cx="2971800" cy="37959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Times New Roman" charset="0"/>
                  <a:ea typeface="ＭＳ Ｐゴシック" charset="-128"/>
                </a:defRPr>
              </a:lvl1pPr>
              <a:lvl2pPr marL="742950" indent="-285750" eaLnBrk="0" hangingPunct="0">
                <a:defRPr sz="2400">
                  <a:solidFill>
                    <a:schemeClr val="tx1"/>
                  </a:solidFill>
                  <a:latin typeface="Times New Roman" charset="0"/>
                  <a:ea typeface="ＭＳ Ｐゴシック" charset="-128"/>
                </a:defRPr>
              </a:lvl2pPr>
              <a:lvl3pPr marL="1143000" indent="-228600" eaLnBrk="0" hangingPunct="0">
                <a:defRPr sz="2400">
                  <a:solidFill>
                    <a:schemeClr val="tx1"/>
                  </a:solidFill>
                  <a:latin typeface="Times New Roman" charset="0"/>
                  <a:ea typeface="ＭＳ Ｐゴシック" charset="-128"/>
                </a:defRPr>
              </a:lvl3pPr>
              <a:lvl4pPr marL="1600200" indent="-228600" eaLnBrk="0" hangingPunct="0">
                <a:defRPr sz="2400">
                  <a:solidFill>
                    <a:schemeClr val="tx1"/>
                  </a:solidFill>
                  <a:latin typeface="Times New Roman" charset="0"/>
                  <a:ea typeface="ＭＳ Ｐゴシック" charset="-128"/>
                </a:defRPr>
              </a:lvl4pPr>
              <a:lvl5pPr marL="2057400" indent="-228600" eaLnBrk="0" hangingPunct="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pPr eaLnBrk="1" hangingPunct="1"/>
              <a:r>
                <a:rPr lang="en-US" altLang="x-none" sz="1620" b="1">
                  <a:solidFill>
                    <a:srgbClr val="FF0000"/>
                  </a:solidFill>
                </a:rPr>
                <a:t>CDN</a:t>
              </a:r>
              <a:r>
                <a:rPr lang="en-US" altLang="x-none" sz="1620" b="1" baseline="-25000">
                  <a:solidFill>
                    <a:srgbClr val="FF0000"/>
                  </a:solidFill>
                </a:rPr>
                <a:t>2</a:t>
              </a:r>
              <a:r>
                <a:rPr lang="en-US" altLang="x-none" sz="1620" b="1">
                  <a:solidFill>
                    <a:srgbClr val="FF0000"/>
                  </a:solidFill>
                </a:rPr>
                <a:t> &amp; its servers</a:t>
              </a:r>
            </a:p>
          </p:txBody>
        </p:sp>
        <p:sp>
          <p:nvSpPr>
            <p:cNvPr id="10" name="Can 9"/>
            <p:cNvSpPr>
              <a:spLocks noChangeArrowheads="1"/>
            </p:cNvSpPr>
            <p:nvPr/>
          </p:nvSpPr>
          <p:spPr bwMode="auto">
            <a:xfrm>
              <a:off x="11074400" y="304800"/>
              <a:ext cx="193675" cy="228600"/>
            </a:xfrm>
            <a:prstGeom prst="can">
              <a:avLst>
                <a:gd name="adj" fmla="val 25000"/>
              </a:avLst>
            </a:prstGeom>
            <a:solidFill>
              <a:srgbClr val="008000"/>
            </a:solidFill>
            <a:ln w="9525">
              <a:solidFill>
                <a:srgbClr val="000090"/>
              </a:solidFill>
              <a:round/>
              <a:headEnd/>
              <a:tailEnd/>
            </a:ln>
            <a:effectLst>
              <a:outerShdw blurRad="40000" dist="23000" dir="5400000" rotWithShape="0">
                <a:srgbClr val="000000">
                  <a:alpha val="34999"/>
                </a:srgbClr>
              </a:outerShdw>
            </a:effectLst>
          </p:spPr>
          <p:txBody>
            <a:bodyPr anchor="ctr"/>
            <a:lstStyle>
              <a:lvl1pPr eaLnBrk="0" hangingPunct="0">
                <a:defRPr sz="2400">
                  <a:solidFill>
                    <a:schemeClr val="tx1"/>
                  </a:solidFill>
                  <a:latin typeface="Times New Roman" charset="0"/>
                  <a:ea typeface="ＭＳ Ｐゴシック" charset="-128"/>
                </a:defRPr>
              </a:lvl1pPr>
              <a:lvl2pPr marL="742950" indent="-285750" eaLnBrk="0" hangingPunct="0">
                <a:defRPr sz="2400">
                  <a:solidFill>
                    <a:schemeClr val="tx1"/>
                  </a:solidFill>
                  <a:latin typeface="Times New Roman" charset="0"/>
                  <a:ea typeface="ＭＳ Ｐゴシック" charset="-128"/>
                </a:defRPr>
              </a:lvl2pPr>
              <a:lvl3pPr marL="1143000" indent="-228600" eaLnBrk="0" hangingPunct="0">
                <a:defRPr sz="2400">
                  <a:solidFill>
                    <a:schemeClr val="tx1"/>
                  </a:solidFill>
                  <a:latin typeface="Times New Roman" charset="0"/>
                  <a:ea typeface="ＭＳ Ｐゴシック" charset="-128"/>
                </a:defRPr>
              </a:lvl3pPr>
              <a:lvl4pPr marL="1600200" indent="-228600" eaLnBrk="0" hangingPunct="0">
                <a:defRPr sz="2400">
                  <a:solidFill>
                    <a:schemeClr val="tx1"/>
                  </a:solidFill>
                  <a:latin typeface="Times New Roman" charset="0"/>
                  <a:ea typeface="ＭＳ Ｐゴシック" charset="-128"/>
                </a:defRPr>
              </a:lvl4pPr>
              <a:lvl5pPr marL="2057400" indent="-228600" eaLnBrk="0" hangingPunct="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pPr algn="ctr" eaLnBrk="1" hangingPunct="1"/>
              <a:endParaRPr lang="x-none" altLang="x-none" sz="2160">
                <a:solidFill>
                  <a:srgbClr val="FFFFFF"/>
                </a:solidFill>
              </a:endParaRPr>
            </a:p>
          </p:txBody>
        </p:sp>
        <p:sp>
          <p:nvSpPr>
            <p:cNvPr id="11" name="Can 10"/>
            <p:cNvSpPr>
              <a:spLocks noChangeArrowheads="1"/>
            </p:cNvSpPr>
            <p:nvPr/>
          </p:nvSpPr>
          <p:spPr bwMode="auto">
            <a:xfrm>
              <a:off x="14732000" y="-762000"/>
              <a:ext cx="193675" cy="228600"/>
            </a:xfrm>
            <a:prstGeom prst="can">
              <a:avLst>
                <a:gd name="adj" fmla="val 25000"/>
              </a:avLst>
            </a:prstGeom>
            <a:solidFill>
              <a:srgbClr val="008000"/>
            </a:solidFill>
            <a:ln w="9525">
              <a:solidFill>
                <a:srgbClr val="000090"/>
              </a:solidFill>
              <a:round/>
              <a:headEnd/>
              <a:tailEnd/>
            </a:ln>
            <a:effectLst>
              <a:outerShdw blurRad="40000" dist="23000" dir="5400000" rotWithShape="0">
                <a:srgbClr val="000000">
                  <a:alpha val="34999"/>
                </a:srgbClr>
              </a:outerShdw>
            </a:effectLst>
          </p:spPr>
          <p:txBody>
            <a:bodyPr anchor="ctr"/>
            <a:lstStyle>
              <a:lvl1pPr eaLnBrk="0" hangingPunct="0">
                <a:defRPr sz="2400">
                  <a:solidFill>
                    <a:schemeClr val="tx1"/>
                  </a:solidFill>
                  <a:latin typeface="Times New Roman" charset="0"/>
                  <a:ea typeface="ＭＳ Ｐゴシック" charset="-128"/>
                </a:defRPr>
              </a:lvl1pPr>
              <a:lvl2pPr marL="742950" indent="-285750" eaLnBrk="0" hangingPunct="0">
                <a:defRPr sz="2400">
                  <a:solidFill>
                    <a:schemeClr val="tx1"/>
                  </a:solidFill>
                  <a:latin typeface="Times New Roman" charset="0"/>
                  <a:ea typeface="ＭＳ Ｐゴシック" charset="-128"/>
                </a:defRPr>
              </a:lvl2pPr>
              <a:lvl3pPr marL="1143000" indent="-228600" eaLnBrk="0" hangingPunct="0">
                <a:defRPr sz="2400">
                  <a:solidFill>
                    <a:schemeClr val="tx1"/>
                  </a:solidFill>
                  <a:latin typeface="Times New Roman" charset="0"/>
                  <a:ea typeface="ＭＳ Ｐゴシック" charset="-128"/>
                </a:defRPr>
              </a:lvl3pPr>
              <a:lvl4pPr marL="1600200" indent="-228600" eaLnBrk="0" hangingPunct="0">
                <a:defRPr sz="2400">
                  <a:solidFill>
                    <a:schemeClr val="tx1"/>
                  </a:solidFill>
                  <a:latin typeface="Times New Roman" charset="0"/>
                  <a:ea typeface="ＭＳ Ｐゴシック" charset="-128"/>
                </a:defRPr>
              </a:lvl4pPr>
              <a:lvl5pPr marL="2057400" indent="-228600" eaLnBrk="0" hangingPunct="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pPr algn="ctr" eaLnBrk="1" hangingPunct="1"/>
              <a:endParaRPr lang="x-none" altLang="x-none" sz="2160">
                <a:solidFill>
                  <a:srgbClr val="FFFFFF"/>
                </a:solidFill>
              </a:endParaRPr>
            </a:p>
          </p:txBody>
        </p:sp>
        <p:sp>
          <p:nvSpPr>
            <p:cNvPr id="12" name="Can 11"/>
            <p:cNvSpPr>
              <a:spLocks noChangeArrowheads="1"/>
            </p:cNvSpPr>
            <p:nvPr/>
          </p:nvSpPr>
          <p:spPr bwMode="auto">
            <a:xfrm>
              <a:off x="14732000" y="1752600"/>
              <a:ext cx="193675" cy="228600"/>
            </a:xfrm>
            <a:prstGeom prst="can">
              <a:avLst>
                <a:gd name="adj" fmla="val 25000"/>
              </a:avLst>
            </a:prstGeom>
            <a:solidFill>
              <a:srgbClr val="008000"/>
            </a:solidFill>
            <a:ln w="9525">
              <a:solidFill>
                <a:srgbClr val="000090"/>
              </a:solidFill>
              <a:round/>
              <a:headEnd/>
              <a:tailEnd/>
            </a:ln>
            <a:effectLst>
              <a:outerShdw blurRad="40000" dist="23000" dir="5400000" rotWithShape="0">
                <a:srgbClr val="000000">
                  <a:alpha val="34999"/>
                </a:srgbClr>
              </a:outerShdw>
            </a:effectLst>
          </p:spPr>
          <p:txBody>
            <a:bodyPr anchor="ctr"/>
            <a:lstStyle>
              <a:lvl1pPr eaLnBrk="0" hangingPunct="0">
                <a:defRPr sz="2400">
                  <a:solidFill>
                    <a:schemeClr val="tx1"/>
                  </a:solidFill>
                  <a:latin typeface="Times New Roman" charset="0"/>
                  <a:ea typeface="ＭＳ Ｐゴシック" charset="-128"/>
                </a:defRPr>
              </a:lvl1pPr>
              <a:lvl2pPr marL="742950" indent="-285750" eaLnBrk="0" hangingPunct="0">
                <a:defRPr sz="2400">
                  <a:solidFill>
                    <a:schemeClr val="tx1"/>
                  </a:solidFill>
                  <a:latin typeface="Times New Roman" charset="0"/>
                  <a:ea typeface="ＭＳ Ｐゴシック" charset="-128"/>
                </a:defRPr>
              </a:lvl2pPr>
              <a:lvl3pPr marL="1143000" indent="-228600" eaLnBrk="0" hangingPunct="0">
                <a:defRPr sz="2400">
                  <a:solidFill>
                    <a:schemeClr val="tx1"/>
                  </a:solidFill>
                  <a:latin typeface="Times New Roman" charset="0"/>
                  <a:ea typeface="ＭＳ Ｐゴシック" charset="-128"/>
                </a:defRPr>
              </a:lvl3pPr>
              <a:lvl4pPr marL="1600200" indent="-228600" eaLnBrk="0" hangingPunct="0">
                <a:defRPr sz="2400">
                  <a:solidFill>
                    <a:schemeClr val="tx1"/>
                  </a:solidFill>
                  <a:latin typeface="Times New Roman" charset="0"/>
                  <a:ea typeface="ＭＳ Ｐゴシック" charset="-128"/>
                </a:defRPr>
              </a:lvl4pPr>
              <a:lvl5pPr marL="2057400" indent="-228600" eaLnBrk="0" hangingPunct="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pPr algn="ctr" eaLnBrk="1" hangingPunct="1"/>
              <a:endParaRPr lang="x-none" altLang="x-none" sz="2160">
                <a:solidFill>
                  <a:srgbClr val="FFFFFF"/>
                </a:solidFill>
              </a:endParaRPr>
            </a:p>
          </p:txBody>
        </p:sp>
        <p:sp>
          <p:nvSpPr>
            <p:cNvPr id="13" name="Can 12"/>
            <p:cNvSpPr>
              <a:spLocks noChangeArrowheads="1"/>
            </p:cNvSpPr>
            <p:nvPr/>
          </p:nvSpPr>
          <p:spPr bwMode="auto">
            <a:xfrm>
              <a:off x="14274800" y="2667000"/>
              <a:ext cx="193675" cy="228600"/>
            </a:xfrm>
            <a:prstGeom prst="can">
              <a:avLst>
                <a:gd name="adj" fmla="val 25000"/>
              </a:avLst>
            </a:prstGeom>
            <a:solidFill>
              <a:srgbClr val="008000"/>
            </a:solidFill>
            <a:ln w="9525">
              <a:solidFill>
                <a:srgbClr val="000090"/>
              </a:solidFill>
              <a:round/>
              <a:headEnd/>
              <a:tailEnd/>
            </a:ln>
            <a:effectLst>
              <a:outerShdw blurRad="40000" dist="23000" dir="5400000" rotWithShape="0">
                <a:srgbClr val="000000">
                  <a:alpha val="34999"/>
                </a:srgbClr>
              </a:outerShdw>
            </a:effectLst>
          </p:spPr>
          <p:txBody>
            <a:bodyPr anchor="ctr"/>
            <a:lstStyle>
              <a:lvl1pPr eaLnBrk="0" hangingPunct="0">
                <a:defRPr sz="2400">
                  <a:solidFill>
                    <a:schemeClr val="tx1"/>
                  </a:solidFill>
                  <a:latin typeface="Times New Roman" charset="0"/>
                  <a:ea typeface="ＭＳ Ｐゴシック" charset="-128"/>
                </a:defRPr>
              </a:lvl1pPr>
              <a:lvl2pPr marL="742950" indent="-285750" eaLnBrk="0" hangingPunct="0">
                <a:defRPr sz="2400">
                  <a:solidFill>
                    <a:schemeClr val="tx1"/>
                  </a:solidFill>
                  <a:latin typeface="Times New Roman" charset="0"/>
                  <a:ea typeface="ＭＳ Ｐゴシック" charset="-128"/>
                </a:defRPr>
              </a:lvl2pPr>
              <a:lvl3pPr marL="1143000" indent="-228600" eaLnBrk="0" hangingPunct="0">
                <a:defRPr sz="2400">
                  <a:solidFill>
                    <a:schemeClr val="tx1"/>
                  </a:solidFill>
                  <a:latin typeface="Times New Roman" charset="0"/>
                  <a:ea typeface="ＭＳ Ｐゴシック" charset="-128"/>
                </a:defRPr>
              </a:lvl3pPr>
              <a:lvl4pPr marL="1600200" indent="-228600" eaLnBrk="0" hangingPunct="0">
                <a:defRPr sz="2400">
                  <a:solidFill>
                    <a:schemeClr val="tx1"/>
                  </a:solidFill>
                  <a:latin typeface="Times New Roman" charset="0"/>
                  <a:ea typeface="ＭＳ Ｐゴシック" charset="-128"/>
                </a:defRPr>
              </a:lvl4pPr>
              <a:lvl5pPr marL="2057400" indent="-228600" eaLnBrk="0" hangingPunct="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pPr algn="ctr" eaLnBrk="1" hangingPunct="1"/>
              <a:endParaRPr lang="x-none" altLang="x-none" sz="2160">
                <a:solidFill>
                  <a:srgbClr val="FFFFFF"/>
                </a:solidFill>
              </a:endParaRPr>
            </a:p>
          </p:txBody>
        </p:sp>
        <p:sp>
          <p:nvSpPr>
            <p:cNvPr id="14" name="Can 13"/>
            <p:cNvSpPr>
              <a:spLocks noChangeArrowheads="1"/>
            </p:cNvSpPr>
            <p:nvPr/>
          </p:nvSpPr>
          <p:spPr bwMode="auto">
            <a:xfrm>
              <a:off x="13512800" y="2057400"/>
              <a:ext cx="193675" cy="228600"/>
            </a:xfrm>
            <a:prstGeom prst="can">
              <a:avLst>
                <a:gd name="adj" fmla="val 25000"/>
              </a:avLst>
            </a:prstGeom>
            <a:solidFill>
              <a:srgbClr val="008000"/>
            </a:solidFill>
            <a:ln w="9525">
              <a:solidFill>
                <a:srgbClr val="000090"/>
              </a:solidFill>
              <a:round/>
              <a:headEnd/>
              <a:tailEnd/>
            </a:ln>
            <a:effectLst>
              <a:outerShdw blurRad="40000" dist="23000" dir="5400000" rotWithShape="0">
                <a:srgbClr val="000000">
                  <a:alpha val="34999"/>
                </a:srgbClr>
              </a:outerShdw>
            </a:effectLst>
          </p:spPr>
          <p:txBody>
            <a:bodyPr anchor="ctr"/>
            <a:lstStyle>
              <a:lvl1pPr eaLnBrk="0" hangingPunct="0">
                <a:defRPr sz="2400">
                  <a:solidFill>
                    <a:schemeClr val="tx1"/>
                  </a:solidFill>
                  <a:latin typeface="Times New Roman" charset="0"/>
                  <a:ea typeface="ＭＳ Ｐゴシック" charset="-128"/>
                </a:defRPr>
              </a:lvl1pPr>
              <a:lvl2pPr marL="742950" indent="-285750" eaLnBrk="0" hangingPunct="0">
                <a:defRPr sz="2400">
                  <a:solidFill>
                    <a:schemeClr val="tx1"/>
                  </a:solidFill>
                  <a:latin typeface="Times New Roman" charset="0"/>
                  <a:ea typeface="ＭＳ Ｐゴシック" charset="-128"/>
                </a:defRPr>
              </a:lvl2pPr>
              <a:lvl3pPr marL="1143000" indent="-228600" eaLnBrk="0" hangingPunct="0">
                <a:defRPr sz="2400">
                  <a:solidFill>
                    <a:schemeClr val="tx1"/>
                  </a:solidFill>
                  <a:latin typeface="Times New Roman" charset="0"/>
                  <a:ea typeface="ＭＳ Ｐゴシック" charset="-128"/>
                </a:defRPr>
              </a:lvl3pPr>
              <a:lvl4pPr marL="1600200" indent="-228600" eaLnBrk="0" hangingPunct="0">
                <a:defRPr sz="2400">
                  <a:solidFill>
                    <a:schemeClr val="tx1"/>
                  </a:solidFill>
                  <a:latin typeface="Times New Roman" charset="0"/>
                  <a:ea typeface="ＭＳ Ｐゴシック" charset="-128"/>
                </a:defRPr>
              </a:lvl4pPr>
              <a:lvl5pPr marL="2057400" indent="-228600" eaLnBrk="0" hangingPunct="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pPr algn="ctr" eaLnBrk="1" hangingPunct="1"/>
              <a:endParaRPr lang="x-none" altLang="x-none" sz="2160">
                <a:solidFill>
                  <a:srgbClr val="FFFFFF"/>
                </a:solidFill>
              </a:endParaRPr>
            </a:p>
          </p:txBody>
        </p:sp>
        <p:sp>
          <p:nvSpPr>
            <p:cNvPr id="15" name="Can 14"/>
            <p:cNvSpPr>
              <a:spLocks noChangeArrowheads="1"/>
            </p:cNvSpPr>
            <p:nvPr/>
          </p:nvSpPr>
          <p:spPr bwMode="auto">
            <a:xfrm>
              <a:off x="12369800" y="1219200"/>
              <a:ext cx="193675" cy="228600"/>
            </a:xfrm>
            <a:prstGeom prst="can">
              <a:avLst>
                <a:gd name="adj" fmla="val 25000"/>
              </a:avLst>
            </a:prstGeom>
            <a:solidFill>
              <a:srgbClr val="008000"/>
            </a:solidFill>
            <a:ln w="9525">
              <a:solidFill>
                <a:srgbClr val="000090"/>
              </a:solidFill>
              <a:round/>
              <a:headEnd/>
              <a:tailEnd/>
            </a:ln>
            <a:effectLst>
              <a:outerShdw blurRad="40000" dist="23000" dir="5400000" rotWithShape="0">
                <a:srgbClr val="000000">
                  <a:alpha val="34999"/>
                </a:srgbClr>
              </a:outerShdw>
            </a:effectLst>
          </p:spPr>
          <p:txBody>
            <a:bodyPr anchor="ctr"/>
            <a:lstStyle>
              <a:lvl1pPr eaLnBrk="0" hangingPunct="0">
                <a:defRPr sz="2400">
                  <a:solidFill>
                    <a:schemeClr val="tx1"/>
                  </a:solidFill>
                  <a:latin typeface="Times New Roman" charset="0"/>
                  <a:ea typeface="ＭＳ Ｐゴシック" charset="-128"/>
                </a:defRPr>
              </a:lvl1pPr>
              <a:lvl2pPr marL="742950" indent="-285750" eaLnBrk="0" hangingPunct="0">
                <a:defRPr sz="2400">
                  <a:solidFill>
                    <a:schemeClr val="tx1"/>
                  </a:solidFill>
                  <a:latin typeface="Times New Roman" charset="0"/>
                  <a:ea typeface="ＭＳ Ｐゴシック" charset="-128"/>
                </a:defRPr>
              </a:lvl2pPr>
              <a:lvl3pPr marL="1143000" indent="-228600" eaLnBrk="0" hangingPunct="0">
                <a:defRPr sz="2400">
                  <a:solidFill>
                    <a:schemeClr val="tx1"/>
                  </a:solidFill>
                  <a:latin typeface="Times New Roman" charset="0"/>
                  <a:ea typeface="ＭＳ Ｐゴシック" charset="-128"/>
                </a:defRPr>
              </a:lvl3pPr>
              <a:lvl4pPr marL="1600200" indent="-228600" eaLnBrk="0" hangingPunct="0">
                <a:defRPr sz="2400">
                  <a:solidFill>
                    <a:schemeClr val="tx1"/>
                  </a:solidFill>
                  <a:latin typeface="Times New Roman" charset="0"/>
                  <a:ea typeface="ＭＳ Ｐゴシック" charset="-128"/>
                </a:defRPr>
              </a:lvl4pPr>
              <a:lvl5pPr marL="2057400" indent="-228600" eaLnBrk="0" hangingPunct="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pPr algn="ctr" eaLnBrk="1" hangingPunct="1"/>
              <a:endParaRPr lang="x-none" altLang="x-none" sz="2160">
                <a:solidFill>
                  <a:srgbClr val="FFFFFF"/>
                </a:solidFill>
              </a:endParaRPr>
            </a:p>
          </p:txBody>
        </p:sp>
        <p:sp>
          <p:nvSpPr>
            <p:cNvPr id="16" name="Can 15"/>
            <p:cNvSpPr>
              <a:spLocks noChangeArrowheads="1"/>
            </p:cNvSpPr>
            <p:nvPr/>
          </p:nvSpPr>
          <p:spPr bwMode="auto">
            <a:xfrm>
              <a:off x="13208000" y="838200"/>
              <a:ext cx="193675" cy="228600"/>
            </a:xfrm>
            <a:prstGeom prst="can">
              <a:avLst>
                <a:gd name="adj" fmla="val 25000"/>
              </a:avLst>
            </a:prstGeom>
            <a:solidFill>
              <a:srgbClr val="008000"/>
            </a:solidFill>
            <a:ln w="9525">
              <a:solidFill>
                <a:srgbClr val="000090"/>
              </a:solidFill>
              <a:round/>
              <a:headEnd/>
              <a:tailEnd/>
            </a:ln>
            <a:effectLst>
              <a:outerShdw blurRad="40000" dist="23000" dir="5400000" rotWithShape="0">
                <a:srgbClr val="000000">
                  <a:alpha val="34999"/>
                </a:srgbClr>
              </a:outerShdw>
            </a:effectLst>
          </p:spPr>
          <p:txBody>
            <a:bodyPr anchor="ctr"/>
            <a:lstStyle>
              <a:lvl1pPr eaLnBrk="0" hangingPunct="0">
                <a:defRPr sz="2400">
                  <a:solidFill>
                    <a:schemeClr val="tx1"/>
                  </a:solidFill>
                  <a:latin typeface="Times New Roman" charset="0"/>
                  <a:ea typeface="ＭＳ Ｐゴシック" charset="-128"/>
                </a:defRPr>
              </a:lvl1pPr>
              <a:lvl2pPr marL="742950" indent="-285750" eaLnBrk="0" hangingPunct="0">
                <a:defRPr sz="2400">
                  <a:solidFill>
                    <a:schemeClr val="tx1"/>
                  </a:solidFill>
                  <a:latin typeface="Times New Roman" charset="0"/>
                  <a:ea typeface="ＭＳ Ｐゴシック" charset="-128"/>
                </a:defRPr>
              </a:lvl2pPr>
              <a:lvl3pPr marL="1143000" indent="-228600" eaLnBrk="0" hangingPunct="0">
                <a:defRPr sz="2400">
                  <a:solidFill>
                    <a:schemeClr val="tx1"/>
                  </a:solidFill>
                  <a:latin typeface="Times New Roman" charset="0"/>
                  <a:ea typeface="ＭＳ Ｐゴシック" charset="-128"/>
                </a:defRPr>
              </a:lvl3pPr>
              <a:lvl4pPr marL="1600200" indent="-228600" eaLnBrk="0" hangingPunct="0">
                <a:defRPr sz="2400">
                  <a:solidFill>
                    <a:schemeClr val="tx1"/>
                  </a:solidFill>
                  <a:latin typeface="Times New Roman" charset="0"/>
                  <a:ea typeface="ＭＳ Ｐゴシック" charset="-128"/>
                </a:defRPr>
              </a:lvl4pPr>
              <a:lvl5pPr marL="2057400" indent="-228600" eaLnBrk="0" hangingPunct="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pPr algn="ctr" eaLnBrk="1" hangingPunct="1"/>
              <a:endParaRPr lang="x-none" altLang="x-none" sz="2160">
                <a:solidFill>
                  <a:srgbClr val="FFFFFF"/>
                </a:solidFill>
              </a:endParaRPr>
            </a:p>
          </p:txBody>
        </p:sp>
        <p:sp>
          <p:nvSpPr>
            <p:cNvPr id="56" name="Can 55"/>
            <p:cNvSpPr>
              <a:spLocks noChangeArrowheads="1"/>
            </p:cNvSpPr>
            <p:nvPr/>
          </p:nvSpPr>
          <p:spPr bwMode="auto">
            <a:xfrm>
              <a:off x="14960600" y="304800"/>
              <a:ext cx="193675" cy="228600"/>
            </a:xfrm>
            <a:prstGeom prst="can">
              <a:avLst>
                <a:gd name="adj" fmla="val 25000"/>
              </a:avLst>
            </a:prstGeom>
            <a:solidFill>
              <a:srgbClr val="008000"/>
            </a:solidFill>
            <a:ln w="9525">
              <a:solidFill>
                <a:srgbClr val="000090"/>
              </a:solidFill>
              <a:round/>
              <a:headEnd/>
              <a:tailEnd/>
            </a:ln>
            <a:effectLst>
              <a:outerShdw blurRad="40000" dist="23000" dir="5400000" rotWithShape="0">
                <a:srgbClr val="000000">
                  <a:alpha val="34999"/>
                </a:srgbClr>
              </a:outerShdw>
            </a:effectLst>
          </p:spPr>
          <p:txBody>
            <a:bodyPr anchor="ctr"/>
            <a:lstStyle>
              <a:lvl1pPr eaLnBrk="0" hangingPunct="0">
                <a:defRPr sz="2400">
                  <a:solidFill>
                    <a:schemeClr val="tx1"/>
                  </a:solidFill>
                  <a:latin typeface="Times New Roman" charset="0"/>
                  <a:ea typeface="ＭＳ Ｐゴシック" charset="-128"/>
                </a:defRPr>
              </a:lvl1pPr>
              <a:lvl2pPr marL="742950" indent="-285750" eaLnBrk="0" hangingPunct="0">
                <a:defRPr sz="2400">
                  <a:solidFill>
                    <a:schemeClr val="tx1"/>
                  </a:solidFill>
                  <a:latin typeface="Times New Roman" charset="0"/>
                  <a:ea typeface="ＭＳ Ｐゴシック" charset="-128"/>
                </a:defRPr>
              </a:lvl2pPr>
              <a:lvl3pPr marL="1143000" indent="-228600" eaLnBrk="0" hangingPunct="0">
                <a:defRPr sz="2400">
                  <a:solidFill>
                    <a:schemeClr val="tx1"/>
                  </a:solidFill>
                  <a:latin typeface="Times New Roman" charset="0"/>
                  <a:ea typeface="ＭＳ Ｐゴシック" charset="-128"/>
                </a:defRPr>
              </a:lvl3pPr>
              <a:lvl4pPr marL="1600200" indent="-228600" eaLnBrk="0" hangingPunct="0">
                <a:defRPr sz="2400">
                  <a:solidFill>
                    <a:schemeClr val="tx1"/>
                  </a:solidFill>
                  <a:latin typeface="Times New Roman" charset="0"/>
                  <a:ea typeface="ＭＳ Ｐゴシック" charset="-128"/>
                </a:defRPr>
              </a:lvl4pPr>
              <a:lvl5pPr marL="2057400" indent="-228600" eaLnBrk="0" hangingPunct="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pPr algn="ctr" eaLnBrk="1" hangingPunct="1"/>
              <a:endParaRPr lang="x-none" altLang="x-none" sz="2160">
                <a:solidFill>
                  <a:srgbClr val="FFFFFF"/>
                </a:solidFill>
              </a:endParaRPr>
            </a:p>
          </p:txBody>
        </p:sp>
        <p:cxnSp>
          <p:nvCxnSpPr>
            <p:cNvPr id="40" name="Straight Arrow Connector 39"/>
            <p:cNvCxnSpPr>
              <a:cxnSpLocks noChangeShapeType="1"/>
            </p:cNvCxnSpPr>
            <p:nvPr/>
          </p:nvCxnSpPr>
          <p:spPr bwMode="auto">
            <a:xfrm flipH="1">
              <a:off x="12446000" y="304800"/>
              <a:ext cx="20638" cy="838200"/>
            </a:xfrm>
            <a:prstGeom prst="straightConnector1">
              <a:avLst/>
            </a:prstGeom>
            <a:noFill/>
            <a:ln w="25400">
              <a:solidFill>
                <a:srgbClr val="008000"/>
              </a:solidFill>
              <a:round/>
              <a:headEnd type="arrow" w="med" len="me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xmlns="">
                  <a:noFill/>
                </a14:hiddenFill>
              </a:ext>
            </a:extLst>
          </p:spPr>
        </p:cxnSp>
        <p:cxnSp>
          <p:nvCxnSpPr>
            <p:cNvPr id="44" name="Straight Arrow Connector 43"/>
            <p:cNvCxnSpPr>
              <a:cxnSpLocks noChangeShapeType="1"/>
              <a:stCxn id="68" idx="2"/>
            </p:cNvCxnSpPr>
            <p:nvPr/>
          </p:nvCxnSpPr>
          <p:spPr bwMode="auto">
            <a:xfrm flipH="1" flipV="1">
              <a:off x="11303000" y="1943100"/>
              <a:ext cx="914400" cy="228600"/>
            </a:xfrm>
            <a:prstGeom prst="straightConnector1">
              <a:avLst/>
            </a:prstGeom>
            <a:noFill/>
            <a:ln w="25400">
              <a:solidFill>
                <a:srgbClr val="008000"/>
              </a:solidFill>
              <a:round/>
              <a:headEnd type="arrow" w="med" len="me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xmlns="">
                  <a:noFill/>
                </a14:hiddenFill>
              </a:ext>
            </a:extLst>
          </p:spPr>
        </p:cxnSp>
        <p:cxnSp>
          <p:nvCxnSpPr>
            <p:cNvPr id="45" name="Straight Arrow Connector 44"/>
            <p:cNvCxnSpPr>
              <a:cxnSpLocks noChangeShapeType="1"/>
              <a:endCxn id="66" idx="2"/>
            </p:cNvCxnSpPr>
            <p:nvPr/>
          </p:nvCxnSpPr>
          <p:spPr bwMode="auto">
            <a:xfrm flipV="1">
              <a:off x="12446000" y="38100"/>
              <a:ext cx="1066800" cy="190500"/>
            </a:xfrm>
            <a:prstGeom prst="straightConnector1">
              <a:avLst/>
            </a:prstGeom>
            <a:noFill/>
            <a:ln w="25400">
              <a:solidFill>
                <a:srgbClr val="008000"/>
              </a:solidFill>
              <a:round/>
              <a:headEnd type="arrow" w="med" len="me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xmlns="">
                  <a:noFill/>
                </a14:hiddenFill>
              </a:ext>
            </a:extLst>
          </p:spPr>
        </p:cxnSp>
        <p:cxnSp>
          <p:nvCxnSpPr>
            <p:cNvPr id="49" name="Straight Arrow Connector 48"/>
            <p:cNvCxnSpPr>
              <a:cxnSpLocks noChangeShapeType="1"/>
              <a:stCxn id="69" idx="2"/>
            </p:cNvCxnSpPr>
            <p:nvPr/>
          </p:nvCxnSpPr>
          <p:spPr bwMode="auto">
            <a:xfrm flipH="1">
              <a:off x="11226800" y="190500"/>
              <a:ext cx="1066800" cy="228600"/>
            </a:xfrm>
            <a:prstGeom prst="straightConnector1">
              <a:avLst/>
            </a:prstGeom>
            <a:noFill/>
            <a:ln w="25400">
              <a:solidFill>
                <a:srgbClr val="008000"/>
              </a:solidFill>
              <a:round/>
              <a:headEnd type="arrow" w="med" len="me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xmlns="">
                  <a:noFill/>
                </a14:hiddenFill>
              </a:ext>
            </a:extLst>
          </p:spPr>
        </p:cxnSp>
        <p:sp>
          <p:nvSpPr>
            <p:cNvPr id="66" name="Can 65"/>
            <p:cNvSpPr>
              <a:spLocks noChangeArrowheads="1"/>
            </p:cNvSpPr>
            <p:nvPr/>
          </p:nvSpPr>
          <p:spPr bwMode="auto">
            <a:xfrm>
              <a:off x="13512800" y="-76200"/>
              <a:ext cx="193675" cy="228600"/>
            </a:xfrm>
            <a:prstGeom prst="can">
              <a:avLst>
                <a:gd name="adj" fmla="val 25000"/>
              </a:avLst>
            </a:prstGeom>
            <a:solidFill>
              <a:srgbClr val="008000"/>
            </a:solidFill>
            <a:ln w="9525">
              <a:solidFill>
                <a:srgbClr val="000090"/>
              </a:solidFill>
              <a:round/>
              <a:headEnd/>
              <a:tailEnd/>
            </a:ln>
            <a:effectLst>
              <a:outerShdw blurRad="40000" dist="23000" dir="5400000" rotWithShape="0">
                <a:srgbClr val="000000">
                  <a:alpha val="34999"/>
                </a:srgbClr>
              </a:outerShdw>
            </a:effectLst>
          </p:spPr>
          <p:txBody>
            <a:bodyPr anchor="ctr"/>
            <a:lstStyle>
              <a:lvl1pPr eaLnBrk="0" hangingPunct="0">
                <a:defRPr sz="2400">
                  <a:solidFill>
                    <a:schemeClr val="tx1"/>
                  </a:solidFill>
                  <a:latin typeface="Times New Roman" charset="0"/>
                  <a:ea typeface="ＭＳ Ｐゴシック" charset="-128"/>
                </a:defRPr>
              </a:lvl1pPr>
              <a:lvl2pPr marL="742950" indent="-285750" eaLnBrk="0" hangingPunct="0">
                <a:defRPr sz="2400">
                  <a:solidFill>
                    <a:schemeClr val="tx1"/>
                  </a:solidFill>
                  <a:latin typeface="Times New Roman" charset="0"/>
                  <a:ea typeface="ＭＳ Ｐゴシック" charset="-128"/>
                </a:defRPr>
              </a:lvl2pPr>
              <a:lvl3pPr marL="1143000" indent="-228600" eaLnBrk="0" hangingPunct="0">
                <a:defRPr sz="2400">
                  <a:solidFill>
                    <a:schemeClr val="tx1"/>
                  </a:solidFill>
                  <a:latin typeface="Times New Roman" charset="0"/>
                  <a:ea typeface="ＭＳ Ｐゴシック" charset="-128"/>
                </a:defRPr>
              </a:lvl3pPr>
              <a:lvl4pPr marL="1600200" indent="-228600" eaLnBrk="0" hangingPunct="0">
                <a:defRPr sz="2400">
                  <a:solidFill>
                    <a:schemeClr val="tx1"/>
                  </a:solidFill>
                  <a:latin typeface="Times New Roman" charset="0"/>
                  <a:ea typeface="ＭＳ Ｐゴシック" charset="-128"/>
                </a:defRPr>
              </a:lvl4pPr>
              <a:lvl5pPr marL="2057400" indent="-228600" eaLnBrk="0" hangingPunct="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pPr algn="ctr" eaLnBrk="1" hangingPunct="1"/>
              <a:endParaRPr lang="x-none" altLang="x-none" sz="2160">
                <a:solidFill>
                  <a:srgbClr val="FFFFFF"/>
                </a:solidFill>
              </a:endParaRPr>
            </a:p>
          </p:txBody>
        </p:sp>
        <p:sp>
          <p:nvSpPr>
            <p:cNvPr id="67" name="Can 66"/>
            <p:cNvSpPr>
              <a:spLocks noChangeArrowheads="1"/>
            </p:cNvSpPr>
            <p:nvPr/>
          </p:nvSpPr>
          <p:spPr bwMode="auto">
            <a:xfrm>
              <a:off x="11150600" y="1752600"/>
              <a:ext cx="193675" cy="228600"/>
            </a:xfrm>
            <a:prstGeom prst="can">
              <a:avLst>
                <a:gd name="adj" fmla="val 25000"/>
              </a:avLst>
            </a:prstGeom>
            <a:solidFill>
              <a:srgbClr val="008000"/>
            </a:solidFill>
            <a:ln w="9525">
              <a:solidFill>
                <a:srgbClr val="000090"/>
              </a:solidFill>
              <a:round/>
              <a:headEnd/>
              <a:tailEnd/>
            </a:ln>
            <a:effectLst>
              <a:outerShdw blurRad="40000" dist="23000" dir="5400000" rotWithShape="0">
                <a:srgbClr val="000000">
                  <a:alpha val="34999"/>
                </a:srgbClr>
              </a:outerShdw>
            </a:effectLst>
          </p:spPr>
          <p:txBody>
            <a:bodyPr anchor="ctr"/>
            <a:lstStyle>
              <a:lvl1pPr eaLnBrk="0" hangingPunct="0">
                <a:defRPr sz="2400">
                  <a:solidFill>
                    <a:schemeClr val="tx1"/>
                  </a:solidFill>
                  <a:latin typeface="Times New Roman" charset="0"/>
                  <a:ea typeface="ＭＳ Ｐゴシック" charset="-128"/>
                </a:defRPr>
              </a:lvl1pPr>
              <a:lvl2pPr marL="742950" indent="-285750" eaLnBrk="0" hangingPunct="0">
                <a:defRPr sz="2400">
                  <a:solidFill>
                    <a:schemeClr val="tx1"/>
                  </a:solidFill>
                  <a:latin typeface="Times New Roman" charset="0"/>
                  <a:ea typeface="ＭＳ Ｐゴシック" charset="-128"/>
                </a:defRPr>
              </a:lvl2pPr>
              <a:lvl3pPr marL="1143000" indent="-228600" eaLnBrk="0" hangingPunct="0">
                <a:defRPr sz="2400">
                  <a:solidFill>
                    <a:schemeClr val="tx1"/>
                  </a:solidFill>
                  <a:latin typeface="Times New Roman" charset="0"/>
                  <a:ea typeface="ＭＳ Ｐゴシック" charset="-128"/>
                </a:defRPr>
              </a:lvl3pPr>
              <a:lvl4pPr marL="1600200" indent="-228600" eaLnBrk="0" hangingPunct="0">
                <a:defRPr sz="2400">
                  <a:solidFill>
                    <a:schemeClr val="tx1"/>
                  </a:solidFill>
                  <a:latin typeface="Times New Roman" charset="0"/>
                  <a:ea typeface="ＭＳ Ｐゴシック" charset="-128"/>
                </a:defRPr>
              </a:lvl4pPr>
              <a:lvl5pPr marL="2057400" indent="-228600" eaLnBrk="0" hangingPunct="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pPr algn="ctr" eaLnBrk="1" hangingPunct="1"/>
              <a:endParaRPr lang="x-none" altLang="x-none" sz="2160">
                <a:solidFill>
                  <a:srgbClr val="FFFFFF"/>
                </a:solidFill>
              </a:endParaRPr>
            </a:p>
          </p:txBody>
        </p:sp>
        <p:sp>
          <p:nvSpPr>
            <p:cNvPr id="68" name="Can 67"/>
            <p:cNvSpPr>
              <a:spLocks noChangeArrowheads="1"/>
            </p:cNvSpPr>
            <p:nvPr/>
          </p:nvSpPr>
          <p:spPr bwMode="auto">
            <a:xfrm>
              <a:off x="12217400" y="2057400"/>
              <a:ext cx="193675" cy="228600"/>
            </a:xfrm>
            <a:prstGeom prst="can">
              <a:avLst>
                <a:gd name="adj" fmla="val 25000"/>
              </a:avLst>
            </a:prstGeom>
            <a:solidFill>
              <a:srgbClr val="008000"/>
            </a:solidFill>
            <a:ln w="9525">
              <a:solidFill>
                <a:srgbClr val="000090"/>
              </a:solidFill>
              <a:round/>
              <a:headEnd/>
              <a:tailEnd/>
            </a:ln>
            <a:effectLst>
              <a:outerShdw blurRad="40000" dist="23000" dir="5400000" rotWithShape="0">
                <a:srgbClr val="000000">
                  <a:alpha val="34999"/>
                </a:srgbClr>
              </a:outerShdw>
            </a:effectLst>
          </p:spPr>
          <p:txBody>
            <a:bodyPr anchor="ctr"/>
            <a:lstStyle>
              <a:lvl1pPr eaLnBrk="0" hangingPunct="0">
                <a:defRPr sz="2400">
                  <a:solidFill>
                    <a:schemeClr val="tx1"/>
                  </a:solidFill>
                  <a:latin typeface="Times New Roman" charset="0"/>
                  <a:ea typeface="ＭＳ Ｐゴシック" charset="-128"/>
                </a:defRPr>
              </a:lvl1pPr>
              <a:lvl2pPr marL="742950" indent="-285750" eaLnBrk="0" hangingPunct="0">
                <a:defRPr sz="2400">
                  <a:solidFill>
                    <a:schemeClr val="tx1"/>
                  </a:solidFill>
                  <a:latin typeface="Times New Roman" charset="0"/>
                  <a:ea typeface="ＭＳ Ｐゴシック" charset="-128"/>
                </a:defRPr>
              </a:lvl2pPr>
              <a:lvl3pPr marL="1143000" indent="-228600" eaLnBrk="0" hangingPunct="0">
                <a:defRPr sz="2400">
                  <a:solidFill>
                    <a:schemeClr val="tx1"/>
                  </a:solidFill>
                  <a:latin typeface="Times New Roman" charset="0"/>
                  <a:ea typeface="ＭＳ Ｐゴシック" charset="-128"/>
                </a:defRPr>
              </a:lvl3pPr>
              <a:lvl4pPr marL="1600200" indent="-228600" eaLnBrk="0" hangingPunct="0">
                <a:defRPr sz="2400">
                  <a:solidFill>
                    <a:schemeClr val="tx1"/>
                  </a:solidFill>
                  <a:latin typeface="Times New Roman" charset="0"/>
                  <a:ea typeface="ＭＳ Ｐゴシック" charset="-128"/>
                </a:defRPr>
              </a:lvl4pPr>
              <a:lvl5pPr marL="2057400" indent="-228600" eaLnBrk="0" hangingPunct="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pPr algn="ctr" eaLnBrk="1" hangingPunct="1"/>
              <a:endParaRPr lang="x-none" altLang="x-none" sz="2160">
                <a:solidFill>
                  <a:srgbClr val="FFFFFF"/>
                </a:solidFill>
              </a:endParaRPr>
            </a:p>
          </p:txBody>
        </p:sp>
        <p:sp>
          <p:nvSpPr>
            <p:cNvPr id="69" name="Can 68"/>
            <p:cNvSpPr>
              <a:spLocks noChangeArrowheads="1"/>
            </p:cNvSpPr>
            <p:nvPr/>
          </p:nvSpPr>
          <p:spPr bwMode="auto">
            <a:xfrm>
              <a:off x="12293600" y="76200"/>
              <a:ext cx="193675" cy="228600"/>
            </a:xfrm>
            <a:prstGeom prst="can">
              <a:avLst>
                <a:gd name="adj" fmla="val 25000"/>
              </a:avLst>
            </a:prstGeom>
            <a:solidFill>
              <a:srgbClr val="008000"/>
            </a:solidFill>
            <a:ln w="9525">
              <a:solidFill>
                <a:srgbClr val="000090"/>
              </a:solidFill>
              <a:round/>
              <a:headEnd/>
              <a:tailEnd/>
            </a:ln>
            <a:effectLst>
              <a:outerShdw blurRad="40000" dist="23000" dir="5400000" rotWithShape="0">
                <a:srgbClr val="000000">
                  <a:alpha val="34999"/>
                </a:srgbClr>
              </a:outerShdw>
            </a:effectLst>
          </p:spPr>
          <p:txBody>
            <a:bodyPr anchor="ctr"/>
            <a:lstStyle>
              <a:lvl1pPr eaLnBrk="0" hangingPunct="0">
                <a:defRPr sz="2400">
                  <a:solidFill>
                    <a:schemeClr val="tx1"/>
                  </a:solidFill>
                  <a:latin typeface="Times New Roman" charset="0"/>
                  <a:ea typeface="ＭＳ Ｐゴシック" charset="-128"/>
                </a:defRPr>
              </a:lvl1pPr>
              <a:lvl2pPr marL="742950" indent="-285750" eaLnBrk="0" hangingPunct="0">
                <a:defRPr sz="2400">
                  <a:solidFill>
                    <a:schemeClr val="tx1"/>
                  </a:solidFill>
                  <a:latin typeface="Times New Roman" charset="0"/>
                  <a:ea typeface="ＭＳ Ｐゴシック" charset="-128"/>
                </a:defRPr>
              </a:lvl2pPr>
              <a:lvl3pPr marL="1143000" indent="-228600" eaLnBrk="0" hangingPunct="0">
                <a:defRPr sz="2400">
                  <a:solidFill>
                    <a:schemeClr val="tx1"/>
                  </a:solidFill>
                  <a:latin typeface="Times New Roman" charset="0"/>
                  <a:ea typeface="ＭＳ Ｐゴシック" charset="-128"/>
                </a:defRPr>
              </a:lvl3pPr>
              <a:lvl4pPr marL="1600200" indent="-228600" eaLnBrk="0" hangingPunct="0">
                <a:defRPr sz="2400">
                  <a:solidFill>
                    <a:schemeClr val="tx1"/>
                  </a:solidFill>
                  <a:latin typeface="Times New Roman" charset="0"/>
                  <a:ea typeface="ＭＳ Ｐゴシック" charset="-128"/>
                </a:defRPr>
              </a:lvl4pPr>
              <a:lvl5pPr marL="2057400" indent="-228600" eaLnBrk="0" hangingPunct="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pPr algn="ctr" eaLnBrk="1" hangingPunct="1"/>
              <a:endParaRPr lang="x-none" altLang="x-none" sz="2160">
                <a:solidFill>
                  <a:srgbClr val="FFFFFF"/>
                </a:solidFill>
              </a:endParaRPr>
            </a:p>
          </p:txBody>
        </p:sp>
        <p:cxnSp>
          <p:nvCxnSpPr>
            <p:cNvPr id="71" name="Straight Arrow Connector 70"/>
            <p:cNvCxnSpPr>
              <a:cxnSpLocks noChangeShapeType="1"/>
              <a:stCxn id="11" idx="2"/>
            </p:cNvCxnSpPr>
            <p:nvPr/>
          </p:nvCxnSpPr>
          <p:spPr bwMode="auto">
            <a:xfrm flipH="1">
              <a:off x="13665200" y="-647700"/>
              <a:ext cx="1066800" cy="685800"/>
            </a:xfrm>
            <a:prstGeom prst="straightConnector1">
              <a:avLst/>
            </a:prstGeom>
            <a:noFill/>
            <a:ln w="25400">
              <a:solidFill>
                <a:srgbClr val="008000"/>
              </a:solidFill>
              <a:round/>
              <a:headEnd type="arrow" w="med" len="me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xmlns="">
                  <a:noFill/>
                </a14:hiddenFill>
              </a:ext>
            </a:extLst>
          </p:spPr>
        </p:cxnSp>
        <p:cxnSp>
          <p:nvCxnSpPr>
            <p:cNvPr id="73" name="Straight Arrow Connector 72"/>
            <p:cNvCxnSpPr>
              <a:cxnSpLocks noChangeShapeType="1"/>
              <a:stCxn id="12" idx="2"/>
            </p:cNvCxnSpPr>
            <p:nvPr/>
          </p:nvCxnSpPr>
          <p:spPr bwMode="auto">
            <a:xfrm flipH="1">
              <a:off x="13741400" y="1866900"/>
              <a:ext cx="990600" cy="266700"/>
            </a:xfrm>
            <a:prstGeom prst="straightConnector1">
              <a:avLst/>
            </a:prstGeom>
            <a:noFill/>
            <a:ln w="25400">
              <a:solidFill>
                <a:srgbClr val="008000"/>
              </a:solidFill>
              <a:round/>
              <a:headEnd type="arrow" w="med" len="me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xmlns="">
                  <a:noFill/>
                </a14:hiddenFill>
              </a:ext>
            </a:extLst>
          </p:spPr>
        </p:cxnSp>
        <p:cxnSp>
          <p:nvCxnSpPr>
            <p:cNvPr id="74" name="Straight Arrow Connector 73"/>
            <p:cNvCxnSpPr>
              <a:cxnSpLocks noChangeShapeType="1"/>
            </p:cNvCxnSpPr>
            <p:nvPr/>
          </p:nvCxnSpPr>
          <p:spPr bwMode="auto">
            <a:xfrm flipH="1" flipV="1">
              <a:off x="13284200" y="952500"/>
              <a:ext cx="1447800" cy="876300"/>
            </a:xfrm>
            <a:prstGeom prst="straightConnector1">
              <a:avLst/>
            </a:prstGeom>
            <a:noFill/>
            <a:ln w="25400">
              <a:solidFill>
                <a:srgbClr val="008000"/>
              </a:solidFill>
              <a:round/>
              <a:headEnd type="arrow" w="med" len="me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xmlns="">
                  <a:noFill/>
                </a14:hiddenFill>
              </a:ext>
            </a:extLst>
          </p:spPr>
        </p:cxnSp>
        <p:cxnSp>
          <p:nvCxnSpPr>
            <p:cNvPr id="75" name="Straight Arrow Connector 74"/>
            <p:cNvCxnSpPr>
              <a:cxnSpLocks noChangeShapeType="1"/>
              <a:stCxn id="56" idx="2"/>
            </p:cNvCxnSpPr>
            <p:nvPr/>
          </p:nvCxnSpPr>
          <p:spPr bwMode="auto">
            <a:xfrm flipH="1">
              <a:off x="13284200" y="419100"/>
              <a:ext cx="1676400" cy="533400"/>
            </a:xfrm>
            <a:prstGeom prst="straightConnector1">
              <a:avLst/>
            </a:prstGeom>
            <a:noFill/>
            <a:ln w="25400">
              <a:solidFill>
                <a:srgbClr val="008000"/>
              </a:solidFill>
              <a:round/>
              <a:headEnd type="arrow" w="med" len="me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xmlns="">
                  <a:noFill/>
                </a14:hiddenFill>
              </a:ext>
            </a:extLst>
          </p:spPr>
        </p:cxnSp>
        <p:cxnSp>
          <p:nvCxnSpPr>
            <p:cNvPr id="76" name="Straight Arrow Connector 75"/>
            <p:cNvCxnSpPr>
              <a:cxnSpLocks noChangeShapeType="1"/>
              <a:stCxn id="56" idx="2"/>
            </p:cNvCxnSpPr>
            <p:nvPr/>
          </p:nvCxnSpPr>
          <p:spPr bwMode="auto">
            <a:xfrm flipH="1" flipV="1">
              <a:off x="13665200" y="114300"/>
              <a:ext cx="1295400" cy="304800"/>
            </a:xfrm>
            <a:prstGeom prst="straightConnector1">
              <a:avLst/>
            </a:prstGeom>
            <a:noFill/>
            <a:ln w="25400">
              <a:solidFill>
                <a:srgbClr val="008000"/>
              </a:solidFill>
              <a:round/>
              <a:headEnd type="arrow" w="med" len="me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xmlns="">
                  <a:noFill/>
                </a14:hiddenFill>
              </a:ext>
            </a:extLst>
          </p:spPr>
        </p:cxnSp>
        <p:cxnSp>
          <p:nvCxnSpPr>
            <p:cNvPr id="81" name="Straight Arrow Connector 80"/>
            <p:cNvCxnSpPr>
              <a:cxnSpLocks noChangeShapeType="1"/>
            </p:cNvCxnSpPr>
            <p:nvPr/>
          </p:nvCxnSpPr>
          <p:spPr bwMode="auto">
            <a:xfrm flipH="1" flipV="1">
              <a:off x="13665200" y="2247900"/>
              <a:ext cx="685800" cy="495300"/>
            </a:xfrm>
            <a:prstGeom prst="straightConnector1">
              <a:avLst/>
            </a:prstGeom>
            <a:noFill/>
            <a:ln w="25400">
              <a:solidFill>
                <a:srgbClr val="008000"/>
              </a:solidFill>
              <a:round/>
              <a:headEnd type="arrow" w="med" len="me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xmlns="">
                  <a:noFill/>
                </a14:hiddenFill>
              </a:ext>
            </a:extLst>
          </p:spPr>
        </p:cxnSp>
        <p:cxnSp>
          <p:nvCxnSpPr>
            <p:cNvPr id="84" name="Straight Arrow Connector 83"/>
            <p:cNvCxnSpPr>
              <a:cxnSpLocks noChangeShapeType="1"/>
              <a:endCxn id="16" idx="1"/>
            </p:cNvCxnSpPr>
            <p:nvPr/>
          </p:nvCxnSpPr>
          <p:spPr bwMode="auto">
            <a:xfrm flipH="1">
              <a:off x="13304838" y="76200"/>
              <a:ext cx="233362" cy="762000"/>
            </a:xfrm>
            <a:prstGeom prst="straightConnector1">
              <a:avLst/>
            </a:prstGeom>
            <a:noFill/>
            <a:ln w="25400">
              <a:solidFill>
                <a:srgbClr val="008000"/>
              </a:solidFill>
              <a:round/>
              <a:headEnd type="arrow" w="med" len="me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xmlns="">
                  <a:noFill/>
                </a14:hiddenFill>
              </a:ext>
            </a:extLst>
          </p:spPr>
        </p:cxnSp>
        <p:cxnSp>
          <p:nvCxnSpPr>
            <p:cNvPr id="87" name="Straight Arrow Connector 86"/>
            <p:cNvCxnSpPr>
              <a:cxnSpLocks noChangeShapeType="1"/>
              <a:stCxn id="14" idx="2"/>
            </p:cNvCxnSpPr>
            <p:nvPr/>
          </p:nvCxnSpPr>
          <p:spPr bwMode="auto">
            <a:xfrm flipH="1">
              <a:off x="12369800" y="2171700"/>
              <a:ext cx="1143000" cy="0"/>
            </a:xfrm>
            <a:prstGeom prst="straightConnector1">
              <a:avLst/>
            </a:prstGeom>
            <a:noFill/>
            <a:ln w="25400">
              <a:solidFill>
                <a:srgbClr val="008000"/>
              </a:solidFill>
              <a:round/>
              <a:headEnd type="arrow" w="med" len="me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xmlns="">
                  <a:noFill/>
                </a14:hiddenFill>
              </a:ext>
            </a:extLst>
          </p:spPr>
        </p:cxnSp>
        <p:cxnSp>
          <p:nvCxnSpPr>
            <p:cNvPr id="89" name="Straight Arrow Connector 88"/>
            <p:cNvCxnSpPr>
              <a:cxnSpLocks noChangeShapeType="1"/>
              <a:stCxn id="14" idx="1"/>
            </p:cNvCxnSpPr>
            <p:nvPr/>
          </p:nvCxnSpPr>
          <p:spPr bwMode="auto">
            <a:xfrm flipH="1" flipV="1">
              <a:off x="13284200" y="1104900"/>
              <a:ext cx="325438" cy="952500"/>
            </a:xfrm>
            <a:prstGeom prst="straightConnector1">
              <a:avLst/>
            </a:prstGeom>
            <a:noFill/>
            <a:ln w="25400">
              <a:solidFill>
                <a:srgbClr val="008000"/>
              </a:solidFill>
              <a:round/>
              <a:headEnd type="arrow" w="med" len="me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xmlns="">
                  <a:noFill/>
                </a14:hiddenFill>
              </a:ext>
            </a:extLst>
          </p:spPr>
        </p:cxnSp>
        <p:cxnSp>
          <p:nvCxnSpPr>
            <p:cNvPr id="92" name="Straight Arrow Connector 91"/>
            <p:cNvCxnSpPr>
              <a:cxnSpLocks noChangeShapeType="1"/>
              <a:stCxn id="15" idx="2"/>
              <a:endCxn id="10" idx="3"/>
            </p:cNvCxnSpPr>
            <p:nvPr/>
          </p:nvCxnSpPr>
          <p:spPr bwMode="auto">
            <a:xfrm flipH="1" flipV="1">
              <a:off x="11171238" y="533400"/>
              <a:ext cx="1198562" cy="800100"/>
            </a:xfrm>
            <a:prstGeom prst="straightConnector1">
              <a:avLst/>
            </a:prstGeom>
            <a:noFill/>
            <a:ln w="25400">
              <a:solidFill>
                <a:srgbClr val="008000"/>
              </a:solidFill>
              <a:round/>
              <a:headEnd type="arrow" w="med" len="me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xmlns="">
                  <a:noFill/>
                </a14:hiddenFill>
              </a:ext>
            </a:extLst>
          </p:spPr>
        </p:cxnSp>
        <p:cxnSp>
          <p:nvCxnSpPr>
            <p:cNvPr id="94" name="Straight Arrow Connector 93"/>
            <p:cNvCxnSpPr>
              <a:cxnSpLocks noChangeShapeType="1"/>
              <a:stCxn id="68" idx="1"/>
            </p:cNvCxnSpPr>
            <p:nvPr/>
          </p:nvCxnSpPr>
          <p:spPr bwMode="auto">
            <a:xfrm flipV="1">
              <a:off x="12314238" y="1485900"/>
              <a:ext cx="131762" cy="571500"/>
            </a:xfrm>
            <a:prstGeom prst="straightConnector1">
              <a:avLst/>
            </a:prstGeom>
            <a:noFill/>
            <a:ln w="25400">
              <a:solidFill>
                <a:srgbClr val="008000"/>
              </a:solidFill>
              <a:round/>
              <a:headEnd type="arrow" w="med" len="me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xmlns="">
                  <a:noFill/>
                </a14:hiddenFill>
              </a:ext>
            </a:extLst>
          </p:spPr>
        </p:cxnSp>
        <p:cxnSp>
          <p:nvCxnSpPr>
            <p:cNvPr id="98" name="Straight Arrow Connector 97"/>
            <p:cNvCxnSpPr>
              <a:cxnSpLocks noChangeShapeType="1"/>
              <a:stCxn id="15" idx="2"/>
            </p:cNvCxnSpPr>
            <p:nvPr/>
          </p:nvCxnSpPr>
          <p:spPr bwMode="auto">
            <a:xfrm flipH="1">
              <a:off x="11379200" y="1333500"/>
              <a:ext cx="990600" cy="609600"/>
            </a:xfrm>
            <a:prstGeom prst="straightConnector1">
              <a:avLst/>
            </a:prstGeom>
            <a:noFill/>
            <a:ln w="25400">
              <a:solidFill>
                <a:srgbClr val="008000"/>
              </a:solidFill>
              <a:round/>
              <a:headEnd type="arrow" w="med" len="me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xmlns="">
                  <a:noFill/>
                </a14:hiddenFill>
              </a:ext>
            </a:extLst>
          </p:spPr>
        </p:cxnSp>
        <p:cxnSp>
          <p:nvCxnSpPr>
            <p:cNvPr id="100" name="Straight Arrow Connector 99"/>
            <p:cNvCxnSpPr>
              <a:cxnSpLocks noChangeShapeType="1"/>
            </p:cNvCxnSpPr>
            <p:nvPr/>
          </p:nvCxnSpPr>
          <p:spPr bwMode="auto">
            <a:xfrm flipH="1">
              <a:off x="12598400" y="1066800"/>
              <a:ext cx="609600" cy="266700"/>
            </a:xfrm>
            <a:prstGeom prst="straightConnector1">
              <a:avLst/>
            </a:prstGeom>
            <a:noFill/>
            <a:ln w="25400">
              <a:solidFill>
                <a:srgbClr val="008000"/>
              </a:solidFill>
              <a:round/>
              <a:headEnd type="arrow" w="med" len="me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xmlns="">
                  <a:noFill/>
                </a14:hiddenFill>
              </a:ext>
            </a:extLst>
          </p:spPr>
        </p:cxnSp>
        <p:cxnSp>
          <p:nvCxnSpPr>
            <p:cNvPr id="102" name="Straight Arrow Connector 101"/>
            <p:cNvCxnSpPr>
              <a:cxnSpLocks noChangeShapeType="1"/>
              <a:stCxn id="16" idx="2"/>
            </p:cNvCxnSpPr>
            <p:nvPr/>
          </p:nvCxnSpPr>
          <p:spPr bwMode="auto">
            <a:xfrm flipH="1" flipV="1">
              <a:off x="12522200" y="342900"/>
              <a:ext cx="685800" cy="609600"/>
            </a:xfrm>
            <a:prstGeom prst="straightConnector1">
              <a:avLst/>
            </a:prstGeom>
            <a:noFill/>
            <a:ln w="25400">
              <a:solidFill>
                <a:srgbClr val="008000"/>
              </a:solidFill>
              <a:round/>
              <a:headEnd type="arrow" w="med" len="me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xmlns="">
                  <a:noFill/>
                </a14:hiddenFill>
              </a:ext>
            </a:extLst>
          </p:spPr>
        </p:cxnSp>
        <p:cxnSp>
          <p:nvCxnSpPr>
            <p:cNvPr id="104" name="Straight Arrow Connector 103"/>
            <p:cNvCxnSpPr>
              <a:cxnSpLocks noChangeShapeType="1"/>
            </p:cNvCxnSpPr>
            <p:nvPr/>
          </p:nvCxnSpPr>
          <p:spPr bwMode="auto">
            <a:xfrm flipH="1" flipV="1">
              <a:off x="12522200" y="1447800"/>
              <a:ext cx="914400" cy="609600"/>
            </a:xfrm>
            <a:prstGeom prst="straightConnector1">
              <a:avLst/>
            </a:prstGeom>
            <a:noFill/>
            <a:ln w="25400">
              <a:solidFill>
                <a:srgbClr val="008000"/>
              </a:solidFill>
              <a:round/>
              <a:headEnd type="arrow" w="med" len="me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xmlns="">
                  <a:noFill/>
                </a14:hiddenFill>
              </a:ext>
            </a:extLst>
          </p:spPr>
        </p:cxnSp>
        <p:sp>
          <p:nvSpPr>
            <p:cNvPr id="148537" name="Parallelogram 148536"/>
            <p:cNvSpPr>
              <a:spLocks noChangeArrowheads="1"/>
            </p:cNvSpPr>
            <p:nvPr/>
          </p:nvSpPr>
          <p:spPr bwMode="auto">
            <a:xfrm>
              <a:off x="10160000" y="-990600"/>
              <a:ext cx="5791200" cy="4038600"/>
            </a:xfrm>
            <a:prstGeom prst="parallelogram">
              <a:avLst>
                <a:gd name="adj" fmla="val 25001"/>
              </a:avLst>
            </a:prstGeom>
            <a:solidFill>
              <a:srgbClr val="D9D9D9">
                <a:alpha val="16862"/>
              </a:srgbClr>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anchor="ctr"/>
            <a:lstStyle>
              <a:lvl1pPr eaLnBrk="0" hangingPunct="0">
                <a:defRPr sz="2400">
                  <a:solidFill>
                    <a:schemeClr val="tx1"/>
                  </a:solidFill>
                  <a:latin typeface="Times New Roman" charset="0"/>
                  <a:ea typeface="ＭＳ Ｐゴシック" charset="-128"/>
                </a:defRPr>
              </a:lvl1pPr>
              <a:lvl2pPr marL="742950" indent="-285750" eaLnBrk="0" hangingPunct="0">
                <a:defRPr sz="2400">
                  <a:solidFill>
                    <a:schemeClr val="tx1"/>
                  </a:solidFill>
                  <a:latin typeface="Times New Roman" charset="0"/>
                  <a:ea typeface="ＭＳ Ｐゴシック" charset="-128"/>
                </a:defRPr>
              </a:lvl2pPr>
              <a:lvl3pPr marL="1143000" indent="-228600" eaLnBrk="0" hangingPunct="0">
                <a:defRPr sz="2400">
                  <a:solidFill>
                    <a:schemeClr val="tx1"/>
                  </a:solidFill>
                  <a:latin typeface="Times New Roman" charset="0"/>
                  <a:ea typeface="ＭＳ Ｐゴシック" charset="-128"/>
                </a:defRPr>
              </a:lvl3pPr>
              <a:lvl4pPr marL="1600200" indent="-228600" eaLnBrk="0" hangingPunct="0">
                <a:defRPr sz="2400">
                  <a:solidFill>
                    <a:schemeClr val="tx1"/>
                  </a:solidFill>
                  <a:latin typeface="Times New Roman" charset="0"/>
                  <a:ea typeface="ＭＳ Ｐゴシック" charset="-128"/>
                </a:defRPr>
              </a:lvl4pPr>
              <a:lvl5pPr marL="2057400" indent="-228600" eaLnBrk="0" hangingPunct="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pPr algn="ctr" eaLnBrk="1" hangingPunct="1"/>
              <a:endParaRPr lang="x-none" altLang="x-none" sz="2160">
                <a:solidFill>
                  <a:srgbClr val="FFFFFF"/>
                </a:solidFill>
              </a:endParaRPr>
            </a:p>
          </p:txBody>
        </p:sp>
      </p:grpSp>
      <p:grpSp>
        <p:nvGrpSpPr>
          <p:cNvPr id="18441" name="Group 104"/>
          <p:cNvGrpSpPr>
            <a:grpSpLocks/>
          </p:cNvGrpSpPr>
          <p:nvPr/>
        </p:nvGrpSpPr>
        <p:grpSpPr bwMode="auto">
          <a:xfrm>
            <a:off x="1420178" y="3443763"/>
            <a:ext cx="5966460" cy="2743200"/>
            <a:chOff x="7594600" y="-609600"/>
            <a:chExt cx="6629400" cy="3048000"/>
          </a:xfrm>
        </p:grpSpPr>
        <p:sp>
          <p:nvSpPr>
            <p:cNvPr id="18451" name="TextBox 37"/>
            <p:cNvSpPr txBox="1">
              <a:spLocks noChangeArrowheads="1"/>
            </p:cNvSpPr>
            <p:nvPr/>
          </p:nvSpPr>
          <p:spPr bwMode="auto">
            <a:xfrm>
              <a:off x="8356600" y="-609600"/>
              <a:ext cx="2667000" cy="37959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Times New Roman" charset="0"/>
                  <a:ea typeface="ＭＳ Ｐゴシック" charset="-128"/>
                </a:defRPr>
              </a:lvl1pPr>
              <a:lvl2pPr marL="742950" indent="-285750" eaLnBrk="0" hangingPunct="0">
                <a:defRPr sz="2400">
                  <a:solidFill>
                    <a:schemeClr val="tx1"/>
                  </a:solidFill>
                  <a:latin typeface="Times New Roman" charset="0"/>
                  <a:ea typeface="ＭＳ Ｐゴシック" charset="-128"/>
                </a:defRPr>
              </a:lvl2pPr>
              <a:lvl3pPr marL="1143000" indent="-228600" eaLnBrk="0" hangingPunct="0">
                <a:defRPr sz="2400">
                  <a:solidFill>
                    <a:schemeClr val="tx1"/>
                  </a:solidFill>
                  <a:latin typeface="Times New Roman" charset="0"/>
                  <a:ea typeface="ＭＳ Ｐゴシック" charset="-128"/>
                </a:defRPr>
              </a:lvl3pPr>
              <a:lvl4pPr marL="1600200" indent="-228600" eaLnBrk="0" hangingPunct="0">
                <a:defRPr sz="2400">
                  <a:solidFill>
                    <a:schemeClr val="tx1"/>
                  </a:solidFill>
                  <a:latin typeface="Times New Roman" charset="0"/>
                  <a:ea typeface="ＭＳ Ｐゴシック" charset="-128"/>
                </a:defRPr>
              </a:lvl4pPr>
              <a:lvl5pPr marL="2057400" indent="-228600" eaLnBrk="0" hangingPunct="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pPr eaLnBrk="1" hangingPunct="1"/>
              <a:r>
                <a:rPr lang="en-US" altLang="x-none" sz="1620" b="1">
                  <a:solidFill>
                    <a:srgbClr val="FF0000"/>
                  </a:solidFill>
                </a:rPr>
                <a:t>CDN</a:t>
              </a:r>
              <a:r>
                <a:rPr lang="en-US" altLang="x-none" sz="1620" b="1" baseline="-25000">
                  <a:solidFill>
                    <a:srgbClr val="FF0000"/>
                  </a:solidFill>
                </a:rPr>
                <a:t>1</a:t>
              </a:r>
              <a:r>
                <a:rPr lang="en-US" altLang="x-none" sz="1620" b="1">
                  <a:solidFill>
                    <a:srgbClr val="FF0000"/>
                  </a:solidFill>
                </a:rPr>
                <a:t> &amp; its servers</a:t>
              </a:r>
            </a:p>
          </p:txBody>
        </p:sp>
        <p:grpSp>
          <p:nvGrpSpPr>
            <p:cNvPr id="18452" name="Group 94"/>
            <p:cNvGrpSpPr>
              <a:grpSpLocks/>
            </p:cNvGrpSpPr>
            <p:nvPr/>
          </p:nvGrpSpPr>
          <p:grpSpPr bwMode="auto">
            <a:xfrm>
              <a:off x="8709378" y="-389467"/>
              <a:ext cx="5145942" cy="2438400"/>
              <a:chOff x="2870200" y="4038600"/>
              <a:chExt cx="5145942" cy="2438400"/>
            </a:xfrm>
          </p:grpSpPr>
          <p:sp>
            <p:nvSpPr>
              <p:cNvPr id="121" name="Can 120"/>
              <p:cNvSpPr>
                <a:spLocks noChangeArrowheads="1"/>
              </p:cNvSpPr>
              <p:nvPr/>
            </p:nvSpPr>
            <p:spPr bwMode="auto">
              <a:xfrm>
                <a:off x="2869847" y="5258330"/>
                <a:ext cx="193675" cy="228600"/>
              </a:xfrm>
              <a:prstGeom prst="can">
                <a:avLst>
                  <a:gd name="adj" fmla="val 25000"/>
                </a:avLst>
              </a:prstGeom>
              <a:solidFill>
                <a:srgbClr val="47FFD1"/>
              </a:solidFill>
              <a:ln w="9525">
                <a:solidFill>
                  <a:srgbClr val="000090"/>
                </a:solidFill>
                <a:round/>
                <a:headEnd/>
                <a:tailEnd/>
              </a:ln>
              <a:effectLst>
                <a:outerShdw blurRad="40000" dist="23000" dir="5400000" rotWithShape="0">
                  <a:srgbClr val="000000">
                    <a:alpha val="34999"/>
                  </a:srgbClr>
                </a:outerShdw>
              </a:effectLst>
            </p:spPr>
            <p:txBody>
              <a:bodyPr anchor="ctr"/>
              <a:lstStyle>
                <a:lvl1pPr eaLnBrk="0" hangingPunct="0">
                  <a:defRPr sz="2400">
                    <a:solidFill>
                      <a:schemeClr val="tx1"/>
                    </a:solidFill>
                    <a:latin typeface="Times New Roman" charset="0"/>
                    <a:ea typeface="ＭＳ Ｐゴシック" charset="-128"/>
                  </a:defRPr>
                </a:lvl1pPr>
                <a:lvl2pPr marL="742950" indent="-285750" eaLnBrk="0" hangingPunct="0">
                  <a:defRPr sz="2400">
                    <a:solidFill>
                      <a:schemeClr val="tx1"/>
                    </a:solidFill>
                    <a:latin typeface="Times New Roman" charset="0"/>
                    <a:ea typeface="ＭＳ Ｐゴシック" charset="-128"/>
                  </a:defRPr>
                </a:lvl2pPr>
                <a:lvl3pPr marL="1143000" indent="-228600" eaLnBrk="0" hangingPunct="0">
                  <a:defRPr sz="2400">
                    <a:solidFill>
                      <a:schemeClr val="tx1"/>
                    </a:solidFill>
                    <a:latin typeface="Times New Roman" charset="0"/>
                    <a:ea typeface="ＭＳ Ｐゴシック" charset="-128"/>
                  </a:defRPr>
                </a:lvl3pPr>
                <a:lvl4pPr marL="1600200" indent="-228600" eaLnBrk="0" hangingPunct="0">
                  <a:defRPr sz="2400">
                    <a:solidFill>
                      <a:schemeClr val="tx1"/>
                    </a:solidFill>
                    <a:latin typeface="Times New Roman" charset="0"/>
                    <a:ea typeface="ＭＳ Ｐゴシック" charset="-128"/>
                  </a:defRPr>
                </a:lvl4pPr>
                <a:lvl5pPr marL="2057400" indent="-228600" eaLnBrk="0" hangingPunct="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pPr algn="ctr" eaLnBrk="1" hangingPunct="1"/>
                <a:endParaRPr lang="x-none" altLang="x-none" sz="2160">
                  <a:solidFill>
                    <a:srgbClr val="FFFFFF"/>
                  </a:solidFill>
                </a:endParaRPr>
              </a:p>
            </p:txBody>
          </p:sp>
          <p:sp>
            <p:nvSpPr>
              <p:cNvPr id="122" name="Can 121"/>
              <p:cNvSpPr>
                <a:spLocks noChangeArrowheads="1"/>
              </p:cNvSpPr>
              <p:nvPr/>
            </p:nvSpPr>
            <p:spPr bwMode="auto">
              <a:xfrm>
                <a:off x="7822847" y="4496330"/>
                <a:ext cx="193675" cy="228600"/>
              </a:xfrm>
              <a:prstGeom prst="can">
                <a:avLst>
                  <a:gd name="adj" fmla="val 25000"/>
                </a:avLst>
              </a:prstGeom>
              <a:solidFill>
                <a:srgbClr val="47FFD1"/>
              </a:solidFill>
              <a:ln w="9525">
                <a:solidFill>
                  <a:srgbClr val="000090"/>
                </a:solidFill>
                <a:round/>
                <a:headEnd/>
                <a:tailEnd/>
              </a:ln>
              <a:effectLst>
                <a:outerShdw blurRad="40000" dist="23000" dir="5400000" rotWithShape="0">
                  <a:srgbClr val="000000">
                    <a:alpha val="34999"/>
                  </a:srgbClr>
                </a:outerShdw>
              </a:effectLst>
            </p:spPr>
            <p:txBody>
              <a:bodyPr anchor="ctr"/>
              <a:lstStyle>
                <a:lvl1pPr eaLnBrk="0" hangingPunct="0">
                  <a:defRPr sz="2400">
                    <a:solidFill>
                      <a:schemeClr val="tx1"/>
                    </a:solidFill>
                    <a:latin typeface="Times New Roman" charset="0"/>
                    <a:ea typeface="ＭＳ Ｐゴシック" charset="-128"/>
                  </a:defRPr>
                </a:lvl1pPr>
                <a:lvl2pPr marL="742950" indent="-285750" eaLnBrk="0" hangingPunct="0">
                  <a:defRPr sz="2400">
                    <a:solidFill>
                      <a:schemeClr val="tx1"/>
                    </a:solidFill>
                    <a:latin typeface="Times New Roman" charset="0"/>
                    <a:ea typeface="ＭＳ Ｐゴシック" charset="-128"/>
                  </a:defRPr>
                </a:lvl2pPr>
                <a:lvl3pPr marL="1143000" indent="-228600" eaLnBrk="0" hangingPunct="0">
                  <a:defRPr sz="2400">
                    <a:solidFill>
                      <a:schemeClr val="tx1"/>
                    </a:solidFill>
                    <a:latin typeface="Times New Roman" charset="0"/>
                    <a:ea typeface="ＭＳ Ｐゴシック" charset="-128"/>
                  </a:defRPr>
                </a:lvl3pPr>
                <a:lvl4pPr marL="1600200" indent="-228600" eaLnBrk="0" hangingPunct="0">
                  <a:defRPr sz="2400">
                    <a:solidFill>
                      <a:schemeClr val="tx1"/>
                    </a:solidFill>
                    <a:latin typeface="Times New Roman" charset="0"/>
                    <a:ea typeface="ＭＳ Ｐゴシック" charset="-128"/>
                  </a:defRPr>
                </a:lvl4pPr>
                <a:lvl5pPr marL="2057400" indent="-228600" eaLnBrk="0" hangingPunct="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pPr algn="ctr" eaLnBrk="1" hangingPunct="1"/>
                <a:endParaRPr lang="x-none" altLang="x-none" sz="2160">
                  <a:solidFill>
                    <a:srgbClr val="FFFFFF"/>
                  </a:solidFill>
                </a:endParaRPr>
              </a:p>
            </p:txBody>
          </p:sp>
          <p:sp>
            <p:nvSpPr>
              <p:cNvPr id="123" name="Can 122"/>
              <p:cNvSpPr>
                <a:spLocks noChangeArrowheads="1"/>
              </p:cNvSpPr>
              <p:nvPr/>
            </p:nvSpPr>
            <p:spPr bwMode="auto">
              <a:xfrm>
                <a:off x="6451247" y="6248930"/>
                <a:ext cx="193675" cy="228600"/>
              </a:xfrm>
              <a:prstGeom prst="can">
                <a:avLst>
                  <a:gd name="adj" fmla="val 25000"/>
                </a:avLst>
              </a:prstGeom>
              <a:solidFill>
                <a:srgbClr val="47FFD1"/>
              </a:solidFill>
              <a:ln w="9525">
                <a:solidFill>
                  <a:srgbClr val="000090"/>
                </a:solidFill>
                <a:round/>
                <a:headEnd/>
                <a:tailEnd/>
              </a:ln>
              <a:effectLst>
                <a:outerShdw blurRad="40000" dist="23000" dir="5400000" rotWithShape="0">
                  <a:srgbClr val="000000">
                    <a:alpha val="34999"/>
                  </a:srgbClr>
                </a:outerShdw>
              </a:effectLst>
            </p:spPr>
            <p:txBody>
              <a:bodyPr anchor="ctr"/>
              <a:lstStyle>
                <a:lvl1pPr eaLnBrk="0" hangingPunct="0">
                  <a:defRPr sz="2400">
                    <a:solidFill>
                      <a:schemeClr val="tx1"/>
                    </a:solidFill>
                    <a:latin typeface="Times New Roman" charset="0"/>
                    <a:ea typeface="ＭＳ Ｐゴシック" charset="-128"/>
                  </a:defRPr>
                </a:lvl1pPr>
                <a:lvl2pPr marL="742950" indent="-285750" eaLnBrk="0" hangingPunct="0">
                  <a:defRPr sz="2400">
                    <a:solidFill>
                      <a:schemeClr val="tx1"/>
                    </a:solidFill>
                    <a:latin typeface="Times New Roman" charset="0"/>
                    <a:ea typeface="ＭＳ Ｐゴシック" charset="-128"/>
                  </a:defRPr>
                </a:lvl2pPr>
                <a:lvl3pPr marL="1143000" indent="-228600" eaLnBrk="0" hangingPunct="0">
                  <a:defRPr sz="2400">
                    <a:solidFill>
                      <a:schemeClr val="tx1"/>
                    </a:solidFill>
                    <a:latin typeface="Times New Roman" charset="0"/>
                    <a:ea typeface="ＭＳ Ｐゴシック" charset="-128"/>
                  </a:defRPr>
                </a:lvl3pPr>
                <a:lvl4pPr marL="1600200" indent="-228600" eaLnBrk="0" hangingPunct="0">
                  <a:defRPr sz="2400">
                    <a:solidFill>
                      <a:schemeClr val="tx1"/>
                    </a:solidFill>
                    <a:latin typeface="Times New Roman" charset="0"/>
                    <a:ea typeface="ＭＳ Ｐゴシック" charset="-128"/>
                  </a:defRPr>
                </a:lvl4pPr>
                <a:lvl5pPr marL="2057400" indent="-228600" eaLnBrk="0" hangingPunct="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pPr algn="ctr" eaLnBrk="1" hangingPunct="1"/>
                <a:endParaRPr lang="x-none" altLang="x-none" sz="2160">
                  <a:solidFill>
                    <a:srgbClr val="FFFFFF"/>
                  </a:solidFill>
                </a:endParaRPr>
              </a:p>
            </p:txBody>
          </p:sp>
          <p:sp>
            <p:nvSpPr>
              <p:cNvPr id="124" name="Can 123"/>
              <p:cNvSpPr>
                <a:spLocks noChangeArrowheads="1"/>
              </p:cNvSpPr>
              <p:nvPr/>
            </p:nvSpPr>
            <p:spPr bwMode="auto">
              <a:xfrm>
                <a:off x="7594247" y="5791730"/>
                <a:ext cx="193675" cy="228600"/>
              </a:xfrm>
              <a:prstGeom prst="can">
                <a:avLst>
                  <a:gd name="adj" fmla="val 25000"/>
                </a:avLst>
              </a:prstGeom>
              <a:solidFill>
                <a:srgbClr val="47FFD1"/>
              </a:solidFill>
              <a:ln w="9525">
                <a:solidFill>
                  <a:srgbClr val="000090"/>
                </a:solidFill>
                <a:round/>
                <a:headEnd/>
                <a:tailEnd/>
              </a:ln>
              <a:effectLst>
                <a:outerShdw blurRad="40000" dist="23000" dir="5400000" rotWithShape="0">
                  <a:srgbClr val="000000">
                    <a:alpha val="34999"/>
                  </a:srgbClr>
                </a:outerShdw>
              </a:effectLst>
            </p:spPr>
            <p:txBody>
              <a:bodyPr anchor="ctr"/>
              <a:lstStyle>
                <a:lvl1pPr eaLnBrk="0" hangingPunct="0">
                  <a:defRPr sz="2400">
                    <a:solidFill>
                      <a:schemeClr val="tx1"/>
                    </a:solidFill>
                    <a:latin typeface="Times New Roman" charset="0"/>
                    <a:ea typeface="ＭＳ Ｐゴシック" charset="-128"/>
                  </a:defRPr>
                </a:lvl1pPr>
                <a:lvl2pPr marL="742950" indent="-285750" eaLnBrk="0" hangingPunct="0">
                  <a:defRPr sz="2400">
                    <a:solidFill>
                      <a:schemeClr val="tx1"/>
                    </a:solidFill>
                    <a:latin typeface="Times New Roman" charset="0"/>
                    <a:ea typeface="ＭＳ Ｐゴシック" charset="-128"/>
                  </a:defRPr>
                </a:lvl2pPr>
                <a:lvl3pPr marL="1143000" indent="-228600" eaLnBrk="0" hangingPunct="0">
                  <a:defRPr sz="2400">
                    <a:solidFill>
                      <a:schemeClr val="tx1"/>
                    </a:solidFill>
                    <a:latin typeface="Times New Roman" charset="0"/>
                    <a:ea typeface="ＭＳ Ｐゴシック" charset="-128"/>
                  </a:defRPr>
                </a:lvl3pPr>
                <a:lvl4pPr marL="1600200" indent="-228600" eaLnBrk="0" hangingPunct="0">
                  <a:defRPr sz="2400">
                    <a:solidFill>
                      <a:schemeClr val="tx1"/>
                    </a:solidFill>
                    <a:latin typeface="Times New Roman" charset="0"/>
                    <a:ea typeface="ＭＳ Ｐゴシック" charset="-128"/>
                  </a:defRPr>
                </a:lvl4pPr>
                <a:lvl5pPr marL="2057400" indent="-228600" eaLnBrk="0" hangingPunct="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pPr algn="ctr" eaLnBrk="1" hangingPunct="1"/>
                <a:endParaRPr lang="x-none" altLang="x-none" sz="2160">
                  <a:solidFill>
                    <a:srgbClr val="FFFFFF"/>
                  </a:solidFill>
                </a:endParaRPr>
              </a:p>
            </p:txBody>
          </p:sp>
          <p:sp>
            <p:nvSpPr>
              <p:cNvPr id="125" name="Can 124"/>
              <p:cNvSpPr>
                <a:spLocks noChangeArrowheads="1"/>
              </p:cNvSpPr>
              <p:nvPr/>
            </p:nvSpPr>
            <p:spPr bwMode="auto">
              <a:xfrm>
                <a:off x="4165247" y="5867930"/>
                <a:ext cx="193675" cy="228600"/>
              </a:xfrm>
              <a:prstGeom prst="can">
                <a:avLst>
                  <a:gd name="adj" fmla="val 25000"/>
                </a:avLst>
              </a:prstGeom>
              <a:solidFill>
                <a:srgbClr val="47FFD1"/>
              </a:solidFill>
              <a:ln w="9525">
                <a:solidFill>
                  <a:srgbClr val="000090"/>
                </a:solidFill>
                <a:round/>
                <a:headEnd/>
                <a:tailEnd/>
              </a:ln>
              <a:effectLst>
                <a:outerShdw blurRad="40000" dist="23000" dir="5400000" rotWithShape="0">
                  <a:srgbClr val="000000">
                    <a:alpha val="34999"/>
                  </a:srgbClr>
                </a:outerShdw>
              </a:effectLst>
            </p:spPr>
            <p:txBody>
              <a:bodyPr anchor="ctr"/>
              <a:lstStyle>
                <a:lvl1pPr eaLnBrk="0" hangingPunct="0">
                  <a:defRPr sz="2400">
                    <a:solidFill>
                      <a:schemeClr val="tx1"/>
                    </a:solidFill>
                    <a:latin typeface="Times New Roman" charset="0"/>
                    <a:ea typeface="ＭＳ Ｐゴシック" charset="-128"/>
                  </a:defRPr>
                </a:lvl1pPr>
                <a:lvl2pPr marL="742950" indent="-285750" eaLnBrk="0" hangingPunct="0">
                  <a:defRPr sz="2400">
                    <a:solidFill>
                      <a:schemeClr val="tx1"/>
                    </a:solidFill>
                    <a:latin typeface="Times New Roman" charset="0"/>
                    <a:ea typeface="ＭＳ Ｐゴシック" charset="-128"/>
                  </a:defRPr>
                </a:lvl2pPr>
                <a:lvl3pPr marL="1143000" indent="-228600" eaLnBrk="0" hangingPunct="0">
                  <a:defRPr sz="2400">
                    <a:solidFill>
                      <a:schemeClr val="tx1"/>
                    </a:solidFill>
                    <a:latin typeface="Times New Roman" charset="0"/>
                    <a:ea typeface="ＭＳ Ｐゴシック" charset="-128"/>
                  </a:defRPr>
                </a:lvl3pPr>
                <a:lvl4pPr marL="1600200" indent="-228600" eaLnBrk="0" hangingPunct="0">
                  <a:defRPr sz="2400">
                    <a:solidFill>
                      <a:schemeClr val="tx1"/>
                    </a:solidFill>
                    <a:latin typeface="Times New Roman" charset="0"/>
                    <a:ea typeface="ＭＳ Ｐゴシック" charset="-128"/>
                  </a:defRPr>
                </a:lvl4pPr>
                <a:lvl5pPr marL="2057400" indent="-228600" eaLnBrk="0" hangingPunct="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pPr algn="ctr" eaLnBrk="1" hangingPunct="1"/>
                <a:endParaRPr lang="x-none" altLang="x-none" sz="2160">
                  <a:solidFill>
                    <a:srgbClr val="FFFFFF"/>
                  </a:solidFill>
                </a:endParaRPr>
              </a:p>
            </p:txBody>
          </p:sp>
          <p:sp>
            <p:nvSpPr>
              <p:cNvPr id="128" name="Can 127"/>
              <p:cNvSpPr>
                <a:spLocks noChangeArrowheads="1"/>
              </p:cNvSpPr>
              <p:nvPr/>
            </p:nvSpPr>
            <p:spPr bwMode="auto">
              <a:xfrm>
                <a:off x="6756047" y="4039130"/>
                <a:ext cx="193675" cy="228600"/>
              </a:xfrm>
              <a:prstGeom prst="can">
                <a:avLst>
                  <a:gd name="adj" fmla="val 25000"/>
                </a:avLst>
              </a:prstGeom>
              <a:solidFill>
                <a:srgbClr val="47FFD1"/>
              </a:solidFill>
              <a:ln w="9525">
                <a:solidFill>
                  <a:srgbClr val="000090"/>
                </a:solidFill>
                <a:round/>
                <a:headEnd/>
                <a:tailEnd/>
              </a:ln>
              <a:effectLst>
                <a:outerShdw blurRad="40000" dist="23000" dir="5400000" rotWithShape="0">
                  <a:srgbClr val="000000">
                    <a:alpha val="34999"/>
                  </a:srgbClr>
                </a:outerShdw>
              </a:effectLst>
            </p:spPr>
            <p:txBody>
              <a:bodyPr anchor="ctr"/>
              <a:lstStyle>
                <a:lvl1pPr eaLnBrk="0" hangingPunct="0">
                  <a:defRPr sz="2400">
                    <a:solidFill>
                      <a:schemeClr val="tx1"/>
                    </a:solidFill>
                    <a:latin typeface="Times New Roman" charset="0"/>
                    <a:ea typeface="ＭＳ Ｐゴシック" charset="-128"/>
                  </a:defRPr>
                </a:lvl1pPr>
                <a:lvl2pPr marL="742950" indent="-285750" eaLnBrk="0" hangingPunct="0">
                  <a:defRPr sz="2400">
                    <a:solidFill>
                      <a:schemeClr val="tx1"/>
                    </a:solidFill>
                    <a:latin typeface="Times New Roman" charset="0"/>
                    <a:ea typeface="ＭＳ Ｐゴシック" charset="-128"/>
                  </a:defRPr>
                </a:lvl2pPr>
                <a:lvl3pPr marL="1143000" indent="-228600" eaLnBrk="0" hangingPunct="0">
                  <a:defRPr sz="2400">
                    <a:solidFill>
                      <a:schemeClr val="tx1"/>
                    </a:solidFill>
                    <a:latin typeface="Times New Roman" charset="0"/>
                    <a:ea typeface="ＭＳ Ｐゴシック" charset="-128"/>
                  </a:defRPr>
                </a:lvl3pPr>
                <a:lvl4pPr marL="1600200" indent="-228600" eaLnBrk="0" hangingPunct="0">
                  <a:defRPr sz="2400">
                    <a:solidFill>
                      <a:schemeClr val="tx1"/>
                    </a:solidFill>
                    <a:latin typeface="Times New Roman" charset="0"/>
                    <a:ea typeface="ＭＳ Ｐゴシック" charset="-128"/>
                  </a:defRPr>
                </a:lvl4pPr>
                <a:lvl5pPr marL="2057400" indent="-228600" eaLnBrk="0" hangingPunct="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pPr algn="ctr" eaLnBrk="1" hangingPunct="1"/>
                <a:endParaRPr lang="x-none" altLang="x-none" sz="2160">
                  <a:solidFill>
                    <a:srgbClr val="FFFFFF"/>
                  </a:solidFill>
                </a:endParaRPr>
              </a:p>
            </p:txBody>
          </p:sp>
          <p:cxnSp>
            <p:nvCxnSpPr>
              <p:cNvPr id="131" name="Straight Arrow Connector 130"/>
              <p:cNvCxnSpPr>
                <a:cxnSpLocks noChangeShapeType="1"/>
                <a:endCxn id="135" idx="2"/>
              </p:cNvCxnSpPr>
              <p:nvPr/>
            </p:nvCxnSpPr>
            <p:spPr bwMode="auto">
              <a:xfrm flipV="1">
                <a:off x="4317647" y="5220230"/>
                <a:ext cx="1143000" cy="685800"/>
              </a:xfrm>
              <a:prstGeom prst="straightConnector1">
                <a:avLst/>
              </a:prstGeom>
              <a:noFill/>
              <a:ln w="25400">
                <a:solidFill>
                  <a:srgbClr val="47FFD1"/>
                </a:solidFill>
                <a:round/>
                <a:headEnd type="arrow" w="med" len="me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xmlns="">
                    <a:noFill/>
                  </a14:hiddenFill>
                </a:ext>
              </a:extLst>
            </p:spPr>
          </p:cxnSp>
          <p:cxnSp>
            <p:nvCxnSpPr>
              <p:cNvPr id="132" name="Straight Arrow Connector 131"/>
              <p:cNvCxnSpPr>
                <a:cxnSpLocks noChangeShapeType="1"/>
                <a:stCxn id="123" idx="2"/>
                <a:endCxn id="125" idx="3"/>
              </p:cNvCxnSpPr>
              <p:nvPr/>
            </p:nvCxnSpPr>
            <p:spPr bwMode="auto">
              <a:xfrm flipH="1" flipV="1">
                <a:off x="4262085" y="6096530"/>
                <a:ext cx="2189162" cy="266700"/>
              </a:xfrm>
              <a:prstGeom prst="straightConnector1">
                <a:avLst/>
              </a:prstGeom>
              <a:noFill/>
              <a:ln w="25400">
                <a:solidFill>
                  <a:srgbClr val="47FFD1"/>
                </a:solidFill>
                <a:round/>
                <a:headEnd type="arrow" w="med" len="me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xmlns="">
                    <a:noFill/>
                  </a14:hiddenFill>
                </a:ext>
              </a:extLst>
            </p:spPr>
          </p:cxnSp>
          <p:sp>
            <p:nvSpPr>
              <p:cNvPr id="133" name="Can 132"/>
              <p:cNvSpPr>
                <a:spLocks noChangeArrowheads="1"/>
              </p:cNvSpPr>
              <p:nvPr/>
            </p:nvSpPr>
            <p:spPr bwMode="auto">
              <a:xfrm>
                <a:off x="6527447" y="5486930"/>
                <a:ext cx="193675" cy="228600"/>
              </a:xfrm>
              <a:prstGeom prst="can">
                <a:avLst>
                  <a:gd name="adj" fmla="val 25000"/>
                </a:avLst>
              </a:prstGeom>
              <a:solidFill>
                <a:srgbClr val="47FFD1"/>
              </a:solidFill>
              <a:ln w="9525">
                <a:solidFill>
                  <a:srgbClr val="000090"/>
                </a:solidFill>
                <a:round/>
                <a:headEnd/>
                <a:tailEnd/>
              </a:ln>
              <a:effectLst>
                <a:outerShdw blurRad="40000" dist="23000" dir="5400000" rotWithShape="0">
                  <a:srgbClr val="000000">
                    <a:alpha val="34999"/>
                  </a:srgbClr>
                </a:outerShdw>
              </a:effectLst>
            </p:spPr>
            <p:txBody>
              <a:bodyPr anchor="ctr"/>
              <a:lstStyle>
                <a:lvl1pPr eaLnBrk="0" hangingPunct="0">
                  <a:defRPr sz="2400">
                    <a:solidFill>
                      <a:schemeClr val="tx1"/>
                    </a:solidFill>
                    <a:latin typeface="Times New Roman" charset="0"/>
                    <a:ea typeface="ＭＳ Ｐゴシック" charset="-128"/>
                  </a:defRPr>
                </a:lvl1pPr>
                <a:lvl2pPr marL="742950" indent="-285750" eaLnBrk="0" hangingPunct="0">
                  <a:defRPr sz="2400">
                    <a:solidFill>
                      <a:schemeClr val="tx1"/>
                    </a:solidFill>
                    <a:latin typeface="Times New Roman" charset="0"/>
                    <a:ea typeface="ＭＳ Ｐゴシック" charset="-128"/>
                  </a:defRPr>
                </a:lvl2pPr>
                <a:lvl3pPr marL="1143000" indent="-228600" eaLnBrk="0" hangingPunct="0">
                  <a:defRPr sz="2400">
                    <a:solidFill>
                      <a:schemeClr val="tx1"/>
                    </a:solidFill>
                    <a:latin typeface="Times New Roman" charset="0"/>
                    <a:ea typeface="ＭＳ Ｐゴシック" charset="-128"/>
                  </a:defRPr>
                </a:lvl3pPr>
                <a:lvl4pPr marL="1600200" indent="-228600" eaLnBrk="0" hangingPunct="0">
                  <a:defRPr sz="2400">
                    <a:solidFill>
                      <a:schemeClr val="tx1"/>
                    </a:solidFill>
                    <a:latin typeface="Times New Roman" charset="0"/>
                    <a:ea typeface="ＭＳ Ｐゴシック" charset="-128"/>
                  </a:defRPr>
                </a:lvl4pPr>
                <a:lvl5pPr marL="2057400" indent="-228600" eaLnBrk="0" hangingPunct="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pPr algn="ctr" eaLnBrk="1" hangingPunct="1"/>
                <a:endParaRPr lang="x-none" altLang="x-none" sz="2160">
                  <a:solidFill>
                    <a:srgbClr val="FFFFFF"/>
                  </a:solidFill>
                </a:endParaRPr>
              </a:p>
            </p:txBody>
          </p:sp>
          <p:sp>
            <p:nvSpPr>
              <p:cNvPr id="135" name="Can 134"/>
              <p:cNvSpPr>
                <a:spLocks noChangeArrowheads="1"/>
              </p:cNvSpPr>
              <p:nvPr/>
            </p:nvSpPr>
            <p:spPr bwMode="auto">
              <a:xfrm>
                <a:off x="5460647" y="5105930"/>
                <a:ext cx="193675" cy="228600"/>
              </a:xfrm>
              <a:prstGeom prst="can">
                <a:avLst>
                  <a:gd name="adj" fmla="val 25000"/>
                </a:avLst>
              </a:prstGeom>
              <a:solidFill>
                <a:srgbClr val="47FFD1"/>
              </a:solidFill>
              <a:ln w="9525">
                <a:solidFill>
                  <a:srgbClr val="000090"/>
                </a:solidFill>
                <a:round/>
                <a:headEnd/>
                <a:tailEnd/>
              </a:ln>
              <a:effectLst>
                <a:outerShdw blurRad="40000" dist="23000" dir="5400000" rotWithShape="0">
                  <a:srgbClr val="000000">
                    <a:alpha val="34999"/>
                  </a:srgbClr>
                </a:outerShdw>
              </a:effectLst>
            </p:spPr>
            <p:txBody>
              <a:bodyPr anchor="ctr"/>
              <a:lstStyle>
                <a:lvl1pPr eaLnBrk="0" hangingPunct="0">
                  <a:defRPr sz="2400">
                    <a:solidFill>
                      <a:schemeClr val="tx1"/>
                    </a:solidFill>
                    <a:latin typeface="Times New Roman" charset="0"/>
                    <a:ea typeface="ＭＳ Ｐゴシック" charset="-128"/>
                  </a:defRPr>
                </a:lvl1pPr>
                <a:lvl2pPr marL="742950" indent="-285750" eaLnBrk="0" hangingPunct="0">
                  <a:defRPr sz="2400">
                    <a:solidFill>
                      <a:schemeClr val="tx1"/>
                    </a:solidFill>
                    <a:latin typeface="Times New Roman" charset="0"/>
                    <a:ea typeface="ＭＳ Ｐゴシック" charset="-128"/>
                  </a:defRPr>
                </a:lvl2pPr>
                <a:lvl3pPr marL="1143000" indent="-228600" eaLnBrk="0" hangingPunct="0">
                  <a:defRPr sz="2400">
                    <a:solidFill>
                      <a:schemeClr val="tx1"/>
                    </a:solidFill>
                    <a:latin typeface="Times New Roman" charset="0"/>
                    <a:ea typeface="ＭＳ Ｐゴシック" charset="-128"/>
                  </a:defRPr>
                </a:lvl3pPr>
                <a:lvl4pPr marL="1600200" indent="-228600" eaLnBrk="0" hangingPunct="0">
                  <a:defRPr sz="2400">
                    <a:solidFill>
                      <a:schemeClr val="tx1"/>
                    </a:solidFill>
                    <a:latin typeface="Times New Roman" charset="0"/>
                    <a:ea typeface="ＭＳ Ｐゴシック" charset="-128"/>
                  </a:defRPr>
                </a:lvl4pPr>
                <a:lvl5pPr marL="2057400" indent="-228600" eaLnBrk="0" hangingPunct="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pPr algn="ctr" eaLnBrk="1" hangingPunct="1"/>
                <a:endParaRPr lang="x-none" altLang="x-none" sz="2160">
                  <a:solidFill>
                    <a:srgbClr val="FFFFFF"/>
                  </a:solidFill>
                </a:endParaRPr>
              </a:p>
            </p:txBody>
          </p:sp>
          <p:sp>
            <p:nvSpPr>
              <p:cNvPr id="136" name="Can 135"/>
              <p:cNvSpPr>
                <a:spLocks noChangeArrowheads="1"/>
              </p:cNvSpPr>
              <p:nvPr/>
            </p:nvSpPr>
            <p:spPr bwMode="auto">
              <a:xfrm>
                <a:off x="4241447" y="4343930"/>
                <a:ext cx="193675" cy="228600"/>
              </a:xfrm>
              <a:prstGeom prst="can">
                <a:avLst>
                  <a:gd name="adj" fmla="val 25000"/>
                </a:avLst>
              </a:prstGeom>
              <a:solidFill>
                <a:srgbClr val="47FFD1"/>
              </a:solidFill>
              <a:ln w="9525">
                <a:solidFill>
                  <a:srgbClr val="000090"/>
                </a:solidFill>
                <a:round/>
                <a:headEnd/>
                <a:tailEnd/>
              </a:ln>
              <a:effectLst>
                <a:outerShdw blurRad="40000" dist="23000" dir="5400000" rotWithShape="0">
                  <a:srgbClr val="000000">
                    <a:alpha val="34999"/>
                  </a:srgbClr>
                </a:outerShdw>
              </a:effectLst>
            </p:spPr>
            <p:txBody>
              <a:bodyPr anchor="ctr"/>
              <a:lstStyle>
                <a:lvl1pPr eaLnBrk="0" hangingPunct="0">
                  <a:defRPr sz="2400">
                    <a:solidFill>
                      <a:schemeClr val="tx1"/>
                    </a:solidFill>
                    <a:latin typeface="Times New Roman" charset="0"/>
                    <a:ea typeface="ＭＳ Ｐゴシック" charset="-128"/>
                  </a:defRPr>
                </a:lvl1pPr>
                <a:lvl2pPr marL="742950" indent="-285750" eaLnBrk="0" hangingPunct="0">
                  <a:defRPr sz="2400">
                    <a:solidFill>
                      <a:schemeClr val="tx1"/>
                    </a:solidFill>
                    <a:latin typeface="Times New Roman" charset="0"/>
                    <a:ea typeface="ＭＳ Ｐゴシック" charset="-128"/>
                  </a:defRPr>
                </a:lvl2pPr>
                <a:lvl3pPr marL="1143000" indent="-228600" eaLnBrk="0" hangingPunct="0">
                  <a:defRPr sz="2400">
                    <a:solidFill>
                      <a:schemeClr val="tx1"/>
                    </a:solidFill>
                    <a:latin typeface="Times New Roman" charset="0"/>
                    <a:ea typeface="ＭＳ Ｐゴシック" charset="-128"/>
                  </a:defRPr>
                </a:lvl3pPr>
                <a:lvl4pPr marL="1600200" indent="-228600" eaLnBrk="0" hangingPunct="0">
                  <a:defRPr sz="2400">
                    <a:solidFill>
                      <a:schemeClr val="tx1"/>
                    </a:solidFill>
                    <a:latin typeface="Times New Roman" charset="0"/>
                    <a:ea typeface="ＭＳ Ｐゴシック" charset="-128"/>
                  </a:defRPr>
                </a:lvl4pPr>
                <a:lvl5pPr marL="2057400" indent="-228600" eaLnBrk="0" hangingPunct="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pPr algn="ctr" eaLnBrk="1" hangingPunct="1"/>
                <a:endParaRPr lang="x-none" altLang="x-none" sz="2160">
                  <a:solidFill>
                    <a:srgbClr val="FFFFFF"/>
                  </a:solidFill>
                </a:endParaRPr>
              </a:p>
            </p:txBody>
          </p:sp>
          <p:cxnSp>
            <p:nvCxnSpPr>
              <p:cNvPr id="137" name="Straight Arrow Connector 136"/>
              <p:cNvCxnSpPr>
                <a:cxnSpLocks noChangeShapeType="1"/>
                <a:stCxn id="133" idx="2"/>
              </p:cNvCxnSpPr>
              <p:nvPr/>
            </p:nvCxnSpPr>
            <p:spPr bwMode="auto">
              <a:xfrm flipH="1" flipV="1">
                <a:off x="5689247" y="5258330"/>
                <a:ext cx="838200" cy="342900"/>
              </a:xfrm>
              <a:prstGeom prst="straightConnector1">
                <a:avLst/>
              </a:prstGeom>
              <a:noFill/>
              <a:ln w="25400">
                <a:solidFill>
                  <a:srgbClr val="47FFD1"/>
                </a:solidFill>
                <a:round/>
                <a:headEnd type="arrow" w="med" len="me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xmlns="">
                    <a:noFill/>
                  </a14:hiddenFill>
                </a:ext>
              </a:extLst>
            </p:spPr>
          </p:cxnSp>
          <p:cxnSp>
            <p:nvCxnSpPr>
              <p:cNvPr id="138" name="Straight Arrow Connector 137"/>
              <p:cNvCxnSpPr>
                <a:cxnSpLocks noChangeShapeType="1"/>
              </p:cNvCxnSpPr>
              <p:nvPr/>
            </p:nvCxnSpPr>
            <p:spPr bwMode="auto">
              <a:xfrm flipH="1">
                <a:off x="6679847" y="5944130"/>
                <a:ext cx="990600" cy="457200"/>
              </a:xfrm>
              <a:prstGeom prst="straightConnector1">
                <a:avLst/>
              </a:prstGeom>
              <a:noFill/>
              <a:ln w="25400">
                <a:solidFill>
                  <a:srgbClr val="47FFD1"/>
                </a:solidFill>
                <a:round/>
                <a:headEnd type="arrow" w="med" len="me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xmlns="">
                    <a:noFill/>
                  </a14:hiddenFill>
                </a:ext>
              </a:extLst>
            </p:spPr>
          </p:cxnSp>
          <p:cxnSp>
            <p:nvCxnSpPr>
              <p:cNvPr id="139" name="Straight Arrow Connector 138"/>
              <p:cNvCxnSpPr>
                <a:cxnSpLocks noChangeShapeType="1"/>
                <a:endCxn id="128" idx="3"/>
              </p:cNvCxnSpPr>
              <p:nvPr/>
            </p:nvCxnSpPr>
            <p:spPr bwMode="auto">
              <a:xfrm flipV="1">
                <a:off x="5689247" y="4267730"/>
                <a:ext cx="1163638" cy="838200"/>
              </a:xfrm>
              <a:prstGeom prst="straightConnector1">
                <a:avLst/>
              </a:prstGeom>
              <a:noFill/>
              <a:ln w="25400">
                <a:solidFill>
                  <a:srgbClr val="47FFD1"/>
                </a:solidFill>
                <a:round/>
                <a:headEnd type="arrow" w="med" len="me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xmlns="">
                    <a:noFill/>
                  </a14:hiddenFill>
                </a:ext>
              </a:extLst>
            </p:spPr>
          </p:cxnSp>
          <p:cxnSp>
            <p:nvCxnSpPr>
              <p:cNvPr id="141" name="Straight Arrow Connector 140"/>
              <p:cNvCxnSpPr>
                <a:cxnSpLocks noChangeShapeType="1"/>
                <a:stCxn id="135" idx="1"/>
                <a:endCxn id="136" idx="3"/>
              </p:cNvCxnSpPr>
              <p:nvPr/>
            </p:nvCxnSpPr>
            <p:spPr bwMode="auto">
              <a:xfrm flipH="1" flipV="1">
                <a:off x="4338285" y="4572530"/>
                <a:ext cx="1219200" cy="533400"/>
              </a:xfrm>
              <a:prstGeom prst="straightConnector1">
                <a:avLst/>
              </a:prstGeom>
              <a:noFill/>
              <a:ln w="25400">
                <a:solidFill>
                  <a:srgbClr val="47FFD1"/>
                </a:solidFill>
                <a:round/>
                <a:headEnd type="arrow" w="med" len="me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xmlns="">
                    <a:noFill/>
                  </a14:hiddenFill>
                </a:ext>
              </a:extLst>
            </p:spPr>
          </p:cxnSp>
          <p:cxnSp>
            <p:nvCxnSpPr>
              <p:cNvPr id="142" name="Straight Arrow Connector 141"/>
              <p:cNvCxnSpPr>
                <a:cxnSpLocks noChangeShapeType="1"/>
                <a:stCxn id="136" idx="3"/>
              </p:cNvCxnSpPr>
              <p:nvPr/>
            </p:nvCxnSpPr>
            <p:spPr bwMode="auto">
              <a:xfrm flipH="1">
                <a:off x="2946047" y="4572530"/>
                <a:ext cx="1392238" cy="762000"/>
              </a:xfrm>
              <a:prstGeom prst="straightConnector1">
                <a:avLst/>
              </a:prstGeom>
              <a:noFill/>
              <a:ln w="25400">
                <a:solidFill>
                  <a:srgbClr val="47FFD1"/>
                </a:solidFill>
                <a:round/>
                <a:headEnd type="arrow" w="med" len="me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xmlns="">
                    <a:noFill/>
                  </a14:hiddenFill>
                </a:ext>
              </a:extLst>
            </p:spPr>
          </p:cxnSp>
          <p:cxnSp>
            <p:nvCxnSpPr>
              <p:cNvPr id="143" name="Straight Arrow Connector 142"/>
              <p:cNvCxnSpPr>
                <a:cxnSpLocks noChangeShapeType="1"/>
                <a:endCxn id="133" idx="4"/>
              </p:cNvCxnSpPr>
              <p:nvPr/>
            </p:nvCxnSpPr>
            <p:spPr bwMode="auto">
              <a:xfrm flipH="1">
                <a:off x="6721122" y="4572530"/>
                <a:ext cx="1108075" cy="1028700"/>
              </a:xfrm>
              <a:prstGeom prst="straightConnector1">
                <a:avLst/>
              </a:prstGeom>
              <a:noFill/>
              <a:ln w="25400">
                <a:solidFill>
                  <a:srgbClr val="47FFD1"/>
                </a:solidFill>
                <a:round/>
                <a:headEnd type="arrow" w="med" len="me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xmlns="">
                    <a:noFill/>
                  </a14:hiddenFill>
                </a:ext>
              </a:extLst>
            </p:spPr>
          </p:cxnSp>
          <p:cxnSp>
            <p:nvCxnSpPr>
              <p:cNvPr id="144" name="Straight Arrow Connector 143"/>
              <p:cNvCxnSpPr>
                <a:cxnSpLocks noChangeShapeType="1"/>
              </p:cNvCxnSpPr>
              <p:nvPr/>
            </p:nvCxnSpPr>
            <p:spPr bwMode="auto">
              <a:xfrm flipH="1" flipV="1">
                <a:off x="6965597" y="4220105"/>
                <a:ext cx="857250" cy="428625"/>
              </a:xfrm>
              <a:prstGeom prst="straightConnector1">
                <a:avLst/>
              </a:prstGeom>
              <a:noFill/>
              <a:ln w="25400">
                <a:solidFill>
                  <a:srgbClr val="47FFD1"/>
                </a:solidFill>
                <a:round/>
                <a:headEnd type="arrow" w="med" len="me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xmlns="">
                    <a:noFill/>
                  </a14:hiddenFill>
                </a:ext>
              </a:extLst>
            </p:spPr>
          </p:cxnSp>
          <p:cxnSp>
            <p:nvCxnSpPr>
              <p:cNvPr id="145" name="Straight Arrow Connector 144"/>
              <p:cNvCxnSpPr>
                <a:cxnSpLocks noChangeShapeType="1"/>
                <a:stCxn id="124" idx="2"/>
              </p:cNvCxnSpPr>
              <p:nvPr/>
            </p:nvCxnSpPr>
            <p:spPr bwMode="auto">
              <a:xfrm flipH="1" flipV="1">
                <a:off x="6679847" y="5563130"/>
                <a:ext cx="914400" cy="342900"/>
              </a:xfrm>
              <a:prstGeom prst="straightConnector1">
                <a:avLst/>
              </a:prstGeom>
              <a:noFill/>
              <a:ln w="25400">
                <a:solidFill>
                  <a:srgbClr val="47FFD1"/>
                </a:solidFill>
                <a:round/>
                <a:headEnd type="arrow" w="med" len="me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xmlns="">
                    <a:noFill/>
                  </a14:hiddenFill>
                </a:ext>
              </a:extLst>
            </p:spPr>
          </p:cxnSp>
          <p:cxnSp>
            <p:nvCxnSpPr>
              <p:cNvPr id="146" name="Straight Arrow Connector 145"/>
              <p:cNvCxnSpPr>
                <a:cxnSpLocks noChangeShapeType="1"/>
                <a:stCxn id="128" idx="0"/>
              </p:cNvCxnSpPr>
              <p:nvPr/>
            </p:nvCxnSpPr>
            <p:spPr bwMode="auto">
              <a:xfrm flipH="1">
                <a:off x="4546247" y="4086755"/>
                <a:ext cx="2306638" cy="409575"/>
              </a:xfrm>
              <a:prstGeom prst="straightConnector1">
                <a:avLst/>
              </a:prstGeom>
              <a:noFill/>
              <a:ln w="25400">
                <a:solidFill>
                  <a:srgbClr val="47FFD1"/>
                </a:solidFill>
                <a:round/>
                <a:headEnd type="arrow" w="med" len="me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xmlns="">
                    <a:noFill/>
                  </a14:hiddenFill>
                </a:ext>
              </a:extLst>
            </p:spPr>
          </p:cxnSp>
          <p:cxnSp>
            <p:nvCxnSpPr>
              <p:cNvPr id="147" name="Straight Arrow Connector 146"/>
              <p:cNvCxnSpPr>
                <a:cxnSpLocks noChangeShapeType="1"/>
                <a:stCxn id="125" idx="4"/>
              </p:cNvCxnSpPr>
              <p:nvPr/>
            </p:nvCxnSpPr>
            <p:spPr bwMode="auto">
              <a:xfrm flipH="1" flipV="1">
                <a:off x="3077810" y="5410730"/>
                <a:ext cx="1281112" cy="571500"/>
              </a:xfrm>
              <a:prstGeom prst="straightConnector1">
                <a:avLst/>
              </a:prstGeom>
              <a:noFill/>
              <a:ln w="25400">
                <a:solidFill>
                  <a:srgbClr val="47FFD1"/>
                </a:solidFill>
                <a:round/>
                <a:headEnd type="arrow" w="med" len="me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xmlns="">
                    <a:noFill/>
                  </a14:hiddenFill>
                </a:ext>
              </a:extLst>
            </p:spPr>
          </p:cxnSp>
          <p:cxnSp>
            <p:nvCxnSpPr>
              <p:cNvPr id="151" name="Straight Arrow Connector 150"/>
              <p:cNvCxnSpPr>
                <a:cxnSpLocks noChangeShapeType="1"/>
                <a:stCxn id="123" idx="2"/>
              </p:cNvCxnSpPr>
              <p:nvPr/>
            </p:nvCxnSpPr>
            <p:spPr bwMode="auto">
              <a:xfrm flipH="1" flipV="1">
                <a:off x="5536847" y="5258330"/>
                <a:ext cx="914400" cy="1104900"/>
              </a:xfrm>
              <a:prstGeom prst="straightConnector1">
                <a:avLst/>
              </a:prstGeom>
              <a:noFill/>
              <a:ln w="25400">
                <a:solidFill>
                  <a:srgbClr val="47FFD1"/>
                </a:solidFill>
                <a:round/>
                <a:headEnd type="arrow" w="med" len="me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xmlns="">
                    <a:noFill/>
                  </a14:hiddenFill>
                </a:ext>
              </a:extLst>
            </p:spPr>
          </p:cxnSp>
        </p:grpSp>
        <p:sp>
          <p:nvSpPr>
            <p:cNvPr id="152" name="Parallelogram 151"/>
            <p:cNvSpPr>
              <a:spLocks noChangeArrowheads="1"/>
            </p:cNvSpPr>
            <p:nvPr/>
          </p:nvSpPr>
          <p:spPr bwMode="auto">
            <a:xfrm>
              <a:off x="7594600" y="-533400"/>
              <a:ext cx="6629400" cy="2971800"/>
            </a:xfrm>
            <a:prstGeom prst="parallelogram">
              <a:avLst>
                <a:gd name="adj" fmla="val 25003"/>
              </a:avLst>
            </a:prstGeom>
            <a:solidFill>
              <a:srgbClr val="C2FFF0">
                <a:alpha val="21176"/>
              </a:srgbClr>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anchor="ctr"/>
            <a:lstStyle>
              <a:lvl1pPr eaLnBrk="0" hangingPunct="0">
                <a:defRPr sz="2400">
                  <a:solidFill>
                    <a:schemeClr val="tx1"/>
                  </a:solidFill>
                  <a:latin typeface="Times New Roman" charset="0"/>
                  <a:ea typeface="ＭＳ Ｐゴシック" charset="-128"/>
                </a:defRPr>
              </a:lvl1pPr>
              <a:lvl2pPr marL="742950" indent="-285750" eaLnBrk="0" hangingPunct="0">
                <a:defRPr sz="2400">
                  <a:solidFill>
                    <a:schemeClr val="tx1"/>
                  </a:solidFill>
                  <a:latin typeface="Times New Roman" charset="0"/>
                  <a:ea typeface="ＭＳ Ｐゴシック" charset="-128"/>
                </a:defRPr>
              </a:lvl2pPr>
              <a:lvl3pPr marL="1143000" indent="-228600" eaLnBrk="0" hangingPunct="0">
                <a:defRPr sz="2400">
                  <a:solidFill>
                    <a:schemeClr val="tx1"/>
                  </a:solidFill>
                  <a:latin typeface="Times New Roman" charset="0"/>
                  <a:ea typeface="ＭＳ Ｐゴシック" charset="-128"/>
                </a:defRPr>
              </a:lvl3pPr>
              <a:lvl4pPr marL="1600200" indent="-228600" eaLnBrk="0" hangingPunct="0">
                <a:defRPr sz="2400">
                  <a:solidFill>
                    <a:schemeClr val="tx1"/>
                  </a:solidFill>
                  <a:latin typeface="Times New Roman" charset="0"/>
                  <a:ea typeface="ＭＳ Ｐゴシック" charset="-128"/>
                </a:defRPr>
              </a:lvl4pPr>
              <a:lvl5pPr marL="2057400" indent="-228600" eaLnBrk="0" hangingPunct="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pPr algn="ctr" eaLnBrk="1" hangingPunct="1"/>
              <a:endParaRPr lang="x-none" altLang="x-none" sz="2160">
                <a:solidFill>
                  <a:srgbClr val="FFFFFF"/>
                </a:solidFill>
              </a:endParaRPr>
            </a:p>
          </p:txBody>
        </p:sp>
      </p:grpSp>
      <p:sp>
        <p:nvSpPr>
          <p:cNvPr id="18442" name="TextBox 36"/>
          <p:cNvSpPr txBox="1">
            <a:spLocks noChangeArrowheads="1"/>
          </p:cNvSpPr>
          <p:nvPr/>
        </p:nvSpPr>
        <p:spPr bwMode="auto">
          <a:xfrm>
            <a:off x="6697980" y="4732020"/>
            <a:ext cx="754380" cy="3416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Times New Roman" charset="0"/>
                <a:ea typeface="ＭＳ Ｐゴシック" charset="-128"/>
              </a:defRPr>
            </a:lvl1pPr>
            <a:lvl2pPr marL="742950" indent="-285750" eaLnBrk="0" hangingPunct="0">
              <a:defRPr sz="2400">
                <a:solidFill>
                  <a:schemeClr val="tx1"/>
                </a:solidFill>
                <a:latin typeface="Times New Roman" charset="0"/>
                <a:ea typeface="ＭＳ Ｐゴシック" charset="-128"/>
              </a:defRPr>
            </a:lvl2pPr>
            <a:lvl3pPr marL="1143000" indent="-228600" eaLnBrk="0" hangingPunct="0">
              <a:defRPr sz="2400">
                <a:solidFill>
                  <a:schemeClr val="tx1"/>
                </a:solidFill>
                <a:latin typeface="Times New Roman" charset="0"/>
                <a:ea typeface="ＭＳ Ｐゴシック" charset="-128"/>
              </a:defRPr>
            </a:lvl3pPr>
            <a:lvl4pPr marL="1600200" indent="-228600" eaLnBrk="0" hangingPunct="0">
              <a:defRPr sz="2400">
                <a:solidFill>
                  <a:schemeClr val="tx1"/>
                </a:solidFill>
                <a:latin typeface="Times New Roman" charset="0"/>
                <a:ea typeface="ＭＳ Ｐゴシック" charset="-128"/>
              </a:defRPr>
            </a:lvl4pPr>
            <a:lvl5pPr marL="2057400" indent="-228600" eaLnBrk="0" hangingPunct="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pPr eaLnBrk="1" hangingPunct="1"/>
            <a:r>
              <a:rPr lang="en-US" altLang="x-none" sz="1620" b="1">
                <a:solidFill>
                  <a:srgbClr val="000090"/>
                </a:solidFill>
              </a:rPr>
              <a:t>ISP</a:t>
            </a:r>
          </a:p>
        </p:txBody>
      </p:sp>
      <p:sp>
        <p:nvSpPr>
          <p:cNvPr id="18443" name="TextBox 36"/>
          <p:cNvSpPr txBox="1">
            <a:spLocks noChangeArrowheads="1"/>
          </p:cNvSpPr>
          <p:nvPr/>
        </p:nvSpPr>
        <p:spPr bwMode="auto">
          <a:xfrm>
            <a:off x="4572000" y="5829300"/>
            <a:ext cx="754380" cy="3416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Times New Roman" charset="0"/>
                <a:ea typeface="ＭＳ Ｐゴシック" charset="-128"/>
              </a:defRPr>
            </a:lvl1pPr>
            <a:lvl2pPr marL="742950" indent="-285750" eaLnBrk="0" hangingPunct="0">
              <a:defRPr sz="2400">
                <a:solidFill>
                  <a:schemeClr val="tx1"/>
                </a:solidFill>
                <a:latin typeface="Times New Roman" charset="0"/>
                <a:ea typeface="ＭＳ Ｐゴシック" charset="-128"/>
              </a:defRPr>
            </a:lvl2pPr>
            <a:lvl3pPr marL="1143000" indent="-228600" eaLnBrk="0" hangingPunct="0">
              <a:defRPr sz="2400">
                <a:solidFill>
                  <a:schemeClr val="tx1"/>
                </a:solidFill>
                <a:latin typeface="Times New Roman" charset="0"/>
                <a:ea typeface="ＭＳ Ｐゴシック" charset="-128"/>
              </a:defRPr>
            </a:lvl3pPr>
            <a:lvl4pPr marL="1600200" indent="-228600" eaLnBrk="0" hangingPunct="0">
              <a:defRPr sz="2400">
                <a:solidFill>
                  <a:schemeClr val="tx1"/>
                </a:solidFill>
                <a:latin typeface="Times New Roman" charset="0"/>
                <a:ea typeface="ＭＳ Ｐゴシック" charset="-128"/>
              </a:defRPr>
            </a:lvl4pPr>
            <a:lvl5pPr marL="2057400" indent="-228600" eaLnBrk="0" hangingPunct="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pPr eaLnBrk="1" hangingPunct="1"/>
            <a:r>
              <a:rPr lang="en-US" altLang="x-none" sz="1620" b="1" dirty="0">
                <a:solidFill>
                  <a:srgbClr val="000090"/>
                </a:solidFill>
              </a:rPr>
              <a:t>ISP</a:t>
            </a:r>
          </a:p>
        </p:txBody>
      </p:sp>
      <p:sp>
        <p:nvSpPr>
          <p:cNvPr id="18444" name="TextBox 38"/>
          <p:cNvSpPr txBox="1">
            <a:spLocks noChangeArrowheads="1"/>
          </p:cNvSpPr>
          <p:nvPr/>
        </p:nvSpPr>
        <p:spPr bwMode="auto">
          <a:xfrm>
            <a:off x="8098156" y="5955030"/>
            <a:ext cx="1303020" cy="3416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Times New Roman" charset="0"/>
                <a:ea typeface="ＭＳ Ｐゴシック" charset="-128"/>
              </a:defRPr>
            </a:lvl1pPr>
            <a:lvl2pPr marL="742950" indent="-285750" eaLnBrk="0" hangingPunct="0">
              <a:defRPr sz="2400">
                <a:solidFill>
                  <a:schemeClr val="tx1"/>
                </a:solidFill>
                <a:latin typeface="Times New Roman" charset="0"/>
                <a:ea typeface="ＭＳ Ｐゴシック" charset="-128"/>
              </a:defRPr>
            </a:lvl2pPr>
            <a:lvl3pPr marL="1143000" indent="-228600" eaLnBrk="0" hangingPunct="0">
              <a:defRPr sz="2400">
                <a:solidFill>
                  <a:schemeClr val="tx1"/>
                </a:solidFill>
                <a:latin typeface="Times New Roman" charset="0"/>
                <a:ea typeface="ＭＳ Ｐゴシック" charset="-128"/>
              </a:defRPr>
            </a:lvl3pPr>
            <a:lvl4pPr marL="1600200" indent="-228600" eaLnBrk="0" hangingPunct="0">
              <a:defRPr sz="2400">
                <a:solidFill>
                  <a:schemeClr val="tx1"/>
                </a:solidFill>
                <a:latin typeface="Times New Roman" charset="0"/>
                <a:ea typeface="ＭＳ Ｐゴシック" charset="-128"/>
              </a:defRPr>
            </a:lvl4pPr>
            <a:lvl5pPr marL="2057400" indent="-228600" eaLnBrk="0" hangingPunct="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pPr eaLnBrk="1" hangingPunct="1"/>
            <a:r>
              <a:rPr lang="en-US" altLang="x-none" sz="1620" b="1">
                <a:solidFill>
                  <a:srgbClr val="FF0000"/>
                </a:solidFill>
              </a:rPr>
              <a:t>users</a:t>
            </a:r>
          </a:p>
        </p:txBody>
      </p:sp>
      <p:cxnSp>
        <p:nvCxnSpPr>
          <p:cNvPr id="189" name="Straight Arrow Connector 188"/>
          <p:cNvCxnSpPr>
            <a:cxnSpLocks noChangeShapeType="1"/>
          </p:cNvCxnSpPr>
          <p:nvPr/>
        </p:nvCxnSpPr>
        <p:spPr bwMode="auto">
          <a:xfrm flipH="1" flipV="1">
            <a:off x="1348740" y="3909060"/>
            <a:ext cx="1783080" cy="205740"/>
          </a:xfrm>
          <a:prstGeom prst="straightConnector1">
            <a:avLst/>
          </a:prstGeom>
          <a:noFill/>
          <a:ln w="25400">
            <a:solidFill>
              <a:srgbClr val="FFFF00"/>
            </a:solidFill>
            <a:prstDash val="dash"/>
            <a:round/>
            <a:headEnd type="arrow" w="med" len="me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xmlns="">
                <a:noFill/>
              </a14:hiddenFill>
            </a:ext>
          </a:extLst>
        </p:spPr>
      </p:cxnSp>
      <p:cxnSp>
        <p:nvCxnSpPr>
          <p:cNvPr id="190" name="Straight Arrow Connector 189"/>
          <p:cNvCxnSpPr>
            <a:cxnSpLocks noChangeShapeType="1"/>
          </p:cNvCxnSpPr>
          <p:nvPr/>
        </p:nvCxnSpPr>
        <p:spPr bwMode="auto">
          <a:xfrm flipH="1" flipV="1">
            <a:off x="1143000" y="3771900"/>
            <a:ext cx="1303020" cy="960120"/>
          </a:xfrm>
          <a:prstGeom prst="straightConnector1">
            <a:avLst/>
          </a:prstGeom>
          <a:noFill/>
          <a:ln w="25400">
            <a:solidFill>
              <a:srgbClr val="FFFF00"/>
            </a:solidFill>
            <a:prstDash val="dash"/>
            <a:round/>
            <a:headEnd type="arrow" w="med" len="me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xmlns="">
                <a:noFill/>
              </a14:hiddenFill>
            </a:ext>
          </a:extLst>
        </p:spPr>
      </p:cxnSp>
      <p:cxnSp>
        <p:nvCxnSpPr>
          <p:cNvPr id="191" name="Straight Arrow Connector 190"/>
          <p:cNvCxnSpPr>
            <a:cxnSpLocks noChangeShapeType="1"/>
          </p:cNvCxnSpPr>
          <p:nvPr/>
        </p:nvCxnSpPr>
        <p:spPr bwMode="auto">
          <a:xfrm flipH="1">
            <a:off x="1760220" y="4869180"/>
            <a:ext cx="635794" cy="0"/>
          </a:xfrm>
          <a:prstGeom prst="straightConnector1">
            <a:avLst/>
          </a:prstGeom>
          <a:noFill/>
          <a:ln w="31750">
            <a:solidFill>
              <a:srgbClr val="50FF12"/>
            </a:solidFill>
            <a:prstDash val="sysDot"/>
            <a:round/>
            <a:headEnd type="arrow" w="med" len="me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xmlns="">
                <a:noFill/>
              </a14:hiddenFill>
            </a:ext>
          </a:extLst>
        </p:spPr>
      </p:cxnSp>
      <p:sp>
        <p:nvSpPr>
          <p:cNvPr id="206" name="Content Placeholder 2"/>
          <p:cNvSpPr>
            <a:spLocks noGrp="1"/>
          </p:cNvSpPr>
          <p:nvPr>
            <p:ph idx="1"/>
          </p:nvPr>
        </p:nvSpPr>
        <p:spPr>
          <a:xfrm>
            <a:off x="365760" y="864394"/>
            <a:ext cx="8001000" cy="1028700"/>
          </a:xfrm>
        </p:spPr>
        <p:txBody>
          <a:bodyPr/>
          <a:lstStyle/>
          <a:p>
            <a:pPr>
              <a:buFont typeface="Wingdings" charset="2"/>
              <a:buChar char="§"/>
              <a:defRPr/>
            </a:pPr>
            <a:r>
              <a:rPr lang="en-US" sz="2160" dirty="0"/>
              <a:t>Multiple major entities involved!</a:t>
            </a:r>
          </a:p>
          <a:p>
            <a:pPr lvl="1">
              <a:defRPr/>
            </a:pPr>
            <a:r>
              <a:rPr lang="en-US" sz="1980" dirty="0">
                <a:cs typeface="+mn-cs"/>
              </a:rPr>
              <a:t>content providers (CPs), content distribution networks (CDNs), ISPs and of course, end systems &amp; users</a:t>
            </a:r>
          </a:p>
          <a:p>
            <a:pPr lvl="1">
              <a:defRPr/>
            </a:pPr>
            <a:r>
              <a:rPr lang="en-US" sz="1980" dirty="0">
                <a:cs typeface="+mn-cs"/>
              </a:rPr>
              <a:t>some entities may assume multiple roles </a:t>
            </a:r>
          </a:p>
          <a:p>
            <a:pPr>
              <a:defRPr/>
            </a:pPr>
            <a:r>
              <a:rPr lang="en-US" sz="2160" dirty="0"/>
              <a:t>Complex business relationships: sometimes cooperative, but often competitive </a:t>
            </a:r>
          </a:p>
        </p:txBody>
      </p:sp>
      <p:pic>
        <p:nvPicPr>
          <p:cNvPr id="18449" name="Picture 2" descr="Samsung-Smart-Tv.jpg"/>
          <p:cNvPicPr>
            <a:picLocks noChangeAspect="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246620" y="6035040"/>
            <a:ext cx="754380" cy="5072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8450" name="Picture 3" descr="iphone-6-plus-front-hand.jpg"/>
          <p:cNvPicPr>
            <a:picLocks noChangeAspect="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355080" y="6240780"/>
            <a:ext cx="941547" cy="53578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156698827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0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7086600" cy="741363"/>
          </a:xfrm>
        </p:spPr>
        <p:txBody>
          <a:bodyPr/>
          <a:lstStyle/>
          <a:p>
            <a:r>
              <a:rPr lang="en-US" dirty="0"/>
              <a:t>Static Content </a:t>
            </a:r>
            <a:r>
              <a:rPr lang="en-US"/>
              <a:t>Distribution:</a:t>
            </a:r>
            <a:endParaRPr lang="en-US" sz="3200" dirty="0"/>
          </a:p>
        </p:txBody>
      </p:sp>
      <p:sp>
        <p:nvSpPr>
          <p:cNvPr id="4" name="Slide Number Placeholder 3"/>
          <p:cNvSpPr>
            <a:spLocks noGrp="1"/>
          </p:cNvSpPr>
          <p:nvPr>
            <p:ph type="sldNum" sz="quarter" idx="10"/>
          </p:nvPr>
        </p:nvSpPr>
        <p:spPr/>
        <p:txBody>
          <a:bodyPr/>
          <a:lstStyle/>
          <a:p>
            <a:pPr>
              <a:defRPr/>
            </a:pPr>
            <a:fld id="{B49C8632-43E1-164E-8DF9-C80A53047D8E}" type="slidenum">
              <a:rPr lang="en-US" smtClean="0"/>
              <a:pPr>
                <a:defRPr/>
              </a:pPr>
              <a:t>111</a:t>
            </a:fld>
            <a:endParaRPr lang="en-US"/>
          </a:p>
        </p:txBody>
      </p:sp>
      <p:sp>
        <p:nvSpPr>
          <p:cNvPr id="5" name="Content Placeholder 2"/>
          <p:cNvSpPr>
            <a:spLocks noGrp="1"/>
          </p:cNvSpPr>
          <p:nvPr>
            <p:ph idx="1"/>
          </p:nvPr>
        </p:nvSpPr>
        <p:spPr>
          <a:xfrm>
            <a:off x="457200" y="969963"/>
            <a:ext cx="8382000" cy="1526708"/>
          </a:xfrm>
        </p:spPr>
        <p:txBody>
          <a:bodyPr/>
          <a:lstStyle/>
          <a:p>
            <a:pPr marL="0" indent="0">
              <a:buNone/>
              <a:defRPr/>
            </a:pPr>
            <a:r>
              <a:rPr lang="en-US" sz="2400" i="1" dirty="0">
                <a:solidFill>
                  <a:srgbClr val="FF0000"/>
                </a:solidFill>
              </a:rPr>
              <a:t>YouTube as a Case Study:</a:t>
            </a:r>
            <a:r>
              <a:rPr lang="en-US" sz="2400" i="1" dirty="0"/>
              <a:t> </a:t>
            </a:r>
            <a:r>
              <a:rPr lang="en-US" sz="2400" dirty="0"/>
              <a:t>world’s largest video sharing site</a:t>
            </a:r>
          </a:p>
          <a:p>
            <a:pPr>
              <a:buFont typeface="Arial" charset="0"/>
              <a:buChar char="•"/>
              <a:defRPr/>
            </a:pPr>
            <a:r>
              <a:rPr lang="en-US" sz="2000" dirty="0"/>
              <a:t>User interaction with content (e.g., search for a video) is separated from video delivery</a:t>
            </a:r>
          </a:p>
          <a:p>
            <a:pPr>
              <a:buFont typeface="Arial" charset="0"/>
              <a:buChar char="•"/>
              <a:defRPr/>
            </a:pPr>
            <a:r>
              <a:rPr lang="en-US" sz="2000" dirty="0"/>
              <a:t>Employs a combination of various “tricks” and mechanisms to scale with YouTube size &amp; handle video delivery dynamics </a:t>
            </a:r>
          </a:p>
        </p:txBody>
      </p:sp>
      <p:pic>
        <p:nvPicPr>
          <p:cNvPr id="6"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9400" y="3429000"/>
            <a:ext cx="6248400" cy="292399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3048000"/>
            <a:ext cx="3824667" cy="2819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1779924343"/>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7086600" cy="741363"/>
          </a:xfrm>
        </p:spPr>
        <p:txBody>
          <a:bodyPr/>
          <a:lstStyle/>
          <a:p>
            <a:r>
              <a:rPr lang="en-US" dirty="0"/>
              <a:t>Static Content </a:t>
            </a:r>
            <a:r>
              <a:rPr lang="en-US"/>
              <a:t>Distribution:</a:t>
            </a:r>
            <a:endParaRPr lang="en-US" sz="3200" dirty="0"/>
          </a:p>
        </p:txBody>
      </p:sp>
      <p:sp>
        <p:nvSpPr>
          <p:cNvPr id="4" name="Slide Number Placeholder 3"/>
          <p:cNvSpPr>
            <a:spLocks noGrp="1"/>
          </p:cNvSpPr>
          <p:nvPr>
            <p:ph type="sldNum" sz="quarter" idx="10"/>
          </p:nvPr>
        </p:nvSpPr>
        <p:spPr/>
        <p:txBody>
          <a:bodyPr/>
          <a:lstStyle/>
          <a:p>
            <a:pPr>
              <a:defRPr/>
            </a:pPr>
            <a:fld id="{B49C8632-43E1-164E-8DF9-C80A53047D8E}" type="slidenum">
              <a:rPr lang="en-US" smtClean="0"/>
              <a:pPr>
                <a:defRPr/>
              </a:pPr>
              <a:t>112</a:t>
            </a:fld>
            <a:endParaRPr lang="en-US"/>
          </a:p>
        </p:txBody>
      </p:sp>
      <p:sp>
        <p:nvSpPr>
          <p:cNvPr id="5" name="Content Placeholder 2"/>
          <p:cNvSpPr>
            <a:spLocks noGrp="1"/>
          </p:cNvSpPr>
          <p:nvPr>
            <p:ph idx="1"/>
          </p:nvPr>
        </p:nvSpPr>
        <p:spPr>
          <a:xfrm>
            <a:off x="457200" y="969963"/>
            <a:ext cx="8382000" cy="1526708"/>
          </a:xfrm>
        </p:spPr>
        <p:txBody>
          <a:bodyPr/>
          <a:lstStyle/>
          <a:p>
            <a:pPr marL="0" indent="0">
              <a:buNone/>
              <a:defRPr/>
            </a:pPr>
            <a:r>
              <a:rPr lang="en-US" sz="2400" i="1" dirty="0">
                <a:solidFill>
                  <a:srgbClr val="FF0000"/>
                </a:solidFill>
              </a:rPr>
              <a:t>Netflix as a Case Study:</a:t>
            </a:r>
            <a:r>
              <a:rPr lang="en-US" sz="2400" i="1" dirty="0"/>
              <a:t> “</a:t>
            </a:r>
            <a:r>
              <a:rPr lang="en-US" sz="2400" dirty="0"/>
              <a:t>first” large-scale cloud-sourcing success</a:t>
            </a:r>
          </a:p>
        </p:txBody>
      </p:sp>
      <p:sp>
        <p:nvSpPr>
          <p:cNvPr id="7" name="Rectangle 2"/>
          <p:cNvSpPr txBox="1">
            <a:spLocks noChangeArrowheads="1"/>
          </p:cNvSpPr>
          <p:nvPr/>
        </p:nvSpPr>
        <p:spPr bwMode="auto">
          <a:xfrm>
            <a:off x="304800" y="1477972"/>
            <a:ext cx="8698230" cy="2037397"/>
          </a:xfrm>
          <a:prstGeom prst="rect">
            <a:avLst/>
          </a:prstGeom>
          <a:noFill/>
          <a:ln>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342900" indent="-342900" algn="l" rtl="0" eaLnBrk="0" fontAlgn="base" hangingPunct="0">
              <a:spcBef>
                <a:spcPct val="20000"/>
              </a:spcBef>
              <a:spcAft>
                <a:spcPct val="0"/>
              </a:spcAft>
              <a:buFont typeface="Wingdings" charset="0"/>
              <a:buChar char="§"/>
              <a:defRPr sz="2600">
                <a:solidFill>
                  <a:srgbClr val="000090"/>
                </a:solidFill>
                <a:latin typeface="+mn-lt"/>
                <a:ea typeface="+mn-ea"/>
                <a:cs typeface="+mn-cs"/>
              </a:defRPr>
            </a:lvl1pPr>
            <a:lvl2pPr marL="742950" indent="-285750" algn="l" rtl="0" eaLnBrk="0" fontAlgn="base" hangingPunct="0">
              <a:spcBef>
                <a:spcPct val="20000"/>
              </a:spcBef>
              <a:spcAft>
                <a:spcPct val="0"/>
              </a:spcAft>
              <a:buFont typeface="Times" charset="0"/>
              <a:buChar char="•"/>
              <a:defRPr sz="2400">
                <a:solidFill>
                  <a:schemeClr val="tx1"/>
                </a:solidFill>
                <a:latin typeface="+mn-lt"/>
                <a:ea typeface="+mn-ea"/>
              </a:defRPr>
            </a:lvl2pPr>
            <a:lvl3pPr marL="1143000" indent="-228600" algn="l" rtl="0" eaLnBrk="0" fontAlgn="base" hangingPunct="0">
              <a:spcBef>
                <a:spcPct val="20000"/>
              </a:spcBef>
              <a:spcAft>
                <a:spcPct val="0"/>
              </a:spcAft>
              <a:buFont typeface="Arial" charset="0"/>
              <a:buChar char="•"/>
              <a:defRPr sz="2000">
                <a:solidFill>
                  <a:schemeClr val="tx1"/>
                </a:solidFill>
                <a:latin typeface="+mn-lt"/>
                <a:ea typeface="+mn-ea"/>
              </a:defRPr>
            </a:lvl3pPr>
            <a:lvl4pPr marL="1600200" indent="-228600" algn="l" rtl="0" eaLnBrk="0" fontAlgn="base" hangingPunct="0">
              <a:spcBef>
                <a:spcPct val="20000"/>
              </a:spcBef>
              <a:spcAft>
                <a:spcPct val="0"/>
              </a:spcAft>
              <a:buFont typeface="Times" charset="0"/>
              <a:buChar char="•"/>
              <a:defRPr>
                <a:solidFill>
                  <a:schemeClr val="tx1"/>
                </a:solidFill>
                <a:latin typeface="+mn-lt"/>
                <a:ea typeface="+mn-ea"/>
              </a:defRPr>
            </a:lvl4pPr>
            <a:lvl5pPr marL="2057400" indent="-228600" algn="l" rtl="0" eaLnBrk="0" fontAlgn="base" hangingPunct="0">
              <a:spcBef>
                <a:spcPct val="20000"/>
              </a:spcBef>
              <a:spcAft>
                <a:spcPct val="0"/>
              </a:spcAft>
              <a:buFont typeface="Times" charset="0"/>
              <a:buChar char="•"/>
              <a:defRPr sz="1600">
                <a:solidFill>
                  <a:schemeClr val="tx1"/>
                </a:solidFill>
                <a:latin typeface="+mn-lt"/>
                <a:ea typeface="+mn-ea"/>
              </a:defRPr>
            </a:lvl5pPr>
            <a:lvl6pPr marL="2514600" indent="-228600" algn="l" rtl="0" fontAlgn="base">
              <a:spcBef>
                <a:spcPct val="20000"/>
              </a:spcBef>
              <a:spcAft>
                <a:spcPct val="0"/>
              </a:spcAft>
              <a:buFont typeface="Times" pitchFamily="-107" charset="0"/>
              <a:buChar char="•"/>
              <a:defRPr sz="1400">
                <a:solidFill>
                  <a:schemeClr val="tx1"/>
                </a:solidFill>
                <a:latin typeface="+mn-lt"/>
                <a:ea typeface="+mn-ea"/>
              </a:defRPr>
            </a:lvl6pPr>
            <a:lvl7pPr marL="2971800" indent="-228600" algn="l" rtl="0" fontAlgn="base">
              <a:spcBef>
                <a:spcPct val="20000"/>
              </a:spcBef>
              <a:spcAft>
                <a:spcPct val="0"/>
              </a:spcAft>
              <a:buFont typeface="Times" pitchFamily="-107" charset="0"/>
              <a:buChar char="•"/>
              <a:defRPr sz="1400">
                <a:solidFill>
                  <a:schemeClr val="tx1"/>
                </a:solidFill>
                <a:latin typeface="+mn-lt"/>
                <a:ea typeface="+mn-ea"/>
              </a:defRPr>
            </a:lvl7pPr>
            <a:lvl8pPr marL="3429000" indent="-228600" algn="l" rtl="0" fontAlgn="base">
              <a:spcBef>
                <a:spcPct val="20000"/>
              </a:spcBef>
              <a:spcAft>
                <a:spcPct val="0"/>
              </a:spcAft>
              <a:buFont typeface="Times" pitchFamily="-107" charset="0"/>
              <a:buChar char="•"/>
              <a:defRPr sz="1400">
                <a:solidFill>
                  <a:schemeClr val="tx1"/>
                </a:solidFill>
                <a:latin typeface="+mn-lt"/>
                <a:ea typeface="+mn-ea"/>
              </a:defRPr>
            </a:lvl8pPr>
            <a:lvl9pPr marL="3886200" indent="-228600" algn="l" rtl="0" fontAlgn="base">
              <a:spcBef>
                <a:spcPct val="20000"/>
              </a:spcBef>
              <a:spcAft>
                <a:spcPct val="0"/>
              </a:spcAft>
              <a:buFont typeface="Times" pitchFamily="-107" charset="0"/>
              <a:buChar char="•"/>
              <a:defRPr sz="1400">
                <a:solidFill>
                  <a:schemeClr val="tx1"/>
                </a:solidFill>
                <a:latin typeface="+mn-lt"/>
                <a:ea typeface="+mn-ea"/>
              </a:defRPr>
            </a:lvl9pPr>
          </a:lstStyle>
          <a:p>
            <a:pPr marL="445770" lvl="1" indent="-342900">
              <a:lnSpc>
                <a:spcPct val="95000"/>
              </a:lnSpc>
              <a:spcBef>
                <a:spcPct val="0"/>
              </a:spcBef>
              <a:buClr>
                <a:srgbClr val="333333"/>
              </a:buClr>
              <a:buFont typeface="Wingdings" charset="2"/>
              <a:buChar char="§"/>
              <a:defRPr/>
            </a:pPr>
            <a:r>
              <a:rPr lang="en-US" sz="1800" kern="0" dirty="0">
                <a:solidFill>
                  <a:srgbClr val="333333"/>
                </a:solidFill>
                <a:latin typeface="Arial"/>
                <a:cs typeface="Arial"/>
              </a:rPr>
              <a:t>Has its own “data center” for certain crucial operations (e.g., user registration, </a:t>
            </a:r>
            <a:r>
              <a:rPr lang="is-IS" sz="1800" kern="0" dirty="0">
                <a:solidFill>
                  <a:srgbClr val="333333"/>
                </a:solidFill>
                <a:latin typeface="Arial"/>
                <a:cs typeface="Arial"/>
              </a:rPr>
              <a:t>…) </a:t>
            </a:r>
            <a:endParaRPr lang="en-US" sz="1800" kern="0" dirty="0">
              <a:latin typeface="Arial"/>
              <a:cs typeface="Arial"/>
            </a:endParaRPr>
          </a:p>
          <a:p>
            <a:pPr marL="445770" lvl="1" indent="-342900">
              <a:lnSpc>
                <a:spcPct val="95000"/>
              </a:lnSpc>
              <a:spcBef>
                <a:spcPct val="0"/>
              </a:spcBef>
              <a:buClr>
                <a:srgbClr val="333333"/>
              </a:buClr>
              <a:buFont typeface="Wingdings" charset="2"/>
              <a:buChar char="§"/>
              <a:defRPr/>
            </a:pPr>
            <a:r>
              <a:rPr lang="en-US" sz="1800" kern="0" dirty="0">
                <a:solidFill>
                  <a:srgbClr val="333333"/>
                </a:solidFill>
                <a:latin typeface="Arial"/>
                <a:cs typeface="Arial"/>
              </a:rPr>
              <a:t>Most web-based user-video interaction, computation/storage operations are cloud-sourced to Amazon AWS</a:t>
            </a:r>
            <a:endParaRPr lang="en-US" sz="1800" kern="0" dirty="0">
              <a:latin typeface="Arial"/>
              <a:cs typeface="Arial"/>
            </a:endParaRPr>
          </a:p>
          <a:p>
            <a:pPr marL="445770" lvl="1" indent="-342900">
              <a:lnSpc>
                <a:spcPct val="95000"/>
              </a:lnSpc>
              <a:spcBef>
                <a:spcPct val="0"/>
              </a:spcBef>
              <a:buClr>
                <a:srgbClr val="333333"/>
              </a:buClr>
              <a:buFont typeface="Wingdings" charset="2"/>
              <a:buChar char="§"/>
              <a:defRPr/>
            </a:pPr>
            <a:r>
              <a:rPr lang="en-US" sz="1800" kern="0" dirty="0">
                <a:latin typeface="Arial"/>
                <a:cs typeface="Arial"/>
              </a:rPr>
              <a:t>Users need to use MS Silverlight or other players for video streaming</a:t>
            </a:r>
          </a:p>
          <a:p>
            <a:pPr marL="445770" lvl="1" indent="-342900">
              <a:lnSpc>
                <a:spcPct val="95000"/>
              </a:lnSpc>
              <a:spcBef>
                <a:spcPct val="0"/>
              </a:spcBef>
              <a:buClr>
                <a:srgbClr val="333333"/>
              </a:buClr>
              <a:buFont typeface="Wingdings" charset="2"/>
              <a:buChar char="§"/>
              <a:defRPr/>
            </a:pPr>
            <a:r>
              <a:rPr lang="en-US" sz="1800" kern="0" dirty="0">
                <a:latin typeface="Arial"/>
                <a:cs typeface="Arial"/>
              </a:rPr>
              <a:t>Video delivery was/is partly out/cloud-sourced to 3 CDNs; </a:t>
            </a:r>
          </a:p>
          <a:p>
            <a:pPr marL="445770" lvl="1" indent="-342900">
              <a:lnSpc>
                <a:spcPct val="95000"/>
              </a:lnSpc>
              <a:spcBef>
                <a:spcPct val="0"/>
              </a:spcBef>
              <a:buClr>
                <a:srgbClr val="333333"/>
              </a:buClr>
              <a:buFont typeface="Wingdings" charset="2"/>
              <a:buChar char="§"/>
              <a:defRPr/>
            </a:pPr>
            <a:r>
              <a:rPr lang="en-US" sz="1800" kern="0" dirty="0">
                <a:latin typeface="Arial"/>
                <a:cs typeface="Arial"/>
              </a:rPr>
              <a:t>but now most utilizes its “own” </a:t>
            </a:r>
            <a:r>
              <a:rPr lang="en-US" sz="1800" kern="0" dirty="0" err="1">
                <a:latin typeface="Arial"/>
                <a:cs typeface="Arial"/>
              </a:rPr>
              <a:t>OpenConnect</a:t>
            </a:r>
            <a:r>
              <a:rPr lang="en-US" sz="1800" kern="0" dirty="0">
                <a:latin typeface="Arial"/>
                <a:cs typeface="Arial"/>
              </a:rPr>
              <a:t> boxes placed at participating ISPs, forming its own CDN</a:t>
            </a:r>
          </a:p>
          <a:p>
            <a:pPr marL="411480" lvl="1" indent="-308610">
              <a:lnSpc>
                <a:spcPct val="95000"/>
              </a:lnSpc>
              <a:spcBef>
                <a:spcPct val="0"/>
              </a:spcBef>
              <a:buClr>
                <a:srgbClr val="333333"/>
              </a:buClr>
              <a:buFontTx/>
              <a:buChar char="•"/>
              <a:defRPr/>
            </a:pPr>
            <a:endParaRPr lang="en-US" kern="0" dirty="0">
              <a:solidFill>
                <a:srgbClr val="333333"/>
              </a:solidFill>
              <a:latin typeface="Arial" charset="0"/>
            </a:endParaRPr>
          </a:p>
        </p:txBody>
      </p:sp>
      <p:pic>
        <p:nvPicPr>
          <p:cNvPr id="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3352800"/>
            <a:ext cx="6801886" cy="33552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nvGrpSpPr>
          <p:cNvPr id="38" name="Group 37"/>
          <p:cNvGrpSpPr/>
          <p:nvPr/>
        </p:nvGrpSpPr>
        <p:grpSpPr>
          <a:xfrm>
            <a:off x="5560928" y="4419600"/>
            <a:ext cx="2736304" cy="1637080"/>
            <a:chOff x="6407696" y="3513270"/>
            <a:chExt cx="2736304" cy="1637080"/>
          </a:xfrm>
        </p:grpSpPr>
        <p:sp>
          <p:nvSpPr>
            <p:cNvPr id="39" name="Cloud 38"/>
            <p:cNvSpPr/>
            <p:nvPr/>
          </p:nvSpPr>
          <p:spPr>
            <a:xfrm>
              <a:off x="6407696" y="3513270"/>
              <a:ext cx="2736304" cy="1637080"/>
            </a:xfrm>
            <a:prstGeom prst="cloud">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rgbClr val="FF0000"/>
                  </a:solidFill>
                </a:rPr>
                <a:t>OpenConnect</a:t>
              </a:r>
              <a:endParaRPr lang="en-US" dirty="0">
                <a:solidFill>
                  <a:srgbClr val="FF0000"/>
                </a:solidFill>
              </a:endParaRPr>
            </a:p>
            <a:p>
              <a:pPr algn="ctr"/>
              <a:r>
                <a:rPr lang="en-US" dirty="0">
                  <a:solidFill>
                    <a:srgbClr val="FF0000"/>
                  </a:solidFill>
                </a:rPr>
                <a:t>CDN</a:t>
              </a:r>
            </a:p>
            <a:p>
              <a:pPr algn="ctr"/>
              <a:endParaRPr lang="en-US" dirty="0">
                <a:solidFill>
                  <a:srgbClr val="FF0000"/>
                </a:solidFill>
              </a:endParaRPr>
            </a:p>
            <a:p>
              <a:pPr algn="ctr"/>
              <a:endParaRPr lang="en-US" dirty="0">
                <a:solidFill>
                  <a:srgbClr val="FF0000"/>
                </a:solidFill>
              </a:endParaRPr>
            </a:p>
          </p:txBody>
        </p:sp>
        <p:sp>
          <p:nvSpPr>
            <p:cNvPr id="40" name="Rounded Rectangle 39"/>
            <p:cNvSpPr/>
            <p:nvPr/>
          </p:nvSpPr>
          <p:spPr>
            <a:xfrm>
              <a:off x="6776510" y="4261757"/>
              <a:ext cx="114506" cy="140105"/>
            </a:xfrm>
            <a:prstGeom prst="roundRect">
              <a:avLst/>
            </a:prstGeom>
            <a:solidFill>
              <a:srgbClr val="008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1" name="Rounded Rectangle 40"/>
            <p:cNvSpPr/>
            <p:nvPr/>
          </p:nvSpPr>
          <p:spPr>
            <a:xfrm>
              <a:off x="7051996" y="4692538"/>
              <a:ext cx="114506" cy="140105"/>
            </a:xfrm>
            <a:prstGeom prst="roundRect">
              <a:avLst/>
            </a:prstGeom>
            <a:solidFill>
              <a:srgbClr val="008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2" name="Rounded Rectangle 41"/>
            <p:cNvSpPr/>
            <p:nvPr/>
          </p:nvSpPr>
          <p:spPr>
            <a:xfrm>
              <a:off x="7678851" y="4492725"/>
              <a:ext cx="114506" cy="140105"/>
            </a:xfrm>
            <a:prstGeom prst="roundRect">
              <a:avLst/>
            </a:prstGeom>
            <a:solidFill>
              <a:srgbClr val="008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 name="Rounded Rectangle 42"/>
            <p:cNvSpPr/>
            <p:nvPr/>
          </p:nvSpPr>
          <p:spPr>
            <a:xfrm>
              <a:off x="8589115" y="3861048"/>
              <a:ext cx="114506" cy="140105"/>
            </a:xfrm>
            <a:prstGeom prst="roundRect">
              <a:avLst/>
            </a:prstGeom>
            <a:solidFill>
              <a:srgbClr val="008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4" name="Rounded Rectangle 43"/>
            <p:cNvSpPr/>
            <p:nvPr/>
          </p:nvSpPr>
          <p:spPr>
            <a:xfrm>
              <a:off x="7202577" y="4272578"/>
              <a:ext cx="114506" cy="140105"/>
            </a:xfrm>
            <a:prstGeom prst="roundRect">
              <a:avLst/>
            </a:prstGeom>
            <a:solidFill>
              <a:srgbClr val="008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5" name="Rounded Rectangle 44"/>
            <p:cNvSpPr/>
            <p:nvPr/>
          </p:nvSpPr>
          <p:spPr>
            <a:xfrm>
              <a:off x="8417356" y="4448895"/>
              <a:ext cx="114506" cy="140105"/>
            </a:xfrm>
            <a:prstGeom prst="roundRect">
              <a:avLst/>
            </a:prstGeom>
            <a:solidFill>
              <a:srgbClr val="008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6" name="Rounded Rectangle 45"/>
            <p:cNvSpPr/>
            <p:nvPr/>
          </p:nvSpPr>
          <p:spPr>
            <a:xfrm>
              <a:off x="8077200" y="4604105"/>
              <a:ext cx="114506" cy="140105"/>
            </a:xfrm>
            <a:prstGeom prst="roundRect">
              <a:avLst/>
            </a:prstGeom>
            <a:solidFill>
              <a:srgbClr val="008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7" name="Cloud 46"/>
            <p:cNvSpPr/>
            <p:nvPr/>
          </p:nvSpPr>
          <p:spPr>
            <a:xfrm>
              <a:off x="6613319" y="4107909"/>
              <a:ext cx="792644" cy="481091"/>
            </a:xfrm>
            <a:prstGeom prst="cloud">
              <a:avLst/>
            </a:prstGeom>
            <a:solidFill>
              <a:schemeClr val="accent4">
                <a:lumMod val="40000"/>
                <a:lumOff val="60000"/>
                <a:alpha val="3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Cloud 47"/>
            <p:cNvSpPr/>
            <p:nvPr/>
          </p:nvSpPr>
          <p:spPr>
            <a:xfrm>
              <a:off x="6909095" y="4601295"/>
              <a:ext cx="653331" cy="481091"/>
            </a:xfrm>
            <a:prstGeom prst="cloud">
              <a:avLst/>
            </a:prstGeom>
            <a:solidFill>
              <a:schemeClr val="accent4">
                <a:lumMod val="40000"/>
                <a:lumOff val="60000"/>
                <a:alpha val="3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Cloud 48"/>
            <p:cNvSpPr/>
            <p:nvPr/>
          </p:nvSpPr>
          <p:spPr>
            <a:xfrm>
              <a:off x="8044178" y="4392285"/>
              <a:ext cx="653331" cy="481091"/>
            </a:xfrm>
            <a:prstGeom prst="cloud">
              <a:avLst/>
            </a:prstGeom>
            <a:solidFill>
              <a:schemeClr val="accent4">
                <a:lumMod val="40000"/>
                <a:lumOff val="60000"/>
                <a:alpha val="3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Cloud 49"/>
            <p:cNvSpPr/>
            <p:nvPr/>
          </p:nvSpPr>
          <p:spPr>
            <a:xfrm>
              <a:off x="8241455" y="3760607"/>
              <a:ext cx="653331" cy="481091"/>
            </a:xfrm>
            <a:prstGeom prst="cloud">
              <a:avLst/>
            </a:prstGeom>
            <a:solidFill>
              <a:schemeClr val="accent4">
                <a:lumMod val="40000"/>
                <a:lumOff val="60000"/>
                <a:alpha val="3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Cloud 50"/>
            <p:cNvSpPr/>
            <p:nvPr/>
          </p:nvSpPr>
          <p:spPr>
            <a:xfrm>
              <a:off x="7472169" y="4208349"/>
              <a:ext cx="653331" cy="481091"/>
            </a:xfrm>
            <a:prstGeom prst="cloud">
              <a:avLst/>
            </a:prstGeom>
            <a:solidFill>
              <a:schemeClr val="accent4">
                <a:lumMod val="40000"/>
                <a:lumOff val="60000"/>
                <a:alpha val="3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7412300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553" name="Group 4"/>
          <p:cNvGrpSpPr>
            <a:grpSpLocks/>
          </p:cNvGrpSpPr>
          <p:nvPr/>
        </p:nvGrpSpPr>
        <p:grpSpPr bwMode="auto">
          <a:xfrm>
            <a:off x="2788920" y="1991678"/>
            <a:ext cx="7406640" cy="5826443"/>
            <a:chOff x="1474788" y="271463"/>
            <a:chExt cx="9672637" cy="7997825"/>
          </a:xfrm>
        </p:grpSpPr>
        <p:sp>
          <p:nvSpPr>
            <p:cNvPr id="6" name="Rectangle 5"/>
            <p:cNvSpPr>
              <a:spLocks noChangeArrowheads="1"/>
            </p:cNvSpPr>
            <p:nvPr/>
          </p:nvSpPr>
          <p:spPr bwMode="auto">
            <a:xfrm>
              <a:off x="3805252" y="1777674"/>
              <a:ext cx="6037935" cy="5171718"/>
            </a:xfrm>
            <a:prstGeom prst="rect">
              <a:avLst/>
            </a:prstGeom>
            <a:solidFill>
              <a:srgbClr val="FFFFFF"/>
            </a:solidFill>
            <a:ln w="9525">
              <a:solidFill>
                <a:srgbClr val="FFFFFF"/>
              </a:solidFill>
              <a:miter lim="800000"/>
              <a:headEnd/>
              <a:tailEnd/>
            </a:ln>
            <a:effectLst>
              <a:outerShdw blurRad="40000" dist="23000" dir="5400000" rotWithShape="0">
                <a:srgbClr val="000000">
                  <a:alpha val="34999"/>
                </a:srgbClr>
              </a:outerShdw>
            </a:effectLst>
          </p:spPr>
          <p:txBody>
            <a:bodyPr anchor="ctr"/>
            <a:lstStyle>
              <a:lvl1pPr eaLnBrk="0" hangingPunct="0">
                <a:defRPr sz="2400">
                  <a:solidFill>
                    <a:schemeClr val="tx1"/>
                  </a:solidFill>
                  <a:latin typeface="Times New Roman" charset="0"/>
                  <a:ea typeface="ＭＳ Ｐゴシック" charset="-128"/>
                </a:defRPr>
              </a:lvl1pPr>
              <a:lvl2pPr marL="742950" indent="-285750" eaLnBrk="0" hangingPunct="0">
                <a:defRPr sz="2400">
                  <a:solidFill>
                    <a:schemeClr val="tx1"/>
                  </a:solidFill>
                  <a:latin typeface="Times New Roman" charset="0"/>
                  <a:ea typeface="ＭＳ Ｐゴシック" charset="-128"/>
                </a:defRPr>
              </a:lvl2pPr>
              <a:lvl3pPr marL="1143000" indent="-228600" eaLnBrk="0" hangingPunct="0">
                <a:defRPr sz="2400">
                  <a:solidFill>
                    <a:schemeClr val="tx1"/>
                  </a:solidFill>
                  <a:latin typeface="Times New Roman" charset="0"/>
                  <a:ea typeface="ＭＳ Ｐゴシック" charset="-128"/>
                </a:defRPr>
              </a:lvl3pPr>
              <a:lvl4pPr marL="1600200" indent="-228600" eaLnBrk="0" hangingPunct="0">
                <a:defRPr sz="2400">
                  <a:solidFill>
                    <a:schemeClr val="tx1"/>
                  </a:solidFill>
                  <a:latin typeface="Times New Roman" charset="0"/>
                  <a:ea typeface="ＭＳ Ｐゴシック" charset="-128"/>
                </a:defRPr>
              </a:lvl4pPr>
              <a:lvl5pPr marL="2057400" indent="-228600" eaLnBrk="0" hangingPunct="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pPr algn="ctr" eaLnBrk="1" hangingPunct="1"/>
              <a:endParaRPr lang="x-none" altLang="x-none" sz="2160">
                <a:solidFill>
                  <a:srgbClr val="FFFFFF"/>
                </a:solidFill>
              </a:endParaRPr>
            </a:p>
          </p:txBody>
        </p:sp>
        <p:sp>
          <p:nvSpPr>
            <p:cNvPr id="23558" name="Shape 63"/>
            <p:cNvSpPr>
              <a:spLocks noChangeArrowheads="1"/>
            </p:cNvSpPr>
            <p:nvPr/>
          </p:nvSpPr>
          <p:spPr bwMode="auto">
            <a:xfrm>
              <a:off x="1474788" y="271463"/>
              <a:ext cx="9672637" cy="7997825"/>
            </a:xfrm>
            <a:prstGeom prst="rect">
              <a:avLst/>
            </a:prstGeom>
            <a:blipFill dpi="0" rotWithShape="1">
              <a:blip r:embed="rId3"/>
              <a:srcRect/>
              <a:stretch>
                <a:fillRect/>
              </a:stretch>
            </a:blip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imes New Roman" charset="0"/>
                  <a:ea typeface="ＭＳ Ｐゴシック" charset="-128"/>
                </a:defRPr>
              </a:lvl1pPr>
              <a:lvl2pPr marL="742950" indent="-285750" eaLnBrk="0" hangingPunct="0">
                <a:defRPr sz="2400">
                  <a:solidFill>
                    <a:schemeClr val="tx1"/>
                  </a:solidFill>
                  <a:latin typeface="Times New Roman" charset="0"/>
                  <a:ea typeface="ＭＳ Ｐゴシック" charset="-128"/>
                </a:defRPr>
              </a:lvl2pPr>
              <a:lvl3pPr marL="1143000" indent="-228600" eaLnBrk="0" hangingPunct="0">
                <a:defRPr sz="2400">
                  <a:solidFill>
                    <a:schemeClr val="tx1"/>
                  </a:solidFill>
                  <a:latin typeface="Times New Roman" charset="0"/>
                  <a:ea typeface="ＭＳ Ｐゴシック" charset="-128"/>
                </a:defRPr>
              </a:lvl3pPr>
              <a:lvl4pPr marL="1600200" indent="-228600" eaLnBrk="0" hangingPunct="0">
                <a:defRPr sz="2400">
                  <a:solidFill>
                    <a:schemeClr val="tx1"/>
                  </a:solidFill>
                  <a:latin typeface="Times New Roman" charset="0"/>
                  <a:ea typeface="ＭＳ Ｐゴシック" charset="-128"/>
                </a:defRPr>
              </a:lvl4pPr>
              <a:lvl5pPr marL="2057400" indent="-228600" eaLnBrk="0" hangingPunct="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pPr eaLnBrk="1" hangingPunct="1"/>
              <a:endParaRPr lang="x-none" altLang="x-none" sz="2160"/>
            </a:p>
          </p:txBody>
        </p:sp>
        <p:sp>
          <p:nvSpPr>
            <p:cNvPr id="8" name="TextBox 7"/>
            <p:cNvSpPr txBox="1"/>
            <p:nvPr/>
          </p:nvSpPr>
          <p:spPr>
            <a:xfrm>
              <a:off x="3694363" y="5333353"/>
              <a:ext cx="3317246" cy="887204"/>
            </a:xfrm>
            <a:prstGeom prst="rect">
              <a:avLst/>
            </a:prstGeom>
            <a:solidFill>
              <a:schemeClr val="accent3">
                <a:lumMod val="20000"/>
                <a:lumOff val="80000"/>
              </a:schemeClr>
            </a:solidFill>
          </p:spPr>
          <p:txBody>
            <a:bodyPr wrap="none">
              <a:spAutoFit/>
            </a:bodyPr>
            <a:lstStyle/>
            <a:p>
              <a:pPr algn="ctr">
                <a:defRPr/>
              </a:pPr>
              <a:r>
                <a:rPr lang="en-US" sz="1800" b="1" dirty="0">
                  <a:solidFill>
                    <a:srgbClr val="0000FF"/>
                  </a:solidFill>
                </a:rPr>
                <a:t>Front-End (FE) Servers</a:t>
              </a:r>
            </a:p>
            <a:p>
              <a:pPr algn="ctr">
                <a:defRPr/>
              </a:pPr>
              <a:r>
                <a:rPr lang="en-US" sz="1800" b="1" dirty="0">
                  <a:solidFill>
                    <a:srgbClr val="0000FF"/>
                  </a:solidFill>
                </a:rPr>
                <a:t>(Edge Cloud/CDN)</a:t>
              </a:r>
            </a:p>
          </p:txBody>
        </p:sp>
        <p:sp>
          <p:nvSpPr>
            <p:cNvPr id="9" name="Cloud 8"/>
            <p:cNvSpPr>
              <a:spLocks/>
            </p:cNvSpPr>
            <p:nvPr/>
          </p:nvSpPr>
          <p:spPr bwMode="auto">
            <a:xfrm>
              <a:off x="5449078" y="3150523"/>
              <a:ext cx="2543173" cy="1765091"/>
            </a:xfrm>
            <a:custGeom>
              <a:avLst/>
              <a:gdLst>
                <a:gd name="T0" fmla="*/ 276276 w 43200"/>
                <a:gd name="T1" fmla="*/ 1069555 h 43200"/>
                <a:gd name="T2" fmla="*/ 127159 w 43200"/>
                <a:gd name="T3" fmla="*/ 1036991 h 43200"/>
                <a:gd name="T4" fmla="*/ 407850 w 43200"/>
                <a:gd name="T5" fmla="*/ 1425924 h 43200"/>
                <a:gd name="T6" fmla="*/ 342622 w 43200"/>
                <a:gd name="T7" fmla="*/ 1441491 h 43200"/>
                <a:gd name="T8" fmla="*/ 970056 w 43200"/>
                <a:gd name="T9" fmla="*/ 1597162 h 43200"/>
                <a:gd name="T10" fmla="*/ 930731 w 43200"/>
                <a:gd name="T11" fmla="*/ 1526068 h 43200"/>
                <a:gd name="T12" fmla="*/ 1697038 w 43200"/>
                <a:gd name="T13" fmla="*/ 1419877 h 43200"/>
                <a:gd name="T14" fmla="*/ 1681320 w 43200"/>
                <a:gd name="T15" fmla="*/ 1497876 h 43200"/>
                <a:gd name="T16" fmla="*/ 2009166 w 43200"/>
                <a:gd name="T17" fmla="*/ 937868 h 43200"/>
                <a:gd name="T18" fmla="*/ 2200551 w 43200"/>
                <a:gd name="T19" fmla="*/ 1229435 h 43200"/>
                <a:gd name="T20" fmla="*/ 2460638 w 43200"/>
                <a:gd name="T21" fmla="*/ 627343 h 43200"/>
                <a:gd name="T22" fmla="*/ 2375394 w 43200"/>
                <a:gd name="T23" fmla="*/ 736680 h 43200"/>
                <a:gd name="T24" fmla="*/ 2256124 w 43200"/>
                <a:gd name="T25" fmla="*/ 221699 h 43200"/>
                <a:gd name="T26" fmla="*/ 2260598 w 43200"/>
                <a:gd name="T27" fmla="*/ 273344 h 43200"/>
                <a:gd name="T28" fmla="*/ 1711814 w 43200"/>
                <a:gd name="T29" fmla="*/ 161473 h 43200"/>
                <a:gd name="T30" fmla="*/ 1755496 w 43200"/>
                <a:gd name="T31" fmla="*/ 95609 h 43200"/>
                <a:gd name="T32" fmla="*/ 1303435 w 43200"/>
                <a:gd name="T33" fmla="*/ 192853 h 43200"/>
                <a:gd name="T34" fmla="*/ 1324569 w 43200"/>
                <a:gd name="T35" fmla="*/ 136059 h 43200"/>
                <a:gd name="T36" fmla="*/ 824176 w 43200"/>
                <a:gd name="T37" fmla="*/ 212138 h 43200"/>
                <a:gd name="T38" fmla="*/ 900707 w 43200"/>
                <a:gd name="T39" fmla="*/ 267215 h 43200"/>
                <a:gd name="T40" fmla="*/ 242955 w 43200"/>
                <a:gd name="T41" fmla="*/ 645116 h 43200"/>
                <a:gd name="T42" fmla="*/ 229592 w 43200"/>
                <a:gd name="T43" fmla="*/ 587138 h 4320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43200" h="43200">
                  <a:moveTo>
                    <a:pt x="3900" y="14370"/>
                  </a:moveTo>
                  <a:cubicBezTo>
                    <a:pt x="3629" y="11657"/>
                    <a:pt x="4261" y="8921"/>
                    <a:pt x="5623" y="6907"/>
                  </a:cubicBezTo>
                  <a:cubicBezTo>
                    <a:pt x="7775" y="3726"/>
                    <a:pt x="11264" y="3017"/>
                    <a:pt x="14005" y="5202"/>
                  </a:cubicBezTo>
                  <a:cubicBezTo>
                    <a:pt x="15678" y="909"/>
                    <a:pt x="19914" y="22"/>
                    <a:pt x="22456" y="3432"/>
                  </a:cubicBezTo>
                  <a:cubicBezTo>
                    <a:pt x="23097" y="1683"/>
                    <a:pt x="24328" y="474"/>
                    <a:pt x="25749" y="200"/>
                  </a:cubicBezTo>
                  <a:cubicBezTo>
                    <a:pt x="27313" y="-102"/>
                    <a:pt x="28875" y="770"/>
                    <a:pt x="29833" y="2481"/>
                  </a:cubicBezTo>
                  <a:cubicBezTo>
                    <a:pt x="31215" y="267"/>
                    <a:pt x="33501" y="-460"/>
                    <a:pt x="35463" y="690"/>
                  </a:cubicBezTo>
                  <a:cubicBezTo>
                    <a:pt x="36958" y="1566"/>
                    <a:pt x="38030" y="3400"/>
                    <a:pt x="38318" y="5576"/>
                  </a:cubicBezTo>
                  <a:cubicBezTo>
                    <a:pt x="40046" y="6218"/>
                    <a:pt x="41422" y="7998"/>
                    <a:pt x="41982" y="10318"/>
                  </a:cubicBezTo>
                  <a:cubicBezTo>
                    <a:pt x="42389" y="12002"/>
                    <a:pt x="42331" y="13831"/>
                    <a:pt x="41818" y="15460"/>
                  </a:cubicBezTo>
                  <a:cubicBezTo>
                    <a:pt x="43079" y="17694"/>
                    <a:pt x="43520" y="20590"/>
                    <a:pt x="43016" y="23322"/>
                  </a:cubicBezTo>
                  <a:cubicBezTo>
                    <a:pt x="42346" y="26954"/>
                    <a:pt x="40128" y="29674"/>
                    <a:pt x="37404" y="30204"/>
                  </a:cubicBezTo>
                  <a:cubicBezTo>
                    <a:pt x="37391" y="32471"/>
                    <a:pt x="36658" y="34621"/>
                    <a:pt x="35395" y="36101"/>
                  </a:cubicBezTo>
                  <a:cubicBezTo>
                    <a:pt x="33476" y="38350"/>
                    <a:pt x="30704" y="38639"/>
                    <a:pt x="28555" y="36815"/>
                  </a:cubicBezTo>
                  <a:cubicBezTo>
                    <a:pt x="27860" y="39948"/>
                    <a:pt x="25999" y="42343"/>
                    <a:pt x="23667" y="43106"/>
                  </a:cubicBezTo>
                  <a:cubicBezTo>
                    <a:pt x="20919" y="44005"/>
                    <a:pt x="18051" y="42473"/>
                    <a:pt x="16480" y="39266"/>
                  </a:cubicBezTo>
                  <a:cubicBezTo>
                    <a:pt x="12772" y="42310"/>
                    <a:pt x="7956" y="40599"/>
                    <a:pt x="5804" y="35472"/>
                  </a:cubicBezTo>
                  <a:cubicBezTo>
                    <a:pt x="3690" y="35809"/>
                    <a:pt x="1705" y="34024"/>
                    <a:pt x="1110" y="31250"/>
                  </a:cubicBezTo>
                  <a:cubicBezTo>
                    <a:pt x="679" y="29243"/>
                    <a:pt x="1060" y="27077"/>
                    <a:pt x="2113" y="25551"/>
                  </a:cubicBezTo>
                  <a:cubicBezTo>
                    <a:pt x="619" y="24354"/>
                    <a:pt x="-213" y="22057"/>
                    <a:pt x="-5" y="19704"/>
                  </a:cubicBezTo>
                  <a:cubicBezTo>
                    <a:pt x="239" y="16949"/>
                    <a:pt x="1845" y="14791"/>
                    <a:pt x="3863" y="14507"/>
                  </a:cubicBezTo>
                  <a:cubicBezTo>
                    <a:pt x="3875" y="14461"/>
                    <a:pt x="3888" y="14416"/>
                    <a:pt x="3900" y="14370"/>
                  </a:cubicBezTo>
                  <a:close/>
                </a:path>
                <a:path w="43200" h="43200" fill="none">
                  <a:moveTo>
                    <a:pt x="4693" y="26177"/>
                  </a:moveTo>
                  <a:cubicBezTo>
                    <a:pt x="3809" y="26271"/>
                    <a:pt x="2925" y="25993"/>
                    <a:pt x="2160" y="25380"/>
                  </a:cubicBezTo>
                  <a:moveTo>
                    <a:pt x="6928" y="34899"/>
                  </a:moveTo>
                  <a:cubicBezTo>
                    <a:pt x="6573" y="35092"/>
                    <a:pt x="6200" y="35220"/>
                    <a:pt x="5820" y="35280"/>
                  </a:cubicBezTo>
                  <a:moveTo>
                    <a:pt x="16478" y="39090"/>
                  </a:moveTo>
                  <a:cubicBezTo>
                    <a:pt x="16211" y="38544"/>
                    <a:pt x="15987" y="37961"/>
                    <a:pt x="15810" y="37350"/>
                  </a:cubicBezTo>
                  <a:moveTo>
                    <a:pt x="28827" y="34751"/>
                  </a:moveTo>
                  <a:cubicBezTo>
                    <a:pt x="28788" y="35398"/>
                    <a:pt x="28698" y="36038"/>
                    <a:pt x="28560" y="36660"/>
                  </a:cubicBezTo>
                  <a:moveTo>
                    <a:pt x="34129" y="22954"/>
                  </a:moveTo>
                  <a:cubicBezTo>
                    <a:pt x="36133" y="24282"/>
                    <a:pt x="37398" y="27058"/>
                    <a:pt x="37380" y="30090"/>
                  </a:cubicBezTo>
                  <a:moveTo>
                    <a:pt x="41798" y="15354"/>
                  </a:moveTo>
                  <a:cubicBezTo>
                    <a:pt x="41473" y="16386"/>
                    <a:pt x="40978" y="17302"/>
                    <a:pt x="40350" y="18030"/>
                  </a:cubicBezTo>
                  <a:moveTo>
                    <a:pt x="38324" y="5426"/>
                  </a:moveTo>
                  <a:cubicBezTo>
                    <a:pt x="38379" y="5843"/>
                    <a:pt x="38405" y="6266"/>
                    <a:pt x="38400" y="6690"/>
                  </a:cubicBezTo>
                  <a:moveTo>
                    <a:pt x="29078" y="3952"/>
                  </a:moveTo>
                  <a:cubicBezTo>
                    <a:pt x="29267" y="3369"/>
                    <a:pt x="29516" y="2826"/>
                    <a:pt x="29820" y="2340"/>
                  </a:cubicBezTo>
                  <a:moveTo>
                    <a:pt x="22141" y="4720"/>
                  </a:moveTo>
                  <a:cubicBezTo>
                    <a:pt x="22218" y="4238"/>
                    <a:pt x="22339" y="3771"/>
                    <a:pt x="22500" y="3330"/>
                  </a:cubicBezTo>
                  <a:moveTo>
                    <a:pt x="14000" y="5192"/>
                  </a:moveTo>
                  <a:cubicBezTo>
                    <a:pt x="14472" y="5568"/>
                    <a:pt x="14908" y="6021"/>
                    <a:pt x="15300" y="6540"/>
                  </a:cubicBezTo>
                  <a:moveTo>
                    <a:pt x="4127" y="15789"/>
                  </a:moveTo>
                  <a:cubicBezTo>
                    <a:pt x="4024" y="15325"/>
                    <a:pt x="3948" y="14851"/>
                    <a:pt x="3900" y="14370"/>
                  </a:cubicBezTo>
                </a:path>
              </a:pathLst>
            </a:custGeom>
            <a:solidFill>
              <a:srgbClr val="C2FFF0">
                <a:alpha val="36862"/>
              </a:srgbClr>
            </a:solidFill>
            <a:ln w="9525" cap="flat" cmpd="sng">
              <a:solidFill>
                <a:srgbClr val="00CC98"/>
              </a:solidFill>
              <a:prstDash val="solid"/>
              <a:round/>
              <a:headEnd/>
              <a:tailEnd/>
            </a:ln>
            <a:effectLst>
              <a:outerShdw blurRad="40000" dist="23000" dir="5400000" rotWithShape="0">
                <a:srgbClr val="000000">
                  <a:alpha val="34999"/>
                </a:srgbClr>
              </a:outerShdw>
            </a:effectLst>
          </p:spPr>
          <p:txBody>
            <a:bodyPr anchor="ctr"/>
            <a:lstStyle/>
            <a:p>
              <a:endParaRPr lang="en-US" sz="1800"/>
            </a:p>
          </p:txBody>
        </p:sp>
        <p:sp>
          <p:nvSpPr>
            <p:cNvPr id="10" name="TextBox 9"/>
            <p:cNvSpPr txBox="1"/>
            <p:nvPr/>
          </p:nvSpPr>
          <p:spPr>
            <a:xfrm>
              <a:off x="7039370" y="3813413"/>
              <a:ext cx="2217359" cy="887204"/>
            </a:xfrm>
            <a:prstGeom prst="rect">
              <a:avLst/>
            </a:prstGeom>
            <a:solidFill>
              <a:schemeClr val="accent3">
                <a:lumMod val="20000"/>
                <a:lumOff val="80000"/>
              </a:schemeClr>
            </a:solidFill>
          </p:spPr>
          <p:txBody>
            <a:bodyPr wrap="none">
              <a:spAutoFit/>
            </a:bodyPr>
            <a:lstStyle/>
            <a:p>
              <a:pPr>
                <a:defRPr/>
              </a:pPr>
              <a:r>
                <a:rPr lang="en-US" sz="1800" b="1" dirty="0">
                  <a:solidFill>
                    <a:srgbClr val="0000FF"/>
                  </a:solidFill>
                </a:rPr>
                <a:t>Back-end (BE) </a:t>
              </a:r>
            </a:p>
            <a:p>
              <a:pPr>
                <a:defRPr/>
              </a:pPr>
              <a:r>
                <a:rPr lang="en-US" sz="1800" b="1" dirty="0">
                  <a:solidFill>
                    <a:srgbClr val="0000FF"/>
                  </a:solidFill>
                </a:rPr>
                <a:t>Data Centers</a:t>
              </a:r>
            </a:p>
          </p:txBody>
        </p:sp>
        <p:sp>
          <p:nvSpPr>
            <p:cNvPr id="11" name="Cloud 10"/>
            <p:cNvSpPr>
              <a:spLocks/>
            </p:cNvSpPr>
            <p:nvPr/>
          </p:nvSpPr>
          <p:spPr bwMode="auto">
            <a:xfrm>
              <a:off x="4818416" y="4525334"/>
              <a:ext cx="714626" cy="798213"/>
            </a:xfrm>
            <a:custGeom>
              <a:avLst/>
              <a:gdLst>
                <a:gd name="T0" fmla="*/ 77633 w 43200"/>
                <a:gd name="T1" fmla="*/ 483676 h 43200"/>
                <a:gd name="T2" fmla="*/ 35731 w 43200"/>
                <a:gd name="T3" fmla="*/ 468950 h 43200"/>
                <a:gd name="T4" fmla="*/ 114605 w 43200"/>
                <a:gd name="T5" fmla="*/ 644834 h 43200"/>
                <a:gd name="T6" fmla="*/ 96276 w 43200"/>
                <a:gd name="T7" fmla="*/ 651874 h 43200"/>
                <a:gd name="T8" fmla="*/ 272584 w 43200"/>
                <a:gd name="T9" fmla="*/ 722272 h 43200"/>
                <a:gd name="T10" fmla="*/ 261533 w 43200"/>
                <a:gd name="T11" fmla="*/ 690122 h 43200"/>
                <a:gd name="T12" fmla="*/ 476864 w 43200"/>
                <a:gd name="T13" fmla="*/ 642100 h 43200"/>
                <a:gd name="T14" fmla="*/ 472447 w 43200"/>
                <a:gd name="T15" fmla="*/ 677372 h 43200"/>
                <a:gd name="T16" fmla="*/ 564571 w 43200"/>
                <a:gd name="T17" fmla="*/ 424125 h 43200"/>
                <a:gd name="T18" fmla="*/ 618350 w 43200"/>
                <a:gd name="T19" fmla="*/ 555978 h 43200"/>
                <a:gd name="T20" fmla="*/ 691434 w 43200"/>
                <a:gd name="T21" fmla="*/ 283698 h 43200"/>
                <a:gd name="T22" fmla="*/ 667481 w 43200"/>
                <a:gd name="T23" fmla="*/ 333143 h 43200"/>
                <a:gd name="T24" fmla="*/ 633966 w 43200"/>
                <a:gd name="T25" fmla="*/ 100257 h 43200"/>
                <a:gd name="T26" fmla="*/ 635223 w 43200"/>
                <a:gd name="T27" fmla="*/ 123612 h 43200"/>
                <a:gd name="T28" fmla="*/ 481016 w 43200"/>
                <a:gd name="T29" fmla="*/ 73022 h 43200"/>
                <a:gd name="T30" fmla="*/ 493290 w 43200"/>
                <a:gd name="T31" fmla="*/ 43237 h 43200"/>
                <a:gd name="T32" fmla="*/ 366262 w 43200"/>
                <a:gd name="T33" fmla="*/ 87212 h 43200"/>
                <a:gd name="T34" fmla="*/ 372201 w 43200"/>
                <a:gd name="T35" fmla="*/ 61529 h 43200"/>
                <a:gd name="T36" fmla="*/ 231592 w 43200"/>
                <a:gd name="T37" fmla="*/ 95933 h 43200"/>
                <a:gd name="T38" fmla="*/ 253097 w 43200"/>
                <a:gd name="T39" fmla="*/ 120841 h 43200"/>
                <a:gd name="T40" fmla="*/ 68270 w 43200"/>
                <a:gd name="T41" fmla="*/ 291736 h 43200"/>
                <a:gd name="T42" fmla="*/ 64515 w 43200"/>
                <a:gd name="T43" fmla="*/ 265517 h 4320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43200" h="43200">
                  <a:moveTo>
                    <a:pt x="3900" y="14370"/>
                  </a:moveTo>
                  <a:cubicBezTo>
                    <a:pt x="3629" y="11657"/>
                    <a:pt x="4261" y="8921"/>
                    <a:pt x="5623" y="6907"/>
                  </a:cubicBezTo>
                  <a:cubicBezTo>
                    <a:pt x="7775" y="3726"/>
                    <a:pt x="11264" y="3017"/>
                    <a:pt x="14005" y="5202"/>
                  </a:cubicBezTo>
                  <a:cubicBezTo>
                    <a:pt x="15678" y="909"/>
                    <a:pt x="19914" y="22"/>
                    <a:pt x="22456" y="3432"/>
                  </a:cubicBezTo>
                  <a:cubicBezTo>
                    <a:pt x="23097" y="1683"/>
                    <a:pt x="24328" y="474"/>
                    <a:pt x="25749" y="200"/>
                  </a:cubicBezTo>
                  <a:cubicBezTo>
                    <a:pt x="27313" y="-102"/>
                    <a:pt x="28875" y="770"/>
                    <a:pt x="29833" y="2481"/>
                  </a:cubicBezTo>
                  <a:cubicBezTo>
                    <a:pt x="31215" y="267"/>
                    <a:pt x="33501" y="-460"/>
                    <a:pt x="35463" y="690"/>
                  </a:cubicBezTo>
                  <a:cubicBezTo>
                    <a:pt x="36958" y="1566"/>
                    <a:pt x="38030" y="3400"/>
                    <a:pt x="38318" y="5576"/>
                  </a:cubicBezTo>
                  <a:cubicBezTo>
                    <a:pt x="40046" y="6218"/>
                    <a:pt x="41422" y="7998"/>
                    <a:pt x="41982" y="10318"/>
                  </a:cubicBezTo>
                  <a:cubicBezTo>
                    <a:pt x="42389" y="12002"/>
                    <a:pt x="42331" y="13831"/>
                    <a:pt x="41818" y="15460"/>
                  </a:cubicBezTo>
                  <a:cubicBezTo>
                    <a:pt x="43079" y="17694"/>
                    <a:pt x="43520" y="20590"/>
                    <a:pt x="43016" y="23322"/>
                  </a:cubicBezTo>
                  <a:cubicBezTo>
                    <a:pt x="42346" y="26954"/>
                    <a:pt x="40128" y="29674"/>
                    <a:pt x="37404" y="30204"/>
                  </a:cubicBezTo>
                  <a:cubicBezTo>
                    <a:pt x="37391" y="32471"/>
                    <a:pt x="36658" y="34621"/>
                    <a:pt x="35395" y="36101"/>
                  </a:cubicBezTo>
                  <a:cubicBezTo>
                    <a:pt x="33476" y="38350"/>
                    <a:pt x="30704" y="38639"/>
                    <a:pt x="28555" y="36815"/>
                  </a:cubicBezTo>
                  <a:cubicBezTo>
                    <a:pt x="27860" y="39948"/>
                    <a:pt x="25999" y="42343"/>
                    <a:pt x="23667" y="43106"/>
                  </a:cubicBezTo>
                  <a:cubicBezTo>
                    <a:pt x="20919" y="44005"/>
                    <a:pt x="18051" y="42473"/>
                    <a:pt x="16480" y="39266"/>
                  </a:cubicBezTo>
                  <a:cubicBezTo>
                    <a:pt x="12772" y="42310"/>
                    <a:pt x="7956" y="40599"/>
                    <a:pt x="5804" y="35472"/>
                  </a:cubicBezTo>
                  <a:cubicBezTo>
                    <a:pt x="3690" y="35809"/>
                    <a:pt x="1705" y="34024"/>
                    <a:pt x="1110" y="31250"/>
                  </a:cubicBezTo>
                  <a:cubicBezTo>
                    <a:pt x="679" y="29243"/>
                    <a:pt x="1060" y="27077"/>
                    <a:pt x="2113" y="25551"/>
                  </a:cubicBezTo>
                  <a:cubicBezTo>
                    <a:pt x="619" y="24354"/>
                    <a:pt x="-213" y="22057"/>
                    <a:pt x="-5" y="19704"/>
                  </a:cubicBezTo>
                  <a:cubicBezTo>
                    <a:pt x="239" y="16949"/>
                    <a:pt x="1845" y="14791"/>
                    <a:pt x="3863" y="14507"/>
                  </a:cubicBezTo>
                  <a:cubicBezTo>
                    <a:pt x="3875" y="14461"/>
                    <a:pt x="3888" y="14416"/>
                    <a:pt x="3900" y="14370"/>
                  </a:cubicBezTo>
                  <a:close/>
                </a:path>
                <a:path w="43200" h="43200" fill="none">
                  <a:moveTo>
                    <a:pt x="4693" y="26177"/>
                  </a:moveTo>
                  <a:cubicBezTo>
                    <a:pt x="3809" y="26271"/>
                    <a:pt x="2925" y="25993"/>
                    <a:pt x="2160" y="25380"/>
                  </a:cubicBezTo>
                  <a:moveTo>
                    <a:pt x="6928" y="34899"/>
                  </a:moveTo>
                  <a:cubicBezTo>
                    <a:pt x="6573" y="35092"/>
                    <a:pt x="6200" y="35220"/>
                    <a:pt x="5820" y="35280"/>
                  </a:cubicBezTo>
                  <a:moveTo>
                    <a:pt x="16478" y="39090"/>
                  </a:moveTo>
                  <a:cubicBezTo>
                    <a:pt x="16211" y="38544"/>
                    <a:pt x="15987" y="37961"/>
                    <a:pt x="15810" y="37350"/>
                  </a:cubicBezTo>
                  <a:moveTo>
                    <a:pt x="28827" y="34751"/>
                  </a:moveTo>
                  <a:cubicBezTo>
                    <a:pt x="28788" y="35398"/>
                    <a:pt x="28698" y="36038"/>
                    <a:pt x="28560" y="36660"/>
                  </a:cubicBezTo>
                  <a:moveTo>
                    <a:pt x="34129" y="22954"/>
                  </a:moveTo>
                  <a:cubicBezTo>
                    <a:pt x="36133" y="24282"/>
                    <a:pt x="37398" y="27058"/>
                    <a:pt x="37380" y="30090"/>
                  </a:cubicBezTo>
                  <a:moveTo>
                    <a:pt x="41798" y="15354"/>
                  </a:moveTo>
                  <a:cubicBezTo>
                    <a:pt x="41473" y="16386"/>
                    <a:pt x="40978" y="17302"/>
                    <a:pt x="40350" y="18030"/>
                  </a:cubicBezTo>
                  <a:moveTo>
                    <a:pt x="38324" y="5426"/>
                  </a:moveTo>
                  <a:cubicBezTo>
                    <a:pt x="38379" y="5843"/>
                    <a:pt x="38405" y="6266"/>
                    <a:pt x="38400" y="6690"/>
                  </a:cubicBezTo>
                  <a:moveTo>
                    <a:pt x="29078" y="3952"/>
                  </a:moveTo>
                  <a:cubicBezTo>
                    <a:pt x="29267" y="3369"/>
                    <a:pt x="29516" y="2826"/>
                    <a:pt x="29820" y="2340"/>
                  </a:cubicBezTo>
                  <a:moveTo>
                    <a:pt x="22141" y="4720"/>
                  </a:moveTo>
                  <a:cubicBezTo>
                    <a:pt x="22218" y="4238"/>
                    <a:pt x="22339" y="3771"/>
                    <a:pt x="22500" y="3330"/>
                  </a:cubicBezTo>
                  <a:moveTo>
                    <a:pt x="14000" y="5192"/>
                  </a:moveTo>
                  <a:cubicBezTo>
                    <a:pt x="14472" y="5568"/>
                    <a:pt x="14908" y="6021"/>
                    <a:pt x="15300" y="6540"/>
                  </a:cubicBezTo>
                  <a:moveTo>
                    <a:pt x="4127" y="15789"/>
                  </a:moveTo>
                  <a:cubicBezTo>
                    <a:pt x="4024" y="15325"/>
                    <a:pt x="3948" y="14851"/>
                    <a:pt x="3900" y="14370"/>
                  </a:cubicBezTo>
                </a:path>
              </a:pathLst>
            </a:custGeom>
            <a:solidFill>
              <a:srgbClr val="C2FFF0">
                <a:alpha val="36862"/>
              </a:srgbClr>
            </a:solidFill>
            <a:ln w="9525" cap="flat" cmpd="sng">
              <a:solidFill>
                <a:srgbClr val="000000"/>
              </a:solidFill>
              <a:prstDash val="solid"/>
              <a:round/>
              <a:headEnd/>
              <a:tailEnd/>
            </a:ln>
            <a:effectLst>
              <a:outerShdw blurRad="40000" dist="23000" dir="5400000" rotWithShape="0">
                <a:srgbClr val="000000">
                  <a:alpha val="34999"/>
                </a:srgbClr>
              </a:outerShdw>
            </a:effectLst>
          </p:spPr>
          <p:txBody>
            <a:bodyPr anchor="ctr"/>
            <a:lstStyle/>
            <a:p>
              <a:endParaRPr lang="en-US" sz="1800"/>
            </a:p>
          </p:txBody>
        </p:sp>
        <p:sp>
          <p:nvSpPr>
            <p:cNvPr id="12" name="Cloud 11"/>
            <p:cNvSpPr>
              <a:spLocks/>
            </p:cNvSpPr>
            <p:nvPr/>
          </p:nvSpPr>
          <p:spPr bwMode="auto">
            <a:xfrm>
              <a:off x="7300014" y="4748912"/>
              <a:ext cx="714626" cy="798213"/>
            </a:xfrm>
            <a:custGeom>
              <a:avLst/>
              <a:gdLst>
                <a:gd name="T0" fmla="*/ 77633 w 43200"/>
                <a:gd name="T1" fmla="*/ 483676 h 43200"/>
                <a:gd name="T2" fmla="*/ 35731 w 43200"/>
                <a:gd name="T3" fmla="*/ 468950 h 43200"/>
                <a:gd name="T4" fmla="*/ 114605 w 43200"/>
                <a:gd name="T5" fmla="*/ 644834 h 43200"/>
                <a:gd name="T6" fmla="*/ 96276 w 43200"/>
                <a:gd name="T7" fmla="*/ 651874 h 43200"/>
                <a:gd name="T8" fmla="*/ 272584 w 43200"/>
                <a:gd name="T9" fmla="*/ 722272 h 43200"/>
                <a:gd name="T10" fmla="*/ 261533 w 43200"/>
                <a:gd name="T11" fmla="*/ 690122 h 43200"/>
                <a:gd name="T12" fmla="*/ 476864 w 43200"/>
                <a:gd name="T13" fmla="*/ 642100 h 43200"/>
                <a:gd name="T14" fmla="*/ 472447 w 43200"/>
                <a:gd name="T15" fmla="*/ 677372 h 43200"/>
                <a:gd name="T16" fmla="*/ 564571 w 43200"/>
                <a:gd name="T17" fmla="*/ 424125 h 43200"/>
                <a:gd name="T18" fmla="*/ 618350 w 43200"/>
                <a:gd name="T19" fmla="*/ 555978 h 43200"/>
                <a:gd name="T20" fmla="*/ 691434 w 43200"/>
                <a:gd name="T21" fmla="*/ 283698 h 43200"/>
                <a:gd name="T22" fmla="*/ 667481 w 43200"/>
                <a:gd name="T23" fmla="*/ 333143 h 43200"/>
                <a:gd name="T24" fmla="*/ 633966 w 43200"/>
                <a:gd name="T25" fmla="*/ 100257 h 43200"/>
                <a:gd name="T26" fmla="*/ 635223 w 43200"/>
                <a:gd name="T27" fmla="*/ 123612 h 43200"/>
                <a:gd name="T28" fmla="*/ 481016 w 43200"/>
                <a:gd name="T29" fmla="*/ 73022 h 43200"/>
                <a:gd name="T30" fmla="*/ 493290 w 43200"/>
                <a:gd name="T31" fmla="*/ 43237 h 43200"/>
                <a:gd name="T32" fmla="*/ 366262 w 43200"/>
                <a:gd name="T33" fmla="*/ 87212 h 43200"/>
                <a:gd name="T34" fmla="*/ 372201 w 43200"/>
                <a:gd name="T35" fmla="*/ 61529 h 43200"/>
                <a:gd name="T36" fmla="*/ 231592 w 43200"/>
                <a:gd name="T37" fmla="*/ 95933 h 43200"/>
                <a:gd name="T38" fmla="*/ 253097 w 43200"/>
                <a:gd name="T39" fmla="*/ 120841 h 43200"/>
                <a:gd name="T40" fmla="*/ 68270 w 43200"/>
                <a:gd name="T41" fmla="*/ 291736 h 43200"/>
                <a:gd name="T42" fmla="*/ 64515 w 43200"/>
                <a:gd name="T43" fmla="*/ 265517 h 4320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43200" h="43200">
                  <a:moveTo>
                    <a:pt x="3900" y="14370"/>
                  </a:moveTo>
                  <a:cubicBezTo>
                    <a:pt x="3629" y="11657"/>
                    <a:pt x="4261" y="8921"/>
                    <a:pt x="5623" y="6907"/>
                  </a:cubicBezTo>
                  <a:cubicBezTo>
                    <a:pt x="7775" y="3726"/>
                    <a:pt x="11264" y="3017"/>
                    <a:pt x="14005" y="5202"/>
                  </a:cubicBezTo>
                  <a:cubicBezTo>
                    <a:pt x="15678" y="909"/>
                    <a:pt x="19914" y="22"/>
                    <a:pt x="22456" y="3432"/>
                  </a:cubicBezTo>
                  <a:cubicBezTo>
                    <a:pt x="23097" y="1683"/>
                    <a:pt x="24328" y="474"/>
                    <a:pt x="25749" y="200"/>
                  </a:cubicBezTo>
                  <a:cubicBezTo>
                    <a:pt x="27313" y="-102"/>
                    <a:pt x="28875" y="770"/>
                    <a:pt x="29833" y="2481"/>
                  </a:cubicBezTo>
                  <a:cubicBezTo>
                    <a:pt x="31215" y="267"/>
                    <a:pt x="33501" y="-460"/>
                    <a:pt x="35463" y="690"/>
                  </a:cubicBezTo>
                  <a:cubicBezTo>
                    <a:pt x="36958" y="1566"/>
                    <a:pt x="38030" y="3400"/>
                    <a:pt x="38318" y="5576"/>
                  </a:cubicBezTo>
                  <a:cubicBezTo>
                    <a:pt x="40046" y="6218"/>
                    <a:pt x="41422" y="7998"/>
                    <a:pt x="41982" y="10318"/>
                  </a:cubicBezTo>
                  <a:cubicBezTo>
                    <a:pt x="42389" y="12002"/>
                    <a:pt x="42331" y="13831"/>
                    <a:pt x="41818" y="15460"/>
                  </a:cubicBezTo>
                  <a:cubicBezTo>
                    <a:pt x="43079" y="17694"/>
                    <a:pt x="43520" y="20590"/>
                    <a:pt x="43016" y="23322"/>
                  </a:cubicBezTo>
                  <a:cubicBezTo>
                    <a:pt x="42346" y="26954"/>
                    <a:pt x="40128" y="29674"/>
                    <a:pt x="37404" y="30204"/>
                  </a:cubicBezTo>
                  <a:cubicBezTo>
                    <a:pt x="37391" y="32471"/>
                    <a:pt x="36658" y="34621"/>
                    <a:pt x="35395" y="36101"/>
                  </a:cubicBezTo>
                  <a:cubicBezTo>
                    <a:pt x="33476" y="38350"/>
                    <a:pt x="30704" y="38639"/>
                    <a:pt x="28555" y="36815"/>
                  </a:cubicBezTo>
                  <a:cubicBezTo>
                    <a:pt x="27860" y="39948"/>
                    <a:pt x="25999" y="42343"/>
                    <a:pt x="23667" y="43106"/>
                  </a:cubicBezTo>
                  <a:cubicBezTo>
                    <a:pt x="20919" y="44005"/>
                    <a:pt x="18051" y="42473"/>
                    <a:pt x="16480" y="39266"/>
                  </a:cubicBezTo>
                  <a:cubicBezTo>
                    <a:pt x="12772" y="42310"/>
                    <a:pt x="7956" y="40599"/>
                    <a:pt x="5804" y="35472"/>
                  </a:cubicBezTo>
                  <a:cubicBezTo>
                    <a:pt x="3690" y="35809"/>
                    <a:pt x="1705" y="34024"/>
                    <a:pt x="1110" y="31250"/>
                  </a:cubicBezTo>
                  <a:cubicBezTo>
                    <a:pt x="679" y="29243"/>
                    <a:pt x="1060" y="27077"/>
                    <a:pt x="2113" y="25551"/>
                  </a:cubicBezTo>
                  <a:cubicBezTo>
                    <a:pt x="619" y="24354"/>
                    <a:pt x="-213" y="22057"/>
                    <a:pt x="-5" y="19704"/>
                  </a:cubicBezTo>
                  <a:cubicBezTo>
                    <a:pt x="239" y="16949"/>
                    <a:pt x="1845" y="14791"/>
                    <a:pt x="3863" y="14507"/>
                  </a:cubicBezTo>
                  <a:cubicBezTo>
                    <a:pt x="3875" y="14461"/>
                    <a:pt x="3888" y="14416"/>
                    <a:pt x="3900" y="14370"/>
                  </a:cubicBezTo>
                  <a:close/>
                </a:path>
                <a:path w="43200" h="43200" fill="none">
                  <a:moveTo>
                    <a:pt x="4693" y="26177"/>
                  </a:moveTo>
                  <a:cubicBezTo>
                    <a:pt x="3809" y="26271"/>
                    <a:pt x="2925" y="25993"/>
                    <a:pt x="2160" y="25380"/>
                  </a:cubicBezTo>
                  <a:moveTo>
                    <a:pt x="6928" y="34899"/>
                  </a:moveTo>
                  <a:cubicBezTo>
                    <a:pt x="6573" y="35092"/>
                    <a:pt x="6200" y="35220"/>
                    <a:pt x="5820" y="35280"/>
                  </a:cubicBezTo>
                  <a:moveTo>
                    <a:pt x="16478" y="39090"/>
                  </a:moveTo>
                  <a:cubicBezTo>
                    <a:pt x="16211" y="38544"/>
                    <a:pt x="15987" y="37961"/>
                    <a:pt x="15810" y="37350"/>
                  </a:cubicBezTo>
                  <a:moveTo>
                    <a:pt x="28827" y="34751"/>
                  </a:moveTo>
                  <a:cubicBezTo>
                    <a:pt x="28788" y="35398"/>
                    <a:pt x="28698" y="36038"/>
                    <a:pt x="28560" y="36660"/>
                  </a:cubicBezTo>
                  <a:moveTo>
                    <a:pt x="34129" y="22954"/>
                  </a:moveTo>
                  <a:cubicBezTo>
                    <a:pt x="36133" y="24282"/>
                    <a:pt x="37398" y="27058"/>
                    <a:pt x="37380" y="30090"/>
                  </a:cubicBezTo>
                  <a:moveTo>
                    <a:pt x="41798" y="15354"/>
                  </a:moveTo>
                  <a:cubicBezTo>
                    <a:pt x="41473" y="16386"/>
                    <a:pt x="40978" y="17302"/>
                    <a:pt x="40350" y="18030"/>
                  </a:cubicBezTo>
                  <a:moveTo>
                    <a:pt x="38324" y="5426"/>
                  </a:moveTo>
                  <a:cubicBezTo>
                    <a:pt x="38379" y="5843"/>
                    <a:pt x="38405" y="6266"/>
                    <a:pt x="38400" y="6690"/>
                  </a:cubicBezTo>
                  <a:moveTo>
                    <a:pt x="29078" y="3952"/>
                  </a:moveTo>
                  <a:cubicBezTo>
                    <a:pt x="29267" y="3369"/>
                    <a:pt x="29516" y="2826"/>
                    <a:pt x="29820" y="2340"/>
                  </a:cubicBezTo>
                  <a:moveTo>
                    <a:pt x="22141" y="4720"/>
                  </a:moveTo>
                  <a:cubicBezTo>
                    <a:pt x="22218" y="4238"/>
                    <a:pt x="22339" y="3771"/>
                    <a:pt x="22500" y="3330"/>
                  </a:cubicBezTo>
                  <a:moveTo>
                    <a:pt x="14000" y="5192"/>
                  </a:moveTo>
                  <a:cubicBezTo>
                    <a:pt x="14472" y="5568"/>
                    <a:pt x="14908" y="6021"/>
                    <a:pt x="15300" y="6540"/>
                  </a:cubicBezTo>
                  <a:moveTo>
                    <a:pt x="4127" y="15789"/>
                  </a:moveTo>
                  <a:cubicBezTo>
                    <a:pt x="4024" y="15325"/>
                    <a:pt x="3948" y="14851"/>
                    <a:pt x="3900" y="14370"/>
                  </a:cubicBezTo>
                </a:path>
              </a:pathLst>
            </a:custGeom>
            <a:solidFill>
              <a:srgbClr val="C2FFF0">
                <a:alpha val="36862"/>
              </a:srgbClr>
            </a:solidFill>
            <a:ln w="9525" cap="flat" cmpd="sng">
              <a:solidFill>
                <a:srgbClr val="000000"/>
              </a:solidFill>
              <a:prstDash val="solid"/>
              <a:round/>
              <a:headEnd/>
              <a:tailEnd/>
            </a:ln>
            <a:effectLst>
              <a:outerShdw blurRad="40000" dist="23000" dir="5400000" rotWithShape="0">
                <a:srgbClr val="000000">
                  <a:alpha val="34999"/>
                </a:srgbClr>
              </a:outerShdw>
            </a:effectLst>
          </p:spPr>
          <p:txBody>
            <a:bodyPr anchor="ctr"/>
            <a:lstStyle/>
            <a:p>
              <a:endParaRPr lang="en-US" sz="1800"/>
            </a:p>
          </p:txBody>
        </p:sp>
        <p:sp>
          <p:nvSpPr>
            <p:cNvPr id="13" name="Cloud 12"/>
            <p:cNvSpPr>
              <a:spLocks/>
            </p:cNvSpPr>
            <p:nvPr/>
          </p:nvSpPr>
          <p:spPr bwMode="auto">
            <a:xfrm>
              <a:off x="5863299" y="2377805"/>
              <a:ext cx="714626" cy="800175"/>
            </a:xfrm>
            <a:custGeom>
              <a:avLst/>
              <a:gdLst>
                <a:gd name="T0" fmla="*/ 77633 w 43200"/>
                <a:gd name="T1" fmla="*/ 484865 h 43200"/>
                <a:gd name="T2" fmla="*/ 35731 w 43200"/>
                <a:gd name="T3" fmla="*/ 470103 h 43200"/>
                <a:gd name="T4" fmla="*/ 114605 w 43200"/>
                <a:gd name="T5" fmla="*/ 646419 h 43200"/>
                <a:gd name="T6" fmla="*/ 96276 w 43200"/>
                <a:gd name="T7" fmla="*/ 653476 h 43200"/>
                <a:gd name="T8" fmla="*/ 272584 w 43200"/>
                <a:gd name="T9" fmla="*/ 724047 h 43200"/>
                <a:gd name="T10" fmla="*/ 261533 w 43200"/>
                <a:gd name="T11" fmla="*/ 691818 h 43200"/>
                <a:gd name="T12" fmla="*/ 476864 w 43200"/>
                <a:gd name="T13" fmla="*/ 643678 h 43200"/>
                <a:gd name="T14" fmla="*/ 472447 w 43200"/>
                <a:gd name="T15" fmla="*/ 679037 h 43200"/>
                <a:gd name="T16" fmla="*/ 564571 w 43200"/>
                <a:gd name="T17" fmla="*/ 425167 h 43200"/>
                <a:gd name="T18" fmla="*/ 618350 w 43200"/>
                <a:gd name="T19" fmla="*/ 557344 h 43200"/>
                <a:gd name="T20" fmla="*/ 691434 w 43200"/>
                <a:gd name="T21" fmla="*/ 284396 h 43200"/>
                <a:gd name="T22" fmla="*/ 667481 w 43200"/>
                <a:gd name="T23" fmla="*/ 333962 h 43200"/>
                <a:gd name="T24" fmla="*/ 633966 w 43200"/>
                <a:gd name="T25" fmla="*/ 100503 h 43200"/>
                <a:gd name="T26" fmla="*/ 635223 w 43200"/>
                <a:gd name="T27" fmla="*/ 123916 h 43200"/>
                <a:gd name="T28" fmla="*/ 481016 w 43200"/>
                <a:gd name="T29" fmla="*/ 73201 h 43200"/>
                <a:gd name="T30" fmla="*/ 493290 w 43200"/>
                <a:gd name="T31" fmla="*/ 43343 h 43200"/>
                <a:gd name="T32" fmla="*/ 366262 w 43200"/>
                <a:gd name="T33" fmla="*/ 87427 h 43200"/>
                <a:gd name="T34" fmla="*/ 372201 w 43200"/>
                <a:gd name="T35" fmla="*/ 61680 h 43200"/>
                <a:gd name="T36" fmla="*/ 231592 w 43200"/>
                <a:gd name="T37" fmla="*/ 96169 h 43200"/>
                <a:gd name="T38" fmla="*/ 253097 w 43200"/>
                <a:gd name="T39" fmla="*/ 121138 h 43200"/>
                <a:gd name="T40" fmla="*/ 68270 w 43200"/>
                <a:gd name="T41" fmla="*/ 292453 h 43200"/>
                <a:gd name="T42" fmla="*/ 64515 w 43200"/>
                <a:gd name="T43" fmla="*/ 266169 h 4320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43200" h="43200">
                  <a:moveTo>
                    <a:pt x="3900" y="14370"/>
                  </a:moveTo>
                  <a:cubicBezTo>
                    <a:pt x="3629" y="11657"/>
                    <a:pt x="4261" y="8921"/>
                    <a:pt x="5623" y="6907"/>
                  </a:cubicBezTo>
                  <a:cubicBezTo>
                    <a:pt x="7775" y="3726"/>
                    <a:pt x="11264" y="3017"/>
                    <a:pt x="14005" y="5202"/>
                  </a:cubicBezTo>
                  <a:cubicBezTo>
                    <a:pt x="15678" y="909"/>
                    <a:pt x="19914" y="22"/>
                    <a:pt x="22456" y="3432"/>
                  </a:cubicBezTo>
                  <a:cubicBezTo>
                    <a:pt x="23097" y="1683"/>
                    <a:pt x="24328" y="474"/>
                    <a:pt x="25749" y="200"/>
                  </a:cubicBezTo>
                  <a:cubicBezTo>
                    <a:pt x="27313" y="-102"/>
                    <a:pt x="28875" y="770"/>
                    <a:pt x="29833" y="2481"/>
                  </a:cubicBezTo>
                  <a:cubicBezTo>
                    <a:pt x="31215" y="267"/>
                    <a:pt x="33501" y="-460"/>
                    <a:pt x="35463" y="690"/>
                  </a:cubicBezTo>
                  <a:cubicBezTo>
                    <a:pt x="36958" y="1566"/>
                    <a:pt x="38030" y="3400"/>
                    <a:pt x="38318" y="5576"/>
                  </a:cubicBezTo>
                  <a:cubicBezTo>
                    <a:pt x="40046" y="6218"/>
                    <a:pt x="41422" y="7998"/>
                    <a:pt x="41982" y="10318"/>
                  </a:cubicBezTo>
                  <a:cubicBezTo>
                    <a:pt x="42389" y="12002"/>
                    <a:pt x="42331" y="13831"/>
                    <a:pt x="41818" y="15460"/>
                  </a:cubicBezTo>
                  <a:cubicBezTo>
                    <a:pt x="43079" y="17694"/>
                    <a:pt x="43520" y="20590"/>
                    <a:pt x="43016" y="23322"/>
                  </a:cubicBezTo>
                  <a:cubicBezTo>
                    <a:pt x="42346" y="26954"/>
                    <a:pt x="40128" y="29674"/>
                    <a:pt x="37404" y="30204"/>
                  </a:cubicBezTo>
                  <a:cubicBezTo>
                    <a:pt x="37391" y="32471"/>
                    <a:pt x="36658" y="34621"/>
                    <a:pt x="35395" y="36101"/>
                  </a:cubicBezTo>
                  <a:cubicBezTo>
                    <a:pt x="33476" y="38350"/>
                    <a:pt x="30704" y="38639"/>
                    <a:pt x="28555" y="36815"/>
                  </a:cubicBezTo>
                  <a:cubicBezTo>
                    <a:pt x="27860" y="39948"/>
                    <a:pt x="25999" y="42343"/>
                    <a:pt x="23667" y="43106"/>
                  </a:cubicBezTo>
                  <a:cubicBezTo>
                    <a:pt x="20919" y="44005"/>
                    <a:pt x="18051" y="42473"/>
                    <a:pt x="16480" y="39266"/>
                  </a:cubicBezTo>
                  <a:cubicBezTo>
                    <a:pt x="12772" y="42310"/>
                    <a:pt x="7956" y="40599"/>
                    <a:pt x="5804" y="35472"/>
                  </a:cubicBezTo>
                  <a:cubicBezTo>
                    <a:pt x="3690" y="35809"/>
                    <a:pt x="1705" y="34024"/>
                    <a:pt x="1110" y="31250"/>
                  </a:cubicBezTo>
                  <a:cubicBezTo>
                    <a:pt x="679" y="29243"/>
                    <a:pt x="1060" y="27077"/>
                    <a:pt x="2113" y="25551"/>
                  </a:cubicBezTo>
                  <a:cubicBezTo>
                    <a:pt x="619" y="24354"/>
                    <a:pt x="-213" y="22057"/>
                    <a:pt x="-5" y="19704"/>
                  </a:cubicBezTo>
                  <a:cubicBezTo>
                    <a:pt x="239" y="16949"/>
                    <a:pt x="1845" y="14791"/>
                    <a:pt x="3863" y="14507"/>
                  </a:cubicBezTo>
                  <a:cubicBezTo>
                    <a:pt x="3875" y="14461"/>
                    <a:pt x="3888" y="14416"/>
                    <a:pt x="3900" y="14370"/>
                  </a:cubicBezTo>
                  <a:close/>
                </a:path>
                <a:path w="43200" h="43200" fill="none">
                  <a:moveTo>
                    <a:pt x="4693" y="26177"/>
                  </a:moveTo>
                  <a:cubicBezTo>
                    <a:pt x="3809" y="26271"/>
                    <a:pt x="2925" y="25993"/>
                    <a:pt x="2160" y="25380"/>
                  </a:cubicBezTo>
                  <a:moveTo>
                    <a:pt x="6928" y="34899"/>
                  </a:moveTo>
                  <a:cubicBezTo>
                    <a:pt x="6573" y="35092"/>
                    <a:pt x="6200" y="35220"/>
                    <a:pt x="5820" y="35280"/>
                  </a:cubicBezTo>
                  <a:moveTo>
                    <a:pt x="16478" y="39090"/>
                  </a:moveTo>
                  <a:cubicBezTo>
                    <a:pt x="16211" y="38544"/>
                    <a:pt x="15987" y="37961"/>
                    <a:pt x="15810" y="37350"/>
                  </a:cubicBezTo>
                  <a:moveTo>
                    <a:pt x="28827" y="34751"/>
                  </a:moveTo>
                  <a:cubicBezTo>
                    <a:pt x="28788" y="35398"/>
                    <a:pt x="28698" y="36038"/>
                    <a:pt x="28560" y="36660"/>
                  </a:cubicBezTo>
                  <a:moveTo>
                    <a:pt x="34129" y="22954"/>
                  </a:moveTo>
                  <a:cubicBezTo>
                    <a:pt x="36133" y="24282"/>
                    <a:pt x="37398" y="27058"/>
                    <a:pt x="37380" y="30090"/>
                  </a:cubicBezTo>
                  <a:moveTo>
                    <a:pt x="41798" y="15354"/>
                  </a:moveTo>
                  <a:cubicBezTo>
                    <a:pt x="41473" y="16386"/>
                    <a:pt x="40978" y="17302"/>
                    <a:pt x="40350" y="18030"/>
                  </a:cubicBezTo>
                  <a:moveTo>
                    <a:pt x="38324" y="5426"/>
                  </a:moveTo>
                  <a:cubicBezTo>
                    <a:pt x="38379" y="5843"/>
                    <a:pt x="38405" y="6266"/>
                    <a:pt x="38400" y="6690"/>
                  </a:cubicBezTo>
                  <a:moveTo>
                    <a:pt x="29078" y="3952"/>
                  </a:moveTo>
                  <a:cubicBezTo>
                    <a:pt x="29267" y="3369"/>
                    <a:pt x="29516" y="2826"/>
                    <a:pt x="29820" y="2340"/>
                  </a:cubicBezTo>
                  <a:moveTo>
                    <a:pt x="22141" y="4720"/>
                  </a:moveTo>
                  <a:cubicBezTo>
                    <a:pt x="22218" y="4238"/>
                    <a:pt x="22339" y="3771"/>
                    <a:pt x="22500" y="3330"/>
                  </a:cubicBezTo>
                  <a:moveTo>
                    <a:pt x="14000" y="5192"/>
                  </a:moveTo>
                  <a:cubicBezTo>
                    <a:pt x="14472" y="5568"/>
                    <a:pt x="14908" y="6021"/>
                    <a:pt x="15300" y="6540"/>
                  </a:cubicBezTo>
                  <a:moveTo>
                    <a:pt x="4127" y="15789"/>
                  </a:moveTo>
                  <a:cubicBezTo>
                    <a:pt x="4024" y="15325"/>
                    <a:pt x="3948" y="14851"/>
                    <a:pt x="3900" y="14370"/>
                  </a:cubicBezTo>
                </a:path>
              </a:pathLst>
            </a:custGeom>
            <a:solidFill>
              <a:srgbClr val="C2FFF0">
                <a:alpha val="36862"/>
              </a:srgbClr>
            </a:solidFill>
            <a:ln w="9525" cap="flat" cmpd="sng">
              <a:solidFill>
                <a:srgbClr val="000000"/>
              </a:solidFill>
              <a:prstDash val="solid"/>
              <a:round/>
              <a:headEnd/>
              <a:tailEnd/>
            </a:ln>
            <a:effectLst>
              <a:outerShdw blurRad="40000" dist="23000" dir="5400000" rotWithShape="0">
                <a:srgbClr val="000000">
                  <a:alpha val="34999"/>
                </a:srgbClr>
              </a:outerShdw>
            </a:effectLst>
          </p:spPr>
          <p:txBody>
            <a:bodyPr anchor="ctr"/>
            <a:lstStyle/>
            <a:p>
              <a:endParaRPr lang="en-US" sz="1800"/>
            </a:p>
          </p:txBody>
        </p:sp>
        <p:sp>
          <p:nvSpPr>
            <p:cNvPr id="14" name="Cloud 13"/>
            <p:cNvSpPr>
              <a:spLocks/>
            </p:cNvSpPr>
            <p:nvPr/>
          </p:nvSpPr>
          <p:spPr bwMode="auto">
            <a:xfrm>
              <a:off x="8718071" y="3097571"/>
              <a:ext cx="714626" cy="800175"/>
            </a:xfrm>
            <a:custGeom>
              <a:avLst/>
              <a:gdLst>
                <a:gd name="T0" fmla="*/ 77633 w 43200"/>
                <a:gd name="T1" fmla="*/ 484865 h 43200"/>
                <a:gd name="T2" fmla="*/ 35731 w 43200"/>
                <a:gd name="T3" fmla="*/ 470103 h 43200"/>
                <a:gd name="T4" fmla="*/ 114605 w 43200"/>
                <a:gd name="T5" fmla="*/ 646419 h 43200"/>
                <a:gd name="T6" fmla="*/ 96276 w 43200"/>
                <a:gd name="T7" fmla="*/ 653476 h 43200"/>
                <a:gd name="T8" fmla="*/ 272584 w 43200"/>
                <a:gd name="T9" fmla="*/ 724047 h 43200"/>
                <a:gd name="T10" fmla="*/ 261533 w 43200"/>
                <a:gd name="T11" fmla="*/ 691818 h 43200"/>
                <a:gd name="T12" fmla="*/ 476864 w 43200"/>
                <a:gd name="T13" fmla="*/ 643678 h 43200"/>
                <a:gd name="T14" fmla="*/ 472447 w 43200"/>
                <a:gd name="T15" fmla="*/ 679037 h 43200"/>
                <a:gd name="T16" fmla="*/ 564571 w 43200"/>
                <a:gd name="T17" fmla="*/ 425167 h 43200"/>
                <a:gd name="T18" fmla="*/ 618350 w 43200"/>
                <a:gd name="T19" fmla="*/ 557344 h 43200"/>
                <a:gd name="T20" fmla="*/ 691434 w 43200"/>
                <a:gd name="T21" fmla="*/ 284396 h 43200"/>
                <a:gd name="T22" fmla="*/ 667481 w 43200"/>
                <a:gd name="T23" fmla="*/ 333962 h 43200"/>
                <a:gd name="T24" fmla="*/ 633966 w 43200"/>
                <a:gd name="T25" fmla="*/ 100503 h 43200"/>
                <a:gd name="T26" fmla="*/ 635223 w 43200"/>
                <a:gd name="T27" fmla="*/ 123916 h 43200"/>
                <a:gd name="T28" fmla="*/ 481016 w 43200"/>
                <a:gd name="T29" fmla="*/ 73201 h 43200"/>
                <a:gd name="T30" fmla="*/ 493290 w 43200"/>
                <a:gd name="T31" fmla="*/ 43343 h 43200"/>
                <a:gd name="T32" fmla="*/ 366262 w 43200"/>
                <a:gd name="T33" fmla="*/ 87427 h 43200"/>
                <a:gd name="T34" fmla="*/ 372201 w 43200"/>
                <a:gd name="T35" fmla="*/ 61680 h 43200"/>
                <a:gd name="T36" fmla="*/ 231592 w 43200"/>
                <a:gd name="T37" fmla="*/ 96169 h 43200"/>
                <a:gd name="T38" fmla="*/ 253097 w 43200"/>
                <a:gd name="T39" fmla="*/ 121138 h 43200"/>
                <a:gd name="T40" fmla="*/ 68270 w 43200"/>
                <a:gd name="T41" fmla="*/ 292453 h 43200"/>
                <a:gd name="T42" fmla="*/ 64515 w 43200"/>
                <a:gd name="T43" fmla="*/ 266169 h 4320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43200" h="43200">
                  <a:moveTo>
                    <a:pt x="3900" y="14370"/>
                  </a:moveTo>
                  <a:cubicBezTo>
                    <a:pt x="3629" y="11657"/>
                    <a:pt x="4261" y="8921"/>
                    <a:pt x="5623" y="6907"/>
                  </a:cubicBezTo>
                  <a:cubicBezTo>
                    <a:pt x="7775" y="3726"/>
                    <a:pt x="11264" y="3017"/>
                    <a:pt x="14005" y="5202"/>
                  </a:cubicBezTo>
                  <a:cubicBezTo>
                    <a:pt x="15678" y="909"/>
                    <a:pt x="19914" y="22"/>
                    <a:pt x="22456" y="3432"/>
                  </a:cubicBezTo>
                  <a:cubicBezTo>
                    <a:pt x="23097" y="1683"/>
                    <a:pt x="24328" y="474"/>
                    <a:pt x="25749" y="200"/>
                  </a:cubicBezTo>
                  <a:cubicBezTo>
                    <a:pt x="27313" y="-102"/>
                    <a:pt x="28875" y="770"/>
                    <a:pt x="29833" y="2481"/>
                  </a:cubicBezTo>
                  <a:cubicBezTo>
                    <a:pt x="31215" y="267"/>
                    <a:pt x="33501" y="-460"/>
                    <a:pt x="35463" y="690"/>
                  </a:cubicBezTo>
                  <a:cubicBezTo>
                    <a:pt x="36958" y="1566"/>
                    <a:pt x="38030" y="3400"/>
                    <a:pt x="38318" y="5576"/>
                  </a:cubicBezTo>
                  <a:cubicBezTo>
                    <a:pt x="40046" y="6218"/>
                    <a:pt x="41422" y="7998"/>
                    <a:pt x="41982" y="10318"/>
                  </a:cubicBezTo>
                  <a:cubicBezTo>
                    <a:pt x="42389" y="12002"/>
                    <a:pt x="42331" y="13831"/>
                    <a:pt x="41818" y="15460"/>
                  </a:cubicBezTo>
                  <a:cubicBezTo>
                    <a:pt x="43079" y="17694"/>
                    <a:pt x="43520" y="20590"/>
                    <a:pt x="43016" y="23322"/>
                  </a:cubicBezTo>
                  <a:cubicBezTo>
                    <a:pt x="42346" y="26954"/>
                    <a:pt x="40128" y="29674"/>
                    <a:pt x="37404" y="30204"/>
                  </a:cubicBezTo>
                  <a:cubicBezTo>
                    <a:pt x="37391" y="32471"/>
                    <a:pt x="36658" y="34621"/>
                    <a:pt x="35395" y="36101"/>
                  </a:cubicBezTo>
                  <a:cubicBezTo>
                    <a:pt x="33476" y="38350"/>
                    <a:pt x="30704" y="38639"/>
                    <a:pt x="28555" y="36815"/>
                  </a:cubicBezTo>
                  <a:cubicBezTo>
                    <a:pt x="27860" y="39948"/>
                    <a:pt x="25999" y="42343"/>
                    <a:pt x="23667" y="43106"/>
                  </a:cubicBezTo>
                  <a:cubicBezTo>
                    <a:pt x="20919" y="44005"/>
                    <a:pt x="18051" y="42473"/>
                    <a:pt x="16480" y="39266"/>
                  </a:cubicBezTo>
                  <a:cubicBezTo>
                    <a:pt x="12772" y="42310"/>
                    <a:pt x="7956" y="40599"/>
                    <a:pt x="5804" y="35472"/>
                  </a:cubicBezTo>
                  <a:cubicBezTo>
                    <a:pt x="3690" y="35809"/>
                    <a:pt x="1705" y="34024"/>
                    <a:pt x="1110" y="31250"/>
                  </a:cubicBezTo>
                  <a:cubicBezTo>
                    <a:pt x="679" y="29243"/>
                    <a:pt x="1060" y="27077"/>
                    <a:pt x="2113" y="25551"/>
                  </a:cubicBezTo>
                  <a:cubicBezTo>
                    <a:pt x="619" y="24354"/>
                    <a:pt x="-213" y="22057"/>
                    <a:pt x="-5" y="19704"/>
                  </a:cubicBezTo>
                  <a:cubicBezTo>
                    <a:pt x="239" y="16949"/>
                    <a:pt x="1845" y="14791"/>
                    <a:pt x="3863" y="14507"/>
                  </a:cubicBezTo>
                  <a:cubicBezTo>
                    <a:pt x="3875" y="14461"/>
                    <a:pt x="3888" y="14416"/>
                    <a:pt x="3900" y="14370"/>
                  </a:cubicBezTo>
                  <a:close/>
                </a:path>
                <a:path w="43200" h="43200" fill="none">
                  <a:moveTo>
                    <a:pt x="4693" y="26177"/>
                  </a:moveTo>
                  <a:cubicBezTo>
                    <a:pt x="3809" y="26271"/>
                    <a:pt x="2925" y="25993"/>
                    <a:pt x="2160" y="25380"/>
                  </a:cubicBezTo>
                  <a:moveTo>
                    <a:pt x="6928" y="34899"/>
                  </a:moveTo>
                  <a:cubicBezTo>
                    <a:pt x="6573" y="35092"/>
                    <a:pt x="6200" y="35220"/>
                    <a:pt x="5820" y="35280"/>
                  </a:cubicBezTo>
                  <a:moveTo>
                    <a:pt x="16478" y="39090"/>
                  </a:moveTo>
                  <a:cubicBezTo>
                    <a:pt x="16211" y="38544"/>
                    <a:pt x="15987" y="37961"/>
                    <a:pt x="15810" y="37350"/>
                  </a:cubicBezTo>
                  <a:moveTo>
                    <a:pt x="28827" y="34751"/>
                  </a:moveTo>
                  <a:cubicBezTo>
                    <a:pt x="28788" y="35398"/>
                    <a:pt x="28698" y="36038"/>
                    <a:pt x="28560" y="36660"/>
                  </a:cubicBezTo>
                  <a:moveTo>
                    <a:pt x="34129" y="22954"/>
                  </a:moveTo>
                  <a:cubicBezTo>
                    <a:pt x="36133" y="24282"/>
                    <a:pt x="37398" y="27058"/>
                    <a:pt x="37380" y="30090"/>
                  </a:cubicBezTo>
                  <a:moveTo>
                    <a:pt x="41798" y="15354"/>
                  </a:moveTo>
                  <a:cubicBezTo>
                    <a:pt x="41473" y="16386"/>
                    <a:pt x="40978" y="17302"/>
                    <a:pt x="40350" y="18030"/>
                  </a:cubicBezTo>
                  <a:moveTo>
                    <a:pt x="38324" y="5426"/>
                  </a:moveTo>
                  <a:cubicBezTo>
                    <a:pt x="38379" y="5843"/>
                    <a:pt x="38405" y="6266"/>
                    <a:pt x="38400" y="6690"/>
                  </a:cubicBezTo>
                  <a:moveTo>
                    <a:pt x="29078" y="3952"/>
                  </a:moveTo>
                  <a:cubicBezTo>
                    <a:pt x="29267" y="3369"/>
                    <a:pt x="29516" y="2826"/>
                    <a:pt x="29820" y="2340"/>
                  </a:cubicBezTo>
                  <a:moveTo>
                    <a:pt x="22141" y="4720"/>
                  </a:moveTo>
                  <a:cubicBezTo>
                    <a:pt x="22218" y="4238"/>
                    <a:pt x="22339" y="3771"/>
                    <a:pt x="22500" y="3330"/>
                  </a:cubicBezTo>
                  <a:moveTo>
                    <a:pt x="14000" y="5192"/>
                  </a:moveTo>
                  <a:cubicBezTo>
                    <a:pt x="14472" y="5568"/>
                    <a:pt x="14908" y="6021"/>
                    <a:pt x="15300" y="6540"/>
                  </a:cubicBezTo>
                  <a:moveTo>
                    <a:pt x="4127" y="15789"/>
                  </a:moveTo>
                  <a:cubicBezTo>
                    <a:pt x="4024" y="15325"/>
                    <a:pt x="3948" y="14851"/>
                    <a:pt x="3900" y="14370"/>
                  </a:cubicBezTo>
                </a:path>
              </a:pathLst>
            </a:custGeom>
            <a:solidFill>
              <a:srgbClr val="C2FFF0">
                <a:alpha val="36862"/>
              </a:srgbClr>
            </a:solidFill>
            <a:ln w="9525" cap="flat" cmpd="sng">
              <a:solidFill>
                <a:srgbClr val="000000"/>
              </a:solidFill>
              <a:prstDash val="solid"/>
              <a:round/>
              <a:headEnd/>
              <a:tailEnd/>
            </a:ln>
            <a:effectLst>
              <a:outerShdw blurRad="40000" dist="23000" dir="5400000" rotWithShape="0">
                <a:srgbClr val="000000">
                  <a:alpha val="34999"/>
                </a:srgbClr>
              </a:outerShdw>
            </a:effectLst>
          </p:spPr>
          <p:txBody>
            <a:bodyPr anchor="ctr"/>
            <a:lstStyle/>
            <a:p>
              <a:endParaRPr lang="en-US" sz="1800"/>
            </a:p>
          </p:txBody>
        </p:sp>
      </p:grpSp>
      <p:sp>
        <p:nvSpPr>
          <p:cNvPr id="2" name="Title 1"/>
          <p:cNvSpPr>
            <a:spLocks noGrp="1"/>
          </p:cNvSpPr>
          <p:nvPr>
            <p:ph type="title"/>
          </p:nvPr>
        </p:nvSpPr>
        <p:spPr>
          <a:xfrm>
            <a:off x="525780" y="0"/>
            <a:ext cx="7772400" cy="1143000"/>
          </a:xfrm>
        </p:spPr>
        <p:txBody>
          <a:bodyPr/>
          <a:lstStyle/>
          <a:p>
            <a:pPr>
              <a:defRPr/>
            </a:pPr>
            <a:r>
              <a:rPr lang="en-US" dirty="0">
                <a:cs typeface="+mj-cs"/>
              </a:rPr>
              <a:t>Dynamic Content Distribution</a:t>
            </a:r>
          </a:p>
        </p:txBody>
      </p:sp>
      <p:sp>
        <p:nvSpPr>
          <p:cNvPr id="3" name="Content Placeholder 2"/>
          <p:cNvSpPr>
            <a:spLocks noGrp="1"/>
          </p:cNvSpPr>
          <p:nvPr>
            <p:ph idx="1"/>
          </p:nvPr>
        </p:nvSpPr>
        <p:spPr>
          <a:xfrm>
            <a:off x="543261" y="866107"/>
            <a:ext cx="8001000" cy="5486400"/>
          </a:xfrm>
        </p:spPr>
        <p:txBody>
          <a:bodyPr/>
          <a:lstStyle/>
          <a:p>
            <a:pPr>
              <a:buFont typeface="Wingdings" charset="2"/>
              <a:buChar char="§"/>
              <a:defRPr/>
            </a:pPr>
            <a:r>
              <a:rPr lang="en-US" sz="2160" dirty="0"/>
              <a:t>Web search as (dynamic) content delivery – e-commerce, social networking services have similar architectures</a:t>
            </a:r>
          </a:p>
          <a:p>
            <a:pPr lvl="1">
              <a:defRPr/>
            </a:pPr>
            <a:r>
              <a:rPr lang="en-US" sz="1980" dirty="0">
                <a:cs typeface="+mn-cs"/>
              </a:rPr>
              <a:t>response contains both static content (e.g., banner, </a:t>
            </a:r>
            <a:r>
              <a:rPr lang="en-US" sz="1980" dirty="0" err="1">
                <a:cs typeface="+mn-cs"/>
              </a:rPr>
              <a:t>css</a:t>
            </a:r>
            <a:r>
              <a:rPr lang="en-US" sz="1980" dirty="0">
                <a:cs typeface="+mn-cs"/>
              </a:rPr>
              <a:t> files) and dynamically generated search response (dynamic content)</a:t>
            </a:r>
          </a:p>
          <a:p>
            <a:pPr>
              <a:buFont typeface="Wingdings" charset="2"/>
              <a:buChar char="§"/>
              <a:defRPr/>
            </a:pPr>
            <a:r>
              <a:rPr lang="en-US" sz="2340" dirty="0"/>
              <a:t>User </a:t>
            </a:r>
            <a:r>
              <a:rPr lang="en-US" sz="2340" dirty="0" err="1"/>
              <a:t>QoE</a:t>
            </a:r>
            <a:r>
              <a:rPr lang="en-US" sz="2340" dirty="0"/>
              <a:t> metric: end-to-end </a:t>
            </a:r>
            <a:r>
              <a:rPr lang="en-US" sz="2340" i="1" dirty="0"/>
              <a:t>search response time </a:t>
            </a:r>
            <a:r>
              <a:rPr lang="en-US" sz="2340" dirty="0"/>
              <a:t>(SRT)</a:t>
            </a:r>
          </a:p>
          <a:p>
            <a:pPr>
              <a:buFont typeface="Wingdings" charset="2"/>
              <a:buChar char="§"/>
              <a:defRPr/>
            </a:pPr>
            <a:r>
              <a:rPr lang="en-US" sz="2340" dirty="0"/>
              <a:t>Generic Web Search System Architecture</a:t>
            </a:r>
          </a:p>
          <a:p>
            <a:pPr marL="411478" lvl="1" indent="-308610">
              <a:lnSpc>
                <a:spcPct val="95000"/>
              </a:lnSpc>
              <a:spcBef>
                <a:spcPct val="0"/>
              </a:spcBef>
              <a:buClr>
                <a:schemeClr val="tx1"/>
              </a:buClr>
              <a:buFont typeface="Arial"/>
              <a:buChar char="•"/>
              <a:defRPr/>
            </a:pPr>
            <a:r>
              <a:rPr lang="en-US" sz="1980" dirty="0"/>
              <a:t>backend data centers processing search</a:t>
            </a:r>
          </a:p>
          <a:p>
            <a:pPr marL="102868" lvl="1" indent="0">
              <a:lnSpc>
                <a:spcPct val="95000"/>
              </a:lnSpc>
              <a:spcBef>
                <a:spcPct val="0"/>
              </a:spcBef>
              <a:buClr>
                <a:schemeClr val="tx1"/>
              </a:buClr>
              <a:buNone/>
              <a:defRPr/>
            </a:pPr>
            <a:r>
              <a:rPr lang="en-US" sz="1980" dirty="0"/>
              <a:t>        queries &amp; generating responses</a:t>
            </a:r>
          </a:p>
          <a:p>
            <a:pPr marL="411478" lvl="1" indent="-308610">
              <a:lnSpc>
                <a:spcPct val="95000"/>
              </a:lnSpc>
              <a:spcBef>
                <a:spcPct val="0"/>
              </a:spcBef>
              <a:buClr>
                <a:schemeClr val="tx1"/>
              </a:buClr>
              <a:buFont typeface="Arial"/>
              <a:buChar char="•"/>
              <a:defRPr/>
            </a:pPr>
            <a:r>
              <a:rPr lang="en-US" sz="1980" dirty="0"/>
              <a:t>front-end edge servers (CDN) </a:t>
            </a:r>
          </a:p>
          <a:p>
            <a:pPr marL="102868" lvl="1" indent="0">
              <a:lnSpc>
                <a:spcPct val="95000"/>
              </a:lnSpc>
              <a:spcBef>
                <a:spcPct val="0"/>
              </a:spcBef>
              <a:buClr>
                <a:schemeClr val="tx1"/>
              </a:buClr>
              <a:buNone/>
              <a:defRPr/>
            </a:pPr>
            <a:r>
              <a:rPr lang="en-US" sz="1980" dirty="0"/>
              <a:t>handling search query delivery</a:t>
            </a:r>
          </a:p>
        </p:txBody>
      </p:sp>
      <p:sp>
        <p:nvSpPr>
          <p:cNvPr id="15" name="Content Placeholder 2"/>
          <p:cNvSpPr txBox="1">
            <a:spLocks/>
          </p:cNvSpPr>
          <p:nvPr/>
        </p:nvSpPr>
        <p:spPr bwMode="auto">
          <a:xfrm>
            <a:off x="467378" y="4463952"/>
            <a:ext cx="4026756" cy="1508760"/>
          </a:xfrm>
          <a:prstGeom prst="rect">
            <a:avLst/>
          </a:prstGeom>
          <a:noFill/>
          <a:ln>
            <a:noFill/>
          </a:ln>
          <a:effectLst/>
          <a:extLst>
            <a:ext uri="{FAA26D3D-D897-4be2-8F04-BA451C77F1D7}">
              <ma14:placeholderFlag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normAutofit fontScale="62500" lnSpcReduction="20000"/>
          </a:bodyPr>
          <a:lstStyle>
            <a:lvl1pPr marL="342900" indent="-342900" algn="l" rtl="0" eaLnBrk="0" fontAlgn="base" hangingPunct="0">
              <a:spcBef>
                <a:spcPct val="20000"/>
              </a:spcBef>
              <a:spcAft>
                <a:spcPct val="0"/>
              </a:spcAft>
              <a:buChar char="•"/>
              <a:defRPr sz="3200">
                <a:solidFill>
                  <a:srgbClr val="000090"/>
                </a:solidFill>
                <a:latin typeface="+mn-lt"/>
                <a:ea typeface="ＭＳ Ｐゴシック" charset="0"/>
                <a:cs typeface="ＭＳ Ｐゴシック" charset="0"/>
              </a:defRPr>
            </a:lvl1pPr>
            <a:lvl2pPr marL="742950" indent="-285750" algn="l" rtl="0" eaLnBrk="0" fontAlgn="base" hangingPunct="0">
              <a:spcBef>
                <a:spcPct val="20000"/>
              </a:spcBef>
              <a:spcAft>
                <a:spcPct val="0"/>
              </a:spcAft>
              <a:buChar char="–"/>
              <a:defRPr sz="2800">
                <a:solidFill>
                  <a:schemeClr val="tx1"/>
                </a:solidFill>
                <a:latin typeface="+mn-lt"/>
                <a:ea typeface="ＭＳ Ｐゴシック" charset="0"/>
              </a:defRPr>
            </a:lvl2pPr>
            <a:lvl3pPr marL="1143000" indent="-228600" algn="l" rtl="0" eaLnBrk="0" fontAlgn="base" hangingPunct="0">
              <a:spcBef>
                <a:spcPct val="20000"/>
              </a:spcBef>
              <a:spcAft>
                <a:spcPct val="0"/>
              </a:spcAft>
              <a:buChar char="•"/>
              <a:defRPr sz="2400">
                <a:solidFill>
                  <a:schemeClr val="tx1"/>
                </a:solidFill>
                <a:latin typeface="+mn-lt"/>
                <a:ea typeface="ＭＳ Ｐゴシック" charset="0"/>
              </a:defRPr>
            </a:lvl3pPr>
            <a:lvl4pPr marL="1600200" indent="-228600" algn="l" rtl="0" eaLnBrk="0" fontAlgn="base" hangingPunct="0">
              <a:spcBef>
                <a:spcPct val="20000"/>
              </a:spcBef>
              <a:spcAft>
                <a:spcPct val="0"/>
              </a:spcAft>
              <a:buChar char="–"/>
              <a:defRPr sz="2000">
                <a:solidFill>
                  <a:schemeClr val="tx1"/>
                </a:solidFill>
                <a:latin typeface="+mn-lt"/>
                <a:ea typeface="ＭＳ Ｐゴシック" charset="0"/>
              </a:defRPr>
            </a:lvl4pPr>
            <a:lvl5pPr marL="2057400" indent="-228600" algn="l" rtl="0" eaLnBrk="0" fontAlgn="base" hangingPunct="0">
              <a:spcBef>
                <a:spcPct val="20000"/>
              </a:spcBef>
              <a:spcAft>
                <a:spcPct val="0"/>
              </a:spcAft>
              <a:buChar char="»"/>
              <a:defRPr sz="2000">
                <a:solidFill>
                  <a:schemeClr val="tx1"/>
                </a:solidFill>
                <a:latin typeface="+mn-lt"/>
                <a:ea typeface="ＭＳ Ｐゴシック"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algn="just">
              <a:buFont typeface="Wingdings" charset="2"/>
              <a:buChar char="Ø"/>
              <a:defRPr/>
            </a:pPr>
            <a:r>
              <a:rPr lang="en-US" sz="2900" dirty="0"/>
              <a:t>Google: deploy its own CDN </a:t>
            </a:r>
            <a:endParaRPr lang="en-US" sz="2900" b="1" i="1" dirty="0"/>
          </a:p>
          <a:p>
            <a:pPr algn="just">
              <a:buFont typeface="Wingdings" charset="2"/>
              <a:buChar char="Ø"/>
              <a:defRPr/>
            </a:pPr>
            <a:r>
              <a:rPr lang="en-US" sz="2900" dirty="0"/>
              <a:t>Bing: utilized Akamai CDN</a:t>
            </a:r>
          </a:p>
          <a:p>
            <a:pPr marL="0" indent="0" algn="just">
              <a:buNone/>
              <a:defRPr/>
            </a:pPr>
            <a:r>
              <a:rPr lang="en-US" sz="2900" dirty="0"/>
              <a:t>   (it now also builds its own CDN)</a:t>
            </a:r>
          </a:p>
          <a:p>
            <a:pPr algn="just">
              <a:buFont typeface="Wingdings" charset="2"/>
              <a:buChar char="Ø"/>
              <a:defRPr/>
            </a:pPr>
            <a:r>
              <a:rPr lang="en-US" sz="2900" dirty="0"/>
              <a:t>Amazon and Facebook have also built its own CDNs</a:t>
            </a:r>
          </a:p>
          <a:p>
            <a:pPr marL="0" indent="0" algn="just">
              <a:buNone/>
              <a:defRPr/>
            </a:pPr>
            <a:endParaRPr lang="en-US" sz="2160" dirty="0"/>
          </a:p>
          <a:p>
            <a:pPr marL="0" indent="0" algn="just">
              <a:buNone/>
              <a:defRPr/>
            </a:pPr>
            <a:endParaRPr lang="en-US" sz="2160" dirty="0"/>
          </a:p>
        </p:txBody>
      </p:sp>
    </p:spTree>
    <p:extLst>
      <p:ext uri="{BB962C8B-B14F-4D97-AF65-F5344CB8AC3E}">
        <p14:creationId xmlns:p14="http://schemas.microsoft.com/office/powerpoint/2010/main" val="30150319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6" name="Picture 8" descr="mage result for data center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V="1">
            <a:off x="1258002" y="4773490"/>
            <a:ext cx="1942398" cy="1294148"/>
          </a:xfrm>
          <a:prstGeom prst="rect">
            <a:avLst/>
          </a:prstGeom>
          <a:noFill/>
          <a:extLst>
            <a:ext uri="{909E8E84-426E-40dd-AFC4-6F175D3DCCD1}">
              <a14:hiddenFill xmlns:a14="http://schemas.microsoft.com/office/drawing/2010/main" xmlns="">
                <a:solidFill>
                  <a:srgbClr val="FFFFFF"/>
                </a:solidFill>
              </a14:hiddenFill>
            </a:ext>
          </a:extLst>
        </p:spPr>
      </p:pic>
      <p:sp>
        <p:nvSpPr>
          <p:cNvPr id="10" name="Title 6"/>
          <p:cNvSpPr>
            <a:spLocks noGrp="1"/>
          </p:cNvSpPr>
          <p:nvPr>
            <p:ph type="title"/>
          </p:nvPr>
        </p:nvSpPr>
        <p:spPr>
          <a:xfrm>
            <a:off x="1143000" y="304800"/>
            <a:ext cx="7086600" cy="741363"/>
          </a:xfrm>
        </p:spPr>
        <p:txBody>
          <a:bodyPr/>
          <a:lstStyle/>
          <a:p>
            <a:r>
              <a:rPr lang="en-US" dirty="0"/>
              <a:t>Cloud Content Distribution</a:t>
            </a:r>
          </a:p>
        </p:txBody>
      </p:sp>
      <p:grpSp>
        <p:nvGrpSpPr>
          <p:cNvPr id="8" name="Group 7"/>
          <p:cNvGrpSpPr/>
          <p:nvPr/>
        </p:nvGrpSpPr>
        <p:grpSpPr>
          <a:xfrm>
            <a:off x="457200" y="1128928"/>
            <a:ext cx="2514599" cy="1538072"/>
            <a:chOff x="-4572000" y="-777713"/>
            <a:chExt cx="2743200" cy="1529394"/>
          </a:xfrm>
        </p:grpSpPr>
        <p:pic>
          <p:nvPicPr>
            <p:cNvPr id="2052" name="Picture 4" descr="ttp://www.myjetking.com/wp-content/uploads/2015/11/client-server.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572000" y="-777713"/>
              <a:ext cx="2743200" cy="1422045"/>
            </a:xfrm>
            <a:prstGeom prst="rect">
              <a:avLst/>
            </a:prstGeom>
            <a:noFill/>
            <a:extLst>
              <a:ext uri="{909E8E84-426E-40dd-AFC4-6F175D3DCCD1}">
                <a14:hiddenFill xmlns:a14="http://schemas.microsoft.com/office/drawing/2010/main" xmlns="">
                  <a:solidFill>
                    <a:srgbClr val="FFFFFF"/>
                  </a:solidFill>
                </a14:hiddenFill>
              </a:ext>
            </a:extLst>
          </p:spPr>
        </p:pic>
        <p:sp>
          <p:nvSpPr>
            <p:cNvPr id="6" name="TextBox 5"/>
            <p:cNvSpPr txBox="1"/>
            <p:nvPr/>
          </p:nvSpPr>
          <p:spPr>
            <a:xfrm>
              <a:off x="-4124051" y="-757069"/>
              <a:ext cx="923651" cy="400110"/>
            </a:xfrm>
            <a:prstGeom prst="rect">
              <a:avLst/>
            </a:prstGeom>
            <a:noFill/>
          </p:spPr>
          <p:txBody>
            <a:bodyPr wrap="none" rtlCol="0">
              <a:spAutoFit/>
            </a:bodyPr>
            <a:lstStyle/>
            <a:p>
              <a:r>
                <a:rPr lang="en-US" dirty="0"/>
                <a:t>request</a:t>
              </a:r>
            </a:p>
          </p:txBody>
        </p:sp>
        <p:sp>
          <p:nvSpPr>
            <p:cNvPr id="11" name="TextBox 10"/>
            <p:cNvSpPr txBox="1"/>
            <p:nvPr/>
          </p:nvSpPr>
          <p:spPr>
            <a:xfrm>
              <a:off x="-2895600" y="351571"/>
              <a:ext cx="710451" cy="400110"/>
            </a:xfrm>
            <a:prstGeom prst="rect">
              <a:avLst/>
            </a:prstGeom>
            <a:noFill/>
          </p:spPr>
          <p:txBody>
            <a:bodyPr wrap="none" rtlCol="0">
              <a:spAutoFit/>
            </a:bodyPr>
            <a:lstStyle/>
            <a:p>
              <a:r>
                <a:rPr lang="en-US" dirty="0"/>
                <a:t>reply</a:t>
              </a:r>
            </a:p>
          </p:txBody>
        </p:sp>
      </p:grpSp>
      <p:grpSp>
        <p:nvGrpSpPr>
          <p:cNvPr id="9" name="Group 8"/>
          <p:cNvGrpSpPr/>
          <p:nvPr/>
        </p:nvGrpSpPr>
        <p:grpSpPr>
          <a:xfrm>
            <a:off x="2798686" y="3884578"/>
            <a:ext cx="6412852" cy="2971802"/>
            <a:chOff x="-263677" y="2628901"/>
            <a:chExt cx="9767723" cy="4147661"/>
          </a:xfrm>
        </p:grpSpPr>
        <p:sp>
          <p:nvSpPr>
            <p:cNvPr id="12" name="TextBox 35"/>
            <p:cNvSpPr txBox="1">
              <a:spLocks noChangeArrowheads="1"/>
            </p:cNvSpPr>
            <p:nvPr/>
          </p:nvSpPr>
          <p:spPr bwMode="auto">
            <a:xfrm>
              <a:off x="808673" y="3566160"/>
              <a:ext cx="1997393" cy="3416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Times New Roman" charset="0"/>
                  <a:ea typeface="ＭＳ Ｐゴシック" charset="-128"/>
                </a:defRPr>
              </a:lvl1pPr>
              <a:lvl2pPr marL="742950" indent="-285750" eaLnBrk="0" hangingPunct="0">
                <a:defRPr sz="2400">
                  <a:solidFill>
                    <a:schemeClr val="tx1"/>
                  </a:solidFill>
                  <a:latin typeface="Times New Roman" charset="0"/>
                  <a:ea typeface="ＭＳ Ｐゴシック" charset="-128"/>
                </a:defRPr>
              </a:lvl2pPr>
              <a:lvl3pPr marL="1143000" indent="-228600" eaLnBrk="0" hangingPunct="0">
                <a:defRPr sz="2400">
                  <a:solidFill>
                    <a:schemeClr val="tx1"/>
                  </a:solidFill>
                  <a:latin typeface="Times New Roman" charset="0"/>
                  <a:ea typeface="ＭＳ Ｐゴシック" charset="-128"/>
                </a:defRPr>
              </a:lvl3pPr>
              <a:lvl4pPr marL="1600200" indent="-228600" eaLnBrk="0" hangingPunct="0">
                <a:defRPr sz="2400">
                  <a:solidFill>
                    <a:schemeClr val="tx1"/>
                  </a:solidFill>
                  <a:latin typeface="Times New Roman" charset="0"/>
                  <a:ea typeface="ＭＳ Ｐゴシック" charset="-128"/>
                </a:defRPr>
              </a:lvl4pPr>
              <a:lvl5pPr marL="2057400" indent="-228600" eaLnBrk="0" hangingPunct="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pPr eaLnBrk="1" hangingPunct="1"/>
              <a:endParaRPr lang="x-none" altLang="x-none" sz="1620" b="1">
                <a:solidFill>
                  <a:srgbClr val="FF0000"/>
                </a:solidFill>
              </a:endParaRPr>
            </a:p>
          </p:txBody>
        </p:sp>
        <p:sp>
          <p:nvSpPr>
            <p:cNvPr id="13" name="TextBox 36"/>
            <p:cNvSpPr txBox="1">
              <a:spLocks noChangeArrowheads="1"/>
            </p:cNvSpPr>
            <p:nvPr/>
          </p:nvSpPr>
          <p:spPr bwMode="auto">
            <a:xfrm>
              <a:off x="1965959" y="5692140"/>
              <a:ext cx="1074420" cy="47680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charset="0"/>
                  <a:ea typeface="ＭＳ Ｐゴシック" charset="-128"/>
                </a:defRPr>
              </a:lvl1pPr>
              <a:lvl2pPr marL="742950" indent="-285750" eaLnBrk="0" hangingPunct="0">
                <a:defRPr sz="2400">
                  <a:solidFill>
                    <a:schemeClr val="tx1"/>
                  </a:solidFill>
                  <a:latin typeface="Times New Roman" charset="0"/>
                  <a:ea typeface="ＭＳ Ｐゴシック" charset="-128"/>
                </a:defRPr>
              </a:lvl2pPr>
              <a:lvl3pPr marL="1143000" indent="-228600" eaLnBrk="0" hangingPunct="0">
                <a:defRPr sz="2400">
                  <a:solidFill>
                    <a:schemeClr val="tx1"/>
                  </a:solidFill>
                  <a:latin typeface="Times New Roman" charset="0"/>
                  <a:ea typeface="ＭＳ Ｐゴシック" charset="-128"/>
                </a:defRPr>
              </a:lvl3pPr>
              <a:lvl4pPr marL="1600200" indent="-228600" eaLnBrk="0" hangingPunct="0">
                <a:defRPr sz="2400">
                  <a:solidFill>
                    <a:schemeClr val="tx1"/>
                  </a:solidFill>
                  <a:latin typeface="Times New Roman" charset="0"/>
                  <a:ea typeface="ＭＳ Ｐゴシック" charset="-128"/>
                </a:defRPr>
              </a:lvl4pPr>
              <a:lvl5pPr marL="2057400" indent="-228600" eaLnBrk="0" hangingPunct="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pPr eaLnBrk="1" hangingPunct="1"/>
              <a:r>
                <a:rPr lang="en-US" altLang="x-none" sz="1620" b="1">
                  <a:solidFill>
                    <a:srgbClr val="000090"/>
                  </a:solidFill>
                </a:rPr>
                <a:t>ISP</a:t>
              </a:r>
            </a:p>
          </p:txBody>
        </p:sp>
        <p:grpSp>
          <p:nvGrpSpPr>
            <p:cNvPr id="14" name="Group 115"/>
            <p:cNvGrpSpPr>
              <a:grpSpLocks/>
            </p:cNvGrpSpPr>
            <p:nvPr/>
          </p:nvGrpSpPr>
          <p:grpSpPr bwMode="auto">
            <a:xfrm>
              <a:off x="-263677" y="3154680"/>
              <a:ext cx="1861518" cy="1028700"/>
              <a:chOff x="-4814191" y="-304800"/>
              <a:chExt cx="2068477" cy="1143000"/>
            </a:xfrm>
          </p:grpSpPr>
          <p:sp>
            <p:nvSpPr>
              <p:cNvPr id="15" name="Cloud 8"/>
              <p:cNvSpPr>
                <a:spLocks/>
              </p:cNvSpPr>
              <p:nvPr/>
            </p:nvSpPr>
            <p:spPr bwMode="auto">
              <a:xfrm>
                <a:off x="-4521200" y="-304800"/>
                <a:ext cx="1639986" cy="1143000"/>
              </a:xfrm>
              <a:custGeom>
                <a:avLst/>
                <a:gdLst>
                  <a:gd name="T0" fmla="*/ 178159 w 43200"/>
                  <a:gd name="T1" fmla="*/ 692600 h 43200"/>
                  <a:gd name="T2" fmla="*/ 81999 w 43200"/>
                  <a:gd name="T3" fmla="*/ 671513 h 43200"/>
                  <a:gd name="T4" fmla="*/ 263005 w 43200"/>
                  <a:gd name="T5" fmla="*/ 923369 h 43200"/>
                  <a:gd name="T6" fmla="*/ 220943 w 43200"/>
                  <a:gd name="T7" fmla="*/ 933450 h 43200"/>
                  <a:gd name="T8" fmla="*/ 625548 w 43200"/>
                  <a:gd name="T9" fmla="*/ 1034256 h 43200"/>
                  <a:gd name="T10" fmla="*/ 600189 w 43200"/>
                  <a:gd name="T11" fmla="*/ 988219 h 43200"/>
                  <a:gd name="T12" fmla="*/ 1094349 w 43200"/>
                  <a:gd name="T13" fmla="*/ 919454 h 43200"/>
                  <a:gd name="T14" fmla="*/ 1084213 w 43200"/>
                  <a:gd name="T15" fmla="*/ 969963 h 43200"/>
                  <a:gd name="T16" fmla="*/ 1295627 w 43200"/>
                  <a:gd name="T17" fmla="*/ 607325 h 43200"/>
                  <a:gd name="T18" fmla="*/ 1419043 w 43200"/>
                  <a:gd name="T19" fmla="*/ 796131 h 43200"/>
                  <a:gd name="T20" fmla="*/ 1586762 w 43200"/>
                  <a:gd name="T21" fmla="*/ 406241 h 43200"/>
                  <a:gd name="T22" fmla="*/ 1531792 w 43200"/>
                  <a:gd name="T23" fmla="*/ 477044 h 43200"/>
                  <a:gd name="T24" fmla="*/ 1454880 w 43200"/>
                  <a:gd name="T25" fmla="*/ 143563 h 43200"/>
                  <a:gd name="T26" fmla="*/ 1457765 w 43200"/>
                  <a:gd name="T27" fmla="*/ 177006 h 43200"/>
                  <a:gd name="T28" fmla="*/ 1103878 w 43200"/>
                  <a:gd name="T29" fmla="*/ 104563 h 43200"/>
                  <a:gd name="T30" fmla="*/ 1132046 w 43200"/>
                  <a:gd name="T31" fmla="*/ 61913 h 43200"/>
                  <a:gd name="T32" fmla="*/ 840531 w 43200"/>
                  <a:gd name="T33" fmla="*/ 124883 h 43200"/>
                  <a:gd name="T34" fmla="*/ 854159 w 43200"/>
                  <a:gd name="T35" fmla="*/ 88106 h 43200"/>
                  <a:gd name="T36" fmla="*/ 531477 w 43200"/>
                  <a:gd name="T37" fmla="*/ 137372 h 43200"/>
                  <a:gd name="T38" fmla="*/ 580828 w 43200"/>
                  <a:gd name="T39" fmla="*/ 173038 h 43200"/>
                  <a:gd name="T40" fmla="*/ 156672 w 43200"/>
                  <a:gd name="T41" fmla="*/ 417751 h 43200"/>
                  <a:gd name="T42" fmla="*/ 148054 w 43200"/>
                  <a:gd name="T43" fmla="*/ 380206 h 4320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43200" h="43200">
                    <a:moveTo>
                      <a:pt x="3900" y="14370"/>
                    </a:moveTo>
                    <a:cubicBezTo>
                      <a:pt x="3629" y="11657"/>
                      <a:pt x="4261" y="8921"/>
                      <a:pt x="5623" y="6907"/>
                    </a:cubicBezTo>
                    <a:cubicBezTo>
                      <a:pt x="7775" y="3726"/>
                      <a:pt x="11264" y="3017"/>
                      <a:pt x="14005" y="5202"/>
                    </a:cubicBezTo>
                    <a:cubicBezTo>
                      <a:pt x="15678" y="909"/>
                      <a:pt x="19914" y="22"/>
                      <a:pt x="22456" y="3432"/>
                    </a:cubicBezTo>
                    <a:cubicBezTo>
                      <a:pt x="23097" y="1683"/>
                      <a:pt x="24328" y="474"/>
                      <a:pt x="25749" y="200"/>
                    </a:cubicBezTo>
                    <a:cubicBezTo>
                      <a:pt x="27313" y="-102"/>
                      <a:pt x="28875" y="770"/>
                      <a:pt x="29833" y="2481"/>
                    </a:cubicBezTo>
                    <a:cubicBezTo>
                      <a:pt x="31215" y="267"/>
                      <a:pt x="33501" y="-460"/>
                      <a:pt x="35463" y="690"/>
                    </a:cubicBezTo>
                    <a:cubicBezTo>
                      <a:pt x="36958" y="1566"/>
                      <a:pt x="38030" y="3400"/>
                      <a:pt x="38318" y="5576"/>
                    </a:cubicBezTo>
                    <a:cubicBezTo>
                      <a:pt x="40046" y="6218"/>
                      <a:pt x="41422" y="7998"/>
                      <a:pt x="41982" y="10318"/>
                    </a:cubicBezTo>
                    <a:cubicBezTo>
                      <a:pt x="42389" y="12002"/>
                      <a:pt x="42331" y="13831"/>
                      <a:pt x="41818" y="15460"/>
                    </a:cubicBezTo>
                    <a:cubicBezTo>
                      <a:pt x="43079" y="17694"/>
                      <a:pt x="43520" y="20590"/>
                      <a:pt x="43016" y="23322"/>
                    </a:cubicBezTo>
                    <a:cubicBezTo>
                      <a:pt x="42346" y="26954"/>
                      <a:pt x="40128" y="29674"/>
                      <a:pt x="37404" y="30204"/>
                    </a:cubicBezTo>
                    <a:cubicBezTo>
                      <a:pt x="37391" y="32471"/>
                      <a:pt x="36658" y="34621"/>
                      <a:pt x="35395" y="36101"/>
                    </a:cubicBezTo>
                    <a:cubicBezTo>
                      <a:pt x="33476" y="38350"/>
                      <a:pt x="30704" y="38639"/>
                      <a:pt x="28555" y="36815"/>
                    </a:cubicBezTo>
                    <a:cubicBezTo>
                      <a:pt x="27860" y="39948"/>
                      <a:pt x="25999" y="42343"/>
                      <a:pt x="23667" y="43106"/>
                    </a:cubicBezTo>
                    <a:cubicBezTo>
                      <a:pt x="20919" y="44005"/>
                      <a:pt x="18051" y="42473"/>
                      <a:pt x="16480" y="39266"/>
                    </a:cubicBezTo>
                    <a:cubicBezTo>
                      <a:pt x="12772" y="42310"/>
                      <a:pt x="7956" y="40599"/>
                      <a:pt x="5804" y="35472"/>
                    </a:cubicBezTo>
                    <a:cubicBezTo>
                      <a:pt x="3690" y="35809"/>
                      <a:pt x="1705" y="34024"/>
                      <a:pt x="1110" y="31250"/>
                    </a:cubicBezTo>
                    <a:cubicBezTo>
                      <a:pt x="679" y="29243"/>
                      <a:pt x="1060" y="27077"/>
                      <a:pt x="2113" y="25551"/>
                    </a:cubicBezTo>
                    <a:cubicBezTo>
                      <a:pt x="619" y="24354"/>
                      <a:pt x="-213" y="22057"/>
                      <a:pt x="-5" y="19704"/>
                    </a:cubicBezTo>
                    <a:cubicBezTo>
                      <a:pt x="239" y="16949"/>
                      <a:pt x="1845" y="14791"/>
                      <a:pt x="3863" y="14507"/>
                    </a:cubicBezTo>
                    <a:cubicBezTo>
                      <a:pt x="3875" y="14461"/>
                      <a:pt x="3888" y="14416"/>
                      <a:pt x="3900" y="14370"/>
                    </a:cubicBezTo>
                    <a:close/>
                  </a:path>
                  <a:path w="43200" h="43200" fill="none">
                    <a:moveTo>
                      <a:pt x="4693" y="26177"/>
                    </a:moveTo>
                    <a:cubicBezTo>
                      <a:pt x="3809" y="26271"/>
                      <a:pt x="2925" y="25993"/>
                      <a:pt x="2160" y="25380"/>
                    </a:cubicBezTo>
                    <a:moveTo>
                      <a:pt x="6928" y="34899"/>
                    </a:moveTo>
                    <a:cubicBezTo>
                      <a:pt x="6573" y="35092"/>
                      <a:pt x="6200" y="35220"/>
                      <a:pt x="5820" y="35280"/>
                    </a:cubicBezTo>
                    <a:moveTo>
                      <a:pt x="16478" y="39090"/>
                    </a:moveTo>
                    <a:cubicBezTo>
                      <a:pt x="16211" y="38544"/>
                      <a:pt x="15987" y="37961"/>
                      <a:pt x="15810" y="37350"/>
                    </a:cubicBezTo>
                    <a:moveTo>
                      <a:pt x="28827" y="34751"/>
                    </a:moveTo>
                    <a:cubicBezTo>
                      <a:pt x="28788" y="35398"/>
                      <a:pt x="28698" y="36038"/>
                      <a:pt x="28560" y="36660"/>
                    </a:cubicBezTo>
                    <a:moveTo>
                      <a:pt x="34129" y="22954"/>
                    </a:moveTo>
                    <a:cubicBezTo>
                      <a:pt x="36133" y="24282"/>
                      <a:pt x="37398" y="27058"/>
                      <a:pt x="37380" y="30090"/>
                    </a:cubicBezTo>
                    <a:moveTo>
                      <a:pt x="41798" y="15354"/>
                    </a:moveTo>
                    <a:cubicBezTo>
                      <a:pt x="41473" y="16386"/>
                      <a:pt x="40978" y="17302"/>
                      <a:pt x="40350" y="18030"/>
                    </a:cubicBezTo>
                    <a:moveTo>
                      <a:pt x="38324" y="5426"/>
                    </a:moveTo>
                    <a:cubicBezTo>
                      <a:pt x="38379" y="5843"/>
                      <a:pt x="38405" y="6266"/>
                      <a:pt x="38400" y="6690"/>
                    </a:cubicBezTo>
                    <a:moveTo>
                      <a:pt x="29078" y="3952"/>
                    </a:moveTo>
                    <a:cubicBezTo>
                      <a:pt x="29267" y="3369"/>
                      <a:pt x="29516" y="2826"/>
                      <a:pt x="29820" y="2340"/>
                    </a:cubicBezTo>
                    <a:moveTo>
                      <a:pt x="22141" y="4720"/>
                    </a:moveTo>
                    <a:cubicBezTo>
                      <a:pt x="22218" y="4238"/>
                      <a:pt x="22339" y="3771"/>
                      <a:pt x="22500" y="3330"/>
                    </a:cubicBezTo>
                    <a:moveTo>
                      <a:pt x="14000" y="5192"/>
                    </a:moveTo>
                    <a:cubicBezTo>
                      <a:pt x="14472" y="5568"/>
                      <a:pt x="14908" y="6021"/>
                      <a:pt x="15300" y="6540"/>
                    </a:cubicBezTo>
                    <a:moveTo>
                      <a:pt x="4127" y="15789"/>
                    </a:moveTo>
                    <a:cubicBezTo>
                      <a:pt x="4024" y="15325"/>
                      <a:pt x="3948" y="14851"/>
                      <a:pt x="3900" y="14370"/>
                    </a:cubicBezTo>
                  </a:path>
                </a:pathLst>
              </a:custGeom>
              <a:solidFill>
                <a:srgbClr val="FFFF00">
                  <a:alpha val="12157"/>
                </a:srgbClr>
              </a:solidFill>
              <a:ln w="9525" cap="flat" cmpd="sng">
                <a:solidFill>
                  <a:srgbClr val="00CC98"/>
                </a:solidFill>
                <a:prstDash val="solid"/>
                <a:round/>
                <a:headEnd/>
                <a:tailEnd/>
              </a:ln>
              <a:effectLst>
                <a:outerShdw blurRad="40000" dist="23000" dir="5400000" rotWithShape="0">
                  <a:srgbClr val="000000">
                    <a:alpha val="34999"/>
                  </a:srgbClr>
                </a:outerShdw>
              </a:effectLst>
            </p:spPr>
            <p:txBody>
              <a:bodyPr anchor="ctr"/>
              <a:lstStyle/>
              <a:p>
                <a:endParaRPr lang="en-US" sz="1800"/>
              </a:p>
            </p:txBody>
          </p:sp>
          <p:sp>
            <p:nvSpPr>
              <p:cNvPr id="16" name="Cube 15"/>
              <p:cNvSpPr>
                <a:spLocks noChangeArrowheads="1"/>
              </p:cNvSpPr>
              <p:nvPr/>
            </p:nvSpPr>
            <p:spPr bwMode="auto">
              <a:xfrm>
                <a:off x="-4125888" y="381000"/>
                <a:ext cx="385785" cy="228600"/>
              </a:xfrm>
              <a:prstGeom prst="cube">
                <a:avLst>
                  <a:gd name="adj" fmla="val 25000"/>
                </a:avLst>
              </a:prstGeom>
              <a:solidFill>
                <a:srgbClr val="FFFF00"/>
              </a:solidFill>
              <a:ln w="9525">
                <a:solidFill>
                  <a:srgbClr val="00CC98"/>
                </a:solidFill>
                <a:miter lim="800000"/>
                <a:headEnd/>
                <a:tailEnd/>
              </a:ln>
              <a:effectLst>
                <a:outerShdw blurRad="40000" dist="23000" dir="5400000" rotWithShape="0">
                  <a:srgbClr val="000000">
                    <a:alpha val="34999"/>
                  </a:srgbClr>
                </a:outerShdw>
              </a:effectLst>
            </p:spPr>
            <p:txBody>
              <a:bodyPr anchor="ctr"/>
              <a:lstStyle>
                <a:lvl1pPr eaLnBrk="0" hangingPunct="0">
                  <a:defRPr sz="2400">
                    <a:solidFill>
                      <a:schemeClr val="tx1"/>
                    </a:solidFill>
                    <a:latin typeface="Times New Roman" charset="0"/>
                    <a:ea typeface="ＭＳ Ｐゴシック" charset="-128"/>
                  </a:defRPr>
                </a:lvl1pPr>
                <a:lvl2pPr marL="742950" indent="-285750" eaLnBrk="0" hangingPunct="0">
                  <a:defRPr sz="2400">
                    <a:solidFill>
                      <a:schemeClr val="tx1"/>
                    </a:solidFill>
                    <a:latin typeface="Times New Roman" charset="0"/>
                    <a:ea typeface="ＭＳ Ｐゴシック" charset="-128"/>
                  </a:defRPr>
                </a:lvl2pPr>
                <a:lvl3pPr marL="1143000" indent="-228600" eaLnBrk="0" hangingPunct="0">
                  <a:defRPr sz="2400">
                    <a:solidFill>
                      <a:schemeClr val="tx1"/>
                    </a:solidFill>
                    <a:latin typeface="Times New Roman" charset="0"/>
                    <a:ea typeface="ＭＳ Ｐゴシック" charset="-128"/>
                  </a:defRPr>
                </a:lvl3pPr>
                <a:lvl4pPr marL="1600200" indent="-228600" eaLnBrk="0" hangingPunct="0">
                  <a:defRPr sz="2400">
                    <a:solidFill>
                      <a:schemeClr val="tx1"/>
                    </a:solidFill>
                    <a:latin typeface="Times New Roman" charset="0"/>
                    <a:ea typeface="ＭＳ Ｐゴシック" charset="-128"/>
                  </a:defRPr>
                </a:lvl4pPr>
                <a:lvl5pPr marL="2057400" indent="-228600" eaLnBrk="0" hangingPunct="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pPr algn="ctr" eaLnBrk="1" hangingPunct="1"/>
                <a:endParaRPr lang="x-none" altLang="x-none" sz="2160">
                  <a:solidFill>
                    <a:srgbClr val="FFFFFF"/>
                  </a:solidFill>
                </a:endParaRPr>
              </a:p>
            </p:txBody>
          </p:sp>
          <p:sp>
            <p:nvSpPr>
              <p:cNvPr id="17" name="Cube 16"/>
              <p:cNvSpPr>
                <a:spLocks noChangeArrowheads="1"/>
              </p:cNvSpPr>
              <p:nvPr/>
            </p:nvSpPr>
            <p:spPr bwMode="auto">
              <a:xfrm>
                <a:off x="-3592456" y="304800"/>
                <a:ext cx="385785" cy="228600"/>
              </a:xfrm>
              <a:prstGeom prst="cube">
                <a:avLst>
                  <a:gd name="adj" fmla="val 25000"/>
                </a:avLst>
              </a:prstGeom>
              <a:solidFill>
                <a:srgbClr val="FFFF00"/>
              </a:solidFill>
              <a:ln w="9525">
                <a:solidFill>
                  <a:srgbClr val="00CC98"/>
                </a:solidFill>
                <a:miter lim="800000"/>
                <a:headEnd/>
                <a:tailEnd/>
              </a:ln>
              <a:effectLst>
                <a:outerShdw blurRad="40000" dist="23000" dir="5400000" rotWithShape="0">
                  <a:srgbClr val="000000">
                    <a:alpha val="34999"/>
                  </a:srgbClr>
                </a:outerShdw>
              </a:effectLst>
            </p:spPr>
            <p:txBody>
              <a:bodyPr anchor="ctr"/>
              <a:lstStyle>
                <a:lvl1pPr eaLnBrk="0" hangingPunct="0">
                  <a:defRPr sz="2400">
                    <a:solidFill>
                      <a:schemeClr val="tx1"/>
                    </a:solidFill>
                    <a:latin typeface="Times New Roman" charset="0"/>
                    <a:ea typeface="ＭＳ Ｐゴシック" charset="-128"/>
                  </a:defRPr>
                </a:lvl1pPr>
                <a:lvl2pPr marL="742950" indent="-285750" eaLnBrk="0" hangingPunct="0">
                  <a:defRPr sz="2400">
                    <a:solidFill>
                      <a:schemeClr val="tx1"/>
                    </a:solidFill>
                    <a:latin typeface="Times New Roman" charset="0"/>
                    <a:ea typeface="ＭＳ Ｐゴシック" charset="-128"/>
                  </a:defRPr>
                </a:lvl2pPr>
                <a:lvl3pPr marL="1143000" indent="-228600" eaLnBrk="0" hangingPunct="0">
                  <a:defRPr sz="2400">
                    <a:solidFill>
                      <a:schemeClr val="tx1"/>
                    </a:solidFill>
                    <a:latin typeface="Times New Roman" charset="0"/>
                    <a:ea typeface="ＭＳ Ｐゴシック" charset="-128"/>
                  </a:defRPr>
                </a:lvl3pPr>
                <a:lvl4pPr marL="1600200" indent="-228600" eaLnBrk="0" hangingPunct="0">
                  <a:defRPr sz="2400">
                    <a:solidFill>
                      <a:schemeClr val="tx1"/>
                    </a:solidFill>
                    <a:latin typeface="Times New Roman" charset="0"/>
                    <a:ea typeface="ＭＳ Ｐゴシック" charset="-128"/>
                  </a:defRPr>
                </a:lvl4pPr>
                <a:lvl5pPr marL="2057400" indent="-228600" eaLnBrk="0" hangingPunct="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pPr algn="ctr" eaLnBrk="1" hangingPunct="1"/>
                <a:endParaRPr lang="x-none" altLang="x-none" sz="2160">
                  <a:solidFill>
                    <a:srgbClr val="FFFFFF"/>
                  </a:solidFill>
                </a:endParaRPr>
              </a:p>
            </p:txBody>
          </p:sp>
          <p:sp>
            <p:nvSpPr>
              <p:cNvPr id="18" name="TextBox 36"/>
              <p:cNvSpPr txBox="1">
                <a:spLocks noChangeArrowheads="1"/>
              </p:cNvSpPr>
              <p:nvPr/>
            </p:nvSpPr>
            <p:spPr bwMode="auto">
              <a:xfrm>
                <a:off x="-4814191" y="-180318"/>
                <a:ext cx="1066799" cy="3488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Times New Roman" charset="0"/>
                    <a:ea typeface="ＭＳ Ｐゴシック" charset="-128"/>
                  </a:defRPr>
                </a:lvl1pPr>
                <a:lvl2pPr marL="742950" indent="-285750" eaLnBrk="0" hangingPunct="0">
                  <a:defRPr sz="2400">
                    <a:solidFill>
                      <a:schemeClr val="tx1"/>
                    </a:solidFill>
                    <a:latin typeface="Times New Roman" charset="0"/>
                    <a:ea typeface="ＭＳ Ｐゴシック" charset="-128"/>
                  </a:defRPr>
                </a:lvl2pPr>
                <a:lvl3pPr marL="1143000" indent="-228600" eaLnBrk="0" hangingPunct="0">
                  <a:defRPr sz="2400">
                    <a:solidFill>
                      <a:schemeClr val="tx1"/>
                    </a:solidFill>
                    <a:latin typeface="Times New Roman" charset="0"/>
                    <a:ea typeface="ＭＳ Ｐゴシック" charset="-128"/>
                  </a:defRPr>
                </a:lvl3pPr>
                <a:lvl4pPr marL="1600200" indent="-228600" eaLnBrk="0" hangingPunct="0">
                  <a:defRPr sz="2400">
                    <a:solidFill>
                      <a:schemeClr val="tx1"/>
                    </a:solidFill>
                    <a:latin typeface="Times New Roman" charset="0"/>
                    <a:ea typeface="ＭＳ Ｐゴシック" charset="-128"/>
                  </a:defRPr>
                </a:lvl4pPr>
                <a:lvl5pPr marL="2057400" indent="-228600" eaLnBrk="0" hangingPunct="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pPr eaLnBrk="1" hangingPunct="1"/>
                <a:r>
                  <a:rPr lang="en-US" altLang="x-none" sz="1440" b="1">
                    <a:solidFill>
                      <a:srgbClr val="FF0000"/>
                    </a:solidFill>
                  </a:rPr>
                  <a:t>CP2</a:t>
                </a:r>
              </a:p>
            </p:txBody>
          </p:sp>
          <p:sp>
            <p:nvSpPr>
              <p:cNvPr id="19" name="TextBox 36"/>
              <p:cNvSpPr txBox="1">
                <a:spLocks noChangeArrowheads="1"/>
              </p:cNvSpPr>
              <p:nvPr/>
            </p:nvSpPr>
            <p:spPr bwMode="auto">
              <a:xfrm>
                <a:off x="-4409523" y="-294619"/>
                <a:ext cx="1663809" cy="3488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Times New Roman" charset="0"/>
                    <a:ea typeface="ＭＳ Ｐゴシック" charset="-128"/>
                  </a:defRPr>
                </a:lvl1pPr>
                <a:lvl2pPr marL="742950" indent="-285750" eaLnBrk="0" hangingPunct="0">
                  <a:defRPr sz="2400">
                    <a:solidFill>
                      <a:schemeClr val="tx1"/>
                    </a:solidFill>
                    <a:latin typeface="Times New Roman" charset="0"/>
                    <a:ea typeface="ＭＳ Ｐゴシック" charset="-128"/>
                  </a:defRPr>
                </a:lvl2pPr>
                <a:lvl3pPr marL="1143000" indent="-228600" eaLnBrk="0" hangingPunct="0">
                  <a:defRPr sz="2400">
                    <a:solidFill>
                      <a:schemeClr val="tx1"/>
                    </a:solidFill>
                    <a:latin typeface="Times New Roman" charset="0"/>
                    <a:ea typeface="ＭＳ Ｐゴシック" charset="-128"/>
                  </a:defRPr>
                </a:lvl3pPr>
                <a:lvl4pPr marL="1600200" indent="-228600" eaLnBrk="0" hangingPunct="0">
                  <a:defRPr sz="2400">
                    <a:solidFill>
                      <a:schemeClr val="tx1"/>
                    </a:solidFill>
                    <a:latin typeface="Times New Roman" charset="0"/>
                    <a:ea typeface="ＭＳ Ｐゴシック" charset="-128"/>
                  </a:defRPr>
                </a:lvl4pPr>
                <a:lvl5pPr marL="2057400" indent="-228600" eaLnBrk="0" hangingPunct="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pPr eaLnBrk="1" hangingPunct="1"/>
                <a:r>
                  <a:rPr lang="en-US" altLang="x-none" sz="1440" b="1">
                    <a:solidFill>
                      <a:srgbClr val="FF0000"/>
                    </a:solidFill>
                  </a:rPr>
                  <a:t>data centers</a:t>
                </a:r>
              </a:p>
            </p:txBody>
          </p:sp>
        </p:grpSp>
        <p:grpSp>
          <p:nvGrpSpPr>
            <p:cNvPr id="20" name="Group 110"/>
            <p:cNvGrpSpPr>
              <a:grpSpLocks/>
            </p:cNvGrpSpPr>
            <p:nvPr/>
          </p:nvGrpSpPr>
          <p:grpSpPr bwMode="auto">
            <a:xfrm>
              <a:off x="214313" y="4457700"/>
              <a:ext cx="1820228" cy="1028700"/>
              <a:chOff x="238369" y="4953000"/>
              <a:chExt cx="2022231" cy="1143000"/>
            </a:xfrm>
          </p:grpSpPr>
          <p:sp>
            <p:nvSpPr>
              <p:cNvPr id="21" name="Cloud 5"/>
              <p:cNvSpPr>
                <a:spLocks/>
              </p:cNvSpPr>
              <p:nvPr/>
            </p:nvSpPr>
            <p:spPr bwMode="auto">
              <a:xfrm>
                <a:off x="300275" y="4953000"/>
                <a:ext cx="1807944" cy="1143000"/>
              </a:xfrm>
              <a:custGeom>
                <a:avLst/>
                <a:gdLst>
                  <a:gd name="T0" fmla="*/ 196405 w 43200"/>
                  <a:gd name="T1" fmla="*/ 692600 h 43200"/>
                  <a:gd name="T2" fmla="*/ 90397 w 43200"/>
                  <a:gd name="T3" fmla="*/ 671513 h 43200"/>
                  <a:gd name="T4" fmla="*/ 289941 w 43200"/>
                  <a:gd name="T5" fmla="*/ 923369 h 43200"/>
                  <a:gd name="T6" fmla="*/ 243570 w 43200"/>
                  <a:gd name="T7" fmla="*/ 933450 h 43200"/>
                  <a:gd name="T8" fmla="*/ 689613 w 43200"/>
                  <a:gd name="T9" fmla="*/ 1034256 h 43200"/>
                  <a:gd name="T10" fmla="*/ 661657 w 43200"/>
                  <a:gd name="T11" fmla="*/ 988219 h 43200"/>
                  <a:gd name="T12" fmla="*/ 1206426 w 43200"/>
                  <a:gd name="T13" fmla="*/ 919454 h 43200"/>
                  <a:gd name="T14" fmla="*/ 1195252 w 43200"/>
                  <a:gd name="T15" fmla="*/ 969963 h 43200"/>
                  <a:gd name="T16" fmla="*/ 1428318 w 43200"/>
                  <a:gd name="T17" fmla="*/ 607325 h 43200"/>
                  <a:gd name="T18" fmla="*/ 1564374 w 43200"/>
                  <a:gd name="T19" fmla="*/ 796131 h 43200"/>
                  <a:gd name="T20" fmla="*/ 1749270 w 43200"/>
                  <a:gd name="T21" fmla="*/ 406241 h 43200"/>
                  <a:gd name="T22" fmla="*/ 1688670 w 43200"/>
                  <a:gd name="T23" fmla="*/ 477044 h 43200"/>
                  <a:gd name="T24" fmla="*/ 1603881 w 43200"/>
                  <a:gd name="T25" fmla="*/ 143563 h 43200"/>
                  <a:gd name="T26" fmla="*/ 1607061 w 43200"/>
                  <a:gd name="T27" fmla="*/ 177006 h 43200"/>
                  <a:gd name="T28" fmla="*/ 1216930 w 43200"/>
                  <a:gd name="T29" fmla="*/ 104563 h 43200"/>
                  <a:gd name="T30" fmla="*/ 1247984 w 43200"/>
                  <a:gd name="T31" fmla="*/ 61913 h 43200"/>
                  <a:gd name="T32" fmla="*/ 926613 w 43200"/>
                  <a:gd name="T33" fmla="*/ 124883 h 43200"/>
                  <a:gd name="T34" fmla="*/ 941638 w 43200"/>
                  <a:gd name="T35" fmla="*/ 88106 h 43200"/>
                  <a:gd name="T36" fmla="*/ 585908 w 43200"/>
                  <a:gd name="T37" fmla="*/ 137372 h 43200"/>
                  <a:gd name="T38" fmla="*/ 640314 w 43200"/>
                  <a:gd name="T39" fmla="*/ 173038 h 43200"/>
                  <a:gd name="T40" fmla="*/ 172717 w 43200"/>
                  <a:gd name="T41" fmla="*/ 417751 h 43200"/>
                  <a:gd name="T42" fmla="*/ 163217 w 43200"/>
                  <a:gd name="T43" fmla="*/ 380206 h 4320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43200" h="43200">
                    <a:moveTo>
                      <a:pt x="3900" y="14370"/>
                    </a:moveTo>
                    <a:cubicBezTo>
                      <a:pt x="3629" y="11657"/>
                      <a:pt x="4261" y="8921"/>
                      <a:pt x="5623" y="6907"/>
                    </a:cubicBezTo>
                    <a:cubicBezTo>
                      <a:pt x="7775" y="3726"/>
                      <a:pt x="11264" y="3017"/>
                      <a:pt x="14005" y="5202"/>
                    </a:cubicBezTo>
                    <a:cubicBezTo>
                      <a:pt x="15678" y="909"/>
                      <a:pt x="19914" y="22"/>
                      <a:pt x="22456" y="3432"/>
                    </a:cubicBezTo>
                    <a:cubicBezTo>
                      <a:pt x="23097" y="1683"/>
                      <a:pt x="24328" y="474"/>
                      <a:pt x="25749" y="200"/>
                    </a:cubicBezTo>
                    <a:cubicBezTo>
                      <a:pt x="27313" y="-102"/>
                      <a:pt x="28875" y="770"/>
                      <a:pt x="29833" y="2481"/>
                    </a:cubicBezTo>
                    <a:cubicBezTo>
                      <a:pt x="31215" y="267"/>
                      <a:pt x="33501" y="-460"/>
                      <a:pt x="35463" y="690"/>
                    </a:cubicBezTo>
                    <a:cubicBezTo>
                      <a:pt x="36958" y="1566"/>
                      <a:pt x="38030" y="3400"/>
                      <a:pt x="38318" y="5576"/>
                    </a:cubicBezTo>
                    <a:cubicBezTo>
                      <a:pt x="40046" y="6218"/>
                      <a:pt x="41422" y="7998"/>
                      <a:pt x="41982" y="10318"/>
                    </a:cubicBezTo>
                    <a:cubicBezTo>
                      <a:pt x="42389" y="12002"/>
                      <a:pt x="42331" y="13831"/>
                      <a:pt x="41818" y="15460"/>
                    </a:cubicBezTo>
                    <a:cubicBezTo>
                      <a:pt x="43079" y="17694"/>
                      <a:pt x="43520" y="20590"/>
                      <a:pt x="43016" y="23322"/>
                    </a:cubicBezTo>
                    <a:cubicBezTo>
                      <a:pt x="42346" y="26954"/>
                      <a:pt x="40128" y="29674"/>
                      <a:pt x="37404" y="30204"/>
                    </a:cubicBezTo>
                    <a:cubicBezTo>
                      <a:pt x="37391" y="32471"/>
                      <a:pt x="36658" y="34621"/>
                      <a:pt x="35395" y="36101"/>
                    </a:cubicBezTo>
                    <a:cubicBezTo>
                      <a:pt x="33476" y="38350"/>
                      <a:pt x="30704" y="38639"/>
                      <a:pt x="28555" y="36815"/>
                    </a:cubicBezTo>
                    <a:cubicBezTo>
                      <a:pt x="27860" y="39948"/>
                      <a:pt x="25999" y="42343"/>
                      <a:pt x="23667" y="43106"/>
                    </a:cubicBezTo>
                    <a:cubicBezTo>
                      <a:pt x="20919" y="44005"/>
                      <a:pt x="18051" y="42473"/>
                      <a:pt x="16480" y="39266"/>
                    </a:cubicBezTo>
                    <a:cubicBezTo>
                      <a:pt x="12772" y="42310"/>
                      <a:pt x="7956" y="40599"/>
                      <a:pt x="5804" y="35472"/>
                    </a:cubicBezTo>
                    <a:cubicBezTo>
                      <a:pt x="3690" y="35809"/>
                      <a:pt x="1705" y="34024"/>
                      <a:pt x="1110" y="31250"/>
                    </a:cubicBezTo>
                    <a:cubicBezTo>
                      <a:pt x="679" y="29243"/>
                      <a:pt x="1060" y="27077"/>
                      <a:pt x="2113" y="25551"/>
                    </a:cubicBezTo>
                    <a:cubicBezTo>
                      <a:pt x="619" y="24354"/>
                      <a:pt x="-213" y="22057"/>
                      <a:pt x="-5" y="19704"/>
                    </a:cubicBezTo>
                    <a:cubicBezTo>
                      <a:pt x="239" y="16949"/>
                      <a:pt x="1845" y="14791"/>
                      <a:pt x="3863" y="14507"/>
                    </a:cubicBezTo>
                    <a:cubicBezTo>
                      <a:pt x="3875" y="14461"/>
                      <a:pt x="3888" y="14416"/>
                      <a:pt x="3900" y="14370"/>
                    </a:cubicBezTo>
                    <a:close/>
                  </a:path>
                  <a:path w="43200" h="43200" fill="none">
                    <a:moveTo>
                      <a:pt x="4693" y="26177"/>
                    </a:moveTo>
                    <a:cubicBezTo>
                      <a:pt x="3809" y="26271"/>
                      <a:pt x="2925" y="25993"/>
                      <a:pt x="2160" y="25380"/>
                    </a:cubicBezTo>
                    <a:moveTo>
                      <a:pt x="6928" y="34899"/>
                    </a:moveTo>
                    <a:cubicBezTo>
                      <a:pt x="6573" y="35092"/>
                      <a:pt x="6200" y="35220"/>
                      <a:pt x="5820" y="35280"/>
                    </a:cubicBezTo>
                    <a:moveTo>
                      <a:pt x="16478" y="39090"/>
                    </a:moveTo>
                    <a:cubicBezTo>
                      <a:pt x="16211" y="38544"/>
                      <a:pt x="15987" y="37961"/>
                      <a:pt x="15810" y="37350"/>
                    </a:cubicBezTo>
                    <a:moveTo>
                      <a:pt x="28827" y="34751"/>
                    </a:moveTo>
                    <a:cubicBezTo>
                      <a:pt x="28788" y="35398"/>
                      <a:pt x="28698" y="36038"/>
                      <a:pt x="28560" y="36660"/>
                    </a:cubicBezTo>
                    <a:moveTo>
                      <a:pt x="34129" y="22954"/>
                    </a:moveTo>
                    <a:cubicBezTo>
                      <a:pt x="36133" y="24282"/>
                      <a:pt x="37398" y="27058"/>
                      <a:pt x="37380" y="30090"/>
                    </a:cubicBezTo>
                    <a:moveTo>
                      <a:pt x="41798" y="15354"/>
                    </a:moveTo>
                    <a:cubicBezTo>
                      <a:pt x="41473" y="16386"/>
                      <a:pt x="40978" y="17302"/>
                      <a:pt x="40350" y="18030"/>
                    </a:cubicBezTo>
                    <a:moveTo>
                      <a:pt x="38324" y="5426"/>
                    </a:moveTo>
                    <a:cubicBezTo>
                      <a:pt x="38379" y="5843"/>
                      <a:pt x="38405" y="6266"/>
                      <a:pt x="38400" y="6690"/>
                    </a:cubicBezTo>
                    <a:moveTo>
                      <a:pt x="29078" y="3952"/>
                    </a:moveTo>
                    <a:cubicBezTo>
                      <a:pt x="29267" y="3369"/>
                      <a:pt x="29516" y="2826"/>
                      <a:pt x="29820" y="2340"/>
                    </a:cubicBezTo>
                    <a:moveTo>
                      <a:pt x="22141" y="4720"/>
                    </a:moveTo>
                    <a:cubicBezTo>
                      <a:pt x="22218" y="4238"/>
                      <a:pt x="22339" y="3771"/>
                      <a:pt x="22500" y="3330"/>
                    </a:cubicBezTo>
                    <a:moveTo>
                      <a:pt x="14000" y="5192"/>
                    </a:moveTo>
                    <a:cubicBezTo>
                      <a:pt x="14472" y="5568"/>
                      <a:pt x="14908" y="6021"/>
                      <a:pt x="15300" y="6540"/>
                    </a:cubicBezTo>
                    <a:moveTo>
                      <a:pt x="4127" y="15789"/>
                    </a:moveTo>
                    <a:cubicBezTo>
                      <a:pt x="4024" y="15325"/>
                      <a:pt x="3948" y="14851"/>
                      <a:pt x="3900" y="14370"/>
                    </a:cubicBezTo>
                  </a:path>
                </a:pathLst>
              </a:custGeom>
              <a:solidFill>
                <a:schemeClr val="accent1">
                  <a:alpha val="12157"/>
                </a:schemeClr>
              </a:solidFill>
              <a:ln w="9525" cap="flat" cmpd="sng">
                <a:solidFill>
                  <a:srgbClr val="00CC98"/>
                </a:solidFill>
                <a:prstDash val="solid"/>
                <a:round/>
                <a:headEnd/>
                <a:tailEnd/>
              </a:ln>
              <a:effectLst>
                <a:outerShdw blurRad="40000" dist="23000" dir="5400000" rotWithShape="0">
                  <a:srgbClr val="000000">
                    <a:alpha val="34999"/>
                  </a:srgbClr>
                </a:outerShdw>
              </a:effectLst>
            </p:spPr>
            <p:txBody>
              <a:bodyPr anchor="ctr"/>
              <a:lstStyle/>
              <a:p>
                <a:endParaRPr lang="en-US" sz="1800"/>
              </a:p>
            </p:txBody>
          </p:sp>
          <p:sp>
            <p:nvSpPr>
              <p:cNvPr id="22" name="Cube 21"/>
              <p:cNvSpPr>
                <a:spLocks noChangeArrowheads="1"/>
              </p:cNvSpPr>
              <p:nvPr/>
            </p:nvSpPr>
            <p:spPr bwMode="auto">
              <a:xfrm>
                <a:off x="559005" y="5715000"/>
                <a:ext cx="385716" cy="228600"/>
              </a:xfrm>
              <a:prstGeom prst="cube">
                <a:avLst>
                  <a:gd name="adj" fmla="val 25000"/>
                </a:avLst>
              </a:prstGeom>
              <a:solidFill>
                <a:srgbClr val="C1FF13"/>
              </a:solidFill>
              <a:ln w="9525">
                <a:solidFill>
                  <a:srgbClr val="00CC98"/>
                </a:solidFill>
                <a:miter lim="800000"/>
                <a:headEnd/>
                <a:tailEnd/>
              </a:ln>
              <a:effectLst>
                <a:outerShdw blurRad="40000" dist="23000" dir="5400000" rotWithShape="0">
                  <a:srgbClr val="000000">
                    <a:alpha val="34999"/>
                  </a:srgbClr>
                </a:outerShdw>
              </a:effectLst>
            </p:spPr>
            <p:txBody>
              <a:bodyPr anchor="ctr"/>
              <a:lstStyle>
                <a:lvl1pPr eaLnBrk="0" hangingPunct="0">
                  <a:defRPr sz="2400">
                    <a:solidFill>
                      <a:schemeClr val="tx1"/>
                    </a:solidFill>
                    <a:latin typeface="Times New Roman" charset="0"/>
                    <a:ea typeface="ＭＳ Ｐゴシック" charset="-128"/>
                  </a:defRPr>
                </a:lvl1pPr>
                <a:lvl2pPr marL="742950" indent="-285750" eaLnBrk="0" hangingPunct="0">
                  <a:defRPr sz="2400">
                    <a:solidFill>
                      <a:schemeClr val="tx1"/>
                    </a:solidFill>
                    <a:latin typeface="Times New Roman" charset="0"/>
                    <a:ea typeface="ＭＳ Ｐゴシック" charset="-128"/>
                  </a:defRPr>
                </a:lvl2pPr>
                <a:lvl3pPr marL="1143000" indent="-228600" eaLnBrk="0" hangingPunct="0">
                  <a:defRPr sz="2400">
                    <a:solidFill>
                      <a:schemeClr val="tx1"/>
                    </a:solidFill>
                    <a:latin typeface="Times New Roman" charset="0"/>
                    <a:ea typeface="ＭＳ Ｐゴシック" charset="-128"/>
                  </a:defRPr>
                </a:lvl3pPr>
                <a:lvl4pPr marL="1600200" indent="-228600" eaLnBrk="0" hangingPunct="0">
                  <a:defRPr sz="2400">
                    <a:solidFill>
                      <a:schemeClr val="tx1"/>
                    </a:solidFill>
                    <a:latin typeface="Times New Roman" charset="0"/>
                    <a:ea typeface="ＭＳ Ｐゴシック" charset="-128"/>
                  </a:defRPr>
                </a:lvl4pPr>
                <a:lvl5pPr marL="2057400" indent="-228600" eaLnBrk="0" hangingPunct="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pPr algn="ctr" eaLnBrk="1" hangingPunct="1"/>
                <a:endParaRPr lang="x-none" altLang="x-none" sz="2160">
                  <a:solidFill>
                    <a:srgbClr val="FFFFFF"/>
                  </a:solidFill>
                </a:endParaRPr>
              </a:p>
            </p:txBody>
          </p:sp>
          <p:sp>
            <p:nvSpPr>
              <p:cNvPr id="23" name="Cube 22"/>
              <p:cNvSpPr>
                <a:spLocks noChangeArrowheads="1"/>
              </p:cNvSpPr>
              <p:nvPr/>
            </p:nvSpPr>
            <p:spPr bwMode="auto">
              <a:xfrm>
                <a:off x="1244723" y="5638800"/>
                <a:ext cx="385716" cy="228600"/>
              </a:xfrm>
              <a:prstGeom prst="cube">
                <a:avLst>
                  <a:gd name="adj" fmla="val 25000"/>
                </a:avLst>
              </a:prstGeom>
              <a:solidFill>
                <a:srgbClr val="C1FF13"/>
              </a:solidFill>
              <a:ln w="9525">
                <a:solidFill>
                  <a:srgbClr val="00CC98"/>
                </a:solidFill>
                <a:miter lim="800000"/>
                <a:headEnd/>
                <a:tailEnd/>
              </a:ln>
              <a:effectLst>
                <a:outerShdw blurRad="40000" dist="23000" dir="5400000" rotWithShape="0">
                  <a:srgbClr val="000000">
                    <a:alpha val="34999"/>
                  </a:srgbClr>
                </a:outerShdw>
              </a:effectLst>
            </p:spPr>
            <p:txBody>
              <a:bodyPr anchor="ctr"/>
              <a:lstStyle>
                <a:lvl1pPr eaLnBrk="0" hangingPunct="0">
                  <a:defRPr sz="2400">
                    <a:solidFill>
                      <a:schemeClr val="tx1"/>
                    </a:solidFill>
                    <a:latin typeface="Times New Roman" charset="0"/>
                    <a:ea typeface="ＭＳ Ｐゴシック" charset="-128"/>
                  </a:defRPr>
                </a:lvl1pPr>
                <a:lvl2pPr marL="742950" indent="-285750" eaLnBrk="0" hangingPunct="0">
                  <a:defRPr sz="2400">
                    <a:solidFill>
                      <a:schemeClr val="tx1"/>
                    </a:solidFill>
                    <a:latin typeface="Times New Roman" charset="0"/>
                    <a:ea typeface="ＭＳ Ｐゴシック" charset="-128"/>
                  </a:defRPr>
                </a:lvl2pPr>
                <a:lvl3pPr marL="1143000" indent="-228600" eaLnBrk="0" hangingPunct="0">
                  <a:defRPr sz="2400">
                    <a:solidFill>
                      <a:schemeClr val="tx1"/>
                    </a:solidFill>
                    <a:latin typeface="Times New Roman" charset="0"/>
                    <a:ea typeface="ＭＳ Ｐゴシック" charset="-128"/>
                  </a:defRPr>
                </a:lvl3pPr>
                <a:lvl4pPr marL="1600200" indent="-228600" eaLnBrk="0" hangingPunct="0">
                  <a:defRPr sz="2400">
                    <a:solidFill>
                      <a:schemeClr val="tx1"/>
                    </a:solidFill>
                    <a:latin typeface="Times New Roman" charset="0"/>
                    <a:ea typeface="ＭＳ Ｐゴシック" charset="-128"/>
                  </a:defRPr>
                </a:lvl4pPr>
                <a:lvl5pPr marL="2057400" indent="-228600" eaLnBrk="0" hangingPunct="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pPr algn="ctr" eaLnBrk="1" hangingPunct="1"/>
                <a:endParaRPr lang="x-none" altLang="x-none" sz="2160">
                  <a:solidFill>
                    <a:srgbClr val="FFFFFF"/>
                  </a:solidFill>
                </a:endParaRPr>
              </a:p>
            </p:txBody>
          </p:sp>
          <p:sp>
            <p:nvSpPr>
              <p:cNvPr id="24" name="TextBox 34"/>
              <p:cNvSpPr txBox="1">
                <a:spLocks noChangeArrowheads="1"/>
              </p:cNvSpPr>
              <p:nvPr/>
            </p:nvSpPr>
            <p:spPr bwMode="auto">
              <a:xfrm>
                <a:off x="584688" y="5105400"/>
                <a:ext cx="964712" cy="37959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Times New Roman" charset="0"/>
                    <a:ea typeface="ＭＳ Ｐゴシック" charset="-128"/>
                  </a:defRPr>
                </a:lvl1pPr>
                <a:lvl2pPr marL="742950" indent="-285750" eaLnBrk="0" hangingPunct="0">
                  <a:defRPr sz="2400">
                    <a:solidFill>
                      <a:schemeClr val="tx1"/>
                    </a:solidFill>
                    <a:latin typeface="Times New Roman" charset="0"/>
                    <a:ea typeface="ＭＳ Ｐゴシック" charset="-128"/>
                  </a:defRPr>
                </a:lvl2pPr>
                <a:lvl3pPr marL="1143000" indent="-228600" eaLnBrk="0" hangingPunct="0">
                  <a:defRPr sz="2400">
                    <a:solidFill>
                      <a:schemeClr val="tx1"/>
                    </a:solidFill>
                    <a:latin typeface="Times New Roman" charset="0"/>
                    <a:ea typeface="ＭＳ Ｐゴシック" charset="-128"/>
                  </a:defRPr>
                </a:lvl3pPr>
                <a:lvl4pPr marL="1600200" indent="-228600" eaLnBrk="0" hangingPunct="0">
                  <a:defRPr sz="2400">
                    <a:solidFill>
                      <a:schemeClr val="tx1"/>
                    </a:solidFill>
                    <a:latin typeface="Times New Roman" charset="0"/>
                    <a:ea typeface="ＭＳ Ｐゴシック" charset="-128"/>
                  </a:defRPr>
                </a:lvl4pPr>
                <a:lvl5pPr marL="2057400" indent="-228600" eaLnBrk="0" hangingPunct="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pPr eaLnBrk="1" hangingPunct="1"/>
                <a:r>
                  <a:rPr lang="en-US" altLang="x-none" sz="1620" b="1">
                    <a:solidFill>
                      <a:srgbClr val="FF0000"/>
                    </a:solidFill>
                  </a:rPr>
                  <a:t>CP1</a:t>
                </a:r>
              </a:p>
            </p:txBody>
          </p:sp>
          <p:sp>
            <p:nvSpPr>
              <p:cNvPr id="25" name="TextBox 36"/>
              <p:cNvSpPr txBox="1">
                <a:spLocks noChangeArrowheads="1"/>
              </p:cNvSpPr>
              <p:nvPr/>
            </p:nvSpPr>
            <p:spPr bwMode="auto">
              <a:xfrm>
                <a:off x="238369" y="5334000"/>
                <a:ext cx="2022231" cy="3488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Times New Roman" charset="0"/>
                    <a:ea typeface="ＭＳ Ｐゴシック" charset="-128"/>
                  </a:defRPr>
                </a:lvl1pPr>
                <a:lvl2pPr marL="742950" indent="-285750" eaLnBrk="0" hangingPunct="0">
                  <a:defRPr sz="2400">
                    <a:solidFill>
                      <a:schemeClr val="tx1"/>
                    </a:solidFill>
                    <a:latin typeface="Times New Roman" charset="0"/>
                    <a:ea typeface="ＭＳ Ｐゴシック" charset="-128"/>
                  </a:defRPr>
                </a:lvl2pPr>
                <a:lvl3pPr marL="1143000" indent="-228600" eaLnBrk="0" hangingPunct="0">
                  <a:defRPr sz="2400">
                    <a:solidFill>
                      <a:schemeClr val="tx1"/>
                    </a:solidFill>
                    <a:latin typeface="Times New Roman" charset="0"/>
                    <a:ea typeface="ＭＳ Ｐゴシック" charset="-128"/>
                  </a:defRPr>
                </a:lvl3pPr>
                <a:lvl4pPr marL="1600200" indent="-228600" eaLnBrk="0" hangingPunct="0">
                  <a:defRPr sz="2400">
                    <a:solidFill>
                      <a:schemeClr val="tx1"/>
                    </a:solidFill>
                    <a:latin typeface="Times New Roman" charset="0"/>
                    <a:ea typeface="ＭＳ Ｐゴシック" charset="-128"/>
                  </a:defRPr>
                </a:lvl4pPr>
                <a:lvl5pPr marL="2057400" indent="-228600" eaLnBrk="0" hangingPunct="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pPr eaLnBrk="1" hangingPunct="1"/>
                <a:r>
                  <a:rPr lang="en-US" altLang="x-none" sz="1440" b="1">
                    <a:solidFill>
                      <a:srgbClr val="FF0000"/>
                    </a:solidFill>
                  </a:rPr>
                  <a:t>data centers</a:t>
                </a:r>
              </a:p>
            </p:txBody>
          </p:sp>
        </p:grpSp>
        <p:grpSp>
          <p:nvGrpSpPr>
            <p:cNvPr id="26" name="Group 148539"/>
            <p:cNvGrpSpPr>
              <a:grpSpLocks/>
            </p:cNvGrpSpPr>
            <p:nvPr/>
          </p:nvGrpSpPr>
          <p:grpSpPr bwMode="auto">
            <a:xfrm>
              <a:off x="1257300" y="2880360"/>
              <a:ext cx="6952298" cy="3771900"/>
              <a:chOff x="1396999" y="3200400"/>
              <a:chExt cx="7724251" cy="4191000"/>
            </a:xfrm>
          </p:grpSpPr>
          <p:sp>
            <p:nvSpPr>
              <p:cNvPr id="27" name="Cloud 63"/>
              <p:cNvSpPr>
                <a:spLocks/>
              </p:cNvSpPr>
              <p:nvPr/>
            </p:nvSpPr>
            <p:spPr bwMode="auto">
              <a:xfrm>
                <a:off x="1803371" y="5405021"/>
                <a:ext cx="2590623" cy="1600201"/>
              </a:xfrm>
              <a:custGeom>
                <a:avLst/>
                <a:gdLst>
                  <a:gd name="T0" fmla="*/ 281431 w 43200"/>
                  <a:gd name="T1" fmla="*/ 969640 h 43200"/>
                  <a:gd name="T2" fmla="*/ 129531 w 43200"/>
                  <a:gd name="T3" fmla="*/ 940117 h 43200"/>
                  <a:gd name="T4" fmla="*/ 415459 w 43200"/>
                  <a:gd name="T5" fmla="*/ 1292717 h 43200"/>
                  <a:gd name="T6" fmla="*/ 349015 w 43200"/>
                  <a:gd name="T7" fmla="*/ 1306830 h 43200"/>
                  <a:gd name="T8" fmla="*/ 988155 w 43200"/>
                  <a:gd name="T9" fmla="*/ 1447959 h 43200"/>
                  <a:gd name="T10" fmla="*/ 948096 w 43200"/>
                  <a:gd name="T11" fmla="*/ 1383506 h 43200"/>
                  <a:gd name="T12" fmla="*/ 1728702 w 43200"/>
                  <a:gd name="T13" fmla="*/ 1287235 h 43200"/>
                  <a:gd name="T14" fmla="*/ 1712690 w 43200"/>
                  <a:gd name="T15" fmla="*/ 1357948 h 43200"/>
                  <a:gd name="T16" fmla="*/ 2046653 w 43200"/>
                  <a:gd name="T17" fmla="*/ 850254 h 43200"/>
                  <a:gd name="T18" fmla="*/ 2241609 w 43200"/>
                  <a:gd name="T19" fmla="*/ 1114584 h 43200"/>
                  <a:gd name="T20" fmla="*/ 2506549 w 43200"/>
                  <a:gd name="T21" fmla="*/ 568738 h 43200"/>
                  <a:gd name="T22" fmla="*/ 2419715 w 43200"/>
                  <a:gd name="T23" fmla="*/ 667861 h 43200"/>
                  <a:gd name="T24" fmla="*/ 2298219 w 43200"/>
                  <a:gd name="T25" fmla="*/ 200988 h 43200"/>
                  <a:gd name="T26" fmla="*/ 2302777 w 43200"/>
                  <a:gd name="T27" fmla="*/ 247809 h 43200"/>
                  <a:gd name="T28" fmla="*/ 1743754 w 43200"/>
                  <a:gd name="T29" fmla="*/ 146389 h 43200"/>
                  <a:gd name="T30" fmla="*/ 1788250 w 43200"/>
                  <a:gd name="T31" fmla="*/ 86678 h 43200"/>
                  <a:gd name="T32" fmla="*/ 1327755 w 43200"/>
                  <a:gd name="T33" fmla="*/ 174837 h 43200"/>
                  <a:gd name="T34" fmla="*/ 1349283 w 43200"/>
                  <a:gd name="T35" fmla="*/ 123349 h 43200"/>
                  <a:gd name="T36" fmla="*/ 839554 w 43200"/>
                  <a:gd name="T37" fmla="*/ 192320 h 43200"/>
                  <a:gd name="T38" fmla="*/ 917513 w 43200"/>
                  <a:gd name="T39" fmla="*/ 242252 h 43200"/>
                  <a:gd name="T40" fmla="*/ 247489 w 43200"/>
                  <a:gd name="T41" fmla="*/ 584851 h 43200"/>
                  <a:gd name="T42" fmla="*/ 233876 w 43200"/>
                  <a:gd name="T43" fmla="*/ 532289 h 4320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43200" h="43200">
                    <a:moveTo>
                      <a:pt x="3900" y="14370"/>
                    </a:moveTo>
                    <a:cubicBezTo>
                      <a:pt x="3629" y="11657"/>
                      <a:pt x="4261" y="8921"/>
                      <a:pt x="5623" y="6907"/>
                    </a:cubicBezTo>
                    <a:cubicBezTo>
                      <a:pt x="7775" y="3726"/>
                      <a:pt x="11264" y="3017"/>
                      <a:pt x="14005" y="5202"/>
                    </a:cubicBezTo>
                    <a:cubicBezTo>
                      <a:pt x="15678" y="909"/>
                      <a:pt x="19914" y="22"/>
                      <a:pt x="22456" y="3432"/>
                    </a:cubicBezTo>
                    <a:cubicBezTo>
                      <a:pt x="23097" y="1683"/>
                      <a:pt x="24328" y="474"/>
                      <a:pt x="25749" y="200"/>
                    </a:cubicBezTo>
                    <a:cubicBezTo>
                      <a:pt x="27313" y="-102"/>
                      <a:pt x="28875" y="770"/>
                      <a:pt x="29833" y="2481"/>
                    </a:cubicBezTo>
                    <a:cubicBezTo>
                      <a:pt x="31215" y="267"/>
                      <a:pt x="33501" y="-460"/>
                      <a:pt x="35463" y="690"/>
                    </a:cubicBezTo>
                    <a:cubicBezTo>
                      <a:pt x="36958" y="1566"/>
                      <a:pt x="38030" y="3400"/>
                      <a:pt x="38318" y="5576"/>
                    </a:cubicBezTo>
                    <a:cubicBezTo>
                      <a:pt x="40046" y="6218"/>
                      <a:pt x="41422" y="7998"/>
                      <a:pt x="41982" y="10318"/>
                    </a:cubicBezTo>
                    <a:cubicBezTo>
                      <a:pt x="42389" y="12002"/>
                      <a:pt x="42331" y="13831"/>
                      <a:pt x="41818" y="15460"/>
                    </a:cubicBezTo>
                    <a:cubicBezTo>
                      <a:pt x="43079" y="17694"/>
                      <a:pt x="43520" y="20590"/>
                      <a:pt x="43016" y="23322"/>
                    </a:cubicBezTo>
                    <a:cubicBezTo>
                      <a:pt x="42346" y="26954"/>
                      <a:pt x="40128" y="29674"/>
                      <a:pt x="37404" y="30204"/>
                    </a:cubicBezTo>
                    <a:cubicBezTo>
                      <a:pt x="37391" y="32471"/>
                      <a:pt x="36658" y="34621"/>
                      <a:pt x="35395" y="36101"/>
                    </a:cubicBezTo>
                    <a:cubicBezTo>
                      <a:pt x="33476" y="38350"/>
                      <a:pt x="30704" y="38639"/>
                      <a:pt x="28555" y="36815"/>
                    </a:cubicBezTo>
                    <a:cubicBezTo>
                      <a:pt x="27860" y="39948"/>
                      <a:pt x="25999" y="42343"/>
                      <a:pt x="23667" y="43106"/>
                    </a:cubicBezTo>
                    <a:cubicBezTo>
                      <a:pt x="20919" y="44005"/>
                      <a:pt x="18051" y="42473"/>
                      <a:pt x="16480" y="39266"/>
                    </a:cubicBezTo>
                    <a:cubicBezTo>
                      <a:pt x="12772" y="42310"/>
                      <a:pt x="7956" y="40599"/>
                      <a:pt x="5804" y="35472"/>
                    </a:cubicBezTo>
                    <a:cubicBezTo>
                      <a:pt x="3690" y="35809"/>
                      <a:pt x="1705" y="34024"/>
                      <a:pt x="1110" y="31250"/>
                    </a:cubicBezTo>
                    <a:cubicBezTo>
                      <a:pt x="679" y="29243"/>
                      <a:pt x="1060" y="27077"/>
                      <a:pt x="2113" y="25551"/>
                    </a:cubicBezTo>
                    <a:cubicBezTo>
                      <a:pt x="619" y="24354"/>
                      <a:pt x="-213" y="22057"/>
                      <a:pt x="-5" y="19704"/>
                    </a:cubicBezTo>
                    <a:cubicBezTo>
                      <a:pt x="239" y="16949"/>
                      <a:pt x="1845" y="14791"/>
                      <a:pt x="3863" y="14507"/>
                    </a:cubicBezTo>
                    <a:cubicBezTo>
                      <a:pt x="3875" y="14461"/>
                      <a:pt x="3888" y="14416"/>
                      <a:pt x="3900" y="14370"/>
                    </a:cubicBezTo>
                    <a:close/>
                  </a:path>
                  <a:path w="43200" h="43200" fill="none">
                    <a:moveTo>
                      <a:pt x="4693" y="26177"/>
                    </a:moveTo>
                    <a:cubicBezTo>
                      <a:pt x="3809" y="26271"/>
                      <a:pt x="2925" y="25993"/>
                      <a:pt x="2160" y="25380"/>
                    </a:cubicBezTo>
                    <a:moveTo>
                      <a:pt x="6928" y="34899"/>
                    </a:moveTo>
                    <a:cubicBezTo>
                      <a:pt x="6573" y="35092"/>
                      <a:pt x="6200" y="35220"/>
                      <a:pt x="5820" y="35280"/>
                    </a:cubicBezTo>
                    <a:moveTo>
                      <a:pt x="16478" y="39090"/>
                    </a:moveTo>
                    <a:cubicBezTo>
                      <a:pt x="16211" y="38544"/>
                      <a:pt x="15987" y="37961"/>
                      <a:pt x="15810" y="37350"/>
                    </a:cubicBezTo>
                    <a:moveTo>
                      <a:pt x="28827" y="34751"/>
                    </a:moveTo>
                    <a:cubicBezTo>
                      <a:pt x="28788" y="35398"/>
                      <a:pt x="28698" y="36038"/>
                      <a:pt x="28560" y="36660"/>
                    </a:cubicBezTo>
                    <a:moveTo>
                      <a:pt x="34129" y="22954"/>
                    </a:moveTo>
                    <a:cubicBezTo>
                      <a:pt x="36133" y="24282"/>
                      <a:pt x="37398" y="27058"/>
                      <a:pt x="37380" y="30090"/>
                    </a:cubicBezTo>
                    <a:moveTo>
                      <a:pt x="41798" y="15354"/>
                    </a:moveTo>
                    <a:cubicBezTo>
                      <a:pt x="41473" y="16386"/>
                      <a:pt x="40978" y="17302"/>
                      <a:pt x="40350" y="18030"/>
                    </a:cubicBezTo>
                    <a:moveTo>
                      <a:pt x="38324" y="5426"/>
                    </a:moveTo>
                    <a:cubicBezTo>
                      <a:pt x="38379" y="5843"/>
                      <a:pt x="38405" y="6266"/>
                      <a:pt x="38400" y="6690"/>
                    </a:cubicBezTo>
                    <a:moveTo>
                      <a:pt x="29078" y="3952"/>
                    </a:moveTo>
                    <a:cubicBezTo>
                      <a:pt x="29267" y="3369"/>
                      <a:pt x="29516" y="2826"/>
                      <a:pt x="29820" y="2340"/>
                    </a:cubicBezTo>
                    <a:moveTo>
                      <a:pt x="22141" y="4720"/>
                    </a:moveTo>
                    <a:cubicBezTo>
                      <a:pt x="22218" y="4238"/>
                      <a:pt x="22339" y="3771"/>
                      <a:pt x="22500" y="3330"/>
                    </a:cubicBezTo>
                    <a:moveTo>
                      <a:pt x="14000" y="5192"/>
                    </a:moveTo>
                    <a:cubicBezTo>
                      <a:pt x="14472" y="5568"/>
                      <a:pt x="14908" y="6021"/>
                      <a:pt x="15300" y="6540"/>
                    </a:cubicBezTo>
                    <a:moveTo>
                      <a:pt x="4127" y="15789"/>
                    </a:moveTo>
                    <a:cubicBezTo>
                      <a:pt x="4024" y="15325"/>
                      <a:pt x="3948" y="14851"/>
                      <a:pt x="3900" y="14370"/>
                    </a:cubicBezTo>
                  </a:path>
                </a:pathLst>
              </a:custGeom>
              <a:solidFill>
                <a:srgbClr val="0000FF">
                  <a:alpha val="30196"/>
                </a:srgbClr>
              </a:solidFill>
              <a:ln w="9525" cap="flat" cmpd="sng">
                <a:solidFill>
                  <a:srgbClr val="0000FF"/>
                </a:solidFill>
                <a:prstDash val="solid"/>
                <a:round/>
                <a:headEnd/>
                <a:tailEnd/>
              </a:ln>
              <a:effectLst>
                <a:outerShdw blurRad="40000" dist="23000" dir="5400000" rotWithShape="0">
                  <a:srgbClr val="000000">
                    <a:alpha val="34999"/>
                  </a:srgbClr>
                </a:outerShdw>
              </a:effectLst>
            </p:spPr>
            <p:txBody>
              <a:bodyPr anchor="ctr"/>
              <a:lstStyle/>
              <a:p>
                <a:endParaRPr lang="en-US" sz="1800"/>
              </a:p>
            </p:txBody>
          </p:sp>
          <p:sp>
            <p:nvSpPr>
              <p:cNvPr id="28" name="Cloud 64"/>
              <p:cNvSpPr>
                <a:spLocks/>
              </p:cNvSpPr>
              <p:nvPr/>
            </p:nvSpPr>
            <p:spPr bwMode="auto">
              <a:xfrm>
                <a:off x="1803371" y="3733800"/>
                <a:ext cx="2508080" cy="1676400"/>
              </a:xfrm>
              <a:custGeom>
                <a:avLst/>
                <a:gdLst>
                  <a:gd name="T0" fmla="*/ 272463 w 43200"/>
                  <a:gd name="T1" fmla="*/ 1015813 h 43200"/>
                  <a:gd name="T2" fmla="*/ 125404 w 43200"/>
                  <a:gd name="T3" fmla="*/ 984885 h 43200"/>
                  <a:gd name="T4" fmla="*/ 402222 w 43200"/>
                  <a:gd name="T5" fmla="*/ 1354275 h 43200"/>
                  <a:gd name="T6" fmla="*/ 337894 w 43200"/>
                  <a:gd name="T7" fmla="*/ 1369060 h 43200"/>
                  <a:gd name="T8" fmla="*/ 956670 w 43200"/>
                  <a:gd name="T9" fmla="*/ 1516909 h 43200"/>
                  <a:gd name="T10" fmla="*/ 917888 w 43200"/>
                  <a:gd name="T11" fmla="*/ 1449388 h 43200"/>
                  <a:gd name="T12" fmla="*/ 1673621 w 43200"/>
                  <a:gd name="T13" fmla="*/ 1348532 h 43200"/>
                  <a:gd name="T14" fmla="*/ 1658120 w 43200"/>
                  <a:gd name="T15" fmla="*/ 1422612 h 43200"/>
                  <a:gd name="T16" fmla="*/ 1981441 w 43200"/>
                  <a:gd name="T17" fmla="*/ 890743 h 43200"/>
                  <a:gd name="T18" fmla="*/ 2170186 w 43200"/>
                  <a:gd name="T19" fmla="*/ 1167659 h 43200"/>
                  <a:gd name="T20" fmla="*/ 2426684 w 43200"/>
                  <a:gd name="T21" fmla="*/ 595821 h 43200"/>
                  <a:gd name="T22" fmla="*/ 2342616 w 43200"/>
                  <a:gd name="T23" fmla="*/ 699664 h 43200"/>
                  <a:gd name="T24" fmla="*/ 2224992 w 43200"/>
                  <a:gd name="T25" fmla="*/ 210559 h 43200"/>
                  <a:gd name="T26" fmla="*/ 2229404 w 43200"/>
                  <a:gd name="T27" fmla="*/ 259609 h 43200"/>
                  <a:gd name="T28" fmla="*/ 1688193 w 43200"/>
                  <a:gd name="T29" fmla="*/ 153360 h 43200"/>
                  <a:gd name="T30" fmla="*/ 1731272 w 43200"/>
                  <a:gd name="T31" fmla="*/ 90805 h 43200"/>
                  <a:gd name="T32" fmla="*/ 1285449 w 43200"/>
                  <a:gd name="T33" fmla="*/ 183162 h 43200"/>
                  <a:gd name="T34" fmla="*/ 1306292 w 43200"/>
                  <a:gd name="T35" fmla="*/ 129223 h 43200"/>
                  <a:gd name="T36" fmla="*/ 812804 w 43200"/>
                  <a:gd name="T37" fmla="*/ 201478 h 43200"/>
                  <a:gd name="T38" fmla="*/ 888278 w 43200"/>
                  <a:gd name="T39" fmla="*/ 253788 h 43200"/>
                  <a:gd name="T40" fmla="*/ 239603 w 43200"/>
                  <a:gd name="T41" fmla="*/ 612701 h 43200"/>
                  <a:gd name="T42" fmla="*/ 226424 w 43200"/>
                  <a:gd name="T43" fmla="*/ 557636 h 4320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43200" h="43200">
                    <a:moveTo>
                      <a:pt x="3900" y="14370"/>
                    </a:moveTo>
                    <a:cubicBezTo>
                      <a:pt x="3629" y="11657"/>
                      <a:pt x="4261" y="8921"/>
                      <a:pt x="5623" y="6907"/>
                    </a:cubicBezTo>
                    <a:cubicBezTo>
                      <a:pt x="7775" y="3726"/>
                      <a:pt x="11264" y="3017"/>
                      <a:pt x="14005" y="5202"/>
                    </a:cubicBezTo>
                    <a:cubicBezTo>
                      <a:pt x="15678" y="909"/>
                      <a:pt x="19914" y="22"/>
                      <a:pt x="22456" y="3432"/>
                    </a:cubicBezTo>
                    <a:cubicBezTo>
                      <a:pt x="23097" y="1683"/>
                      <a:pt x="24328" y="474"/>
                      <a:pt x="25749" y="200"/>
                    </a:cubicBezTo>
                    <a:cubicBezTo>
                      <a:pt x="27313" y="-102"/>
                      <a:pt x="28875" y="770"/>
                      <a:pt x="29833" y="2481"/>
                    </a:cubicBezTo>
                    <a:cubicBezTo>
                      <a:pt x="31215" y="267"/>
                      <a:pt x="33501" y="-460"/>
                      <a:pt x="35463" y="690"/>
                    </a:cubicBezTo>
                    <a:cubicBezTo>
                      <a:pt x="36958" y="1566"/>
                      <a:pt x="38030" y="3400"/>
                      <a:pt x="38318" y="5576"/>
                    </a:cubicBezTo>
                    <a:cubicBezTo>
                      <a:pt x="40046" y="6218"/>
                      <a:pt x="41422" y="7998"/>
                      <a:pt x="41982" y="10318"/>
                    </a:cubicBezTo>
                    <a:cubicBezTo>
                      <a:pt x="42389" y="12002"/>
                      <a:pt x="42331" y="13831"/>
                      <a:pt x="41818" y="15460"/>
                    </a:cubicBezTo>
                    <a:cubicBezTo>
                      <a:pt x="43079" y="17694"/>
                      <a:pt x="43520" y="20590"/>
                      <a:pt x="43016" y="23322"/>
                    </a:cubicBezTo>
                    <a:cubicBezTo>
                      <a:pt x="42346" y="26954"/>
                      <a:pt x="40128" y="29674"/>
                      <a:pt x="37404" y="30204"/>
                    </a:cubicBezTo>
                    <a:cubicBezTo>
                      <a:pt x="37391" y="32471"/>
                      <a:pt x="36658" y="34621"/>
                      <a:pt x="35395" y="36101"/>
                    </a:cubicBezTo>
                    <a:cubicBezTo>
                      <a:pt x="33476" y="38350"/>
                      <a:pt x="30704" y="38639"/>
                      <a:pt x="28555" y="36815"/>
                    </a:cubicBezTo>
                    <a:cubicBezTo>
                      <a:pt x="27860" y="39948"/>
                      <a:pt x="25999" y="42343"/>
                      <a:pt x="23667" y="43106"/>
                    </a:cubicBezTo>
                    <a:cubicBezTo>
                      <a:pt x="20919" y="44005"/>
                      <a:pt x="18051" y="42473"/>
                      <a:pt x="16480" y="39266"/>
                    </a:cubicBezTo>
                    <a:cubicBezTo>
                      <a:pt x="12772" y="42310"/>
                      <a:pt x="7956" y="40599"/>
                      <a:pt x="5804" y="35472"/>
                    </a:cubicBezTo>
                    <a:cubicBezTo>
                      <a:pt x="3690" y="35809"/>
                      <a:pt x="1705" y="34024"/>
                      <a:pt x="1110" y="31250"/>
                    </a:cubicBezTo>
                    <a:cubicBezTo>
                      <a:pt x="679" y="29243"/>
                      <a:pt x="1060" y="27077"/>
                      <a:pt x="2113" y="25551"/>
                    </a:cubicBezTo>
                    <a:cubicBezTo>
                      <a:pt x="619" y="24354"/>
                      <a:pt x="-213" y="22057"/>
                      <a:pt x="-5" y="19704"/>
                    </a:cubicBezTo>
                    <a:cubicBezTo>
                      <a:pt x="239" y="16949"/>
                      <a:pt x="1845" y="14791"/>
                      <a:pt x="3863" y="14507"/>
                    </a:cubicBezTo>
                    <a:cubicBezTo>
                      <a:pt x="3875" y="14461"/>
                      <a:pt x="3888" y="14416"/>
                      <a:pt x="3900" y="14370"/>
                    </a:cubicBezTo>
                    <a:close/>
                  </a:path>
                  <a:path w="43200" h="43200" fill="none">
                    <a:moveTo>
                      <a:pt x="4693" y="26177"/>
                    </a:moveTo>
                    <a:cubicBezTo>
                      <a:pt x="3809" y="26271"/>
                      <a:pt x="2925" y="25993"/>
                      <a:pt x="2160" y="25380"/>
                    </a:cubicBezTo>
                    <a:moveTo>
                      <a:pt x="6928" y="34899"/>
                    </a:moveTo>
                    <a:cubicBezTo>
                      <a:pt x="6573" y="35092"/>
                      <a:pt x="6200" y="35220"/>
                      <a:pt x="5820" y="35280"/>
                    </a:cubicBezTo>
                    <a:moveTo>
                      <a:pt x="16478" y="39090"/>
                    </a:moveTo>
                    <a:cubicBezTo>
                      <a:pt x="16211" y="38544"/>
                      <a:pt x="15987" y="37961"/>
                      <a:pt x="15810" y="37350"/>
                    </a:cubicBezTo>
                    <a:moveTo>
                      <a:pt x="28827" y="34751"/>
                    </a:moveTo>
                    <a:cubicBezTo>
                      <a:pt x="28788" y="35398"/>
                      <a:pt x="28698" y="36038"/>
                      <a:pt x="28560" y="36660"/>
                    </a:cubicBezTo>
                    <a:moveTo>
                      <a:pt x="34129" y="22954"/>
                    </a:moveTo>
                    <a:cubicBezTo>
                      <a:pt x="36133" y="24282"/>
                      <a:pt x="37398" y="27058"/>
                      <a:pt x="37380" y="30090"/>
                    </a:cubicBezTo>
                    <a:moveTo>
                      <a:pt x="41798" y="15354"/>
                    </a:moveTo>
                    <a:cubicBezTo>
                      <a:pt x="41473" y="16386"/>
                      <a:pt x="40978" y="17302"/>
                      <a:pt x="40350" y="18030"/>
                    </a:cubicBezTo>
                    <a:moveTo>
                      <a:pt x="38324" y="5426"/>
                    </a:moveTo>
                    <a:cubicBezTo>
                      <a:pt x="38379" y="5843"/>
                      <a:pt x="38405" y="6266"/>
                      <a:pt x="38400" y="6690"/>
                    </a:cubicBezTo>
                    <a:moveTo>
                      <a:pt x="29078" y="3952"/>
                    </a:moveTo>
                    <a:cubicBezTo>
                      <a:pt x="29267" y="3369"/>
                      <a:pt x="29516" y="2826"/>
                      <a:pt x="29820" y="2340"/>
                    </a:cubicBezTo>
                    <a:moveTo>
                      <a:pt x="22141" y="4720"/>
                    </a:moveTo>
                    <a:cubicBezTo>
                      <a:pt x="22218" y="4238"/>
                      <a:pt x="22339" y="3771"/>
                      <a:pt x="22500" y="3330"/>
                    </a:cubicBezTo>
                    <a:moveTo>
                      <a:pt x="14000" y="5192"/>
                    </a:moveTo>
                    <a:cubicBezTo>
                      <a:pt x="14472" y="5568"/>
                      <a:pt x="14908" y="6021"/>
                      <a:pt x="15300" y="6540"/>
                    </a:cubicBezTo>
                    <a:moveTo>
                      <a:pt x="4127" y="15789"/>
                    </a:moveTo>
                    <a:cubicBezTo>
                      <a:pt x="4024" y="15325"/>
                      <a:pt x="3948" y="14851"/>
                      <a:pt x="3900" y="14370"/>
                    </a:cubicBezTo>
                  </a:path>
                </a:pathLst>
              </a:custGeom>
              <a:solidFill>
                <a:srgbClr val="0000FF">
                  <a:alpha val="30196"/>
                </a:srgbClr>
              </a:solidFill>
              <a:ln w="9525" cap="flat" cmpd="sng">
                <a:solidFill>
                  <a:srgbClr val="0000FF"/>
                </a:solidFill>
                <a:prstDash val="solid"/>
                <a:round/>
                <a:headEnd/>
                <a:tailEnd/>
              </a:ln>
              <a:effectLst>
                <a:outerShdw blurRad="40000" dist="23000" dir="5400000" rotWithShape="0">
                  <a:srgbClr val="000000">
                    <a:alpha val="34999"/>
                  </a:srgbClr>
                </a:outerShdw>
              </a:effectLst>
            </p:spPr>
            <p:txBody>
              <a:bodyPr anchor="ctr"/>
              <a:lstStyle/>
              <a:p>
                <a:endParaRPr lang="en-US" sz="1800"/>
              </a:p>
            </p:txBody>
          </p:sp>
          <p:sp>
            <p:nvSpPr>
              <p:cNvPr id="29" name="Cloud 4"/>
              <p:cNvSpPr>
                <a:spLocks/>
              </p:cNvSpPr>
              <p:nvPr/>
            </p:nvSpPr>
            <p:spPr bwMode="auto">
              <a:xfrm>
                <a:off x="6609995" y="3200400"/>
                <a:ext cx="2508080" cy="1447800"/>
              </a:xfrm>
              <a:custGeom>
                <a:avLst/>
                <a:gdLst>
                  <a:gd name="T0" fmla="*/ 272463 w 43200"/>
                  <a:gd name="T1" fmla="*/ 877293 h 43200"/>
                  <a:gd name="T2" fmla="*/ 125404 w 43200"/>
                  <a:gd name="T3" fmla="*/ 850582 h 43200"/>
                  <a:gd name="T4" fmla="*/ 402222 w 43200"/>
                  <a:gd name="T5" fmla="*/ 1169601 h 43200"/>
                  <a:gd name="T6" fmla="*/ 337894 w 43200"/>
                  <a:gd name="T7" fmla="*/ 1182370 h 43200"/>
                  <a:gd name="T8" fmla="*/ 956670 w 43200"/>
                  <a:gd name="T9" fmla="*/ 1310058 h 43200"/>
                  <a:gd name="T10" fmla="*/ 917888 w 43200"/>
                  <a:gd name="T11" fmla="*/ 1251744 h 43200"/>
                  <a:gd name="T12" fmla="*/ 1673621 w 43200"/>
                  <a:gd name="T13" fmla="*/ 1164641 h 43200"/>
                  <a:gd name="T14" fmla="*/ 1658120 w 43200"/>
                  <a:gd name="T15" fmla="*/ 1228619 h 43200"/>
                  <a:gd name="T16" fmla="*/ 1981441 w 43200"/>
                  <a:gd name="T17" fmla="*/ 769278 h 43200"/>
                  <a:gd name="T18" fmla="*/ 2170186 w 43200"/>
                  <a:gd name="T19" fmla="*/ 1008433 h 43200"/>
                  <a:gd name="T20" fmla="*/ 2426684 w 43200"/>
                  <a:gd name="T21" fmla="*/ 514572 h 43200"/>
                  <a:gd name="T22" fmla="*/ 2342616 w 43200"/>
                  <a:gd name="T23" fmla="*/ 604255 h 43200"/>
                  <a:gd name="T24" fmla="*/ 2224992 w 43200"/>
                  <a:gd name="T25" fmla="*/ 181846 h 43200"/>
                  <a:gd name="T26" fmla="*/ 2229404 w 43200"/>
                  <a:gd name="T27" fmla="*/ 224208 h 43200"/>
                  <a:gd name="T28" fmla="*/ 1688193 w 43200"/>
                  <a:gd name="T29" fmla="*/ 132447 h 43200"/>
                  <a:gd name="T30" fmla="*/ 1731272 w 43200"/>
                  <a:gd name="T31" fmla="*/ 78422 h 43200"/>
                  <a:gd name="T32" fmla="*/ 1285449 w 43200"/>
                  <a:gd name="T33" fmla="*/ 158186 h 43200"/>
                  <a:gd name="T34" fmla="*/ 1306292 w 43200"/>
                  <a:gd name="T35" fmla="*/ 111601 h 43200"/>
                  <a:gd name="T36" fmla="*/ 812804 w 43200"/>
                  <a:gd name="T37" fmla="*/ 174004 h 43200"/>
                  <a:gd name="T38" fmla="*/ 888278 w 43200"/>
                  <a:gd name="T39" fmla="*/ 219181 h 43200"/>
                  <a:gd name="T40" fmla="*/ 239603 w 43200"/>
                  <a:gd name="T41" fmla="*/ 529151 h 43200"/>
                  <a:gd name="T42" fmla="*/ 226424 w 43200"/>
                  <a:gd name="T43" fmla="*/ 481595 h 4320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43200" h="43200">
                    <a:moveTo>
                      <a:pt x="3900" y="14370"/>
                    </a:moveTo>
                    <a:cubicBezTo>
                      <a:pt x="3629" y="11657"/>
                      <a:pt x="4261" y="8921"/>
                      <a:pt x="5623" y="6907"/>
                    </a:cubicBezTo>
                    <a:cubicBezTo>
                      <a:pt x="7775" y="3726"/>
                      <a:pt x="11264" y="3017"/>
                      <a:pt x="14005" y="5202"/>
                    </a:cubicBezTo>
                    <a:cubicBezTo>
                      <a:pt x="15678" y="909"/>
                      <a:pt x="19914" y="22"/>
                      <a:pt x="22456" y="3432"/>
                    </a:cubicBezTo>
                    <a:cubicBezTo>
                      <a:pt x="23097" y="1683"/>
                      <a:pt x="24328" y="474"/>
                      <a:pt x="25749" y="200"/>
                    </a:cubicBezTo>
                    <a:cubicBezTo>
                      <a:pt x="27313" y="-102"/>
                      <a:pt x="28875" y="770"/>
                      <a:pt x="29833" y="2481"/>
                    </a:cubicBezTo>
                    <a:cubicBezTo>
                      <a:pt x="31215" y="267"/>
                      <a:pt x="33501" y="-460"/>
                      <a:pt x="35463" y="690"/>
                    </a:cubicBezTo>
                    <a:cubicBezTo>
                      <a:pt x="36958" y="1566"/>
                      <a:pt x="38030" y="3400"/>
                      <a:pt x="38318" y="5576"/>
                    </a:cubicBezTo>
                    <a:cubicBezTo>
                      <a:pt x="40046" y="6218"/>
                      <a:pt x="41422" y="7998"/>
                      <a:pt x="41982" y="10318"/>
                    </a:cubicBezTo>
                    <a:cubicBezTo>
                      <a:pt x="42389" y="12002"/>
                      <a:pt x="42331" y="13831"/>
                      <a:pt x="41818" y="15460"/>
                    </a:cubicBezTo>
                    <a:cubicBezTo>
                      <a:pt x="43079" y="17694"/>
                      <a:pt x="43520" y="20590"/>
                      <a:pt x="43016" y="23322"/>
                    </a:cubicBezTo>
                    <a:cubicBezTo>
                      <a:pt x="42346" y="26954"/>
                      <a:pt x="40128" y="29674"/>
                      <a:pt x="37404" y="30204"/>
                    </a:cubicBezTo>
                    <a:cubicBezTo>
                      <a:pt x="37391" y="32471"/>
                      <a:pt x="36658" y="34621"/>
                      <a:pt x="35395" y="36101"/>
                    </a:cubicBezTo>
                    <a:cubicBezTo>
                      <a:pt x="33476" y="38350"/>
                      <a:pt x="30704" y="38639"/>
                      <a:pt x="28555" y="36815"/>
                    </a:cubicBezTo>
                    <a:cubicBezTo>
                      <a:pt x="27860" y="39948"/>
                      <a:pt x="25999" y="42343"/>
                      <a:pt x="23667" y="43106"/>
                    </a:cubicBezTo>
                    <a:cubicBezTo>
                      <a:pt x="20919" y="44005"/>
                      <a:pt x="18051" y="42473"/>
                      <a:pt x="16480" y="39266"/>
                    </a:cubicBezTo>
                    <a:cubicBezTo>
                      <a:pt x="12772" y="42310"/>
                      <a:pt x="7956" y="40599"/>
                      <a:pt x="5804" y="35472"/>
                    </a:cubicBezTo>
                    <a:cubicBezTo>
                      <a:pt x="3690" y="35809"/>
                      <a:pt x="1705" y="34024"/>
                      <a:pt x="1110" y="31250"/>
                    </a:cubicBezTo>
                    <a:cubicBezTo>
                      <a:pt x="679" y="29243"/>
                      <a:pt x="1060" y="27077"/>
                      <a:pt x="2113" y="25551"/>
                    </a:cubicBezTo>
                    <a:cubicBezTo>
                      <a:pt x="619" y="24354"/>
                      <a:pt x="-213" y="22057"/>
                      <a:pt x="-5" y="19704"/>
                    </a:cubicBezTo>
                    <a:cubicBezTo>
                      <a:pt x="239" y="16949"/>
                      <a:pt x="1845" y="14791"/>
                      <a:pt x="3863" y="14507"/>
                    </a:cubicBezTo>
                    <a:cubicBezTo>
                      <a:pt x="3875" y="14461"/>
                      <a:pt x="3888" y="14416"/>
                      <a:pt x="3900" y="14370"/>
                    </a:cubicBezTo>
                    <a:close/>
                  </a:path>
                  <a:path w="43200" h="43200" fill="none">
                    <a:moveTo>
                      <a:pt x="4693" y="26177"/>
                    </a:moveTo>
                    <a:cubicBezTo>
                      <a:pt x="3809" y="26271"/>
                      <a:pt x="2925" y="25993"/>
                      <a:pt x="2160" y="25380"/>
                    </a:cubicBezTo>
                    <a:moveTo>
                      <a:pt x="6928" y="34899"/>
                    </a:moveTo>
                    <a:cubicBezTo>
                      <a:pt x="6573" y="35092"/>
                      <a:pt x="6200" y="35220"/>
                      <a:pt x="5820" y="35280"/>
                    </a:cubicBezTo>
                    <a:moveTo>
                      <a:pt x="16478" y="39090"/>
                    </a:moveTo>
                    <a:cubicBezTo>
                      <a:pt x="16211" y="38544"/>
                      <a:pt x="15987" y="37961"/>
                      <a:pt x="15810" y="37350"/>
                    </a:cubicBezTo>
                    <a:moveTo>
                      <a:pt x="28827" y="34751"/>
                    </a:moveTo>
                    <a:cubicBezTo>
                      <a:pt x="28788" y="35398"/>
                      <a:pt x="28698" y="36038"/>
                      <a:pt x="28560" y="36660"/>
                    </a:cubicBezTo>
                    <a:moveTo>
                      <a:pt x="34129" y="22954"/>
                    </a:moveTo>
                    <a:cubicBezTo>
                      <a:pt x="36133" y="24282"/>
                      <a:pt x="37398" y="27058"/>
                      <a:pt x="37380" y="30090"/>
                    </a:cubicBezTo>
                    <a:moveTo>
                      <a:pt x="41798" y="15354"/>
                    </a:moveTo>
                    <a:cubicBezTo>
                      <a:pt x="41473" y="16386"/>
                      <a:pt x="40978" y="17302"/>
                      <a:pt x="40350" y="18030"/>
                    </a:cubicBezTo>
                    <a:moveTo>
                      <a:pt x="38324" y="5426"/>
                    </a:moveTo>
                    <a:cubicBezTo>
                      <a:pt x="38379" y="5843"/>
                      <a:pt x="38405" y="6266"/>
                      <a:pt x="38400" y="6690"/>
                    </a:cubicBezTo>
                    <a:moveTo>
                      <a:pt x="29078" y="3952"/>
                    </a:moveTo>
                    <a:cubicBezTo>
                      <a:pt x="29267" y="3369"/>
                      <a:pt x="29516" y="2826"/>
                      <a:pt x="29820" y="2340"/>
                    </a:cubicBezTo>
                    <a:moveTo>
                      <a:pt x="22141" y="4720"/>
                    </a:moveTo>
                    <a:cubicBezTo>
                      <a:pt x="22218" y="4238"/>
                      <a:pt x="22339" y="3771"/>
                      <a:pt x="22500" y="3330"/>
                    </a:cubicBezTo>
                    <a:moveTo>
                      <a:pt x="14000" y="5192"/>
                    </a:moveTo>
                    <a:cubicBezTo>
                      <a:pt x="14472" y="5568"/>
                      <a:pt x="14908" y="6021"/>
                      <a:pt x="15300" y="6540"/>
                    </a:cubicBezTo>
                    <a:moveTo>
                      <a:pt x="4127" y="15789"/>
                    </a:moveTo>
                    <a:cubicBezTo>
                      <a:pt x="4024" y="15325"/>
                      <a:pt x="3948" y="14851"/>
                      <a:pt x="3900" y="14370"/>
                    </a:cubicBezTo>
                  </a:path>
                </a:pathLst>
              </a:custGeom>
              <a:solidFill>
                <a:srgbClr val="0000FF">
                  <a:alpha val="30196"/>
                </a:srgbClr>
              </a:solidFill>
              <a:ln w="9525" cap="flat" cmpd="sng">
                <a:solidFill>
                  <a:srgbClr val="0000FF"/>
                </a:solidFill>
                <a:prstDash val="solid"/>
                <a:round/>
                <a:headEnd/>
                <a:tailEnd/>
              </a:ln>
              <a:effectLst>
                <a:outerShdw blurRad="40000" dist="23000" dir="5400000" rotWithShape="0">
                  <a:srgbClr val="000000">
                    <a:alpha val="34999"/>
                  </a:srgbClr>
                </a:outerShdw>
              </a:effectLst>
            </p:spPr>
            <p:txBody>
              <a:bodyPr anchor="ctr"/>
              <a:lstStyle/>
              <a:p>
                <a:endParaRPr lang="en-US" sz="1800"/>
              </a:p>
            </p:txBody>
          </p:sp>
          <p:sp>
            <p:nvSpPr>
              <p:cNvPr id="30" name="Cube 29"/>
              <p:cNvSpPr>
                <a:spLocks noChangeArrowheads="1"/>
              </p:cNvSpPr>
              <p:nvPr/>
            </p:nvSpPr>
            <p:spPr bwMode="auto">
              <a:xfrm>
                <a:off x="1396999" y="5181600"/>
                <a:ext cx="385737" cy="228600"/>
              </a:xfrm>
              <a:prstGeom prst="cube">
                <a:avLst>
                  <a:gd name="adj" fmla="val 25000"/>
                </a:avLst>
              </a:prstGeom>
              <a:solidFill>
                <a:srgbClr val="C1FF13"/>
              </a:solidFill>
              <a:ln w="9525">
                <a:solidFill>
                  <a:srgbClr val="00CC98"/>
                </a:solidFill>
                <a:miter lim="800000"/>
                <a:headEnd/>
                <a:tailEnd/>
              </a:ln>
              <a:effectLst>
                <a:outerShdw blurRad="40000" dist="23000" dir="5400000" rotWithShape="0">
                  <a:srgbClr val="000000">
                    <a:alpha val="34999"/>
                  </a:srgbClr>
                </a:outerShdw>
              </a:effectLst>
            </p:spPr>
            <p:txBody>
              <a:bodyPr anchor="ctr"/>
              <a:lstStyle>
                <a:lvl1pPr eaLnBrk="0" hangingPunct="0">
                  <a:defRPr sz="2400">
                    <a:solidFill>
                      <a:schemeClr val="tx1"/>
                    </a:solidFill>
                    <a:latin typeface="Times New Roman" charset="0"/>
                    <a:ea typeface="ＭＳ Ｐゴシック" charset="-128"/>
                  </a:defRPr>
                </a:lvl1pPr>
                <a:lvl2pPr marL="742950" indent="-285750" eaLnBrk="0" hangingPunct="0">
                  <a:defRPr sz="2400">
                    <a:solidFill>
                      <a:schemeClr val="tx1"/>
                    </a:solidFill>
                    <a:latin typeface="Times New Roman" charset="0"/>
                    <a:ea typeface="ＭＳ Ｐゴシック" charset="-128"/>
                  </a:defRPr>
                </a:lvl2pPr>
                <a:lvl3pPr marL="1143000" indent="-228600" eaLnBrk="0" hangingPunct="0">
                  <a:defRPr sz="2400">
                    <a:solidFill>
                      <a:schemeClr val="tx1"/>
                    </a:solidFill>
                    <a:latin typeface="Times New Roman" charset="0"/>
                    <a:ea typeface="ＭＳ Ｐゴシック" charset="-128"/>
                  </a:defRPr>
                </a:lvl3pPr>
                <a:lvl4pPr marL="1600200" indent="-228600" eaLnBrk="0" hangingPunct="0">
                  <a:defRPr sz="2400">
                    <a:solidFill>
                      <a:schemeClr val="tx1"/>
                    </a:solidFill>
                    <a:latin typeface="Times New Roman" charset="0"/>
                    <a:ea typeface="ＭＳ Ｐゴシック" charset="-128"/>
                  </a:defRPr>
                </a:lvl4pPr>
                <a:lvl5pPr marL="2057400" indent="-228600" eaLnBrk="0" hangingPunct="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pPr algn="ctr" eaLnBrk="1" hangingPunct="1"/>
                <a:endParaRPr lang="x-none" altLang="x-none" sz="2160">
                  <a:solidFill>
                    <a:srgbClr val="FFFFFF"/>
                  </a:solidFill>
                </a:endParaRPr>
              </a:p>
            </p:txBody>
          </p:sp>
          <p:pic>
            <p:nvPicPr>
              <p:cNvPr id="31" name="Picture 29"/>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280400" y="5943600"/>
                <a:ext cx="840850" cy="6731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2" name="TextBox 33"/>
              <p:cNvSpPr txBox="1">
                <a:spLocks noChangeArrowheads="1"/>
              </p:cNvSpPr>
              <p:nvPr/>
            </p:nvSpPr>
            <p:spPr bwMode="auto">
              <a:xfrm>
                <a:off x="1670538" y="3657600"/>
                <a:ext cx="964712" cy="37959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Times New Roman" charset="0"/>
                    <a:ea typeface="ＭＳ Ｐゴシック" charset="-128"/>
                  </a:defRPr>
                </a:lvl1pPr>
                <a:lvl2pPr marL="742950" indent="-285750" eaLnBrk="0" hangingPunct="0">
                  <a:defRPr sz="2400">
                    <a:solidFill>
                      <a:schemeClr val="tx1"/>
                    </a:solidFill>
                    <a:latin typeface="Times New Roman" charset="0"/>
                    <a:ea typeface="ＭＳ Ｐゴシック" charset="-128"/>
                  </a:defRPr>
                </a:lvl2pPr>
                <a:lvl3pPr marL="1143000" indent="-228600" eaLnBrk="0" hangingPunct="0">
                  <a:defRPr sz="2400">
                    <a:solidFill>
                      <a:schemeClr val="tx1"/>
                    </a:solidFill>
                    <a:latin typeface="Times New Roman" charset="0"/>
                    <a:ea typeface="ＭＳ Ｐゴシック" charset="-128"/>
                  </a:defRPr>
                </a:lvl3pPr>
                <a:lvl4pPr marL="1600200" indent="-228600" eaLnBrk="0" hangingPunct="0">
                  <a:defRPr sz="2400">
                    <a:solidFill>
                      <a:schemeClr val="tx1"/>
                    </a:solidFill>
                    <a:latin typeface="Times New Roman" charset="0"/>
                    <a:ea typeface="ＭＳ Ｐゴシック" charset="-128"/>
                  </a:defRPr>
                </a:lvl4pPr>
                <a:lvl5pPr marL="2057400" indent="-228600" eaLnBrk="0" hangingPunct="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pPr eaLnBrk="1" hangingPunct="1"/>
                <a:endParaRPr lang="x-none" altLang="x-none" sz="1620" b="1">
                  <a:solidFill>
                    <a:srgbClr val="FF0000"/>
                  </a:solidFill>
                </a:endParaRPr>
              </a:p>
            </p:txBody>
          </p:sp>
          <p:sp>
            <p:nvSpPr>
              <p:cNvPr id="33" name="Cloud 62"/>
              <p:cNvSpPr>
                <a:spLocks/>
              </p:cNvSpPr>
              <p:nvPr/>
            </p:nvSpPr>
            <p:spPr bwMode="auto">
              <a:xfrm>
                <a:off x="4241606" y="5257800"/>
                <a:ext cx="2508080" cy="1676400"/>
              </a:xfrm>
              <a:custGeom>
                <a:avLst/>
                <a:gdLst>
                  <a:gd name="T0" fmla="*/ 272463 w 43200"/>
                  <a:gd name="T1" fmla="*/ 1015813 h 43200"/>
                  <a:gd name="T2" fmla="*/ 125404 w 43200"/>
                  <a:gd name="T3" fmla="*/ 984885 h 43200"/>
                  <a:gd name="T4" fmla="*/ 402222 w 43200"/>
                  <a:gd name="T5" fmla="*/ 1354275 h 43200"/>
                  <a:gd name="T6" fmla="*/ 337894 w 43200"/>
                  <a:gd name="T7" fmla="*/ 1369060 h 43200"/>
                  <a:gd name="T8" fmla="*/ 956670 w 43200"/>
                  <a:gd name="T9" fmla="*/ 1516909 h 43200"/>
                  <a:gd name="T10" fmla="*/ 917888 w 43200"/>
                  <a:gd name="T11" fmla="*/ 1449388 h 43200"/>
                  <a:gd name="T12" fmla="*/ 1673621 w 43200"/>
                  <a:gd name="T13" fmla="*/ 1348532 h 43200"/>
                  <a:gd name="T14" fmla="*/ 1658120 w 43200"/>
                  <a:gd name="T15" fmla="*/ 1422612 h 43200"/>
                  <a:gd name="T16" fmla="*/ 1981441 w 43200"/>
                  <a:gd name="T17" fmla="*/ 890743 h 43200"/>
                  <a:gd name="T18" fmla="*/ 2170186 w 43200"/>
                  <a:gd name="T19" fmla="*/ 1167659 h 43200"/>
                  <a:gd name="T20" fmla="*/ 2426684 w 43200"/>
                  <a:gd name="T21" fmla="*/ 595821 h 43200"/>
                  <a:gd name="T22" fmla="*/ 2342616 w 43200"/>
                  <a:gd name="T23" fmla="*/ 699664 h 43200"/>
                  <a:gd name="T24" fmla="*/ 2224992 w 43200"/>
                  <a:gd name="T25" fmla="*/ 210559 h 43200"/>
                  <a:gd name="T26" fmla="*/ 2229404 w 43200"/>
                  <a:gd name="T27" fmla="*/ 259609 h 43200"/>
                  <a:gd name="T28" fmla="*/ 1688193 w 43200"/>
                  <a:gd name="T29" fmla="*/ 153360 h 43200"/>
                  <a:gd name="T30" fmla="*/ 1731272 w 43200"/>
                  <a:gd name="T31" fmla="*/ 90805 h 43200"/>
                  <a:gd name="T32" fmla="*/ 1285449 w 43200"/>
                  <a:gd name="T33" fmla="*/ 183162 h 43200"/>
                  <a:gd name="T34" fmla="*/ 1306292 w 43200"/>
                  <a:gd name="T35" fmla="*/ 129223 h 43200"/>
                  <a:gd name="T36" fmla="*/ 812804 w 43200"/>
                  <a:gd name="T37" fmla="*/ 201478 h 43200"/>
                  <a:gd name="T38" fmla="*/ 888278 w 43200"/>
                  <a:gd name="T39" fmla="*/ 253788 h 43200"/>
                  <a:gd name="T40" fmla="*/ 239603 w 43200"/>
                  <a:gd name="T41" fmla="*/ 612701 h 43200"/>
                  <a:gd name="T42" fmla="*/ 226424 w 43200"/>
                  <a:gd name="T43" fmla="*/ 557636 h 4320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43200" h="43200">
                    <a:moveTo>
                      <a:pt x="3900" y="14370"/>
                    </a:moveTo>
                    <a:cubicBezTo>
                      <a:pt x="3629" y="11657"/>
                      <a:pt x="4261" y="8921"/>
                      <a:pt x="5623" y="6907"/>
                    </a:cubicBezTo>
                    <a:cubicBezTo>
                      <a:pt x="7775" y="3726"/>
                      <a:pt x="11264" y="3017"/>
                      <a:pt x="14005" y="5202"/>
                    </a:cubicBezTo>
                    <a:cubicBezTo>
                      <a:pt x="15678" y="909"/>
                      <a:pt x="19914" y="22"/>
                      <a:pt x="22456" y="3432"/>
                    </a:cubicBezTo>
                    <a:cubicBezTo>
                      <a:pt x="23097" y="1683"/>
                      <a:pt x="24328" y="474"/>
                      <a:pt x="25749" y="200"/>
                    </a:cubicBezTo>
                    <a:cubicBezTo>
                      <a:pt x="27313" y="-102"/>
                      <a:pt x="28875" y="770"/>
                      <a:pt x="29833" y="2481"/>
                    </a:cubicBezTo>
                    <a:cubicBezTo>
                      <a:pt x="31215" y="267"/>
                      <a:pt x="33501" y="-460"/>
                      <a:pt x="35463" y="690"/>
                    </a:cubicBezTo>
                    <a:cubicBezTo>
                      <a:pt x="36958" y="1566"/>
                      <a:pt x="38030" y="3400"/>
                      <a:pt x="38318" y="5576"/>
                    </a:cubicBezTo>
                    <a:cubicBezTo>
                      <a:pt x="40046" y="6218"/>
                      <a:pt x="41422" y="7998"/>
                      <a:pt x="41982" y="10318"/>
                    </a:cubicBezTo>
                    <a:cubicBezTo>
                      <a:pt x="42389" y="12002"/>
                      <a:pt x="42331" y="13831"/>
                      <a:pt x="41818" y="15460"/>
                    </a:cubicBezTo>
                    <a:cubicBezTo>
                      <a:pt x="43079" y="17694"/>
                      <a:pt x="43520" y="20590"/>
                      <a:pt x="43016" y="23322"/>
                    </a:cubicBezTo>
                    <a:cubicBezTo>
                      <a:pt x="42346" y="26954"/>
                      <a:pt x="40128" y="29674"/>
                      <a:pt x="37404" y="30204"/>
                    </a:cubicBezTo>
                    <a:cubicBezTo>
                      <a:pt x="37391" y="32471"/>
                      <a:pt x="36658" y="34621"/>
                      <a:pt x="35395" y="36101"/>
                    </a:cubicBezTo>
                    <a:cubicBezTo>
                      <a:pt x="33476" y="38350"/>
                      <a:pt x="30704" y="38639"/>
                      <a:pt x="28555" y="36815"/>
                    </a:cubicBezTo>
                    <a:cubicBezTo>
                      <a:pt x="27860" y="39948"/>
                      <a:pt x="25999" y="42343"/>
                      <a:pt x="23667" y="43106"/>
                    </a:cubicBezTo>
                    <a:cubicBezTo>
                      <a:pt x="20919" y="44005"/>
                      <a:pt x="18051" y="42473"/>
                      <a:pt x="16480" y="39266"/>
                    </a:cubicBezTo>
                    <a:cubicBezTo>
                      <a:pt x="12772" y="42310"/>
                      <a:pt x="7956" y="40599"/>
                      <a:pt x="5804" y="35472"/>
                    </a:cubicBezTo>
                    <a:cubicBezTo>
                      <a:pt x="3690" y="35809"/>
                      <a:pt x="1705" y="34024"/>
                      <a:pt x="1110" y="31250"/>
                    </a:cubicBezTo>
                    <a:cubicBezTo>
                      <a:pt x="679" y="29243"/>
                      <a:pt x="1060" y="27077"/>
                      <a:pt x="2113" y="25551"/>
                    </a:cubicBezTo>
                    <a:cubicBezTo>
                      <a:pt x="619" y="24354"/>
                      <a:pt x="-213" y="22057"/>
                      <a:pt x="-5" y="19704"/>
                    </a:cubicBezTo>
                    <a:cubicBezTo>
                      <a:pt x="239" y="16949"/>
                      <a:pt x="1845" y="14791"/>
                      <a:pt x="3863" y="14507"/>
                    </a:cubicBezTo>
                    <a:cubicBezTo>
                      <a:pt x="3875" y="14461"/>
                      <a:pt x="3888" y="14416"/>
                      <a:pt x="3900" y="14370"/>
                    </a:cubicBezTo>
                    <a:close/>
                  </a:path>
                  <a:path w="43200" h="43200" fill="none">
                    <a:moveTo>
                      <a:pt x="4693" y="26177"/>
                    </a:moveTo>
                    <a:cubicBezTo>
                      <a:pt x="3809" y="26271"/>
                      <a:pt x="2925" y="25993"/>
                      <a:pt x="2160" y="25380"/>
                    </a:cubicBezTo>
                    <a:moveTo>
                      <a:pt x="6928" y="34899"/>
                    </a:moveTo>
                    <a:cubicBezTo>
                      <a:pt x="6573" y="35092"/>
                      <a:pt x="6200" y="35220"/>
                      <a:pt x="5820" y="35280"/>
                    </a:cubicBezTo>
                    <a:moveTo>
                      <a:pt x="16478" y="39090"/>
                    </a:moveTo>
                    <a:cubicBezTo>
                      <a:pt x="16211" y="38544"/>
                      <a:pt x="15987" y="37961"/>
                      <a:pt x="15810" y="37350"/>
                    </a:cubicBezTo>
                    <a:moveTo>
                      <a:pt x="28827" y="34751"/>
                    </a:moveTo>
                    <a:cubicBezTo>
                      <a:pt x="28788" y="35398"/>
                      <a:pt x="28698" y="36038"/>
                      <a:pt x="28560" y="36660"/>
                    </a:cubicBezTo>
                    <a:moveTo>
                      <a:pt x="34129" y="22954"/>
                    </a:moveTo>
                    <a:cubicBezTo>
                      <a:pt x="36133" y="24282"/>
                      <a:pt x="37398" y="27058"/>
                      <a:pt x="37380" y="30090"/>
                    </a:cubicBezTo>
                    <a:moveTo>
                      <a:pt x="41798" y="15354"/>
                    </a:moveTo>
                    <a:cubicBezTo>
                      <a:pt x="41473" y="16386"/>
                      <a:pt x="40978" y="17302"/>
                      <a:pt x="40350" y="18030"/>
                    </a:cubicBezTo>
                    <a:moveTo>
                      <a:pt x="38324" y="5426"/>
                    </a:moveTo>
                    <a:cubicBezTo>
                      <a:pt x="38379" y="5843"/>
                      <a:pt x="38405" y="6266"/>
                      <a:pt x="38400" y="6690"/>
                    </a:cubicBezTo>
                    <a:moveTo>
                      <a:pt x="29078" y="3952"/>
                    </a:moveTo>
                    <a:cubicBezTo>
                      <a:pt x="29267" y="3369"/>
                      <a:pt x="29516" y="2826"/>
                      <a:pt x="29820" y="2340"/>
                    </a:cubicBezTo>
                    <a:moveTo>
                      <a:pt x="22141" y="4720"/>
                    </a:moveTo>
                    <a:cubicBezTo>
                      <a:pt x="22218" y="4238"/>
                      <a:pt x="22339" y="3771"/>
                      <a:pt x="22500" y="3330"/>
                    </a:cubicBezTo>
                    <a:moveTo>
                      <a:pt x="14000" y="5192"/>
                    </a:moveTo>
                    <a:cubicBezTo>
                      <a:pt x="14472" y="5568"/>
                      <a:pt x="14908" y="6021"/>
                      <a:pt x="15300" y="6540"/>
                    </a:cubicBezTo>
                    <a:moveTo>
                      <a:pt x="4127" y="15789"/>
                    </a:moveTo>
                    <a:cubicBezTo>
                      <a:pt x="4024" y="15325"/>
                      <a:pt x="3948" y="14851"/>
                      <a:pt x="3900" y="14370"/>
                    </a:cubicBezTo>
                  </a:path>
                </a:pathLst>
              </a:custGeom>
              <a:solidFill>
                <a:srgbClr val="0000FF">
                  <a:alpha val="30196"/>
                </a:srgbClr>
              </a:solidFill>
              <a:ln w="9525" cap="flat" cmpd="sng">
                <a:solidFill>
                  <a:srgbClr val="0000FF"/>
                </a:solidFill>
                <a:prstDash val="solid"/>
                <a:round/>
                <a:headEnd/>
                <a:tailEnd/>
              </a:ln>
              <a:effectLst>
                <a:outerShdw blurRad="40000" dist="23000" dir="5400000" rotWithShape="0">
                  <a:srgbClr val="000000">
                    <a:alpha val="34999"/>
                  </a:srgbClr>
                </a:outerShdw>
              </a:effectLst>
            </p:spPr>
            <p:txBody>
              <a:bodyPr anchor="ctr"/>
              <a:lstStyle/>
              <a:p>
                <a:endParaRPr lang="en-US" sz="1800"/>
              </a:p>
            </p:txBody>
          </p:sp>
          <p:sp>
            <p:nvSpPr>
              <p:cNvPr id="34" name="Cloud 6"/>
              <p:cNvSpPr>
                <a:spLocks/>
              </p:cNvSpPr>
              <p:nvPr/>
            </p:nvSpPr>
            <p:spPr bwMode="auto">
              <a:xfrm>
                <a:off x="4241606" y="3505200"/>
                <a:ext cx="2508080" cy="1752600"/>
              </a:xfrm>
              <a:custGeom>
                <a:avLst/>
                <a:gdLst>
                  <a:gd name="T0" fmla="*/ 272463 w 43200"/>
                  <a:gd name="T1" fmla="*/ 1061986 h 43200"/>
                  <a:gd name="T2" fmla="*/ 125404 w 43200"/>
                  <a:gd name="T3" fmla="*/ 1029653 h 43200"/>
                  <a:gd name="T4" fmla="*/ 402222 w 43200"/>
                  <a:gd name="T5" fmla="*/ 1415833 h 43200"/>
                  <a:gd name="T6" fmla="*/ 337894 w 43200"/>
                  <a:gd name="T7" fmla="*/ 1431290 h 43200"/>
                  <a:gd name="T8" fmla="*/ 956670 w 43200"/>
                  <a:gd name="T9" fmla="*/ 1585860 h 43200"/>
                  <a:gd name="T10" fmla="*/ 917888 w 43200"/>
                  <a:gd name="T11" fmla="*/ 1515269 h 43200"/>
                  <a:gd name="T12" fmla="*/ 1673621 w 43200"/>
                  <a:gd name="T13" fmla="*/ 1409829 h 43200"/>
                  <a:gd name="T14" fmla="*/ 1658120 w 43200"/>
                  <a:gd name="T15" fmla="*/ 1487276 h 43200"/>
                  <a:gd name="T16" fmla="*/ 1981441 w 43200"/>
                  <a:gd name="T17" fmla="*/ 931231 h 43200"/>
                  <a:gd name="T18" fmla="*/ 2170186 w 43200"/>
                  <a:gd name="T19" fmla="*/ 1220735 h 43200"/>
                  <a:gd name="T20" fmla="*/ 2426684 w 43200"/>
                  <a:gd name="T21" fmla="*/ 622903 h 43200"/>
                  <a:gd name="T22" fmla="*/ 2342616 w 43200"/>
                  <a:gd name="T23" fmla="*/ 731467 h 43200"/>
                  <a:gd name="T24" fmla="*/ 2224992 w 43200"/>
                  <a:gd name="T25" fmla="*/ 220130 h 43200"/>
                  <a:gd name="T26" fmla="*/ 2229404 w 43200"/>
                  <a:gd name="T27" fmla="*/ 271410 h 43200"/>
                  <a:gd name="T28" fmla="*/ 1688193 w 43200"/>
                  <a:gd name="T29" fmla="*/ 160330 h 43200"/>
                  <a:gd name="T30" fmla="*/ 1731272 w 43200"/>
                  <a:gd name="T31" fmla="*/ 94933 h 43200"/>
                  <a:gd name="T32" fmla="*/ 1285449 w 43200"/>
                  <a:gd name="T33" fmla="*/ 191488 h 43200"/>
                  <a:gd name="T34" fmla="*/ 1306292 w 43200"/>
                  <a:gd name="T35" fmla="*/ 135096 h 43200"/>
                  <a:gd name="T36" fmla="*/ 812804 w 43200"/>
                  <a:gd name="T37" fmla="*/ 210637 h 43200"/>
                  <a:gd name="T38" fmla="*/ 888278 w 43200"/>
                  <a:gd name="T39" fmla="*/ 265324 h 43200"/>
                  <a:gd name="T40" fmla="*/ 239603 w 43200"/>
                  <a:gd name="T41" fmla="*/ 640551 h 43200"/>
                  <a:gd name="T42" fmla="*/ 226424 w 43200"/>
                  <a:gd name="T43" fmla="*/ 582983 h 4320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43200" h="43200">
                    <a:moveTo>
                      <a:pt x="3900" y="14370"/>
                    </a:moveTo>
                    <a:cubicBezTo>
                      <a:pt x="3629" y="11657"/>
                      <a:pt x="4261" y="8921"/>
                      <a:pt x="5623" y="6907"/>
                    </a:cubicBezTo>
                    <a:cubicBezTo>
                      <a:pt x="7775" y="3726"/>
                      <a:pt x="11264" y="3017"/>
                      <a:pt x="14005" y="5202"/>
                    </a:cubicBezTo>
                    <a:cubicBezTo>
                      <a:pt x="15678" y="909"/>
                      <a:pt x="19914" y="22"/>
                      <a:pt x="22456" y="3432"/>
                    </a:cubicBezTo>
                    <a:cubicBezTo>
                      <a:pt x="23097" y="1683"/>
                      <a:pt x="24328" y="474"/>
                      <a:pt x="25749" y="200"/>
                    </a:cubicBezTo>
                    <a:cubicBezTo>
                      <a:pt x="27313" y="-102"/>
                      <a:pt x="28875" y="770"/>
                      <a:pt x="29833" y="2481"/>
                    </a:cubicBezTo>
                    <a:cubicBezTo>
                      <a:pt x="31215" y="267"/>
                      <a:pt x="33501" y="-460"/>
                      <a:pt x="35463" y="690"/>
                    </a:cubicBezTo>
                    <a:cubicBezTo>
                      <a:pt x="36958" y="1566"/>
                      <a:pt x="38030" y="3400"/>
                      <a:pt x="38318" y="5576"/>
                    </a:cubicBezTo>
                    <a:cubicBezTo>
                      <a:pt x="40046" y="6218"/>
                      <a:pt x="41422" y="7998"/>
                      <a:pt x="41982" y="10318"/>
                    </a:cubicBezTo>
                    <a:cubicBezTo>
                      <a:pt x="42389" y="12002"/>
                      <a:pt x="42331" y="13831"/>
                      <a:pt x="41818" y="15460"/>
                    </a:cubicBezTo>
                    <a:cubicBezTo>
                      <a:pt x="43079" y="17694"/>
                      <a:pt x="43520" y="20590"/>
                      <a:pt x="43016" y="23322"/>
                    </a:cubicBezTo>
                    <a:cubicBezTo>
                      <a:pt x="42346" y="26954"/>
                      <a:pt x="40128" y="29674"/>
                      <a:pt x="37404" y="30204"/>
                    </a:cubicBezTo>
                    <a:cubicBezTo>
                      <a:pt x="37391" y="32471"/>
                      <a:pt x="36658" y="34621"/>
                      <a:pt x="35395" y="36101"/>
                    </a:cubicBezTo>
                    <a:cubicBezTo>
                      <a:pt x="33476" y="38350"/>
                      <a:pt x="30704" y="38639"/>
                      <a:pt x="28555" y="36815"/>
                    </a:cubicBezTo>
                    <a:cubicBezTo>
                      <a:pt x="27860" y="39948"/>
                      <a:pt x="25999" y="42343"/>
                      <a:pt x="23667" y="43106"/>
                    </a:cubicBezTo>
                    <a:cubicBezTo>
                      <a:pt x="20919" y="44005"/>
                      <a:pt x="18051" y="42473"/>
                      <a:pt x="16480" y="39266"/>
                    </a:cubicBezTo>
                    <a:cubicBezTo>
                      <a:pt x="12772" y="42310"/>
                      <a:pt x="7956" y="40599"/>
                      <a:pt x="5804" y="35472"/>
                    </a:cubicBezTo>
                    <a:cubicBezTo>
                      <a:pt x="3690" y="35809"/>
                      <a:pt x="1705" y="34024"/>
                      <a:pt x="1110" y="31250"/>
                    </a:cubicBezTo>
                    <a:cubicBezTo>
                      <a:pt x="679" y="29243"/>
                      <a:pt x="1060" y="27077"/>
                      <a:pt x="2113" y="25551"/>
                    </a:cubicBezTo>
                    <a:cubicBezTo>
                      <a:pt x="619" y="24354"/>
                      <a:pt x="-213" y="22057"/>
                      <a:pt x="-5" y="19704"/>
                    </a:cubicBezTo>
                    <a:cubicBezTo>
                      <a:pt x="239" y="16949"/>
                      <a:pt x="1845" y="14791"/>
                      <a:pt x="3863" y="14507"/>
                    </a:cubicBezTo>
                    <a:cubicBezTo>
                      <a:pt x="3875" y="14461"/>
                      <a:pt x="3888" y="14416"/>
                      <a:pt x="3900" y="14370"/>
                    </a:cubicBezTo>
                    <a:close/>
                  </a:path>
                  <a:path w="43200" h="43200" fill="none">
                    <a:moveTo>
                      <a:pt x="4693" y="26177"/>
                    </a:moveTo>
                    <a:cubicBezTo>
                      <a:pt x="3809" y="26271"/>
                      <a:pt x="2925" y="25993"/>
                      <a:pt x="2160" y="25380"/>
                    </a:cubicBezTo>
                    <a:moveTo>
                      <a:pt x="6928" y="34899"/>
                    </a:moveTo>
                    <a:cubicBezTo>
                      <a:pt x="6573" y="35092"/>
                      <a:pt x="6200" y="35220"/>
                      <a:pt x="5820" y="35280"/>
                    </a:cubicBezTo>
                    <a:moveTo>
                      <a:pt x="16478" y="39090"/>
                    </a:moveTo>
                    <a:cubicBezTo>
                      <a:pt x="16211" y="38544"/>
                      <a:pt x="15987" y="37961"/>
                      <a:pt x="15810" y="37350"/>
                    </a:cubicBezTo>
                    <a:moveTo>
                      <a:pt x="28827" y="34751"/>
                    </a:moveTo>
                    <a:cubicBezTo>
                      <a:pt x="28788" y="35398"/>
                      <a:pt x="28698" y="36038"/>
                      <a:pt x="28560" y="36660"/>
                    </a:cubicBezTo>
                    <a:moveTo>
                      <a:pt x="34129" y="22954"/>
                    </a:moveTo>
                    <a:cubicBezTo>
                      <a:pt x="36133" y="24282"/>
                      <a:pt x="37398" y="27058"/>
                      <a:pt x="37380" y="30090"/>
                    </a:cubicBezTo>
                    <a:moveTo>
                      <a:pt x="41798" y="15354"/>
                    </a:moveTo>
                    <a:cubicBezTo>
                      <a:pt x="41473" y="16386"/>
                      <a:pt x="40978" y="17302"/>
                      <a:pt x="40350" y="18030"/>
                    </a:cubicBezTo>
                    <a:moveTo>
                      <a:pt x="38324" y="5426"/>
                    </a:moveTo>
                    <a:cubicBezTo>
                      <a:pt x="38379" y="5843"/>
                      <a:pt x="38405" y="6266"/>
                      <a:pt x="38400" y="6690"/>
                    </a:cubicBezTo>
                    <a:moveTo>
                      <a:pt x="29078" y="3952"/>
                    </a:moveTo>
                    <a:cubicBezTo>
                      <a:pt x="29267" y="3369"/>
                      <a:pt x="29516" y="2826"/>
                      <a:pt x="29820" y="2340"/>
                    </a:cubicBezTo>
                    <a:moveTo>
                      <a:pt x="22141" y="4720"/>
                    </a:moveTo>
                    <a:cubicBezTo>
                      <a:pt x="22218" y="4238"/>
                      <a:pt x="22339" y="3771"/>
                      <a:pt x="22500" y="3330"/>
                    </a:cubicBezTo>
                    <a:moveTo>
                      <a:pt x="14000" y="5192"/>
                    </a:moveTo>
                    <a:cubicBezTo>
                      <a:pt x="14472" y="5568"/>
                      <a:pt x="14908" y="6021"/>
                      <a:pt x="15300" y="6540"/>
                    </a:cubicBezTo>
                    <a:moveTo>
                      <a:pt x="4127" y="15789"/>
                    </a:moveTo>
                    <a:cubicBezTo>
                      <a:pt x="4024" y="15325"/>
                      <a:pt x="3948" y="14851"/>
                      <a:pt x="3900" y="14370"/>
                    </a:cubicBezTo>
                  </a:path>
                </a:pathLst>
              </a:custGeom>
              <a:solidFill>
                <a:srgbClr val="0000FF">
                  <a:alpha val="30196"/>
                </a:srgbClr>
              </a:solidFill>
              <a:ln w="9525" cap="flat" cmpd="sng">
                <a:solidFill>
                  <a:srgbClr val="0000FF"/>
                </a:solidFill>
                <a:prstDash val="solid"/>
                <a:round/>
                <a:headEnd/>
                <a:tailEnd/>
              </a:ln>
              <a:effectLst>
                <a:outerShdw blurRad="40000" dist="23000" dir="5400000" rotWithShape="0">
                  <a:srgbClr val="000000">
                    <a:alpha val="34999"/>
                  </a:srgbClr>
                </a:outerShdw>
              </a:effectLst>
            </p:spPr>
            <p:txBody>
              <a:bodyPr anchor="ctr"/>
              <a:lstStyle/>
              <a:p>
                <a:endParaRPr lang="en-US" sz="1800"/>
              </a:p>
            </p:txBody>
          </p:sp>
          <p:sp>
            <p:nvSpPr>
              <p:cNvPr id="35" name="Cloud 7"/>
              <p:cNvSpPr>
                <a:spLocks/>
              </p:cNvSpPr>
              <p:nvPr/>
            </p:nvSpPr>
            <p:spPr bwMode="auto">
              <a:xfrm>
                <a:off x="6222672" y="5943600"/>
                <a:ext cx="2508080" cy="1447800"/>
              </a:xfrm>
              <a:custGeom>
                <a:avLst/>
                <a:gdLst>
                  <a:gd name="T0" fmla="*/ 272463 w 43200"/>
                  <a:gd name="T1" fmla="*/ 877293 h 43200"/>
                  <a:gd name="T2" fmla="*/ 125404 w 43200"/>
                  <a:gd name="T3" fmla="*/ 850582 h 43200"/>
                  <a:gd name="T4" fmla="*/ 402222 w 43200"/>
                  <a:gd name="T5" fmla="*/ 1169601 h 43200"/>
                  <a:gd name="T6" fmla="*/ 337894 w 43200"/>
                  <a:gd name="T7" fmla="*/ 1182370 h 43200"/>
                  <a:gd name="T8" fmla="*/ 956670 w 43200"/>
                  <a:gd name="T9" fmla="*/ 1310058 h 43200"/>
                  <a:gd name="T10" fmla="*/ 917888 w 43200"/>
                  <a:gd name="T11" fmla="*/ 1251744 h 43200"/>
                  <a:gd name="T12" fmla="*/ 1673621 w 43200"/>
                  <a:gd name="T13" fmla="*/ 1164641 h 43200"/>
                  <a:gd name="T14" fmla="*/ 1658120 w 43200"/>
                  <a:gd name="T15" fmla="*/ 1228619 h 43200"/>
                  <a:gd name="T16" fmla="*/ 1981441 w 43200"/>
                  <a:gd name="T17" fmla="*/ 769278 h 43200"/>
                  <a:gd name="T18" fmla="*/ 2170186 w 43200"/>
                  <a:gd name="T19" fmla="*/ 1008433 h 43200"/>
                  <a:gd name="T20" fmla="*/ 2426684 w 43200"/>
                  <a:gd name="T21" fmla="*/ 514572 h 43200"/>
                  <a:gd name="T22" fmla="*/ 2342616 w 43200"/>
                  <a:gd name="T23" fmla="*/ 604255 h 43200"/>
                  <a:gd name="T24" fmla="*/ 2224992 w 43200"/>
                  <a:gd name="T25" fmla="*/ 181846 h 43200"/>
                  <a:gd name="T26" fmla="*/ 2229404 w 43200"/>
                  <a:gd name="T27" fmla="*/ 224208 h 43200"/>
                  <a:gd name="T28" fmla="*/ 1688193 w 43200"/>
                  <a:gd name="T29" fmla="*/ 132447 h 43200"/>
                  <a:gd name="T30" fmla="*/ 1731272 w 43200"/>
                  <a:gd name="T31" fmla="*/ 78422 h 43200"/>
                  <a:gd name="T32" fmla="*/ 1285449 w 43200"/>
                  <a:gd name="T33" fmla="*/ 158186 h 43200"/>
                  <a:gd name="T34" fmla="*/ 1306292 w 43200"/>
                  <a:gd name="T35" fmla="*/ 111601 h 43200"/>
                  <a:gd name="T36" fmla="*/ 812804 w 43200"/>
                  <a:gd name="T37" fmla="*/ 174004 h 43200"/>
                  <a:gd name="T38" fmla="*/ 888278 w 43200"/>
                  <a:gd name="T39" fmla="*/ 219181 h 43200"/>
                  <a:gd name="T40" fmla="*/ 239603 w 43200"/>
                  <a:gd name="T41" fmla="*/ 529151 h 43200"/>
                  <a:gd name="T42" fmla="*/ 226424 w 43200"/>
                  <a:gd name="T43" fmla="*/ 481595 h 4320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43200" h="43200">
                    <a:moveTo>
                      <a:pt x="3900" y="14370"/>
                    </a:moveTo>
                    <a:cubicBezTo>
                      <a:pt x="3629" y="11657"/>
                      <a:pt x="4261" y="8921"/>
                      <a:pt x="5623" y="6907"/>
                    </a:cubicBezTo>
                    <a:cubicBezTo>
                      <a:pt x="7775" y="3726"/>
                      <a:pt x="11264" y="3017"/>
                      <a:pt x="14005" y="5202"/>
                    </a:cubicBezTo>
                    <a:cubicBezTo>
                      <a:pt x="15678" y="909"/>
                      <a:pt x="19914" y="22"/>
                      <a:pt x="22456" y="3432"/>
                    </a:cubicBezTo>
                    <a:cubicBezTo>
                      <a:pt x="23097" y="1683"/>
                      <a:pt x="24328" y="474"/>
                      <a:pt x="25749" y="200"/>
                    </a:cubicBezTo>
                    <a:cubicBezTo>
                      <a:pt x="27313" y="-102"/>
                      <a:pt x="28875" y="770"/>
                      <a:pt x="29833" y="2481"/>
                    </a:cubicBezTo>
                    <a:cubicBezTo>
                      <a:pt x="31215" y="267"/>
                      <a:pt x="33501" y="-460"/>
                      <a:pt x="35463" y="690"/>
                    </a:cubicBezTo>
                    <a:cubicBezTo>
                      <a:pt x="36958" y="1566"/>
                      <a:pt x="38030" y="3400"/>
                      <a:pt x="38318" y="5576"/>
                    </a:cubicBezTo>
                    <a:cubicBezTo>
                      <a:pt x="40046" y="6218"/>
                      <a:pt x="41422" y="7998"/>
                      <a:pt x="41982" y="10318"/>
                    </a:cubicBezTo>
                    <a:cubicBezTo>
                      <a:pt x="42389" y="12002"/>
                      <a:pt x="42331" y="13831"/>
                      <a:pt x="41818" y="15460"/>
                    </a:cubicBezTo>
                    <a:cubicBezTo>
                      <a:pt x="43079" y="17694"/>
                      <a:pt x="43520" y="20590"/>
                      <a:pt x="43016" y="23322"/>
                    </a:cubicBezTo>
                    <a:cubicBezTo>
                      <a:pt x="42346" y="26954"/>
                      <a:pt x="40128" y="29674"/>
                      <a:pt x="37404" y="30204"/>
                    </a:cubicBezTo>
                    <a:cubicBezTo>
                      <a:pt x="37391" y="32471"/>
                      <a:pt x="36658" y="34621"/>
                      <a:pt x="35395" y="36101"/>
                    </a:cubicBezTo>
                    <a:cubicBezTo>
                      <a:pt x="33476" y="38350"/>
                      <a:pt x="30704" y="38639"/>
                      <a:pt x="28555" y="36815"/>
                    </a:cubicBezTo>
                    <a:cubicBezTo>
                      <a:pt x="27860" y="39948"/>
                      <a:pt x="25999" y="42343"/>
                      <a:pt x="23667" y="43106"/>
                    </a:cubicBezTo>
                    <a:cubicBezTo>
                      <a:pt x="20919" y="44005"/>
                      <a:pt x="18051" y="42473"/>
                      <a:pt x="16480" y="39266"/>
                    </a:cubicBezTo>
                    <a:cubicBezTo>
                      <a:pt x="12772" y="42310"/>
                      <a:pt x="7956" y="40599"/>
                      <a:pt x="5804" y="35472"/>
                    </a:cubicBezTo>
                    <a:cubicBezTo>
                      <a:pt x="3690" y="35809"/>
                      <a:pt x="1705" y="34024"/>
                      <a:pt x="1110" y="31250"/>
                    </a:cubicBezTo>
                    <a:cubicBezTo>
                      <a:pt x="679" y="29243"/>
                      <a:pt x="1060" y="27077"/>
                      <a:pt x="2113" y="25551"/>
                    </a:cubicBezTo>
                    <a:cubicBezTo>
                      <a:pt x="619" y="24354"/>
                      <a:pt x="-213" y="22057"/>
                      <a:pt x="-5" y="19704"/>
                    </a:cubicBezTo>
                    <a:cubicBezTo>
                      <a:pt x="239" y="16949"/>
                      <a:pt x="1845" y="14791"/>
                      <a:pt x="3863" y="14507"/>
                    </a:cubicBezTo>
                    <a:cubicBezTo>
                      <a:pt x="3875" y="14461"/>
                      <a:pt x="3888" y="14416"/>
                      <a:pt x="3900" y="14370"/>
                    </a:cubicBezTo>
                    <a:close/>
                  </a:path>
                  <a:path w="43200" h="43200" fill="none">
                    <a:moveTo>
                      <a:pt x="4693" y="26177"/>
                    </a:moveTo>
                    <a:cubicBezTo>
                      <a:pt x="3809" y="26271"/>
                      <a:pt x="2925" y="25993"/>
                      <a:pt x="2160" y="25380"/>
                    </a:cubicBezTo>
                    <a:moveTo>
                      <a:pt x="6928" y="34899"/>
                    </a:moveTo>
                    <a:cubicBezTo>
                      <a:pt x="6573" y="35092"/>
                      <a:pt x="6200" y="35220"/>
                      <a:pt x="5820" y="35280"/>
                    </a:cubicBezTo>
                    <a:moveTo>
                      <a:pt x="16478" y="39090"/>
                    </a:moveTo>
                    <a:cubicBezTo>
                      <a:pt x="16211" y="38544"/>
                      <a:pt x="15987" y="37961"/>
                      <a:pt x="15810" y="37350"/>
                    </a:cubicBezTo>
                    <a:moveTo>
                      <a:pt x="28827" y="34751"/>
                    </a:moveTo>
                    <a:cubicBezTo>
                      <a:pt x="28788" y="35398"/>
                      <a:pt x="28698" y="36038"/>
                      <a:pt x="28560" y="36660"/>
                    </a:cubicBezTo>
                    <a:moveTo>
                      <a:pt x="34129" y="22954"/>
                    </a:moveTo>
                    <a:cubicBezTo>
                      <a:pt x="36133" y="24282"/>
                      <a:pt x="37398" y="27058"/>
                      <a:pt x="37380" y="30090"/>
                    </a:cubicBezTo>
                    <a:moveTo>
                      <a:pt x="41798" y="15354"/>
                    </a:moveTo>
                    <a:cubicBezTo>
                      <a:pt x="41473" y="16386"/>
                      <a:pt x="40978" y="17302"/>
                      <a:pt x="40350" y="18030"/>
                    </a:cubicBezTo>
                    <a:moveTo>
                      <a:pt x="38324" y="5426"/>
                    </a:moveTo>
                    <a:cubicBezTo>
                      <a:pt x="38379" y="5843"/>
                      <a:pt x="38405" y="6266"/>
                      <a:pt x="38400" y="6690"/>
                    </a:cubicBezTo>
                    <a:moveTo>
                      <a:pt x="29078" y="3952"/>
                    </a:moveTo>
                    <a:cubicBezTo>
                      <a:pt x="29267" y="3369"/>
                      <a:pt x="29516" y="2826"/>
                      <a:pt x="29820" y="2340"/>
                    </a:cubicBezTo>
                    <a:moveTo>
                      <a:pt x="22141" y="4720"/>
                    </a:moveTo>
                    <a:cubicBezTo>
                      <a:pt x="22218" y="4238"/>
                      <a:pt x="22339" y="3771"/>
                      <a:pt x="22500" y="3330"/>
                    </a:cubicBezTo>
                    <a:moveTo>
                      <a:pt x="14000" y="5192"/>
                    </a:moveTo>
                    <a:cubicBezTo>
                      <a:pt x="14472" y="5568"/>
                      <a:pt x="14908" y="6021"/>
                      <a:pt x="15300" y="6540"/>
                    </a:cubicBezTo>
                    <a:moveTo>
                      <a:pt x="4127" y="15789"/>
                    </a:moveTo>
                    <a:cubicBezTo>
                      <a:pt x="4024" y="15325"/>
                      <a:pt x="3948" y="14851"/>
                      <a:pt x="3900" y="14370"/>
                    </a:cubicBezTo>
                  </a:path>
                </a:pathLst>
              </a:custGeom>
              <a:solidFill>
                <a:srgbClr val="0000FF">
                  <a:alpha val="30196"/>
                </a:srgbClr>
              </a:solidFill>
              <a:ln w="9525" cap="flat" cmpd="sng">
                <a:solidFill>
                  <a:srgbClr val="0000FF"/>
                </a:solidFill>
                <a:prstDash val="solid"/>
                <a:round/>
                <a:headEnd/>
                <a:tailEnd/>
              </a:ln>
              <a:effectLst>
                <a:outerShdw blurRad="40000" dist="23000" dir="5400000" rotWithShape="0">
                  <a:srgbClr val="000000">
                    <a:alpha val="34999"/>
                  </a:srgbClr>
                </a:outerShdw>
              </a:effectLst>
            </p:spPr>
            <p:txBody>
              <a:bodyPr anchor="ctr"/>
              <a:lstStyle/>
              <a:p>
                <a:endParaRPr lang="en-US" sz="1800"/>
              </a:p>
            </p:txBody>
          </p:sp>
          <p:sp>
            <p:nvSpPr>
              <p:cNvPr id="36" name="Cloud 61"/>
              <p:cNvSpPr>
                <a:spLocks/>
              </p:cNvSpPr>
              <p:nvPr/>
            </p:nvSpPr>
            <p:spPr bwMode="auto">
              <a:xfrm>
                <a:off x="6375061" y="4648200"/>
                <a:ext cx="2508080" cy="1447800"/>
              </a:xfrm>
              <a:custGeom>
                <a:avLst/>
                <a:gdLst>
                  <a:gd name="T0" fmla="*/ 272463 w 43200"/>
                  <a:gd name="T1" fmla="*/ 877293 h 43200"/>
                  <a:gd name="T2" fmla="*/ 125404 w 43200"/>
                  <a:gd name="T3" fmla="*/ 850582 h 43200"/>
                  <a:gd name="T4" fmla="*/ 402222 w 43200"/>
                  <a:gd name="T5" fmla="*/ 1169601 h 43200"/>
                  <a:gd name="T6" fmla="*/ 337894 w 43200"/>
                  <a:gd name="T7" fmla="*/ 1182370 h 43200"/>
                  <a:gd name="T8" fmla="*/ 956670 w 43200"/>
                  <a:gd name="T9" fmla="*/ 1310058 h 43200"/>
                  <a:gd name="T10" fmla="*/ 917888 w 43200"/>
                  <a:gd name="T11" fmla="*/ 1251744 h 43200"/>
                  <a:gd name="T12" fmla="*/ 1673621 w 43200"/>
                  <a:gd name="T13" fmla="*/ 1164641 h 43200"/>
                  <a:gd name="T14" fmla="*/ 1658120 w 43200"/>
                  <a:gd name="T15" fmla="*/ 1228619 h 43200"/>
                  <a:gd name="T16" fmla="*/ 1981441 w 43200"/>
                  <a:gd name="T17" fmla="*/ 769278 h 43200"/>
                  <a:gd name="T18" fmla="*/ 2170186 w 43200"/>
                  <a:gd name="T19" fmla="*/ 1008433 h 43200"/>
                  <a:gd name="T20" fmla="*/ 2426684 w 43200"/>
                  <a:gd name="T21" fmla="*/ 514572 h 43200"/>
                  <a:gd name="T22" fmla="*/ 2342616 w 43200"/>
                  <a:gd name="T23" fmla="*/ 604255 h 43200"/>
                  <a:gd name="T24" fmla="*/ 2224992 w 43200"/>
                  <a:gd name="T25" fmla="*/ 181846 h 43200"/>
                  <a:gd name="T26" fmla="*/ 2229404 w 43200"/>
                  <a:gd name="T27" fmla="*/ 224208 h 43200"/>
                  <a:gd name="T28" fmla="*/ 1688193 w 43200"/>
                  <a:gd name="T29" fmla="*/ 132447 h 43200"/>
                  <a:gd name="T30" fmla="*/ 1731272 w 43200"/>
                  <a:gd name="T31" fmla="*/ 78422 h 43200"/>
                  <a:gd name="T32" fmla="*/ 1285449 w 43200"/>
                  <a:gd name="T33" fmla="*/ 158186 h 43200"/>
                  <a:gd name="T34" fmla="*/ 1306292 w 43200"/>
                  <a:gd name="T35" fmla="*/ 111601 h 43200"/>
                  <a:gd name="T36" fmla="*/ 812804 w 43200"/>
                  <a:gd name="T37" fmla="*/ 174004 h 43200"/>
                  <a:gd name="T38" fmla="*/ 888278 w 43200"/>
                  <a:gd name="T39" fmla="*/ 219181 h 43200"/>
                  <a:gd name="T40" fmla="*/ 239603 w 43200"/>
                  <a:gd name="T41" fmla="*/ 529151 h 43200"/>
                  <a:gd name="T42" fmla="*/ 226424 w 43200"/>
                  <a:gd name="T43" fmla="*/ 481595 h 4320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43200" h="43200">
                    <a:moveTo>
                      <a:pt x="3900" y="14370"/>
                    </a:moveTo>
                    <a:cubicBezTo>
                      <a:pt x="3629" y="11657"/>
                      <a:pt x="4261" y="8921"/>
                      <a:pt x="5623" y="6907"/>
                    </a:cubicBezTo>
                    <a:cubicBezTo>
                      <a:pt x="7775" y="3726"/>
                      <a:pt x="11264" y="3017"/>
                      <a:pt x="14005" y="5202"/>
                    </a:cubicBezTo>
                    <a:cubicBezTo>
                      <a:pt x="15678" y="909"/>
                      <a:pt x="19914" y="22"/>
                      <a:pt x="22456" y="3432"/>
                    </a:cubicBezTo>
                    <a:cubicBezTo>
                      <a:pt x="23097" y="1683"/>
                      <a:pt x="24328" y="474"/>
                      <a:pt x="25749" y="200"/>
                    </a:cubicBezTo>
                    <a:cubicBezTo>
                      <a:pt x="27313" y="-102"/>
                      <a:pt x="28875" y="770"/>
                      <a:pt x="29833" y="2481"/>
                    </a:cubicBezTo>
                    <a:cubicBezTo>
                      <a:pt x="31215" y="267"/>
                      <a:pt x="33501" y="-460"/>
                      <a:pt x="35463" y="690"/>
                    </a:cubicBezTo>
                    <a:cubicBezTo>
                      <a:pt x="36958" y="1566"/>
                      <a:pt x="38030" y="3400"/>
                      <a:pt x="38318" y="5576"/>
                    </a:cubicBezTo>
                    <a:cubicBezTo>
                      <a:pt x="40046" y="6218"/>
                      <a:pt x="41422" y="7998"/>
                      <a:pt x="41982" y="10318"/>
                    </a:cubicBezTo>
                    <a:cubicBezTo>
                      <a:pt x="42389" y="12002"/>
                      <a:pt x="42331" y="13831"/>
                      <a:pt x="41818" y="15460"/>
                    </a:cubicBezTo>
                    <a:cubicBezTo>
                      <a:pt x="43079" y="17694"/>
                      <a:pt x="43520" y="20590"/>
                      <a:pt x="43016" y="23322"/>
                    </a:cubicBezTo>
                    <a:cubicBezTo>
                      <a:pt x="42346" y="26954"/>
                      <a:pt x="40128" y="29674"/>
                      <a:pt x="37404" y="30204"/>
                    </a:cubicBezTo>
                    <a:cubicBezTo>
                      <a:pt x="37391" y="32471"/>
                      <a:pt x="36658" y="34621"/>
                      <a:pt x="35395" y="36101"/>
                    </a:cubicBezTo>
                    <a:cubicBezTo>
                      <a:pt x="33476" y="38350"/>
                      <a:pt x="30704" y="38639"/>
                      <a:pt x="28555" y="36815"/>
                    </a:cubicBezTo>
                    <a:cubicBezTo>
                      <a:pt x="27860" y="39948"/>
                      <a:pt x="25999" y="42343"/>
                      <a:pt x="23667" y="43106"/>
                    </a:cubicBezTo>
                    <a:cubicBezTo>
                      <a:pt x="20919" y="44005"/>
                      <a:pt x="18051" y="42473"/>
                      <a:pt x="16480" y="39266"/>
                    </a:cubicBezTo>
                    <a:cubicBezTo>
                      <a:pt x="12772" y="42310"/>
                      <a:pt x="7956" y="40599"/>
                      <a:pt x="5804" y="35472"/>
                    </a:cubicBezTo>
                    <a:cubicBezTo>
                      <a:pt x="3690" y="35809"/>
                      <a:pt x="1705" y="34024"/>
                      <a:pt x="1110" y="31250"/>
                    </a:cubicBezTo>
                    <a:cubicBezTo>
                      <a:pt x="679" y="29243"/>
                      <a:pt x="1060" y="27077"/>
                      <a:pt x="2113" y="25551"/>
                    </a:cubicBezTo>
                    <a:cubicBezTo>
                      <a:pt x="619" y="24354"/>
                      <a:pt x="-213" y="22057"/>
                      <a:pt x="-5" y="19704"/>
                    </a:cubicBezTo>
                    <a:cubicBezTo>
                      <a:pt x="239" y="16949"/>
                      <a:pt x="1845" y="14791"/>
                      <a:pt x="3863" y="14507"/>
                    </a:cubicBezTo>
                    <a:cubicBezTo>
                      <a:pt x="3875" y="14461"/>
                      <a:pt x="3888" y="14416"/>
                      <a:pt x="3900" y="14370"/>
                    </a:cubicBezTo>
                    <a:close/>
                  </a:path>
                  <a:path w="43200" h="43200" fill="none">
                    <a:moveTo>
                      <a:pt x="4693" y="26177"/>
                    </a:moveTo>
                    <a:cubicBezTo>
                      <a:pt x="3809" y="26271"/>
                      <a:pt x="2925" y="25993"/>
                      <a:pt x="2160" y="25380"/>
                    </a:cubicBezTo>
                    <a:moveTo>
                      <a:pt x="6928" y="34899"/>
                    </a:moveTo>
                    <a:cubicBezTo>
                      <a:pt x="6573" y="35092"/>
                      <a:pt x="6200" y="35220"/>
                      <a:pt x="5820" y="35280"/>
                    </a:cubicBezTo>
                    <a:moveTo>
                      <a:pt x="16478" y="39090"/>
                    </a:moveTo>
                    <a:cubicBezTo>
                      <a:pt x="16211" y="38544"/>
                      <a:pt x="15987" y="37961"/>
                      <a:pt x="15810" y="37350"/>
                    </a:cubicBezTo>
                    <a:moveTo>
                      <a:pt x="28827" y="34751"/>
                    </a:moveTo>
                    <a:cubicBezTo>
                      <a:pt x="28788" y="35398"/>
                      <a:pt x="28698" y="36038"/>
                      <a:pt x="28560" y="36660"/>
                    </a:cubicBezTo>
                    <a:moveTo>
                      <a:pt x="34129" y="22954"/>
                    </a:moveTo>
                    <a:cubicBezTo>
                      <a:pt x="36133" y="24282"/>
                      <a:pt x="37398" y="27058"/>
                      <a:pt x="37380" y="30090"/>
                    </a:cubicBezTo>
                    <a:moveTo>
                      <a:pt x="41798" y="15354"/>
                    </a:moveTo>
                    <a:cubicBezTo>
                      <a:pt x="41473" y="16386"/>
                      <a:pt x="40978" y="17302"/>
                      <a:pt x="40350" y="18030"/>
                    </a:cubicBezTo>
                    <a:moveTo>
                      <a:pt x="38324" y="5426"/>
                    </a:moveTo>
                    <a:cubicBezTo>
                      <a:pt x="38379" y="5843"/>
                      <a:pt x="38405" y="6266"/>
                      <a:pt x="38400" y="6690"/>
                    </a:cubicBezTo>
                    <a:moveTo>
                      <a:pt x="29078" y="3952"/>
                    </a:moveTo>
                    <a:cubicBezTo>
                      <a:pt x="29267" y="3369"/>
                      <a:pt x="29516" y="2826"/>
                      <a:pt x="29820" y="2340"/>
                    </a:cubicBezTo>
                    <a:moveTo>
                      <a:pt x="22141" y="4720"/>
                    </a:moveTo>
                    <a:cubicBezTo>
                      <a:pt x="22218" y="4238"/>
                      <a:pt x="22339" y="3771"/>
                      <a:pt x="22500" y="3330"/>
                    </a:cubicBezTo>
                    <a:moveTo>
                      <a:pt x="14000" y="5192"/>
                    </a:moveTo>
                    <a:cubicBezTo>
                      <a:pt x="14472" y="5568"/>
                      <a:pt x="14908" y="6021"/>
                      <a:pt x="15300" y="6540"/>
                    </a:cubicBezTo>
                    <a:moveTo>
                      <a:pt x="4127" y="15789"/>
                    </a:moveTo>
                    <a:cubicBezTo>
                      <a:pt x="4024" y="15325"/>
                      <a:pt x="3948" y="14851"/>
                      <a:pt x="3900" y="14370"/>
                    </a:cubicBezTo>
                  </a:path>
                </a:pathLst>
              </a:custGeom>
              <a:solidFill>
                <a:srgbClr val="0000FF">
                  <a:alpha val="30196"/>
                </a:srgbClr>
              </a:solidFill>
              <a:ln w="9525" cap="flat" cmpd="sng">
                <a:solidFill>
                  <a:srgbClr val="0000FF"/>
                </a:solidFill>
                <a:prstDash val="solid"/>
                <a:round/>
                <a:headEnd/>
                <a:tailEnd/>
              </a:ln>
              <a:effectLst>
                <a:outerShdw blurRad="40000" dist="23000" dir="5400000" rotWithShape="0">
                  <a:srgbClr val="000000">
                    <a:alpha val="34999"/>
                  </a:srgbClr>
                </a:outerShdw>
              </a:effectLst>
            </p:spPr>
            <p:txBody>
              <a:bodyPr anchor="ctr"/>
              <a:lstStyle/>
              <a:p>
                <a:endParaRPr lang="en-US" sz="1800"/>
              </a:p>
            </p:txBody>
          </p:sp>
        </p:grpSp>
        <p:grpSp>
          <p:nvGrpSpPr>
            <p:cNvPr id="37" name="Group 148541"/>
            <p:cNvGrpSpPr>
              <a:grpSpLocks/>
            </p:cNvGrpSpPr>
            <p:nvPr/>
          </p:nvGrpSpPr>
          <p:grpSpPr bwMode="auto">
            <a:xfrm>
              <a:off x="7390924" y="2628901"/>
              <a:ext cx="2113122" cy="3227734"/>
              <a:chOff x="8432800" y="3352800"/>
              <a:chExt cx="2347331" cy="3587007"/>
            </a:xfrm>
          </p:grpSpPr>
          <p:pic>
            <p:nvPicPr>
              <p:cNvPr id="38" name="Picture 28"/>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813799" y="4800600"/>
                <a:ext cx="920962" cy="381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9" name="Picture 30"/>
              <p:cNvPicPr>
                <a:picLocks noChangeAspect="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788400" y="3352800"/>
                <a:ext cx="771769" cy="62910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40" name="Picture 31"/>
              <p:cNvPicPr>
                <a:picLocks noChangeAspect="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8661400" y="5334000"/>
                <a:ext cx="1215537" cy="685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41" name="Picture 32"/>
              <p:cNvPicPr>
                <a:picLocks noChangeAspect="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8432800" y="4114800"/>
                <a:ext cx="1061183" cy="6363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42" name="TextBox 38"/>
              <p:cNvSpPr txBox="1">
                <a:spLocks noChangeArrowheads="1"/>
              </p:cNvSpPr>
              <p:nvPr/>
            </p:nvSpPr>
            <p:spPr bwMode="auto">
              <a:xfrm>
                <a:off x="9169400" y="6109186"/>
                <a:ext cx="1610731" cy="8306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charset="0"/>
                    <a:ea typeface="ＭＳ Ｐゴシック" charset="-128"/>
                  </a:defRPr>
                </a:lvl1pPr>
                <a:lvl2pPr marL="742950" indent="-285750" eaLnBrk="0" hangingPunct="0">
                  <a:defRPr sz="2400">
                    <a:solidFill>
                      <a:schemeClr val="tx1"/>
                    </a:solidFill>
                    <a:latin typeface="Times New Roman" charset="0"/>
                    <a:ea typeface="ＭＳ Ｐゴシック" charset="-128"/>
                  </a:defRPr>
                </a:lvl2pPr>
                <a:lvl3pPr marL="1143000" indent="-228600" eaLnBrk="0" hangingPunct="0">
                  <a:defRPr sz="2400">
                    <a:solidFill>
                      <a:schemeClr val="tx1"/>
                    </a:solidFill>
                    <a:latin typeface="Times New Roman" charset="0"/>
                    <a:ea typeface="ＭＳ Ｐゴシック" charset="-128"/>
                  </a:defRPr>
                </a:lvl3pPr>
                <a:lvl4pPr marL="1600200" indent="-228600" eaLnBrk="0" hangingPunct="0">
                  <a:defRPr sz="2400">
                    <a:solidFill>
                      <a:schemeClr val="tx1"/>
                    </a:solidFill>
                    <a:latin typeface="Times New Roman" charset="0"/>
                    <a:ea typeface="ＭＳ Ｐゴシック" charset="-128"/>
                  </a:defRPr>
                </a:lvl4pPr>
                <a:lvl5pPr marL="2057400" indent="-228600" eaLnBrk="0" hangingPunct="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pPr eaLnBrk="1" hangingPunct="1"/>
                <a:r>
                  <a:rPr lang="en-US" altLang="x-none" sz="1440" b="1" dirty="0">
                    <a:solidFill>
                      <a:srgbClr val="000090"/>
                    </a:solidFill>
                  </a:rPr>
                  <a:t>media</a:t>
                </a:r>
              </a:p>
              <a:p>
                <a:pPr eaLnBrk="1" hangingPunct="1"/>
                <a:r>
                  <a:rPr lang="en-US" altLang="x-none" sz="1440" b="1" dirty="0">
                    <a:solidFill>
                      <a:srgbClr val="000090"/>
                    </a:solidFill>
                  </a:rPr>
                  <a:t>players</a:t>
                </a:r>
              </a:p>
            </p:txBody>
          </p:sp>
        </p:grpSp>
        <p:grpSp>
          <p:nvGrpSpPr>
            <p:cNvPr id="43" name="Group 108"/>
            <p:cNvGrpSpPr>
              <a:grpSpLocks/>
            </p:cNvGrpSpPr>
            <p:nvPr/>
          </p:nvGrpSpPr>
          <p:grpSpPr bwMode="auto">
            <a:xfrm>
              <a:off x="1481297" y="2773842"/>
              <a:ext cx="5322412" cy="3647748"/>
              <a:chOff x="9240484" y="-1108954"/>
              <a:chExt cx="5913791" cy="4053056"/>
            </a:xfrm>
          </p:grpSpPr>
          <p:sp>
            <p:nvSpPr>
              <p:cNvPr id="44" name="TextBox 37"/>
              <p:cNvSpPr txBox="1">
                <a:spLocks noChangeArrowheads="1"/>
              </p:cNvSpPr>
              <p:nvPr/>
            </p:nvSpPr>
            <p:spPr bwMode="auto">
              <a:xfrm>
                <a:off x="11518626" y="-1108954"/>
                <a:ext cx="2971799" cy="91638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Times New Roman" charset="0"/>
                    <a:ea typeface="ＭＳ Ｐゴシック" charset="-128"/>
                  </a:defRPr>
                </a:lvl1pPr>
                <a:lvl2pPr marL="742950" indent="-285750" eaLnBrk="0" hangingPunct="0">
                  <a:defRPr sz="2400">
                    <a:solidFill>
                      <a:schemeClr val="tx1"/>
                    </a:solidFill>
                    <a:latin typeface="Times New Roman" charset="0"/>
                    <a:ea typeface="ＭＳ Ｐゴシック" charset="-128"/>
                  </a:defRPr>
                </a:lvl2pPr>
                <a:lvl3pPr marL="1143000" indent="-228600" eaLnBrk="0" hangingPunct="0">
                  <a:defRPr sz="2400">
                    <a:solidFill>
                      <a:schemeClr val="tx1"/>
                    </a:solidFill>
                    <a:latin typeface="Times New Roman" charset="0"/>
                    <a:ea typeface="ＭＳ Ｐゴシック" charset="-128"/>
                  </a:defRPr>
                </a:lvl3pPr>
                <a:lvl4pPr marL="1600200" indent="-228600" eaLnBrk="0" hangingPunct="0">
                  <a:defRPr sz="2400">
                    <a:solidFill>
                      <a:schemeClr val="tx1"/>
                    </a:solidFill>
                    <a:latin typeface="Times New Roman" charset="0"/>
                    <a:ea typeface="ＭＳ Ｐゴシック" charset="-128"/>
                  </a:defRPr>
                </a:lvl4pPr>
                <a:lvl5pPr marL="2057400" indent="-228600" eaLnBrk="0" hangingPunct="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pPr eaLnBrk="1" hangingPunct="1"/>
                <a:r>
                  <a:rPr lang="en-US" altLang="x-none" sz="1620" b="1" dirty="0">
                    <a:solidFill>
                      <a:srgbClr val="00FCED"/>
                    </a:solidFill>
                  </a:rPr>
                  <a:t>CDN</a:t>
                </a:r>
                <a:r>
                  <a:rPr lang="en-US" altLang="x-none" sz="1620" b="1" baseline="-25000" dirty="0">
                    <a:solidFill>
                      <a:srgbClr val="00FCED"/>
                    </a:solidFill>
                  </a:rPr>
                  <a:t>2</a:t>
                </a:r>
                <a:r>
                  <a:rPr lang="en-US" altLang="x-none" sz="1620" b="1" dirty="0">
                    <a:solidFill>
                      <a:srgbClr val="00FCED"/>
                    </a:solidFill>
                  </a:rPr>
                  <a:t> &amp; its servers</a:t>
                </a:r>
              </a:p>
            </p:txBody>
          </p:sp>
          <p:sp>
            <p:nvSpPr>
              <p:cNvPr id="45" name="Can 44"/>
              <p:cNvSpPr>
                <a:spLocks noChangeArrowheads="1"/>
              </p:cNvSpPr>
              <p:nvPr/>
            </p:nvSpPr>
            <p:spPr bwMode="auto">
              <a:xfrm>
                <a:off x="11074400" y="304800"/>
                <a:ext cx="193675" cy="228600"/>
              </a:xfrm>
              <a:prstGeom prst="can">
                <a:avLst>
                  <a:gd name="adj" fmla="val 25000"/>
                </a:avLst>
              </a:prstGeom>
              <a:solidFill>
                <a:srgbClr val="008000"/>
              </a:solidFill>
              <a:ln w="9525">
                <a:solidFill>
                  <a:srgbClr val="000090"/>
                </a:solidFill>
                <a:round/>
                <a:headEnd/>
                <a:tailEnd/>
              </a:ln>
              <a:effectLst>
                <a:outerShdw blurRad="40000" dist="23000" dir="5400000" rotWithShape="0">
                  <a:srgbClr val="000000">
                    <a:alpha val="34999"/>
                  </a:srgbClr>
                </a:outerShdw>
              </a:effectLst>
            </p:spPr>
            <p:txBody>
              <a:bodyPr anchor="ctr"/>
              <a:lstStyle>
                <a:lvl1pPr eaLnBrk="0" hangingPunct="0">
                  <a:defRPr sz="2400">
                    <a:solidFill>
                      <a:schemeClr val="tx1"/>
                    </a:solidFill>
                    <a:latin typeface="Times New Roman" charset="0"/>
                    <a:ea typeface="ＭＳ Ｐゴシック" charset="-128"/>
                  </a:defRPr>
                </a:lvl1pPr>
                <a:lvl2pPr marL="742950" indent="-285750" eaLnBrk="0" hangingPunct="0">
                  <a:defRPr sz="2400">
                    <a:solidFill>
                      <a:schemeClr val="tx1"/>
                    </a:solidFill>
                    <a:latin typeface="Times New Roman" charset="0"/>
                    <a:ea typeface="ＭＳ Ｐゴシック" charset="-128"/>
                  </a:defRPr>
                </a:lvl2pPr>
                <a:lvl3pPr marL="1143000" indent="-228600" eaLnBrk="0" hangingPunct="0">
                  <a:defRPr sz="2400">
                    <a:solidFill>
                      <a:schemeClr val="tx1"/>
                    </a:solidFill>
                    <a:latin typeface="Times New Roman" charset="0"/>
                    <a:ea typeface="ＭＳ Ｐゴシック" charset="-128"/>
                  </a:defRPr>
                </a:lvl3pPr>
                <a:lvl4pPr marL="1600200" indent="-228600" eaLnBrk="0" hangingPunct="0">
                  <a:defRPr sz="2400">
                    <a:solidFill>
                      <a:schemeClr val="tx1"/>
                    </a:solidFill>
                    <a:latin typeface="Times New Roman" charset="0"/>
                    <a:ea typeface="ＭＳ Ｐゴシック" charset="-128"/>
                  </a:defRPr>
                </a:lvl4pPr>
                <a:lvl5pPr marL="2057400" indent="-228600" eaLnBrk="0" hangingPunct="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pPr algn="ctr" eaLnBrk="1" hangingPunct="1"/>
                <a:endParaRPr lang="x-none" altLang="x-none" sz="2160">
                  <a:solidFill>
                    <a:srgbClr val="FFFFFF"/>
                  </a:solidFill>
                </a:endParaRPr>
              </a:p>
            </p:txBody>
          </p:sp>
          <p:sp>
            <p:nvSpPr>
              <p:cNvPr id="46" name="Can 45"/>
              <p:cNvSpPr>
                <a:spLocks noChangeArrowheads="1"/>
              </p:cNvSpPr>
              <p:nvPr/>
            </p:nvSpPr>
            <p:spPr bwMode="auto">
              <a:xfrm>
                <a:off x="14732000" y="-762000"/>
                <a:ext cx="193675" cy="228600"/>
              </a:xfrm>
              <a:prstGeom prst="can">
                <a:avLst>
                  <a:gd name="adj" fmla="val 25000"/>
                </a:avLst>
              </a:prstGeom>
              <a:solidFill>
                <a:srgbClr val="008000"/>
              </a:solidFill>
              <a:ln w="9525">
                <a:solidFill>
                  <a:srgbClr val="000090"/>
                </a:solidFill>
                <a:round/>
                <a:headEnd/>
                <a:tailEnd/>
              </a:ln>
              <a:effectLst>
                <a:outerShdw blurRad="40000" dist="23000" dir="5400000" rotWithShape="0">
                  <a:srgbClr val="000000">
                    <a:alpha val="34999"/>
                  </a:srgbClr>
                </a:outerShdw>
              </a:effectLst>
            </p:spPr>
            <p:txBody>
              <a:bodyPr anchor="ctr"/>
              <a:lstStyle>
                <a:lvl1pPr eaLnBrk="0" hangingPunct="0">
                  <a:defRPr sz="2400">
                    <a:solidFill>
                      <a:schemeClr val="tx1"/>
                    </a:solidFill>
                    <a:latin typeface="Times New Roman" charset="0"/>
                    <a:ea typeface="ＭＳ Ｐゴシック" charset="-128"/>
                  </a:defRPr>
                </a:lvl1pPr>
                <a:lvl2pPr marL="742950" indent="-285750" eaLnBrk="0" hangingPunct="0">
                  <a:defRPr sz="2400">
                    <a:solidFill>
                      <a:schemeClr val="tx1"/>
                    </a:solidFill>
                    <a:latin typeface="Times New Roman" charset="0"/>
                    <a:ea typeface="ＭＳ Ｐゴシック" charset="-128"/>
                  </a:defRPr>
                </a:lvl2pPr>
                <a:lvl3pPr marL="1143000" indent="-228600" eaLnBrk="0" hangingPunct="0">
                  <a:defRPr sz="2400">
                    <a:solidFill>
                      <a:schemeClr val="tx1"/>
                    </a:solidFill>
                    <a:latin typeface="Times New Roman" charset="0"/>
                    <a:ea typeface="ＭＳ Ｐゴシック" charset="-128"/>
                  </a:defRPr>
                </a:lvl3pPr>
                <a:lvl4pPr marL="1600200" indent="-228600" eaLnBrk="0" hangingPunct="0">
                  <a:defRPr sz="2400">
                    <a:solidFill>
                      <a:schemeClr val="tx1"/>
                    </a:solidFill>
                    <a:latin typeface="Times New Roman" charset="0"/>
                    <a:ea typeface="ＭＳ Ｐゴシック" charset="-128"/>
                  </a:defRPr>
                </a:lvl4pPr>
                <a:lvl5pPr marL="2057400" indent="-228600" eaLnBrk="0" hangingPunct="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pPr algn="ctr" eaLnBrk="1" hangingPunct="1"/>
                <a:endParaRPr lang="x-none" altLang="x-none" sz="2160">
                  <a:solidFill>
                    <a:srgbClr val="FFFFFF"/>
                  </a:solidFill>
                </a:endParaRPr>
              </a:p>
            </p:txBody>
          </p:sp>
          <p:sp>
            <p:nvSpPr>
              <p:cNvPr id="47" name="Can 46"/>
              <p:cNvSpPr>
                <a:spLocks noChangeArrowheads="1"/>
              </p:cNvSpPr>
              <p:nvPr/>
            </p:nvSpPr>
            <p:spPr bwMode="auto">
              <a:xfrm>
                <a:off x="14732000" y="1752600"/>
                <a:ext cx="193675" cy="228600"/>
              </a:xfrm>
              <a:prstGeom prst="can">
                <a:avLst>
                  <a:gd name="adj" fmla="val 25000"/>
                </a:avLst>
              </a:prstGeom>
              <a:solidFill>
                <a:srgbClr val="008000"/>
              </a:solidFill>
              <a:ln w="9525">
                <a:solidFill>
                  <a:srgbClr val="000090"/>
                </a:solidFill>
                <a:round/>
                <a:headEnd/>
                <a:tailEnd/>
              </a:ln>
              <a:effectLst>
                <a:outerShdw blurRad="40000" dist="23000" dir="5400000" rotWithShape="0">
                  <a:srgbClr val="000000">
                    <a:alpha val="34999"/>
                  </a:srgbClr>
                </a:outerShdw>
              </a:effectLst>
            </p:spPr>
            <p:txBody>
              <a:bodyPr anchor="ctr"/>
              <a:lstStyle>
                <a:lvl1pPr eaLnBrk="0" hangingPunct="0">
                  <a:defRPr sz="2400">
                    <a:solidFill>
                      <a:schemeClr val="tx1"/>
                    </a:solidFill>
                    <a:latin typeface="Times New Roman" charset="0"/>
                    <a:ea typeface="ＭＳ Ｐゴシック" charset="-128"/>
                  </a:defRPr>
                </a:lvl1pPr>
                <a:lvl2pPr marL="742950" indent="-285750" eaLnBrk="0" hangingPunct="0">
                  <a:defRPr sz="2400">
                    <a:solidFill>
                      <a:schemeClr val="tx1"/>
                    </a:solidFill>
                    <a:latin typeface="Times New Roman" charset="0"/>
                    <a:ea typeface="ＭＳ Ｐゴシック" charset="-128"/>
                  </a:defRPr>
                </a:lvl2pPr>
                <a:lvl3pPr marL="1143000" indent="-228600" eaLnBrk="0" hangingPunct="0">
                  <a:defRPr sz="2400">
                    <a:solidFill>
                      <a:schemeClr val="tx1"/>
                    </a:solidFill>
                    <a:latin typeface="Times New Roman" charset="0"/>
                    <a:ea typeface="ＭＳ Ｐゴシック" charset="-128"/>
                  </a:defRPr>
                </a:lvl3pPr>
                <a:lvl4pPr marL="1600200" indent="-228600" eaLnBrk="0" hangingPunct="0">
                  <a:defRPr sz="2400">
                    <a:solidFill>
                      <a:schemeClr val="tx1"/>
                    </a:solidFill>
                    <a:latin typeface="Times New Roman" charset="0"/>
                    <a:ea typeface="ＭＳ Ｐゴシック" charset="-128"/>
                  </a:defRPr>
                </a:lvl4pPr>
                <a:lvl5pPr marL="2057400" indent="-228600" eaLnBrk="0" hangingPunct="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pPr algn="ctr" eaLnBrk="1" hangingPunct="1"/>
                <a:endParaRPr lang="x-none" altLang="x-none" sz="2160">
                  <a:solidFill>
                    <a:srgbClr val="FFFFFF"/>
                  </a:solidFill>
                </a:endParaRPr>
              </a:p>
            </p:txBody>
          </p:sp>
          <p:sp>
            <p:nvSpPr>
              <p:cNvPr id="48" name="Can 47"/>
              <p:cNvSpPr>
                <a:spLocks noChangeArrowheads="1"/>
              </p:cNvSpPr>
              <p:nvPr/>
            </p:nvSpPr>
            <p:spPr bwMode="auto">
              <a:xfrm>
                <a:off x="14274800" y="2667000"/>
                <a:ext cx="193675" cy="228600"/>
              </a:xfrm>
              <a:prstGeom prst="can">
                <a:avLst>
                  <a:gd name="adj" fmla="val 25000"/>
                </a:avLst>
              </a:prstGeom>
              <a:solidFill>
                <a:srgbClr val="008000"/>
              </a:solidFill>
              <a:ln w="9525">
                <a:solidFill>
                  <a:srgbClr val="000090"/>
                </a:solidFill>
                <a:round/>
                <a:headEnd/>
                <a:tailEnd/>
              </a:ln>
              <a:effectLst>
                <a:outerShdw blurRad="40000" dist="23000" dir="5400000" rotWithShape="0">
                  <a:srgbClr val="000000">
                    <a:alpha val="34999"/>
                  </a:srgbClr>
                </a:outerShdw>
              </a:effectLst>
            </p:spPr>
            <p:txBody>
              <a:bodyPr anchor="ctr"/>
              <a:lstStyle>
                <a:lvl1pPr eaLnBrk="0" hangingPunct="0">
                  <a:defRPr sz="2400">
                    <a:solidFill>
                      <a:schemeClr val="tx1"/>
                    </a:solidFill>
                    <a:latin typeface="Times New Roman" charset="0"/>
                    <a:ea typeface="ＭＳ Ｐゴシック" charset="-128"/>
                  </a:defRPr>
                </a:lvl1pPr>
                <a:lvl2pPr marL="742950" indent="-285750" eaLnBrk="0" hangingPunct="0">
                  <a:defRPr sz="2400">
                    <a:solidFill>
                      <a:schemeClr val="tx1"/>
                    </a:solidFill>
                    <a:latin typeface="Times New Roman" charset="0"/>
                    <a:ea typeface="ＭＳ Ｐゴシック" charset="-128"/>
                  </a:defRPr>
                </a:lvl2pPr>
                <a:lvl3pPr marL="1143000" indent="-228600" eaLnBrk="0" hangingPunct="0">
                  <a:defRPr sz="2400">
                    <a:solidFill>
                      <a:schemeClr val="tx1"/>
                    </a:solidFill>
                    <a:latin typeface="Times New Roman" charset="0"/>
                    <a:ea typeface="ＭＳ Ｐゴシック" charset="-128"/>
                  </a:defRPr>
                </a:lvl3pPr>
                <a:lvl4pPr marL="1600200" indent="-228600" eaLnBrk="0" hangingPunct="0">
                  <a:defRPr sz="2400">
                    <a:solidFill>
                      <a:schemeClr val="tx1"/>
                    </a:solidFill>
                    <a:latin typeface="Times New Roman" charset="0"/>
                    <a:ea typeface="ＭＳ Ｐゴシック" charset="-128"/>
                  </a:defRPr>
                </a:lvl4pPr>
                <a:lvl5pPr marL="2057400" indent="-228600" eaLnBrk="0" hangingPunct="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pPr algn="ctr" eaLnBrk="1" hangingPunct="1"/>
                <a:endParaRPr lang="x-none" altLang="x-none" sz="2160">
                  <a:solidFill>
                    <a:srgbClr val="FFFFFF"/>
                  </a:solidFill>
                </a:endParaRPr>
              </a:p>
            </p:txBody>
          </p:sp>
          <p:sp>
            <p:nvSpPr>
              <p:cNvPr id="49" name="Can 48"/>
              <p:cNvSpPr>
                <a:spLocks noChangeArrowheads="1"/>
              </p:cNvSpPr>
              <p:nvPr/>
            </p:nvSpPr>
            <p:spPr bwMode="auto">
              <a:xfrm>
                <a:off x="13512800" y="2057400"/>
                <a:ext cx="193675" cy="228600"/>
              </a:xfrm>
              <a:prstGeom prst="can">
                <a:avLst>
                  <a:gd name="adj" fmla="val 25000"/>
                </a:avLst>
              </a:prstGeom>
              <a:solidFill>
                <a:srgbClr val="008000"/>
              </a:solidFill>
              <a:ln w="9525">
                <a:solidFill>
                  <a:srgbClr val="000090"/>
                </a:solidFill>
                <a:round/>
                <a:headEnd/>
                <a:tailEnd/>
              </a:ln>
              <a:effectLst>
                <a:outerShdw blurRad="40000" dist="23000" dir="5400000" rotWithShape="0">
                  <a:srgbClr val="000000">
                    <a:alpha val="34999"/>
                  </a:srgbClr>
                </a:outerShdw>
              </a:effectLst>
            </p:spPr>
            <p:txBody>
              <a:bodyPr anchor="ctr"/>
              <a:lstStyle>
                <a:lvl1pPr eaLnBrk="0" hangingPunct="0">
                  <a:defRPr sz="2400">
                    <a:solidFill>
                      <a:schemeClr val="tx1"/>
                    </a:solidFill>
                    <a:latin typeface="Times New Roman" charset="0"/>
                    <a:ea typeface="ＭＳ Ｐゴシック" charset="-128"/>
                  </a:defRPr>
                </a:lvl1pPr>
                <a:lvl2pPr marL="742950" indent="-285750" eaLnBrk="0" hangingPunct="0">
                  <a:defRPr sz="2400">
                    <a:solidFill>
                      <a:schemeClr val="tx1"/>
                    </a:solidFill>
                    <a:latin typeface="Times New Roman" charset="0"/>
                    <a:ea typeface="ＭＳ Ｐゴシック" charset="-128"/>
                  </a:defRPr>
                </a:lvl2pPr>
                <a:lvl3pPr marL="1143000" indent="-228600" eaLnBrk="0" hangingPunct="0">
                  <a:defRPr sz="2400">
                    <a:solidFill>
                      <a:schemeClr val="tx1"/>
                    </a:solidFill>
                    <a:latin typeface="Times New Roman" charset="0"/>
                    <a:ea typeface="ＭＳ Ｐゴシック" charset="-128"/>
                  </a:defRPr>
                </a:lvl3pPr>
                <a:lvl4pPr marL="1600200" indent="-228600" eaLnBrk="0" hangingPunct="0">
                  <a:defRPr sz="2400">
                    <a:solidFill>
                      <a:schemeClr val="tx1"/>
                    </a:solidFill>
                    <a:latin typeface="Times New Roman" charset="0"/>
                    <a:ea typeface="ＭＳ Ｐゴシック" charset="-128"/>
                  </a:defRPr>
                </a:lvl4pPr>
                <a:lvl5pPr marL="2057400" indent="-228600" eaLnBrk="0" hangingPunct="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pPr algn="ctr" eaLnBrk="1" hangingPunct="1"/>
                <a:endParaRPr lang="x-none" altLang="x-none" sz="2160">
                  <a:solidFill>
                    <a:srgbClr val="FFFFFF"/>
                  </a:solidFill>
                </a:endParaRPr>
              </a:p>
            </p:txBody>
          </p:sp>
          <p:sp>
            <p:nvSpPr>
              <p:cNvPr id="50" name="Can 49"/>
              <p:cNvSpPr>
                <a:spLocks noChangeArrowheads="1"/>
              </p:cNvSpPr>
              <p:nvPr/>
            </p:nvSpPr>
            <p:spPr bwMode="auto">
              <a:xfrm>
                <a:off x="12369800" y="1219200"/>
                <a:ext cx="193675" cy="228600"/>
              </a:xfrm>
              <a:prstGeom prst="can">
                <a:avLst>
                  <a:gd name="adj" fmla="val 25000"/>
                </a:avLst>
              </a:prstGeom>
              <a:solidFill>
                <a:srgbClr val="008000"/>
              </a:solidFill>
              <a:ln w="9525">
                <a:solidFill>
                  <a:srgbClr val="000090"/>
                </a:solidFill>
                <a:round/>
                <a:headEnd/>
                <a:tailEnd/>
              </a:ln>
              <a:effectLst>
                <a:outerShdw blurRad="40000" dist="23000" dir="5400000" rotWithShape="0">
                  <a:srgbClr val="000000">
                    <a:alpha val="34999"/>
                  </a:srgbClr>
                </a:outerShdw>
              </a:effectLst>
            </p:spPr>
            <p:txBody>
              <a:bodyPr anchor="ctr"/>
              <a:lstStyle>
                <a:lvl1pPr eaLnBrk="0" hangingPunct="0">
                  <a:defRPr sz="2400">
                    <a:solidFill>
                      <a:schemeClr val="tx1"/>
                    </a:solidFill>
                    <a:latin typeface="Times New Roman" charset="0"/>
                    <a:ea typeface="ＭＳ Ｐゴシック" charset="-128"/>
                  </a:defRPr>
                </a:lvl1pPr>
                <a:lvl2pPr marL="742950" indent="-285750" eaLnBrk="0" hangingPunct="0">
                  <a:defRPr sz="2400">
                    <a:solidFill>
                      <a:schemeClr val="tx1"/>
                    </a:solidFill>
                    <a:latin typeface="Times New Roman" charset="0"/>
                    <a:ea typeface="ＭＳ Ｐゴシック" charset="-128"/>
                  </a:defRPr>
                </a:lvl2pPr>
                <a:lvl3pPr marL="1143000" indent="-228600" eaLnBrk="0" hangingPunct="0">
                  <a:defRPr sz="2400">
                    <a:solidFill>
                      <a:schemeClr val="tx1"/>
                    </a:solidFill>
                    <a:latin typeface="Times New Roman" charset="0"/>
                    <a:ea typeface="ＭＳ Ｐゴシック" charset="-128"/>
                  </a:defRPr>
                </a:lvl3pPr>
                <a:lvl4pPr marL="1600200" indent="-228600" eaLnBrk="0" hangingPunct="0">
                  <a:defRPr sz="2400">
                    <a:solidFill>
                      <a:schemeClr val="tx1"/>
                    </a:solidFill>
                    <a:latin typeface="Times New Roman" charset="0"/>
                    <a:ea typeface="ＭＳ Ｐゴシック" charset="-128"/>
                  </a:defRPr>
                </a:lvl4pPr>
                <a:lvl5pPr marL="2057400" indent="-228600" eaLnBrk="0" hangingPunct="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pPr algn="ctr" eaLnBrk="1" hangingPunct="1"/>
                <a:endParaRPr lang="x-none" altLang="x-none" sz="2160">
                  <a:solidFill>
                    <a:srgbClr val="FFFFFF"/>
                  </a:solidFill>
                </a:endParaRPr>
              </a:p>
            </p:txBody>
          </p:sp>
          <p:sp>
            <p:nvSpPr>
              <p:cNvPr id="51" name="Can 50"/>
              <p:cNvSpPr>
                <a:spLocks noChangeArrowheads="1"/>
              </p:cNvSpPr>
              <p:nvPr/>
            </p:nvSpPr>
            <p:spPr bwMode="auto">
              <a:xfrm>
                <a:off x="13208000" y="838200"/>
                <a:ext cx="193675" cy="228600"/>
              </a:xfrm>
              <a:prstGeom prst="can">
                <a:avLst>
                  <a:gd name="adj" fmla="val 25000"/>
                </a:avLst>
              </a:prstGeom>
              <a:solidFill>
                <a:srgbClr val="008000"/>
              </a:solidFill>
              <a:ln w="9525">
                <a:solidFill>
                  <a:srgbClr val="000090"/>
                </a:solidFill>
                <a:round/>
                <a:headEnd/>
                <a:tailEnd/>
              </a:ln>
              <a:effectLst>
                <a:outerShdw blurRad="40000" dist="23000" dir="5400000" rotWithShape="0">
                  <a:srgbClr val="000000">
                    <a:alpha val="34999"/>
                  </a:srgbClr>
                </a:outerShdw>
              </a:effectLst>
            </p:spPr>
            <p:txBody>
              <a:bodyPr anchor="ctr"/>
              <a:lstStyle>
                <a:lvl1pPr eaLnBrk="0" hangingPunct="0">
                  <a:defRPr sz="2400">
                    <a:solidFill>
                      <a:schemeClr val="tx1"/>
                    </a:solidFill>
                    <a:latin typeface="Times New Roman" charset="0"/>
                    <a:ea typeface="ＭＳ Ｐゴシック" charset="-128"/>
                  </a:defRPr>
                </a:lvl1pPr>
                <a:lvl2pPr marL="742950" indent="-285750" eaLnBrk="0" hangingPunct="0">
                  <a:defRPr sz="2400">
                    <a:solidFill>
                      <a:schemeClr val="tx1"/>
                    </a:solidFill>
                    <a:latin typeface="Times New Roman" charset="0"/>
                    <a:ea typeface="ＭＳ Ｐゴシック" charset="-128"/>
                  </a:defRPr>
                </a:lvl2pPr>
                <a:lvl3pPr marL="1143000" indent="-228600" eaLnBrk="0" hangingPunct="0">
                  <a:defRPr sz="2400">
                    <a:solidFill>
                      <a:schemeClr val="tx1"/>
                    </a:solidFill>
                    <a:latin typeface="Times New Roman" charset="0"/>
                    <a:ea typeface="ＭＳ Ｐゴシック" charset="-128"/>
                  </a:defRPr>
                </a:lvl3pPr>
                <a:lvl4pPr marL="1600200" indent="-228600" eaLnBrk="0" hangingPunct="0">
                  <a:defRPr sz="2400">
                    <a:solidFill>
                      <a:schemeClr val="tx1"/>
                    </a:solidFill>
                    <a:latin typeface="Times New Roman" charset="0"/>
                    <a:ea typeface="ＭＳ Ｐゴシック" charset="-128"/>
                  </a:defRPr>
                </a:lvl4pPr>
                <a:lvl5pPr marL="2057400" indent="-228600" eaLnBrk="0" hangingPunct="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pPr algn="ctr" eaLnBrk="1" hangingPunct="1"/>
                <a:endParaRPr lang="x-none" altLang="x-none" sz="2160">
                  <a:solidFill>
                    <a:srgbClr val="FFFFFF"/>
                  </a:solidFill>
                </a:endParaRPr>
              </a:p>
            </p:txBody>
          </p:sp>
          <p:sp>
            <p:nvSpPr>
              <p:cNvPr id="52" name="Can 51"/>
              <p:cNvSpPr>
                <a:spLocks noChangeArrowheads="1"/>
              </p:cNvSpPr>
              <p:nvPr/>
            </p:nvSpPr>
            <p:spPr bwMode="auto">
              <a:xfrm>
                <a:off x="14960600" y="304800"/>
                <a:ext cx="193675" cy="228600"/>
              </a:xfrm>
              <a:prstGeom prst="can">
                <a:avLst>
                  <a:gd name="adj" fmla="val 25000"/>
                </a:avLst>
              </a:prstGeom>
              <a:solidFill>
                <a:srgbClr val="008000"/>
              </a:solidFill>
              <a:ln w="9525">
                <a:solidFill>
                  <a:srgbClr val="000090"/>
                </a:solidFill>
                <a:round/>
                <a:headEnd/>
                <a:tailEnd/>
              </a:ln>
              <a:effectLst>
                <a:outerShdw blurRad="40000" dist="23000" dir="5400000" rotWithShape="0">
                  <a:srgbClr val="000000">
                    <a:alpha val="34999"/>
                  </a:srgbClr>
                </a:outerShdw>
              </a:effectLst>
            </p:spPr>
            <p:txBody>
              <a:bodyPr anchor="ctr"/>
              <a:lstStyle>
                <a:lvl1pPr eaLnBrk="0" hangingPunct="0">
                  <a:defRPr sz="2400">
                    <a:solidFill>
                      <a:schemeClr val="tx1"/>
                    </a:solidFill>
                    <a:latin typeface="Times New Roman" charset="0"/>
                    <a:ea typeface="ＭＳ Ｐゴシック" charset="-128"/>
                  </a:defRPr>
                </a:lvl1pPr>
                <a:lvl2pPr marL="742950" indent="-285750" eaLnBrk="0" hangingPunct="0">
                  <a:defRPr sz="2400">
                    <a:solidFill>
                      <a:schemeClr val="tx1"/>
                    </a:solidFill>
                    <a:latin typeface="Times New Roman" charset="0"/>
                    <a:ea typeface="ＭＳ Ｐゴシック" charset="-128"/>
                  </a:defRPr>
                </a:lvl2pPr>
                <a:lvl3pPr marL="1143000" indent="-228600" eaLnBrk="0" hangingPunct="0">
                  <a:defRPr sz="2400">
                    <a:solidFill>
                      <a:schemeClr val="tx1"/>
                    </a:solidFill>
                    <a:latin typeface="Times New Roman" charset="0"/>
                    <a:ea typeface="ＭＳ Ｐゴシック" charset="-128"/>
                  </a:defRPr>
                </a:lvl3pPr>
                <a:lvl4pPr marL="1600200" indent="-228600" eaLnBrk="0" hangingPunct="0">
                  <a:defRPr sz="2400">
                    <a:solidFill>
                      <a:schemeClr val="tx1"/>
                    </a:solidFill>
                    <a:latin typeface="Times New Roman" charset="0"/>
                    <a:ea typeface="ＭＳ Ｐゴシック" charset="-128"/>
                  </a:defRPr>
                </a:lvl4pPr>
                <a:lvl5pPr marL="2057400" indent="-228600" eaLnBrk="0" hangingPunct="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pPr algn="ctr" eaLnBrk="1" hangingPunct="1"/>
                <a:endParaRPr lang="x-none" altLang="x-none" sz="2160">
                  <a:solidFill>
                    <a:srgbClr val="FFFFFF"/>
                  </a:solidFill>
                </a:endParaRPr>
              </a:p>
            </p:txBody>
          </p:sp>
          <p:cxnSp>
            <p:nvCxnSpPr>
              <p:cNvPr id="53" name="Straight Arrow Connector 52"/>
              <p:cNvCxnSpPr>
                <a:cxnSpLocks noChangeShapeType="1"/>
              </p:cNvCxnSpPr>
              <p:nvPr/>
            </p:nvCxnSpPr>
            <p:spPr bwMode="auto">
              <a:xfrm flipH="1">
                <a:off x="12446000" y="304800"/>
                <a:ext cx="20638" cy="838200"/>
              </a:xfrm>
              <a:prstGeom prst="straightConnector1">
                <a:avLst/>
              </a:prstGeom>
              <a:noFill/>
              <a:ln w="25400">
                <a:solidFill>
                  <a:srgbClr val="008000"/>
                </a:solidFill>
                <a:round/>
                <a:headEnd type="arrow" w="med" len="me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xmlns="">
                    <a:noFill/>
                  </a14:hiddenFill>
                </a:ext>
              </a:extLst>
            </p:spPr>
          </p:cxnSp>
          <p:cxnSp>
            <p:nvCxnSpPr>
              <p:cNvPr id="54" name="Straight Arrow Connector 53"/>
              <p:cNvCxnSpPr>
                <a:cxnSpLocks noChangeShapeType="1"/>
              </p:cNvCxnSpPr>
              <p:nvPr/>
            </p:nvCxnSpPr>
            <p:spPr bwMode="auto">
              <a:xfrm flipH="1" flipV="1">
                <a:off x="11302999" y="1923023"/>
                <a:ext cx="914400" cy="228600"/>
              </a:xfrm>
              <a:prstGeom prst="straightConnector1">
                <a:avLst/>
              </a:prstGeom>
              <a:noFill/>
              <a:ln w="25400">
                <a:solidFill>
                  <a:srgbClr val="008000"/>
                </a:solidFill>
                <a:round/>
                <a:headEnd type="arrow" w="med" len="me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xmlns="">
                    <a:noFill/>
                  </a14:hiddenFill>
                </a:ext>
              </a:extLst>
            </p:spPr>
          </p:cxnSp>
          <p:cxnSp>
            <p:nvCxnSpPr>
              <p:cNvPr id="55" name="Straight Arrow Connector 54"/>
              <p:cNvCxnSpPr>
                <a:cxnSpLocks noChangeShapeType="1"/>
                <a:endCxn id="76" idx="2"/>
              </p:cNvCxnSpPr>
              <p:nvPr/>
            </p:nvCxnSpPr>
            <p:spPr bwMode="auto">
              <a:xfrm>
                <a:off x="10408433" y="1133384"/>
                <a:ext cx="3194654" cy="295760"/>
              </a:xfrm>
              <a:prstGeom prst="straightConnector1">
                <a:avLst/>
              </a:prstGeom>
              <a:noFill/>
              <a:ln w="25400">
                <a:solidFill>
                  <a:srgbClr val="008000"/>
                </a:solidFill>
                <a:round/>
                <a:headEnd type="arrow" w="med" len="me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xmlns="">
                    <a:noFill/>
                  </a14:hiddenFill>
                </a:ext>
              </a:extLst>
            </p:spPr>
          </p:cxnSp>
          <p:cxnSp>
            <p:nvCxnSpPr>
              <p:cNvPr id="56" name="Straight Arrow Connector 55"/>
              <p:cNvCxnSpPr>
                <a:cxnSpLocks noChangeShapeType="1"/>
                <a:stCxn id="79" idx="2"/>
              </p:cNvCxnSpPr>
              <p:nvPr/>
            </p:nvCxnSpPr>
            <p:spPr bwMode="auto">
              <a:xfrm flipH="1">
                <a:off x="11226800" y="190500"/>
                <a:ext cx="1066800" cy="228600"/>
              </a:xfrm>
              <a:prstGeom prst="straightConnector1">
                <a:avLst/>
              </a:prstGeom>
              <a:noFill/>
              <a:ln w="25400">
                <a:solidFill>
                  <a:srgbClr val="008000"/>
                </a:solidFill>
                <a:round/>
                <a:headEnd type="arrow" w="med" len="me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xmlns="">
                    <a:noFill/>
                  </a14:hiddenFill>
                </a:ext>
              </a:extLst>
            </p:spPr>
          </p:cxnSp>
          <p:sp>
            <p:nvSpPr>
              <p:cNvPr id="57" name="Can 56"/>
              <p:cNvSpPr>
                <a:spLocks noChangeArrowheads="1"/>
              </p:cNvSpPr>
              <p:nvPr/>
            </p:nvSpPr>
            <p:spPr bwMode="auto">
              <a:xfrm>
                <a:off x="13512800" y="-76200"/>
                <a:ext cx="193675" cy="228600"/>
              </a:xfrm>
              <a:prstGeom prst="can">
                <a:avLst>
                  <a:gd name="adj" fmla="val 25000"/>
                </a:avLst>
              </a:prstGeom>
              <a:solidFill>
                <a:srgbClr val="008000"/>
              </a:solidFill>
              <a:ln w="9525">
                <a:solidFill>
                  <a:srgbClr val="000090"/>
                </a:solidFill>
                <a:round/>
                <a:headEnd/>
                <a:tailEnd/>
              </a:ln>
              <a:effectLst>
                <a:outerShdw blurRad="40000" dist="23000" dir="5400000" rotWithShape="0">
                  <a:srgbClr val="000000">
                    <a:alpha val="34999"/>
                  </a:srgbClr>
                </a:outerShdw>
              </a:effectLst>
            </p:spPr>
            <p:txBody>
              <a:bodyPr anchor="ctr"/>
              <a:lstStyle>
                <a:lvl1pPr eaLnBrk="0" hangingPunct="0">
                  <a:defRPr sz="2400">
                    <a:solidFill>
                      <a:schemeClr val="tx1"/>
                    </a:solidFill>
                    <a:latin typeface="Times New Roman" charset="0"/>
                    <a:ea typeface="ＭＳ Ｐゴシック" charset="-128"/>
                  </a:defRPr>
                </a:lvl1pPr>
                <a:lvl2pPr marL="742950" indent="-285750" eaLnBrk="0" hangingPunct="0">
                  <a:defRPr sz="2400">
                    <a:solidFill>
                      <a:schemeClr val="tx1"/>
                    </a:solidFill>
                    <a:latin typeface="Times New Roman" charset="0"/>
                    <a:ea typeface="ＭＳ Ｐゴシック" charset="-128"/>
                  </a:defRPr>
                </a:lvl2pPr>
                <a:lvl3pPr marL="1143000" indent="-228600" eaLnBrk="0" hangingPunct="0">
                  <a:defRPr sz="2400">
                    <a:solidFill>
                      <a:schemeClr val="tx1"/>
                    </a:solidFill>
                    <a:latin typeface="Times New Roman" charset="0"/>
                    <a:ea typeface="ＭＳ Ｐゴシック" charset="-128"/>
                  </a:defRPr>
                </a:lvl3pPr>
                <a:lvl4pPr marL="1600200" indent="-228600" eaLnBrk="0" hangingPunct="0">
                  <a:defRPr sz="2400">
                    <a:solidFill>
                      <a:schemeClr val="tx1"/>
                    </a:solidFill>
                    <a:latin typeface="Times New Roman" charset="0"/>
                    <a:ea typeface="ＭＳ Ｐゴシック" charset="-128"/>
                  </a:defRPr>
                </a:lvl4pPr>
                <a:lvl5pPr marL="2057400" indent="-228600" eaLnBrk="0" hangingPunct="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pPr algn="ctr" eaLnBrk="1" hangingPunct="1"/>
                <a:endParaRPr lang="x-none" altLang="x-none" sz="2160">
                  <a:solidFill>
                    <a:srgbClr val="FFFFFF"/>
                  </a:solidFill>
                </a:endParaRPr>
              </a:p>
            </p:txBody>
          </p:sp>
          <p:sp>
            <p:nvSpPr>
              <p:cNvPr id="58" name="Can 57"/>
              <p:cNvSpPr>
                <a:spLocks noChangeArrowheads="1"/>
              </p:cNvSpPr>
              <p:nvPr/>
            </p:nvSpPr>
            <p:spPr bwMode="auto">
              <a:xfrm>
                <a:off x="11150600" y="1752600"/>
                <a:ext cx="193675" cy="228600"/>
              </a:xfrm>
              <a:prstGeom prst="can">
                <a:avLst>
                  <a:gd name="adj" fmla="val 25000"/>
                </a:avLst>
              </a:prstGeom>
              <a:solidFill>
                <a:srgbClr val="008000"/>
              </a:solidFill>
              <a:ln w="9525">
                <a:solidFill>
                  <a:srgbClr val="000090"/>
                </a:solidFill>
                <a:round/>
                <a:headEnd/>
                <a:tailEnd/>
              </a:ln>
              <a:effectLst>
                <a:outerShdw blurRad="40000" dist="23000" dir="5400000" rotWithShape="0">
                  <a:srgbClr val="000000">
                    <a:alpha val="34999"/>
                  </a:srgbClr>
                </a:outerShdw>
              </a:effectLst>
            </p:spPr>
            <p:txBody>
              <a:bodyPr anchor="ctr"/>
              <a:lstStyle>
                <a:lvl1pPr eaLnBrk="0" hangingPunct="0">
                  <a:defRPr sz="2400">
                    <a:solidFill>
                      <a:schemeClr val="tx1"/>
                    </a:solidFill>
                    <a:latin typeface="Times New Roman" charset="0"/>
                    <a:ea typeface="ＭＳ Ｐゴシック" charset="-128"/>
                  </a:defRPr>
                </a:lvl1pPr>
                <a:lvl2pPr marL="742950" indent="-285750" eaLnBrk="0" hangingPunct="0">
                  <a:defRPr sz="2400">
                    <a:solidFill>
                      <a:schemeClr val="tx1"/>
                    </a:solidFill>
                    <a:latin typeface="Times New Roman" charset="0"/>
                    <a:ea typeface="ＭＳ Ｐゴシック" charset="-128"/>
                  </a:defRPr>
                </a:lvl2pPr>
                <a:lvl3pPr marL="1143000" indent="-228600" eaLnBrk="0" hangingPunct="0">
                  <a:defRPr sz="2400">
                    <a:solidFill>
                      <a:schemeClr val="tx1"/>
                    </a:solidFill>
                    <a:latin typeface="Times New Roman" charset="0"/>
                    <a:ea typeface="ＭＳ Ｐゴシック" charset="-128"/>
                  </a:defRPr>
                </a:lvl3pPr>
                <a:lvl4pPr marL="1600200" indent="-228600" eaLnBrk="0" hangingPunct="0">
                  <a:defRPr sz="2400">
                    <a:solidFill>
                      <a:schemeClr val="tx1"/>
                    </a:solidFill>
                    <a:latin typeface="Times New Roman" charset="0"/>
                    <a:ea typeface="ＭＳ Ｐゴシック" charset="-128"/>
                  </a:defRPr>
                </a:lvl4pPr>
                <a:lvl5pPr marL="2057400" indent="-228600" eaLnBrk="0" hangingPunct="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pPr algn="ctr" eaLnBrk="1" hangingPunct="1"/>
                <a:endParaRPr lang="x-none" altLang="x-none" sz="2160">
                  <a:solidFill>
                    <a:srgbClr val="FFFFFF"/>
                  </a:solidFill>
                </a:endParaRPr>
              </a:p>
            </p:txBody>
          </p:sp>
          <p:sp>
            <p:nvSpPr>
              <p:cNvPr id="59" name="Can 58"/>
              <p:cNvSpPr>
                <a:spLocks noChangeArrowheads="1"/>
              </p:cNvSpPr>
              <p:nvPr/>
            </p:nvSpPr>
            <p:spPr bwMode="auto">
              <a:xfrm>
                <a:off x="12217400" y="2057400"/>
                <a:ext cx="193675" cy="228600"/>
              </a:xfrm>
              <a:prstGeom prst="can">
                <a:avLst>
                  <a:gd name="adj" fmla="val 25000"/>
                </a:avLst>
              </a:prstGeom>
              <a:solidFill>
                <a:srgbClr val="008000"/>
              </a:solidFill>
              <a:ln w="9525">
                <a:solidFill>
                  <a:srgbClr val="000090"/>
                </a:solidFill>
                <a:round/>
                <a:headEnd/>
                <a:tailEnd/>
              </a:ln>
              <a:effectLst>
                <a:outerShdw blurRad="40000" dist="23000" dir="5400000" rotWithShape="0">
                  <a:srgbClr val="000000">
                    <a:alpha val="34999"/>
                  </a:srgbClr>
                </a:outerShdw>
              </a:effectLst>
            </p:spPr>
            <p:txBody>
              <a:bodyPr anchor="ctr"/>
              <a:lstStyle>
                <a:lvl1pPr eaLnBrk="0" hangingPunct="0">
                  <a:defRPr sz="2400">
                    <a:solidFill>
                      <a:schemeClr val="tx1"/>
                    </a:solidFill>
                    <a:latin typeface="Times New Roman" charset="0"/>
                    <a:ea typeface="ＭＳ Ｐゴシック" charset="-128"/>
                  </a:defRPr>
                </a:lvl1pPr>
                <a:lvl2pPr marL="742950" indent="-285750" eaLnBrk="0" hangingPunct="0">
                  <a:defRPr sz="2400">
                    <a:solidFill>
                      <a:schemeClr val="tx1"/>
                    </a:solidFill>
                    <a:latin typeface="Times New Roman" charset="0"/>
                    <a:ea typeface="ＭＳ Ｐゴシック" charset="-128"/>
                  </a:defRPr>
                </a:lvl2pPr>
                <a:lvl3pPr marL="1143000" indent="-228600" eaLnBrk="0" hangingPunct="0">
                  <a:defRPr sz="2400">
                    <a:solidFill>
                      <a:schemeClr val="tx1"/>
                    </a:solidFill>
                    <a:latin typeface="Times New Roman" charset="0"/>
                    <a:ea typeface="ＭＳ Ｐゴシック" charset="-128"/>
                  </a:defRPr>
                </a:lvl3pPr>
                <a:lvl4pPr marL="1600200" indent="-228600" eaLnBrk="0" hangingPunct="0">
                  <a:defRPr sz="2400">
                    <a:solidFill>
                      <a:schemeClr val="tx1"/>
                    </a:solidFill>
                    <a:latin typeface="Times New Roman" charset="0"/>
                    <a:ea typeface="ＭＳ Ｐゴシック" charset="-128"/>
                  </a:defRPr>
                </a:lvl4pPr>
                <a:lvl5pPr marL="2057400" indent="-228600" eaLnBrk="0" hangingPunct="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pPr algn="ctr" eaLnBrk="1" hangingPunct="1"/>
                <a:endParaRPr lang="x-none" altLang="x-none" sz="2160">
                  <a:solidFill>
                    <a:srgbClr val="FFFFFF"/>
                  </a:solidFill>
                </a:endParaRPr>
              </a:p>
            </p:txBody>
          </p:sp>
          <p:sp>
            <p:nvSpPr>
              <p:cNvPr id="60" name="Can 59"/>
              <p:cNvSpPr>
                <a:spLocks noChangeArrowheads="1"/>
              </p:cNvSpPr>
              <p:nvPr/>
            </p:nvSpPr>
            <p:spPr bwMode="auto">
              <a:xfrm>
                <a:off x="12293600" y="76200"/>
                <a:ext cx="193675" cy="228600"/>
              </a:xfrm>
              <a:prstGeom prst="can">
                <a:avLst>
                  <a:gd name="adj" fmla="val 25000"/>
                </a:avLst>
              </a:prstGeom>
              <a:solidFill>
                <a:srgbClr val="008000"/>
              </a:solidFill>
              <a:ln w="9525">
                <a:solidFill>
                  <a:srgbClr val="000090"/>
                </a:solidFill>
                <a:round/>
                <a:headEnd/>
                <a:tailEnd/>
              </a:ln>
              <a:effectLst>
                <a:outerShdw blurRad="40000" dist="23000" dir="5400000" rotWithShape="0">
                  <a:srgbClr val="000000">
                    <a:alpha val="34999"/>
                  </a:srgbClr>
                </a:outerShdw>
              </a:effectLst>
            </p:spPr>
            <p:txBody>
              <a:bodyPr anchor="ctr"/>
              <a:lstStyle>
                <a:lvl1pPr eaLnBrk="0" hangingPunct="0">
                  <a:defRPr sz="2400">
                    <a:solidFill>
                      <a:schemeClr val="tx1"/>
                    </a:solidFill>
                    <a:latin typeface="Times New Roman" charset="0"/>
                    <a:ea typeface="ＭＳ Ｐゴシック" charset="-128"/>
                  </a:defRPr>
                </a:lvl1pPr>
                <a:lvl2pPr marL="742950" indent="-285750" eaLnBrk="0" hangingPunct="0">
                  <a:defRPr sz="2400">
                    <a:solidFill>
                      <a:schemeClr val="tx1"/>
                    </a:solidFill>
                    <a:latin typeface="Times New Roman" charset="0"/>
                    <a:ea typeface="ＭＳ Ｐゴシック" charset="-128"/>
                  </a:defRPr>
                </a:lvl2pPr>
                <a:lvl3pPr marL="1143000" indent="-228600" eaLnBrk="0" hangingPunct="0">
                  <a:defRPr sz="2400">
                    <a:solidFill>
                      <a:schemeClr val="tx1"/>
                    </a:solidFill>
                    <a:latin typeface="Times New Roman" charset="0"/>
                    <a:ea typeface="ＭＳ Ｐゴシック" charset="-128"/>
                  </a:defRPr>
                </a:lvl3pPr>
                <a:lvl4pPr marL="1600200" indent="-228600" eaLnBrk="0" hangingPunct="0">
                  <a:defRPr sz="2400">
                    <a:solidFill>
                      <a:schemeClr val="tx1"/>
                    </a:solidFill>
                    <a:latin typeface="Times New Roman" charset="0"/>
                    <a:ea typeface="ＭＳ Ｐゴシック" charset="-128"/>
                  </a:defRPr>
                </a:lvl4pPr>
                <a:lvl5pPr marL="2057400" indent="-228600" eaLnBrk="0" hangingPunct="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pPr algn="ctr" eaLnBrk="1" hangingPunct="1"/>
                <a:endParaRPr lang="x-none" altLang="x-none" sz="2160">
                  <a:solidFill>
                    <a:srgbClr val="FFFFFF"/>
                  </a:solidFill>
                </a:endParaRPr>
              </a:p>
            </p:txBody>
          </p:sp>
          <p:cxnSp>
            <p:nvCxnSpPr>
              <p:cNvPr id="61" name="Straight Arrow Connector 60"/>
              <p:cNvCxnSpPr>
                <a:cxnSpLocks noChangeShapeType="1"/>
                <a:stCxn id="21" idx="2"/>
              </p:cNvCxnSpPr>
              <p:nvPr/>
            </p:nvCxnSpPr>
            <p:spPr bwMode="auto">
              <a:xfrm flipH="1">
                <a:off x="13665200" y="-647700"/>
                <a:ext cx="1066800" cy="685800"/>
              </a:xfrm>
              <a:prstGeom prst="straightConnector1">
                <a:avLst/>
              </a:prstGeom>
              <a:noFill/>
              <a:ln w="25400">
                <a:solidFill>
                  <a:srgbClr val="008000"/>
                </a:solidFill>
                <a:round/>
                <a:headEnd type="arrow" w="med" len="me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xmlns="">
                    <a:noFill/>
                  </a14:hiddenFill>
                </a:ext>
              </a:extLst>
            </p:spPr>
          </p:cxnSp>
          <p:cxnSp>
            <p:nvCxnSpPr>
              <p:cNvPr id="62" name="Straight Arrow Connector 61"/>
              <p:cNvCxnSpPr>
                <a:cxnSpLocks noChangeShapeType="1"/>
                <a:stCxn id="22" idx="2"/>
              </p:cNvCxnSpPr>
              <p:nvPr/>
            </p:nvCxnSpPr>
            <p:spPr bwMode="auto">
              <a:xfrm flipH="1">
                <a:off x="13741400" y="1866900"/>
                <a:ext cx="990600" cy="266700"/>
              </a:xfrm>
              <a:prstGeom prst="straightConnector1">
                <a:avLst/>
              </a:prstGeom>
              <a:noFill/>
              <a:ln w="25400">
                <a:solidFill>
                  <a:srgbClr val="008000"/>
                </a:solidFill>
                <a:round/>
                <a:headEnd type="arrow" w="med" len="me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xmlns="">
                    <a:noFill/>
                  </a14:hiddenFill>
                </a:ext>
              </a:extLst>
            </p:spPr>
          </p:cxnSp>
          <p:cxnSp>
            <p:nvCxnSpPr>
              <p:cNvPr id="63" name="Straight Arrow Connector 62"/>
              <p:cNvCxnSpPr>
                <a:cxnSpLocks noChangeShapeType="1"/>
              </p:cNvCxnSpPr>
              <p:nvPr/>
            </p:nvCxnSpPr>
            <p:spPr bwMode="auto">
              <a:xfrm flipH="1" flipV="1">
                <a:off x="13284200" y="952500"/>
                <a:ext cx="1447800" cy="876300"/>
              </a:xfrm>
              <a:prstGeom prst="straightConnector1">
                <a:avLst/>
              </a:prstGeom>
              <a:noFill/>
              <a:ln w="25400">
                <a:solidFill>
                  <a:srgbClr val="008000"/>
                </a:solidFill>
                <a:round/>
                <a:headEnd type="arrow" w="med" len="me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xmlns="">
                    <a:noFill/>
                  </a14:hiddenFill>
                </a:ext>
              </a:extLst>
            </p:spPr>
          </p:cxnSp>
          <p:cxnSp>
            <p:nvCxnSpPr>
              <p:cNvPr id="64" name="Straight Arrow Connector 63"/>
              <p:cNvCxnSpPr>
                <a:cxnSpLocks noChangeShapeType="1"/>
                <a:stCxn id="66" idx="2"/>
              </p:cNvCxnSpPr>
              <p:nvPr/>
            </p:nvCxnSpPr>
            <p:spPr bwMode="auto">
              <a:xfrm flipH="1">
                <a:off x="13284200" y="419100"/>
                <a:ext cx="1676400" cy="533400"/>
              </a:xfrm>
              <a:prstGeom prst="straightConnector1">
                <a:avLst/>
              </a:prstGeom>
              <a:noFill/>
              <a:ln w="25400">
                <a:solidFill>
                  <a:srgbClr val="008000"/>
                </a:solidFill>
                <a:round/>
                <a:headEnd type="arrow" w="med" len="me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xmlns="">
                    <a:noFill/>
                  </a14:hiddenFill>
                </a:ext>
              </a:extLst>
            </p:spPr>
          </p:cxnSp>
          <p:cxnSp>
            <p:nvCxnSpPr>
              <p:cNvPr id="65" name="Straight Arrow Connector 64"/>
              <p:cNvCxnSpPr>
                <a:cxnSpLocks noChangeShapeType="1"/>
                <a:stCxn id="66" idx="2"/>
              </p:cNvCxnSpPr>
              <p:nvPr/>
            </p:nvCxnSpPr>
            <p:spPr bwMode="auto">
              <a:xfrm flipH="1" flipV="1">
                <a:off x="13665200" y="114300"/>
                <a:ext cx="1295400" cy="304800"/>
              </a:xfrm>
              <a:prstGeom prst="straightConnector1">
                <a:avLst/>
              </a:prstGeom>
              <a:noFill/>
              <a:ln w="25400">
                <a:solidFill>
                  <a:srgbClr val="008000"/>
                </a:solidFill>
                <a:round/>
                <a:headEnd type="arrow" w="med" len="me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xmlns="">
                    <a:noFill/>
                  </a14:hiddenFill>
                </a:ext>
              </a:extLst>
            </p:spPr>
          </p:cxnSp>
          <p:cxnSp>
            <p:nvCxnSpPr>
              <p:cNvPr id="66" name="Straight Arrow Connector 65"/>
              <p:cNvCxnSpPr>
                <a:cxnSpLocks noChangeShapeType="1"/>
              </p:cNvCxnSpPr>
              <p:nvPr/>
            </p:nvCxnSpPr>
            <p:spPr bwMode="auto">
              <a:xfrm flipH="1" flipV="1">
                <a:off x="13665200" y="2247900"/>
                <a:ext cx="685800" cy="495300"/>
              </a:xfrm>
              <a:prstGeom prst="straightConnector1">
                <a:avLst/>
              </a:prstGeom>
              <a:noFill/>
              <a:ln w="25400">
                <a:solidFill>
                  <a:srgbClr val="008000"/>
                </a:solidFill>
                <a:round/>
                <a:headEnd type="arrow" w="med" len="me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xmlns="">
                    <a:noFill/>
                  </a14:hiddenFill>
                </a:ext>
              </a:extLst>
            </p:spPr>
          </p:cxnSp>
          <p:cxnSp>
            <p:nvCxnSpPr>
              <p:cNvPr id="67" name="Straight Arrow Connector 66"/>
              <p:cNvCxnSpPr>
                <a:cxnSpLocks noChangeShapeType="1"/>
                <a:endCxn id="26" idx="1"/>
              </p:cNvCxnSpPr>
              <p:nvPr/>
            </p:nvCxnSpPr>
            <p:spPr bwMode="auto">
              <a:xfrm flipH="1">
                <a:off x="13304838" y="76200"/>
                <a:ext cx="233362" cy="762000"/>
              </a:xfrm>
              <a:prstGeom prst="straightConnector1">
                <a:avLst/>
              </a:prstGeom>
              <a:noFill/>
              <a:ln w="25400">
                <a:solidFill>
                  <a:srgbClr val="008000"/>
                </a:solidFill>
                <a:round/>
                <a:headEnd type="arrow" w="med" len="me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xmlns="">
                    <a:noFill/>
                  </a14:hiddenFill>
                </a:ext>
              </a:extLst>
            </p:spPr>
          </p:cxnSp>
          <p:cxnSp>
            <p:nvCxnSpPr>
              <p:cNvPr id="68" name="Straight Arrow Connector 67"/>
              <p:cNvCxnSpPr>
                <a:cxnSpLocks noChangeShapeType="1"/>
                <a:stCxn id="24" idx="2"/>
              </p:cNvCxnSpPr>
              <p:nvPr/>
            </p:nvCxnSpPr>
            <p:spPr bwMode="auto">
              <a:xfrm flipH="1">
                <a:off x="12369800" y="2171700"/>
                <a:ext cx="1143000" cy="0"/>
              </a:xfrm>
              <a:prstGeom prst="straightConnector1">
                <a:avLst/>
              </a:prstGeom>
              <a:noFill/>
              <a:ln w="25400">
                <a:solidFill>
                  <a:srgbClr val="008000"/>
                </a:solidFill>
                <a:round/>
                <a:headEnd type="arrow" w="med" len="me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xmlns="">
                    <a:noFill/>
                  </a14:hiddenFill>
                </a:ext>
              </a:extLst>
            </p:spPr>
          </p:cxnSp>
          <p:cxnSp>
            <p:nvCxnSpPr>
              <p:cNvPr id="69" name="Straight Arrow Connector 68"/>
              <p:cNvCxnSpPr>
                <a:cxnSpLocks noChangeShapeType="1"/>
                <a:stCxn id="24" idx="1"/>
              </p:cNvCxnSpPr>
              <p:nvPr/>
            </p:nvCxnSpPr>
            <p:spPr bwMode="auto">
              <a:xfrm flipH="1" flipV="1">
                <a:off x="13284200" y="1104900"/>
                <a:ext cx="325438" cy="952500"/>
              </a:xfrm>
              <a:prstGeom prst="straightConnector1">
                <a:avLst/>
              </a:prstGeom>
              <a:noFill/>
              <a:ln w="25400">
                <a:solidFill>
                  <a:srgbClr val="008000"/>
                </a:solidFill>
                <a:round/>
                <a:headEnd type="arrow" w="med" len="me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xmlns="">
                    <a:noFill/>
                  </a14:hiddenFill>
                </a:ext>
              </a:extLst>
            </p:spPr>
          </p:cxnSp>
          <p:cxnSp>
            <p:nvCxnSpPr>
              <p:cNvPr id="70" name="Straight Arrow Connector 69"/>
              <p:cNvCxnSpPr>
                <a:cxnSpLocks noChangeShapeType="1"/>
                <a:stCxn id="25" idx="2"/>
                <a:endCxn id="20" idx="3"/>
              </p:cNvCxnSpPr>
              <p:nvPr/>
            </p:nvCxnSpPr>
            <p:spPr bwMode="auto">
              <a:xfrm flipH="1" flipV="1">
                <a:off x="11171238" y="533400"/>
                <a:ext cx="1198562" cy="800100"/>
              </a:xfrm>
              <a:prstGeom prst="straightConnector1">
                <a:avLst/>
              </a:prstGeom>
              <a:noFill/>
              <a:ln w="25400">
                <a:solidFill>
                  <a:srgbClr val="008000"/>
                </a:solidFill>
                <a:round/>
                <a:headEnd type="arrow" w="med" len="me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xmlns="">
                    <a:noFill/>
                  </a14:hiddenFill>
                </a:ext>
              </a:extLst>
            </p:spPr>
          </p:cxnSp>
          <p:cxnSp>
            <p:nvCxnSpPr>
              <p:cNvPr id="71" name="Straight Arrow Connector 70"/>
              <p:cNvCxnSpPr>
                <a:cxnSpLocks noChangeShapeType="1"/>
              </p:cNvCxnSpPr>
              <p:nvPr/>
            </p:nvCxnSpPr>
            <p:spPr bwMode="auto">
              <a:xfrm>
                <a:off x="9240484" y="-59554"/>
                <a:ext cx="2511426" cy="1420153"/>
              </a:xfrm>
              <a:prstGeom prst="straightConnector1">
                <a:avLst/>
              </a:prstGeom>
              <a:noFill/>
              <a:ln w="25400">
                <a:solidFill>
                  <a:srgbClr val="008000"/>
                </a:solidFill>
                <a:round/>
                <a:headEnd type="arrow" w="med" len="me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xmlns="">
                    <a:noFill/>
                  </a14:hiddenFill>
                </a:ext>
              </a:extLst>
            </p:spPr>
          </p:cxnSp>
          <p:cxnSp>
            <p:nvCxnSpPr>
              <p:cNvPr id="72" name="Straight Arrow Connector 71"/>
              <p:cNvCxnSpPr>
                <a:cxnSpLocks noChangeShapeType="1"/>
                <a:stCxn id="25" idx="2"/>
              </p:cNvCxnSpPr>
              <p:nvPr/>
            </p:nvCxnSpPr>
            <p:spPr bwMode="auto">
              <a:xfrm flipH="1">
                <a:off x="11379200" y="1333500"/>
                <a:ext cx="990600" cy="609600"/>
              </a:xfrm>
              <a:prstGeom prst="straightConnector1">
                <a:avLst/>
              </a:prstGeom>
              <a:noFill/>
              <a:ln w="25400">
                <a:solidFill>
                  <a:srgbClr val="008000"/>
                </a:solidFill>
                <a:round/>
                <a:headEnd type="arrow" w="med" len="me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xmlns="">
                    <a:noFill/>
                  </a14:hiddenFill>
                </a:ext>
              </a:extLst>
            </p:spPr>
          </p:cxnSp>
          <p:cxnSp>
            <p:nvCxnSpPr>
              <p:cNvPr id="73" name="Straight Arrow Connector 72"/>
              <p:cNvCxnSpPr>
                <a:cxnSpLocks noChangeShapeType="1"/>
              </p:cNvCxnSpPr>
              <p:nvPr/>
            </p:nvCxnSpPr>
            <p:spPr bwMode="auto">
              <a:xfrm flipH="1">
                <a:off x="12598400" y="1066800"/>
                <a:ext cx="609600" cy="266700"/>
              </a:xfrm>
              <a:prstGeom prst="straightConnector1">
                <a:avLst/>
              </a:prstGeom>
              <a:noFill/>
              <a:ln w="25400">
                <a:solidFill>
                  <a:srgbClr val="008000"/>
                </a:solidFill>
                <a:round/>
                <a:headEnd type="arrow" w="med" len="me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xmlns="">
                    <a:noFill/>
                  </a14:hiddenFill>
                </a:ext>
              </a:extLst>
            </p:spPr>
          </p:cxnSp>
          <p:cxnSp>
            <p:nvCxnSpPr>
              <p:cNvPr id="74" name="Straight Arrow Connector 73"/>
              <p:cNvCxnSpPr>
                <a:cxnSpLocks noChangeShapeType="1"/>
                <a:stCxn id="26" idx="2"/>
              </p:cNvCxnSpPr>
              <p:nvPr/>
            </p:nvCxnSpPr>
            <p:spPr bwMode="auto">
              <a:xfrm flipH="1" flipV="1">
                <a:off x="12522200" y="342900"/>
                <a:ext cx="685800" cy="609600"/>
              </a:xfrm>
              <a:prstGeom prst="straightConnector1">
                <a:avLst/>
              </a:prstGeom>
              <a:noFill/>
              <a:ln w="25400">
                <a:solidFill>
                  <a:srgbClr val="008000"/>
                </a:solidFill>
                <a:round/>
                <a:headEnd type="arrow" w="med" len="me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xmlns="">
                    <a:noFill/>
                  </a14:hiddenFill>
                </a:ext>
              </a:extLst>
            </p:spPr>
          </p:cxnSp>
          <p:cxnSp>
            <p:nvCxnSpPr>
              <p:cNvPr id="75" name="Straight Arrow Connector 74"/>
              <p:cNvCxnSpPr>
                <a:cxnSpLocks noChangeShapeType="1"/>
              </p:cNvCxnSpPr>
              <p:nvPr/>
            </p:nvCxnSpPr>
            <p:spPr bwMode="auto">
              <a:xfrm flipH="1" flipV="1">
                <a:off x="12522200" y="1447800"/>
                <a:ext cx="914400" cy="609600"/>
              </a:xfrm>
              <a:prstGeom prst="straightConnector1">
                <a:avLst/>
              </a:prstGeom>
              <a:noFill/>
              <a:ln w="25400">
                <a:solidFill>
                  <a:srgbClr val="008000"/>
                </a:solidFill>
                <a:round/>
                <a:headEnd type="arrow" w="med" len="me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xmlns="">
                    <a:noFill/>
                  </a14:hiddenFill>
                </a:ext>
              </a:extLst>
            </p:spPr>
          </p:cxnSp>
          <p:sp>
            <p:nvSpPr>
              <p:cNvPr id="76" name="Parallelogram 75"/>
              <p:cNvSpPr>
                <a:spLocks noChangeArrowheads="1"/>
              </p:cNvSpPr>
              <p:nvPr/>
            </p:nvSpPr>
            <p:spPr bwMode="auto">
              <a:xfrm>
                <a:off x="11429376" y="-85813"/>
                <a:ext cx="2484256" cy="3029915"/>
              </a:xfrm>
              <a:prstGeom prst="parallelogram">
                <a:avLst>
                  <a:gd name="adj" fmla="val 25001"/>
                </a:avLst>
              </a:prstGeom>
              <a:solidFill>
                <a:srgbClr val="D9D9D9">
                  <a:alpha val="16862"/>
                </a:srgbClr>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anchor="ctr"/>
              <a:lstStyle>
                <a:lvl1pPr eaLnBrk="0" hangingPunct="0">
                  <a:defRPr sz="2400">
                    <a:solidFill>
                      <a:schemeClr val="tx1"/>
                    </a:solidFill>
                    <a:latin typeface="Times New Roman" charset="0"/>
                    <a:ea typeface="ＭＳ Ｐゴシック" charset="-128"/>
                  </a:defRPr>
                </a:lvl1pPr>
                <a:lvl2pPr marL="742950" indent="-285750" eaLnBrk="0" hangingPunct="0">
                  <a:defRPr sz="2400">
                    <a:solidFill>
                      <a:schemeClr val="tx1"/>
                    </a:solidFill>
                    <a:latin typeface="Times New Roman" charset="0"/>
                    <a:ea typeface="ＭＳ Ｐゴシック" charset="-128"/>
                  </a:defRPr>
                </a:lvl2pPr>
                <a:lvl3pPr marL="1143000" indent="-228600" eaLnBrk="0" hangingPunct="0">
                  <a:defRPr sz="2400">
                    <a:solidFill>
                      <a:schemeClr val="tx1"/>
                    </a:solidFill>
                    <a:latin typeface="Times New Roman" charset="0"/>
                    <a:ea typeface="ＭＳ Ｐゴシック" charset="-128"/>
                  </a:defRPr>
                </a:lvl3pPr>
                <a:lvl4pPr marL="1600200" indent="-228600" eaLnBrk="0" hangingPunct="0">
                  <a:defRPr sz="2400">
                    <a:solidFill>
                      <a:schemeClr val="tx1"/>
                    </a:solidFill>
                    <a:latin typeface="Times New Roman" charset="0"/>
                    <a:ea typeface="ＭＳ Ｐゴシック" charset="-128"/>
                  </a:defRPr>
                </a:lvl4pPr>
                <a:lvl5pPr marL="2057400" indent="-228600" eaLnBrk="0" hangingPunct="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pPr algn="ctr" eaLnBrk="1" hangingPunct="1"/>
                <a:endParaRPr lang="x-none" altLang="x-none" sz="2160">
                  <a:solidFill>
                    <a:srgbClr val="FFFFFF"/>
                  </a:solidFill>
                </a:endParaRPr>
              </a:p>
            </p:txBody>
          </p:sp>
        </p:grpSp>
        <p:grpSp>
          <p:nvGrpSpPr>
            <p:cNvPr id="77" name="Group 104"/>
            <p:cNvGrpSpPr>
              <a:grpSpLocks/>
            </p:cNvGrpSpPr>
            <p:nvPr/>
          </p:nvGrpSpPr>
          <p:grpSpPr bwMode="auto">
            <a:xfrm>
              <a:off x="1243437" y="2951479"/>
              <a:ext cx="5966460" cy="3523710"/>
              <a:chOff x="7398221" y="-1156584"/>
              <a:chExt cx="6629400" cy="3915237"/>
            </a:xfrm>
          </p:grpSpPr>
          <p:sp>
            <p:nvSpPr>
              <p:cNvPr id="78" name="TextBox 37"/>
              <p:cNvSpPr txBox="1">
                <a:spLocks noChangeArrowheads="1"/>
              </p:cNvSpPr>
              <p:nvPr/>
            </p:nvSpPr>
            <p:spPr bwMode="auto">
              <a:xfrm>
                <a:off x="7826376" y="-1156584"/>
                <a:ext cx="2667000" cy="91638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Times New Roman" charset="0"/>
                    <a:ea typeface="ＭＳ Ｐゴシック" charset="-128"/>
                  </a:defRPr>
                </a:lvl1pPr>
                <a:lvl2pPr marL="742950" indent="-285750" eaLnBrk="0" hangingPunct="0">
                  <a:defRPr sz="2400">
                    <a:solidFill>
                      <a:schemeClr val="tx1"/>
                    </a:solidFill>
                    <a:latin typeface="Times New Roman" charset="0"/>
                    <a:ea typeface="ＭＳ Ｐゴシック" charset="-128"/>
                  </a:defRPr>
                </a:lvl2pPr>
                <a:lvl3pPr marL="1143000" indent="-228600" eaLnBrk="0" hangingPunct="0">
                  <a:defRPr sz="2400">
                    <a:solidFill>
                      <a:schemeClr val="tx1"/>
                    </a:solidFill>
                    <a:latin typeface="Times New Roman" charset="0"/>
                    <a:ea typeface="ＭＳ Ｐゴシック" charset="-128"/>
                  </a:defRPr>
                </a:lvl3pPr>
                <a:lvl4pPr marL="1600200" indent="-228600" eaLnBrk="0" hangingPunct="0">
                  <a:defRPr sz="2400">
                    <a:solidFill>
                      <a:schemeClr val="tx1"/>
                    </a:solidFill>
                    <a:latin typeface="Times New Roman" charset="0"/>
                    <a:ea typeface="ＭＳ Ｐゴシック" charset="-128"/>
                  </a:defRPr>
                </a:lvl4pPr>
                <a:lvl5pPr marL="2057400" indent="-228600" eaLnBrk="0" hangingPunct="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pPr eaLnBrk="1" hangingPunct="1"/>
                <a:r>
                  <a:rPr lang="en-US" altLang="x-none" sz="1620" b="1" dirty="0">
                    <a:solidFill>
                      <a:srgbClr val="589638"/>
                    </a:solidFill>
                  </a:rPr>
                  <a:t>CDN</a:t>
                </a:r>
                <a:r>
                  <a:rPr lang="en-US" altLang="x-none" sz="1620" b="1" baseline="-25000" dirty="0">
                    <a:solidFill>
                      <a:srgbClr val="589638"/>
                    </a:solidFill>
                  </a:rPr>
                  <a:t>1</a:t>
                </a:r>
                <a:r>
                  <a:rPr lang="en-US" altLang="x-none" sz="1620" b="1" dirty="0">
                    <a:solidFill>
                      <a:srgbClr val="589638"/>
                    </a:solidFill>
                  </a:rPr>
                  <a:t> &amp; its servers</a:t>
                </a:r>
              </a:p>
            </p:txBody>
          </p:sp>
          <p:grpSp>
            <p:nvGrpSpPr>
              <p:cNvPr id="79" name="Group 94"/>
              <p:cNvGrpSpPr>
                <a:grpSpLocks/>
              </p:cNvGrpSpPr>
              <p:nvPr/>
            </p:nvGrpSpPr>
            <p:grpSpPr bwMode="auto">
              <a:xfrm>
                <a:off x="8709378" y="-389467"/>
                <a:ext cx="5145942" cy="2438400"/>
                <a:chOff x="2870200" y="4038600"/>
                <a:chExt cx="5145942" cy="2438400"/>
              </a:xfrm>
            </p:grpSpPr>
            <p:sp>
              <p:nvSpPr>
                <p:cNvPr id="81" name="Can 80"/>
                <p:cNvSpPr>
                  <a:spLocks noChangeArrowheads="1"/>
                </p:cNvSpPr>
                <p:nvPr/>
              </p:nvSpPr>
              <p:spPr bwMode="auto">
                <a:xfrm>
                  <a:off x="2869847" y="5258330"/>
                  <a:ext cx="193675" cy="228600"/>
                </a:xfrm>
                <a:prstGeom prst="can">
                  <a:avLst>
                    <a:gd name="adj" fmla="val 25000"/>
                  </a:avLst>
                </a:prstGeom>
                <a:solidFill>
                  <a:srgbClr val="47FFD1"/>
                </a:solidFill>
                <a:ln w="9525">
                  <a:solidFill>
                    <a:srgbClr val="000090"/>
                  </a:solidFill>
                  <a:round/>
                  <a:headEnd/>
                  <a:tailEnd/>
                </a:ln>
                <a:effectLst>
                  <a:outerShdw blurRad="40000" dist="23000" dir="5400000" rotWithShape="0">
                    <a:srgbClr val="000000">
                      <a:alpha val="34999"/>
                    </a:srgbClr>
                  </a:outerShdw>
                </a:effectLst>
              </p:spPr>
              <p:txBody>
                <a:bodyPr anchor="ctr"/>
                <a:lstStyle>
                  <a:lvl1pPr eaLnBrk="0" hangingPunct="0">
                    <a:defRPr sz="2400">
                      <a:solidFill>
                        <a:schemeClr val="tx1"/>
                      </a:solidFill>
                      <a:latin typeface="Times New Roman" charset="0"/>
                      <a:ea typeface="ＭＳ Ｐゴシック" charset="-128"/>
                    </a:defRPr>
                  </a:lvl1pPr>
                  <a:lvl2pPr marL="742950" indent="-285750" eaLnBrk="0" hangingPunct="0">
                    <a:defRPr sz="2400">
                      <a:solidFill>
                        <a:schemeClr val="tx1"/>
                      </a:solidFill>
                      <a:latin typeface="Times New Roman" charset="0"/>
                      <a:ea typeface="ＭＳ Ｐゴシック" charset="-128"/>
                    </a:defRPr>
                  </a:lvl2pPr>
                  <a:lvl3pPr marL="1143000" indent="-228600" eaLnBrk="0" hangingPunct="0">
                    <a:defRPr sz="2400">
                      <a:solidFill>
                        <a:schemeClr val="tx1"/>
                      </a:solidFill>
                      <a:latin typeface="Times New Roman" charset="0"/>
                      <a:ea typeface="ＭＳ Ｐゴシック" charset="-128"/>
                    </a:defRPr>
                  </a:lvl3pPr>
                  <a:lvl4pPr marL="1600200" indent="-228600" eaLnBrk="0" hangingPunct="0">
                    <a:defRPr sz="2400">
                      <a:solidFill>
                        <a:schemeClr val="tx1"/>
                      </a:solidFill>
                      <a:latin typeface="Times New Roman" charset="0"/>
                      <a:ea typeface="ＭＳ Ｐゴシック" charset="-128"/>
                    </a:defRPr>
                  </a:lvl4pPr>
                  <a:lvl5pPr marL="2057400" indent="-228600" eaLnBrk="0" hangingPunct="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pPr algn="ctr" eaLnBrk="1" hangingPunct="1"/>
                  <a:endParaRPr lang="x-none" altLang="x-none" sz="2160">
                    <a:solidFill>
                      <a:srgbClr val="FFFFFF"/>
                    </a:solidFill>
                  </a:endParaRPr>
                </a:p>
              </p:txBody>
            </p:sp>
            <p:sp>
              <p:nvSpPr>
                <p:cNvPr id="82" name="Can 81"/>
                <p:cNvSpPr>
                  <a:spLocks noChangeArrowheads="1"/>
                </p:cNvSpPr>
                <p:nvPr/>
              </p:nvSpPr>
              <p:spPr bwMode="auto">
                <a:xfrm>
                  <a:off x="7822847" y="4496330"/>
                  <a:ext cx="193675" cy="228600"/>
                </a:xfrm>
                <a:prstGeom prst="can">
                  <a:avLst>
                    <a:gd name="adj" fmla="val 25000"/>
                  </a:avLst>
                </a:prstGeom>
                <a:solidFill>
                  <a:srgbClr val="47FFD1"/>
                </a:solidFill>
                <a:ln w="9525">
                  <a:solidFill>
                    <a:srgbClr val="000090"/>
                  </a:solidFill>
                  <a:round/>
                  <a:headEnd/>
                  <a:tailEnd/>
                </a:ln>
                <a:effectLst>
                  <a:outerShdw blurRad="40000" dist="23000" dir="5400000" rotWithShape="0">
                    <a:srgbClr val="000000">
                      <a:alpha val="34999"/>
                    </a:srgbClr>
                  </a:outerShdw>
                </a:effectLst>
              </p:spPr>
              <p:txBody>
                <a:bodyPr anchor="ctr"/>
                <a:lstStyle>
                  <a:lvl1pPr eaLnBrk="0" hangingPunct="0">
                    <a:defRPr sz="2400">
                      <a:solidFill>
                        <a:schemeClr val="tx1"/>
                      </a:solidFill>
                      <a:latin typeface="Times New Roman" charset="0"/>
                      <a:ea typeface="ＭＳ Ｐゴシック" charset="-128"/>
                    </a:defRPr>
                  </a:lvl1pPr>
                  <a:lvl2pPr marL="742950" indent="-285750" eaLnBrk="0" hangingPunct="0">
                    <a:defRPr sz="2400">
                      <a:solidFill>
                        <a:schemeClr val="tx1"/>
                      </a:solidFill>
                      <a:latin typeface="Times New Roman" charset="0"/>
                      <a:ea typeface="ＭＳ Ｐゴシック" charset="-128"/>
                    </a:defRPr>
                  </a:lvl2pPr>
                  <a:lvl3pPr marL="1143000" indent="-228600" eaLnBrk="0" hangingPunct="0">
                    <a:defRPr sz="2400">
                      <a:solidFill>
                        <a:schemeClr val="tx1"/>
                      </a:solidFill>
                      <a:latin typeface="Times New Roman" charset="0"/>
                      <a:ea typeface="ＭＳ Ｐゴシック" charset="-128"/>
                    </a:defRPr>
                  </a:lvl3pPr>
                  <a:lvl4pPr marL="1600200" indent="-228600" eaLnBrk="0" hangingPunct="0">
                    <a:defRPr sz="2400">
                      <a:solidFill>
                        <a:schemeClr val="tx1"/>
                      </a:solidFill>
                      <a:latin typeface="Times New Roman" charset="0"/>
                      <a:ea typeface="ＭＳ Ｐゴシック" charset="-128"/>
                    </a:defRPr>
                  </a:lvl4pPr>
                  <a:lvl5pPr marL="2057400" indent="-228600" eaLnBrk="0" hangingPunct="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pPr algn="ctr" eaLnBrk="1" hangingPunct="1"/>
                  <a:endParaRPr lang="x-none" altLang="x-none" sz="2160">
                    <a:solidFill>
                      <a:srgbClr val="FFFFFF"/>
                    </a:solidFill>
                  </a:endParaRPr>
                </a:p>
              </p:txBody>
            </p:sp>
            <p:sp>
              <p:nvSpPr>
                <p:cNvPr id="83" name="Can 82"/>
                <p:cNvSpPr>
                  <a:spLocks noChangeArrowheads="1"/>
                </p:cNvSpPr>
                <p:nvPr/>
              </p:nvSpPr>
              <p:spPr bwMode="auto">
                <a:xfrm>
                  <a:off x="6451247" y="6248930"/>
                  <a:ext cx="193675" cy="228600"/>
                </a:xfrm>
                <a:prstGeom prst="can">
                  <a:avLst>
                    <a:gd name="adj" fmla="val 25000"/>
                  </a:avLst>
                </a:prstGeom>
                <a:solidFill>
                  <a:srgbClr val="47FFD1"/>
                </a:solidFill>
                <a:ln w="9525">
                  <a:solidFill>
                    <a:srgbClr val="000090"/>
                  </a:solidFill>
                  <a:round/>
                  <a:headEnd/>
                  <a:tailEnd/>
                </a:ln>
                <a:effectLst>
                  <a:outerShdw blurRad="40000" dist="23000" dir="5400000" rotWithShape="0">
                    <a:srgbClr val="000000">
                      <a:alpha val="34999"/>
                    </a:srgbClr>
                  </a:outerShdw>
                </a:effectLst>
              </p:spPr>
              <p:txBody>
                <a:bodyPr anchor="ctr"/>
                <a:lstStyle>
                  <a:lvl1pPr eaLnBrk="0" hangingPunct="0">
                    <a:defRPr sz="2400">
                      <a:solidFill>
                        <a:schemeClr val="tx1"/>
                      </a:solidFill>
                      <a:latin typeface="Times New Roman" charset="0"/>
                      <a:ea typeface="ＭＳ Ｐゴシック" charset="-128"/>
                    </a:defRPr>
                  </a:lvl1pPr>
                  <a:lvl2pPr marL="742950" indent="-285750" eaLnBrk="0" hangingPunct="0">
                    <a:defRPr sz="2400">
                      <a:solidFill>
                        <a:schemeClr val="tx1"/>
                      </a:solidFill>
                      <a:latin typeface="Times New Roman" charset="0"/>
                      <a:ea typeface="ＭＳ Ｐゴシック" charset="-128"/>
                    </a:defRPr>
                  </a:lvl2pPr>
                  <a:lvl3pPr marL="1143000" indent="-228600" eaLnBrk="0" hangingPunct="0">
                    <a:defRPr sz="2400">
                      <a:solidFill>
                        <a:schemeClr val="tx1"/>
                      </a:solidFill>
                      <a:latin typeface="Times New Roman" charset="0"/>
                      <a:ea typeface="ＭＳ Ｐゴシック" charset="-128"/>
                    </a:defRPr>
                  </a:lvl3pPr>
                  <a:lvl4pPr marL="1600200" indent="-228600" eaLnBrk="0" hangingPunct="0">
                    <a:defRPr sz="2400">
                      <a:solidFill>
                        <a:schemeClr val="tx1"/>
                      </a:solidFill>
                      <a:latin typeface="Times New Roman" charset="0"/>
                      <a:ea typeface="ＭＳ Ｐゴシック" charset="-128"/>
                    </a:defRPr>
                  </a:lvl4pPr>
                  <a:lvl5pPr marL="2057400" indent="-228600" eaLnBrk="0" hangingPunct="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pPr algn="ctr" eaLnBrk="1" hangingPunct="1"/>
                  <a:endParaRPr lang="x-none" altLang="x-none" sz="2160">
                    <a:solidFill>
                      <a:srgbClr val="FFFFFF"/>
                    </a:solidFill>
                  </a:endParaRPr>
                </a:p>
              </p:txBody>
            </p:sp>
            <p:sp>
              <p:nvSpPr>
                <p:cNvPr id="84" name="Can 83"/>
                <p:cNvSpPr>
                  <a:spLocks noChangeArrowheads="1"/>
                </p:cNvSpPr>
                <p:nvPr/>
              </p:nvSpPr>
              <p:spPr bwMode="auto">
                <a:xfrm>
                  <a:off x="7594247" y="5791730"/>
                  <a:ext cx="193675" cy="228600"/>
                </a:xfrm>
                <a:prstGeom prst="can">
                  <a:avLst>
                    <a:gd name="adj" fmla="val 25000"/>
                  </a:avLst>
                </a:prstGeom>
                <a:solidFill>
                  <a:srgbClr val="47FFD1"/>
                </a:solidFill>
                <a:ln w="9525">
                  <a:solidFill>
                    <a:srgbClr val="000090"/>
                  </a:solidFill>
                  <a:round/>
                  <a:headEnd/>
                  <a:tailEnd/>
                </a:ln>
                <a:effectLst>
                  <a:outerShdw blurRad="40000" dist="23000" dir="5400000" rotWithShape="0">
                    <a:srgbClr val="000000">
                      <a:alpha val="34999"/>
                    </a:srgbClr>
                  </a:outerShdw>
                </a:effectLst>
              </p:spPr>
              <p:txBody>
                <a:bodyPr anchor="ctr"/>
                <a:lstStyle>
                  <a:lvl1pPr eaLnBrk="0" hangingPunct="0">
                    <a:defRPr sz="2400">
                      <a:solidFill>
                        <a:schemeClr val="tx1"/>
                      </a:solidFill>
                      <a:latin typeface="Times New Roman" charset="0"/>
                      <a:ea typeface="ＭＳ Ｐゴシック" charset="-128"/>
                    </a:defRPr>
                  </a:lvl1pPr>
                  <a:lvl2pPr marL="742950" indent="-285750" eaLnBrk="0" hangingPunct="0">
                    <a:defRPr sz="2400">
                      <a:solidFill>
                        <a:schemeClr val="tx1"/>
                      </a:solidFill>
                      <a:latin typeface="Times New Roman" charset="0"/>
                      <a:ea typeface="ＭＳ Ｐゴシック" charset="-128"/>
                    </a:defRPr>
                  </a:lvl2pPr>
                  <a:lvl3pPr marL="1143000" indent="-228600" eaLnBrk="0" hangingPunct="0">
                    <a:defRPr sz="2400">
                      <a:solidFill>
                        <a:schemeClr val="tx1"/>
                      </a:solidFill>
                      <a:latin typeface="Times New Roman" charset="0"/>
                      <a:ea typeface="ＭＳ Ｐゴシック" charset="-128"/>
                    </a:defRPr>
                  </a:lvl3pPr>
                  <a:lvl4pPr marL="1600200" indent="-228600" eaLnBrk="0" hangingPunct="0">
                    <a:defRPr sz="2400">
                      <a:solidFill>
                        <a:schemeClr val="tx1"/>
                      </a:solidFill>
                      <a:latin typeface="Times New Roman" charset="0"/>
                      <a:ea typeface="ＭＳ Ｐゴシック" charset="-128"/>
                    </a:defRPr>
                  </a:lvl4pPr>
                  <a:lvl5pPr marL="2057400" indent="-228600" eaLnBrk="0" hangingPunct="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pPr algn="ctr" eaLnBrk="1" hangingPunct="1"/>
                  <a:endParaRPr lang="x-none" altLang="x-none" sz="2160">
                    <a:solidFill>
                      <a:srgbClr val="FFFFFF"/>
                    </a:solidFill>
                  </a:endParaRPr>
                </a:p>
              </p:txBody>
            </p:sp>
            <p:sp>
              <p:nvSpPr>
                <p:cNvPr id="85" name="Can 84"/>
                <p:cNvSpPr>
                  <a:spLocks noChangeArrowheads="1"/>
                </p:cNvSpPr>
                <p:nvPr/>
              </p:nvSpPr>
              <p:spPr bwMode="auto">
                <a:xfrm>
                  <a:off x="4165247" y="5867930"/>
                  <a:ext cx="193675" cy="228600"/>
                </a:xfrm>
                <a:prstGeom prst="can">
                  <a:avLst>
                    <a:gd name="adj" fmla="val 25000"/>
                  </a:avLst>
                </a:prstGeom>
                <a:solidFill>
                  <a:srgbClr val="47FFD1"/>
                </a:solidFill>
                <a:ln w="9525">
                  <a:solidFill>
                    <a:srgbClr val="000090"/>
                  </a:solidFill>
                  <a:round/>
                  <a:headEnd/>
                  <a:tailEnd/>
                </a:ln>
                <a:effectLst>
                  <a:outerShdw blurRad="40000" dist="23000" dir="5400000" rotWithShape="0">
                    <a:srgbClr val="000000">
                      <a:alpha val="34999"/>
                    </a:srgbClr>
                  </a:outerShdw>
                </a:effectLst>
              </p:spPr>
              <p:txBody>
                <a:bodyPr anchor="ctr"/>
                <a:lstStyle>
                  <a:lvl1pPr eaLnBrk="0" hangingPunct="0">
                    <a:defRPr sz="2400">
                      <a:solidFill>
                        <a:schemeClr val="tx1"/>
                      </a:solidFill>
                      <a:latin typeface="Times New Roman" charset="0"/>
                      <a:ea typeface="ＭＳ Ｐゴシック" charset="-128"/>
                    </a:defRPr>
                  </a:lvl1pPr>
                  <a:lvl2pPr marL="742950" indent="-285750" eaLnBrk="0" hangingPunct="0">
                    <a:defRPr sz="2400">
                      <a:solidFill>
                        <a:schemeClr val="tx1"/>
                      </a:solidFill>
                      <a:latin typeface="Times New Roman" charset="0"/>
                      <a:ea typeface="ＭＳ Ｐゴシック" charset="-128"/>
                    </a:defRPr>
                  </a:lvl2pPr>
                  <a:lvl3pPr marL="1143000" indent="-228600" eaLnBrk="0" hangingPunct="0">
                    <a:defRPr sz="2400">
                      <a:solidFill>
                        <a:schemeClr val="tx1"/>
                      </a:solidFill>
                      <a:latin typeface="Times New Roman" charset="0"/>
                      <a:ea typeface="ＭＳ Ｐゴシック" charset="-128"/>
                    </a:defRPr>
                  </a:lvl3pPr>
                  <a:lvl4pPr marL="1600200" indent="-228600" eaLnBrk="0" hangingPunct="0">
                    <a:defRPr sz="2400">
                      <a:solidFill>
                        <a:schemeClr val="tx1"/>
                      </a:solidFill>
                      <a:latin typeface="Times New Roman" charset="0"/>
                      <a:ea typeface="ＭＳ Ｐゴシック" charset="-128"/>
                    </a:defRPr>
                  </a:lvl4pPr>
                  <a:lvl5pPr marL="2057400" indent="-228600" eaLnBrk="0" hangingPunct="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pPr algn="ctr" eaLnBrk="1" hangingPunct="1"/>
                  <a:endParaRPr lang="x-none" altLang="x-none" sz="2160">
                    <a:solidFill>
                      <a:srgbClr val="FFFFFF"/>
                    </a:solidFill>
                  </a:endParaRPr>
                </a:p>
              </p:txBody>
            </p:sp>
            <p:sp>
              <p:nvSpPr>
                <p:cNvPr id="86" name="Can 85"/>
                <p:cNvSpPr>
                  <a:spLocks noChangeArrowheads="1"/>
                </p:cNvSpPr>
                <p:nvPr/>
              </p:nvSpPr>
              <p:spPr bwMode="auto">
                <a:xfrm>
                  <a:off x="6756047" y="4039130"/>
                  <a:ext cx="193675" cy="228600"/>
                </a:xfrm>
                <a:prstGeom prst="can">
                  <a:avLst>
                    <a:gd name="adj" fmla="val 25000"/>
                  </a:avLst>
                </a:prstGeom>
                <a:solidFill>
                  <a:srgbClr val="47FFD1"/>
                </a:solidFill>
                <a:ln w="9525">
                  <a:solidFill>
                    <a:srgbClr val="000090"/>
                  </a:solidFill>
                  <a:round/>
                  <a:headEnd/>
                  <a:tailEnd/>
                </a:ln>
                <a:effectLst>
                  <a:outerShdw blurRad="40000" dist="23000" dir="5400000" rotWithShape="0">
                    <a:srgbClr val="000000">
                      <a:alpha val="34999"/>
                    </a:srgbClr>
                  </a:outerShdw>
                </a:effectLst>
              </p:spPr>
              <p:txBody>
                <a:bodyPr anchor="ctr"/>
                <a:lstStyle>
                  <a:lvl1pPr eaLnBrk="0" hangingPunct="0">
                    <a:defRPr sz="2400">
                      <a:solidFill>
                        <a:schemeClr val="tx1"/>
                      </a:solidFill>
                      <a:latin typeface="Times New Roman" charset="0"/>
                      <a:ea typeface="ＭＳ Ｐゴシック" charset="-128"/>
                    </a:defRPr>
                  </a:lvl1pPr>
                  <a:lvl2pPr marL="742950" indent="-285750" eaLnBrk="0" hangingPunct="0">
                    <a:defRPr sz="2400">
                      <a:solidFill>
                        <a:schemeClr val="tx1"/>
                      </a:solidFill>
                      <a:latin typeface="Times New Roman" charset="0"/>
                      <a:ea typeface="ＭＳ Ｐゴシック" charset="-128"/>
                    </a:defRPr>
                  </a:lvl2pPr>
                  <a:lvl3pPr marL="1143000" indent="-228600" eaLnBrk="0" hangingPunct="0">
                    <a:defRPr sz="2400">
                      <a:solidFill>
                        <a:schemeClr val="tx1"/>
                      </a:solidFill>
                      <a:latin typeface="Times New Roman" charset="0"/>
                      <a:ea typeface="ＭＳ Ｐゴシック" charset="-128"/>
                    </a:defRPr>
                  </a:lvl3pPr>
                  <a:lvl4pPr marL="1600200" indent="-228600" eaLnBrk="0" hangingPunct="0">
                    <a:defRPr sz="2400">
                      <a:solidFill>
                        <a:schemeClr val="tx1"/>
                      </a:solidFill>
                      <a:latin typeface="Times New Roman" charset="0"/>
                      <a:ea typeface="ＭＳ Ｐゴシック" charset="-128"/>
                    </a:defRPr>
                  </a:lvl4pPr>
                  <a:lvl5pPr marL="2057400" indent="-228600" eaLnBrk="0" hangingPunct="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pPr algn="ctr" eaLnBrk="1" hangingPunct="1"/>
                  <a:endParaRPr lang="x-none" altLang="x-none" sz="2160">
                    <a:solidFill>
                      <a:srgbClr val="FFFFFF"/>
                    </a:solidFill>
                  </a:endParaRPr>
                </a:p>
              </p:txBody>
            </p:sp>
            <p:cxnSp>
              <p:nvCxnSpPr>
                <p:cNvPr id="87" name="Straight Arrow Connector 86"/>
                <p:cNvCxnSpPr>
                  <a:cxnSpLocks noChangeShapeType="1"/>
                </p:cNvCxnSpPr>
                <p:nvPr/>
              </p:nvCxnSpPr>
              <p:spPr bwMode="auto">
                <a:xfrm flipV="1">
                  <a:off x="4317647" y="5220230"/>
                  <a:ext cx="1143000" cy="685800"/>
                </a:xfrm>
                <a:prstGeom prst="straightConnector1">
                  <a:avLst/>
                </a:prstGeom>
                <a:noFill/>
                <a:ln w="25400">
                  <a:solidFill>
                    <a:srgbClr val="47FFD1"/>
                  </a:solidFill>
                  <a:round/>
                  <a:headEnd type="arrow" w="med" len="me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xmlns="">
                      <a:noFill/>
                    </a14:hiddenFill>
                  </a:ext>
                </a:extLst>
              </p:spPr>
            </p:cxnSp>
            <p:cxnSp>
              <p:nvCxnSpPr>
                <p:cNvPr id="88" name="Straight Arrow Connector 87"/>
                <p:cNvCxnSpPr>
                  <a:cxnSpLocks noChangeShapeType="1"/>
                </p:cNvCxnSpPr>
                <p:nvPr/>
              </p:nvCxnSpPr>
              <p:spPr bwMode="auto">
                <a:xfrm flipH="1" flipV="1">
                  <a:off x="4262085" y="6096530"/>
                  <a:ext cx="2189162" cy="266700"/>
                </a:xfrm>
                <a:prstGeom prst="straightConnector1">
                  <a:avLst/>
                </a:prstGeom>
                <a:noFill/>
                <a:ln w="25400">
                  <a:solidFill>
                    <a:srgbClr val="47FFD1"/>
                  </a:solidFill>
                  <a:round/>
                  <a:headEnd type="arrow" w="med" len="me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xmlns="">
                      <a:noFill/>
                    </a14:hiddenFill>
                  </a:ext>
                </a:extLst>
              </p:spPr>
            </p:cxnSp>
            <p:sp>
              <p:nvSpPr>
                <p:cNvPr id="89" name="Can 88"/>
                <p:cNvSpPr>
                  <a:spLocks noChangeArrowheads="1"/>
                </p:cNvSpPr>
                <p:nvPr/>
              </p:nvSpPr>
              <p:spPr bwMode="auto">
                <a:xfrm>
                  <a:off x="6527447" y="5486930"/>
                  <a:ext cx="193675" cy="228600"/>
                </a:xfrm>
                <a:prstGeom prst="can">
                  <a:avLst>
                    <a:gd name="adj" fmla="val 25000"/>
                  </a:avLst>
                </a:prstGeom>
                <a:solidFill>
                  <a:srgbClr val="47FFD1"/>
                </a:solidFill>
                <a:ln w="9525">
                  <a:solidFill>
                    <a:srgbClr val="000090"/>
                  </a:solidFill>
                  <a:round/>
                  <a:headEnd/>
                  <a:tailEnd/>
                </a:ln>
                <a:effectLst>
                  <a:outerShdw blurRad="40000" dist="23000" dir="5400000" rotWithShape="0">
                    <a:srgbClr val="000000">
                      <a:alpha val="34999"/>
                    </a:srgbClr>
                  </a:outerShdw>
                </a:effectLst>
              </p:spPr>
              <p:txBody>
                <a:bodyPr anchor="ctr"/>
                <a:lstStyle>
                  <a:lvl1pPr eaLnBrk="0" hangingPunct="0">
                    <a:defRPr sz="2400">
                      <a:solidFill>
                        <a:schemeClr val="tx1"/>
                      </a:solidFill>
                      <a:latin typeface="Times New Roman" charset="0"/>
                      <a:ea typeface="ＭＳ Ｐゴシック" charset="-128"/>
                    </a:defRPr>
                  </a:lvl1pPr>
                  <a:lvl2pPr marL="742950" indent="-285750" eaLnBrk="0" hangingPunct="0">
                    <a:defRPr sz="2400">
                      <a:solidFill>
                        <a:schemeClr val="tx1"/>
                      </a:solidFill>
                      <a:latin typeface="Times New Roman" charset="0"/>
                      <a:ea typeface="ＭＳ Ｐゴシック" charset="-128"/>
                    </a:defRPr>
                  </a:lvl2pPr>
                  <a:lvl3pPr marL="1143000" indent="-228600" eaLnBrk="0" hangingPunct="0">
                    <a:defRPr sz="2400">
                      <a:solidFill>
                        <a:schemeClr val="tx1"/>
                      </a:solidFill>
                      <a:latin typeface="Times New Roman" charset="0"/>
                      <a:ea typeface="ＭＳ Ｐゴシック" charset="-128"/>
                    </a:defRPr>
                  </a:lvl3pPr>
                  <a:lvl4pPr marL="1600200" indent="-228600" eaLnBrk="0" hangingPunct="0">
                    <a:defRPr sz="2400">
                      <a:solidFill>
                        <a:schemeClr val="tx1"/>
                      </a:solidFill>
                      <a:latin typeface="Times New Roman" charset="0"/>
                      <a:ea typeface="ＭＳ Ｐゴシック" charset="-128"/>
                    </a:defRPr>
                  </a:lvl4pPr>
                  <a:lvl5pPr marL="2057400" indent="-228600" eaLnBrk="0" hangingPunct="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pPr algn="ctr" eaLnBrk="1" hangingPunct="1"/>
                  <a:endParaRPr lang="x-none" altLang="x-none" sz="2160">
                    <a:solidFill>
                      <a:srgbClr val="FFFFFF"/>
                    </a:solidFill>
                  </a:endParaRPr>
                </a:p>
              </p:txBody>
            </p:sp>
            <p:sp>
              <p:nvSpPr>
                <p:cNvPr id="90" name="Can 89"/>
                <p:cNvSpPr>
                  <a:spLocks noChangeArrowheads="1"/>
                </p:cNvSpPr>
                <p:nvPr/>
              </p:nvSpPr>
              <p:spPr bwMode="auto">
                <a:xfrm>
                  <a:off x="5460647" y="5105930"/>
                  <a:ext cx="193675" cy="228600"/>
                </a:xfrm>
                <a:prstGeom prst="can">
                  <a:avLst>
                    <a:gd name="adj" fmla="val 25000"/>
                  </a:avLst>
                </a:prstGeom>
                <a:solidFill>
                  <a:srgbClr val="47FFD1"/>
                </a:solidFill>
                <a:ln w="9525">
                  <a:solidFill>
                    <a:srgbClr val="000090"/>
                  </a:solidFill>
                  <a:round/>
                  <a:headEnd/>
                  <a:tailEnd/>
                </a:ln>
                <a:effectLst>
                  <a:outerShdw blurRad="40000" dist="23000" dir="5400000" rotWithShape="0">
                    <a:srgbClr val="000000">
                      <a:alpha val="34999"/>
                    </a:srgbClr>
                  </a:outerShdw>
                </a:effectLst>
              </p:spPr>
              <p:txBody>
                <a:bodyPr anchor="ctr"/>
                <a:lstStyle>
                  <a:lvl1pPr eaLnBrk="0" hangingPunct="0">
                    <a:defRPr sz="2400">
                      <a:solidFill>
                        <a:schemeClr val="tx1"/>
                      </a:solidFill>
                      <a:latin typeface="Times New Roman" charset="0"/>
                      <a:ea typeface="ＭＳ Ｐゴシック" charset="-128"/>
                    </a:defRPr>
                  </a:lvl1pPr>
                  <a:lvl2pPr marL="742950" indent="-285750" eaLnBrk="0" hangingPunct="0">
                    <a:defRPr sz="2400">
                      <a:solidFill>
                        <a:schemeClr val="tx1"/>
                      </a:solidFill>
                      <a:latin typeface="Times New Roman" charset="0"/>
                      <a:ea typeface="ＭＳ Ｐゴシック" charset="-128"/>
                    </a:defRPr>
                  </a:lvl2pPr>
                  <a:lvl3pPr marL="1143000" indent="-228600" eaLnBrk="0" hangingPunct="0">
                    <a:defRPr sz="2400">
                      <a:solidFill>
                        <a:schemeClr val="tx1"/>
                      </a:solidFill>
                      <a:latin typeface="Times New Roman" charset="0"/>
                      <a:ea typeface="ＭＳ Ｐゴシック" charset="-128"/>
                    </a:defRPr>
                  </a:lvl3pPr>
                  <a:lvl4pPr marL="1600200" indent="-228600" eaLnBrk="0" hangingPunct="0">
                    <a:defRPr sz="2400">
                      <a:solidFill>
                        <a:schemeClr val="tx1"/>
                      </a:solidFill>
                      <a:latin typeface="Times New Roman" charset="0"/>
                      <a:ea typeface="ＭＳ Ｐゴシック" charset="-128"/>
                    </a:defRPr>
                  </a:lvl4pPr>
                  <a:lvl5pPr marL="2057400" indent="-228600" eaLnBrk="0" hangingPunct="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pPr algn="ctr" eaLnBrk="1" hangingPunct="1"/>
                  <a:endParaRPr lang="x-none" altLang="x-none" sz="2160">
                    <a:solidFill>
                      <a:srgbClr val="FFFFFF"/>
                    </a:solidFill>
                  </a:endParaRPr>
                </a:p>
              </p:txBody>
            </p:sp>
            <p:sp>
              <p:nvSpPr>
                <p:cNvPr id="91" name="Can 90"/>
                <p:cNvSpPr>
                  <a:spLocks noChangeArrowheads="1"/>
                </p:cNvSpPr>
                <p:nvPr/>
              </p:nvSpPr>
              <p:spPr bwMode="auto">
                <a:xfrm>
                  <a:off x="4241447" y="4343930"/>
                  <a:ext cx="193675" cy="228600"/>
                </a:xfrm>
                <a:prstGeom prst="can">
                  <a:avLst>
                    <a:gd name="adj" fmla="val 25000"/>
                  </a:avLst>
                </a:prstGeom>
                <a:solidFill>
                  <a:srgbClr val="47FFD1"/>
                </a:solidFill>
                <a:ln w="9525">
                  <a:solidFill>
                    <a:srgbClr val="000090"/>
                  </a:solidFill>
                  <a:round/>
                  <a:headEnd/>
                  <a:tailEnd/>
                </a:ln>
                <a:effectLst>
                  <a:outerShdw blurRad="40000" dist="23000" dir="5400000" rotWithShape="0">
                    <a:srgbClr val="000000">
                      <a:alpha val="34999"/>
                    </a:srgbClr>
                  </a:outerShdw>
                </a:effectLst>
              </p:spPr>
              <p:txBody>
                <a:bodyPr anchor="ctr"/>
                <a:lstStyle>
                  <a:lvl1pPr eaLnBrk="0" hangingPunct="0">
                    <a:defRPr sz="2400">
                      <a:solidFill>
                        <a:schemeClr val="tx1"/>
                      </a:solidFill>
                      <a:latin typeface="Times New Roman" charset="0"/>
                      <a:ea typeface="ＭＳ Ｐゴシック" charset="-128"/>
                    </a:defRPr>
                  </a:lvl1pPr>
                  <a:lvl2pPr marL="742950" indent="-285750" eaLnBrk="0" hangingPunct="0">
                    <a:defRPr sz="2400">
                      <a:solidFill>
                        <a:schemeClr val="tx1"/>
                      </a:solidFill>
                      <a:latin typeface="Times New Roman" charset="0"/>
                      <a:ea typeface="ＭＳ Ｐゴシック" charset="-128"/>
                    </a:defRPr>
                  </a:lvl2pPr>
                  <a:lvl3pPr marL="1143000" indent="-228600" eaLnBrk="0" hangingPunct="0">
                    <a:defRPr sz="2400">
                      <a:solidFill>
                        <a:schemeClr val="tx1"/>
                      </a:solidFill>
                      <a:latin typeface="Times New Roman" charset="0"/>
                      <a:ea typeface="ＭＳ Ｐゴシック" charset="-128"/>
                    </a:defRPr>
                  </a:lvl3pPr>
                  <a:lvl4pPr marL="1600200" indent="-228600" eaLnBrk="0" hangingPunct="0">
                    <a:defRPr sz="2400">
                      <a:solidFill>
                        <a:schemeClr val="tx1"/>
                      </a:solidFill>
                      <a:latin typeface="Times New Roman" charset="0"/>
                      <a:ea typeface="ＭＳ Ｐゴシック" charset="-128"/>
                    </a:defRPr>
                  </a:lvl4pPr>
                  <a:lvl5pPr marL="2057400" indent="-228600" eaLnBrk="0" hangingPunct="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pPr algn="ctr" eaLnBrk="1" hangingPunct="1"/>
                  <a:endParaRPr lang="x-none" altLang="x-none" sz="2160">
                    <a:solidFill>
                      <a:srgbClr val="FFFFFF"/>
                    </a:solidFill>
                  </a:endParaRPr>
                </a:p>
              </p:txBody>
            </p:sp>
            <p:cxnSp>
              <p:nvCxnSpPr>
                <p:cNvPr id="92" name="Straight Arrow Connector 91"/>
                <p:cNvCxnSpPr>
                  <a:cxnSpLocks noChangeShapeType="1"/>
                </p:cNvCxnSpPr>
                <p:nvPr/>
              </p:nvCxnSpPr>
              <p:spPr bwMode="auto">
                <a:xfrm flipH="1" flipV="1">
                  <a:off x="5689247" y="5258330"/>
                  <a:ext cx="838200" cy="342900"/>
                </a:xfrm>
                <a:prstGeom prst="straightConnector1">
                  <a:avLst/>
                </a:prstGeom>
                <a:noFill/>
                <a:ln w="25400">
                  <a:solidFill>
                    <a:srgbClr val="47FFD1"/>
                  </a:solidFill>
                  <a:round/>
                  <a:headEnd type="arrow" w="med" len="me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xmlns="">
                      <a:noFill/>
                    </a14:hiddenFill>
                  </a:ext>
                </a:extLst>
              </p:spPr>
            </p:cxnSp>
            <p:cxnSp>
              <p:nvCxnSpPr>
                <p:cNvPr id="93" name="Straight Arrow Connector 92"/>
                <p:cNvCxnSpPr>
                  <a:cxnSpLocks noChangeShapeType="1"/>
                </p:cNvCxnSpPr>
                <p:nvPr/>
              </p:nvCxnSpPr>
              <p:spPr bwMode="auto">
                <a:xfrm flipH="1">
                  <a:off x="6679847" y="5944130"/>
                  <a:ext cx="990600" cy="457200"/>
                </a:xfrm>
                <a:prstGeom prst="straightConnector1">
                  <a:avLst/>
                </a:prstGeom>
                <a:noFill/>
                <a:ln w="25400">
                  <a:solidFill>
                    <a:srgbClr val="47FFD1"/>
                  </a:solidFill>
                  <a:round/>
                  <a:headEnd type="arrow" w="med" len="me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xmlns="">
                      <a:noFill/>
                    </a14:hiddenFill>
                  </a:ext>
                </a:extLst>
              </p:spPr>
            </p:cxnSp>
            <p:cxnSp>
              <p:nvCxnSpPr>
                <p:cNvPr id="94" name="Straight Arrow Connector 93"/>
                <p:cNvCxnSpPr>
                  <a:cxnSpLocks noChangeShapeType="1"/>
                </p:cNvCxnSpPr>
                <p:nvPr/>
              </p:nvCxnSpPr>
              <p:spPr bwMode="auto">
                <a:xfrm flipV="1">
                  <a:off x="5689247" y="4267730"/>
                  <a:ext cx="1163638" cy="838200"/>
                </a:xfrm>
                <a:prstGeom prst="straightConnector1">
                  <a:avLst/>
                </a:prstGeom>
                <a:noFill/>
                <a:ln w="25400">
                  <a:solidFill>
                    <a:srgbClr val="47FFD1"/>
                  </a:solidFill>
                  <a:round/>
                  <a:headEnd type="arrow" w="med" len="me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xmlns="">
                      <a:noFill/>
                    </a14:hiddenFill>
                  </a:ext>
                </a:extLst>
              </p:spPr>
            </p:cxnSp>
            <p:cxnSp>
              <p:nvCxnSpPr>
                <p:cNvPr id="95" name="Straight Arrow Connector 94"/>
                <p:cNvCxnSpPr>
                  <a:cxnSpLocks noChangeShapeType="1"/>
                </p:cNvCxnSpPr>
                <p:nvPr/>
              </p:nvCxnSpPr>
              <p:spPr bwMode="auto">
                <a:xfrm flipH="1" flipV="1">
                  <a:off x="4338285" y="4572530"/>
                  <a:ext cx="1219200" cy="533400"/>
                </a:xfrm>
                <a:prstGeom prst="straightConnector1">
                  <a:avLst/>
                </a:prstGeom>
                <a:noFill/>
                <a:ln w="25400">
                  <a:solidFill>
                    <a:srgbClr val="47FFD1"/>
                  </a:solidFill>
                  <a:round/>
                  <a:headEnd type="arrow" w="med" len="me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xmlns="">
                      <a:noFill/>
                    </a14:hiddenFill>
                  </a:ext>
                </a:extLst>
              </p:spPr>
            </p:cxnSp>
            <p:cxnSp>
              <p:nvCxnSpPr>
                <p:cNvPr id="96" name="Straight Arrow Connector 95"/>
                <p:cNvCxnSpPr>
                  <a:cxnSpLocks noChangeShapeType="1"/>
                </p:cNvCxnSpPr>
                <p:nvPr/>
              </p:nvCxnSpPr>
              <p:spPr bwMode="auto">
                <a:xfrm flipH="1">
                  <a:off x="2946047" y="4572530"/>
                  <a:ext cx="1392238" cy="762000"/>
                </a:xfrm>
                <a:prstGeom prst="straightConnector1">
                  <a:avLst/>
                </a:prstGeom>
                <a:noFill/>
                <a:ln w="25400">
                  <a:solidFill>
                    <a:srgbClr val="47FFD1"/>
                  </a:solidFill>
                  <a:round/>
                  <a:headEnd type="arrow" w="med" len="me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xmlns="">
                      <a:noFill/>
                    </a14:hiddenFill>
                  </a:ext>
                </a:extLst>
              </p:spPr>
            </p:cxnSp>
            <p:cxnSp>
              <p:nvCxnSpPr>
                <p:cNvPr id="97" name="Straight Arrow Connector 96"/>
                <p:cNvCxnSpPr>
                  <a:cxnSpLocks noChangeShapeType="1"/>
                </p:cNvCxnSpPr>
                <p:nvPr/>
              </p:nvCxnSpPr>
              <p:spPr bwMode="auto">
                <a:xfrm flipH="1">
                  <a:off x="6721122" y="4572530"/>
                  <a:ext cx="1108075" cy="1028700"/>
                </a:xfrm>
                <a:prstGeom prst="straightConnector1">
                  <a:avLst/>
                </a:prstGeom>
                <a:noFill/>
                <a:ln w="25400">
                  <a:solidFill>
                    <a:srgbClr val="47FFD1"/>
                  </a:solidFill>
                  <a:round/>
                  <a:headEnd type="arrow" w="med" len="me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xmlns="">
                      <a:noFill/>
                    </a14:hiddenFill>
                  </a:ext>
                </a:extLst>
              </p:spPr>
            </p:cxnSp>
            <p:cxnSp>
              <p:nvCxnSpPr>
                <p:cNvPr id="98" name="Straight Arrow Connector 97"/>
                <p:cNvCxnSpPr>
                  <a:cxnSpLocks noChangeShapeType="1"/>
                </p:cNvCxnSpPr>
                <p:nvPr/>
              </p:nvCxnSpPr>
              <p:spPr bwMode="auto">
                <a:xfrm flipH="1" flipV="1">
                  <a:off x="6965597" y="4220105"/>
                  <a:ext cx="857250" cy="428625"/>
                </a:xfrm>
                <a:prstGeom prst="straightConnector1">
                  <a:avLst/>
                </a:prstGeom>
                <a:noFill/>
                <a:ln w="25400">
                  <a:solidFill>
                    <a:srgbClr val="47FFD1"/>
                  </a:solidFill>
                  <a:round/>
                  <a:headEnd type="arrow" w="med" len="me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xmlns="">
                      <a:noFill/>
                    </a14:hiddenFill>
                  </a:ext>
                </a:extLst>
              </p:spPr>
            </p:cxnSp>
            <p:cxnSp>
              <p:nvCxnSpPr>
                <p:cNvPr id="99" name="Straight Arrow Connector 98"/>
                <p:cNvCxnSpPr>
                  <a:cxnSpLocks noChangeShapeType="1"/>
                </p:cNvCxnSpPr>
                <p:nvPr/>
              </p:nvCxnSpPr>
              <p:spPr bwMode="auto">
                <a:xfrm flipH="1" flipV="1">
                  <a:off x="6679847" y="5563130"/>
                  <a:ext cx="914400" cy="342900"/>
                </a:xfrm>
                <a:prstGeom prst="straightConnector1">
                  <a:avLst/>
                </a:prstGeom>
                <a:noFill/>
                <a:ln w="25400">
                  <a:solidFill>
                    <a:srgbClr val="47FFD1"/>
                  </a:solidFill>
                  <a:round/>
                  <a:headEnd type="arrow" w="med" len="me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xmlns="">
                      <a:noFill/>
                    </a14:hiddenFill>
                  </a:ext>
                </a:extLst>
              </p:spPr>
            </p:cxnSp>
            <p:cxnSp>
              <p:nvCxnSpPr>
                <p:cNvPr id="100" name="Straight Arrow Connector 99"/>
                <p:cNvCxnSpPr>
                  <a:cxnSpLocks noChangeShapeType="1"/>
                </p:cNvCxnSpPr>
                <p:nvPr/>
              </p:nvCxnSpPr>
              <p:spPr bwMode="auto">
                <a:xfrm flipH="1">
                  <a:off x="4546247" y="4086755"/>
                  <a:ext cx="2306638" cy="409575"/>
                </a:xfrm>
                <a:prstGeom prst="straightConnector1">
                  <a:avLst/>
                </a:prstGeom>
                <a:noFill/>
                <a:ln w="25400">
                  <a:solidFill>
                    <a:srgbClr val="47FFD1"/>
                  </a:solidFill>
                  <a:round/>
                  <a:headEnd type="arrow" w="med" len="me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xmlns="">
                      <a:noFill/>
                    </a14:hiddenFill>
                  </a:ext>
                </a:extLst>
              </p:spPr>
            </p:cxnSp>
            <p:cxnSp>
              <p:nvCxnSpPr>
                <p:cNvPr id="101" name="Straight Arrow Connector 100"/>
                <p:cNvCxnSpPr>
                  <a:cxnSpLocks noChangeShapeType="1"/>
                </p:cNvCxnSpPr>
                <p:nvPr/>
              </p:nvCxnSpPr>
              <p:spPr bwMode="auto">
                <a:xfrm flipH="1" flipV="1">
                  <a:off x="3077810" y="5410730"/>
                  <a:ext cx="1281112" cy="571500"/>
                </a:xfrm>
                <a:prstGeom prst="straightConnector1">
                  <a:avLst/>
                </a:prstGeom>
                <a:noFill/>
                <a:ln w="25400">
                  <a:solidFill>
                    <a:srgbClr val="47FFD1"/>
                  </a:solidFill>
                  <a:round/>
                  <a:headEnd type="arrow" w="med" len="me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xmlns="">
                      <a:noFill/>
                    </a14:hiddenFill>
                  </a:ext>
                </a:extLst>
              </p:spPr>
            </p:cxnSp>
            <p:cxnSp>
              <p:nvCxnSpPr>
                <p:cNvPr id="102" name="Straight Arrow Connector 101"/>
                <p:cNvCxnSpPr>
                  <a:cxnSpLocks noChangeShapeType="1"/>
                </p:cNvCxnSpPr>
                <p:nvPr/>
              </p:nvCxnSpPr>
              <p:spPr bwMode="auto">
                <a:xfrm flipH="1" flipV="1">
                  <a:off x="5536847" y="5258330"/>
                  <a:ext cx="914400" cy="1104900"/>
                </a:xfrm>
                <a:prstGeom prst="straightConnector1">
                  <a:avLst/>
                </a:prstGeom>
                <a:noFill/>
                <a:ln w="25400">
                  <a:solidFill>
                    <a:srgbClr val="47FFD1"/>
                  </a:solidFill>
                  <a:round/>
                  <a:headEnd type="arrow" w="med" len="me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xmlns="">
                      <a:noFill/>
                    </a14:hiddenFill>
                  </a:ext>
                </a:extLst>
              </p:spPr>
            </p:cxnSp>
          </p:grpSp>
          <p:sp>
            <p:nvSpPr>
              <p:cNvPr id="80" name="Parallelogram 79"/>
              <p:cNvSpPr>
                <a:spLocks noChangeArrowheads="1"/>
              </p:cNvSpPr>
              <p:nvPr/>
            </p:nvSpPr>
            <p:spPr bwMode="auto">
              <a:xfrm>
                <a:off x="7398221" y="-213146"/>
                <a:ext cx="6629400" cy="2971799"/>
              </a:xfrm>
              <a:prstGeom prst="parallelogram">
                <a:avLst>
                  <a:gd name="adj" fmla="val 25003"/>
                </a:avLst>
              </a:prstGeom>
              <a:solidFill>
                <a:srgbClr val="C2FFF0">
                  <a:alpha val="21176"/>
                </a:srgbClr>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anchor="ctr"/>
              <a:lstStyle>
                <a:lvl1pPr eaLnBrk="0" hangingPunct="0">
                  <a:defRPr sz="2400">
                    <a:solidFill>
                      <a:schemeClr val="tx1"/>
                    </a:solidFill>
                    <a:latin typeface="Times New Roman" charset="0"/>
                    <a:ea typeface="ＭＳ Ｐゴシック" charset="-128"/>
                  </a:defRPr>
                </a:lvl1pPr>
                <a:lvl2pPr marL="742950" indent="-285750" eaLnBrk="0" hangingPunct="0">
                  <a:defRPr sz="2400">
                    <a:solidFill>
                      <a:schemeClr val="tx1"/>
                    </a:solidFill>
                    <a:latin typeface="Times New Roman" charset="0"/>
                    <a:ea typeface="ＭＳ Ｐゴシック" charset="-128"/>
                  </a:defRPr>
                </a:lvl2pPr>
                <a:lvl3pPr marL="1143000" indent="-228600" eaLnBrk="0" hangingPunct="0">
                  <a:defRPr sz="2400">
                    <a:solidFill>
                      <a:schemeClr val="tx1"/>
                    </a:solidFill>
                    <a:latin typeface="Times New Roman" charset="0"/>
                    <a:ea typeface="ＭＳ Ｐゴシック" charset="-128"/>
                  </a:defRPr>
                </a:lvl3pPr>
                <a:lvl4pPr marL="1600200" indent="-228600" eaLnBrk="0" hangingPunct="0">
                  <a:defRPr sz="2400">
                    <a:solidFill>
                      <a:schemeClr val="tx1"/>
                    </a:solidFill>
                    <a:latin typeface="Times New Roman" charset="0"/>
                    <a:ea typeface="ＭＳ Ｐゴシック" charset="-128"/>
                  </a:defRPr>
                </a:lvl4pPr>
                <a:lvl5pPr marL="2057400" indent="-228600" eaLnBrk="0" hangingPunct="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pPr algn="ctr" eaLnBrk="1" hangingPunct="1"/>
                <a:endParaRPr lang="x-none" altLang="x-none" sz="2160">
                  <a:solidFill>
                    <a:srgbClr val="FFFFFF"/>
                  </a:solidFill>
                </a:endParaRPr>
              </a:p>
            </p:txBody>
          </p:sp>
        </p:grpSp>
        <p:sp>
          <p:nvSpPr>
            <p:cNvPr id="103" name="TextBox 36"/>
            <p:cNvSpPr txBox="1">
              <a:spLocks noChangeArrowheads="1"/>
            </p:cNvSpPr>
            <p:nvPr/>
          </p:nvSpPr>
          <p:spPr bwMode="auto">
            <a:xfrm>
              <a:off x="6697980" y="4732020"/>
              <a:ext cx="754380" cy="3416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Times New Roman" charset="0"/>
                  <a:ea typeface="ＭＳ Ｐゴシック" charset="-128"/>
                </a:defRPr>
              </a:lvl1pPr>
              <a:lvl2pPr marL="742950" indent="-285750" eaLnBrk="0" hangingPunct="0">
                <a:defRPr sz="2400">
                  <a:solidFill>
                    <a:schemeClr val="tx1"/>
                  </a:solidFill>
                  <a:latin typeface="Times New Roman" charset="0"/>
                  <a:ea typeface="ＭＳ Ｐゴシック" charset="-128"/>
                </a:defRPr>
              </a:lvl2pPr>
              <a:lvl3pPr marL="1143000" indent="-228600" eaLnBrk="0" hangingPunct="0">
                <a:defRPr sz="2400">
                  <a:solidFill>
                    <a:schemeClr val="tx1"/>
                  </a:solidFill>
                  <a:latin typeface="Times New Roman" charset="0"/>
                  <a:ea typeface="ＭＳ Ｐゴシック" charset="-128"/>
                </a:defRPr>
              </a:lvl3pPr>
              <a:lvl4pPr marL="1600200" indent="-228600" eaLnBrk="0" hangingPunct="0">
                <a:defRPr sz="2400">
                  <a:solidFill>
                    <a:schemeClr val="tx1"/>
                  </a:solidFill>
                  <a:latin typeface="Times New Roman" charset="0"/>
                  <a:ea typeface="ＭＳ Ｐゴシック" charset="-128"/>
                </a:defRPr>
              </a:lvl4pPr>
              <a:lvl5pPr marL="2057400" indent="-228600" eaLnBrk="0" hangingPunct="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pPr eaLnBrk="1" hangingPunct="1"/>
              <a:r>
                <a:rPr lang="en-US" altLang="x-none" sz="1620" b="1">
                  <a:solidFill>
                    <a:srgbClr val="000090"/>
                  </a:solidFill>
                </a:rPr>
                <a:t>ISP</a:t>
              </a:r>
            </a:p>
          </p:txBody>
        </p:sp>
        <p:sp>
          <p:nvSpPr>
            <p:cNvPr id="104" name="TextBox 36"/>
            <p:cNvSpPr txBox="1">
              <a:spLocks noChangeArrowheads="1"/>
            </p:cNvSpPr>
            <p:nvPr/>
          </p:nvSpPr>
          <p:spPr bwMode="auto">
            <a:xfrm>
              <a:off x="4334828" y="5829301"/>
              <a:ext cx="991554" cy="4768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charset="0"/>
                  <a:ea typeface="ＭＳ Ｐゴシック" charset="-128"/>
                </a:defRPr>
              </a:lvl1pPr>
              <a:lvl2pPr marL="742950" indent="-285750" eaLnBrk="0" hangingPunct="0">
                <a:defRPr sz="2400">
                  <a:solidFill>
                    <a:schemeClr val="tx1"/>
                  </a:solidFill>
                  <a:latin typeface="Times New Roman" charset="0"/>
                  <a:ea typeface="ＭＳ Ｐゴシック" charset="-128"/>
                </a:defRPr>
              </a:lvl2pPr>
              <a:lvl3pPr marL="1143000" indent="-228600" eaLnBrk="0" hangingPunct="0">
                <a:defRPr sz="2400">
                  <a:solidFill>
                    <a:schemeClr val="tx1"/>
                  </a:solidFill>
                  <a:latin typeface="Times New Roman" charset="0"/>
                  <a:ea typeface="ＭＳ Ｐゴシック" charset="-128"/>
                </a:defRPr>
              </a:lvl3pPr>
              <a:lvl4pPr marL="1600200" indent="-228600" eaLnBrk="0" hangingPunct="0">
                <a:defRPr sz="2400">
                  <a:solidFill>
                    <a:schemeClr val="tx1"/>
                  </a:solidFill>
                  <a:latin typeface="Times New Roman" charset="0"/>
                  <a:ea typeface="ＭＳ Ｐゴシック" charset="-128"/>
                </a:defRPr>
              </a:lvl4pPr>
              <a:lvl5pPr marL="2057400" indent="-228600" eaLnBrk="0" hangingPunct="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pPr eaLnBrk="1" hangingPunct="1"/>
              <a:r>
                <a:rPr lang="en-US" altLang="x-none" sz="1620" b="1" dirty="0">
                  <a:solidFill>
                    <a:srgbClr val="000090"/>
                  </a:solidFill>
                </a:rPr>
                <a:t>ISP</a:t>
              </a:r>
            </a:p>
          </p:txBody>
        </p:sp>
        <p:sp>
          <p:nvSpPr>
            <p:cNvPr id="105" name="TextBox 38"/>
            <p:cNvSpPr txBox="1">
              <a:spLocks noChangeArrowheads="1"/>
            </p:cNvSpPr>
            <p:nvPr/>
          </p:nvSpPr>
          <p:spPr bwMode="auto">
            <a:xfrm>
              <a:off x="8098156" y="5955030"/>
              <a:ext cx="1303020" cy="3416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Times New Roman" charset="0"/>
                  <a:ea typeface="ＭＳ Ｐゴシック" charset="-128"/>
                </a:defRPr>
              </a:lvl1pPr>
              <a:lvl2pPr marL="742950" indent="-285750" eaLnBrk="0" hangingPunct="0">
                <a:defRPr sz="2400">
                  <a:solidFill>
                    <a:schemeClr val="tx1"/>
                  </a:solidFill>
                  <a:latin typeface="Times New Roman" charset="0"/>
                  <a:ea typeface="ＭＳ Ｐゴシック" charset="-128"/>
                </a:defRPr>
              </a:lvl2pPr>
              <a:lvl3pPr marL="1143000" indent="-228600" eaLnBrk="0" hangingPunct="0">
                <a:defRPr sz="2400">
                  <a:solidFill>
                    <a:schemeClr val="tx1"/>
                  </a:solidFill>
                  <a:latin typeface="Times New Roman" charset="0"/>
                  <a:ea typeface="ＭＳ Ｐゴシック" charset="-128"/>
                </a:defRPr>
              </a:lvl3pPr>
              <a:lvl4pPr marL="1600200" indent="-228600" eaLnBrk="0" hangingPunct="0">
                <a:defRPr sz="2400">
                  <a:solidFill>
                    <a:schemeClr val="tx1"/>
                  </a:solidFill>
                  <a:latin typeface="Times New Roman" charset="0"/>
                  <a:ea typeface="ＭＳ Ｐゴシック" charset="-128"/>
                </a:defRPr>
              </a:lvl4pPr>
              <a:lvl5pPr marL="2057400" indent="-228600" eaLnBrk="0" hangingPunct="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pPr eaLnBrk="1" hangingPunct="1"/>
              <a:r>
                <a:rPr lang="en-US" altLang="x-none" sz="1620" b="1">
                  <a:solidFill>
                    <a:srgbClr val="FF0000"/>
                  </a:solidFill>
                </a:rPr>
                <a:t>users</a:t>
              </a:r>
            </a:p>
          </p:txBody>
        </p:sp>
        <p:cxnSp>
          <p:nvCxnSpPr>
            <p:cNvPr id="106" name="Straight Arrow Connector 105"/>
            <p:cNvCxnSpPr>
              <a:cxnSpLocks noChangeShapeType="1"/>
            </p:cNvCxnSpPr>
            <p:nvPr/>
          </p:nvCxnSpPr>
          <p:spPr bwMode="auto">
            <a:xfrm flipH="1" flipV="1">
              <a:off x="1348740" y="3909060"/>
              <a:ext cx="1783080" cy="205740"/>
            </a:xfrm>
            <a:prstGeom prst="straightConnector1">
              <a:avLst/>
            </a:prstGeom>
            <a:noFill/>
            <a:ln w="25400">
              <a:solidFill>
                <a:srgbClr val="FFFF00"/>
              </a:solidFill>
              <a:prstDash val="dash"/>
              <a:round/>
              <a:headEnd type="arrow" w="med" len="me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xmlns="">
                  <a:noFill/>
                </a14:hiddenFill>
              </a:ext>
            </a:extLst>
          </p:spPr>
        </p:cxnSp>
        <p:cxnSp>
          <p:nvCxnSpPr>
            <p:cNvPr id="107" name="Straight Arrow Connector 106"/>
            <p:cNvCxnSpPr>
              <a:cxnSpLocks noChangeShapeType="1"/>
            </p:cNvCxnSpPr>
            <p:nvPr/>
          </p:nvCxnSpPr>
          <p:spPr bwMode="auto">
            <a:xfrm flipH="1" flipV="1">
              <a:off x="1143000" y="3771900"/>
              <a:ext cx="1303020" cy="960120"/>
            </a:xfrm>
            <a:prstGeom prst="straightConnector1">
              <a:avLst/>
            </a:prstGeom>
            <a:noFill/>
            <a:ln w="25400">
              <a:solidFill>
                <a:srgbClr val="FFFF00"/>
              </a:solidFill>
              <a:prstDash val="dash"/>
              <a:round/>
              <a:headEnd type="arrow" w="med" len="me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xmlns="">
                  <a:noFill/>
                </a14:hiddenFill>
              </a:ext>
            </a:extLst>
          </p:spPr>
        </p:cxnSp>
        <p:cxnSp>
          <p:nvCxnSpPr>
            <p:cNvPr id="108" name="Straight Arrow Connector 107"/>
            <p:cNvCxnSpPr>
              <a:cxnSpLocks noChangeShapeType="1"/>
            </p:cNvCxnSpPr>
            <p:nvPr/>
          </p:nvCxnSpPr>
          <p:spPr bwMode="auto">
            <a:xfrm flipH="1">
              <a:off x="1760220" y="4869180"/>
              <a:ext cx="635794" cy="0"/>
            </a:xfrm>
            <a:prstGeom prst="straightConnector1">
              <a:avLst/>
            </a:prstGeom>
            <a:noFill/>
            <a:ln w="31750">
              <a:solidFill>
                <a:srgbClr val="50FF12"/>
              </a:solidFill>
              <a:prstDash val="sysDot"/>
              <a:round/>
              <a:headEnd type="arrow" w="med" len="me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xmlns="">
                  <a:noFill/>
                </a14:hiddenFill>
              </a:ext>
            </a:extLst>
          </p:spPr>
        </p:cxnSp>
        <p:pic>
          <p:nvPicPr>
            <p:cNvPr id="109" name="Picture 2" descr="Samsung-Smart-Tv.jpg"/>
            <p:cNvPicPr>
              <a:picLocks noChangeAspect="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7246620" y="6035040"/>
              <a:ext cx="754380" cy="5072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10" name="Picture 3" descr="iphone-6-plus-front-hand.jpg"/>
            <p:cNvPicPr>
              <a:picLocks noChangeAspect="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6355080" y="6240780"/>
              <a:ext cx="941547" cy="53578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sp>
        <p:nvSpPr>
          <p:cNvPr id="116" name="Right Arrow 115"/>
          <p:cNvSpPr/>
          <p:nvPr/>
        </p:nvSpPr>
        <p:spPr bwMode="auto">
          <a:xfrm rot="1850371">
            <a:off x="2841992" y="2886941"/>
            <a:ext cx="1163750" cy="570669"/>
          </a:xfrm>
          <a:prstGeom prst="rightArrow">
            <a:avLst/>
          </a:prstGeom>
          <a:solidFill>
            <a:srgbClr val="9EC57B"/>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a:ln>
                <a:noFill/>
              </a:ln>
              <a:solidFill>
                <a:schemeClr val="tx1"/>
              </a:solidFill>
              <a:effectLst/>
              <a:latin typeface="Times New Roman" pitchFamily="-107" charset="0"/>
            </a:endParaRPr>
          </a:p>
        </p:txBody>
      </p:sp>
      <p:sp>
        <p:nvSpPr>
          <p:cNvPr id="120" name="TextBox 119"/>
          <p:cNvSpPr txBox="1">
            <a:spLocks noChangeArrowheads="1"/>
          </p:cNvSpPr>
          <p:nvPr/>
        </p:nvSpPr>
        <p:spPr bwMode="auto">
          <a:xfrm>
            <a:off x="378996" y="2743200"/>
            <a:ext cx="8397402" cy="1384995"/>
          </a:xfrm>
          <a:prstGeom prst="rect">
            <a:avLst/>
          </a:prstGeom>
          <a:solidFill>
            <a:srgbClr val="CCFFCC"/>
          </a:solidFill>
          <a:ln>
            <a:noFill/>
          </a:ln>
          <a:extLst/>
        </p:spPr>
        <p:txBody>
          <a:bodyPr wrap="squar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2800" dirty="0">
                <a:solidFill>
                  <a:srgbClr val="FF0000"/>
                </a:solidFill>
                <a:latin typeface="Comic Sans MS"/>
                <a:cs typeface="Comic Sans MS"/>
              </a:rPr>
              <a:t>-- vast, complex networked systems spanning large geographically dispersed areas</a:t>
            </a:r>
          </a:p>
          <a:p>
            <a:r>
              <a:rPr lang="en-US" sz="2800" dirty="0">
                <a:solidFill>
                  <a:srgbClr val="FF0000"/>
                </a:solidFill>
                <a:latin typeface="Comic Sans MS"/>
                <a:cs typeface="Comic Sans MS"/>
              </a:rPr>
              <a:t>    -- scale out with user demands; meet user </a:t>
            </a:r>
            <a:r>
              <a:rPr lang="en-US" sz="2800" dirty="0" err="1">
                <a:solidFill>
                  <a:srgbClr val="FF0000"/>
                </a:solidFill>
                <a:latin typeface="Comic Sans MS"/>
                <a:cs typeface="Comic Sans MS"/>
              </a:rPr>
              <a:t>QoE</a:t>
            </a:r>
            <a:endParaRPr lang="en-US" sz="2800" dirty="0">
              <a:solidFill>
                <a:srgbClr val="FF0000"/>
              </a:solidFill>
              <a:latin typeface="Comic Sans MS"/>
              <a:cs typeface="Comic Sans MS"/>
            </a:endParaRPr>
          </a:p>
        </p:txBody>
      </p:sp>
      <p:sp>
        <p:nvSpPr>
          <p:cNvPr id="117" name="Rectangle 116"/>
          <p:cNvSpPr/>
          <p:nvPr/>
        </p:nvSpPr>
        <p:spPr>
          <a:xfrm>
            <a:off x="3302996" y="1295400"/>
            <a:ext cx="5458216" cy="1446550"/>
          </a:xfrm>
          <a:prstGeom prst="rect">
            <a:avLst/>
          </a:prstGeom>
          <a:solidFill>
            <a:schemeClr val="tx1"/>
          </a:solidFill>
        </p:spPr>
        <p:txBody>
          <a:bodyPr wrap="square">
            <a:spAutoFit/>
          </a:bodyPr>
          <a:lstStyle/>
          <a:p>
            <a:pPr algn="l"/>
            <a:r>
              <a:rPr lang="en-US" sz="2600" dirty="0">
                <a:solidFill>
                  <a:schemeClr val="bg1"/>
                </a:solidFill>
                <a:latin typeface="Comic Sans MS"/>
                <a:cs typeface="Comic Sans MS"/>
              </a:rPr>
              <a:t>Web: from simple </a:t>
            </a:r>
            <a:r>
              <a:rPr lang="en-US" sz="2600" i="1" dirty="0">
                <a:solidFill>
                  <a:schemeClr val="bg1"/>
                </a:solidFill>
                <a:latin typeface="Comic Sans MS"/>
                <a:cs typeface="Comic Sans MS"/>
              </a:rPr>
              <a:t>client-server</a:t>
            </a:r>
            <a:r>
              <a:rPr lang="en-US" sz="2600" dirty="0">
                <a:solidFill>
                  <a:schemeClr val="bg1"/>
                </a:solidFill>
                <a:latin typeface="Comic Sans MS"/>
                <a:cs typeface="Comic Sans MS"/>
              </a:rPr>
              <a:t> model for file downloads </a:t>
            </a:r>
          </a:p>
          <a:p>
            <a:pPr algn="l"/>
            <a:r>
              <a:rPr lang="en-US" sz="800" dirty="0">
                <a:solidFill>
                  <a:schemeClr val="bg1"/>
                </a:solidFill>
                <a:latin typeface="Comic Sans MS"/>
                <a:cs typeface="Comic Sans MS"/>
                <a:sym typeface="Wingdings"/>
              </a:rPr>
              <a:t>    </a:t>
            </a:r>
          </a:p>
          <a:p>
            <a:pPr algn="l"/>
            <a:r>
              <a:rPr lang="en-US" sz="2600" dirty="0">
                <a:solidFill>
                  <a:schemeClr val="bg1"/>
                </a:solidFill>
                <a:latin typeface="Comic Sans MS"/>
                <a:cs typeface="Comic Sans MS"/>
                <a:sym typeface="Wingdings"/>
              </a:rPr>
              <a:t>    </a:t>
            </a:r>
            <a:r>
              <a:rPr lang="en-US" sz="2800" dirty="0">
                <a:solidFill>
                  <a:schemeClr val="bg1"/>
                </a:solidFill>
                <a:latin typeface="Comic Sans MS"/>
                <a:cs typeface="Comic Sans MS"/>
                <a:sym typeface="Wingdings"/>
              </a:rPr>
              <a:t> </a:t>
            </a:r>
            <a:r>
              <a:rPr lang="en-US" sz="2800" dirty="0">
                <a:solidFill>
                  <a:schemeClr val="bg1"/>
                </a:solidFill>
                <a:latin typeface="Comic Sans MS"/>
                <a:cs typeface="Comic Sans MS"/>
              </a:rPr>
              <a:t>Cloud Computing + CDNs</a:t>
            </a:r>
          </a:p>
        </p:txBody>
      </p:sp>
    </p:spTree>
    <p:extLst>
      <p:ext uri="{BB962C8B-B14F-4D97-AF65-F5344CB8AC3E}">
        <p14:creationId xmlns:p14="http://schemas.microsoft.com/office/powerpoint/2010/main" val="15691851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4"/>
          <p:cNvSpPr>
            <a:spLocks noGrp="1"/>
          </p:cNvSpPr>
          <p:nvPr>
            <p:ph type="sldNum" sz="quarter" idx="4294967295"/>
          </p:nvPr>
        </p:nvSpPr>
        <p:spPr>
          <a:xfrm>
            <a:off x="8229600" y="6172200"/>
            <a:ext cx="457200" cy="457200"/>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Comic Sans MS" charset="0"/>
                <a:ea typeface="ＭＳ Ｐゴシック" charset="0"/>
              </a:defRPr>
            </a:lvl1pPr>
            <a:lvl2pPr marL="742950" indent="-285750">
              <a:defRPr sz="2400">
                <a:solidFill>
                  <a:schemeClr val="tx1"/>
                </a:solidFill>
                <a:latin typeface="Comic Sans MS" charset="0"/>
                <a:ea typeface="ＭＳ Ｐゴシック" charset="0"/>
              </a:defRPr>
            </a:lvl2pPr>
            <a:lvl3pPr marL="1143000" indent="-228600">
              <a:defRPr sz="2400">
                <a:solidFill>
                  <a:schemeClr val="tx1"/>
                </a:solidFill>
                <a:latin typeface="Comic Sans MS" charset="0"/>
                <a:ea typeface="ＭＳ Ｐゴシック" charset="0"/>
              </a:defRPr>
            </a:lvl3pPr>
            <a:lvl4pPr marL="1600200" indent="-228600">
              <a:defRPr sz="2400">
                <a:solidFill>
                  <a:schemeClr val="tx1"/>
                </a:solidFill>
                <a:latin typeface="Comic Sans MS" charset="0"/>
                <a:ea typeface="ＭＳ Ｐゴシック" charset="0"/>
              </a:defRPr>
            </a:lvl4pPr>
            <a:lvl5pPr marL="2057400" indent="-228600">
              <a:defRPr sz="2400">
                <a:solidFill>
                  <a:schemeClr val="tx1"/>
                </a:solidFill>
                <a:latin typeface="Comic Sans MS" charset="0"/>
                <a:ea typeface="ＭＳ Ｐゴシック" charset="0"/>
              </a:defRPr>
            </a:lvl5pPr>
            <a:lvl6pPr marL="2514600" indent="-228600" eaLnBrk="0" fontAlgn="base" hangingPunct="0">
              <a:spcBef>
                <a:spcPct val="20000"/>
              </a:spcBef>
              <a:spcAft>
                <a:spcPct val="0"/>
              </a:spcAft>
              <a:buClr>
                <a:schemeClr val="accent2"/>
              </a:buClr>
              <a:buSzPct val="85000"/>
              <a:buFont typeface="ZapfDingbats" charset="0"/>
              <a:defRPr sz="2400">
                <a:solidFill>
                  <a:schemeClr val="tx1"/>
                </a:solidFill>
                <a:latin typeface="Comic Sans MS" charset="0"/>
                <a:ea typeface="ＭＳ Ｐゴシック" charset="0"/>
              </a:defRPr>
            </a:lvl6pPr>
            <a:lvl7pPr marL="2971800" indent="-228600" eaLnBrk="0" fontAlgn="base" hangingPunct="0">
              <a:spcBef>
                <a:spcPct val="20000"/>
              </a:spcBef>
              <a:spcAft>
                <a:spcPct val="0"/>
              </a:spcAft>
              <a:buClr>
                <a:schemeClr val="accent2"/>
              </a:buClr>
              <a:buSzPct val="85000"/>
              <a:buFont typeface="ZapfDingbats" charset="0"/>
              <a:defRPr sz="2400">
                <a:solidFill>
                  <a:schemeClr val="tx1"/>
                </a:solidFill>
                <a:latin typeface="Comic Sans MS" charset="0"/>
                <a:ea typeface="ＭＳ Ｐゴシック" charset="0"/>
              </a:defRPr>
            </a:lvl7pPr>
            <a:lvl8pPr marL="3429000" indent="-228600" eaLnBrk="0" fontAlgn="base" hangingPunct="0">
              <a:spcBef>
                <a:spcPct val="20000"/>
              </a:spcBef>
              <a:spcAft>
                <a:spcPct val="0"/>
              </a:spcAft>
              <a:buClr>
                <a:schemeClr val="accent2"/>
              </a:buClr>
              <a:buSzPct val="85000"/>
              <a:buFont typeface="ZapfDingbats" charset="0"/>
              <a:defRPr sz="2400">
                <a:solidFill>
                  <a:schemeClr val="tx1"/>
                </a:solidFill>
                <a:latin typeface="Comic Sans MS" charset="0"/>
                <a:ea typeface="ＭＳ Ｐゴシック" charset="0"/>
              </a:defRPr>
            </a:lvl8pPr>
            <a:lvl9pPr marL="3886200" indent="-228600" eaLnBrk="0" fontAlgn="base" hangingPunct="0">
              <a:spcBef>
                <a:spcPct val="20000"/>
              </a:spcBef>
              <a:spcAft>
                <a:spcPct val="0"/>
              </a:spcAft>
              <a:buClr>
                <a:schemeClr val="accent2"/>
              </a:buClr>
              <a:buSzPct val="85000"/>
              <a:buFont typeface="ZapfDingbats" charset="0"/>
              <a:defRPr sz="2400">
                <a:solidFill>
                  <a:schemeClr val="tx1"/>
                </a:solidFill>
                <a:latin typeface="Comic Sans MS" charset="0"/>
                <a:ea typeface="ＭＳ Ｐゴシック" charset="0"/>
              </a:defRPr>
            </a:lvl9pPr>
          </a:lstStyle>
          <a:p>
            <a:fld id="{39134DE3-D222-3A4D-975F-C69692292C07}" type="slidenum">
              <a:rPr lang="en-US" sz="1400"/>
              <a:pPr/>
              <a:t>12</a:t>
            </a:fld>
            <a:endParaRPr lang="en-US" sz="1400" dirty="0"/>
          </a:p>
        </p:txBody>
      </p:sp>
      <p:sp>
        <p:nvSpPr>
          <p:cNvPr id="19459" name="Rectangle 2"/>
          <p:cNvSpPr>
            <a:spLocks noGrp="1" noChangeArrowheads="1"/>
          </p:cNvSpPr>
          <p:nvPr>
            <p:ph type="title"/>
          </p:nvPr>
        </p:nvSpPr>
        <p:spPr>
          <a:xfrm>
            <a:off x="685800" y="228600"/>
            <a:ext cx="7772400" cy="1143000"/>
          </a:xfrm>
        </p:spPr>
        <p:txBody>
          <a:bodyPr/>
          <a:lstStyle/>
          <a:p>
            <a:r>
              <a:rPr lang="en-US" dirty="0">
                <a:latin typeface="Comic Sans MS" charset="0"/>
              </a:rPr>
              <a:t>Domain Name Service (DNS)</a:t>
            </a:r>
          </a:p>
        </p:txBody>
      </p:sp>
      <p:sp>
        <p:nvSpPr>
          <p:cNvPr id="1876995" name="Rectangle 3"/>
          <p:cNvSpPr>
            <a:spLocks noGrp="1" noChangeArrowheads="1"/>
          </p:cNvSpPr>
          <p:nvPr>
            <p:ph type="body" idx="1"/>
          </p:nvPr>
        </p:nvSpPr>
        <p:spPr>
          <a:xfrm>
            <a:off x="685800" y="1295400"/>
            <a:ext cx="7772400" cy="4114800"/>
          </a:xfrm>
        </p:spPr>
        <p:txBody>
          <a:bodyPr/>
          <a:lstStyle/>
          <a:p>
            <a:r>
              <a:rPr lang="en-US" dirty="0">
                <a:latin typeface="Comic Sans MS" charset="0"/>
              </a:rPr>
              <a:t>IP routing uses IP addresses</a:t>
            </a:r>
          </a:p>
          <a:p>
            <a:r>
              <a:rPr lang="en-US" dirty="0">
                <a:latin typeface="Comic Sans MS" charset="0"/>
              </a:rPr>
              <a:t>Need a way to convert hostnames to IP addresses</a:t>
            </a:r>
          </a:p>
          <a:p>
            <a:r>
              <a:rPr lang="en-US" dirty="0">
                <a:latin typeface="Comic Sans MS" charset="0"/>
              </a:rPr>
              <a:t>DNS is a distributed mapping service</a:t>
            </a:r>
          </a:p>
          <a:p>
            <a:pPr lvl="1"/>
            <a:r>
              <a:rPr lang="en-US" dirty="0">
                <a:latin typeface="Comic Sans MS" charset="0"/>
              </a:rPr>
              <a:t>Maintains </a:t>
            </a:r>
            <a:r>
              <a:rPr lang="ja-JP" altLang="en-US" dirty="0">
                <a:latin typeface="Comic Sans MS" charset="0"/>
              </a:rPr>
              <a:t>“</a:t>
            </a:r>
            <a:r>
              <a:rPr lang="en-US" dirty="0">
                <a:latin typeface="Comic Sans MS" charset="0"/>
              </a:rPr>
              <a:t>table</a:t>
            </a:r>
            <a:r>
              <a:rPr lang="ja-JP" altLang="en-US" dirty="0">
                <a:latin typeface="Comic Sans MS" charset="0"/>
              </a:rPr>
              <a:t>”</a:t>
            </a:r>
            <a:r>
              <a:rPr lang="en-US" dirty="0">
                <a:latin typeface="Comic Sans MS" charset="0"/>
              </a:rPr>
              <a:t> of name-to-address mapping</a:t>
            </a:r>
          </a:p>
          <a:p>
            <a:pPr lvl="1"/>
            <a:r>
              <a:rPr lang="en-US" dirty="0">
                <a:latin typeface="Comic Sans MS" charset="0"/>
              </a:rPr>
              <a:t>Used by most applications. E.g.: Web, email, etc.</a:t>
            </a:r>
          </a:p>
          <a:p>
            <a:r>
              <a:rPr lang="en-US" dirty="0">
                <a:latin typeface="Comic Sans MS" charset="0"/>
              </a:rPr>
              <a:t>Advantages</a:t>
            </a:r>
          </a:p>
          <a:p>
            <a:pPr lvl="1"/>
            <a:r>
              <a:rPr lang="en-US" dirty="0">
                <a:latin typeface="Comic Sans MS" charset="0"/>
              </a:rPr>
              <a:t>Easier for programmers and users</a:t>
            </a:r>
          </a:p>
          <a:p>
            <a:pPr lvl="1"/>
            <a:r>
              <a:rPr lang="en-US" dirty="0">
                <a:latin typeface="Comic Sans MS" charset="0"/>
              </a:rPr>
              <a:t>Can change mapping if needed</a:t>
            </a:r>
          </a:p>
          <a:p>
            <a:pPr lvl="1"/>
            <a:endParaRPr lang="en-US" dirty="0">
              <a:latin typeface="Comic Sans MS" charset="0"/>
            </a:endParaRPr>
          </a:p>
          <a:p>
            <a:pPr lvl="1"/>
            <a:r>
              <a:rPr lang="en-US" dirty="0">
                <a:latin typeface="Comic Sans MS" charset="0"/>
              </a:rPr>
              <a:t>more next week …..</a:t>
            </a:r>
          </a:p>
        </p:txBody>
      </p:sp>
      <p:sp>
        <p:nvSpPr>
          <p:cNvPr id="5" name="Footer Placeholder 4"/>
          <p:cNvSpPr>
            <a:spLocks noGrp="1"/>
          </p:cNvSpPr>
          <p:nvPr>
            <p:ph type="ftr" sz="quarter" idx="10"/>
          </p:nvPr>
        </p:nvSpPr>
        <p:spPr>
          <a:xfrm>
            <a:off x="3048000" y="6248400"/>
            <a:ext cx="2971800" cy="457200"/>
          </a:xfrm>
        </p:spPr>
        <p:txBody>
          <a:bodyPr/>
          <a:lstStyle/>
          <a:p>
            <a:r>
              <a:rPr lang="en-US" dirty="0"/>
              <a:t>CSci4211:          Application Layer</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76995">
                                            <p:txEl>
                                              <p:pRg st="2" end="2"/>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76995">
                                            <p:txEl>
                                              <p:pRg st="3" end="3"/>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876995">
                                            <p:txEl>
                                              <p:pRg st="4" end="4"/>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76995">
                                            <p:txEl>
                                              <p:pRg st="5" end="5"/>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876995">
                                            <p:txEl>
                                              <p:pRg st="6" end="6"/>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876995">
                                            <p:txEl>
                                              <p:pRg st="7" end="7"/>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87699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76995"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4"/>
          <p:cNvSpPr>
            <a:spLocks noGrp="1"/>
          </p:cNvSpPr>
          <p:nvPr>
            <p:ph type="sldNum" sz="quarter" idx="4294967295"/>
          </p:nvPr>
        </p:nvSpPr>
        <p:spPr>
          <a:xfrm>
            <a:off x="8153400" y="6248400"/>
            <a:ext cx="609600" cy="457200"/>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Comic Sans MS" charset="0"/>
                <a:ea typeface="ＭＳ Ｐゴシック" charset="0"/>
              </a:defRPr>
            </a:lvl1pPr>
            <a:lvl2pPr marL="742950" indent="-285750">
              <a:defRPr sz="2400">
                <a:solidFill>
                  <a:schemeClr val="tx1"/>
                </a:solidFill>
                <a:latin typeface="Comic Sans MS" charset="0"/>
                <a:ea typeface="ＭＳ Ｐゴシック" charset="0"/>
              </a:defRPr>
            </a:lvl2pPr>
            <a:lvl3pPr marL="1143000" indent="-228600">
              <a:defRPr sz="2400">
                <a:solidFill>
                  <a:schemeClr val="tx1"/>
                </a:solidFill>
                <a:latin typeface="Comic Sans MS" charset="0"/>
                <a:ea typeface="ＭＳ Ｐゴシック" charset="0"/>
              </a:defRPr>
            </a:lvl3pPr>
            <a:lvl4pPr marL="1600200" indent="-228600">
              <a:defRPr sz="2400">
                <a:solidFill>
                  <a:schemeClr val="tx1"/>
                </a:solidFill>
                <a:latin typeface="Comic Sans MS" charset="0"/>
                <a:ea typeface="ＭＳ Ｐゴシック" charset="0"/>
              </a:defRPr>
            </a:lvl4pPr>
            <a:lvl5pPr marL="2057400" indent="-228600">
              <a:defRPr sz="2400">
                <a:solidFill>
                  <a:schemeClr val="tx1"/>
                </a:solidFill>
                <a:latin typeface="Comic Sans MS" charset="0"/>
                <a:ea typeface="ＭＳ Ｐゴシック" charset="0"/>
              </a:defRPr>
            </a:lvl5pPr>
            <a:lvl6pPr marL="2514600" indent="-228600" eaLnBrk="0" fontAlgn="base" hangingPunct="0">
              <a:spcBef>
                <a:spcPct val="20000"/>
              </a:spcBef>
              <a:spcAft>
                <a:spcPct val="0"/>
              </a:spcAft>
              <a:buClr>
                <a:schemeClr val="accent2"/>
              </a:buClr>
              <a:buSzPct val="85000"/>
              <a:buFont typeface="ZapfDingbats" charset="0"/>
              <a:defRPr sz="2400">
                <a:solidFill>
                  <a:schemeClr val="tx1"/>
                </a:solidFill>
                <a:latin typeface="Comic Sans MS" charset="0"/>
                <a:ea typeface="ＭＳ Ｐゴシック" charset="0"/>
              </a:defRPr>
            </a:lvl6pPr>
            <a:lvl7pPr marL="2971800" indent="-228600" eaLnBrk="0" fontAlgn="base" hangingPunct="0">
              <a:spcBef>
                <a:spcPct val="20000"/>
              </a:spcBef>
              <a:spcAft>
                <a:spcPct val="0"/>
              </a:spcAft>
              <a:buClr>
                <a:schemeClr val="accent2"/>
              </a:buClr>
              <a:buSzPct val="85000"/>
              <a:buFont typeface="ZapfDingbats" charset="0"/>
              <a:defRPr sz="2400">
                <a:solidFill>
                  <a:schemeClr val="tx1"/>
                </a:solidFill>
                <a:latin typeface="Comic Sans MS" charset="0"/>
                <a:ea typeface="ＭＳ Ｐゴシック" charset="0"/>
              </a:defRPr>
            </a:lvl7pPr>
            <a:lvl8pPr marL="3429000" indent="-228600" eaLnBrk="0" fontAlgn="base" hangingPunct="0">
              <a:spcBef>
                <a:spcPct val="20000"/>
              </a:spcBef>
              <a:spcAft>
                <a:spcPct val="0"/>
              </a:spcAft>
              <a:buClr>
                <a:schemeClr val="accent2"/>
              </a:buClr>
              <a:buSzPct val="85000"/>
              <a:buFont typeface="ZapfDingbats" charset="0"/>
              <a:defRPr sz="2400">
                <a:solidFill>
                  <a:schemeClr val="tx1"/>
                </a:solidFill>
                <a:latin typeface="Comic Sans MS" charset="0"/>
                <a:ea typeface="ＭＳ Ｐゴシック" charset="0"/>
              </a:defRPr>
            </a:lvl8pPr>
            <a:lvl9pPr marL="3886200" indent="-228600" eaLnBrk="0" fontAlgn="base" hangingPunct="0">
              <a:spcBef>
                <a:spcPct val="20000"/>
              </a:spcBef>
              <a:spcAft>
                <a:spcPct val="0"/>
              </a:spcAft>
              <a:buClr>
                <a:schemeClr val="accent2"/>
              </a:buClr>
              <a:buSzPct val="85000"/>
              <a:buFont typeface="ZapfDingbats" charset="0"/>
              <a:defRPr sz="2400">
                <a:solidFill>
                  <a:schemeClr val="tx1"/>
                </a:solidFill>
                <a:latin typeface="Comic Sans MS" charset="0"/>
                <a:ea typeface="ＭＳ Ｐゴシック" charset="0"/>
              </a:defRPr>
            </a:lvl9pPr>
          </a:lstStyle>
          <a:p>
            <a:fld id="{6CFA4D68-10F7-8F46-8A29-E285E2D2755F}" type="slidenum">
              <a:rPr lang="en-US" sz="1400"/>
              <a:pPr/>
              <a:t>13</a:t>
            </a:fld>
            <a:endParaRPr lang="en-US" sz="1400" dirty="0"/>
          </a:p>
        </p:txBody>
      </p:sp>
      <p:sp>
        <p:nvSpPr>
          <p:cNvPr id="20483" name="Rectangle 2"/>
          <p:cNvSpPr>
            <a:spLocks noGrp="1" noChangeArrowheads="1"/>
          </p:cNvSpPr>
          <p:nvPr>
            <p:ph type="title"/>
          </p:nvPr>
        </p:nvSpPr>
        <p:spPr>
          <a:xfrm>
            <a:off x="685800" y="228600"/>
            <a:ext cx="7772400" cy="1143000"/>
          </a:xfrm>
        </p:spPr>
        <p:txBody>
          <a:bodyPr/>
          <a:lstStyle/>
          <a:p>
            <a:r>
              <a:rPr lang="en-US" dirty="0">
                <a:latin typeface="Comic Sans MS" charset="0"/>
              </a:rPr>
              <a:t>Internet Routing</a:t>
            </a:r>
          </a:p>
        </p:txBody>
      </p:sp>
      <p:sp>
        <p:nvSpPr>
          <p:cNvPr id="20484" name="Rectangle 3"/>
          <p:cNvSpPr>
            <a:spLocks noGrp="1" noChangeArrowheads="1"/>
          </p:cNvSpPr>
          <p:nvPr>
            <p:ph type="body" idx="1"/>
          </p:nvPr>
        </p:nvSpPr>
        <p:spPr>
          <a:xfrm>
            <a:off x="533400" y="1447800"/>
            <a:ext cx="8356600" cy="4648200"/>
          </a:xfrm>
        </p:spPr>
        <p:txBody>
          <a:bodyPr/>
          <a:lstStyle/>
          <a:p>
            <a:r>
              <a:rPr lang="en-US" dirty="0">
                <a:latin typeface="Comic Sans MS" charset="0"/>
              </a:rPr>
              <a:t>The Internet consists of a number of routers</a:t>
            </a:r>
          </a:p>
          <a:p>
            <a:r>
              <a:rPr lang="en-US" dirty="0">
                <a:latin typeface="Comic Sans MS" charset="0"/>
              </a:rPr>
              <a:t>Each router forwards packets onto the next hop</a:t>
            </a:r>
          </a:p>
          <a:p>
            <a:r>
              <a:rPr lang="en-US" dirty="0">
                <a:latin typeface="Comic Sans MS" charset="0"/>
              </a:rPr>
              <a:t>Goal is to move the packet closer to its destination</a:t>
            </a:r>
          </a:p>
          <a:p>
            <a:pPr lvl="1"/>
            <a:r>
              <a:rPr lang="en-US" dirty="0">
                <a:latin typeface="Comic Sans MS" charset="0"/>
              </a:rPr>
              <a:t>Each router has a table</a:t>
            </a:r>
          </a:p>
          <a:p>
            <a:pPr lvl="1"/>
            <a:r>
              <a:rPr lang="en-US" dirty="0">
                <a:latin typeface="Comic Sans MS" charset="0"/>
              </a:rPr>
              <a:t>Matches packet address to determine next hop</a:t>
            </a:r>
          </a:p>
          <a:p>
            <a:pPr lvl="1"/>
            <a:endParaRPr lang="en-US" dirty="0">
              <a:latin typeface="Comic Sans MS" charset="0"/>
            </a:endParaRPr>
          </a:p>
        </p:txBody>
      </p:sp>
      <p:sp>
        <p:nvSpPr>
          <p:cNvPr id="5" name="Footer Placeholder 4"/>
          <p:cNvSpPr>
            <a:spLocks noGrp="1"/>
          </p:cNvSpPr>
          <p:nvPr>
            <p:ph type="ftr" sz="quarter" idx="10"/>
          </p:nvPr>
        </p:nvSpPr>
        <p:spPr>
          <a:xfrm>
            <a:off x="3048000" y="6248400"/>
            <a:ext cx="2971800" cy="457200"/>
          </a:xfrm>
        </p:spPr>
        <p:txBody>
          <a:bodyPr/>
          <a:lstStyle/>
          <a:p>
            <a:r>
              <a:rPr lang="en-US" dirty="0"/>
              <a:t>CSci4211:          Application Layer</a:t>
            </a:r>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ctrTitle"/>
          </p:nvPr>
        </p:nvSpPr>
        <p:spPr>
          <a:xfrm>
            <a:off x="677863" y="571500"/>
            <a:ext cx="7770812" cy="1470025"/>
          </a:xfrm>
        </p:spPr>
        <p:txBody>
          <a:bodyPr/>
          <a:lstStyle/>
          <a:p>
            <a:r>
              <a:rPr lang="en-US">
                <a:latin typeface="Comic Sans MS" charset="0"/>
              </a:rPr>
              <a:t>Step 2: Find out the process</a:t>
            </a:r>
          </a:p>
        </p:txBody>
      </p:sp>
      <p:sp>
        <p:nvSpPr>
          <p:cNvPr id="21507" name="Rectangle 3"/>
          <p:cNvSpPr>
            <a:spLocks noGrp="1" noChangeArrowheads="1"/>
          </p:cNvSpPr>
          <p:nvPr>
            <p:ph type="subTitle" idx="1"/>
          </p:nvPr>
        </p:nvSpPr>
        <p:spPr>
          <a:xfrm>
            <a:off x="1270000" y="2366963"/>
            <a:ext cx="6399213" cy="981075"/>
          </a:xfrm>
        </p:spPr>
        <p:txBody>
          <a:bodyPr/>
          <a:lstStyle/>
          <a:p>
            <a:r>
              <a:rPr lang="en-US">
                <a:latin typeface="Comic Sans MS" charset="0"/>
              </a:rPr>
              <a:t>Transport layer  Protocol</a:t>
            </a:r>
          </a:p>
        </p:txBody>
      </p:sp>
      <p:grpSp>
        <p:nvGrpSpPr>
          <p:cNvPr id="21508" name="Group 24"/>
          <p:cNvGrpSpPr>
            <a:grpSpLocks/>
          </p:cNvGrpSpPr>
          <p:nvPr/>
        </p:nvGrpSpPr>
        <p:grpSpPr bwMode="auto">
          <a:xfrm>
            <a:off x="1608138" y="2857500"/>
            <a:ext cx="5842000" cy="3184525"/>
            <a:chOff x="0" y="672"/>
            <a:chExt cx="5031" cy="3125"/>
          </a:xfrm>
        </p:grpSpPr>
        <p:pic>
          <p:nvPicPr>
            <p:cNvPr id="21509" name="Picture 7" descr="MCj04316270000[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0" y="1702"/>
              <a:ext cx="972" cy="100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510" name="Picture 8" descr="MCj03039470000[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851" y="1882"/>
              <a:ext cx="1024" cy="64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511" name="Picture 9" descr="MCj03974340000[1]"/>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228" y="1828"/>
              <a:ext cx="720" cy="75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512" name="Picture 10" descr="MCj03971900000[1]"/>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316" y="2824"/>
              <a:ext cx="551" cy="7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513" name="Picture 11" descr="MCj03974740000[1]"/>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995" y="854"/>
              <a:ext cx="1036" cy="8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514" name="Picture 12" descr="MCj03974800000[1]"/>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73" y="672"/>
              <a:ext cx="749" cy="10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1515" name="AutoShape 13"/>
            <p:cNvSpPr>
              <a:spLocks noChangeArrowheads="1"/>
            </p:cNvSpPr>
            <p:nvPr/>
          </p:nvSpPr>
          <p:spPr bwMode="auto">
            <a:xfrm>
              <a:off x="2160" y="2195"/>
              <a:ext cx="648" cy="135"/>
            </a:xfrm>
            <a:prstGeom prst="leftRightArrow">
              <a:avLst>
                <a:gd name="adj1" fmla="val 50000"/>
                <a:gd name="adj2" fmla="val 96000"/>
              </a:avLst>
            </a:prstGeom>
            <a:noFill/>
            <a:ln w="9525">
              <a:solidFill>
                <a:srgbClr val="FF0000"/>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pic>
          <p:nvPicPr>
            <p:cNvPr id="21516" name="Picture 14" descr="MCj03558670000[1]"/>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73" y="1747"/>
              <a:ext cx="654" cy="11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517" name="Picture 15" descr="MCj04300430000[1]"/>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0" y="2957"/>
              <a:ext cx="824" cy="84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518" name="Picture 16" descr="MCj02174380000[1]"/>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2160" y="2464"/>
              <a:ext cx="612" cy="89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1519" name="AutoShape 17"/>
            <p:cNvSpPr>
              <a:spLocks noChangeArrowheads="1"/>
            </p:cNvSpPr>
            <p:nvPr/>
          </p:nvSpPr>
          <p:spPr bwMode="auto">
            <a:xfrm rot="1272554">
              <a:off x="907" y="1702"/>
              <a:ext cx="346" cy="135"/>
            </a:xfrm>
            <a:prstGeom prst="leftRightArrow">
              <a:avLst>
                <a:gd name="adj1" fmla="val 50000"/>
                <a:gd name="adj2" fmla="val 51259"/>
              </a:avLst>
            </a:prstGeom>
            <a:solidFill>
              <a:schemeClr val="accent1"/>
            </a:solidFill>
            <a:ln w="9525">
              <a:solidFill>
                <a:schemeClr val="tx1"/>
              </a:solidFill>
              <a:miter lim="800000"/>
              <a:headEnd/>
              <a:tailEnd/>
            </a:ln>
          </p:spPr>
          <p:txBody>
            <a:bodyPr wrap="none" anchor="ctr"/>
            <a:lstStyle/>
            <a:p>
              <a:endParaRPr lang="en-US"/>
            </a:p>
          </p:txBody>
        </p:sp>
        <p:sp>
          <p:nvSpPr>
            <p:cNvPr id="21520" name="AutoShape 18"/>
            <p:cNvSpPr>
              <a:spLocks noChangeArrowheads="1"/>
            </p:cNvSpPr>
            <p:nvPr/>
          </p:nvSpPr>
          <p:spPr bwMode="auto">
            <a:xfrm>
              <a:off x="821" y="2285"/>
              <a:ext cx="345" cy="134"/>
            </a:xfrm>
            <a:prstGeom prst="leftRightArrow">
              <a:avLst>
                <a:gd name="adj1" fmla="val 50000"/>
                <a:gd name="adj2" fmla="val 51493"/>
              </a:avLst>
            </a:prstGeom>
            <a:solidFill>
              <a:schemeClr val="accent1"/>
            </a:solidFill>
            <a:ln w="9525">
              <a:solidFill>
                <a:schemeClr val="tx1"/>
              </a:solidFill>
              <a:miter lim="800000"/>
              <a:headEnd/>
              <a:tailEnd/>
            </a:ln>
          </p:spPr>
          <p:txBody>
            <a:bodyPr wrap="none" anchor="ctr"/>
            <a:lstStyle/>
            <a:p>
              <a:endParaRPr lang="en-US"/>
            </a:p>
          </p:txBody>
        </p:sp>
        <p:sp>
          <p:nvSpPr>
            <p:cNvPr id="21521" name="AutoShape 19"/>
            <p:cNvSpPr>
              <a:spLocks noChangeArrowheads="1"/>
            </p:cNvSpPr>
            <p:nvPr/>
          </p:nvSpPr>
          <p:spPr bwMode="auto">
            <a:xfrm>
              <a:off x="3888" y="2240"/>
              <a:ext cx="346" cy="134"/>
            </a:xfrm>
            <a:prstGeom prst="leftRightArrow">
              <a:avLst>
                <a:gd name="adj1" fmla="val 50000"/>
                <a:gd name="adj2" fmla="val 51642"/>
              </a:avLst>
            </a:prstGeom>
            <a:solidFill>
              <a:schemeClr val="accent1"/>
            </a:solidFill>
            <a:ln w="9525">
              <a:solidFill>
                <a:schemeClr val="tx1"/>
              </a:solidFill>
              <a:miter lim="800000"/>
              <a:headEnd/>
              <a:tailEnd/>
            </a:ln>
          </p:spPr>
          <p:txBody>
            <a:bodyPr wrap="none" anchor="ctr"/>
            <a:lstStyle/>
            <a:p>
              <a:endParaRPr lang="en-US"/>
            </a:p>
          </p:txBody>
        </p:sp>
        <p:sp>
          <p:nvSpPr>
            <p:cNvPr id="21522" name="AutoShape 20"/>
            <p:cNvSpPr>
              <a:spLocks noChangeArrowheads="1"/>
            </p:cNvSpPr>
            <p:nvPr/>
          </p:nvSpPr>
          <p:spPr bwMode="auto">
            <a:xfrm rot="-2969076">
              <a:off x="3730" y="1638"/>
              <a:ext cx="359" cy="129"/>
            </a:xfrm>
            <a:prstGeom prst="leftRightArrow">
              <a:avLst>
                <a:gd name="adj1" fmla="val 50000"/>
                <a:gd name="adj2" fmla="val 55659"/>
              </a:avLst>
            </a:prstGeom>
            <a:solidFill>
              <a:schemeClr val="accent1"/>
            </a:solidFill>
            <a:ln w="9525">
              <a:solidFill>
                <a:schemeClr val="tx1"/>
              </a:solidFill>
              <a:miter lim="800000"/>
              <a:headEnd/>
              <a:tailEnd/>
            </a:ln>
          </p:spPr>
          <p:txBody>
            <a:bodyPr wrap="none" anchor="ctr"/>
            <a:lstStyle/>
            <a:p>
              <a:endParaRPr lang="en-US"/>
            </a:p>
          </p:txBody>
        </p:sp>
        <p:sp>
          <p:nvSpPr>
            <p:cNvPr id="21523" name="AutoShape 21"/>
            <p:cNvSpPr>
              <a:spLocks noChangeArrowheads="1"/>
            </p:cNvSpPr>
            <p:nvPr/>
          </p:nvSpPr>
          <p:spPr bwMode="auto">
            <a:xfrm rot="2097744">
              <a:off x="3845" y="2778"/>
              <a:ext cx="345" cy="134"/>
            </a:xfrm>
            <a:prstGeom prst="leftRightArrow">
              <a:avLst>
                <a:gd name="adj1" fmla="val 50000"/>
                <a:gd name="adj2" fmla="val 51493"/>
              </a:avLst>
            </a:prstGeom>
            <a:solidFill>
              <a:schemeClr val="accent1"/>
            </a:solidFill>
            <a:ln w="9525">
              <a:solidFill>
                <a:schemeClr val="tx1"/>
              </a:solidFill>
              <a:miter lim="800000"/>
              <a:headEnd/>
              <a:tailEnd/>
            </a:ln>
          </p:spPr>
          <p:txBody>
            <a:bodyPr wrap="none" anchor="ctr"/>
            <a:lstStyle/>
            <a:p>
              <a:endParaRPr lang="en-US"/>
            </a:p>
          </p:txBody>
        </p:sp>
        <p:sp>
          <p:nvSpPr>
            <p:cNvPr id="21524" name="AutoShape 22"/>
            <p:cNvSpPr>
              <a:spLocks noChangeArrowheads="1"/>
            </p:cNvSpPr>
            <p:nvPr/>
          </p:nvSpPr>
          <p:spPr bwMode="auto">
            <a:xfrm rot="-1581866">
              <a:off x="821" y="2867"/>
              <a:ext cx="345" cy="135"/>
            </a:xfrm>
            <a:prstGeom prst="leftRightArrow">
              <a:avLst>
                <a:gd name="adj1" fmla="val 50000"/>
                <a:gd name="adj2" fmla="val 51111"/>
              </a:avLst>
            </a:prstGeom>
            <a:solidFill>
              <a:schemeClr val="accent1"/>
            </a:solidFill>
            <a:ln w="9525">
              <a:solidFill>
                <a:schemeClr val="tx1"/>
              </a:solidFill>
              <a:miter lim="800000"/>
              <a:headEnd/>
              <a:tailEnd/>
            </a:ln>
          </p:spPr>
          <p:txBody>
            <a:bodyPr wrap="none" anchor="ctr"/>
            <a:lstStyle/>
            <a:p>
              <a:endParaRPr lang="en-US"/>
            </a:p>
          </p:txBody>
        </p:sp>
        <p:sp>
          <p:nvSpPr>
            <p:cNvPr id="21525" name="AutoShape 23"/>
            <p:cNvSpPr>
              <a:spLocks noChangeArrowheads="1"/>
            </p:cNvSpPr>
            <p:nvPr/>
          </p:nvSpPr>
          <p:spPr bwMode="auto">
            <a:xfrm>
              <a:off x="1166" y="1120"/>
              <a:ext cx="2722" cy="179"/>
            </a:xfrm>
            <a:prstGeom prst="leftRightArrow">
              <a:avLst>
                <a:gd name="adj1" fmla="val 50000"/>
                <a:gd name="adj2" fmla="val 304134"/>
              </a:avLst>
            </a:prstGeom>
            <a:noFill/>
            <a:ln w="9525">
              <a:solidFill>
                <a:schemeClr val="accent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grpSp>
      <p:sp>
        <p:nvSpPr>
          <p:cNvPr id="22" name="Footer Placeholder 4"/>
          <p:cNvSpPr>
            <a:spLocks noGrp="1"/>
          </p:cNvSpPr>
          <p:nvPr>
            <p:ph type="ftr" sz="quarter" idx="10"/>
          </p:nvPr>
        </p:nvSpPr>
        <p:spPr>
          <a:xfrm>
            <a:off x="3048000" y="6248400"/>
            <a:ext cx="2971800" cy="457200"/>
          </a:xfrm>
        </p:spPr>
        <p:txBody>
          <a:bodyPr/>
          <a:lstStyle/>
          <a:p>
            <a:r>
              <a:rPr lang="en-US" dirty="0"/>
              <a:t>CSci4211:          Application Layer</a:t>
            </a:r>
          </a:p>
        </p:txBody>
      </p:sp>
      <p:sp>
        <p:nvSpPr>
          <p:cNvPr id="23" name="Slide Number Placeholder 4"/>
          <p:cNvSpPr>
            <a:spLocks noGrp="1"/>
          </p:cNvSpPr>
          <p:nvPr>
            <p:ph type="sldNum" sz="quarter" idx="4294967295"/>
          </p:nvPr>
        </p:nvSpPr>
        <p:spPr>
          <a:xfrm>
            <a:off x="8153400" y="6248400"/>
            <a:ext cx="457200" cy="457200"/>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Comic Sans MS" charset="0"/>
                <a:ea typeface="ＭＳ Ｐゴシック" charset="0"/>
              </a:defRPr>
            </a:lvl1pPr>
            <a:lvl2pPr marL="742950" indent="-285750">
              <a:defRPr sz="2400">
                <a:solidFill>
                  <a:schemeClr val="tx1"/>
                </a:solidFill>
                <a:latin typeface="Comic Sans MS" charset="0"/>
                <a:ea typeface="ＭＳ Ｐゴシック" charset="0"/>
              </a:defRPr>
            </a:lvl2pPr>
            <a:lvl3pPr marL="1143000" indent="-228600">
              <a:defRPr sz="2400">
                <a:solidFill>
                  <a:schemeClr val="tx1"/>
                </a:solidFill>
                <a:latin typeface="Comic Sans MS" charset="0"/>
                <a:ea typeface="ＭＳ Ｐゴシック" charset="0"/>
              </a:defRPr>
            </a:lvl3pPr>
            <a:lvl4pPr marL="1600200" indent="-228600">
              <a:defRPr sz="2400">
                <a:solidFill>
                  <a:schemeClr val="tx1"/>
                </a:solidFill>
                <a:latin typeface="Comic Sans MS" charset="0"/>
                <a:ea typeface="ＭＳ Ｐゴシック" charset="0"/>
              </a:defRPr>
            </a:lvl4pPr>
            <a:lvl5pPr marL="2057400" indent="-228600">
              <a:defRPr sz="2400">
                <a:solidFill>
                  <a:schemeClr val="tx1"/>
                </a:solidFill>
                <a:latin typeface="Comic Sans MS" charset="0"/>
                <a:ea typeface="ＭＳ Ｐゴシック" charset="0"/>
              </a:defRPr>
            </a:lvl5pPr>
            <a:lvl6pPr marL="2514600" indent="-228600" eaLnBrk="0" fontAlgn="base" hangingPunct="0">
              <a:spcBef>
                <a:spcPct val="20000"/>
              </a:spcBef>
              <a:spcAft>
                <a:spcPct val="0"/>
              </a:spcAft>
              <a:buClr>
                <a:schemeClr val="accent2"/>
              </a:buClr>
              <a:buSzPct val="85000"/>
              <a:buFont typeface="ZapfDingbats" charset="0"/>
              <a:defRPr sz="2400">
                <a:solidFill>
                  <a:schemeClr val="tx1"/>
                </a:solidFill>
                <a:latin typeface="Comic Sans MS" charset="0"/>
                <a:ea typeface="ＭＳ Ｐゴシック" charset="0"/>
              </a:defRPr>
            </a:lvl6pPr>
            <a:lvl7pPr marL="2971800" indent="-228600" eaLnBrk="0" fontAlgn="base" hangingPunct="0">
              <a:spcBef>
                <a:spcPct val="20000"/>
              </a:spcBef>
              <a:spcAft>
                <a:spcPct val="0"/>
              </a:spcAft>
              <a:buClr>
                <a:schemeClr val="accent2"/>
              </a:buClr>
              <a:buSzPct val="85000"/>
              <a:buFont typeface="ZapfDingbats" charset="0"/>
              <a:defRPr sz="2400">
                <a:solidFill>
                  <a:schemeClr val="tx1"/>
                </a:solidFill>
                <a:latin typeface="Comic Sans MS" charset="0"/>
                <a:ea typeface="ＭＳ Ｐゴシック" charset="0"/>
              </a:defRPr>
            </a:lvl7pPr>
            <a:lvl8pPr marL="3429000" indent="-228600" eaLnBrk="0" fontAlgn="base" hangingPunct="0">
              <a:spcBef>
                <a:spcPct val="20000"/>
              </a:spcBef>
              <a:spcAft>
                <a:spcPct val="0"/>
              </a:spcAft>
              <a:buClr>
                <a:schemeClr val="accent2"/>
              </a:buClr>
              <a:buSzPct val="85000"/>
              <a:buFont typeface="ZapfDingbats" charset="0"/>
              <a:defRPr sz="2400">
                <a:solidFill>
                  <a:schemeClr val="tx1"/>
                </a:solidFill>
                <a:latin typeface="Comic Sans MS" charset="0"/>
                <a:ea typeface="ＭＳ Ｐゴシック" charset="0"/>
              </a:defRPr>
            </a:lvl8pPr>
            <a:lvl9pPr marL="3886200" indent="-228600" eaLnBrk="0" fontAlgn="base" hangingPunct="0">
              <a:spcBef>
                <a:spcPct val="20000"/>
              </a:spcBef>
              <a:spcAft>
                <a:spcPct val="0"/>
              </a:spcAft>
              <a:buClr>
                <a:schemeClr val="accent2"/>
              </a:buClr>
              <a:buSzPct val="85000"/>
              <a:buFont typeface="ZapfDingbats" charset="0"/>
              <a:defRPr sz="2400">
                <a:solidFill>
                  <a:schemeClr val="tx1"/>
                </a:solidFill>
                <a:latin typeface="Comic Sans MS" charset="0"/>
                <a:ea typeface="ＭＳ Ｐゴシック" charset="0"/>
              </a:defRPr>
            </a:lvl9pPr>
          </a:lstStyle>
          <a:p>
            <a:fld id="{24283044-FD4B-A246-A91B-05993B17F48F}" type="slidenum">
              <a:rPr lang="en-US" sz="1400"/>
              <a:pPr/>
              <a:t>14</a:t>
            </a:fld>
            <a:endParaRPr lang="en-US" sz="140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2" name="Rectangle 2"/>
          <p:cNvSpPr>
            <a:spLocks noGrp="1" noChangeArrowheads="1"/>
          </p:cNvSpPr>
          <p:nvPr>
            <p:ph type="title"/>
          </p:nvPr>
        </p:nvSpPr>
        <p:spPr>
          <a:xfrm>
            <a:off x="378853" y="0"/>
            <a:ext cx="7772400" cy="1143000"/>
          </a:xfrm>
        </p:spPr>
        <p:txBody>
          <a:bodyPr/>
          <a:lstStyle/>
          <a:p>
            <a:r>
              <a:rPr lang="en-US" sz="3200" dirty="0"/>
              <a:t>Addressing Processes </a:t>
            </a:r>
            <a:endParaRPr lang="en-US" dirty="0"/>
          </a:p>
        </p:txBody>
      </p:sp>
      <p:sp>
        <p:nvSpPr>
          <p:cNvPr id="43013" name="Rectangle 3"/>
          <p:cNvSpPr>
            <a:spLocks noGrp="1" noChangeArrowheads="1"/>
          </p:cNvSpPr>
          <p:nvPr>
            <p:ph type="body" sz="half" idx="2"/>
          </p:nvPr>
        </p:nvSpPr>
        <p:spPr>
          <a:xfrm>
            <a:off x="533400" y="1219200"/>
            <a:ext cx="4244863" cy="4648200"/>
          </a:xfrm>
        </p:spPr>
        <p:txBody>
          <a:bodyPr/>
          <a:lstStyle/>
          <a:p>
            <a:r>
              <a:rPr lang="en-US" sz="2400" dirty="0"/>
              <a:t>to receive messages, process  must have </a:t>
            </a:r>
            <a:r>
              <a:rPr lang="en-US" sz="2400" i="1" dirty="0">
                <a:solidFill>
                  <a:srgbClr val="FF0000"/>
                </a:solidFill>
              </a:rPr>
              <a:t>identifier</a:t>
            </a:r>
          </a:p>
          <a:p>
            <a:r>
              <a:rPr lang="en-US" sz="2400" dirty="0"/>
              <a:t>host device has unique 32-bit IPv4 address</a:t>
            </a:r>
          </a:p>
          <a:p>
            <a:r>
              <a:rPr lang="en-US" sz="2400" u="sng" dirty="0">
                <a:solidFill>
                  <a:srgbClr val="FF0000"/>
                </a:solidFill>
              </a:rPr>
              <a:t>Exercise:</a:t>
            </a:r>
            <a:r>
              <a:rPr lang="en-US" sz="2400" dirty="0"/>
              <a:t> </a:t>
            </a:r>
          </a:p>
          <a:p>
            <a:pPr lvl="1"/>
            <a:r>
              <a:rPr lang="en-US" sz="2000" dirty="0"/>
              <a:t>On Windows, use </a:t>
            </a:r>
            <a:r>
              <a:rPr lang="en-US" sz="2000" dirty="0" err="1">
                <a:latin typeface="Courier New" pitchFamily="49" charset="0"/>
                <a:cs typeface="Courier New" pitchFamily="49" charset="0"/>
              </a:rPr>
              <a:t>ipconfig</a:t>
            </a:r>
            <a:r>
              <a:rPr lang="en-US" sz="2000" dirty="0"/>
              <a:t> from command prompt to get your IP address</a:t>
            </a:r>
          </a:p>
          <a:p>
            <a:pPr lvl="1"/>
            <a:r>
              <a:rPr lang="en-US" sz="2000" dirty="0"/>
              <a:t>On Mac, use </a:t>
            </a:r>
            <a:r>
              <a:rPr lang="en-US" sz="2000" dirty="0" err="1">
                <a:latin typeface="Courier New" pitchFamily="49" charset="0"/>
                <a:cs typeface="Courier New" pitchFamily="49" charset="0"/>
              </a:rPr>
              <a:t>ifconfig</a:t>
            </a:r>
            <a:r>
              <a:rPr lang="en-US" sz="2000" dirty="0"/>
              <a:t> from command prompt to get your IP address</a:t>
            </a:r>
          </a:p>
          <a:p>
            <a:pPr lvl="1"/>
            <a:endParaRPr lang="en-US" sz="2000" dirty="0"/>
          </a:p>
          <a:p>
            <a:pPr>
              <a:buNone/>
            </a:pPr>
            <a:endParaRPr lang="en-US" dirty="0"/>
          </a:p>
        </p:txBody>
      </p:sp>
      <p:sp>
        <p:nvSpPr>
          <p:cNvPr id="237572" name="Rectangle 4"/>
          <p:cNvSpPr>
            <a:spLocks noGrp="1" noChangeArrowheads="1"/>
          </p:cNvSpPr>
          <p:nvPr>
            <p:ph type="body" sz="half" idx="1"/>
          </p:nvPr>
        </p:nvSpPr>
        <p:spPr>
          <a:xfrm>
            <a:off x="4572000" y="990600"/>
            <a:ext cx="4125912" cy="5218112"/>
          </a:xfrm>
          <a:noFill/>
        </p:spPr>
        <p:txBody>
          <a:bodyPr/>
          <a:lstStyle/>
          <a:p>
            <a:r>
              <a:rPr lang="en-US" sz="2200" i="1" u="sng" dirty="0">
                <a:solidFill>
                  <a:srgbClr val="FF0000"/>
                </a:solidFill>
              </a:rPr>
              <a:t>Q:</a:t>
            </a:r>
            <a:r>
              <a:rPr lang="en-US" sz="2200" dirty="0"/>
              <a:t> does  IP address of host on which process runs suffice for identifying the process?</a:t>
            </a:r>
          </a:p>
          <a:p>
            <a:pPr lvl="1"/>
            <a:r>
              <a:rPr lang="en-US" sz="2200" i="1" u="sng" dirty="0">
                <a:solidFill>
                  <a:srgbClr val="FF0000"/>
                </a:solidFill>
              </a:rPr>
              <a:t>A:</a:t>
            </a:r>
            <a:r>
              <a:rPr lang="en-US" sz="2200" dirty="0"/>
              <a:t> No, </a:t>
            </a:r>
            <a:r>
              <a:rPr lang="en-US" sz="2200" i="1" dirty="0"/>
              <a:t>many</a:t>
            </a:r>
            <a:r>
              <a:rPr lang="en-US" sz="2200" dirty="0"/>
              <a:t> processes can be running on same</a:t>
            </a:r>
            <a:endParaRPr lang="en-US" sz="2200" i="1" dirty="0">
              <a:solidFill>
                <a:srgbClr val="FF0000"/>
              </a:solidFill>
            </a:endParaRPr>
          </a:p>
          <a:p>
            <a:r>
              <a:rPr lang="en-US" sz="2200" i="1" dirty="0">
                <a:solidFill>
                  <a:srgbClr val="FF0000"/>
                </a:solidFill>
              </a:rPr>
              <a:t>Identifier</a:t>
            </a:r>
            <a:r>
              <a:rPr lang="en-US" sz="2200" dirty="0">
                <a:solidFill>
                  <a:srgbClr val="FF0000"/>
                </a:solidFill>
              </a:rPr>
              <a:t> </a:t>
            </a:r>
            <a:r>
              <a:rPr lang="en-US" sz="2200" dirty="0"/>
              <a:t>includes both </a:t>
            </a:r>
            <a:r>
              <a:rPr lang="en-US" sz="2200" dirty="0">
                <a:solidFill>
                  <a:srgbClr val="FF0000"/>
                </a:solidFill>
              </a:rPr>
              <a:t>IP address</a:t>
            </a:r>
            <a:r>
              <a:rPr lang="en-US" sz="2200" dirty="0"/>
              <a:t> and </a:t>
            </a:r>
            <a:r>
              <a:rPr lang="en-US" sz="2200" dirty="0">
                <a:solidFill>
                  <a:srgbClr val="FF0000"/>
                </a:solidFill>
              </a:rPr>
              <a:t>port numbers</a:t>
            </a:r>
            <a:r>
              <a:rPr lang="en-US" sz="2200" dirty="0"/>
              <a:t> associated with process on host.</a:t>
            </a:r>
          </a:p>
          <a:p>
            <a:r>
              <a:rPr lang="en-US" sz="2200" dirty="0"/>
              <a:t>Example port numbers:</a:t>
            </a:r>
          </a:p>
          <a:p>
            <a:pPr lvl="1"/>
            <a:r>
              <a:rPr lang="en-US" sz="2200" dirty="0"/>
              <a:t>HTTP server: 80</a:t>
            </a:r>
          </a:p>
          <a:p>
            <a:pPr lvl="1"/>
            <a:r>
              <a:rPr lang="en-US" sz="2200" dirty="0"/>
              <a:t>Mail server: 25</a:t>
            </a:r>
          </a:p>
        </p:txBody>
      </p:sp>
      <p:sp>
        <p:nvSpPr>
          <p:cNvPr id="7" name="Slide Number Placeholder 6"/>
          <p:cNvSpPr txBox="1">
            <a:spLocks/>
          </p:cNvSpPr>
          <p:nvPr/>
        </p:nvSpPr>
        <p:spPr bwMode="auto">
          <a:xfrm>
            <a:off x="8305800" y="6400800"/>
            <a:ext cx="4572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marL="0" marR="0" lvl="0" indent="0" algn="r" defTabSz="914400" rtl="0" eaLnBrk="0" fontAlgn="base" latinLnBrk="0" hangingPunct="0">
              <a:lnSpc>
                <a:spcPct val="100000"/>
              </a:lnSpc>
              <a:spcBef>
                <a:spcPct val="0"/>
              </a:spcBef>
              <a:spcAft>
                <a:spcPct val="0"/>
              </a:spcAft>
              <a:buClrTx/>
              <a:buSzTx/>
              <a:buFontTx/>
              <a:buNone/>
              <a:tabLst/>
              <a:defRPr/>
            </a:pPr>
            <a:fld id="{A7ACB8E5-9008-4675-BF06-7922F7973B6A}" type="slidenum">
              <a:rPr kumimoji="0" lang="en-US" sz="1200" b="0" i="0" u="none" strike="noStrike" kern="1200" cap="none" spc="0" normalizeH="0" baseline="0" noProof="0" smtClean="0">
                <a:ln>
                  <a:noFill/>
                </a:ln>
                <a:solidFill>
                  <a:schemeClr val="tx1"/>
                </a:solidFill>
                <a:effectLst/>
                <a:uLnTx/>
                <a:uFillTx/>
                <a:latin typeface="+mn-lt"/>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15</a:t>
            </a:fld>
            <a:endParaRPr kumimoji="0" lang="en-US" sz="1200" b="0" i="0" u="none" strike="noStrike" kern="1200" cap="none" spc="0" normalizeH="0" baseline="0" noProof="0" dirty="0">
              <a:ln>
                <a:noFill/>
              </a:ln>
              <a:solidFill>
                <a:schemeClr val="tx1"/>
              </a:solidFill>
              <a:effectLst/>
              <a:uLnTx/>
              <a:uFillTx/>
              <a:latin typeface="+mn-lt"/>
              <a:ea typeface="+mn-ea"/>
              <a:cs typeface="+mn-cs"/>
            </a:endParaRPr>
          </a:p>
        </p:txBody>
      </p:sp>
      <p:sp>
        <p:nvSpPr>
          <p:cNvPr id="8" name="Footer Placeholder 4"/>
          <p:cNvSpPr>
            <a:spLocks noGrp="1"/>
          </p:cNvSpPr>
          <p:nvPr>
            <p:ph type="ftr" sz="quarter" idx="10"/>
          </p:nvPr>
        </p:nvSpPr>
        <p:spPr>
          <a:xfrm>
            <a:off x="3048000" y="6248400"/>
            <a:ext cx="2971800" cy="457200"/>
          </a:xfrm>
        </p:spPr>
        <p:txBody>
          <a:bodyPr/>
          <a:lstStyle/>
          <a:p>
            <a:r>
              <a:rPr lang="en-US" dirty="0"/>
              <a:t>CSci4211:          Application Layer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75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757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4"/>
          <p:cNvSpPr>
            <a:spLocks noGrp="1"/>
          </p:cNvSpPr>
          <p:nvPr>
            <p:ph type="sldNum" sz="quarter" idx="4294967295"/>
          </p:nvPr>
        </p:nvSpPr>
        <p:spPr>
          <a:xfrm>
            <a:off x="8153400" y="6172200"/>
            <a:ext cx="381000" cy="457200"/>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Comic Sans MS" charset="0"/>
                <a:ea typeface="ＭＳ Ｐゴシック" charset="0"/>
              </a:defRPr>
            </a:lvl1pPr>
            <a:lvl2pPr marL="742950" indent="-285750">
              <a:defRPr sz="2400">
                <a:solidFill>
                  <a:schemeClr val="tx1"/>
                </a:solidFill>
                <a:latin typeface="Comic Sans MS" charset="0"/>
                <a:ea typeface="ＭＳ Ｐゴシック" charset="0"/>
              </a:defRPr>
            </a:lvl2pPr>
            <a:lvl3pPr marL="1143000" indent="-228600">
              <a:defRPr sz="2400">
                <a:solidFill>
                  <a:schemeClr val="tx1"/>
                </a:solidFill>
                <a:latin typeface="Comic Sans MS" charset="0"/>
                <a:ea typeface="ＭＳ Ｐゴシック" charset="0"/>
              </a:defRPr>
            </a:lvl3pPr>
            <a:lvl4pPr marL="1600200" indent="-228600">
              <a:defRPr sz="2400">
                <a:solidFill>
                  <a:schemeClr val="tx1"/>
                </a:solidFill>
                <a:latin typeface="Comic Sans MS" charset="0"/>
                <a:ea typeface="ＭＳ Ｐゴシック" charset="0"/>
              </a:defRPr>
            </a:lvl4pPr>
            <a:lvl5pPr marL="2057400" indent="-228600">
              <a:defRPr sz="2400">
                <a:solidFill>
                  <a:schemeClr val="tx1"/>
                </a:solidFill>
                <a:latin typeface="Comic Sans MS" charset="0"/>
                <a:ea typeface="ＭＳ Ｐゴシック" charset="0"/>
              </a:defRPr>
            </a:lvl5pPr>
            <a:lvl6pPr marL="2514600" indent="-228600" eaLnBrk="0" fontAlgn="base" hangingPunct="0">
              <a:spcBef>
                <a:spcPct val="20000"/>
              </a:spcBef>
              <a:spcAft>
                <a:spcPct val="0"/>
              </a:spcAft>
              <a:buClr>
                <a:schemeClr val="accent2"/>
              </a:buClr>
              <a:buSzPct val="85000"/>
              <a:buFont typeface="ZapfDingbats" charset="0"/>
              <a:defRPr sz="2400">
                <a:solidFill>
                  <a:schemeClr val="tx1"/>
                </a:solidFill>
                <a:latin typeface="Comic Sans MS" charset="0"/>
                <a:ea typeface="ＭＳ Ｐゴシック" charset="0"/>
              </a:defRPr>
            </a:lvl6pPr>
            <a:lvl7pPr marL="2971800" indent="-228600" eaLnBrk="0" fontAlgn="base" hangingPunct="0">
              <a:spcBef>
                <a:spcPct val="20000"/>
              </a:spcBef>
              <a:spcAft>
                <a:spcPct val="0"/>
              </a:spcAft>
              <a:buClr>
                <a:schemeClr val="accent2"/>
              </a:buClr>
              <a:buSzPct val="85000"/>
              <a:buFont typeface="ZapfDingbats" charset="0"/>
              <a:defRPr sz="2400">
                <a:solidFill>
                  <a:schemeClr val="tx1"/>
                </a:solidFill>
                <a:latin typeface="Comic Sans MS" charset="0"/>
                <a:ea typeface="ＭＳ Ｐゴシック" charset="0"/>
              </a:defRPr>
            </a:lvl7pPr>
            <a:lvl8pPr marL="3429000" indent="-228600" eaLnBrk="0" fontAlgn="base" hangingPunct="0">
              <a:spcBef>
                <a:spcPct val="20000"/>
              </a:spcBef>
              <a:spcAft>
                <a:spcPct val="0"/>
              </a:spcAft>
              <a:buClr>
                <a:schemeClr val="accent2"/>
              </a:buClr>
              <a:buSzPct val="85000"/>
              <a:buFont typeface="ZapfDingbats" charset="0"/>
              <a:defRPr sz="2400">
                <a:solidFill>
                  <a:schemeClr val="tx1"/>
                </a:solidFill>
                <a:latin typeface="Comic Sans MS" charset="0"/>
                <a:ea typeface="ＭＳ Ｐゴシック" charset="0"/>
              </a:defRPr>
            </a:lvl8pPr>
            <a:lvl9pPr marL="3886200" indent="-228600" eaLnBrk="0" fontAlgn="base" hangingPunct="0">
              <a:spcBef>
                <a:spcPct val="20000"/>
              </a:spcBef>
              <a:spcAft>
                <a:spcPct val="0"/>
              </a:spcAft>
              <a:buClr>
                <a:schemeClr val="accent2"/>
              </a:buClr>
              <a:buSzPct val="85000"/>
              <a:buFont typeface="ZapfDingbats" charset="0"/>
              <a:defRPr sz="2400">
                <a:solidFill>
                  <a:schemeClr val="tx1"/>
                </a:solidFill>
                <a:latin typeface="Comic Sans MS" charset="0"/>
                <a:ea typeface="ＭＳ Ｐゴシック" charset="0"/>
              </a:defRPr>
            </a:lvl9pPr>
          </a:lstStyle>
          <a:p>
            <a:fld id="{8230EFF6-E07C-224A-9F62-F34A78A13DD4}" type="slidenum">
              <a:rPr lang="en-US" sz="1400"/>
              <a:pPr/>
              <a:t>16</a:t>
            </a:fld>
            <a:endParaRPr lang="en-US" sz="1400" dirty="0"/>
          </a:p>
        </p:txBody>
      </p:sp>
      <p:sp>
        <p:nvSpPr>
          <p:cNvPr id="22531" name="Rectangle 2"/>
          <p:cNvSpPr>
            <a:spLocks noGrp="1" noChangeArrowheads="1"/>
          </p:cNvSpPr>
          <p:nvPr>
            <p:ph type="title"/>
          </p:nvPr>
        </p:nvSpPr>
        <p:spPr/>
        <p:txBody>
          <a:bodyPr/>
          <a:lstStyle/>
          <a:p>
            <a:r>
              <a:rPr lang="en-US">
                <a:latin typeface="Comic Sans MS" charset="0"/>
              </a:rPr>
              <a:t>Identifying Remote Processes</a:t>
            </a:r>
          </a:p>
        </p:txBody>
      </p:sp>
      <p:sp>
        <p:nvSpPr>
          <p:cNvPr id="22532" name="Rectangle 3"/>
          <p:cNvSpPr>
            <a:spLocks noGrp="1" noChangeArrowheads="1"/>
          </p:cNvSpPr>
          <p:nvPr>
            <p:ph type="body" idx="1"/>
          </p:nvPr>
        </p:nvSpPr>
        <p:spPr/>
        <p:txBody>
          <a:bodyPr/>
          <a:lstStyle/>
          <a:p>
            <a:r>
              <a:rPr lang="en-US">
                <a:latin typeface="Comic Sans MS" charset="0"/>
              </a:rPr>
              <a:t>IP addresses and hostnames allow you to identify machines</a:t>
            </a:r>
          </a:p>
          <a:p>
            <a:r>
              <a:rPr lang="en-US">
                <a:latin typeface="Comic Sans MS" charset="0"/>
              </a:rPr>
              <a:t>But what about processes on these machines?</a:t>
            </a:r>
          </a:p>
          <a:p>
            <a:r>
              <a:rPr lang="en-US">
                <a:latin typeface="Comic Sans MS" charset="0"/>
              </a:rPr>
              <a:t>Can we use PIDs?</a:t>
            </a:r>
          </a:p>
        </p:txBody>
      </p:sp>
      <p:sp>
        <p:nvSpPr>
          <p:cNvPr id="5" name="Footer Placeholder 4"/>
          <p:cNvSpPr>
            <a:spLocks noGrp="1"/>
          </p:cNvSpPr>
          <p:nvPr>
            <p:ph type="ftr" sz="quarter" idx="10"/>
          </p:nvPr>
        </p:nvSpPr>
        <p:spPr>
          <a:xfrm>
            <a:off x="3048000" y="6248400"/>
            <a:ext cx="2971800" cy="457200"/>
          </a:xfrm>
        </p:spPr>
        <p:txBody>
          <a:bodyPr/>
          <a:lstStyle/>
          <a:p>
            <a:r>
              <a:rPr lang="en-US" dirty="0"/>
              <a:t>CSci4211:          Application Layer</a:t>
            </a:r>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4"/>
          <p:cNvSpPr>
            <a:spLocks noGrp="1"/>
          </p:cNvSpPr>
          <p:nvPr>
            <p:ph type="sldNum" sz="quarter" idx="4294967295"/>
          </p:nvPr>
        </p:nvSpPr>
        <p:spPr>
          <a:xfrm>
            <a:off x="8077200" y="6248400"/>
            <a:ext cx="685800" cy="457200"/>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Comic Sans MS" charset="0"/>
                <a:ea typeface="ＭＳ Ｐゴシック" charset="0"/>
              </a:defRPr>
            </a:lvl1pPr>
            <a:lvl2pPr marL="742950" indent="-285750">
              <a:defRPr sz="2400">
                <a:solidFill>
                  <a:schemeClr val="tx1"/>
                </a:solidFill>
                <a:latin typeface="Comic Sans MS" charset="0"/>
                <a:ea typeface="ＭＳ Ｐゴシック" charset="0"/>
              </a:defRPr>
            </a:lvl2pPr>
            <a:lvl3pPr marL="1143000" indent="-228600">
              <a:defRPr sz="2400">
                <a:solidFill>
                  <a:schemeClr val="tx1"/>
                </a:solidFill>
                <a:latin typeface="Comic Sans MS" charset="0"/>
                <a:ea typeface="ＭＳ Ｐゴシック" charset="0"/>
              </a:defRPr>
            </a:lvl3pPr>
            <a:lvl4pPr marL="1600200" indent="-228600">
              <a:defRPr sz="2400">
                <a:solidFill>
                  <a:schemeClr val="tx1"/>
                </a:solidFill>
                <a:latin typeface="Comic Sans MS" charset="0"/>
                <a:ea typeface="ＭＳ Ｐゴシック" charset="0"/>
              </a:defRPr>
            </a:lvl4pPr>
            <a:lvl5pPr marL="2057400" indent="-228600">
              <a:defRPr sz="2400">
                <a:solidFill>
                  <a:schemeClr val="tx1"/>
                </a:solidFill>
                <a:latin typeface="Comic Sans MS" charset="0"/>
                <a:ea typeface="ＭＳ Ｐゴシック" charset="0"/>
              </a:defRPr>
            </a:lvl5pPr>
            <a:lvl6pPr marL="2514600" indent="-228600" eaLnBrk="0" fontAlgn="base" hangingPunct="0">
              <a:spcBef>
                <a:spcPct val="20000"/>
              </a:spcBef>
              <a:spcAft>
                <a:spcPct val="0"/>
              </a:spcAft>
              <a:buClr>
                <a:schemeClr val="accent2"/>
              </a:buClr>
              <a:buSzPct val="85000"/>
              <a:buFont typeface="ZapfDingbats" charset="0"/>
              <a:defRPr sz="2400">
                <a:solidFill>
                  <a:schemeClr val="tx1"/>
                </a:solidFill>
                <a:latin typeface="Comic Sans MS" charset="0"/>
                <a:ea typeface="ＭＳ Ｐゴシック" charset="0"/>
              </a:defRPr>
            </a:lvl6pPr>
            <a:lvl7pPr marL="2971800" indent="-228600" eaLnBrk="0" fontAlgn="base" hangingPunct="0">
              <a:spcBef>
                <a:spcPct val="20000"/>
              </a:spcBef>
              <a:spcAft>
                <a:spcPct val="0"/>
              </a:spcAft>
              <a:buClr>
                <a:schemeClr val="accent2"/>
              </a:buClr>
              <a:buSzPct val="85000"/>
              <a:buFont typeface="ZapfDingbats" charset="0"/>
              <a:defRPr sz="2400">
                <a:solidFill>
                  <a:schemeClr val="tx1"/>
                </a:solidFill>
                <a:latin typeface="Comic Sans MS" charset="0"/>
                <a:ea typeface="ＭＳ Ｐゴシック" charset="0"/>
              </a:defRPr>
            </a:lvl7pPr>
            <a:lvl8pPr marL="3429000" indent="-228600" eaLnBrk="0" fontAlgn="base" hangingPunct="0">
              <a:spcBef>
                <a:spcPct val="20000"/>
              </a:spcBef>
              <a:spcAft>
                <a:spcPct val="0"/>
              </a:spcAft>
              <a:buClr>
                <a:schemeClr val="accent2"/>
              </a:buClr>
              <a:buSzPct val="85000"/>
              <a:buFont typeface="ZapfDingbats" charset="0"/>
              <a:defRPr sz="2400">
                <a:solidFill>
                  <a:schemeClr val="tx1"/>
                </a:solidFill>
                <a:latin typeface="Comic Sans MS" charset="0"/>
                <a:ea typeface="ＭＳ Ｐゴシック" charset="0"/>
              </a:defRPr>
            </a:lvl8pPr>
            <a:lvl9pPr marL="3886200" indent="-228600" eaLnBrk="0" fontAlgn="base" hangingPunct="0">
              <a:spcBef>
                <a:spcPct val="20000"/>
              </a:spcBef>
              <a:spcAft>
                <a:spcPct val="0"/>
              </a:spcAft>
              <a:buClr>
                <a:schemeClr val="accent2"/>
              </a:buClr>
              <a:buSzPct val="85000"/>
              <a:buFont typeface="ZapfDingbats" charset="0"/>
              <a:defRPr sz="2400">
                <a:solidFill>
                  <a:schemeClr val="tx1"/>
                </a:solidFill>
                <a:latin typeface="Comic Sans MS" charset="0"/>
                <a:ea typeface="ＭＳ Ｐゴシック" charset="0"/>
              </a:defRPr>
            </a:lvl9pPr>
          </a:lstStyle>
          <a:p>
            <a:fld id="{03282DDB-D95E-2043-AA7A-5D405817B541}" type="slidenum">
              <a:rPr lang="en-US" sz="1400"/>
              <a:pPr/>
              <a:t>17</a:t>
            </a:fld>
            <a:endParaRPr lang="en-US" sz="1400"/>
          </a:p>
        </p:txBody>
      </p:sp>
      <p:sp>
        <p:nvSpPr>
          <p:cNvPr id="23555" name="Rectangle 2"/>
          <p:cNvSpPr>
            <a:spLocks noGrp="1" noChangeArrowheads="1"/>
          </p:cNvSpPr>
          <p:nvPr>
            <p:ph type="title"/>
          </p:nvPr>
        </p:nvSpPr>
        <p:spPr>
          <a:xfrm>
            <a:off x="685800" y="152400"/>
            <a:ext cx="7772400" cy="1143000"/>
          </a:xfrm>
        </p:spPr>
        <p:txBody>
          <a:bodyPr/>
          <a:lstStyle/>
          <a:p>
            <a:r>
              <a:rPr lang="en-US" dirty="0">
                <a:latin typeface="Comic Sans MS" charset="0"/>
              </a:rPr>
              <a:t>Ports</a:t>
            </a:r>
          </a:p>
        </p:txBody>
      </p:sp>
      <p:sp>
        <p:nvSpPr>
          <p:cNvPr id="1885187" name="Rectangle 3"/>
          <p:cNvSpPr>
            <a:spLocks noGrp="1" noChangeArrowheads="1"/>
          </p:cNvSpPr>
          <p:nvPr>
            <p:ph type="body" idx="1"/>
          </p:nvPr>
        </p:nvSpPr>
        <p:spPr>
          <a:xfrm>
            <a:off x="508000" y="1387475"/>
            <a:ext cx="8212138" cy="4327525"/>
          </a:xfrm>
        </p:spPr>
        <p:txBody>
          <a:bodyPr/>
          <a:lstStyle/>
          <a:p>
            <a:r>
              <a:rPr lang="en-US">
                <a:latin typeface="Comic Sans MS" charset="0"/>
              </a:rPr>
              <a:t>Identifiers for remote processes</a:t>
            </a:r>
          </a:p>
          <a:p>
            <a:r>
              <a:rPr lang="en-US">
                <a:latin typeface="Comic Sans MS" charset="0"/>
              </a:rPr>
              <a:t>Each application communicates using a port</a:t>
            </a:r>
          </a:p>
          <a:p>
            <a:r>
              <a:rPr lang="en-US">
                <a:latin typeface="Comic Sans MS" charset="0"/>
              </a:rPr>
              <a:t>Communication is addressed to a port on a machine</a:t>
            </a:r>
          </a:p>
          <a:p>
            <a:pPr lvl="1"/>
            <a:r>
              <a:rPr lang="en-US">
                <a:latin typeface="Comic Sans MS" charset="0"/>
              </a:rPr>
              <a:t>Delivers the packets to the process using the port</a:t>
            </a:r>
          </a:p>
          <a:p>
            <a:r>
              <a:rPr lang="en-US">
                <a:latin typeface="Comic Sans MS" charset="0"/>
              </a:rPr>
              <a:t>Both TCP and UDP have their own port numbers</a:t>
            </a:r>
          </a:p>
          <a:p>
            <a:r>
              <a:rPr lang="en-US">
                <a:latin typeface="Comic Sans MS" charset="0"/>
              </a:rPr>
              <a:t>Many applications use well-known port numbers</a:t>
            </a:r>
          </a:p>
          <a:p>
            <a:pPr lvl="1"/>
            <a:r>
              <a:rPr lang="en-US">
                <a:latin typeface="Comic Sans MS" charset="0"/>
              </a:rPr>
              <a:t>HTTP: 80, FTP: 21</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85187">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85187">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885187">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85187">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885187">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88518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85187"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4"/>
          <p:cNvSpPr>
            <a:spLocks noGrp="1"/>
          </p:cNvSpPr>
          <p:nvPr>
            <p:ph type="sldNum" sz="quarter" idx="4294967295"/>
          </p:nvPr>
        </p:nvSpPr>
        <p:spPr>
          <a:xfrm>
            <a:off x="8229600" y="6400800"/>
            <a:ext cx="457200" cy="457200"/>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Comic Sans MS" charset="0"/>
                <a:ea typeface="ＭＳ Ｐゴシック" charset="0"/>
              </a:defRPr>
            </a:lvl1pPr>
            <a:lvl2pPr marL="742950" indent="-285750">
              <a:defRPr sz="2400">
                <a:solidFill>
                  <a:schemeClr val="tx1"/>
                </a:solidFill>
                <a:latin typeface="Comic Sans MS" charset="0"/>
                <a:ea typeface="ＭＳ Ｐゴシック" charset="0"/>
              </a:defRPr>
            </a:lvl2pPr>
            <a:lvl3pPr marL="1143000" indent="-228600">
              <a:defRPr sz="2400">
                <a:solidFill>
                  <a:schemeClr val="tx1"/>
                </a:solidFill>
                <a:latin typeface="Comic Sans MS" charset="0"/>
                <a:ea typeface="ＭＳ Ｐゴシック" charset="0"/>
              </a:defRPr>
            </a:lvl3pPr>
            <a:lvl4pPr marL="1600200" indent="-228600">
              <a:defRPr sz="2400">
                <a:solidFill>
                  <a:schemeClr val="tx1"/>
                </a:solidFill>
                <a:latin typeface="Comic Sans MS" charset="0"/>
                <a:ea typeface="ＭＳ Ｐゴシック" charset="0"/>
              </a:defRPr>
            </a:lvl4pPr>
            <a:lvl5pPr marL="2057400" indent="-228600">
              <a:defRPr sz="2400">
                <a:solidFill>
                  <a:schemeClr val="tx1"/>
                </a:solidFill>
                <a:latin typeface="Comic Sans MS" charset="0"/>
                <a:ea typeface="ＭＳ Ｐゴシック" charset="0"/>
              </a:defRPr>
            </a:lvl5pPr>
            <a:lvl6pPr marL="2514600" indent="-228600" eaLnBrk="0" fontAlgn="base" hangingPunct="0">
              <a:spcBef>
                <a:spcPct val="20000"/>
              </a:spcBef>
              <a:spcAft>
                <a:spcPct val="0"/>
              </a:spcAft>
              <a:buClr>
                <a:schemeClr val="accent2"/>
              </a:buClr>
              <a:buSzPct val="85000"/>
              <a:buFont typeface="ZapfDingbats" charset="0"/>
              <a:defRPr sz="2400">
                <a:solidFill>
                  <a:schemeClr val="tx1"/>
                </a:solidFill>
                <a:latin typeface="Comic Sans MS" charset="0"/>
                <a:ea typeface="ＭＳ Ｐゴシック" charset="0"/>
              </a:defRPr>
            </a:lvl6pPr>
            <a:lvl7pPr marL="2971800" indent="-228600" eaLnBrk="0" fontAlgn="base" hangingPunct="0">
              <a:spcBef>
                <a:spcPct val="20000"/>
              </a:spcBef>
              <a:spcAft>
                <a:spcPct val="0"/>
              </a:spcAft>
              <a:buClr>
                <a:schemeClr val="accent2"/>
              </a:buClr>
              <a:buSzPct val="85000"/>
              <a:buFont typeface="ZapfDingbats" charset="0"/>
              <a:defRPr sz="2400">
                <a:solidFill>
                  <a:schemeClr val="tx1"/>
                </a:solidFill>
                <a:latin typeface="Comic Sans MS" charset="0"/>
                <a:ea typeface="ＭＳ Ｐゴシック" charset="0"/>
              </a:defRPr>
            </a:lvl7pPr>
            <a:lvl8pPr marL="3429000" indent="-228600" eaLnBrk="0" fontAlgn="base" hangingPunct="0">
              <a:spcBef>
                <a:spcPct val="20000"/>
              </a:spcBef>
              <a:spcAft>
                <a:spcPct val="0"/>
              </a:spcAft>
              <a:buClr>
                <a:schemeClr val="accent2"/>
              </a:buClr>
              <a:buSzPct val="85000"/>
              <a:buFont typeface="ZapfDingbats" charset="0"/>
              <a:defRPr sz="2400">
                <a:solidFill>
                  <a:schemeClr val="tx1"/>
                </a:solidFill>
                <a:latin typeface="Comic Sans MS" charset="0"/>
                <a:ea typeface="ＭＳ Ｐゴシック" charset="0"/>
              </a:defRPr>
            </a:lvl8pPr>
            <a:lvl9pPr marL="3886200" indent="-228600" eaLnBrk="0" fontAlgn="base" hangingPunct="0">
              <a:spcBef>
                <a:spcPct val="20000"/>
              </a:spcBef>
              <a:spcAft>
                <a:spcPct val="0"/>
              </a:spcAft>
              <a:buClr>
                <a:schemeClr val="accent2"/>
              </a:buClr>
              <a:buSzPct val="85000"/>
              <a:buFont typeface="ZapfDingbats" charset="0"/>
              <a:defRPr sz="2400">
                <a:solidFill>
                  <a:schemeClr val="tx1"/>
                </a:solidFill>
                <a:latin typeface="Comic Sans MS" charset="0"/>
                <a:ea typeface="ＭＳ Ｐゴシック" charset="0"/>
              </a:defRPr>
            </a:lvl9pPr>
          </a:lstStyle>
          <a:p>
            <a:fld id="{52B0D212-A6FF-9F47-ACB6-00283D1EC347}" type="slidenum">
              <a:rPr lang="en-US" sz="1400"/>
              <a:pPr/>
              <a:t>18</a:t>
            </a:fld>
            <a:endParaRPr lang="en-US" sz="1400"/>
          </a:p>
        </p:txBody>
      </p:sp>
      <p:pic>
        <p:nvPicPr>
          <p:cNvPr id="24579" name="Picture 2" descr="BD18216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1000" y="3429000"/>
            <a:ext cx="5283200" cy="28368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4580" name="Rectangle 3"/>
          <p:cNvSpPr>
            <a:spLocks noGrp="1" noChangeArrowheads="1"/>
          </p:cNvSpPr>
          <p:nvPr>
            <p:ph type="title"/>
          </p:nvPr>
        </p:nvSpPr>
        <p:spPr>
          <a:xfrm>
            <a:off x="234950" y="179388"/>
            <a:ext cx="8439150" cy="1143000"/>
          </a:xfrm>
        </p:spPr>
        <p:txBody>
          <a:bodyPr/>
          <a:lstStyle/>
          <a:p>
            <a:r>
              <a:rPr lang="en-US">
                <a:latin typeface="Comic Sans MS" charset="0"/>
              </a:rPr>
              <a:t>Analogy</a:t>
            </a:r>
          </a:p>
        </p:txBody>
      </p:sp>
      <p:pic>
        <p:nvPicPr>
          <p:cNvPr id="24581" name="Picture 4" descr="MCj04316270000[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63738" y="1638300"/>
            <a:ext cx="1714500" cy="1714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4582" name="Picture 5" descr="MCj03039470000[1]"/>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254625" y="1941513"/>
            <a:ext cx="1804988" cy="10906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4583" name="Picture 6" descr="MCj03974340000[1]"/>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458075" y="3332163"/>
            <a:ext cx="1270000" cy="12842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4584" name="Picture 7" descr="MCj03971900000[1]"/>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613650" y="5026025"/>
            <a:ext cx="971550" cy="1225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4585" name="Picture 8" descr="MCj03974740000[1]"/>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046913" y="1674813"/>
            <a:ext cx="1827212" cy="14351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4586" name="Picture 9" descr="MCj03974800000[1]"/>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0" y="1574800"/>
            <a:ext cx="1320800" cy="18494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4587" name="Text Box 10"/>
          <p:cNvSpPr txBox="1">
            <a:spLocks noChangeArrowheads="1"/>
          </p:cNvSpPr>
          <p:nvPr/>
        </p:nvSpPr>
        <p:spPr bwMode="auto">
          <a:xfrm>
            <a:off x="1338263" y="4851400"/>
            <a:ext cx="3211512" cy="13477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1427" tIns="45713" rIns="91427" bIns="45713">
            <a:spAutoFit/>
          </a:bodyPr>
          <a:lstStyle>
            <a:lvl1pPr marL="341313" indent="-341313">
              <a:defRPr sz="2400">
                <a:solidFill>
                  <a:schemeClr val="tx1"/>
                </a:solidFill>
                <a:latin typeface="Comic Sans MS" charset="0"/>
                <a:ea typeface="ＭＳ Ｐゴシック" charset="0"/>
              </a:defRPr>
            </a:lvl1pPr>
            <a:lvl2pPr marL="742950" indent="-285750">
              <a:defRPr sz="2400">
                <a:solidFill>
                  <a:schemeClr val="tx1"/>
                </a:solidFill>
                <a:latin typeface="Comic Sans MS" charset="0"/>
                <a:ea typeface="ＭＳ Ｐゴシック" charset="0"/>
              </a:defRPr>
            </a:lvl2pPr>
            <a:lvl3pPr marL="1143000" indent="-228600">
              <a:defRPr sz="2400">
                <a:solidFill>
                  <a:schemeClr val="tx1"/>
                </a:solidFill>
                <a:latin typeface="Comic Sans MS" charset="0"/>
                <a:ea typeface="ＭＳ Ｐゴシック" charset="0"/>
              </a:defRPr>
            </a:lvl3pPr>
            <a:lvl4pPr marL="1600200" indent="-228600">
              <a:defRPr sz="2400">
                <a:solidFill>
                  <a:schemeClr val="tx1"/>
                </a:solidFill>
                <a:latin typeface="Comic Sans MS" charset="0"/>
                <a:ea typeface="ＭＳ Ｐゴシック" charset="0"/>
              </a:defRPr>
            </a:lvl4pPr>
            <a:lvl5pPr marL="2057400" indent="-228600">
              <a:defRPr sz="2400">
                <a:solidFill>
                  <a:schemeClr val="tx1"/>
                </a:solidFill>
                <a:latin typeface="Comic Sans MS" charset="0"/>
                <a:ea typeface="ＭＳ Ｐゴシック" charset="0"/>
              </a:defRPr>
            </a:lvl5pPr>
            <a:lvl6pPr marL="2514600" indent="-228600" eaLnBrk="0" fontAlgn="base" hangingPunct="0">
              <a:spcBef>
                <a:spcPct val="20000"/>
              </a:spcBef>
              <a:spcAft>
                <a:spcPct val="0"/>
              </a:spcAft>
              <a:buClr>
                <a:schemeClr val="accent2"/>
              </a:buClr>
              <a:buSzPct val="85000"/>
              <a:buFont typeface="ZapfDingbats" charset="0"/>
              <a:defRPr sz="2400">
                <a:solidFill>
                  <a:schemeClr val="tx1"/>
                </a:solidFill>
                <a:latin typeface="Comic Sans MS" charset="0"/>
                <a:ea typeface="ＭＳ Ｐゴシック" charset="0"/>
              </a:defRPr>
            </a:lvl6pPr>
            <a:lvl7pPr marL="2971800" indent="-228600" eaLnBrk="0" fontAlgn="base" hangingPunct="0">
              <a:spcBef>
                <a:spcPct val="20000"/>
              </a:spcBef>
              <a:spcAft>
                <a:spcPct val="0"/>
              </a:spcAft>
              <a:buClr>
                <a:schemeClr val="accent2"/>
              </a:buClr>
              <a:buSzPct val="85000"/>
              <a:buFont typeface="ZapfDingbats" charset="0"/>
              <a:defRPr sz="2400">
                <a:solidFill>
                  <a:schemeClr val="tx1"/>
                </a:solidFill>
                <a:latin typeface="Comic Sans MS" charset="0"/>
                <a:ea typeface="ＭＳ Ｐゴシック" charset="0"/>
              </a:defRPr>
            </a:lvl7pPr>
            <a:lvl8pPr marL="3429000" indent="-228600" eaLnBrk="0" fontAlgn="base" hangingPunct="0">
              <a:spcBef>
                <a:spcPct val="20000"/>
              </a:spcBef>
              <a:spcAft>
                <a:spcPct val="0"/>
              </a:spcAft>
              <a:buClr>
                <a:schemeClr val="accent2"/>
              </a:buClr>
              <a:buSzPct val="85000"/>
              <a:buFont typeface="ZapfDingbats" charset="0"/>
              <a:defRPr sz="2400">
                <a:solidFill>
                  <a:schemeClr val="tx1"/>
                </a:solidFill>
                <a:latin typeface="Comic Sans MS" charset="0"/>
                <a:ea typeface="ＭＳ Ｐゴシック" charset="0"/>
              </a:defRPr>
            </a:lvl8pPr>
            <a:lvl9pPr marL="3886200" indent="-228600" eaLnBrk="0" fontAlgn="base" hangingPunct="0">
              <a:spcBef>
                <a:spcPct val="20000"/>
              </a:spcBef>
              <a:spcAft>
                <a:spcPct val="0"/>
              </a:spcAft>
              <a:buClr>
                <a:schemeClr val="accent2"/>
              </a:buClr>
              <a:buSzPct val="85000"/>
              <a:buFont typeface="ZapfDingbats" charset="0"/>
              <a:defRPr sz="2400">
                <a:solidFill>
                  <a:schemeClr val="tx1"/>
                </a:solidFill>
                <a:latin typeface="Comic Sans MS" charset="0"/>
                <a:ea typeface="ＭＳ Ｐゴシック" charset="0"/>
              </a:defRPr>
            </a:lvl9pPr>
          </a:lstStyle>
          <a:p>
            <a:r>
              <a:rPr lang="en-US">
                <a:solidFill>
                  <a:srgbClr val="FF0000"/>
                </a:solidFill>
              </a:rPr>
              <a:t>Bob</a:t>
            </a:r>
          </a:p>
          <a:p>
            <a:r>
              <a:rPr lang="en-US"/>
              <a:t>200 Union Street SE</a:t>
            </a:r>
          </a:p>
          <a:p>
            <a:r>
              <a:rPr lang="en-US"/>
              <a:t>Minneapolis, MN</a:t>
            </a:r>
          </a:p>
        </p:txBody>
      </p:sp>
      <p:sp>
        <p:nvSpPr>
          <p:cNvPr id="24588" name="AutoShape 11"/>
          <p:cNvSpPr>
            <a:spLocks noChangeArrowheads="1"/>
          </p:cNvSpPr>
          <p:nvPr/>
        </p:nvSpPr>
        <p:spPr bwMode="auto">
          <a:xfrm>
            <a:off x="3854450" y="2465388"/>
            <a:ext cx="1290638" cy="285750"/>
          </a:xfrm>
          <a:prstGeom prst="leftRightArrow">
            <a:avLst>
              <a:gd name="adj1" fmla="val 50000"/>
              <a:gd name="adj2" fmla="val 87113"/>
            </a:avLst>
          </a:prstGeom>
          <a:noFill/>
          <a:ln w="9525">
            <a:solidFill>
              <a:srgbClr val="FF0000"/>
            </a:solidFill>
            <a:miter lim="800000"/>
            <a:headEnd/>
            <a:tailEnd/>
          </a:ln>
          <a:extLst>
            <a:ext uri="{909E8E84-426E-40dd-AFC4-6F175D3DCCD1}">
              <a14:hiddenFill xmlns:a14="http://schemas.microsoft.com/office/drawing/2010/main" xmlns="">
                <a:solidFill>
                  <a:srgbClr val="FFFFFF"/>
                </a:solidFill>
              </a14:hiddenFill>
            </a:ext>
          </a:extLst>
        </p:spPr>
        <p:txBody>
          <a:bodyPr wrap="none" lIns="100008" tIns="50004" rIns="100008" bIns="50004" anchor="ctr"/>
          <a:lstStyle/>
          <a:p>
            <a:endParaRPr lang="en-US"/>
          </a:p>
        </p:txBody>
      </p:sp>
      <p:sp>
        <p:nvSpPr>
          <p:cNvPr id="24589" name="Rectangle 12"/>
          <p:cNvSpPr>
            <a:spLocks noChangeArrowheads="1"/>
          </p:cNvSpPr>
          <p:nvPr/>
        </p:nvSpPr>
        <p:spPr bwMode="auto">
          <a:xfrm>
            <a:off x="508000" y="1112838"/>
            <a:ext cx="7958138"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1427" tIns="45713" rIns="91427" bIns="45713">
            <a:spAutoFit/>
          </a:bodyPr>
          <a:lstStyle/>
          <a:p>
            <a:pPr marL="341313" indent="-341313"/>
            <a:r>
              <a:rPr lang="en-US">
                <a:solidFill>
                  <a:srgbClr val="FF0000"/>
                </a:solidFill>
              </a:rPr>
              <a:t>House address: name    Vs.      IP address: Port number</a:t>
            </a:r>
          </a:p>
        </p:txBody>
      </p:sp>
      <p:sp>
        <p:nvSpPr>
          <p:cNvPr id="14" name="Footer Placeholder 4"/>
          <p:cNvSpPr>
            <a:spLocks noGrp="1"/>
          </p:cNvSpPr>
          <p:nvPr>
            <p:ph type="ftr" sz="quarter" idx="10"/>
          </p:nvPr>
        </p:nvSpPr>
        <p:spPr>
          <a:xfrm>
            <a:off x="3048000" y="6248400"/>
            <a:ext cx="2971800" cy="457200"/>
          </a:xfrm>
        </p:spPr>
        <p:txBody>
          <a:bodyPr/>
          <a:lstStyle/>
          <a:p>
            <a:r>
              <a:rPr lang="en-US" dirty="0"/>
              <a:t>CSci4211:          Application Layer</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Slide Number Placeholder 6"/>
          <p:cNvSpPr>
            <a:spLocks noGrp="1"/>
          </p:cNvSpPr>
          <p:nvPr>
            <p:ph type="sldNum" sz="quarter" idx="4294967295"/>
          </p:nvPr>
        </p:nvSpPr>
        <p:spPr>
          <a:xfrm>
            <a:off x="8305800" y="6400800"/>
            <a:ext cx="457200" cy="457200"/>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Comic Sans MS" charset="0"/>
                <a:ea typeface="ＭＳ Ｐゴシック" charset="0"/>
              </a:defRPr>
            </a:lvl1pPr>
            <a:lvl2pPr marL="742950" indent="-285750">
              <a:defRPr sz="2400">
                <a:solidFill>
                  <a:schemeClr val="tx1"/>
                </a:solidFill>
                <a:latin typeface="Comic Sans MS" charset="0"/>
                <a:ea typeface="ＭＳ Ｐゴシック" charset="0"/>
              </a:defRPr>
            </a:lvl2pPr>
            <a:lvl3pPr marL="1143000" indent="-228600">
              <a:defRPr sz="2400">
                <a:solidFill>
                  <a:schemeClr val="tx1"/>
                </a:solidFill>
                <a:latin typeface="Comic Sans MS" charset="0"/>
                <a:ea typeface="ＭＳ Ｐゴシック" charset="0"/>
              </a:defRPr>
            </a:lvl3pPr>
            <a:lvl4pPr marL="1600200" indent="-228600">
              <a:defRPr sz="2400">
                <a:solidFill>
                  <a:schemeClr val="tx1"/>
                </a:solidFill>
                <a:latin typeface="Comic Sans MS" charset="0"/>
                <a:ea typeface="ＭＳ Ｐゴシック" charset="0"/>
              </a:defRPr>
            </a:lvl4pPr>
            <a:lvl5pPr marL="2057400" indent="-228600">
              <a:defRPr sz="2400">
                <a:solidFill>
                  <a:schemeClr val="tx1"/>
                </a:solidFill>
                <a:latin typeface="Comic Sans MS" charset="0"/>
                <a:ea typeface="ＭＳ Ｐゴシック" charset="0"/>
              </a:defRPr>
            </a:lvl5pPr>
            <a:lvl6pPr marL="2514600" indent="-228600" eaLnBrk="0" fontAlgn="base" hangingPunct="0">
              <a:spcBef>
                <a:spcPct val="20000"/>
              </a:spcBef>
              <a:spcAft>
                <a:spcPct val="0"/>
              </a:spcAft>
              <a:buClr>
                <a:schemeClr val="accent2"/>
              </a:buClr>
              <a:buSzPct val="85000"/>
              <a:buFont typeface="ZapfDingbats" charset="0"/>
              <a:defRPr sz="2400">
                <a:solidFill>
                  <a:schemeClr val="tx1"/>
                </a:solidFill>
                <a:latin typeface="Comic Sans MS" charset="0"/>
                <a:ea typeface="ＭＳ Ｐゴシック" charset="0"/>
              </a:defRPr>
            </a:lvl6pPr>
            <a:lvl7pPr marL="2971800" indent="-228600" eaLnBrk="0" fontAlgn="base" hangingPunct="0">
              <a:spcBef>
                <a:spcPct val="20000"/>
              </a:spcBef>
              <a:spcAft>
                <a:spcPct val="0"/>
              </a:spcAft>
              <a:buClr>
                <a:schemeClr val="accent2"/>
              </a:buClr>
              <a:buSzPct val="85000"/>
              <a:buFont typeface="ZapfDingbats" charset="0"/>
              <a:defRPr sz="2400">
                <a:solidFill>
                  <a:schemeClr val="tx1"/>
                </a:solidFill>
                <a:latin typeface="Comic Sans MS" charset="0"/>
                <a:ea typeface="ＭＳ Ｐゴシック" charset="0"/>
              </a:defRPr>
            </a:lvl7pPr>
            <a:lvl8pPr marL="3429000" indent="-228600" eaLnBrk="0" fontAlgn="base" hangingPunct="0">
              <a:spcBef>
                <a:spcPct val="20000"/>
              </a:spcBef>
              <a:spcAft>
                <a:spcPct val="0"/>
              </a:spcAft>
              <a:buClr>
                <a:schemeClr val="accent2"/>
              </a:buClr>
              <a:buSzPct val="85000"/>
              <a:buFont typeface="ZapfDingbats" charset="0"/>
              <a:defRPr sz="2400">
                <a:solidFill>
                  <a:schemeClr val="tx1"/>
                </a:solidFill>
                <a:latin typeface="Comic Sans MS" charset="0"/>
                <a:ea typeface="ＭＳ Ｐゴシック" charset="0"/>
              </a:defRPr>
            </a:lvl8pPr>
            <a:lvl9pPr marL="3886200" indent="-228600" eaLnBrk="0" fontAlgn="base" hangingPunct="0">
              <a:spcBef>
                <a:spcPct val="20000"/>
              </a:spcBef>
              <a:spcAft>
                <a:spcPct val="0"/>
              </a:spcAft>
              <a:buClr>
                <a:schemeClr val="accent2"/>
              </a:buClr>
              <a:buSzPct val="85000"/>
              <a:buFont typeface="ZapfDingbats" charset="0"/>
              <a:defRPr sz="2400">
                <a:solidFill>
                  <a:schemeClr val="tx1"/>
                </a:solidFill>
                <a:latin typeface="Comic Sans MS" charset="0"/>
                <a:ea typeface="ＭＳ Ｐゴシック" charset="0"/>
              </a:defRPr>
            </a:lvl9pPr>
          </a:lstStyle>
          <a:p>
            <a:fld id="{29DEA13C-B747-3546-82D4-DB81F2989C5D}" type="slidenum">
              <a:rPr lang="en-US" sz="1400">
                <a:latin typeface="Times New Roman" charset="0"/>
              </a:rPr>
              <a:pPr/>
              <a:t>19</a:t>
            </a:fld>
            <a:endParaRPr lang="en-US" sz="1400">
              <a:latin typeface="Times New Roman" charset="0"/>
            </a:endParaRPr>
          </a:p>
        </p:txBody>
      </p:sp>
      <p:sp>
        <p:nvSpPr>
          <p:cNvPr id="25604" name="Rectangle 2"/>
          <p:cNvSpPr>
            <a:spLocks noGrp="1" noChangeArrowheads="1"/>
          </p:cNvSpPr>
          <p:nvPr>
            <p:ph type="title"/>
          </p:nvPr>
        </p:nvSpPr>
        <p:spPr>
          <a:xfrm>
            <a:off x="762000" y="228600"/>
            <a:ext cx="7772400" cy="1143000"/>
          </a:xfrm>
        </p:spPr>
        <p:txBody>
          <a:bodyPr/>
          <a:lstStyle/>
          <a:p>
            <a:r>
              <a:rPr lang="en-US" sz="3200" dirty="0">
                <a:latin typeface="Comic Sans MS" charset="0"/>
              </a:rPr>
              <a:t>Summary: to communicate</a:t>
            </a:r>
            <a:endParaRPr lang="en-US" dirty="0">
              <a:latin typeface="Comic Sans MS" charset="0"/>
            </a:endParaRPr>
          </a:p>
        </p:txBody>
      </p:sp>
      <p:sp>
        <p:nvSpPr>
          <p:cNvPr id="237572" name="Rectangle 4"/>
          <p:cNvSpPr>
            <a:spLocks noGrp="1" noChangeArrowheads="1"/>
          </p:cNvSpPr>
          <p:nvPr>
            <p:ph type="body" sz="half" idx="1"/>
          </p:nvPr>
        </p:nvSpPr>
        <p:spPr>
          <a:xfrm>
            <a:off x="781050" y="1246188"/>
            <a:ext cx="8064500" cy="5218112"/>
          </a:xfrm>
          <a:noFill/>
        </p:spPr>
        <p:txBody>
          <a:bodyPr/>
          <a:lstStyle/>
          <a:p>
            <a:r>
              <a:rPr lang="en-US" sz="2400">
                <a:latin typeface="Comic Sans MS" charset="0"/>
              </a:rPr>
              <a:t>Sender shall include both </a:t>
            </a:r>
            <a:r>
              <a:rPr lang="en-US" sz="2400">
                <a:solidFill>
                  <a:srgbClr val="FF0000"/>
                </a:solidFill>
                <a:latin typeface="Comic Sans MS" charset="0"/>
              </a:rPr>
              <a:t>IP address</a:t>
            </a:r>
            <a:r>
              <a:rPr lang="en-US" sz="2400">
                <a:latin typeface="Comic Sans MS" charset="0"/>
              </a:rPr>
              <a:t> and </a:t>
            </a:r>
            <a:r>
              <a:rPr lang="en-US" sz="2400">
                <a:solidFill>
                  <a:srgbClr val="FF0000"/>
                </a:solidFill>
                <a:latin typeface="Comic Sans MS" charset="0"/>
              </a:rPr>
              <a:t>port numbers</a:t>
            </a:r>
            <a:r>
              <a:rPr lang="en-US" sz="2400">
                <a:latin typeface="Comic Sans MS" charset="0"/>
              </a:rPr>
              <a:t> associated with process on host.</a:t>
            </a:r>
          </a:p>
          <a:p>
            <a:r>
              <a:rPr lang="en-US" sz="2400">
                <a:latin typeface="Comic Sans MS" charset="0"/>
              </a:rPr>
              <a:t>Example port numbers:</a:t>
            </a:r>
          </a:p>
          <a:p>
            <a:pPr lvl="1"/>
            <a:r>
              <a:rPr lang="en-US" sz="2000">
                <a:latin typeface="Comic Sans MS" charset="0"/>
              </a:rPr>
              <a:t>HTTP server: 80</a:t>
            </a:r>
          </a:p>
          <a:p>
            <a:pPr lvl="1"/>
            <a:r>
              <a:rPr lang="en-US" sz="2000">
                <a:latin typeface="Comic Sans MS" charset="0"/>
              </a:rPr>
              <a:t>Mail server: 25</a:t>
            </a:r>
          </a:p>
          <a:p>
            <a:r>
              <a:rPr lang="en-US" sz="2400">
                <a:solidFill>
                  <a:schemeClr val="accent2"/>
                </a:solidFill>
                <a:latin typeface="Comic Sans MS" charset="0"/>
              </a:rPr>
              <a:t>For example, to send HTTP message to gaia.cs.umass.edu web server:</a:t>
            </a:r>
          </a:p>
          <a:p>
            <a:pPr lvl="1"/>
            <a:r>
              <a:rPr lang="en-US" sz="2000">
                <a:solidFill>
                  <a:schemeClr val="accent2"/>
                </a:solidFill>
                <a:latin typeface="Comic Sans MS" charset="0"/>
              </a:rPr>
              <a:t>IP address: </a:t>
            </a:r>
            <a:r>
              <a:rPr lang="en-US" sz="2000">
                <a:latin typeface="Comic Sans MS" charset="0"/>
              </a:rPr>
              <a:t>128.119.245.12</a:t>
            </a:r>
          </a:p>
          <a:p>
            <a:pPr lvl="1"/>
            <a:r>
              <a:rPr lang="en-US" sz="2000">
                <a:solidFill>
                  <a:schemeClr val="accent2"/>
                </a:solidFill>
                <a:latin typeface="Comic Sans MS" charset="0"/>
              </a:rPr>
              <a:t>Port number: 80</a:t>
            </a:r>
          </a:p>
          <a:p>
            <a:pPr lvl="1"/>
            <a:endParaRPr lang="en-US" sz="2000">
              <a:solidFill>
                <a:schemeClr val="accent2"/>
              </a:solidFill>
              <a:latin typeface="Comic Sans MS" charset="0"/>
            </a:endParaRPr>
          </a:p>
          <a:p>
            <a:pPr lvl="1"/>
            <a:endParaRPr lang="en-US" sz="2000">
              <a:solidFill>
                <a:schemeClr val="accent2"/>
              </a:solidFill>
              <a:latin typeface="Comic Sans MS" charset="0"/>
            </a:endParaRPr>
          </a:p>
          <a:p>
            <a:r>
              <a:rPr lang="en-US" sz="2400">
                <a:solidFill>
                  <a:schemeClr val="accent2"/>
                </a:solidFill>
                <a:latin typeface="Comic Sans MS" charset="0"/>
              </a:rPr>
              <a:t>more shortly…</a:t>
            </a:r>
          </a:p>
        </p:txBody>
      </p:sp>
      <p:sp>
        <p:nvSpPr>
          <p:cNvPr id="6" name="Footer Placeholder 4"/>
          <p:cNvSpPr>
            <a:spLocks noGrp="1"/>
          </p:cNvSpPr>
          <p:nvPr>
            <p:ph type="ftr" sz="quarter" idx="10"/>
          </p:nvPr>
        </p:nvSpPr>
        <p:spPr>
          <a:xfrm>
            <a:off x="3048000" y="6248400"/>
            <a:ext cx="2971800" cy="457200"/>
          </a:xfrm>
        </p:spPr>
        <p:txBody>
          <a:bodyPr/>
          <a:lstStyle/>
          <a:p>
            <a:r>
              <a:rPr lang="en-US" dirty="0"/>
              <a:t>CSci4211:          Application Layer</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75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757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CSci4211:          Application Layer</a:t>
            </a:r>
          </a:p>
        </p:txBody>
      </p:sp>
      <p:sp>
        <p:nvSpPr>
          <p:cNvPr id="5" name="Slide Number Placeholder 4"/>
          <p:cNvSpPr>
            <a:spLocks noGrp="1"/>
          </p:cNvSpPr>
          <p:nvPr>
            <p:ph type="sldNum" sz="quarter" idx="11"/>
          </p:nvPr>
        </p:nvSpPr>
        <p:spPr/>
        <p:txBody>
          <a:bodyPr/>
          <a:lstStyle/>
          <a:p>
            <a:fld id="{4B744162-1B8F-4454-AC68-50B9D0946524}" type="slidenum">
              <a:rPr lang="en-US"/>
              <a:pPr/>
              <a:t>2</a:t>
            </a:fld>
            <a:endParaRPr lang="en-US"/>
          </a:p>
        </p:txBody>
      </p:sp>
      <p:sp>
        <p:nvSpPr>
          <p:cNvPr id="40962" name="Rectangle 2"/>
          <p:cNvSpPr>
            <a:spLocks noGrp="1" noChangeArrowheads="1"/>
          </p:cNvSpPr>
          <p:nvPr>
            <p:ph type="title"/>
          </p:nvPr>
        </p:nvSpPr>
        <p:spPr>
          <a:xfrm>
            <a:off x="609600" y="228600"/>
            <a:ext cx="7772400" cy="1143000"/>
          </a:xfrm>
        </p:spPr>
        <p:txBody>
          <a:bodyPr/>
          <a:lstStyle/>
          <a:p>
            <a:r>
              <a:rPr lang="en-US" dirty="0"/>
              <a:t>Objectives</a:t>
            </a:r>
          </a:p>
        </p:txBody>
      </p:sp>
      <p:sp>
        <p:nvSpPr>
          <p:cNvPr id="40963" name="Rectangle 3"/>
          <p:cNvSpPr>
            <a:spLocks noGrp="1" noChangeArrowheads="1"/>
          </p:cNvSpPr>
          <p:nvPr>
            <p:ph type="body" idx="1"/>
          </p:nvPr>
        </p:nvSpPr>
        <p:spPr>
          <a:xfrm>
            <a:off x="914400" y="1371600"/>
            <a:ext cx="7772400" cy="4114800"/>
          </a:xfrm>
        </p:spPr>
        <p:txBody>
          <a:bodyPr/>
          <a:lstStyle/>
          <a:p>
            <a:pPr>
              <a:lnSpc>
                <a:spcPct val="80000"/>
              </a:lnSpc>
            </a:pPr>
            <a:r>
              <a:rPr lang="en-US" sz="2400" dirty="0"/>
              <a:t>Understand</a:t>
            </a:r>
          </a:p>
          <a:p>
            <a:pPr lvl="1">
              <a:lnSpc>
                <a:spcPct val="80000"/>
              </a:lnSpc>
            </a:pPr>
            <a:r>
              <a:rPr lang="en-US" sz="1800" dirty="0"/>
              <a:t>Service requirements applications placed on network infrastructure</a:t>
            </a:r>
          </a:p>
          <a:p>
            <a:pPr lvl="1">
              <a:lnSpc>
                <a:spcPct val="80000"/>
              </a:lnSpc>
            </a:pPr>
            <a:r>
              <a:rPr lang="en-US" sz="1800" dirty="0"/>
              <a:t>Protocols distributed applications use to implement applications </a:t>
            </a:r>
          </a:p>
          <a:p>
            <a:pPr>
              <a:lnSpc>
                <a:spcPct val="80000"/>
              </a:lnSpc>
            </a:pPr>
            <a:r>
              <a:rPr lang="en-US" sz="2400" dirty="0"/>
              <a:t>Conceptual + implementation aspects of network application protocols</a:t>
            </a:r>
          </a:p>
          <a:p>
            <a:pPr lvl="1">
              <a:lnSpc>
                <a:spcPct val="80000"/>
              </a:lnSpc>
            </a:pPr>
            <a:r>
              <a:rPr lang="en-US" sz="1800" dirty="0"/>
              <a:t>client server paradigm</a:t>
            </a:r>
          </a:p>
          <a:p>
            <a:pPr lvl="1">
              <a:lnSpc>
                <a:spcPct val="80000"/>
              </a:lnSpc>
            </a:pPr>
            <a:r>
              <a:rPr lang="en-US" sz="1800" dirty="0"/>
              <a:t>peer-to-peer paradigm</a:t>
            </a:r>
          </a:p>
          <a:p>
            <a:pPr>
              <a:lnSpc>
                <a:spcPct val="80000"/>
              </a:lnSpc>
            </a:pPr>
            <a:r>
              <a:rPr lang="en-US" sz="2400" dirty="0"/>
              <a:t>Learn about protocols by examining popular application-level protocols</a:t>
            </a:r>
          </a:p>
          <a:p>
            <a:pPr lvl="1">
              <a:lnSpc>
                <a:spcPct val="80000"/>
              </a:lnSpc>
            </a:pPr>
            <a:r>
              <a:rPr lang="en-US" sz="1800" dirty="0"/>
              <a:t>World Wide Web</a:t>
            </a:r>
          </a:p>
          <a:p>
            <a:pPr lvl="1">
              <a:lnSpc>
                <a:spcPct val="80000"/>
              </a:lnSpc>
            </a:pPr>
            <a:r>
              <a:rPr lang="en-US" sz="1800" dirty="0"/>
              <a:t>Electronic Mail</a:t>
            </a:r>
          </a:p>
          <a:p>
            <a:pPr lvl="1">
              <a:lnSpc>
                <a:spcPct val="80000"/>
              </a:lnSpc>
            </a:pPr>
            <a:r>
              <a:rPr lang="en-US" sz="1800" dirty="0"/>
              <a:t>P2P File Sharing</a:t>
            </a:r>
          </a:p>
          <a:p>
            <a:pPr>
              <a:lnSpc>
                <a:spcPct val="80000"/>
              </a:lnSpc>
            </a:pPr>
            <a:r>
              <a:rPr lang="en-US" sz="2600" dirty="0"/>
              <a:t>Application Infrastructure Services: DNS</a:t>
            </a:r>
          </a:p>
          <a:p>
            <a:pPr marL="0" indent="0">
              <a:lnSpc>
                <a:spcPct val="80000"/>
              </a:lnSpc>
              <a:buNone/>
            </a:pPr>
            <a:endParaRPr lang="en-US" sz="2600" dirty="0"/>
          </a:p>
          <a:p>
            <a:pPr>
              <a:lnSpc>
                <a:spcPct val="80000"/>
              </a:lnSpc>
              <a:buFontTx/>
              <a:buNone/>
            </a:pPr>
            <a:endParaRPr lang="en-US" sz="24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ctrTitle"/>
          </p:nvPr>
        </p:nvSpPr>
        <p:spPr>
          <a:xfrm>
            <a:off x="677863" y="571500"/>
            <a:ext cx="7770812" cy="1470025"/>
          </a:xfrm>
        </p:spPr>
        <p:txBody>
          <a:bodyPr/>
          <a:lstStyle/>
          <a:p>
            <a:r>
              <a:rPr lang="en-US">
                <a:latin typeface="Comic Sans MS" charset="0"/>
              </a:rPr>
              <a:t>Step 3: What kind of service you need </a:t>
            </a:r>
          </a:p>
        </p:txBody>
      </p:sp>
      <p:sp>
        <p:nvSpPr>
          <p:cNvPr id="26627" name="Rectangle 3"/>
          <p:cNvSpPr>
            <a:spLocks noGrp="1" noChangeArrowheads="1"/>
          </p:cNvSpPr>
          <p:nvPr>
            <p:ph type="subTitle" idx="1"/>
          </p:nvPr>
        </p:nvSpPr>
        <p:spPr>
          <a:xfrm>
            <a:off x="1270000" y="2366963"/>
            <a:ext cx="6399213" cy="981075"/>
          </a:xfrm>
        </p:spPr>
        <p:txBody>
          <a:bodyPr/>
          <a:lstStyle/>
          <a:p>
            <a:r>
              <a:rPr lang="en-US">
                <a:latin typeface="Comic Sans MS" charset="0"/>
              </a:rPr>
              <a:t>Transport layer  Protocol</a:t>
            </a:r>
          </a:p>
        </p:txBody>
      </p:sp>
      <p:grpSp>
        <p:nvGrpSpPr>
          <p:cNvPr id="26628" name="Group 24"/>
          <p:cNvGrpSpPr>
            <a:grpSpLocks/>
          </p:cNvGrpSpPr>
          <p:nvPr/>
        </p:nvGrpSpPr>
        <p:grpSpPr bwMode="auto">
          <a:xfrm>
            <a:off x="1608138" y="2857500"/>
            <a:ext cx="5842000" cy="3184525"/>
            <a:chOff x="0" y="672"/>
            <a:chExt cx="5031" cy="3125"/>
          </a:xfrm>
        </p:grpSpPr>
        <p:pic>
          <p:nvPicPr>
            <p:cNvPr id="26629" name="Picture 7" descr="MCj04316270000[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0" y="1702"/>
              <a:ext cx="972" cy="100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6630" name="Picture 8" descr="MCj03039470000[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851" y="1882"/>
              <a:ext cx="1024" cy="64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6631" name="Picture 9" descr="MCj03974340000[1]"/>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228" y="1828"/>
              <a:ext cx="720" cy="75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6632" name="Picture 10" descr="MCj03971900000[1]"/>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316" y="2824"/>
              <a:ext cx="551" cy="7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6633" name="Picture 11" descr="MCj03974740000[1]"/>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995" y="854"/>
              <a:ext cx="1036" cy="8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6634" name="Picture 12" descr="MCj03974800000[1]"/>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73" y="672"/>
              <a:ext cx="749" cy="10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6635" name="AutoShape 13"/>
            <p:cNvSpPr>
              <a:spLocks noChangeArrowheads="1"/>
            </p:cNvSpPr>
            <p:nvPr/>
          </p:nvSpPr>
          <p:spPr bwMode="auto">
            <a:xfrm>
              <a:off x="2160" y="2195"/>
              <a:ext cx="648" cy="135"/>
            </a:xfrm>
            <a:prstGeom prst="leftRightArrow">
              <a:avLst>
                <a:gd name="adj1" fmla="val 50000"/>
                <a:gd name="adj2" fmla="val 96000"/>
              </a:avLst>
            </a:prstGeom>
            <a:noFill/>
            <a:ln w="9525">
              <a:solidFill>
                <a:srgbClr val="FF0000"/>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pic>
          <p:nvPicPr>
            <p:cNvPr id="26636" name="Picture 14" descr="MCj03558670000[1]"/>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73" y="1747"/>
              <a:ext cx="654" cy="11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6637" name="Picture 15" descr="MCj04300430000[1]"/>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0" y="2957"/>
              <a:ext cx="824" cy="84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6638" name="Picture 16" descr="MCj02174380000[1]"/>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2160" y="2464"/>
              <a:ext cx="612" cy="89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6639" name="AutoShape 17"/>
            <p:cNvSpPr>
              <a:spLocks noChangeArrowheads="1"/>
            </p:cNvSpPr>
            <p:nvPr/>
          </p:nvSpPr>
          <p:spPr bwMode="auto">
            <a:xfrm rot="1272554">
              <a:off x="907" y="1702"/>
              <a:ext cx="346" cy="135"/>
            </a:xfrm>
            <a:prstGeom prst="leftRightArrow">
              <a:avLst>
                <a:gd name="adj1" fmla="val 50000"/>
                <a:gd name="adj2" fmla="val 51259"/>
              </a:avLst>
            </a:prstGeom>
            <a:solidFill>
              <a:schemeClr val="accent1"/>
            </a:solidFill>
            <a:ln w="9525">
              <a:solidFill>
                <a:schemeClr val="tx1"/>
              </a:solidFill>
              <a:miter lim="800000"/>
              <a:headEnd/>
              <a:tailEnd/>
            </a:ln>
          </p:spPr>
          <p:txBody>
            <a:bodyPr wrap="none" anchor="ctr"/>
            <a:lstStyle/>
            <a:p>
              <a:endParaRPr lang="en-US"/>
            </a:p>
          </p:txBody>
        </p:sp>
        <p:sp>
          <p:nvSpPr>
            <p:cNvPr id="26640" name="AutoShape 18"/>
            <p:cNvSpPr>
              <a:spLocks noChangeArrowheads="1"/>
            </p:cNvSpPr>
            <p:nvPr/>
          </p:nvSpPr>
          <p:spPr bwMode="auto">
            <a:xfrm>
              <a:off x="821" y="2285"/>
              <a:ext cx="345" cy="134"/>
            </a:xfrm>
            <a:prstGeom prst="leftRightArrow">
              <a:avLst>
                <a:gd name="adj1" fmla="val 50000"/>
                <a:gd name="adj2" fmla="val 51493"/>
              </a:avLst>
            </a:prstGeom>
            <a:solidFill>
              <a:schemeClr val="accent1"/>
            </a:solidFill>
            <a:ln w="9525">
              <a:solidFill>
                <a:schemeClr val="tx1"/>
              </a:solidFill>
              <a:miter lim="800000"/>
              <a:headEnd/>
              <a:tailEnd/>
            </a:ln>
          </p:spPr>
          <p:txBody>
            <a:bodyPr wrap="none" anchor="ctr"/>
            <a:lstStyle/>
            <a:p>
              <a:endParaRPr lang="en-US"/>
            </a:p>
          </p:txBody>
        </p:sp>
        <p:sp>
          <p:nvSpPr>
            <p:cNvPr id="26641" name="AutoShape 19"/>
            <p:cNvSpPr>
              <a:spLocks noChangeArrowheads="1"/>
            </p:cNvSpPr>
            <p:nvPr/>
          </p:nvSpPr>
          <p:spPr bwMode="auto">
            <a:xfrm>
              <a:off x="3888" y="2240"/>
              <a:ext cx="346" cy="134"/>
            </a:xfrm>
            <a:prstGeom prst="leftRightArrow">
              <a:avLst>
                <a:gd name="adj1" fmla="val 50000"/>
                <a:gd name="adj2" fmla="val 51642"/>
              </a:avLst>
            </a:prstGeom>
            <a:solidFill>
              <a:schemeClr val="accent1"/>
            </a:solidFill>
            <a:ln w="9525">
              <a:solidFill>
                <a:schemeClr val="tx1"/>
              </a:solidFill>
              <a:miter lim="800000"/>
              <a:headEnd/>
              <a:tailEnd/>
            </a:ln>
          </p:spPr>
          <p:txBody>
            <a:bodyPr wrap="none" anchor="ctr"/>
            <a:lstStyle/>
            <a:p>
              <a:endParaRPr lang="en-US"/>
            </a:p>
          </p:txBody>
        </p:sp>
        <p:sp>
          <p:nvSpPr>
            <p:cNvPr id="26642" name="AutoShape 20"/>
            <p:cNvSpPr>
              <a:spLocks noChangeArrowheads="1"/>
            </p:cNvSpPr>
            <p:nvPr/>
          </p:nvSpPr>
          <p:spPr bwMode="auto">
            <a:xfrm rot="-2969076">
              <a:off x="3730" y="1638"/>
              <a:ext cx="359" cy="129"/>
            </a:xfrm>
            <a:prstGeom prst="leftRightArrow">
              <a:avLst>
                <a:gd name="adj1" fmla="val 50000"/>
                <a:gd name="adj2" fmla="val 55659"/>
              </a:avLst>
            </a:prstGeom>
            <a:solidFill>
              <a:schemeClr val="accent1"/>
            </a:solidFill>
            <a:ln w="9525">
              <a:solidFill>
                <a:schemeClr val="tx1"/>
              </a:solidFill>
              <a:miter lim="800000"/>
              <a:headEnd/>
              <a:tailEnd/>
            </a:ln>
          </p:spPr>
          <p:txBody>
            <a:bodyPr wrap="none" anchor="ctr"/>
            <a:lstStyle/>
            <a:p>
              <a:endParaRPr lang="en-US"/>
            </a:p>
          </p:txBody>
        </p:sp>
        <p:sp>
          <p:nvSpPr>
            <p:cNvPr id="26643" name="AutoShape 21"/>
            <p:cNvSpPr>
              <a:spLocks noChangeArrowheads="1"/>
            </p:cNvSpPr>
            <p:nvPr/>
          </p:nvSpPr>
          <p:spPr bwMode="auto">
            <a:xfrm rot="2097744">
              <a:off x="3845" y="2778"/>
              <a:ext cx="345" cy="134"/>
            </a:xfrm>
            <a:prstGeom prst="leftRightArrow">
              <a:avLst>
                <a:gd name="adj1" fmla="val 50000"/>
                <a:gd name="adj2" fmla="val 51493"/>
              </a:avLst>
            </a:prstGeom>
            <a:solidFill>
              <a:schemeClr val="accent1"/>
            </a:solidFill>
            <a:ln w="9525">
              <a:solidFill>
                <a:schemeClr val="tx1"/>
              </a:solidFill>
              <a:miter lim="800000"/>
              <a:headEnd/>
              <a:tailEnd/>
            </a:ln>
          </p:spPr>
          <p:txBody>
            <a:bodyPr wrap="none" anchor="ctr"/>
            <a:lstStyle/>
            <a:p>
              <a:endParaRPr lang="en-US"/>
            </a:p>
          </p:txBody>
        </p:sp>
        <p:sp>
          <p:nvSpPr>
            <p:cNvPr id="26644" name="AutoShape 22"/>
            <p:cNvSpPr>
              <a:spLocks noChangeArrowheads="1"/>
            </p:cNvSpPr>
            <p:nvPr/>
          </p:nvSpPr>
          <p:spPr bwMode="auto">
            <a:xfrm rot="-1581866">
              <a:off x="821" y="2867"/>
              <a:ext cx="345" cy="135"/>
            </a:xfrm>
            <a:prstGeom prst="leftRightArrow">
              <a:avLst>
                <a:gd name="adj1" fmla="val 50000"/>
                <a:gd name="adj2" fmla="val 51111"/>
              </a:avLst>
            </a:prstGeom>
            <a:solidFill>
              <a:schemeClr val="accent1"/>
            </a:solidFill>
            <a:ln w="9525">
              <a:solidFill>
                <a:schemeClr val="tx1"/>
              </a:solidFill>
              <a:miter lim="800000"/>
              <a:headEnd/>
              <a:tailEnd/>
            </a:ln>
          </p:spPr>
          <p:txBody>
            <a:bodyPr wrap="none" anchor="ctr"/>
            <a:lstStyle/>
            <a:p>
              <a:endParaRPr lang="en-US"/>
            </a:p>
          </p:txBody>
        </p:sp>
        <p:sp>
          <p:nvSpPr>
            <p:cNvPr id="26645" name="AutoShape 23"/>
            <p:cNvSpPr>
              <a:spLocks noChangeArrowheads="1"/>
            </p:cNvSpPr>
            <p:nvPr/>
          </p:nvSpPr>
          <p:spPr bwMode="auto">
            <a:xfrm>
              <a:off x="1166" y="1120"/>
              <a:ext cx="2722" cy="179"/>
            </a:xfrm>
            <a:prstGeom prst="leftRightArrow">
              <a:avLst>
                <a:gd name="adj1" fmla="val 50000"/>
                <a:gd name="adj2" fmla="val 304134"/>
              </a:avLst>
            </a:prstGeom>
            <a:noFill/>
            <a:ln w="9525">
              <a:solidFill>
                <a:schemeClr val="accent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grpSp>
      <p:sp>
        <p:nvSpPr>
          <p:cNvPr id="22" name="Footer Placeholder 3"/>
          <p:cNvSpPr>
            <a:spLocks noGrp="1"/>
          </p:cNvSpPr>
          <p:nvPr>
            <p:ph type="ftr" sz="quarter" idx="10"/>
          </p:nvPr>
        </p:nvSpPr>
        <p:spPr>
          <a:xfrm>
            <a:off x="3048000" y="6248400"/>
            <a:ext cx="2971800" cy="457200"/>
          </a:xfrm>
        </p:spPr>
        <p:txBody>
          <a:bodyPr/>
          <a:lstStyle/>
          <a:p>
            <a:r>
              <a:rPr lang="en-US" dirty="0"/>
              <a:t>CSci4211:          Application Layer</a:t>
            </a:r>
          </a:p>
        </p:txBody>
      </p:sp>
      <p:sp>
        <p:nvSpPr>
          <p:cNvPr id="23" name="Slide Number Placeholder 4"/>
          <p:cNvSpPr>
            <a:spLocks noGrp="1"/>
          </p:cNvSpPr>
          <p:nvPr>
            <p:ph type="sldNum" sz="quarter" idx="4294967295"/>
          </p:nvPr>
        </p:nvSpPr>
        <p:spPr>
          <a:xfrm>
            <a:off x="8153400" y="6248400"/>
            <a:ext cx="457200" cy="457200"/>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Comic Sans MS" charset="0"/>
                <a:ea typeface="ＭＳ Ｐゴシック" charset="0"/>
              </a:defRPr>
            </a:lvl1pPr>
            <a:lvl2pPr marL="742950" indent="-285750">
              <a:defRPr sz="2400">
                <a:solidFill>
                  <a:schemeClr val="tx1"/>
                </a:solidFill>
                <a:latin typeface="Comic Sans MS" charset="0"/>
                <a:ea typeface="ＭＳ Ｐゴシック" charset="0"/>
              </a:defRPr>
            </a:lvl2pPr>
            <a:lvl3pPr marL="1143000" indent="-228600">
              <a:defRPr sz="2400">
                <a:solidFill>
                  <a:schemeClr val="tx1"/>
                </a:solidFill>
                <a:latin typeface="Comic Sans MS" charset="0"/>
                <a:ea typeface="ＭＳ Ｐゴシック" charset="0"/>
              </a:defRPr>
            </a:lvl3pPr>
            <a:lvl4pPr marL="1600200" indent="-228600">
              <a:defRPr sz="2400">
                <a:solidFill>
                  <a:schemeClr val="tx1"/>
                </a:solidFill>
                <a:latin typeface="Comic Sans MS" charset="0"/>
                <a:ea typeface="ＭＳ Ｐゴシック" charset="0"/>
              </a:defRPr>
            </a:lvl4pPr>
            <a:lvl5pPr marL="2057400" indent="-228600">
              <a:defRPr sz="2400">
                <a:solidFill>
                  <a:schemeClr val="tx1"/>
                </a:solidFill>
                <a:latin typeface="Comic Sans MS" charset="0"/>
                <a:ea typeface="ＭＳ Ｐゴシック" charset="0"/>
              </a:defRPr>
            </a:lvl5pPr>
            <a:lvl6pPr marL="2514600" indent="-228600" eaLnBrk="0" fontAlgn="base" hangingPunct="0">
              <a:spcBef>
                <a:spcPct val="20000"/>
              </a:spcBef>
              <a:spcAft>
                <a:spcPct val="0"/>
              </a:spcAft>
              <a:buClr>
                <a:schemeClr val="accent2"/>
              </a:buClr>
              <a:buSzPct val="85000"/>
              <a:buFont typeface="ZapfDingbats" charset="0"/>
              <a:defRPr sz="2400">
                <a:solidFill>
                  <a:schemeClr val="tx1"/>
                </a:solidFill>
                <a:latin typeface="Comic Sans MS" charset="0"/>
                <a:ea typeface="ＭＳ Ｐゴシック" charset="0"/>
              </a:defRPr>
            </a:lvl6pPr>
            <a:lvl7pPr marL="2971800" indent="-228600" eaLnBrk="0" fontAlgn="base" hangingPunct="0">
              <a:spcBef>
                <a:spcPct val="20000"/>
              </a:spcBef>
              <a:spcAft>
                <a:spcPct val="0"/>
              </a:spcAft>
              <a:buClr>
                <a:schemeClr val="accent2"/>
              </a:buClr>
              <a:buSzPct val="85000"/>
              <a:buFont typeface="ZapfDingbats" charset="0"/>
              <a:defRPr sz="2400">
                <a:solidFill>
                  <a:schemeClr val="tx1"/>
                </a:solidFill>
                <a:latin typeface="Comic Sans MS" charset="0"/>
                <a:ea typeface="ＭＳ Ｐゴシック" charset="0"/>
              </a:defRPr>
            </a:lvl7pPr>
            <a:lvl8pPr marL="3429000" indent="-228600" eaLnBrk="0" fontAlgn="base" hangingPunct="0">
              <a:spcBef>
                <a:spcPct val="20000"/>
              </a:spcBef>
              <a:spcAft>
                <a:spcPct val="0"/>
              </a:spcAft>
              <a:buClr>
                <a:schemeClr val="accent2"/>
              </a:buClr>
              <a:buSzPct val="85000"/>
              <a:buFont typeface="ZapfDingbats" charset="0"/>
              <a:defRPr sz="2400">
                <a:solidFill>
                  <a:schemeClr val="tx1"/>
                </a:solidFill>
                <a:latin typeface="Comic Sans MS" charset="0"/>
                <a:ea typeface="ＭＳ Ｐゴシック" charset="0"/>
              </a:defRPr>
            </a:lvl8pPr>
            <a:lvl9pPr marL="3886200" indent="-228600" eaLnBrk="0" fontAlgn="base" hangingPunct="0">
              <a:spcBef>
                <a:spcPct val="20000"/>
              </a:spcBef>
              <a:spcAft>
                <a:spcPct val="0"/>
              </a:spcAft>
              <a:buClr>
                <a:schemeClr val="accent2"/>
              </a:buClr>
              <a:buSzPct val="85000"/>
              <a:buFont typeface="ZapfDingbats" charset="0"/>
              <a:defRPr sz="2400">
                <a:solidFill>
                  <a:schemeClr val="tx1"/>
                </a:solidFill>
                <a:latin typeface="Comic Sans MS" charset="0"/>
                <a:ea typeface="ＭＳ Ｐゴシック" charset="0"/>
              </a:defRPr>
            </a:lvl9pPr>
          </a:lstStyle>
          <a:p>
            <a:fld id="{24283044-FD4B-A246-A91B-05993B17F48F}" type="slidenum">
              <a:rPr lang="en-US" sz="1400"/>
              <a:pPr/>
              <a:t>20</a:t>
            </a:fld>
            <a:endParaRPr lang="en-US" sz="1400"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p:txBody>
          <a:bodyPr/>
          <a:lstStyle/>
          <a:p>
            <a:r>
              <a:rPr lang="en-US" dirty="0"/>
              <a:t>CSci4211:          Application Layer</a:t>
            </a:r>
          </a:p>
        </p:txBody>
      </p:sp>
      <p:sp>
        <p:nvSpPr>
          <p:cNvPr id="6" name="Slide Number Placeholder 4"/>
          <p:cNvSpPr>
            <a:spLocks noGrp="1"/>
          </p:cNvSpPr>
          <p:nvPr>
            <p:ph type="sldNum" sz="quarter" idx="11"/>
          </p:nvPr>
        </p:nvSpPr>
        <p:spPr/>
        <p:txBody>
          <a:bodyPr/>
          <a:lstStyle/>
          <a:p>
            <a:fld id="{7E6C52D5-0E13-41E2-A682-9A7E5AF81214}" type="slidenum">
              <a:rPr lang="en-US"/>
              <a:pPr/>
              <a:t>21</a:t>
            </a:fld>
            <a:endParaRPr lang="en-US"/>
          </a:p>
        </p:txBody>
      </p:sp>
      <p:sp>
        <p:nvSpPr>
          <p:cNvPr id="82946" name="Rectangle 2"/>
          <p:cNvSpPr>
            <a:spLocks noGrp="1" noChangeArrowheads="1"/>
          </p:cNvSpPr>
          <p:nvPr>
            <p:ph type="title"/>
          </p:nvPr>
        </p:nvSpPr>
        <p:spPr>
          <a:xfrm>
            <a:off x="762000" y="228600"/>
            <a:ext cx="7772400" cy="1143000"/>
          </a:xfrm>
        </p:spPr>
        <p:txBody>
          <a:bodyPr/>
          <a:lstStyle/>
          <a:p>
            <a:r>
              <a:rPr lang="en-US" dirty="0"/>
              <a:t>Network Transport Services</a:t>
            </a:r>
          </a:p>
        </p:txBody>
      </p:sp>
      <p:sp>
        <p:nvSpPr>
          <p:cNvPr id="82947" name="Rectangle 3"/>
          <p:cNvSpPr>
            <a:spLocks noGrp="1" noChangeArrowheads="1"/>
          </p:cNvSpPr>
          <p:nvPr>
            <p:ph type="body" idx="1"/>
          </p:nvPr>
        </p:nvSpPr>
        <p:spPr>
          <a:xfrm>
            <a:off x="685800" y="1828800"/>
            <a:ext cx="7772400" cy="3886200"/>
          </a:xfrm>
        </p:spPr>
        <p:txBody>
          <a:bodyPr/>
          <a:lstStyle/>
          <a:p>
            <a:r>
              <a:rPr lang="en-US" sz="2400" dirty="0"/>
              <a:t>Connection-Oriented, Reliable Service</a:t>
            </a:r>
          </a:p>
          <a:p>
            <a:pPr lvl="1"/>
            <a:r>
              <a:rPr lang="en-US" dirty="0"/>
              <a:t>Mimic “dedicated link”</a:t>
            </a:r>
          </a:p>
          <a:p>
            <a:pPr lvl="1"/>
            <a:r>
              <a:rPr lang="en-US" dirty="0"/>
              <a:t>Messages delivered in correct order, without errors</a:t>
            </a:r>
          </a:p>
          <a:p>
            <a:pPr lvl="1"/>
            <a:r>
              <a:rPr lang="en-US" dirty="0"/>
              <a:t>Transport service aware of connection in progress</a:t>
            </a:r>
          </a:p>
          <a:p>
            <a:pPr lvl="2"/>
            <a:r>
              <a:rPr lang="en-US" dirty="0" err="1"/>
              <a:t>Stateful</a:t>
            </a:r>
            <a:r>
              <a:rPr lang="en-US" dirty="0"/>
              <a:t>, some “state” information must be maintained</a:t>
            </a:r>
          </a:p>
          <a:p>
            <a:pPr lvl="1"/>
            <a:r>
              <a:rPr lang="en-US" dirty="0"/>
              <a:t>Require explicit connection setup and teardown </a:t>
            </a:r>
          </a:p>
          <a:p>
            <a:r>
              <a:rPr lang="en-US" sz="2400" dirty="0"/>
              <a:t>Connectionless, Unreliable Service</a:t>
            </a:r>
            <a:r>
              <a:rPr lang="en-US" dirty="0"/>
              <a:t> </a:t>
            </a:r>
          </a:p>
          <a:p>
            <a:pPr lvl="1"/>
            <a:r>
              <a:rPr lang="en-US" dirty="0"/>
              <a:t>Messages treated as independent</a:t>
            </a:r>
          </a:p>
          <a:p>
            <a:pPr lvl="1"/>
            <a:r>
              <a:rPr lang="en-US" dirty="0"/>
              <a:t>Messages may be lost, or delivered out of order</a:t>
            </a:r>
          </a:p>
          <a:p>
            <a:pPr lvl="1"/>
            <a:r>
              <a:rPr lang="en-US" dirty="0"/>
              <a:t>No connection setup or teardown, “stateless”</a:t>
            </a:r>
          </a:p>
          <a:p>
            <a:pPr>
              <a:buFontTx/>
              <a:buNone/>
            </a:pPr>
            <a:endParaRPr lang="en-US" dirty="0"/>
          </a:p>
        </p:txBody>
      </p:sp>
      <p:sp>
        <p:nvSpPr>
          <p:cNvPr id="82948" name="Text Box 4"/>
          <p:cNvSpPr txBox="1">
            <a:spLocks noChangeArrowheads="1"/>
          </p:cNvSpPr>
          <p:nvPr/>
        </p:nvSpPr>
        <p:spPr bwMode="auto">
          <a:xfrm>
            <a:off x="609600" y="1219200"/>
            <a:ext cx="6596063"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dirty="0">
                <a:latin typeface="Comic Sans MS" pitchFamily="66" charset="0"/>
              </a:rPr>
              <a:t>end host to end host communication services</a:t>
            </a:r>
            <a:r>
              <a:rPr lang="en-US" dirty="0"/>
              <a:t> </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0"/>
          </p:nvPr>
        </p:nvSpPr>
        <p:spPr/>
        <p:txBody>
          <a:bodyPr/>
          <a:lstStyle/>
          <a:p>
            <a:r>
              <a:rPr lang="en-US"/>
              <a:t>CSci4211:          Application Layer</a:t>
            </a:r>
          </a:p>
        </p:txBody>
      </p:sp>
      <p:sp>
        <p:nvSpPr>
          <p:cNvPr id="6" name="Slide Number Placeholder 5"/>
          <p:cNvSpPr>
            <a:spLocks noGrp="1"/>
          </p:cNvSpPr>
          <p:nvPr>
            <p:ph type="sldNum" sz="quarter" idx="11"/>
          </p:nvPr>
        </p:nvSpPr>
        <p:spPr/>
        <p:txBody>
          <a:bodyPr/>
          <a:lstStyle/>
          <a:p>
            <a:fld id="{2BD9C09C-20A6-4C22-B933-7A42576DB451}" type="slidenum">
              <a:rPr lang="en-US"/>
              <a:pPr/>
              <a:t>22</a:t>
            </a:fld>
            <a:endParaRPr lang="en-US"/>
          </a:p>
        </p:txBody>
      </p:sp>
      <p:sp>
        <p:nvSpPr>
          <p:cNvPr id="79874" name="Rectangle 2"/>
          <p:cNvSpPr>
            <a:spLocks noGrp="1" noChangeArrowheads="1"/>
          </p:cNvSpPr>
          <p:nvPr>
            <p:ph type="title"/>
          </p:nvPr>
        </p:nvSpPr>
        <p:spPr>
          <a:xfrm>
            <a:off x="609600" y="152400"/>
            <a:ext cx="7772400" cy="1143000"/>
          </a:xfrm>
        </p:spPr>
        <p:txBody>
          <a:bodyPr/>
          <a:lstStyle/>
          <a:p>
            <a:r>
              <a:rPr lang="en-US" sz="3200" dirty="0"/>
              <a:t>Internet Transport Protocols</a:t>
            </a:r>
            <a:endParaRPr lang="en-US" dirty="0"/>
          </a:p>
        </p:txBody>
      </p:sp>
      <p:sp>
        <p:nvSpPr>
          <p:cNvPr id="79875" name="Rectangle 3"/>
          <p:cNvSpPr>
            <a:spLocks noGrp="1" noChangeArrowheads="1"/>
          </p:cNvSpPr>
          <p:nvPr>
            <p:ph type="body" sz="half" idx="1"/>
          </p:nvPr>
        </p:nvSpPr>
        <p:spPr>
          <a:xfrm>
            <a:off x="685800" y="1981200"/>
            <a:ext cx="4095750" cy="4114800"/>
          </a:xfrm>
        </p:spPr>
        <p:txBody>
          <a:bodyPr/>
          <a:lstStyle/>
          <a:p>
            <a:pPr>
              <a:buFontTx/>
              <a:buNone/>
            </a:pPr>
            <a:r>
              <a:rPr lang="en-US" sz="2400" u="sng">
                <a:solidFill>
                  <a:srgbClr val="FF0000"/>
                </a:solidFill>
              </a:rPr>
              <a:t>TCP service:</a:t>
            </a:r>
            <a:endParaRPr lang="en-US" sz="2400"/>
          </a:p>
          <a:p>
            <a:r>
              <a:rPr lang="en-US" sz="2000" i="1">
                <a:solidFill>
                  <a:schemeClr val="accent2"/>
                </a:solidFill>
              </a:rPr>
              <a:t>connection-oriented:</a:t>
            </a:r>
            <a:r>
              <a:rPr lang="en-US" sz="2000"/>
              <a:t> setup required between client, server</a:t>
            </a:r>
          </a:p>
          <a:p>
            <a:r>
              <a:rPr lang="en-US" sz="2000" i="1">
                <a:solidFill>
                  <a:schemeClr val="accent2"/>
                </a:solidFill>
              </a:rPr>
              <a:t>reliable transport </a:t>
            </a:r>
            <a:r>
              <a:rPr lang="en-US" sz="2000"/>
              <a:t>between sender and receiver</a:t>
            </a:r>
            <a:endParaRPr lang="en-US" sz="2000">
              <a:solidFill>
                <a:schemeClr val="accent2"/>
              </a:solidFill>
            </a:endParaRPr>
          </a:p>
          <a:p>
            <a:r>
              <a:rPr lang="en-US" sz="2000" i="1">
                <a:solidFill>
                  <a:schemeClr val="accent2"/>
                </a:solidFill>
              </a:rPr>
              <a:t>flow control:</a:t>
            </a:r>
            <a:r>
              <a:rPr lang="en-US" sz="2000"/>
              <a:t> sender won’t overwhelm receiver</a:t>
            </a:r>
          </a:p>
          <a:p>
            <a:r>
              <a:rPr lang="en-US" sz="2000" i="1">
                <a:solidFill>
                  <a:schemeClr val="accent2"/>
                </a:solidFill>
              </a:rPr>
              <a:t>congestion control:</a:t>
            </a:r>
            <a:r>
              <a:rPr lang="en-US" sz="2000"/>
              <a:t> throttle sender when network overloaded</a:t>
            </a:r>
          </a:p>
        </p:txBody>
      </p:sp>
      <p:sp>
        <p:nvSpPr>
          <p:cNvPr id="79876" name="Rectangle 4"/>
          <p:cNvSpPr>
            <a:spLocks noGrp="1" noChangeArrowheads="1"/>
          </p:cNvSpPr>
          <p:nvPr>
            <p:ph type="body" sz="half" idx="2"/>
          </p:nvPr>
        </p:nvSpPr>
        <p:spPr>
          <a:xfrm>
            <a:off x="4733925" y="1943100"/>
            <a:ext cx="3419475" cy="4076700"/>
          </a:xfrm>
          <a:solidFill>
            <a:schemeClr val="bg1"/>
          </a:solidFill>
        </p:spPr>
        <p:txBody>
          <a:bodyPr/>
          <a:lstStyle/>
          <a:p>
            <a:pPr>
              <a:lnSpc>
                <a:spcPct val="90000"/>
              </a:lnSpc>
              <a:buFontTx/>
              <a:buNone/>
            </a:pPr>
            <a:r>
              <a:rPr lang="en-US" u="sng">
                <a:solidFill>
                  <a:srgbClr val="FF0000"/>
                </a:solidFill>
              </a:rPr>
              <a:t>UDP service:</a:t>
            </a:r>
            <a:endParaRPr lang="en-US"/>
          </a:p>
          <a:p>
            <a:pPr>
              <a:lnSpc>
                <a:spcPct val="90000"/>
              </a:lnSpc>
            </a:pPr>
            <a:r>
              <a:rPr lang="en-US" sz="2400">
                <a:solidFill>
                  <a:schemeClr val="accent2"/>
                </a:solidFill>
              </a:rPr>
              <a:t>unreliable data transfer</a:t>
            </a:r>
            <a:r>
              <a:rPr lang="en-US" sz="2400"/>
              <a:t> between sender and receiver</a:t>
            </a:r>
          </a:p>
          <a:p>
            <a:pPr>
              <a:lnSpc>
                <a:spcPct val="90000"/>
              </a:lnSpc>
            </a:pPr>
            <a:r>
              <a:rPr lang="en-US" sz="2400"/>
              <a:t>does not provide: connection setup, reliability, flow control, congestion control</a:t>
            </a:r>
          </a:p>
          <a:p>
            <a:pPr>
              <a:lnSpc>
                <a:spcPct val="90000"/>
              </a:lnSpc>
            </a:pPr>
            <a:endParaRPr lang="en-US" sz="2400"/>
          </a:p>
          <a:p>
            <a:pPr>
              <a:lnSpc>
                <a:spcPct val="90000"/>
              </a:lnSpc>
              <a:buFontTx/>
              <a:buNone/>
            </a:pPr>
            <a:r>
              <a:rPr lang="en-US" sz="2400"/>
              <a:t>Q:Why UDP?</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60" name="Rectangle 2"/>
          <p:cNvSpPr>
            <a:spLocks noGrp="1" noChangeArrowheads="1"/>
          </p:cNvSpPr>
          <p:nvPr>
            <p:ph type="title"/>
          </p:nvPr>
        </p:nvSpPr>
        <p:spPr>
          <a:xfrm>
            <a:off x="533400" y="0"/>
            <a:ext cx="8305800" cy="1143000"/>
          </a:xfrm>
        </p:spPr>
        <p:txBody>
          <a:bodyPr/>
          <a:lstStyle/>
          <a:p>
            <a:r>
              <a:rPr lang="en-US" sz="3200"/>
              <a:t>What transport service does an app need?</a:t>
            </a:r>
            <a:endParaRPr lang="en-US"/>
          </a:p>
        </p:txBody>
      </p:sp>
      <p:sp>
        <p:nvSpPr>
          <p:cNvPr id="45061" name="Rectangle 3"/>
          <p:cNvSpPr>
            <a:spLocks noGrp="1" noChangeArrowheads="1"/>
          </p:cNvSpPr>
          <p:nvPr>
            <p:ph type="body" sz="half" idx="1"/>
          </p:nvPr>
        </p:nvSpPr>
        <p:spPr>
          <a:xfrm>
            <a:off x="379413" y="1141413"/>
            <a:ext cx="4316412" cy="2797175"/>
          </a:xfrm>
        </p:spPr>
        <p:txBody>
          <a:bodyPr/>
          <a:lstStyle/>
          <a:p>
            <a:pPr>
              <a:lnSpc>
                <a:spcPct val="90000"/>
              </a:lnSpc>
              <a:buFont typeface="ZapfDingbats" pitchFamily="82" charset="2"/>
              <a:buNone/>
            </a:pPr>
            <a:r>
              <a:rPr lang="en-US" sz="2400">
                <a:solidFill>
                  <a:srgbClr val="FF0000"/>
                </a:solidFill>
              </a:rPr>
              <a:t>Data loss</a:t>
            </a:r>
            <a:endParaRPr lang="en-US" sz="2400"/>
          </a:p>
          <a:p>
            <a:pPr>
              <a:lnSpc>
                <a:spcPct val="90000"/>
              </a:lnSpc>
            </a:pPr>
            <a:r>
              <a:rPr lang="en-US" sz="2400"/>
              <a:t>some apps (e.g., audio) can tolerate some loss</a:t>
            </a:r>
          </a:p>
          <a:p>
            <a:pPr>
              <a:lnSpc>
                <a:spcPct val="90000"/>
              </a:lnSpc>
            </a:pPr>
            <a:r>
              <a:rPr lang="en-US" sz="2400"/>
              <a:t>other apps (e.g., file transfer, telnet) require 100% reliable data transfer</a:t>
            </a:r>
            <a:r>
              <a:rPr lang="en-US"/>
              <a:t> </a:t>
            </a:r>
          </a:p>
        </p:txBody>
      </p:sp>
      <p:sp>
        <p:nvSpPr>
          <p:cNvPr id="45062" name="Rectangle 4"/>
          <p:cNvSpPr>
            <a:spLocks noGrp="1" noChangeArrowheads="1"/>
          </p:cNvSpPr>
          <p:nvPr>
            <p:ph type="body" sz="half" idx="2"/>
          </p:nvPr>
        </p:nvSpPr>
        <p:spPr>
          <a:xfrm>
            <a:off x="404813" y="3724275"/>
            <a:ext cx="3810000" cy="2443163"/>
          </a:xfrm>
        </p:spPr>
        <p:txBody>
          <a:bodyPr/>
          <a:lstStyle/>
          <a:p>
            <a:pPr>
              <a:lnSpc>
                <a:spcPct val="90000"/>
              </a:lnSpc>
              <a:buFont typeface="ZapfDingbats" pitchFamily="82" charset="2"/>
              <a:buNone/>
            </a:pPr>
            <a:r>
              <a:rPr lang="en-US" sz="2400">
                <a:solidFill>
                  <a:srgbClr val="FF0000"/>
                </a:solidFill>
              </a:rPr>
              <a:t>Timing</a:t>
            </a:r>
            <a:endParaRPr lang="en-US" sz="2400"/>
          </a:p>
          <a:p>
            <a:pPr>
              <a:lnSpc>
                <a:spcPct val="90000"/>
              </a:lnSpc>
            </a:pPr>
            <a:r>
              <a:rPr lang="en-US" sz="2400"/>
              <a:t>some apps (e.g., Internet telephony, interactive games) require low delay to be “effective”</a:t>
            </a:r>
          </a:p>
        </p:txBody>
      </p:sp>
      <p:sp>
        <p:nvSpPr>
          <p:cNvPr id="45063" name="Rectangle 5"/>
          <p:cNvSpPr>
            <a:spLocks noChangeArrowheads="1"/>
          </p:cNvSpPr>
          <p:nvPr/>
        </p:nvSpPr>
        <p:spPr bwMode="auto">
          <a:xfrm>
            <a:off x="4860925" y="1090613"/>
            <a:ext cx="4283075" cy="3656012"/>
          </a:xfrm>
          <a:prstGeom prst="rect">
            <a:avLst/>
          </a:prstGeom>
          <a:noFill/>
          <a:ln w="9525">
            <a:noFill/>
            <a:miter lim="800000"/>
            <a:headEnd/>
            <a:tailEnd/>
          </a:ln>
        </p:spPr>
        <p:txBody>
          <a:bodyPr/>
          <a:lstStyle/>
          <a:p>
            <a:pPr marL="342900" indent="-342900"/>
            <a:r>
              <a:rPr lang="en-US">
                <a:solidFill>
                  <a:srgbClr val="FF0000"/>
                </a:solidFill>
              </a:rPr>
              <a:t>Throughput</a:t>
            </a:r>
          </a:p>
          <a:p>
            <a:pPr marL="342900" indent="-342900">
              <a:buFont typeface="ZapfDingbats" pitchFamily="82" charset="2"/>
              <a:buChar char="r"/>
            </a:pPr>
            <a:r>
              <a:rPr lang="en-US"/>
              <a:t>some apps (e.g., multimedia) require minimum amount of throughput to be “effective”</a:t>
            </a:r>
          </a:p>
          <a:p>
            <a:pPr marL="342900" indent="-342900">
              <a:buFont typeface="ZapfDingbats" pitchFamily="82" charset="2"/>
              <a:buChar char="r"/>
            </a:pPr>
            <a:r>
              <a:rPr lang="en-US"/>
              <a:t>other apps (“elastic apps”) make use of whatever throughput they get </a:t>
            </a:r>
          </a:p>
          <a:p>
            <a:pPr marL="342900" indent="-342900"/>
            <a:r>
              <a:rPr lang="en-US">
                <a:solidFill>
                  <a:srgbClr val="FF0000"/>
                </a:solidFill>
              </a:rPr>
              <a:t>Security</a:t>
            </a:r>
          </a:p>
          <a:p>
            <a:pPr marL="342900" indent="-342900">
              <a:buFont typeface="ZapfDingbats" pitchFamily="82" charset="2"/>
              <a:buChar char="r"/>
            </a:pPr>
            <a:r>
              <a:rPr lang="en-US"/>
              <a:t>Encryption, data integrity, …</a:t>
            </a:r>
          </a:p>
        </p:txBody>
      </p:sp>
      <p:sp>
        <p:nvSpPr>
          <p:cNvPr id="8" name="Slide Number Placeholder 6"/>
          <p:cNvSpPr txBox="1">
            <a:spLocks/>
          </p:cNvSpPr>
          <p:nvPr/>
        </p:nvSpPr>
        <p:spPr bwMode="auto">
          <a:xfrm>
            <a:off x="8305800" y="6400800"/>
            <a:ext cx="4572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marL="0" marR="0" lvl="0" indent="0" algn="r" defTabSz="914400" rtl="0" eaLnBrk="0" fontAlgn="base" latinLnBrk="0" hangingPunct="0">
              <a:lnSpc>
                <a:spcPct val="100000"/>
              </a:lnSpc>
              <a:spcBef>
                <a:spcPct val="0"/>
              </a:spcBef>
              <a:spcAft>
                <a:spcPct val="0"/>
              </a:spcAft>
              <a:buClrTx/>
              <a:buSzTx/>
              <a:buFontTx/>
              <a:buNone/>
              <a:tabLst/>
              <a:defRPr/>
            </a:pPr>
            <a:fld id="{9C6ACAB4-F9DF-423C-A7C8-D49AD352E41B}" type="slidenum">
              <a:rPr kumimoji="0" lang="en-US" sz="1200" b="0" i="0" u="none" strike="noStrike" kern="1200" cap="none" spc="0" normalizeH="0" baseline="0" noProof="0" smtClean="0">
                <a:ln>
                  <a:noFill/>
                </a:ln>
                <a:solidFill>
                  <a:schemeClr val="tx1"/>
                </a:solidFill>
                <a:effectLst/>
                <a:uLnTx/>
                <a:uFillTx/>
                <a:latin typeface="+mn-lt"/>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23</a:t>
            </a:fld>
            <a:endParaRPr kumimoji="0" lang="en-US" sz="1200" b="0" i="0" u="none" strike="noStrike" kern="1200" cap="none" spc="0" normalizeH="0" baseline="0" noProof="0" dirty="0">
              <a:ln>
                <a:noFill/>
              </a:ln>
              <a:solidFill>
                <a:schemeClr val="tx1"/>
              </a:solidFill>
              <a:effectLst/>
              <a:uLnTx/>
              <a:uFillTx/>
              <a:latin typeface="+mn-lt"/>
              <a:ea typeface="+mn-ea"/>
              <a:cs typeface="+mn-cs"/>
            </a:endParaRPr>
          </a:p>
        </p:txBody>
      </p:sp>
      <p:sp>
        <p:nvSpPr>
          <p:cNvPr id="9" name="Footer Placeholder 4"/>
          <p:cNvSpPr>
            <a:spLocks noGrp="1"/>
          </p:cNvSpPr>
          <p:nvPr>
            <p:ph type="ftr" sz="quarter" idx="10"/>
          </p:nvPr>
        </p:nvSpPr>
        <p:spPr>
          <a:xfrm>
            <a:off x="3048000" y="6248400"/>
            <a:ext cx="2971800" cy="457200"/>
          </a:xfrm>
        </p:spPr>
        <p:txBody>
          <a:bodyPr/>
          <a:lstStyle/>
          <a:p>
            <a:r>
              <a:rPr lang="en-US" dirty="0"/>
              <a:t>CSci4211:          Application Layer</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Footer Placeholder 2"/>
          <p:cNvSpPr>
            <a:spLocks noGrp="1"/>
          </p:cNvSpPr>
          <p:nvPr>
            <p:ph type="ftr" sz="quarter" idx="10"/>
          </p:nvPr>
        </p:nvSpPr>
        <p:spPr/>
        <p:txBody>
          <a:bodyPr/>
          <a:lstStyle/>
          <a:p>
            <a:r>
              <a:rPr lang="en-US"/>
              <a:t>CSci4211:          Application Layer</a:t>
            </a:r>
          </a:p>
        </p:txBody>
      </p:sp>
      <p:sp>
        <p:nvSpPr>
          <p:cNvPr id="16" name="Slide Number Placeholder 3"/>
          <p:cNvSpPr>
            <a:spLocks noGrp="1"/>
          </p:cNvSpPr>
          <p:nvPr>
            <p:ph type="sldNum" sz="quarter" idx="11"/>
          </p:nvPr>
        </p:nvSpPr>
        <p:spPr/>
        <p:txBody>
          <a:bodyPr/>
          <a:lstStyle/>
          <a:p>
            <a:fld id="{98870F65-D8F0-4690-ADC5-5A41DB176751}" type="slidenum">
              <a:rPr lang="en-US"/>
              <a:pPr/>
              <a:t>24</a:t>
            </a:fld>
            <a:endParaRPr lang="en-US"/>
          </a:p>
        </p:txBody>
      </p:sp>
      <p:sp>
        <p:nvSpPr>
          <p:cNvPr id="45058" name="Rectangle 2"/>
          <p:cNvSpPr>
            <a:spLocks noGrp="1" noChangeArrowheads="1"/>
          </p:cNvSpPr>
          <p:nvPr>
            <p:ph type="title"/>
          </p:nvPr>
        </p:nvSpPr>
        <p:spPr>
          <a:xfrm>
            <a:off x="533400" y="228600"/>
            <a:ext cx="8201025" cy="1143000"/>
          </a:xfrm>
        </p:spPr>
        <p:txBody>
          <a:bodyPr/>
          <a:lstStyle/>
          <a:p>
            <a:r>
              <a:rPr lang="en-US" sz="2800"/>
              <a:t>Transport service requirements of common apps</a:t>
            </a:r>
            <a:endParaRPr lang="en-US"/>
          </a:p>
        </p:txBody>
      </p:sp>
      <p:sp>
        <p:nvSpPr>
          <p:cNvPr id="45059" name="Text Box 3"/>
          <p:cNvSpPr txBox="1">
            <a:spLocks noChangeArrowheads="1"/>
          </p:cNvSpPr>
          <p:nvPr/>
        </p:nvSpPr>
        <p:spPr bwMode="auto">
          <a:xfrm>
            <a:off x="838200" y="1447800"/>
            <a:ext cx="2286000" cy="34778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r>
              <a:rPr lang="en-US" sz="2000" b="1" dirty="0">
                <a:latin typeface="Arial" charset="0"/>
              </a:rPr>
              <a:t>Application</a:t>
            </a:r>
            <a:endParaRPr lang="en-US" sz="2000" dirty="0">
              <a:latin typeface="Arial" charset="0"/>
            </a:endParaRPr>
          </a:p>
          <a:p>
            <a:endParaRPr lang="en-US" sz="2000" dirty="0">
              <a:latin typeface="Arial" charset="0"/>
            </a:endParaRPr>
          </a:p>
          <a:p>
            <a:r>
              <a:rPr lang="en-US" sz="2000" dirty="0">
                <a:latin typeface="Arial" charset="0"/>
              </a:rPr>
              <a:t>file transfer</a:t>
            </a:r>
          </a:p>
          <a:p>
            <a:r>
              <a:rPr lang="en-US" sz="2000" dirty="0">
                <a:latin typeface="Arial" charset="0"/>
              </a:rPr>
              <a:t>e-mail</a:t>
            </a:r>
          </a:p>
          <a:p>
            <a:r>
              <a:rPr lang="en-US" sz="2000" dirty="0">
                <a:latin typeface="Arial" charset="0"/>
              </a:rPr>
              <a:t>Web documents</a:t>
            </a:r>
          </a:p>
          <a:p>
            <a:r>
              <a:rPr lang="en-US" sz="2000" dirty="0">
                <a:latin typeface="Arial" charset="0"/>
              </a:rPr>
              <a:t>real-time audio/video</a:t>
            </a:r>
          </a:p>
          <a:p>
            <a:endParaRPr lang="en-US" sz="2000" dirty="0">
              <a:latin typeface="Arial" charset="0"/>
            </a:endParaRPr>
          </a:p>
          <a:p>
            <a:r>
              <a:rPr lang="en-US" sz="2000" dirty="0">
                <a:latin typeface="Arial" charset="0"/>
              </a:rPr>
              <a:t>stored audio/video</a:t>
            </a:r>
          </a:p>
          <a:p>
            <a:r>
              <a:rPr lang="en-US" sz="2000" dirty="0">
                <a:latin typeface="Arial" charset="0"/>
              </a:rPr>
              <a:t>interactive games</a:t>
            </a:r>
          </a:p>
          <a:p>
            <a:r>
              <a:rPr lang="en-US" sz="2000" dirty="0">
                <a:latin typeface="Arial" charset="0"/>
              </a:rPr>
              <a:t>Instant messaging</a:t>
            </a:r>
            <a:endParaRPr lang="en-US" dirty="0"/>
          </a:p>
        </p:txBody>
      </p:sp>
      <p:sp>
        <p:nvSpPr>
          <p:cNvPr id="45060" name="Text Box 4"/>
          <p:cNvSpPr txBox="1">
            <a:spLocks noChangeArrowheads="1"/>
          </p:cNvSpPr>
          <p:nvPr/>
        </p:nvSpPr>
        <p:spPr bwMode="auto">
          <a:xfrm>
            <a:off x="2949575" y="1763713"/>
            <a:ext cx="1566863" cy="31400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sz="2000" b="1">
                <a:latin typeface="Arial" charset="0"/>
              </a:rPr>
              <a:t>Data loss</a:t>
            </a:r>
            <a:endParaRPr lang="en-US" sz="2000">
              <a:latin typeface="Arial" charset="0"/>
            </a:endParaRPr>
          </a:p>
          <a:p>
            <a:endParaRPr lang="en-US" sz="2000">
              <a:latin typeface="Arial" charset="0"/>
            </a:endParaRPr>
          </a:p>
          <a:p>
            <a:r>
              <a:rPr lang="en-US" sz="2000">
                <a:latin typeface="Arial" charset="0"/>
              </a:rPr>
              <a:t>no loss</a:t>
            </a:r>
          </a:p>
          <a:p>
            <a:r>
              <a:rPr lang="en-US" sz="2000">
                <a:latin typeface="Arial" charset="0"/>
              </a:rPr>
              <a:t>no loss</a:t>
            </a:r>
          </a:p>
          <a:p>
            <a:r>
              <a:rPr lang="en-US" sz="2000">
                <a:latin typeface="Arial" charset="0"/>
              </a:rPr>
              <a:t>loss-tolerant</a:t>
            </a:r>
          </a:p>
          <a:p>
            <a:r>
              <a:rPr lang="en-US" sz="2000">
                <a:latin typeface="Arial" charset="0"/>
              </a:rPr>
              <a:t>loss-tolerant</a:t>
            </a:r>
          </a:p>
          <a:p>
            <a:endParaRPr lang="en-US" sz="2000">
              <a:latin typeface="Arial" charset="0"/>
            </a:endParaRPr>
          </a:p>
          <a:p>
            <a:r>
              <a:rPr lang="en-US" sz="2000">
                <a:latin typeface="Arial" charset="0"/>
              </a:rPr>
              <a:t>loss-tolerant</a:t>
            </a:r>
          </a:p>
          <a:p>
            <a:r>
              <a:rPr lang="en-US" sz="2000">
                <a:latin typeface="Arial" charset="0"/>
              </a:rPr>
              <a:t>loss-tolerant</a:t>
            </a:r>
          </a:p>
          <a:p>
            <a:r>
              <a:rPr lang="en-US" sz="2000">
                <a:latin typeface="Arial" charset="0"/>
              </a:rPr>
              <a:t>no loss</a:t>
            </a:r>
            <a:endParaRPr lang="en-US"/>
          </a:p>
        </p:txBody>
      </p:sp>
      <p:sp>
        <p:nvSpPr>
          <p:cNvPr id="45061" name="Text Box 5"/>
          <p:cNvSpPr txBox="1">
            <a:spLocks noChangeArrowheads="1"/>
          </p:cNvSpPr>
          <p:nvPr/>
        </p:nvSpPr>
        <p:spPr bwMode="auto">
          <a:xfrm>
            <a:off x="4673600" y="1763713"/>
            <a:ext cx="2062163" cy="31400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r>
              <a:rPr lang="en-US" sz="2000" b="1">
                <a:latin typeface="Arial" charset="0"/>
              </a:rPr>
              <a:t>Bandwidth</a:t>
            </a:r>
            <a:endParaRPr lang="en-US" sz="2000">
              <a:latin typeface="Arial" charset="0"/>
            </a:endParaRPr>
          </a:p>
          <a:p>
            <a:endParaRPr lang="en-US" sz="2000">
              <a:latin typeface="Arial" charset="0"/>
            </a:endParaRPr>
          </a:p>
          <a:p>
            <a:r>
              <a:rPr lang="en-US" sz="2000">
                <a:latin typeface="Arial" charset="0"/>
              </a:rPr>
              <a:t>elastic</a:t>
            </a:r>
          </a:p>
          <a:p>
            <a:r>
              <a:rPr lang="en-US" sz="2000">
                <a:latin typeface="Arial" charset="0"/>
              </a:rPr>
              <a:t>elastic</a:t>
            </a:r>
          </a:p>
          <a:p>
            <a:r>
              <a:rPr lang="en-US" sz="2000">
                <a:latin typeface="Arial" charset="0"/>
              </a:rPr>
              <a:t>elastic</a:t>
            </a:r>
          </a:p>
          <a:p>
            <a:r>
              <a:rPr lang="en-US" sz="2000">
                <a:latin typeface="Arial" charset="0"/>
              </a:rPr>
              <a:t>audio: 5Kb-1Mb</a:t>
            </a:r>
          </a:p>
          <a:p>
            <a:r>
              <a:rPr lang="en-US" sz="2000">
                <a:latin typeface="Arial" charset="0"/>
              </a:rPr>
              <a:t>video:10Kb-5Mb</a:t>
            </a:r>
          </a:p>
          <a:p>
            <a:r>
              <a:rPr lang="en-US" sz="2000">
                <a:latin typeface="Arial" charset="0"/>
              </a:rPr>
              <a:t>same as above </a:t>
            </a:r>
          </a:p>
          <a:p>
            <a:r>
              <a:rPr lang="en-US" sz="2000">
                <a:latin typeface="Arial" charset="0"/>
              </a:rPr>
              <a:t>few Kbps up</a:t>
            </a:r>
          </a:p>
          <a:p>
            <a:r>
              <a:rPr lang="en-US" sz="2000">
                <a:latin typeface="Arial" charset="0"/>
              </a:rPr>
              <a:t>elastic</a:t>
            </a:r>
          </a:p>
        </p:txBody>
      </p:sp>
      <p:sp>
        <p:nvSpPr>
          <p:cNvPr id="45062" name="Text Box 6"/>
          <p:cNvSpPr txBox="1">
            <a:spLocks noChangeArrowheads="1"/>
          </p:cNvSpPr>
          <p:nvPr/>
        </p:nvSpPr>
        <p:spPr bwMode="auto">
          <a:xfrm>
            <a:off x="6616700" y="1744663"/>
            <a:ext cx="2062163" cy="31400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r>
              <a:rPr lang="en-US" sz="2000" b="1">
                <a:latin typeface="Arial" charset="0"/>
              </a:rPr>
              <a:t>Time Sensitive</a:t>
            </a:r>
            <a:endParaRPr lang="en-US" sz="2000">
              <a:latin typeface="Arial" charset="0"/>
            </a:endParaRPr>
          </a:p>
          <a:p>
            <a:endParaRPr lang="en-US" sz="2000">
              <a:latin typeface="Arial" charset="0"/>
            </a:endParaRPr>
          </a:p>
          <a:p>
            <a:r>
              <a:rPr lang="en-US" sz="2000">
                <a:latin typeface="Arial" charset="0"/>
              </a:rPr>
              <a:t>no</a:t>
            </a:r>
          </a:p>
          <a:p>
            <a:r>
              <a:rPr lang="en-US" sz="2000">
                <a:latin typeface="Arial" charset="0"/>
              </a:rPr>
              <a:t>no</a:t>
            </a:r>
          </a:p>
          <a:p>
            <a:r>
              <a:rPr lang="en-US" sz="2000">
                <a:latin typeface="Arial" charset="0"/>
              </a:rPr>
              <a:t>no</a:t>
            </a:r>
          </a:p>
          <a:p>
            <a:r>
              <a:rPr lang="en-US" sz="2000">
                <a:latin typeface="Arial" charset="0"/>
              </a:rPr>
              <a:t>yes, 100’s msec</a:t>
            </a:r>
          </a:p>
          <a:p>
            <a:endParaRPr lang="en-US" sz="2000">
              <a:latin typeface="Arial" charset="0"/>
            </a:endParaRPr>
          </a:p>
          <a:p>
            <a:r>
              <a:rPr lang="en-US" sz="2000">
                <a:latin typeface="Arial" charset="0"/>
              </a:rPr>
              <a:t>yes, few secs</a:t>
            </a:r>
          </a:p>
          <a:p>
            <a:r>
              <a:rPr lang="en-US" sz="2000">
                <a:latin typeface="Arial" charset="0"/>
              </a:rPr>
              <a:t>yes, 100’s msec</a:t>
            </a:r>
          </a:p>
          <a:p>
            <a:r>
              <a:rPr lang="en-US" sz="2000">
                <a:latin typeface="Arial" charset="0"/>
              </a:rPr>
              <a:t>yes and no</a:t>
            </a:r>
          </a:p>
        </p:txBody>
      </p:sp>
      <p:sp>
        <p:nvSpPr>
          <p:cNvPr id="45063" name="Line 7"/>
          <p:cNvSpPr>
            <a:spLocks noChangeShapeType="1"/>
          </p:cNvSpPr>
          <p:nvPr/>
        </p:nvSpPr>
        <p:spPr bwMode="auto">
          <a:xfrm flipV="1">
            <a:off x="895350" y="2133600"/>
            <a:ext cx="7562850" cy="9525"/>
          </a:xfrm>
          <a:prstGeom prst="line">
            <a:avLst/>
          </a:prstGeom>
          <a:noFill/>
          <a:ln w="28575">
            <a:solidFill>
              <a:schemeClr val="accent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45064" name="Line 8"/>
          <p:cNvSpPr>
            <a:spLocks noChangeShapeType="1"/>
          </p:cNvSpPr>
          <p:nvPr/>
        </p:nvSpPr>
        <p:spPr bwMode="auto">
          <a:xfrm flipV="1">
            <a:off x="847725" y="2733675"/>
            <a:ext cx="7629525" cy="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45065" name="Line 9"/>
          <p:cNvSpPr>
            <a:spLocks noChangeShapeType="1"/>
          </p:cNvSpPr>
          <p:nvPr/>
        </p:nvSpPr>
        <p:spPr bwMode="auto">
          <a:xfrm flipV="1">
            <a:off x="857250" y="3028950"/>
            <a:ext cx="7629525" cy="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45066" name="Line 10"/>
          <p:cNvSpPr>
            <a:spLocks noChangeShapeType="1"/>
          </p:cNvSpPr>
          <p:nvPr/>
        </p:nvSpPr>
        <p:spPr bwMode="auto">
          <a:xfrm flipV="1">
            <a:off x="866775" y="3324225"/>
            <a:ext cx="7629525" cy="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45067" name="Line 11"/>
          <p:cNvSpPr>
            <a:spLocks noChangeShapeType="1"/>
          </p:cNvSpPr>
          <p:nvPr/>
        </p:nvSpPr>
        <p:spPr bwMode="auto">
          <a:xfrm flipV="1">
            <a:off x="885825" y="3933825"/>
            <a:ext cx="7629525" cy="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45068" name="Line 12"/>
          <p:cNvSpPr>
            <a:spLocks noChangeShapeType="1"/>
          </p:cNvSpPr>
          <p:nvPr/>
        </p:nvSpPr>
        <p:spPr bwMode="auto">
          <a:xfrm flipV="1">
            <a:off x="838200" y="4248150"/>
            <a:ext cx="7629525" cy="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45069" name="Line 13"/>
          <p:cNvSpPr>
            <a:spLocks noChangeShapeType="1"/>
          </p:cNvSpPr>
          <p:nvPr/>
        </p:nvSpPr>
        <p:spPr bwMode="auto">
          <a:xfrm flipV="1">
            <a:off x="838200" y="4572000"/>
            <a:ext cx="7629525" cy="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45070" name="Line 14"/>
          <p:cNvSpPr>
            <a:spLocks noChangeShapeType="1"/>
          </p:cNvSpPr>
          <p:nvPr/>
        </p:nvSpPr>
        <p:spPr bwMode="auto">
          <a:xfrm flipV="1">
            <a:off x="800100" y="4905375"/>
            <a:ext cx="7629525" cy="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Footer Placeholder 2"/>
          <p:cNvSpPr>
            <a:spLocks noGrp="1"/>
          </p:cNvSpPr>
          <p:nvPr>
            <p:ph type="ftr" sz="quarter" idx="10"/>
          </p:nvPr>
        </p:nvSpPr>
        <p:spPr/>
        <p:txBody>
          <a:bodyPr/>
          <a:lstStyle/>
          <a:p>
            <a:r>
              <a:rPr lang="en-US"/>
              <a:t>CSci4211:          Application Layer</a:t>
            </a:r>
          </a:p>
        </p:txBody>
      </p:sp>
      <p:sp>
        <p:nvSpPr>
          <p:cNvPr id="15" name="Slide Number Placeholder 3"/>
          <p:cNvSpPr>
            <a:spLocks noGrp="1"/>
          </p:cNvSpPr>
          <p:nvPr>
            <p:ph type="sldNum" sz="quarter" idx="11"/>
          </p:nvPr>
        </p:nvSpPr>
        <p:spPr/>
        <p:txBody>
          <a:bodyPr/>
          <a:lstStyle/>
          <a:p>
            <a:fld id="{FD3B28AA-E9E6-4CE2-AE9D-63F80B607D7E}" type="slidenum">
              <a:rPr lang="en-US"/>
              <a:pPr/>
              <a:t>25</a:t>
            </a:fld>
            <a:endParaRPr lang="en-US"/>
          </a:p>
        </p:txBody>
      </p:sp>
      <p:sp>
        <p:nvSpPr>
          <p:cNvPr id="46082" name="Rectangle 2"/>
          <p:cNvSpPr>
            <a:spLocks noGrp="1" noChangeArrowheads="1"/>
          </p:cNvSpPr>
          <p:nvPr>
            <p:ph type="title"/>
          </p:nvPr>
        </p:nvSpPr>
        <p:spPr>
          <a:xfrm>
            <a:off x="533400" y="228600"/>
            <a:ext cx="8201025" cy="1143000"/>
          </a:xfrm>
        </p:spPr>
        <p:txBody>
          <a:bodyPr/>
          <a:lstStyle/>
          <a:p>
            <a:r>
              <a:rPr lang="en-US" sz="2800"/>
              <a:t>Internet apps: their protocols and transport protocols</a:t>
            </a:r>
            <a:endParaRPr lang="en-US"/>
          </a:p>
        </p:txBody>
      </p:sp>
      <p:sp>
        <p:nvSpPr>
          <p:cNvPr id="46083" name="Text Box 3"/>
          <p:cNvSpPr txBox="1">
            <a:spLocks noChangeArrowheads="1"/>
          </p:cNvSpPr>
          <p:nvPr/>
        </p:nvSpPr>
        <p:spPr bwMode="auto">
          <a:xfrm>
            <a:off x="315913" y="1773238"/>
            <a:ext cx="2806700" cy="35052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r"/>
            <a:r>
              <a:rPr lang="en-US" sz="2000" b="1">
                <a:latin typeface="Arial" charset="0"/>
              </a:rPr>
              <a:t>Application</a:t>
            </a:r>
            <a:endParaRPr lang="en-US" sz="2000">
              <a:latin typeface="Arial" charset="0"/>
            </a:endParaRPr>
          </a:p>
          <a:p>
            <a:pPr algn="r"/>
            <a:endParaRPr lang="en-US" sz="2000">
              <a:latin typeface="Arial" charset="0"/>
            </a:endParaRPr>
          </a:p>
          <a:p>
            <a:pPr algn="r"/>
            <a:r>
              <a:rPr lang="en-US" sz="2000">
                <a:latin typeface="Arial" charset="0"/>
              </a:rPr>
              <a:t>e-mail</a:t>
            </a:r>
          </a:p>
          <a:p>
            <a:pPr algn="r"/>
            <a:r>
              <a:rPr lang="en-US" sz="2000">
                <a:latin typeface="Arial" charset="0"/>
              </a:rPr>
              <a:t>remote terminal access</a:t>
            </a:r>
          </a:p>
          <a:p>
            <a:pPr algn="r"/>
            <a:r>
              <a:rPr lang="en-US" sz="2000">
                <a:latin typeface="Arial" charset="0"/>
              </a:rPr>
              <a:t>Web </a:t>
            </a:r>
          </a:p>
          <a:p>
            <a:pPr algn="r"/>
            <a:r>
              <a:rPr lang="en-US" sz="2000">
                <a:latin typeface="Arial" charset="0"/>
              </a:rPr>
              <a:t>file transfer</a:t>
            </a:r>
          </a:p>
          <a:p>
            <a:pPr algn="r"/>
            <a:r>
              <a:rPr lang="en-US" sz="2000">
                <a:latin typeface="Arial" charset="0"/>
              </a:rPr>
              <a:t>streaming multimedia</a:t>
            </a:r>
          </a:p>
          <a:p>
            <a:pPr algn="r"/>
            <a:endParaRPr lang="en-US" sz="2000">
              <a:latin typeface="Arial" charset="0"/>
            </a:endParaRPr>
          </a:p>
          <a:p>
            <a:pPr algn="r"/>
            <a:r>
              <a:rPr lang="en-US" sz="2000">
                <a:latin typeface="Arial" charset="0"/>
              </a:rPr>
              <a:t>remote file server</a:t>
            </a:r>
          </a:p>
          <a:p>
            <a:pPr algn="r"/>
            <a:r>
              <a:rPr lang="en-US" sz="2000">
                <a:latin typeface="Arial" charset="0"/>
              </a:rPr>
              <a:t>Internet telephony</a:t>
            </a:r>
          </a:p>
          <a:p>
            <a:pPr algn="r"/>
            <a:endParaRPr lang="en-US"/>
          </a:p>
        </p:txBody>
      </p:sp>
      <p:sp>
        <p:nvSpPr>
          <p:cNvPr id="46084" name="Text Box 4"/>
          <p:cNvSpPr txBox="1">
            <a:spLocks noChangeArrowheads="1"/>
          </p:cNvSpPr>
          <p:nvPr/>
        </p:nvSpPr>
        <p:spPr bwMode="auto">
          <a:xfrm>
            <a:off x="3302000" y="1458913"/>
            <a:ext cx="2427288" cy="37496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sz="2000" b="1">
                <a:latin typeface="Arial" charset="0"/>
              </a:rPr>
              <a:t>Application</a:t>
            </a:r>
          </a:p>
          <a:p>
            <a:r>
              <a:rPr lang="en-US" sz="2000" b="1">
                <a:latin typeface="Arial" charset="0"/>
              </a:rPr>
              <a:t>layer protocol</a:t>
            </a:r>
            <a:endParaRPr lang="en-US" sz="2000">
              <a:latin typeface="Arial" charset="0"/>
            </a:endParaRPr>
          </a:p>
          <a:p>
            <a:endParaRPr lang="en-US" sz="2000">
              <a:latin typeface="Arial" charset="0"/>
            </a:endParaRPr>
          </a:p>
          <a:p>
            <a:r>
              <a:rPr lang="en-US" sz="2000">
                <a:latin typeface="Arial" charset="0"/>
              </a:rPr>
              <a:t>smtp [RFC 821]</a:t>
            </a:r>
          </a:p>
          <a:p>
            <a:r>
              <a:rPr lang="en-US" sz="2000">
                <a:latin typeface="Arial" charset="0"/>
              </a:rPr>
              <a:t>telnet [RFC 854]</a:t>
            </a:r>
          </a:p>
          <a:p>
            <a:r>
              <a:rPr lang="en-US" sz="2000">
                <a:latin typeface="Arial" charset="0"/>
              </a:rPr>
              <a:t>http [RFC 2068]</a:t>
            </a:r>
          </a:p>
          <a:p>
            <a:r>
              <a:rPr lang="en-US" sz="2000">
                <a:latin typeface="Arial" charset="0"/>
              </a:rPr>
              <a:t>ftp [RFC 959]</a:t>
            </a:r>
          </a:p>
          <a:p>
            <a:r>
              <a:rPr lang="en-US" sz="2000">
                <a:latin typeface="Arial" charset="0"/>
              </a:rPr>
              <a:t>proprietary</a:t>
            </a:r>
          </a:p>
          <a:p>
            <a:r>
              <a:rPr lang="en-US" sz="2000">
                <a:latin typeface="Arial" charset="0"/>
              </a:rPr>
              <a:t>(e.g. RealNetworks)</a:t>
            </a:r>
          </a:p>
          <a:p>
            <a:r>
              <a:rPr lang="en-US" sz="2000">
                <a:latin typeface="Arial" charset="0"/>
              </a:rPr>
              <a:t>NSF</a:t>
            </a:r>
          </a:p>
          <a:p>
            <a:r>
              <a:rPr lang="en-US" sz="2000">
                <a:latin typeface="Arial" charset="0"/>
              </a:rPr>
              <a:t>proprietary</a:t>
            </a:r>
          </a:p>
          <a:p>
            <a:r>
              <a:rPr lang="en-US" sz="2000">
                <a:latin typeface="Arial" charset="0"/>
              </a:rPr>
              <a:t>(e.g., Vocaltec)</a:t>
            </a:r>
            <a:endParaRPr lang="en-US"/>
          </a:p>
        </p:txBody>
      </p:sp>
      <p:sp>
        <p:nvSpPr>
          <p:cNvPr id="46085" name="Text Box 5"/>
          <p:cNvSpPr txBox="1">
            <a:spLocks noChangeArrowheads="1"/>
          </p:cNvSpPr>
          <p:nvPr/>
        </p:nvSpPr>
        <p:spPr bwMode="auto">
          <a:xfrm>
            <a:off x="6130925" y="1477963"/>
            <a:ext cx="2624138" cy="34448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r>
              <a:rPr lang="en-US" sz="2000" b="1">
                <a:latin typeface="Arial" charset="0"/>
              </a:rPr>
              <a:t>Underlying</a:t>
            </a:r>
          </a:p>
          <a:p>
            <a:r>
              <a:rPr lang="en-US" sz="2000" b="1">
                <a:latin typeface="Arial" charset="0"/>
              </a:rPr>
              <a:t>transport protocol</a:t>
            </a:r>
            <a:endParaRPr lang="en-US" sz="2000">
              <a:latin typeface="Arial" charset="0"/>
            </a:endParaRPr>
          </a:p>
          <a:p>
            <a:endParaRPr lang="en-US" sz="2000">
              <a:latin typeface="Arial" charset="0"/>
            </a:endParaRPr>
          </a:p>
          <a:p>
            <a:r>
              <a:rPr lang="en-US" sz="2000">
                <a:latin typeface="Arial" charset="0"/>
              </a:rPr>
              <a:t>TCP</a:t>
            </a:r>
          </a:p>
          <a:p>
            <a:r>
              <a:rPr lang="en-US" sz="2000">
                <a:latin typeface="Arial" charset="0"/>
              </a:rPr>
              <a:t>TCP</a:t>
            </a:r>
          </a:p>
          <a:p>
            <a:r>
              <a:rPr lang="en-US" sz="2000">
                <a:latin typeface="Arial" charset="0"/>
              </a:rPr>
              <a:t>TCP</a:t>
            </a:r>
          </a:p>
          <a:p>
            <a:r>
              <a:rPr lang="en-US" sz="2000">
                <a:latin typeface="Arial" charset="0"/>
              </a:rPr>
              <a:t>TCP</a:t>
            </a:r>
          </a:p>
          <a:p>
            <a:r>
              <a:rPr lang="en-US" sz="2000">
                <a:latin typeface="Arial" charset="0"/>
              </a:rPr>
              <a:t>TCP or UDP</a:t>
            </a:r>
          </a:p>
          <a:p>
            <a:endParaRPr lang="en-US" sz="2000">
              <a:latin typeface="Arial" charset="0"/>
            </a:endParaRPr>
          </a:p>
          <a:p>
            <a:r>
              <a:rPr lang="en-US" sz="2000">
                <a:latin typeface="Arial" charset="0"/>
              </a:rPr>
              <a:t>TCP or UDP</a:t>
            </a:r>
          </a:p>
          <a:p>
            <a:r>
              <a:rPr lang="en-US" sz="2000">
                <a:latin typeface="Arial" charset="0"/>
              </a:rPr>
              <a:t>typically UDP</a:t>
            </a:r>
          </a:p>
        </p:txBody>
      </p:sp>
      <p:sp>
        <p:nvSpPr>
          <p:cNvPr id="46086" name="Line 6"/>
          <p:cNvSpPr>
            <a:spLocks noChangeShapeType="1"/>
          </p:cNvSpPr>
          <p:nvPr/>
        </p:nvSpPr>
        <p:spPr bwMode="auto">
          <a:xfrm>
            <a:off x="1171575" y="2152650"/>
            <a:ext cx="7334250" cy="9525"/>
          </a:xfrm>
          <a:prstGeom prst="line">
            <a:avLst/>
          </a:prstGeom>
          <a:noFill/>
          <a:ln w="28575">
            <a:solidFill>
              <a:schemeClr val="accent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46087" name="Line 7"/>
          <p:cNvSpPr>
            <a:spLocks noChangeShapeType="1"/>
          </p:cNvSpPr>
          <p:nvPr/>
        </p:nvSpPr>
        <p:spPr bwMode="auto">
          <a:xfrm flipV="1">
            <a:off x="1123950" y="2743200"/>
            <a:ext cx="7324725" cy="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46088" name="Line 8"/>
          <p:cNvSpPr>
            <a:spLocks noChangeShapeType="1"/>
          </p:cNvSpPr>
          <p:nvPr/>
        </p:nvSpPr>
        <p:spPr bwMode="auto">
          <a:xfrm flipV="1">
            <a:off x="1133475" y="3038475"/>
            <a:ext cx="7296150" cy="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46089" name="Line 9"/>
          <p:cNvSpPr>
            <a:spLocks noChangeShapeType="1"/>
          </p:cNvSpPr>
          <p:nvPr/>
        </p:nvSpPr>
        <p:spPr bwMode="auto">
          <a:xfrm flipV="1">
            <a:off x="1143000" y="3333750"/>
            <a:ext cx="7277100" cy="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46090" name="Line 10"/>
          <p:cNvSpPr>
            <a:spLocks noChangeShapeType="1"/>
          </p:cNvSpPr>
          <p:nvPr/>
        </p:nvSpPr>
        <p:spPr bwMode="auto">
          <a:xfrm flipV="1">
            <a:off x="1162050" y="3657600"/>
            <a:ext cx="7258050" cy="9525"/>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46091" name="Line 11"/>
          <p:cNvSpPr>
            <a:spLocks noChangeShapeType="1"/>
          </p:cNvSpPr>
          <p:nvPr/>
        </p:nvSpPr>
        <p:spPr bwMode="auto">
          <a:xfrm flipV="1">
            <a:off x="1114425" y="4257675"/>
            <a:ext cx="7315200" cy="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46092" name="Line 12"/>
          <p:cNvSpPr>
            <a:spLocks noChangeShapeType="1"/>
          </p:cNvSpPr>
          <p:nvPr/>
        </p:nvSpPr>
        <p:spPr bwMode="auto">
          <a:xfrm flipV="1">
            <a:off x="1114425" y="4581525"/>
            <a:ext cx="7315200" cy="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46093" name="Line 13"/>
          <p:cNvSpPr>
            <a:spLocks noChangeShapeType="1"/>
          </p:cNvSpPr>
          <p:nvPr/>
        </p:nvSpPr>
        <p:spPr bwMode="auto">
          <a:xfrm flipV="1">
            <a:off x="962025" y="5181600"/>
            <a:ext cx="7343775" cy="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Footer Placeholder 5"/>
          <p:cNvSpPr>
            <a:spLocks noGrp="1"/>
          </p:cNvSpPr>
          <p:nvPr>
            <p:ph type="ftr" sz="quarter" idx="11"/>
          </p:nvPr>
        </p:nvSpPr>
        <p:spPr>
          <a:xfrm>
            <a:off x="3657600" y="6248400"/>
            <a:ext cx="2819400" cy="457200"/>
          </a:xfrm>
          <a:noFill/>
        </p:spPr>
        <p:txBody>
          <a:bodyPr/>
          <a:lstStyle/>
          <a:p>
            <a:r>
              <a:rPr lang="en-US" dirty="0"/>
              <a:t>Application Layer</a:t>
            </a:r>
            <a:endParaRPr lang="en-US" dirty="0">
              <a:latin typeface="Times New Roman" pitchFamily="18" charset="0"/>
            </a:endParaRPr>
          </a:p>
        </p:txBody>
      </p:sp>
      <p:sp>
        <p:nvSpPr>
          <p:cNvPr id="40964" name="Rectangle 2"/>
          <p:cNvSpPr>
            <a:spLocks noGrp="1" noChangeArrowheads="1"/>
          </p:cNvSpPr>
          <p:nvPr>
            <p:ph type="title"/>
          </p:nvPr>
        </p:nvSpPr>
        <p:spPr>
          <a:xfrm>
            <a:off x="533400" y="152400"/>
            <a:ext cx="7772400" cy="1143000"/>
          </a:xfrm>
        </p:spPr>
        <p:txBody>
          <a:bodyPr/>
          <a:lstStyle/>
          <a:p>
            <a:r>
              <a:rPr lang="en-US" dirty="0"/>
              <a:t>Processes communicating</a:t>
            </a:r>
          </a:p>
        </p:txBody>
      </p:sp>
      <p:sp>
        <p:nvSpPr>
          <p:cNvPr id="40965" name="Rectangle 3"/>
          <p:cNvSpPr>
            <a:spLocks noGrp="1" noChangeArrowheads="1"/>
          </p:cNvSpPr>
          <p:nvPr>
            <p:ph type="body" sz="half" idx="1"/>
          </p:nvPr>
        </p:nvSpPr>
        <p:spPr>
          <a:xfrm>
            <a:off x="533400" y="1544638"/>
            <a:ext cx="3989388" cy="4648200"/>
          </a:xfrm>
        </p:spPr>
        <p:txBody>
          <a:bodyPr/>
          <a:lstStyle/>
          <a:p>
            <a:pPr>
              <a:buFont typeface="ZapfDingbats" pitchFamily="82" charset="2"/>
              <a:buNone/>
            </a:pPr>
            <a:r>
              <a:rPr lang="en-US" sz="2400">
                <a:solidFill>
                  <a:srgbClr val="FF0000"/>
                </a:solidFill>
              </a:rPr>
              <a:t>Process:</a:t>
            </a:r>
            <a:r>
              <a:rPr lang="en-US" sz="2400"/>
              <a:t> program running within a host.</a:t>
            </a:r>
            <a:endParaRPr lang="en-US" sz="2000"/>
          </a:p>
          <a:p>
            <a:r>
              <a:rPr lang="en-US" sz="2400"/>
              <a:t>within same host, two processes communicate using  </a:t>
            </a:r>
            <a:r>
              <a:rPr lang="en-US" sz="2400">
                <a:solidFill>
                  <a:srgbClr val="FF0000"/>
                </a:solidFill>
              </a:rPr>
              <a:t>inter-process communication</a:t>
            </a:r>
            <a:r>
              <a:rPr lang="en-US" sz="2400"/>
              <a:t> (defined by OS).</a:t>
            </a:r>
          </a:p>
          <a:p>
            <a:r>
              <a:rPr lang="en-US" sz="2400"/>
              <a:t>processes in different hosts communicate by exchanging </a:t>
            </a:r>
            <a:r>
              <a:rPr lang="en-US" sz="2400">
                <a:solidFill>
                  <a:srgbClr val="FF0000"/>
                </a:solidFill>
              </a:rPr>
              <a:t>messages</a:t>
            </a:r>
          </a:p>
        </p:txBody>
      </p:sp>
      <p:sp>
        <p:nvSpPr>
          <p:cNvPr id="40966" name="Rectangle 4"/>
          <p:cNvSpPr>
            <a:spLocks noGrp="1" noChangeArrowheads="1"/>
          </p:cNvSpPr>
          <p:nvPr>
            <p:ph type="body" sz="half" idx="2"/>
          </p:nvPr>
        </p:nvSpPr>
        <p:spPr>
          <a:xfrm>
            <a:off x="4903788" y="1477963"/>
            <a:ext cx="3810000" cy="2535237"/>
          </a:xfrm>
          <a:noFill/>
          <a:ln w="25400">
            <a:solidFill>
              <a:srgbClr val="FF0000"/>
            </a:solidFill>
          </a:ln>
        </p:spPr>
        <p:txBody>
          <a:bodyPr/>
          <a:lstStyle/>
          <a:p>
            <a:pPr>
              <a:buFont typeface="ZapfDingbats" pitchFamily="82" charset="2"/>
              <a:buNone/>
            </a:pPr>
            <a:r>
              <a:rPr lang="en-US" sz="2400">
                <a:solidFill>
                  <a:srgbClr val="FF0000"/>
                </a:solidFill>
              </a:rPr>
              <a:t>Client process:</a:t>
            </a:r>
            <a:r>
              <a:rPr lang="en-US" sz="2400"/>
              <a:t> process that initiates communication</a:t>
            </a:r>
          </a:p>
          <a:p>
            <a:pPr>
              <a:buFont typeface="ZapfDingbats" pitchFamily="82" charset="2"/>
              <a:buNone/>
            </a:pPr>
            <a:r>
              <a:rPr lang="en-US" sz="2400">
                <a:solidFill>
                  <a:srgbClr val="FF0000"/>
                </a:solidFill>
              </a:rPr>
              <a:t>Server process:</a:t>
            </a:r>
            <a:r>
              <a:rPr lang="en-US" sz="2400"/>
              <a:t> process that waits to be contacted</a:t>
            </a:r>
          </a:p>
          <a:p>
            <a:pPr>
              <a:buFont typeface="ZapfDingbats" pitchFamily="82" charset="2"/>
              <a:buNone/>
            </a:pPr>
            <a:endParaRPr lang="en-US" sz="2400"/>
          </a:p>
          <a:p>
            <a:pPr>
              <a:buFont typeface="ZapfDingbats" pitchFamily="82" charset="2"/>
              <a:buNone/>
            </a:pPr>
            <a:endParaRPr lang="en-US"/>
          </a:p>
          <a:p>
            <a:pPr>
              <a:buFont typeface="ZapfDingbats" pitchFamily="82" charset="2"/>
              <a:buNone/>
            </a:pPr>
            <a:endParaRPr lang="en-US"/>
          </a:p>
        </p:txBody>
      </p:sp>
      <p:sp>
        <p:nvSpPr>
          <p:cNvPr id="40967" name="Rectangle 7"/>
          <p:cNvSpPr>
            <a:spLocks noChangeArrowheads="1"/>
          </p:cNvSpPr>
          <p:nvPr/>
        </p:nvSpPr>
        <p:spPr bwMode="auto">
          <a:xfrm>
            <a:off x="4691063" y="4238625"/>
            <a:ext cx="3989387" cy="1839913"/>
          </a:xfrm>
          <a:prstGeom prst="rect">
            <a:avLst/>
          </a:prstGeom>
          <a:noFill/>
          <a:ln w="9525">
            <a:noFill/>
            <a:miter lim="800000"/>
            <a:headEnd/>
            <a:tailEnd/>
          </a:ln>
        </p:spPr>
        <p:txBody>
          <a:bodyPr/>
          <a:lstStyle/>
          <a:p>
            <a:pPr marL="342900" indent="-342900">
              <a:buFont typeface="ZapfDingbats" pitchFamily="82" charset="2"/>
              <a:buChar char="r"/>
            </a:pPr>
            <a:r>
              <a:rPr lang="en-US"/>
              <a:t>Note: applications with P2P architectures have client processes &amp; server processes</a:t>
            </a:r>
          </a:p>
        </p:txBody>
      </p:sp>
      <p:sp>
        <p:nvSpPr>
          <p:cNvPr id="8" name="Slide Number Placeholder 6"/>
          <p:cNvSpPr txBox="1">
            <a:spLocks/>
          </p:cNvSpPr>
          <p:nvPr/>
        </p:nvSpPr>
        <p:spPr bwMode="auto">
          <a:xfrm>
            <a:off x="8305800" y="6400800"/>
            <a:ext cx="4572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marL="0" marR="0" lvl="0" indent="0" algn="r" defTabSz="914400" rtl="0" eaLnBrk="0" fontAlgn="base" latinLnBrk="0" hangingPunct="0">
              <a:lnSpc>
                <a:spcPct val="100000"/>
              </a:lnSpc>
              <a:spcBef>
                <a:spcPct val="0"/>
              </a:spcBef>
              <a:spcAft>
                <a:spcPct val="0"/>
              </a:spcAft>
              <a:buClrTx/>
              <a:buSzTx/>
              <a:buFontTx/>
              <a:buNone/>
              <a:tabLst/>
              <a:defRPr/>
            </a:pPr>
            <a:fld id="{57F04035-FBB2-4499-94E6-50590B2CC141}" type="slidenum">
              <a:rPr kumimoji="0" lang="en-US" sz="1200" b="0" i="0" u="none" strike="noStrike" kern="1200" cap="none" spc="0" normalizeH="0" baseline="0" noProof="0" smtClean="0">
                <a:ln>
                  <a:noFill/>
                </a:ln>
                <a:solidFill>
                  <a:schemeClr val="tx1"/>
                </a:solidFill>
                <a:effectLst/>
                <a:uLnTx/>
                <a:uFillTx/>
                <a:latin typeface="+mn-lt"/>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26</a:t>
            </a:fld>
            <a:endParaRPr kumimoji="0" lang="en-US" sz="1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0"/>
          </p:nvPr>
        </p:nvSpPr>
        <p:spPr/>
        <p:txBody>
          <a:bodyPr/>
          <a:lstStyle/>
          <a:p>
            <a:r>
              <a:rPr lang="en-US"/>
              <a:t>CSci4211:          Application Layer</a:t>
            </a:r>
          </a:p>
        </p:txBody>
      </p:sp>
      <p:sp>
        <p:nvSpPr>
          <p:cNvPr id="6" name="Slide Number Placeholder 5"/>
          <p:cNvSpPr>
            <a:spLocks noGrp="1"/>
          </p:cNvSpPr>
          <p:nvPr>
            <p:ph type="sldNum" sz="quarter" idx="11"/>
          </p:nvPr>
        </p:nvSpPr>
        <p:spPr/>
        <p:txBody>
          <a:bodyPr/>
          <a:lstStyle/>
          <a:p>
            <a:fld id="{4AEBD40F-1893-4C0F-A94D-17300A4B8BF0}" type="slidenum">
              <a:rPr lang="en-US"/>
              <a:pPr/>
              <a:t>27</a:t>
            </a:fld>
            <a:endParaRPr lang="en-US"/>
          </a:p>
        </p:txBody>
      </p:sp>
      <p:sp>
        <p:nvSpPr>
          <p:cNvPr id="84994" name="Rectangle 2"/>
          <p:cNvSpPr>
            <a:spLocks noGrp="1" noChangeArrowheads="1"/>
          </p:cNvSpPr>
          <p:nvPr>
            <p:ph type="title"/>
          </p:nvPr>
        </p:nvSpPr>
        <p:spPr>
          <a:xfrm>
            <a:off x="685800" y="228600"/>
            <a:ext cx="7772400" cy="1143000"/>
          </a:xfrm>
        </p:spPr>
        <p:txBody>
          <a:bodyPr/>
          <a:lstStyle/>
          <a:p>
            <a:r>
              <a:rPr lang="en-US" sz="2800"/>
              <a:t>Network Applications: some jargon</a:t>
            </a:r>
            <a:endParaRPr lang="en-US"/>
          </a:p>
        </p:txBody>
      </p:sp>
      <p:sp>
        <p:nvSpPr>
          <p:cNvPr id="84995" name="Rectangle 3"/>
          <p:cNvSpPr>
            <a:spLocks noGrp="1" noChangeArrowheads="1"/>
          </p:cNvSpPr>
          <p:nvPr>
            <p:ph type="body" sz="half" idx="1"/>
          </p:nvPr>
        </p:nvSpPr>
        <p:spPr>
          <a:xfrm>
            <a:off x="685800" y="1447800"/>
            <a:ext cx="3810000" cy="4114800"/>
          </a:xfrm>
        </p:spPr>
        <p:txBody>
          <a:bodyPr/>
          <a:lstStyle/>
          <a:p>
            <a:r>
              <a:rPr lang="en-US" sz="2000" dirty="0"/>
              <a:t>A </a:t>
            </a:r>
            <a:r>
              <a:rPr lang="en-US" sz="2000" dirty="0">
                <a:solidFill>
                  <a:schemeClr val="accent2"/>
                </a:solidFill>
              </a:rPr>
              <a:t>process</a:t>
            </a:r>
            <a:r>
              <a:rPr lang="en-US" sz="2000" dirty="0"/>
              <a:t> is a program that is running within a host.</a:t>
            </a:r>
          </a:p>
          <a:p>
            <a:r>
              <a:rPr lang="en-US" sz="2000" dirty="0"/>
              <a:t>Within the same host, two processes communicate with </a:t>
            </a:r>
            <a:r>
              <a:rPr lang="en-US" sz="2000" dirty="0" err="1">
                <a:solidFill>
                  <a:schemeClr val="accent2"/>
                </a:solidFill>
              </a:rPr>
              <a:t>interprocess</a:t>
            </a:r>
            <a:r>
              <a:rPr lang="en-US" sz="2000" dirty="0">
                <a:solidFill>
                  <a:schemeClr val="accent2"/>
                </a:solidFill>
              </a:rPr>
              <a:t> communication</a:t>
            </a:r>
            <a:r>
              <a:rPr lang="en-US" sz="2000" dirty="0"/>
              <a:t> defined by the OS.</a:t>
            </a:r>
          </a:p>
          <a:p>
            <a:r>
              <a:rPr lang="en-US" sz="2000" dirty="0"/>
              <a:t>Processes running in different hosts communicate with an </a:t>
            </a:r>
            <a:r>
              <a:rPr lang="en-US" sz="2000" dirty="0">
                <a:solidFill>
                  <a:schemeClr val="accent2"/>
                </a:solidFill>
              </a:rPr>
              <a:t>application-layer protocol</a:t>
            </a:r>
            <a:endParaRPr lang="en-US" sz="2400" dirty="0"/>
          </a:p>
        </p:txBody>
      </p:sp>
      <p:sp>
        <p:nvSpPr>
          <p:cNvPr id="84996" name="Rectangle 4"/>
          <p:cNvSpPr>
            <a:spLocks noGrp="1" noChangeArrowheads="1"/>
          </p:cNvSpPr>
          <p:nvPr>
            <p:ph type="body" sz="half" idx="2"/>
          </p:nvPr>
        </p:nvSpPr>
        <p:spPr>
          <a:xfrm>
            <a:off x="4648200" y="1676400"/>
            <a:ext cx="3810000" cy="4114800"/>
          </a:xfrm>
        </p:spPr>
        <p:txBody>
          <a:bodyPr/>
          <a:lstStyle/>
          <a:p>
            <a:r>
              <a:rPr lang="en-US" sz="2400" dirty="0"/>
              <a:t>A </a:t>
            </a:r>
            <a:r>
              <a:rPr lang="en-US" sz="2400" dirty="0">
                <a:solidFill>
                  <a:schemeClr val="accent2"/>
                </a:solidFill>
              </a:rPr>
              <a:t>user agent</a:t>
            </a:r>
            <a:r>
              <a:rPr lang="en-US" sz="2400" dirty="0"/>
              <a:t> is an interface between the user and the network application.</a:t>
            </a:r>
          </a:p>
          <a:p>
            <a:pPr lvl="1"/>
            <a:r>
              <a:rPr lang="en-US" sz="1800" dirty="0"/>
              <a:t>Web: browser</a:t>
            </a:r>
          </a:p>
          <a:p>
            <a:pPr lvl="1"/>
            <a:r>
              <a:rPr lang="en-US" sz="1800" dirty="0"/>
              <a:t>E-mail: mail reader</a:t>
            </a:r>
          </a:p>
          <a:p>
            <a:pPr lvl="1"/>
            <a:r>
              <a:rPr lang="en-US" sz="1800" dirty="0"/>
              <a:t>streaming audio/video: media player</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Footer Placeholder 5"/>
          <p:cNvSpPr>
            <a:spLocks noGrp="1"/>
          </p:cNvSpPr>
          <p:nvPr>
            <p:ph type="ftr" sz="quarter" idx="11"/>
          </p:nvPr>
        </p:nvSpPr>
        <p:spPr>
          <a:noFill/>
        </p:spPr>
        <p:txBody>
          <a:bodyPr/>
          <a:lstStyle/>
          <a:p>
            <a:r>
              <a:rPr lang="en-US" dirty="0"/>
              <a:t>2: Application Layer</a:t>
            </a:r>
            <a:endParaRPr lang="en-US" dirty="0">
              <a:latin typeface="Times New Roman" pitchFamily="18" charset="0"/>
            </a:endParaRPr>
          </a:p>
        </p:txBody>
      </p:sp>
      <p:sp>
        <p:nvSpPr>
          <p:cNvPr id="44036" name="Rectangle 2"/>
          <p:cNvSpPr>
            <a:spLocks noGrp="1" noChangeArrowheads="1"/>
          </p:cNvSpPr>
          <p:nvPr>
            <p:ph type="title"/>
          </p:nvPr>
        </p:nvSpPr>
        <p:spPr>
          <a:xfrm>
            <a:off x="609600" y="152400"/>
            <a:ext cx="7772400" cy="1143000"/>
          </a:xfrm>
        </p:spPr>
        <p:txBody>
          <a:bodyPr/>
          <a:lstStyle/>
          <a:p>
            <a:r>
              <a:rPr lang="en-US" dirty="0"/>
              <a:t>App-layer protocol defines</a:t>
            </a:r>
          </a:p>
        </p:txBody>
      </p:sp>
      <p:sp>
        <p:nvSpPr>
          <p:cNvPr id="44037" name="Rectangle 3"/>
          <p:cNvSpPr>
            <a:spLocks noGrp="1" noChangeArrowheads="1"/>
          </p:cNvSpPr>
          <p:nvPr>
            <p:ph type="body" sz="half" idx="1"/>
          </p:nvPr>
        </p:nvSpPr>
        <p:spPr>
          <a:xfrm>
            <a:off x="533400" y="1066800"/>
            <a:ext cx="3973513" cy="4648200"/>
          </a:xfrm>
        </p:spPr>
        <p:txBody>
          <a:bodyPr/>
          <a:lstStyle/>
          <a:p>
            <a:r>
              <a:rPr lang="en-US" sz="2400" dirty="0"/>
              <a:t>Types of messages exchanged, </a:t>
            </a:r>
          </a:p>
          <a:p>
            <a:pPr lvl="1"/>
            <a:r>
              <a:rPr lang="en-US" sz="2000" dirty="0"/>
              <a:t>e.g., request, response </a:t>
            </a:r>
          </a:p>
          <a:p>
            <a:r>
              <a:rPr lang="en-US" sz="2400" dirty="0"/>
              <a:t>Message syntax:</a:t>
            </a:r>
          </a:p>
          <a:p>
            <a:pPr lvl="1"/>
            <a:r>
              <a:rPr lang="en-US" sz="2000" dirty="0"/>
              <a:t>what fields in messages &amp; how fields are delineated</a:t>
            </a:r>
          </a:p>
          <a:p>
            <a:r>
              <a:rPr lang="en-US" sz="2400" dirty="0"/>
              <a:t>Message semantics </a:t>
            </a:r>
          </a:p>
          <a:p>
            <a:pPr lvl="1"/>
            <a:r>
              <a:rPr lang="en-US" sz="2000" dirty="0"/>
              <a:t>meaning of information in fields</a:t>
            </a:r>
          </a:p>
          <a:p>
            <a:r>
              <a:rPr lang="en-US" sz="2400" dirty="0"/>
              <a:t>Rules for when and how processes send &amp; respond to messages</a:t>
            </a:r>
          </a:p>
        </p:txBody>
      </p:sp>
      <p:sp>
        <p:nvSpPr>
          <p:cNvPr id="44038" name="Rectangle 4"/>
          <p:cNvSpPr>
            <a:spLocks noGrp="1" noChangeArrowheads="1"/>
          </p:cNvSpPr>
          <p:nvPr>
            <p:ph type="body" sz="half" idx="2"/>
          </p:nvPr>
        </p:nvSpPr>
        <p:spPr>
          <a:xfrm>
            <a:off x="4770438" y="1590675"/>
            <a:ext cx="3810000" cy="4648200"/>
          </a:xfrm>
        </p:spPr>
        <p:txBody>
          <a:bodyPr/>
          <a:lstStyle/>
          <a:p>
            <a:pPr>
              <a:buFont typeface="ZapfDingbats" pitchFamily="82" charset="2"/>
              <a:buNone/>
            </a:pPr>
            <a:r>
              <a:rPr lang="en-US" sz="2400" dirty="0">
                <a:solidFill>
                  <a:srgbClr val="FF0000"/>
                </a:solidFill>
              </a:rPr>
              <a:t>Public-domain protocols:</a:t>
            </a:r>
          </a:p>
          <a:p>
            <a:r>
              <a:rPr lang="en-US" sz="2400" dirty="0"/>
              <a:t>defined in RFCs</a:t>
            </a:r>
          </a:p>
          <a:p>
            <a:r>
              <a:rPr lang="en-US" sz="2400" dirty="0"/>
              <a:t>allows for interoperability</a:t>
            </a:r>
          </a:p>
          <a:p>
            <a:r>
              <a:rPr lang="en-US" sz="2400" dirty="0"/>
              <a:t>e.g., HTTP, SMTP, </a:t>
            </a:r>
            <a:r>
              <a:rPr lang="en-US" sz="2400" dirty="0" err="1"/>
              <a:t>BitTorrent</a:t>
            </a:r>
            <a:endParaRPr lang="en-US" sz="2400" dirty="0"/>
          </a:p>
          <a:p>
            <a:pPr>
              <a:buFont typeface="ZapfDingbats" pitchFamily="82" charset="2"/>
              <a:buNone/>
            </a:pPr>
            <a:r>
              <a:rPr lang="en-US" sz="2400" dirty="0">
                <a:solidFill>
                  <a:srgbClr val="FF0000"/>
                </a:solidFill>
              </a:rPr>
              <a:t>Proprietary protocols:</a:t>
            </a:r>
            <a:endParaRPr lang="en-US" sz="2400" dirty="0"/>
          </a:p>
          <a:p>
            <a:r>
              <a:rPr lang="en-US" sz="2400" dirty="0"/>
              <a:t>e.g., Skype, </a:t>
            </a:r>
            <a:r>
              <a:rPr lang="en-US" sz="2400" dirty="0" err="1"/>
              <a:t>ppstream</a:t>
            </a:r>
            <a:endParaRPr lang="en-US" sz="2400" dirty="0"/>
          </a:p>
        </p:txBody>
      </p:sp>
      <p:sp>
        <p:nvSpPr>
          <p:cNvPr id="7" name="Slide Number Placeholder 6"/>
          <p:cNvSpPr txBox="1">
            <a:spLocks/>
          </p:cNvSpPr>
          <p:nvPr/>
        </p:nvSpPr>
        <p:spPr bwMode="auto">
          <a:xfrm>
            <a:off x="8305800" y="6400800"/>
            <a:ext cx="4572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marL="0" marR="0" lvl="0" indent="0" algn="r" defTabSz="914400" rtl="0" eaLnBrk="0" fontAlgn="base" latinLnBrk="0" hangingPunct="0">
              <a:lnSpc>
                <a:spcPct val="100000"/>
              </a:lnSpc>
              <a:spcBef>
                <a:spcPct val="0"/>
              </a:spcBef>
              <a:spcAft>
                <a:spcPct val="0"/>
              </a:spcAft>
              <a:buClrTx/>
              <a:buSzTx/>
              <a:buFontTx/>
              <a:buNone/>
              <a:tabLst/>
              <a:defRPr/>
            </a:pPr>
            <a:fld id="{0E41EF15-CF31-4494-8D4C-FEBC55E943CE}" type="slidenum">
              <a:rPr kumimoji="0" lang="en-US" sz="1200" b="0" i="0" u="none" strike="noStrike" kern="1200" cap="none" spc="0" normalizeH="0" baseline="0" noProof="0" smtClean="0">
                <a:ln>
                  <a:noFill/>
                </a:ln>
                <a:solidFill>
                  <a:schemeClr val="tx1"/>
                </a:solidFill>
                <a:effectLst/>
                <a:uLnTx/>
                <a:uFillTx/>
                <a:latin typeface="+mn-lt"/>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28</a:t>
            </a:fld>
            <a:endParaRPr kumimoji="0" lang="en-US" sz="1200" b="0" i="0" u="none" strike="noStrike" kern="1200" cap="none" spc="0" normalizeH="0" baseline="0" noProof="0" dirty="0">
              <a:ln>
                <a:noFill/>
              </a:ln>
              <a:solidFill>
                <a:schemeClr val="tx1"/>
              </a:solidFill>
              <a:effectLst/>
              <a:uLnTx/>
              <a:uFillTx/>
              <a:latin typeface="+mn-lt"/>
              <a:ea typeface="+mn-ea"/>
              <a:cs typeface="+mn-cs"/>
            </a:endParaRPr>
          </a:p>
        </p:txBody>
      </p:sp>
      <p:sp>
        <p:nvSpPr>
          <p:cNvPr id="8" name="Footer Placeholder 4"/>
          <p:cNvSpPr>
            <a:spLocks noGrp="1"/>
          </p:cNvSpPr>
          <p:nvPr>
            <p:ph type="ftr" sz="quarter" idx="10"/>
          </p:nvPr>
        </p:nvSpPr>
        <p:spPr>
          <a:xfrm>
            <a:off x="3048000" y="6248400"/>
            <a:ext cx="2971800" cy="457200"/>
          </a:xfrm>
        </p:spPr>
        <p:txBody>
          <a:bodyPr/>
          <a:lstStyle/>
          <a:p>
            <a:r>
              <a:rPr lang="en-US" dirty="0"/>
              <a:t>CSci4211:          Application Layer</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4"/>
          <p:cNvSpPr>
            <a:spLocks noGrp="1"/>
          </p:cNvSpPr>
          <p:nvPr>
            <p:ph type="ftr" sz="quarter" idx="10"/>
          </p:nvPr>
        </p:nvSpPr>
        <p:spPr/>
        <p:txBody>
          <a:bodyPr/>
          <a:lstStyle/>
          <a:p>
            <a:r>
              <a:rPr lang="en-US"/>
              <a:t>CSci4211:          Application Layer</a:t>
            </a:r>
          </a:p>
        </p:txBody>
      </p:sp>
      <p:sp>
        <p:nvSpPr>
          <p:cNvPr id="7" name="Slide Number Placeholder 5"/>
          <p:cNvSpPr>
            <a:spLocks noGrp="1"/>
          </p:cNvSpPr>
          <p:nvPr>
            <p:ph type="sldNum" sz="quarter" idx="11"/>
          </p:nvPr>
        </p:nvSpPr>
        <p:spPr/>
        <p:txBody>
          <a:bodyPr/>
          <a:lstStyle/>
          <a:p>
            <a:fld id="{A84BBF4B-8810-4E34-8DAF-06ED6C9457C7}" type="slidenum">
              <a:rPr lang="en-US"/>
              <a:pPr/>
              <a:t>29</a:t>
            </a:fld>
            <a:endParaRPr lang="en-US"/>
          </a:p>
        </p:txBody>
      </p:sp>
      <p:sp>
        <p:nvSpPr>
          <p:cNvPr id="86018" name="Rectangle 1026"/>
          <p:cNvSpPr>
            <a:spLocks noGrp="1" noChangeArrowheads="1"/>
          </p:cNvSpPr>
          <p:nvPr>
            <p:ph type="title"/>
          </p:nvPr>
        </p:nvSpPr>
        <p:spPr>
          <a:xfrm>
            <a:off x="762000" y="228600"/>
            <a:ext cx="7772400" cy="1143000"/>
          </a:xfrm>
        </p:spPr>
        <p:txBody>
          <a:bodyPr/>
          <a:lstStyle/>
          <a:p>
            <a:r>
              <a:rPr lang="en-US" sz="3200" dirty="0"/>
              <a:t>Application Programming Interface </a:t>
            </a:r>
            <a:endParaRPr lang="en-US" dirty="0"/>
          </a:p>
        </p:txBody>
      </p:sp>
      <p:sp>
        <p:nvSpPr>
          <p:cNvPr id="86019" name="Rectangle 1027"/>
          <p:cNvSpPr>
            <a:spLocks noGrp="1" noChangeArrowheads="1"/>
          </p:cNvSpPr>
          <p:nvPr>
            <p:ph type="body" sz="half" idx="1"/>
          </p:nvPr>
        </p:nvSpPr>
        <p:spPr>
          <a:xfrm>
            <a:off x="762000" y="1524000"/>
            <a:ext cx="3810000" cy="4114800"/>
          </a:xfrm>
        </p:spPr>
        <p:txBody>
          <a:bodyPr/>
          <a:lstStyle/>
          <a:p>
            <a:pPr>
              <a:buFontTx/>
              <a:buNone/>
            </a:pPr>
            <a:r>
              <a:rPr lang="en-US" sz="2400" dirty="0">
                <a:solidFill>
                  <a:srgbClr val="FF0000"/>
                </a:solidFill>
              </a:rPr>
              <a:t>API: application programming interface</a:t>
            </a:r>
            <a:endParaRPr lang="en-US" sz="2400" dirty="0"/>
          </a:p>
          <a:p>
            <a:r>
              <a:rPr lang="en-US" sz="2400" dirty="0"/>
              <a:t>defines interface between application and transport layer</a:t>
            </a:r>
          </a:p>
          <a:p>
            <a:r>
              <a:rPr lang="en-US" sz="2400" dirty="0"/>
              <a:t>socket: Internet API</a:t>
            </a:r>
          </a:p>
          <a:p>
            <a:pPr lvl="1"/>
            <a:r>
              <a:rPr lang="en-US" sz="1800" dirty="0"/>
              <a:t>two processes communicate by sending data into socket, reading data out of socket</a:t>
            </a:r>
          </a:p>
        </p:txBody>
      </p:sp>
      <p:sp>
        <p:nvSpPr>
          <p:cNvPr id="86020" name="Rectangle 1028"/>
          <p:cNvSpPr>
            <a:spLocks noGrp="1" noChangeArrowheads="1"/>
          </p:cNvSpPr>
          <p:nvPr>
            <p:ph type="body" sz="half" idx="2"/>
          </p:nvPr>
        </p:nvSpPr>
        <p:spPr>
          <a:xfrm>
            <a:off x="4648200" y="1447800"/>
            <a:ext cx="3810000" cy="4114800"/>
          </a:xfrm>
        </p:spPr>
        <p:txBody>
          <a:bodyPr/>
          <a:lstStyle/>
          <a:p>
            <a:pPr>
              <a:buFontTx/>
              <a:buNone/>
            </a:pPr>
            <a:r>
              <a:rPr lang="en-US" sz="2400" u="sng" dirty="0">
                <a:solidFill>
                  <a:srgbClr val="FF0000"/>
                </a:solidFill>
              </a:rPr>
              <a:t>Q:</a:t>
            </a:r>
            <a:r>
              <a:rPr lang="en-US" sz="2400" dirty="0"/>
              <a:t> how does a process “identify” the other process with which it wants to communicate?</a:t>
            </a:r>
          </a:p>
          <a:p>
            <a:pPr lvl="1"/>
            <a:r>
              <a:rPr lang="en-US" sz="1800" dirty="0">
                <a:solidFill>
                  <a:srgbClr val="FF0000"/>
                </a:solidFill>
              </a:rPr>
              <a:t>IP address</a:t>
            </a:r>
            <a:r>
              <a:rPr lang="en-US" sz="1800" dirty="0"/>
              <a:t> of host running other process</a:t>
            </a:r>
          </a:p>
          <a:p>
            <a:pPr lvl="1"/>
            <a:r>
              <a:rPr lang="en-US" sz="1800" dirty="0"/>
              <a:t>“</a:t>
            </a:r>
            <a:r>
              <a:rPr lang="en-US" sz="1800" dirty="0">
                <a:solidFill>
                  <a:srgbClr val="FF0000"/>
                </a:solidFill>
              </a:rPr>
              <a:t>port number</a:t>
            </a:r>
            <a:r>
              <a:rPr lang="en-US" sz="1800" dirty="0"/>
              <a:t>” - allows receiving host to determine to which local process the message should be delivered </a:t>
            </a:r>
          </a:p>
        </p:txBody>
      </p:sp>
      <p:sp>
        <p:nvSpPr>
          <p:cNvPr id="8" name="Rectangle 59"/>
          <p:cNvSpPr>
            <a:spLocks noChangeArrowheads="1"/>
          </p:cNvSpPr>
          <p:nvPr/>
        </p:nvSpPr>
        <p:spPr bwMode="auto">
          <a:xfrm>
            <a:off x="533400" y="5181600"/>
            <a:ext cx="8304213" cy="800100"/>
          </a:xfrm>
          <a:prstGeom prst="rect">
            <a:avLst/>
          </a:prstGeom>
          <a:noFill/>
          <a:ln w="9525">
            <a:noFill/>
            <a:miter lim="800000"/>
            <a:headEnd/>
            <a:tailEnd/>
          </a:ln>
        </p:spPr>
        <p:txBody>
          <a:bodyPr/>
          <a:lstStyle/>
          <a:p>
            <a:pPr marL="342900" indent="-342900">
              <a:buFont typeface="ZapfDingbats" pitchFamily="82" charset="2"/>
              <a:buChar char="r"/>
            </a:pPr>
            <a:r>
              <a:rPr lang="en-US" dirty="0"/>
              <a:t>API: (1) choice of transport protocol; (2) ability to fix a few parameters </a:t>
            </a:r>
            <a:r>
              <a:rPr lang="en-US" dirty="0">
                <a:solidFill>
                  <a:schemeClr val="accent2"/>
                </a:solidFill>
              </a:rPr>
              <a:t>(lots more on  this later)</a:t>
            </a:r>
            <a:endParaRPr lang="en-US" dirty="0"/>
          </a:p>
          <a:p>
            <a:pPr marL="342900" indent="-342900"/>
            <a:r>
              <a:rPr lang="en-US" dirty="0"/>
              <a:t>               </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Slide Number Placeholder 6"/>
          <p:cNvSpPr>
            <a:spLocks noGrp="1"/>
          </p:cNvSpPr>
          <p:nvPr>
            <p:ph type="sldNum" sz="quarter" idx="4294967295"/>
          </p:nvPr>
        </p:nvSpPr>
        <p:spPr>
          <a:xfrm>
            <a:off x="8305800" y="6400800"/>
            <a:ext cx="457200" cy="457200"/>
          </a:xfrm>
          <a:prstGeom prst="rect">
            <a:avLst/>
          </a:prstGeom>
          <a:noFill/>
        </p:spPr>
        <p:txBody>
          <a:bodyPr/>
          <a:lstStyle/>
          <a:p>
            <a:fld id="{267A8AA0-D156-4E57-A58A-0DE1342E706A}" type="slidenum">
              <a:rPr lang="en-US"/>
              <a:pPr/>
              <a:t>3</a:t>
            </a:fld>
            <a:endParaRPr lang="en-US" dirty="0"/>
          </a:p>
        </p:txBody>
      </p:sp>
      <p:sp>
        <p:nvSpPr>
          <p:cNvPr id="36868" name="Rectangle 4"/>
          <p:cNvSpPr>
            <a:spLocks noGrp="1" noChangeArrowheads="1"/>
          </p:cNvSpPr>
          <p:nvPr>
            <p:ph type="title"/>
          </p:nvPr>
        </p:nvSpPr>
        <p:spPr>
          <a:xfrm>
            <a:off x="685800" y="381000"/>
            <a:ext cx="7772400" cy="1143000"/>
          </a:xfrm>
        </p:spPr>
        <p:txBody>
          <a:bodyPr/>
          <a:lstStyle/>
          <a:p>
            <a:r>
              <a:rPr lang="en-US" dirty="0"/>
              <a:t>Some network apps</a:t>
            </a:r>
          </a:p>
        </p:txBody>
      </p:sp>
      <p:sp>
        <p:nvSpPr>
          <p:cNvPr id="36869" name="Rectangle 5"/>
          <p:cNvSpPr>
            <a:spLocks noGrp="1" noChangeArrowheads="1"/>
          </p:cNvSpPr>
          <p:nvPr>
            <p:ph type="body" sz="half" idx="1"/>
          </p:nvPr>
        </p:nvSpPr>
        <p:spPr>
          <a:xfrm>
            <a:off x="609600" y="1447800"/>
            <a:ext cx="3810000" cy="4114800"/>
          </a:xfrm>
        </p:spPr>
        <p:txBody>
          <a:bodyPr/>
          <a:lstStyle/>
          <a:p>
            <a:r>
              <a:rPr lang="en-US" sz="2400" dirty="0"/>
              <a:t>e-mail</a:t>
            </a:r>
          </a:p>
          <a:p>
            <a:r>
              <a:rPr lang="en-US" sz="2400" dirty="0"/>
              <a:t>web</a:t>
            </a:r>
          </a:p>
          <a:p>
            <a:r>
              <a:rPr lang="en-US" sz="2400" dirty="0"/>
              <a:t>instant messaging</a:t>
            </a:r>
          </a:p>
          <a:p>
            <a:r>
              <a:rPr lang="en-US" sz="2400" dirty="0"/>
              <a:t>remote login</a:t>
            </a:r>
          </a:p>
          <a:p>
            <a:r>
              <a:rPr lang="en-US" sz="2400" dirty="0"/>
              <a:t>P2P file sharing</a:t>
            </a:r>
          </a:p>
          <a:p>
            <a:r>
              <a:rPr lang="en-US" sz="2400" dirty="0"/>
              <a:t>multi-user network games</a:t>
            </a:r>
          </a:p>
          <a:p>
            <a:r>
              <a:rPr lang="en-US" sz="2400" dirty="0"/>
              <a:t>streaming stored video clips</a:t>
            </a:r>
          </a:p>
          <a:p>
            <a:pPr>
              <a:buFont typeface="ZapfDingbats" pitchFamily="82" charset="2"/>
              <a:buNone/>
            </a:pPr>
            <a:endParaRPr lang="en-US" sz="2400" dirty="0"/>
          </a:p>
          <a:p>
            <a:pPr>
              <a:buFont typeface="ZapfDingbats" pitchFamily="82" charset="2"/>
              <a:buNone/>
            </a:pPr>
            <a:endParaRPr lang="en-US" sz="2400" dirty="0"/>
          </a:p>
        </p:txBody>
      </p:sp>
      <p:sp>
        <p:nvSpPr>
          <p:cNvPr id="36870" name="Rectangle 6"/>
          <p:cNvSpPr>
            <a:spLocks noGrp="1" noChangeArrowheads="1"/>
          </p:cNvSpPr>
          <p:nvPr>
            <p:ph type="body" sz="half" idx="2"/>
          </p:nvPr>
        </p:nvSpPr>
        <p:spPr/>
        <p:txBody>
          <a:bodyPr/>
          <a:lstStyle/>
          <a:p>
            <a:r>
              <a:rPr lang="en-US" sz="2400" dirty="0"/>
              <a:t>social networks</a:t>
            </a:r>
          </a:p>
          <a:p>
            <a:r>
              <a:rPr lang="en-US" sz="2400" dirty="0"/>
              <a:t>voice over IP</a:t>
            </a:r>
          </a:p>
          <a:p>
            <a:r>
              <a:rPr lang="en-US" sz="2400" dirty="0"/>
              <a:t>real-time video conferencing</a:t>
            </a:r>
          </a:p>
          <a:p>
            <a:r>
              <a:rPr lang="en-US" sz="2400" dirty="0"/>
              <a:t>cloud computing</a:t>
            </a:r>
          </a:p>
          <a:p>
            <a:r>
              <a:rPr lang="en-US" sz="2400" dirty="0"/>
              <a:t>Internet of Things (</a:t>
            </a:r>
            <a:r>
              <a:rPr lang="en-US" sz="2400" dirty="0" err="1"/>
              <a:t>IoT</a:t>
            </a:r>
            <a:r>
              <a:rPr lang="en-US" sz="2400" dirty="0"/>
              <a:t>) services ??</a:t>
            </a:r>
          </a:p>
          <a:p>
            <a:pPr>
              <a:buNone/>
            </a:pPr>
            <a:endParaRPr lang="en-US" sz="2400" dirty="0"/>
          </a:p>
        </p:txBody>
      </p:sp>
      <p:sp>
        <p:nvSpPr>
          <p:cNvPr id="7" name="Footer Placeholder 4"/>
          <p:cNvSpPr>
            <a:spLocks noGrp="1"/>
          </p:cNvSpPr>
          <p:nvPr>
            <p:ph type="ftr" sz="quarter" idx="10"/>
          </p:nvPr>
        </p:nvSpPr>
        <p:spPr>
          <a:xfrm>
            <a:off x="3048000" y="6248400"/>
            <a:ext cx="2971800" cy="457200"/>
          </a:xfrm>
        </p:spPr>
        <p:txBody>
          <a:bodyPr/>
          <a:lstStyle/>
          <a:p>
            <a:r>
              <a:rPr lang="en-US" dirty="0"/>
              <a:t>CSci4211:          Application Layer</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Footer Placeholder 5"/>
          <p:cNvSpPr>
            <a:spLocks noGrp="1"/>
          </p:cNvSpPr>
          <p:nvPr>
            <p:ph type="ftr" sz="quarter" idx="11"/>
          </p:nvPr>
        </p:nvSpPr>
        <p:spPr>
          <a:noFill/>
        </p:spPr>
        <p:txBody>
          <a:bodyPr/>
          <a:lstStyle/>
          <a:p>
            <a:r>
              <a:rPr lang="en-US"/>
              <a:t>2: Application Layer</a:t>
            </a:r>
            <a:endParaRPr lang="en-US">
              <a:latin typeface="Times New Roman" pitchFamily="18" charset="0"/>
            </a:endParaRPr>
          </a:p>
        </p:txBody>
      </p:sp>
      <p:sp>
        <p:nvSpPr>
          <p:cNvPr id="4102" name="Rectangle 2"/>
          <p:cNvSpPr>
            <a:spLocks noGrp="1" noChangeArrowheads="1"/>
          </p:cNvSpPr>
          <p:nvPr>
            <p:ph type="title"/>
          </p:nvPr>
        </p:nvSpPr>
        <p:spPr>
          <a:xfrm>
            <a:off x="533400" y="228600"/>
            <a:ext cx="8077200" cy="1143000"/>
          </a:xfrm>
        </p:spPr>
        <p:txBody>
          <a:bodyPr/>
          <a:lstStyle/>
          <a:p>
            <a:r>
              <a:rPr lang="en-US" sz="3600"/>
              <a:t>Sockets</a:t>
            </a:r>
          </a:p>
        </p:txBody>
      </p:sp>
      <p:sp>
        <p:nvSpPr>
          <p:cNvPr id="4103" name="Rectangle 3"/>
          <p:cNvSpPr>
            <a:spLocks noGrp="1" noChangeArrowheads="1"/>
          </p:cNvSpPr>
          <p:nvPr>
            <p:ph type="body" sz="half" idx="1"/>
          </p:nvPr>
        </p:nvSpPr>
        <p:spPr>
          <a:xfrm>
            <a:off x="304800" y="1219200"/>
            <a:ext cx="4202112" cy="3929062"/>
          </a:xfrm>
        </p:spPr>
        <p:txBody>
          <a:bodyPr/>
          <a:lstStyle/>
          <a:p>
            <a:r>
              <a:rPr lang="en-US" sz="2400" dirty="0"/>
              <a:t>process sends/receives messages to/from its </a:t>
            </a:r>
            <a:r>
              <a:rPr lang="en-US" sz="2400" dirty="0">
                <a:solidFill>
                  <a:srgbClr val="FF0000"/>
                </a:solidFill>
              </a:rPr>
              <a:t>socket</a:t>
            </a:r>
          </a:p>
          <a:p>
            <a:r>
              <a:rPr lang="en-US" sz="2400" dirty="0"/>
              <a:t>socket analogous to door</a:t>
            </a:r>
          </a:p>
          <a:p>
            <a:pPr lvl="1"/>
            <a:r>
              <a:rPr lang="en-US" sz="2000" dirty="0"/>
              <a:t>sending process shoves message out door</a:t>
            </a:r>
          </a:p>
          <a:p>
            <a:pPr lvl="1"/>
            <a:r>
              <a:rPr lang="en-US" sz="2000" dirty="0"/>
              <a:t>sending process relies on transport infrastructure on other side of door which brings message to socket at receiving process</a:t>
            </a:r>
          </a:p>
        </p:txBody>
      </p:sp>
      <p:sp>
        <p:nvSpPr>
          <p:cNvPr id="4104" name="Freeform 7"/>
          <p:cNvSpPr>
            <a:spLocks/>
          </p:cNvSpPr>
          <p:nvPr/>
        </p:nvSpPr>
        <p:spPr bwMode="auto">
          <a:xfrm>
            <a:off x="5930900" y="3522663"/>
            <a:ext cx="1808163" cy="1031875"/>
          </a:xfrm>
          <a:custGeom>
            <a:avLst/>
            <a:gdLst>
              <a:gd name="T0" fmla="*/ 27 w 2135"/>
              <a:gd name="T1" fmla="*/ 652 h 1662"/>
              <a:gd name="T2" fmla="*/ 105 w 2135"/>
              <a:gd name="T3" fmla="*/ 76 h 1662"/>
              <a:gd name="T4" fmla="*/ 657 w 2135"/>
              <a:gd name="T5" fmla="*/ 196 h 1662"/>
              <a:gd name="T6" fmla="*/ 1209 w 2135"/>
              <a:gd name="T7" fmla="*/ 100 h 1662"/>
              <a:gd name="T8" fmla="*/ 2001 w 2135"/>
              <a:gd name="T9" fmla="*/ 406 h 1662"/>
              <a:gd name="T10" fmla="*/ 2013 w 2135"/>
              <a:gd name="T11" fmla="*/ 1144 h 1662"/>
              <a:gd name="T12" fmla="*/ 1581 w 2135"/>
              <a:gd name="T13" fmla="*/ 1600 h 1662"/>
              <a:gd name="T14" fmla="*/ 813 w 2135"/>
              <a:gd name="T15" fmla="*/ 1516 h 1662"/>
              <a:gd name="T16" fmla="*/ 501 w 2135"/>
              <a:gd name="T17" fmla="*/ 1270 h 1662"/>
              <a:gd name="T18" fmla="*/ 183 w 2135"/>
              <a:gd name="T19" fmla="*/ 1066 h 1662"/>
              <a:gd name="T20" fmla="*/ 27 w 2135"/>
              <a:gd name="T21" fmla="*/ 652 h 16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135"/>
              <a:gd name="T34" fmla="*/ 0 h 1662"/>
              <a:gd name="T35" fmla="*/ 2135 w 2135"/>
              <a:gd name="T36" fmla="*/ 1662 h 166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135" h="1662">
                <a:moveTo>
                  <a:pt x="27" y="652"/>
                </a:moveTo>
                <a:cubicBezTo>
                  <a:pt x="14" y="487"/>
                  <a:pt x="0" y="152"/>
                  <a:pt x="105" y="76"/>
                </a:cubicBezTo>
                <a:cubicBezTo>
                  <a:pt x="210" y="0"/>
                  <a:pt x="473" y="192"/>
                  <a:pt x="657" y="196"/>
                </a:cubicBezTo>
                <a:cubicBezTo>
                  <a:pt x="841" y="200"/>
                  <a:pt x="985" y="65"/>
                  <a:pt x="1209" y="100"/>
                </a:cubicBezTo>
                <a:cubicBezTo>
                  <a:pt x="1433" y="135"/>
                  <a:pt x="1867" y="232"/>
                  <a:pt x="2001" y="406"/>
                </a:cubicBezTo>
                <a:cubicBezTo>
                  <a:pt x="2135" y="580"/>
                  <a:pt x="2083" y="945"/>
                  <a:pt x="2013" y="1144"/>
                </a:cubicBezTo>
                <a:cubicBezTo>
                  <a:pt x="1943" y="1343"/>
                  <a:pt x="1781" y="1538"/>
                  <a:pt x="1581" y="1600"/>
                </a:cubicBezTo>
                <a:cubicBezTo>
                  <a:pt x="1381" y="1662"/>
                  <a:pt x="993" y="1571"/>
                  <a:pt x="813" y="1516"/>
                </a:cubicBezTo>
                <a:cubicBezTo>
                  <a:pt x="633" y="1461"/>
                  <a:pt x="606" y="1345"/>
                  <a:pt x="501" y="1270"/>
                </a:cubicBezTo>
                <a:cubicBezTo>
                  <a:pt x="396" y="1195"/>
                  <a:pt x="262" y="1169"/>
                  <a:pt x="183" y="1066"/>
                </a:cubicBezTo>
                <a:cubicBezTo>
                  <a:pt x="104" y="963"/>
                  <a:pt x="25" y="819"/>
                  <a:pt x="27" y="652"/>
                </a:cubicBezTo>
                <a:close/>
              </a:path>
            </a:pathLst>
          </a:custGeom>
          <a:solidFill>
            <a:srgbClr val="33CCCC"/>
          </a:solidFill>
          <a:ln w="9525">
            <a:noFill/>
            <a:round/>
            <a:headEnd/>
            <a:tailEnd/>
          </a:ln>
        </p:spPr>
        <p:txBody>
          <a:bodyPr wrap="none" anchor="ctr"/>
          <a:lstStyle/>
          <a:p>
            <a:endParaRPr lang="en-US"/>
          </a:p>
        </p:txBody>
      </p:sp>
      <p:grpSp>
        <p:nvGrpSpPr>
          <p:cNvPr id="2" name="Group 37"/>
          <p:cNvGrpSpPr>
            <a:grpSpLocks/>
          </p:cNvGrpSpPr>
          <p:nvPr/>
        </p:nvGrpSpPr>
        <p:grpSpPr bwMode="auto">
          <a:xfrm>
            <a:off x="4692650" y="1492250"/>
            <a:ext cx="1062038" cy="3606800"/>
            <a:chOff x="2933" y="616"/>
            <a:chExt cx="669" cy="2272"/>
          </a:xfrm>
        </p:grpSpPr>
        <p:sp>
          <p:nvSpPr>
            <p:cNvPr id="4125" name="Text Box 14"/>
            <p:cNvSpPr txBox="1">
              <a:spLocks noChangeArrowheads="1"/>
            </p:cNvSpPr>
            <p:nvPr/>
          </p:nvSpPr>
          <p:spPr bwMode="auto">
            <a:xfrm>
              <a:off x="3361" y="2600"/>
              <a:ext cx="116" cy="288"/>
            </a:xfrm>
            <a:prstGeom prst="rect">
              <a:avLst/>
            </a:prstGeom>
            <a:noFill/>
            <a:ln w="9525">
              <a:noFill/>
              <a:miter lim="800000"/>
              <a:headEnd/>
              <a:tailEnd/>
            </a:ln>
          </p:spPr>
          <p:txBody>
            <a:bodyPr wrap="none">
              <a:spAutoFit/>
            </a:bodyPr>
            <a:lstStyle/>
            <a:p>
              <a:pPr algn="ctr">
                <a:spcBef>
                  <a:spcPct val="50000"/>
                </a:spcBef>
                <a:buClrTx/>
                <a:buSzTx/>
                <a:buFontTx/>
                <a:buNone/>
              </a:pPr>
              <a:endParaRPr lang="en-US">
                <a:latin typeface="Times New Roman" pitchFamily="18" charset="0"/>
              </a:endParaRPr>
            </a:p>
          </p:txBody>
        </p:sp>
        <p:graphicFrame>
          <p:nvGraphicFramePr>
            <p:cNvPr id="4099" name="Object 5"/>
            <p:cNvGraphicFramePr>
              <a:graphicFrameLocks noChangeAspect="1"/>
            </p:cNvGraphicFramePr>
            <p:nvPr/>
          </p:nvGraphicFramePr>
          <p:xfrm>
            <a:off x="3039" y="996"/>
            <a:ext cx="405" cy="321"/>
          </p:xfrm>
          <a:graphic>
            <a:graphicData uri="http://schemas.openxmlformats.org/presentationml/2006/ole">
              <mc:AlternateContent xmlns:mc="http://schemas.openxmlformats.org/markup-compatibility/2006">
                <mc:Choice xmlns:v="urn:schemas-microsoft-com:vml" Requires="v">
                  <p:oleObj spid="_x0000_s312435" name="Clip" r:id="rId4" imgW="1305000" imgH="1085760" progId="">
                    <p:embed/>
                  </p:oleObj>
                </mc:Choice>
                <mc:Fallback>
                  <p:oleObj name="Clip" r:id="rId4" imgW="1305000" imgH="1085760" progId="">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39" y="996"/>
                          <a:ext cx="405" cy="321"/>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grpSp>
          <p:nvGrpSpPr>
            <p:cNvPr id="3" name="Group 10"/>
            <p:cNvGrpSpPr>
              <a:grpSpLocks/>
            </p:cNvGrpSpPr>
            <p:nvPr/>
          </p:nvGrpSpPr>
          <p:grpSpPr bwMode="auto">
            <a:xfrm>
              <a:off x="2933" y="1323"/>
              <a:ext cx="669" cy="353"/>
              <a:chOff x="3046" y="1508"/>
              <a:chExt cx="669" cy="353"/>
            </a:xfrm>
          </p:grpSpPr>
          <p:sp>
            <p:nvSpPr>
              <p:cNvPr id="4134" name="Oval 8"/>
              <p:cNvSpPr>
                <a:spLocks noChangeArrowheads="1"/>
              </p:cNvSpPr>
              <p:nvPr/>
            </p:nvSpPr>
            <p:spPr bwMode="auto">
              <a:xfrm>
                <a:off x="3046" y="1508"/>
                <a:ext cx="669" cy="353"/>
              </a:xfrm>
              <a:prstGeom prst="ellipse">
                <a:avLst/>
              </a:prstGeom>
              <a:noFill/>
              <a:ln w="9525">
                <a:solidFill>
                  <a:schemeClr val="tx1"/>
                </a:solidFill>
                <a:round/>
                <a:headEnd/>
                <a:tailEnd/>
              </a:ln>
            </p:spPr>
            <p:txBody>
              <a:bodyPr wrap="none" anchor="ctr"/>
              <a:lstStyle/>
              <a:p>
                <a:endParaRPr lang="en-US"/>
              </a:p>
            </p:txBody>
          </p:sp>
          <p:sp>
            <p:nvSpPr>
              <p:cNvPr id="4135" name="Text Box 9"/>
              <p:cNvSpPr txBox="1">
                <a:spLocks noChangeArrowheads="1"/>
              </p:cNvSpPr>
              <p:nvPr/>
            </p:nvSpPr>
            <p:spPr bwMode="auto">
              <a:xfrm>
                <a:off x="3121" y="1578"/>
                <a:ext cx="501" cy="212"/>
              </a:xfrm>
              <a:prstGeom prst="rect">
                <a:avLst/>
              </a:prstGeom>
              <a:noFill/>
              <a:ln w="9525">
                <a:noFill/>
                <a:miter lim="800000"/>
                <a:headEnd/>
                <a:tailEnd/>
              </a:ln>
            </p:spPr>
            <p:txBody>
              <a:bodyPr wrap="none">
                <a:spAutoFit/>
              </a:bodyPr>
              <a:lstStyle/>
              <a:p>
                <a:pPr>
                  <a:spcBef>
                    <a:spcPct val="0"/>
                  </a:spcBef>
                  <a:buClrTx/>
                  <a:buSzTx/>
                  <a:buFontTx/>
                  <a:buNone/>
                </a:pPr>
                <a:r>
                  <a:rPr lang="en-US" sz="1600" dirty="0">
                    <a:latin typeface="Times New Roman" pitchFamily="18" charset="0"/>
                  </a:rPr>
                  <a:t>process</a:t>
                </a:r>
              </a:p>
            </p:txBody>
          </p:sp>
        </p:grpSp>
        <p:grpSp>
          <p:nvGrpSpPr>
            <p:cNvPr id="4" name="Group 17"/>
            <p:cNvGrpSpPr>
              <a:grpSpLocks/>
            </p:cNvGrpSpPr>
            <p:nvPr/>
          </p:nvGrpSpPr>
          <p:grpSpPr bwMode="auto">
            <a:xfrm>
              <a:off x="2949" y="1845"/>
              <a:ext cx="610" cy="630"/>
              <a:chOff x="3072" y="3300"/>
              <a:chExt cx="610" cy="630"/>
            </a:xfrm>
          </p:grpSpPr>
          <p:sp>
            <p:nvSpPr>
              <p:cNvPr id="4132" name="Rectangle 15"/>
              <p:cNvSpPr>
                <a:spLocks noChangeArrowheads="1"/>
              </p:cNvSpPr>
              <p:nvPr/>
            </p:nvSpPr>
            <p:spPr bwMode="auto">
              <a:xfrm>
                <a:off x="3084" y="3300"/>
                <a:ext cx="593" cy="630"/>
              </a:xfrm>
              <a:prstGeom prst="rect">
                <a:avLst/>
              </a:prstGeom>
              <a:noFill/>
              <a:ln w="9525">
                <a:solidFill>
                  <a:schemeClr val="tx1"/>
                </a:solidFill>
                <a:miter lim="800000"/>
                <a:headEnd/>
                <a:tailEnd/>
              </a:ln>
            </p:spPr>
            <p:txBody>
              <a:bodyPr wrap="none" anchor="ctr"/>
              <a:lstStyle/>
              <a:p>
                <a:endParaRPr lang="en-US"/>
              </a:p>
            </p:txBody>
          </p:sp>
          <p:sp>
            <p:nvSpPr>
              <p:cNvPr id="4133" name="Text Box 16"/>
              <p:cNvSpPr txBox="1">
                <a:spLocks noChangeArrowheads="1"/>
              </p:cNvSpPr>
              <p:nvPr/>
            </p:nvSpPr>
            <p:spPr bwMode="auto">
              <a:xfrm>
                <a:off x="3072" y="3339"/>
                <a:ext cx="610" cy="520"/>
              </a:xfrm>
              <a:prstGeom prst="rect">
                <a:avLst/>
              </a:prstGeom>
              <a:noFill/>
              <a:ln w="9525">
                <a:noFill/>
                <a:miter lim="800000"/>
                <a:headEnd/>
                <a:tailEnd/>
              </a:ln>
            </p:spPr>
            <p:txBody>
              <a:bodyPr wrap="none">
                <a:spAutoFit/>
              </a:bodyPr>
              <a:lstStyle/>
              <a:p>
                <a:pPr>
                  <a:spcBef>
                    <a:spcPct val="0"/>
                  </a:spcBef>
                  <a:buClrTx/>
                  <a:buSzTx/>
                  <a:buFontTx/>
                  <a:buNone/>
                </a:pPr>
                <a:r>
                  <a:rPr lang="en-US" sz="1600">
                    <a:latin typeface="Times New Roman" pitchFamily="18" charset="0"/>
                  </a:rPr>
                  <a:t>TCP with</a:t>
                </a:r>
              </a:p>
              <a:p>
                <a:pPr>
                  <a:spcBef>
                    <a:spcPct val="0"/>
                  </a:spcBef>
                  <a:buClrTx/>
                  <a:buSzTx/>
                  <a:buFontTx/>
                  <a:buNone/>
                </a:pPr>
                <a:r>
                  <a:rPr lang="en-US" sz="1600">
                    <a:latin typeface="Times New Roman" pitchFamily="18" charset="0"/>
                  </a:rPr>
                  <a:t>buffers,</a:t>
                </a:r>
              </a:p>
              <a:p>
                <a:pPr>
                  <a:spcBef>
                    <a:spcPct val="0"/>
                  </a:spcBef>
                  <a:buClrTx/>
                  <a:buSzTx/>
                  <a:buFontTx/>
                  <a:buNone/>
                </a:pPr>
                <a:r>
                  <a:rPr lang="en-US" sz="1600">
                    <a:latin typeface="Times New Roman" pitchFamily="18" charset="0"/>
                  </a:rPr>
                  <a:t>variables</a:t>
                </a:r>
              </a:p>
            </p:txBody>
          </p:sp>
        </p:grpSp>
        <p:sp>
          <p:nvSpPr>
            <p:cNvPr id="4128" name="Rectangle 18"/>
            <p:cNvSpPr>
              <a:spLocks noChangeArrowheads="1"/>
            </p:cNvSpPr>
            <p:nvPr/>
          </p:nvSpPr>
          <p:spPr bwMode="auto">
            <a:xfrm>
              <a:off x="3054" y="1654"/>
              <a:ext cx="415" cy="207"/>
            </a:xfrm>
            <a:prstGeom prst="rect">
              <a:avLst/>
            </a:prstGeom>
            <a:solidFill>
              <a:schemeClr val="accent1"/>
            </a:solidFill>
            <a:ln w="9525">
              <a:solidFill>
                <a:schemeClr val="tx1"/>
              </a:solidFill>
              <a:miter lim="800000"/>
              <a:headEnd/>
              <a:tailEnd/>
            </a:ln>
          </p:spPr>
          <p:txBody>
            <a:bodyPr wrap="none" anchor="ctr"/>
            <a:lstStyle/>
            <a:p>
              <a:pPr algn="ctr">
                <a:spcBef>
                  <a:spcPct val="0"/>
                </a:spcBef>
                <a:buClrTx/>
                <a:buSzTx/>
                <a:buFontTx/>
                <a:buNone/>
              </a:pPr>
              <a:r>
                <a:rPr lang="en-US" sz="1600">
                  <a:latin typeface="Times New Roman" pitchFamily="18" charset="0"/>
                </a:rPr>
                <a:t>socket</a:t>
              </a:r>
            </a:p>
          </p:txBody>
        </p:sp>
        <p:sp>
          <p:nvSpPr>
            <p:cNvPr id="4129" name="Line 33"/>
            <p:cNvSpPr>
              <a:spLocks noChangeShapeType="1"/>
            </p:cNvSpPr>
            <p:nvPr/>
          </p:nvSpPr>
          <p:spPr bwMode="auto">
            <a:xfrm flipV="1">
              <a:off x="3261" y="1561"/>
              <a:ext cx="0" cy="131"/>
            </a:xfrm>
            <a:prstGeom prst="line">
              <a:avLst/>
            </a:prstGeom>
            <a:noFill/>
            <a:ln w="9525">
              <a:solidFill>
                <a:schemeClr val="tx1"/>
              </a:solidFill>
              <a:round/>
              <a:headEnd/>
              <a:tailEnd type="triangle" w="med" len="med"/>
            </a:ln>
          </p:spPr>
          <p:txBody>
            <a:bodyPr wrap="none" anchor="ctr"/>
            <a:lstStyle/>
            <a:p>
              <a:endParaRPr lang="en-US"/>
            </a:p>
          </p:txBody>
        </p:sp>
        <p:sp>
          <p:nvSpPr>
            <p:cNvPr id="4130" name="Line 35"/>
            <p:cNvSpPr>
              <a:spLocks noChangeShapeType="1"/>
            </p:cNvSpPr>
            <p:nvPr/>
          </p:nvSpPr>
          <p:spPr bwMode="auto">
            <a:xfrm>
              <a:off x="3269" y="1823"/>
              <a:ext cx="0" cy="123"/>
            </a:xfrm>
            <a:prstGeom prst="line">
              <a:avLst/>
            </a:prstGeom>
            <a:noFill/>
            <a:ln w="9525">
              <a:solidFill>
                <a:schemeClr val="tx1"/>
              </a:solidFill>
              <a:round/>
              <a:headEnd/>
              <a:tailEnd type="triangle" w="med" len="med"/>
            </a:ln>
          </p:spPr>
          <p:txBody>
            <a:bodyPr wrap="none" anchor="ctr"/>
            <a:lstStyle/>
            <a:p>
              <a:endParaRPr lang="en-US"/>
            </a:p>
          </p:txBody>
        </p:sp>
        <p:sp>
          <p:nvSpPr>
            <p:cNvPr id="4131" name="Text Box 36"/>
            <p:cNvSpPr txBox="1">
              <a:spLocks noChangeArrowheads="1"/>
            </p:cNvSpPr>
            <p:nvPr/>
          </p:nvSpPr>
          <p:spPr bwMode="auto">
            <a:xfrm>
              <a:off x="3028" y="616"/>
              <a:ext cx="469" cy="366"/>
            </a:xfrm>
            <a:prstGeom prst="rect">
              <a:avLst/>
            </a:prstGeom>
            <a:noFill/>
            <a:ln w="9525">
              <a:noFill/>
              <a:miter lim="800000"/>
              <a:headEnd/>
              <a:tailEnd/>
            </a:ln>
          </p:spPr>
          <p:txBody>
            <a:bodyPr wrap="none">
              <a:spAutoFit/>
            </a:bodyPr>
            <a:lstStyle/>
            <a:p>
              <a:pPr>
                <a:spcBef>
                  <a:spcPct val="0"/>
                </a:spcBef>
                <a:buClrTx/>
                <a:buSzTx/>
                <a:buFontTx/>
                <a:buNone/>
              </a:pPr>
              <a:r>
                <a:rPr lang="en-US" sz="1600">
                  <a:latin typeface="Times New Roman" pitchFamily="18" charset="0"/>
                </a:rPr>
                <a:t>host or</a:t>
              </a:r>
            </a:p>
            <a:p>
              <a:pPr>
                <a:spcBef>
                  <a:spcPct val="0"/>
                </a:spcBef>
                <a:buClrTx/>
                <a:buSzTx/>
                <a:buFontTx/>
                <a:buNone/>
              </a:pPr>
              <a:r>
                <a:rPr lang="en-US" sz="1600">
                  <a:latin typeface="Times New Roman" pitchFamily="18" charset="0"/>
                </a:rPr>
                <a:t>server</a:t>
              </a:r>
            </a:p>
          </p:txBody>
        </p:sp>
      </p:grpSp>
      <p:grpSp>
        <p:nvGrpSpPr>
          <p:cNvPr id="5" name="Group 38"/>
          <p:cNvGrpSpPr>
            <a:grpSpLocks/>
          </p:cNvGrpSpPr>
          <p:nvPr/>
        </p:nvGrpSpPr>
        <p:grpSpPr bwMode="auto">
          <a:xfrm>
            <a:off x="7850188" y="1471613"/>
            <a:ext cx="1062037" cy="3606800"/>
            <a:chOff x="2933" y="616"/>
            <a:chExt cx="669" cy="2272"/>
          </a:xfrm>
        </p:grpSpPr>
        <p:sp>
          <p:nvSpPr>
            <p:cNvPr id="4114" name="Text Box 39"/>
            <p:cNvSpPr txBox="1">
              <a:spLocks noChangeArrowheads="1"/>
            </p:cNvSpPr>
            <p:nvPr/>
          </p:nvSpPr>
          <p:spPr bwMode="auto">
            <a:xfrm>
              <a:off x="3361" y="2600"/>
              <a:ext cx="116" cy="288"/>
            </a:xfrm>
            <a:prstGeom prst="rect">
              <a:avLst/>
            </a:prstGeom>
            <a:noFill/>
            <a:ln w="9525">
              <a:noFill/>
              <a:miter lim="800000"/>
              <a:headEnd/>
              <a:tailEnd/>
            </a:ln>
          </p:spPr>
          <p:txBody>
            <a:bodyPr wrap="none">
              <a:spAutoFit/>
            </a:bodyPr>
            <a:lstStyle/>
            <a:p>
              <a:pPr algn="ctr">
                <a:spcBef>
                  <a:spcPct val="50000"/>
                </a:spcBef>
                <a:buClrTx/>
                <a:buSzTx/>
                <a:buFontTx/>
                <a:buNone/>
              </a:pPr>
              <a:endParaRPr lang="en-US">
                <a:latin typeface="Times New Roman" pitchFamily="18" charset="0"/>
              </a:endParaRPr>
            </a:p>
          </p:txBody>
        </p:sp>
        <p:graphicFrame>
          <p:nvGraphicFramePr>
            <p:cNvPr id="4098" name="Object 40"/>
            <p:cNvGraphicFramePr>
              <a:graphicFrameLocks noChangeAspect="1"/>
            </p:cNvGraphicFramePr>
            <p:nvPr/>
          </p:nvGraphicFramePr>
          <p:xfrm>
            <a:off x="3039" y="996"/>
            <a:ext cx="405" cy="321"/>
          </p:xfrm>
          <a:graphic>
            <a:graphicData uri="http://schemas.openxmlformats.org/presentationml/2006/ole">
              <mc:AlternateContent xmlns:mc="http://schemas.openxmlformats.org/markup-compatibility/2006">
                <mc:Choice xmlns:v="urn:schemas-microsoft-com:vml" Requires="v">
                  <p:oleObj spid="_x0000_s312436" name="Clip" r:id="rId6" imgW="1305000" imgH="1085760" progId="">
                    <p:embed/>
                  </p:oleObj>
                </mc:Choice>
                <mc:Fallback>
                  <p:oleObj name="Clip" r:id="rId6" imgW="1305000" imgH="1085760" progId="">
                    <p:embed/>
                    <p:pic>
                      <p:nvPicPr>
                        <p:cNvPr id="0" name="Object 4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39" y="996"/>
                          <a:ext cx="405" cy="321"/>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grpSp>
          <p:nvGrpSpPr>
            <p:cNvPr id="6" name="Group 41"/>
            <p:cNvGrpSpPr>
              <a:grpSpLocks/>
            </p:cNvGrpSpPr>
            <p:nvPr/>
          </p:nvGrpSpPr>
          <p:grpSpPr bwMode="auto">
            <a:xfrm>
              <a:off x="2933" y="1323"/>
              <a:ext cx="669" cy="353"/>
              <a:chOff x="3046" y="1508"/>
              <a:chExt cx="669" cy="353"/>
            </a:xfrm>
          </p:grpSpPr>
          <p:sp>
            <p:nvSpPr>
              <p:cNvPr id="4123" name="Oval 42"/>
              <p:cNvSpPr>
                <a:spLocks noChangeArrowheads="1"/>
              </p:cNvSpPr>
              <p:nvPr/>
            </p:nvSpPr>
            <p:spPr bwMode="auto">
              <a:xfrm>
                <a:off x="3046" y="1508"/>
                <a:ext cx="669" cy="353"/>
              </a:xfrm>
              <a:prstGeom prst="ellipse">
                <a:avLst/>
              </a:prstGeom>
              <a:noFill/>
              <a:ln w="9525">
                <a:solidFill>
                  <a:schemeClr val="tx1"/>
                </a:solidFill>
                <a:round/>
                <a:headEnd/>
                <a:tailEnd/>
              </a:ln>
            </p:spPr>
            <p:txBody>
              <a:bodyPr wrap="none" anchor="ctr"/>
              <a:lstStyle/>
              <a:p>
                <a:endParaRPr lang="en-US"/>
              </a:p>
            </p:txBody>
          </p:sp>
          <p:sp>
            <p:nvSpPr>
              <p:cNvPr id="4124" name="Text Box 43"/>
              <p:cNvSpPr txBox="1">
                <a:spLocks noChangeArrowheads="1"/>
              </p:cNvSpPr>
              <p:nvPr/>
            </p:nvSpPr>
            <p:spPr bwMode="auto">
              <a:xfrm>
                <a:off x="3121" y="1578"/>
                <a:ext cx="501" cy="212"/>
              </a:xfrm>
              <a:prstGeom prst="rect">
                <a:avLst/>
              </a:prstGeom>
              <a:noFill/>
              <a:ln w="9525">
                <a:noFill/>
                <a:miter lim="800000"/>
                <a:headEnd/>
                <a:tailEnd/>
              </a:ln>
            </p:spPr>
            <p:txBody>
              <a:bodyPr wrap="none">
                <a:spAutoFit/>
              </a:bodyPr>
              <a:lstStyle/>
              <a:p>
                <a:pPr>
                  <a:spcBef>
                    <a:spcPct val="0"/>
                  </a:spcBef>
                  <a:buClrTx/>
                  <a:buSzTx/>
                  <a:buFontTx/>
                  <a:buNone/>
                </a:pPr>
                <a:r>
                  <a:rPr lang="en-US" sz="1600">
                    <a:latin typeface="Times New Roman" pitchFamily="18" charset="0"/>
                  </a:rPr>
                  <a:t>process</a:t>
                </a:r>
              </a:p>
            </p:txBody>
          </p:sp>
        </p:grpSp>
        <p:grpSp>
          <p:nvGrpSpPr>
            <p:cNvPr id="7" name="Group 44"/>
            <p:cNvGrpSpPr>
              <a:grpSpLocks/>
            </p:cNvGrpSpPr>
            <p:nvPr/>
          </p:nvGrpSpPr>
          <p:grpSpPr bwMode="auto">
            <a:xfrm>
              <a:off x="2949" y="1845"/>
              <a:ext cx="610" cy="630"/>
              <a:chOff x="3072" y="3300"/>
              <a:chExt cx="610" cy="630"/>
            </a:xfrm>
          </p:grpSpPr>
          <p:sp>
            <p:nvSpPr>
              <p:cNvPr id="4121" name="Rectangle 45"/>
              <p:cNvSpPr>
                <a:spLocks noChangeArrowheads="1"/>
              </p:cNvSpPr>
              <p:nvPr/>
            </p:nvSpPr>
            <p:spPr bwMode="auto">
              <a:xfrm>
                <a:off x="3084" y="3300"/>
                <a:ext cx="593" cy="630"/>
              </a:xfrm>
              <a:prstGeom prst="rect">
                <a:avLst/>
              </a:prstGeom>
              <a:noFill/>
              <a:ln w="9525">
                <a:solidFill>
                  <a:schemeClr val="tx1"/>
                </a:solidFill>
                <a:miter lim="800000"/>
                <a:headEnd/>
                <a:tailEnd/>
              </a:ln>
            </p:spPr>
            <p:txBody>
              <a:bodyPr wrap="none" anchor="ctr"/>
              <a:lstStyle/>
              <a:p>
                <a:endParaRPr lang="en-US"/>
              </a:p>
            </p:txBody>
          </p:sp>
          <p:sp>
            <p:nvSpPr>
              <p:cNvPr id="4122" name="Text Box 46"/>
              <p:cNvSpPr txBox="1">
                <a:spLocks noChangeArrowheads="1"/>
              </p:cNvSpPr>
              <p:nvPr/>
            </p:nvSpPr>
            <p:spPr bwMode="auto">
              <a:xfrm>
                <a:off x="3072" y="3339"/>
                <a:ext cx="610" cy="520"/>
              </a:xfrm>
              <a:prstGeom prst="rect">
                <a:avLst/>
              </a:prstGeom>
              <a:noFill/>
              <a:ln w="9525">
                <a:noFill/>
                <a:miter lim="800000"/>
                <a:headEnd/>
                <a:tailEnd/>
              </a:ln>
            </p:spPr>
            <p:txBody>
              <a:bodyPr wrap="none">
                <a:spAutoFit/>
              </a:bodyPr>
              <a:lstStyle/>
              <a:p>
                <a:pPr>
                  <a:spcBef>
                    <a:spcPct val="0"/>
                  </a:spcBef>
                  <a:buClrTx/>
                  <a:buSzTx/>
                  <a:buFontTx/>
                  <a:buNone/>
                </a:pPr>
                <a:r>
                  <a:rPr lang="en-US" sz="1600">
                    <a:latin typeface="Times New Roman" pitchFamily="18" charset="0"/>
                  </a:rPr>
                  <a:t>TCP with</a:t>
                </a:r>
              </a:p>
              <a:p>
                <a:pPr>
                  <a:spcBef>
                    <a:spcPct val="0"/>
                  </a:spcBef>
                  <a:buClrTx/>
                  <a:buSzTx/>
                  <a:buFontTx/>
                  <a:buNone/>
                </a:pPr>
                <a:r>
                  <a:rPr lang="en-US" sz="1600">
                    <a:latin typeface="Times New Roman" pitchFamily="18" charset="0"/>
                  </a:rPr>
                  <a:t>buffers,</a:t>
                </a:r>
              </a:p>
              <a:p>
                <a:pPr>
                  <a:spcBef>
                    <a:spcPct val="0"/>
                  </a:spcBef>
                  <a:buClrTx/>
                  <a:buSzTx/>
                  <a:buFontTx/>
                  <a:buNone/>
                </a:pPr>
                <a:r>
                  <a:rPr lang="en-US" sz="1600">
                    <a:latin typeface="Times New Roman" pitchFamily="18" charset="0"/>
                  </a:rPr>
                  <a:t>variables</a:t>
                </a:r>
              </a:p>
            </p:txBody>
          </p:sp>
        </p:grpSp>
        <p:sp>
          <p:nvSpPr>
            <p:cNvPr id="4117" name="Rectangle 47"/>
            <p:cNvSpPr>
              <a:spLocks noChangeArrowheads="1"/>
            </p:cNvSpPr>
            <p:nvPr/>
          </p:nvSpPr>
          <p:spPr bwMode="auto">
            <a:xfrm>
              <a:off x="3054" y="1654"/>
              <a:ext cx="415" cy="207"/>
            </a:xfrm>
            <a:prstGeom prst="rect">
              <a:avLst/>
            </a:prstGeom>
            <a:solidFill>
              <a:schemeClr val="accent1"/>
            </a:solidFill>
            <a:ln w="9525">
              <a:solidFill>
                <a:schemeClr val="tx1"/>
              </a:solidFill>
              <a:miter lim="800000"/>
              <a:headEnd/>
              <a:tailEnd/>
            </a:ln>
          </p:spPr>
          <p:txBody>
            <a:bodyPr wrap="none" anchor="ctr"/>
            <a:lstStyle/>
            <a:p>
              <a:pPr algn="ctr">
                <a:spcBef>
                  <a:spcPct val="0"/>
                </a:spcBef>
                <a:buClrTx/>
                <a:buSzTx/>
                <a:buFontTx/>
                <a:buNone/>
              </a:pPr>
              <a:r>
                <a:rPr lang="en-US" sz="1600">
                  <a:latin typeface="Times New Roman" pitchFamily="18" charset="0"/>
                </a:rPr>
                <a:t>socket</a:t>
              </a:r>
            </a:p>
          </p:txBody>
        </p:sp>
        <p:sp>
          <p:nvSpPr>
            <p:cNvPr id="4118" name="Line 48"/>
            <p:cNvSpPr>
              <a:spLocks noChangeShapeType="1"/>
            </p:cNvSpPr>
            <p:nvPr/>
          </p:nvSpPr>
          <p:spPr bwMode="auto">
            <a:xfrm flipV="1">
              <a:off x="3261" y="1561"/>
              <a:ext cx="0" cy="131"/>
            </a:xfrm>
            <a:prstGeom prst="line">
              <a:avLst/>
            </a:prstGeom>
            <a:noFill/>
            <a:ln w="9525">
              <a:solidFill>
                <a:schemeClr val="tx1"/>
              </a:solidFill>
              <a:round/>
              <a:headEnd/>
              <a:tailEnd type="triangle" w="med" len="med"/>
            </a:ln>
          </p:spPr>
          <p:txBody>
            <a:bodyPr wrap="none" anchor="ctr"/>
            <a:lstStyle/>
            <a:p>
              <a:endParaRPr lang="en-US"/>
            </a:p>
          </p:txBody>
        </p:sp>
        <p:sp>
          <p:nvSpPr>
            <p:cNvPr id="4119" name="Line 49"/>
            <p:cNvSpPr>
              <a:spLocks noChangeShapeType="1"/>
            </p:cNvSpPr>
            <p:nvPr/>
          </p:nvSpPr>
          <p:spPr bwMode="auto">
            <a:xfrm>
              <a:off x="3269" y="1823"/>
              <a:ext cx="0" cy="123"/>
            </a:xfrm>
            <a:prstGeom prst="line">
              <a:avLst/>
            </a:prstGeom>
            <a:noFill/>
            <a:ln w="9525">
              <a:solidFill>
                <a:schemeClr val="tx1"/>
              </a:solidFill>
              <a:round/>
              <a:headEnd/>
              <a:tailEnd type="triangle" w="med" len="med"/>
            </a:ln>
          </p:spPr>
          <p:txBody>
            <a:bodyPr wrap="none" anchor="ctr"/>
            <a:lstStyle/>
            <a:p>
              <a:endParaRPr lang="en-US"/>
            </a:p>
          </p:txBody>
        </p:sp>
        <p:sp>
          <p:nvSpPr>
            <p:cNvPr id="4120" name="Text Box 50"/>
            <p:cNvSpPr txBox="1">
              <a:spLocks noChangeArrowheads="1"/>
            </p:cNvSpPr>
            <p:nvPr/>
          </p:nvSpPr>
          <p:spPr bwMode="auto">
            <a:xfrm>
              <a:off x="3028" y="616"/>
              <a:ext cx="469" cy="366"/>
            </a:xfrm>
            <a:prstGeom prst="rect">
              <a:avLst/>
            </a:prstGeom>
            <a:noFill/>
            <a:ln w="9525">
              <a:noFill/>
              <a:miter lim="800000"/>
              <a:headEnd/>
              <a:tailEnd/>
            </a:ln>
          </p:spPr>
          <p:txBody>
            <a:bodyPr wrap="none">
              <a:spAutoFit/>
            </a:bodyPr>
            <a:lstStyle/>
            <a:p>
              <a:pPr>
                <a:spcBef>
                  <a:spcPct val="0"/>
                </a:spcBef>
                <a:buClrTx/>
                <a:buSzTx/>
                <a:buFontTx/>
                <a:buNone/>
              </a:pPr>
              <a:r>
                <a:rPr lang="en-US" sz="1600">
                  <a:latin typeface="Times New Roman" pitchFamily="18" charset="0"/>
                </a:rPr>
                <a:t>host or</a:t>
              </a:r>
            </a:p>
            <a:p>
              <a:pPr>
                <a:spcBef>
                  <a:spcPct val="0"/>
                </a:spcBef>
                <a:buClrTx/>
                <a:buSzTx/>
                <a:buFontTx/>
                <a:buNone/>
              </a:pPr>
              <a:r>
                <a:rPr lang="en-US" sz="1600">
                  <a:latin typeface="Times New Roman" pitchFamily="18" charset="0"/>
                </a:rPr>
                <a:t>server</a:t>
              </a:r>
            </a:p>
          </p:txBody>
        </p:sp>
      </p:grpSp>
      <p:sp>
        <p:nvSpPr>
          <p:cNvPr id="4107" name="Text Box 51"/>
          <p:cNvSpPr txBox="1">
            <a:spLocks noChangeArrowheads="1"/>
          </p:cNvSpPr>
          <p:nvPr/>
        </p:nvSpPr>
        <p:spPr bwMode="auto">
          <a:xfrm>
            <a:off x="6396038" y="3654425"/>
            <a:ext cx="819150" cy="336550"/>
          </a:xfrm>
          <a:prstGeom prst="rect">
            <a:avLst/>
          </a:prstGeom>
          <a:noFill/>
          <a:ln w="9525">
            <a:noFill/>
            <a:miter lim="800000"/>
            <a:headEnd/>
            <a:tailEnd/>
          </a:ln>
        </p:spPr>
        <p:txBody>
          <a:bodyPr wrap="none">
            <a:spAutoFit/>
          </a:bodyPr>
          <a:lstStyle/>
          <a:p>
            <a:pPr algn="ctr">
              <a:spcBef>
                <a:spcPct val="0"/>
              </a:spcBef>
              <a:buClrTx/>
              <a:buSzTx/>
              <a:buFontTx/>
              <a:buNone/>
            </a:pPr>
            <a:r>
              <a:rPr lang="en-US" sz="1600">
                <a:latin typeface="Times New Roman" pitchFamily="18" charset="0"/>
              </a:rPr>
              <a:t>Internet</a:t>
            </a:r>
          </a:p>
        </p:txBody>
      </p:sp>
      <p:sp>
        <p:nvSpPr>
          <p:cNvPr id="4108" name="Line 52"/>
          <p:cNvSpPr>
            <a:spLocks noChangeShapeType="1"/>
          </p:cNvSpPr>
          <p:nvPr/>
        </p:nvSpPr>
        <p:spPr bwMode="auto">
          <a:xfrm>
            <a:off x="5689600" y="4065588"/>
            <a:ext cx="2211388" cy="0"/>
          </a:xfrm>
          <a:prstGeom prst="line">
            <a:avLst/>
          </a:prstGeom>
          <a:noFill/>
          <a:ln w="9525">
            <a:solidFill>
              <a:schemeClr val="tx1"/>
            </a:solidFill>
            <a:round/>
            <a:headEnd type="triangle" w="med" len="med"/>
            <a:tailEnd type="triangle" w="med" len="med"/>
          </a:ln>
        </p:spPr>
        <p:txBody>
          <a:bodyPr wrap="none" anchor="ctr"/>
          <a:lstStyle/>
          <a:p>
            <a:endParaRPr lang="en-US"/>
          </a:p>
        </p:txBody>
      </p:sp>
      <p:sp>
        <p:nvSpPr>
          <p:cNvPr id="4109" name="Text Box 53"/>
          <p:cNvSpPr txBox="1">
            <a:spLocks noChangeArrowheads="1"/>
          </p:cNvSpPr>
          <p:nvPr/>
        </p:nvSpPr>
        <p:spPr bwMode="auto">
          <a:xfrm>
            <a:off x="5519738" y="4667250"/>
            <a:ext cx="1011237" cy="825500"/>
          </a:xfrm>
          <a:prstGeom prst="rect">
            <a:avLst/>
          </a:prstGeom>
          <a:noFill/>
          <a:ln w="9525">
            <a:noFill/>
            <a:miter lim="800000"/>
            <a:headEnd/>
            <a:tailEnd/>
          </a:ln>
        </p:spPr>
        <p:txBody>
          <a:bodyPr wrap="none">
            <a:spAutoFit/>
          </a:bodyPr>
          <a:lstStyle/>
          <a:p>
            <a:pPr>
              <a:spcBef>
                <a:spcPct val="0"/>
              </a:spcBef>
              <a:buClrTx/>
              <a:buSzTx/>
              <a:buFontTx/>
              <a:buNone/>
            </a:pPr>
            <a:r>
              <a:rPr lang="en-US" sz="1600">
                <a:solidFill>
                  <a:srgbClr val="FF0000"/>
                </a:solidFill>
                <a:latin typeface="Times New Roman" pitchFamily="18" charset="0"/>
              </a:rPr>
              <a:t>controlled</a:t>
            </a:r>
          </a:p>
          <a:p>
            <a:pPr>
              <a:spcBef>
                <a:spcPct val="0"/>
              </a:spcBef>
              <a:buClrTx/>
              <a:buSzTx/>
              <a:buFontTx/>
              <a:buNone/>
            </a:pPr>
            <a:r>
              <a:rPr lang="en-US" sz="1600">
                <a:solidFill>
                  <a:srgbClr val="FF0000"/>
                </a:solidFill>
                <a:latin typeface="Times New Roman" pitchFamily="18" charset="0"/>
              </a:rPr>
              <a:t>by OS</a:t>
            </a:r>
            <a:endParaRPr lang="en-US" sz="1600">
              <a:latin typeface="Times New Roman" pitchFamily="18" charset="0"/>
            </a:endParaRPr>
          </a:p>
          <a:p>
            <a:pPr>
              <a:spcBef>
                <a:spcPct val="0"/>
              </a:spcBef>
              <a:buClrTx/>
              <a:buSzTx/>
              <a:buFontTx/>
              <a:buNone/>
            </a:pPr>
            <a:endParaRPr lang="en-US" sz="1600">
              <a:latin typeface="Times New Roman" pitchFamily="18" charset="0"/>
            </a:endParaRPr>
          </a:p>
        </p:txBody>
      </p:sp>
      <p:sp>
        <p:nvSpPr>
          <p:cNvPr id="4110" name="Line 55"/>
          <p:cNvSpPr>
            <a:spLocks noChangeShapeType="1"/>
          </p:cNvSpPr>
          <p:nvPr/>
        </p:nvSpPr>
        <p:spPr bwMode="auto">
          <a:xfrm flipH="1" flipV="1">
            <a:off x="5470525" y="4445000"/>
            <a:ext cx="244475" cy="317500"/>
          </a:xfrm>
          <a:prstGeom prst="line">
            <a:avLst/>
          </a:prstGeom>
          <a:noFill/>
          <a:ln w="9525">
            <a:solidFill>
              <a:srgbClr val="FF0000"/>
            </a:solidFill>
            <a:round/>
            <a:headEnd/>
            <a:tailEnd type="triangle" w="med" len="med"/>
          </a:ln>
        </p:spPr>
        <p:txBody>
          <a:bodyPr wrap="none" anchor="ctr"/>
          <a:lstStyle/>
          <a:p>
            <a:endParaRPr lang="en-US"/>
          </a:p>
        </p:txBody>
      </p:sp>
      <p:sp>
        <p:nvSpPr>
          <p:cNvPr id="4111" name="Text Box 56"/>
          <p:cNvSpPr txBox="1">
            <a:spLocks noChangeArrowheads="1"/>
          </p:cNvSpPr>
          <p:nvPr/>
        </p:nvSpPr>
        <p:spPr bwMode="auto">
          <a:xfrm>
            <a:off x="5907088" y="2306638"/>
            <a:ext cx="1331912" cy="581025"/>
          </a:xfrm>
          <a:prstGeom prst="rect">
            <a:avLst/>
          </a:prstGeom>
          <a:noFill/>
          <a:ln w="9525">
            <a:noFill/>
            <a:miter lim="800000"/>
            <a:headEnd/>
            <a:tailEnd/>
          </a:ln>
        </p:spPr>
        <p:txBody>
          <a:bodyPr wrap="none">
            <a:spAutoFit/>
          </a:bodyPr>
          <a:lstStyle/>
          <a:p>
            <a:pPr>
              <a:spcBef>
                <a:spcPct val="0"/>
              </a:spcBef>
              <a:buClrTx/>
              <a:buSzTx/>
              <a:buFontTx/>
              <a:buNone/>
            </a:pPr>
            <a:r>
              <a:rPr lang="en-US" sz="1600">
                <a:solidFill>
                  <a:srgbClr val="FF0000"/>
                </a:solidFill>
                <a:latin typeface="Times New Roman" pitchFamily="18" charset="0"/>
              </a:rPr>
              <a:t>controlled by</a:t>
            </a:r>
          </a:p>
          <a:p>
            <a:pPr>
              <a:spcBef>
                <a:spcPct val="0"/>
              </a:spcBef>
              <a:buClrTx/>
              <a:buSzTx/>
              <a:buFontTx/>
              <a:buNone/>
            </a:pPr>
            <a:r>
              <a:rPr lang="en-US" sz="1600">
                <a:solidFill>
                  <a:srgbClr val="FF0000"/>
                </a:solidFill>
                <a:latin typeface="Times New Roman" pitchFamily="18" charset="0"/>
              </a:rPr>
              <a:t>app developer</a:t>
            </a:r>
            <a:endParaRPr lang="en-US" sz="1600">
              <a:latin typeface="Times New Roman" pitchFamily="18" charset="0"/>
            </a:endParaRPr>
          </a:p>
        </p:txBody>
      </p:sp>
      <p:sp>
        <p:nvSpPr>
          <p:cNvPr id="4112" name="Line 58"/>
          <p:cNvSpPr>
            <a:spLocks noChangeShapeType="1"/>
          </p:cNvSpPr>
          <p:nvPr/>
        </p:nvSpPr>
        <p:spPr bwMode="auto">
          <a:xfrm flipH="1">
            <a:off x="5678488" y="2589213"/>
            <a:ext cx="219075" cy="133350"/>
          </a:xfrm>
          <a:prstGeom prst="line">
            <a:avLst/>
          </a:prstGeom>
          <a:noFill/>
          <a:ln w="9525">
            <a:solidFill>
              <a:srgbClr val="FF0000"/>
            </a:solidFill>
            <a:round/>
            <a:headEnd/>
            <a:tailEnd type="triangle" w="med" len="med"/>
          </a:ln>
        </p:spPr>
        <p:txBody>
          <a:bodyPr wrap="none" anchor="ctr"/>
          <a:lstStyle/>
          <a:p>
            <a:endParaRPr lang="en-US"/>
          </a:p>
        </p:txBody>
      </p:sp>
      <p:sp>
        <p:nvSpPr>
          <p:cNvPr id="40" name="Slide Number Placeholder 6"/>
          <p:cNvSpPr txBox="1">
            <a:spLocks/>
          </p:cNvSpPr>
          <p:nvPr/>
        </p:nvSpPr>
        <p:spPr bwMode="auto">
          <a:xfrm>
            <a:off x="8305800" y="6400800"/>
            <a:ext cx="4572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marL="0" marR="0" lvl="0" indent="0" algn="r" defTabSz="914400" rtl="0" eaLnBrk="0" fontAlgn="base" latinLnBrk="0" hangingPunct="0">
              <a:lnSpc>
                <a:spcPct val="100000"/>
              </a:lnSpc>
              <a:spcBef>
                <a:spcPct val="0"/>
              </a:spcBef>
              <a:spcAft>
                <a:spcPct val="0"/>
              </a:spcAft>
              <a:buClrTx/>
              <a:buSzTx/>
              <a:buFontTx/>
              <a:buNone/>
              <a:tabLst/>
              <a:defRPr/>
            </a:pPr>
            <a:fld id="{C6A08859-FCB8-4920-855B-3F535443436A}" type="slidenum">
              <a:rPr kumimoji="0" lang="en-US" sz="1200" b="0" i="0" u="none" strike="noStrike" kern="1200" cap="none" spc="0" normalizeH="0" baseline="0" noProof="0" smtClean="0">
                <a:ln>
                  <a:noFill/>
                </a:ln>
                <a:solidFill>
                  <a:schemeClr val="tx1"/>
                </a:solidFill>
                <a:effectLst/>
                <a:uLnTx/>
                <a:uFillTx/>
                <a:latin typeface="+mn-lt"/>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30</a:t>
            </a:fld>
            <a:endParaRPr kumimoji="0" lang="en-US" sz="1200" b="0" i="0" u="none" strike="noStrike" kern="1200" cap="none" spc="0" normalizeH="0" baseline="0" noProof="0" dirty="0">
              <a:ln>
                <a:noFill/>
              </a:ln>
              <a:solidFill>
                <a:schemeClr val="tx1"/>
              </a:solidFill>
              <a:effectLst/>
              <a:uLnTx/>
              <a:uFillTx/>
              <a:latin typeface="+mn-lt"/>
              <a:ea typeface="+mn-ea"/>
              <a:cs typeface="+mn-cs"/>
            </a:endParaRPr>
          </a:p>
        </p:txBody>
      </p:sp>
      <p:sp>
        <p:nvSpPr>
          <p:cNvPr id="39" name="Footer Placeholder 4"/>
          <p:cNvSpPr>
            <a:spLocks noGrp="1"/>
          </p:cNvSpPr>
          <p:nvPr>
            <p:ph type="ftr" sz="quarter" idx="10"/>
          </p:nvPr>
        </p:nvSpPr>
        <p:spPr>
          <a:xfrm>
            <a:off x="3048000" y="6248400"/>
            <a:ext cx="2971800" cy="457200"/>
          </a:xfrm>
        </p:spPr>
        <p:txBody>
          <a:bodyPr/>
          <a:lstStyle/>
          <a:p>
            <a:r>
              <a:rPr lang="en-US" dirty="0"/>
              <a:t>CSci4211:          Application Layer</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3"/>
          <p:cNvSpPr>
            <a:spLocks noGrp="1"/>
          </p:cNvSpPr>
          <p:nvPr>
            <p:ph type="ftr" sz="quarter" idx="10"/>
          </p:nvPr>
        </p:nvSpPr>
        <p:spPr/>
        <p:txBody>
          <a:bodyPr/>
          <a:lstStyle/>
          <a:p>
            <a:r>
              <a:rPr lang="en-US"/>
              <a:t>CSci4211:          Application Layer</a:t>
            </a:r>
          </a:p>
        </p:txBody>
      </p:sp>
      <p:sp>
        <p:nvSpPr>
          <p:cNvPr id="7" name="Slide Number Placeholder 4"/>
          <p:cNvSpPr>
            <a:spLocks noGrp="1"/>
          </p:cNvSpPr>
          <p:nvPr>
            <p:ph type="sldNum" sz="quarter" idx="11"/>
          </p:nvPr>
        </p:nvSpPr>
        <p:spPr/>
        <p:txBody>
          <a:bodyPr/>
          <a:lstStyle/>
          <a:p>
            <a:fld id="{32D4154D-E9D8-4DC3-B7F9-DCC2E8AFA6F7}" type="slidenum">
              <a:rPr lang="en-US"/>
              <a:pPr/>
              <a:t>31</a:t>
            </a:fld>
            <a:endParaRPr lang="en-US"/>
          </a:p>
        </p:txBody>
      </p:sp>
      <p:sp>
        <p:nvSpPr>
          <p:cNvPr id="81922" name="Rectangle 2"/>
          <p:cNvSpPr>
            <a:spLocks noGrp="1" noChangeArrowheads="1"/>
          </p:cNvSpPr>
          <p:nvPr>
            <p:ph type="title"/>
          </p:nvPr>
        </p:nvSpPr>
        <p:spPr>
          <a:xfrm>
            <a:off x="533400" y="0"/>
            <a:ext cx="7772400" cy="609600"/>
          </a:xfrm>
        </p:spPr>
        <p:txBody>
          <a:bodyPr/>
          <a:lstStyle/>
          <a:p>
            <a:r>
              <a:rPr lang="en-US" dirty="0"/>
              <a:t>Application Structure</a:t>
            </a:r>
          </a:p>
        </p:txBody>
      </p:sp>
      <p:sp>
        <p:nvSpPr>
          <p:cNvPr id="81923" name="Rectangle 3"/>
          <p:cNvSpPr>
            <a:spLocks noGrp="1" noChangeArrowheads="1"/>
          </p:cNvSpPr>
          <p:nvPr>
            <p:ph type="body" idx="1"/>
          </p:nvPr>
        </p:nvSpPr>
        <p:spPr>
          <a:xfrm>
            <a:off x="609600" y="1905000"/>
            <a:ext cx="7772400" cy="3276600"/>
          </a:xfrm>
        </p:spPr>
        <p:txBody>
          <a:bodyPr/>
          <a:lstStyle/>
          <a:p>
            <a:pPr>
              <a:buFontTx/>
              <a:buNone/>
            </a:pPr>
            <a:r>
              <a:rPr lang="en-US" sz="2600" dirty="0">
                <a:solidFill>
                  <a:srgbClr val="FF0000"/>
                </a:solidFill>
              </a:rPr>
              <a:t>Programming Paradigms:</a:t>
            </a:r>
          </a:p>
          <a:p>
            <a:r>
              <a:rPr lang="en-US" sz="2400" dirty="0"/>
              <a:t>Client-Server Model: Asymmetric</a:t>
            </a:r>
          </a:p>
          <a:p>
            <a:pPr lvl="1"/>
            <a:r>
              <a:rPr lang="en-US" sz="1800" dirty="0"/>
              <a:t>Server: offers service via well defined “interface”</a:t>
            </a:r>
          </a:p>
          <a:p>
            <a:pPr lvl="1"/>
            <a:r>
              <a:rPr lang="en-US" sz="1800" dirty="0"/>
              <a:t>Client: request service</a:t>
            </a:r>
          </a:p>
          <a:p>
            <a:pPr lvl="1"/>
            <a:r>
              <a:rPr lang="en-US" sz="1800" dirty="0"/>
              <a:t>Example: Web; cloud computing</a:t>
            </a:r>
          </a:p>
          <a:p>
            <a:r>
              <a:rPr lang="en-US" sz="2400" dirty="0"/>
              <a:t>Peer-to-Peer: Symmetric </a:t>
            </a:r>
            <a:endParaRPr lang="en-US" dirty="0"/>
          </a:p>
          <a:p>
            <a:pPr lvl="1"/>
            <a:r>
              <a:rPr lang="en-US" dirty="0"/>
              <a:t>Each process is an equal</a:t>
            </a:r>
          </a:p>
          <a:p>
            <a:pPr lvl="1"/>
            <a:r>
              <a:rPr lang="en-US" dirty="0"/>
              <a:t>Example: telephone, p2p file sharing (e.g., </a:t>
            </a:r>
            <a:r>
              <a:rPr lang="en-US" dirty="0" err="1"/>
              <a:t>Kazaar</a:t>
            </a:r>
            <a:r>
              <a:rPr lang="en-US" dirty="0"/>
              <a:t>)</a:t>
            </a:r>
          </a:p>
          <a:p>
            <a:r>
              <a:rPr lang="en-US" sz="2400" dirty="0"/>
              <a:t>Hybrid of client-server and P2P</a:t>
            </a:r>
          </a:p>
          <a:p>
            <a:pPr>
              <a:buFontTx/>
              <a:buNone/>
            </a:pPr>
            <a:endParaRPr lang="en-US" dirty="0"/>
          </a:p>
        </p:txBody>
      </p:sp>
      <p:sp>
        <p:nvSpPr>
          <p:cNvPr id="81924" name="Text Box 4"/>
          <p:cNvSpPr txBox="1">
            <a:spLocks noChangeArrowheads="1"/>
          </p:cNvSpPr>
          <p:nvPr/>
        </p:nvSpPr>
        <p:spPr bwMode="auto">
          <a:xfrm>
            <a:off x="609600" y="685800"/>
            <a:ext cx="8077200" cy="150810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r>
              <a:rPr lang="en-US" dirty="0">
                <a:latin typeface="Comic Sans MS" pitchFamily="66" charset="0"/>
              </a:rPr>
              <a:t>Internet applications distributed in nature!</a:t>
            </a:r>
            <a:r>
              <a:rPr lang="en-US" dirty="0"/>
              <a:t> </a:t>
            </a:r>
          </a:p>
          <a:p>
            <a:r>
              <a:rPr lang="en-US" dirty="0"/>
              <a:t> </a:t>
            </a:r>
            <a:r>
              <a:rPr lang="en-US" sz="2000" dirty="0">
                <a:solidFill>
                  <a:srgbClr val="000099"/>
                </a:solidFill>
                <a:latin typeface="Comic Sans MS" pitchFamily="66" charset="0"/>
              </a:rPr>
              <a:t>- Set of communicating application-level processes </a:t>
            </a:r>
          </a:p>
          <a:p>
            <a:r>
              <a:rPr lang="en-US" sz="2000" dirty="0">
                <a:solidFill>
                  <a:srgbClr val="000099"/>
                </a:solidFill>
                <a:latin typeface="Comic Sans MS" pitchFamily="66" charset="0"/>
              </a:rPr>
              <a:t>(usually on different hosts) provide/implement services</a:t>
            </a:r>
          </a:p>
          <a:p>
            <a:endParaRPr lang="en-US" dirty="0"/>
          </a:p>
        </p:txBody>
      </p:sp>
      <p:sp>
        <p:nvSpPr>
          <p:cNvPr id="81925" name="Text Box 5"/>
          <p:cNvSpPr txBox="1">
            <a:spLocks noChangeArrowheads="1"/>
          </p:cNvSpPr>
          <p:nvPr/>
        </p:nvSpPr>
        <p:spPr bwMode="auto">
          <a:xfrm>
            <a:off x="990600" y="5562600"/>
            <a:ext cx="6986658"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sz="2000" dirty="0">
                <a:latin typeface="Comic Sans MS" pitchFamily="66" charset="0"/>
              </a:rPr>
              <a:t>All require transport of “request/reply”, sharing of data!</a:t>
            </a:r>
            <a:r>
              <a:rPr lang="en-US" dirty="0"/>
              <a:t> </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3" name="Footer Placeholder 5"/>
          <p:cNvSpPr>
            <a:spLocks noGrp="1"/>
          </p:cNvSpPr>
          <p:nvPr>
            <p:ph type="ftr" sz="quarter" idx="11"/>
          </p:nvPr>
        </p:nvSpPr>
        <p:spPr>
          <a:noFill/>
        </p:spPr>
        <p:txBody>
          <a:bodyPr/>
          <a:lstStyle/>
          <a:p>
            <a:r>
              <a:rPr lang="en-US"/>
              <a:t>2: Application Layer</a:t>
            </a:r>
            <a:endParaRPr lang="en-US">
              <a:latin typeface="Times New Roman" pitchFamily="18" charset="0"/>
            </a:endParaRPr>
          </a:p>
        </p:txBody>
      </p:sp>
      <p:sp>
        <p:nvSpPr>
          <p:cNvPr id="2064" name="Slide Number Placeholder 6"/>
          <p:cNvSpPr>
            <a:spLocks noGrp="1"/>
          </p:cNvSpPr>
          <p:nvPr>
            <p:ph type="sldNum" sz="quarter" idx="12"/>
          </p:nvPr>
        </p:nvSpPr>
        <p:spPr>
          <a:noFill/>
        </p:spPr>
        <p:txBody>
          <a:bodyPr/>
          <a:lstStyle/>
          <a:p>
            <a:fld id="{A0B370A7-CB61-4404-8BE8-A35B34298E92}" type="slidenum">
              <a:rPr lang="en-US"/>
              <a:pPr/>
              <a:t>32</a:t>
            </a:fld>
            <a:endParaRPr lang="en-US"/>
          </a:p>
        </p:txBody>
      </p:sp>
      <p:sp>
        <p:nvSpPr>
          <p:cNvPr id="2065" name="Rectangle 4"/>
          <p:cNvSpPr>
            <a:spLocks noGrp="1" noChangeArrowheads="1"/>
          </p:cNvSpPr>
          <p:nvPr>
            <p:ph type="title"/>
          </p:nvPr>
        </p:nvSpPr>
        <p:spPr/>
        <p:txBody>
          <a:bodyPr/>
          <a:lstStyle/>
          <a:p>
            <a:r>
              <a:rPr lang="en-US"/>
              <a:t>Client-server architecture</a:t>
            </a:r>
          </a:p>
        </p:txBody>
      </p:sp>
      <p:sp>
        <p:nvSpPr>
          <p:cNvPr id="2066" name="Rectangle 460"/>
          <p:cNvSpPr>
            <a:spLocks noGrp="1" noChangeArrowheads="1"/>
          </p:cNvSpPr>
          <p:nvPr>
            <p:ph type="body" sz="half" idx="2"/>
          </p:nvPr>
        </p:nvSpPr>
        <p:spPr>
          <a:xfrm>
            <a:off x="4664075" y="1416050"/>
            <a:ext cx="4143375" cy="4648200"/>
          </a:xfrm>
        </p:spPr>
        <p:txBody>
          <a:bodyPr/>
          <a:lstStyle/>
          <a:p>
            <a:pPr>
              <a:buFont typeface="ZapfDingbats" pitchFamily="82" charset="2"/>
              <a:buNone/>
            </a:pPr>
            <a:r>
              <a:rPr lang="en-US" sz="2400">
                <a:solidFill>
                  <a:srgbClr val="FF0000"/>
                </a:solidFill>
              </a:rPr>
              <a:t>server:</a:t>
            </a:r>
            <a:r>
              <a:rPr lang="en-US" sz="2400"/>
              <a:t> </a:t>
            </a:r>
          </a:p>
          <a:p>
            <a:pPr lvl="1"/>
            <a:r>
              <a:rPr lang="en-US"/>
              <a:t>always-on host</a:t>
            </a:r>
          </a:p>
          <a:p>
            <a:pPr lvl="1"/>
            <a:r>
              <a:rPr lang="en-US"/>
              <a:t>permanent IP address</a:t>
            </a:r>
          </a:p>
          <a:p>
            <a:pPr lvl="1"/>
            <a:r>
              <a:rPr lang="en-US"/>
              <a:t>server farms for scaling</a:t>
            </a:r>
          </a:p>
          <a:p>
            <a:pPr>
              <a:buFont typeface="ZapfDingbats" pitchFamily="82" charset="2"/>
              <a:buNone/>
            </a:pPr>
            <a:r>
              <a:rPr lang="en-US" sz="2400">
                <a:solidFill>
                  <a:srgbClr val="FF0000"/>
                </a:solidFill>
              </a:rPr>
              <a:t>clients:</a:t>
            </a:r>
          </a:p>
          <a:p>
            <a:pPr lvl="1"/>
            <a:r>
              <a:rPr lang="en-US" sz="2000"/>
              <a:t>communicate with server</a:t>
            </a:r>
          </a:p>
          <a:p>
            <a:pPr lvl="1"/>
            <a:r>
              <a:rPr lang="en-US" sz="2000"/>
              <a:t>may be intermittently connected</a:t>
            </a:r>
          </a:p>
          <a:p>
            <a:pPr lvl="1"/>
            <a:r>
              <a:rPr lang="en-US" sz="2000"/>
              <a:t>may have dynamic IP addresses</a:t>
            </a:r>
          </a:p>
          <a:p>
            <a:pPr lvl="1"/>
            <a:r>
              <a:rPr lang="en-US" sz="2000"/>
              <a:t>do not communicate directly with each other</a:t>
            </a:r>
          </a:p>
        </p:txBody>
      </p:sp>
      <p:sp>
        <p:nvSpPr>
          <p:cNvPr id="2067" name="Freeform 462"/>
          <p:cNvSpPr>
            <a:spLocks/>
          </p:cNvSpPr>
          <p:nvPr/>
        </p:nvSpPr>
        <p:spPr bwMode="auto">
          <a:xfrm>
            <a:off x="2771775" y="3540125"/>
            <a:ext cx="1314450" cy="674688"/>
          </a:xfrm>
          <a:custGeom>
            <a:avLst/>
            <a:gdLst>
              <a:gd name="T0" fmla="*/ 382 w 828"/>
              <a:gd name="T1" fmla="*/ 30 h 425"/>
              <a:gd name="T2" fmla="*/ 370 w 828"/>
              <a:gd name="T3" fmla="*/ 30 h 425"/>
              <a:gd name="T4" fmla="*/ 126 w 828"/>
              <a:gd name="T5" fmla="*/ 32 h 425"/>
              <a:gd name="T6" fmla="*/ 6 w 828"/>
              <a:gd name="T7" fmla="*/ 126 h 425"/>
              <a:gd name="T8" fmla="*/ 92 w 828"/>
              <a:gd name="T9" fmla="*/ 274 h 425"/>
              <a:gd name="T10" fmla="*/ 292 w 828"/>
              <a:gd name="T11" fmla="*/ 384 h 425"/>
              <a:gd name="T12" fmla="*/ 540 w 828"/>
              <a:gd name="T13" fmla="*/ 416 h 425"/>
              <a:gd name="T14" fmla="*/ 698 w 828"/>
              <a:gd name="T15" fmla="*/ 330 h 425"/>
              <a:gd name="T16" fmla="*/ 776 w 828"/>
              <a:gd name="T17" fmla="*/ 170 h 425"/>
              <a:gd name="T18" fmla="*/ 792 w 828"/>
              <a:gd name="T19" fmla="*/ 22 h 425"/>
              <a:gd name="T20" fmla="*/ 560 w 828"/>
              <a:gd name="T21" fmla="*/ 38 h 425"/>
              <a:gd name="T22" fmla="*/ 382 w 828"/>
              <a:gd name="T23" fmla="*/ 30 h 42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828"/>
              <a:gd name="T37" fmla="*/ 0 h 425"/>
              <a:gd name="T38" fmla="*/ 828 w 828"/>
              <a:gd name="T39" fmla="*/ 425 h 425"/>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828" h="425">
                <a:moveTo>
                  <a:pt x="382" y="30"/>
                </a:moveTo>
                <a:cubicBezTo>
                  <a:pt x="350" y="29"/>
                  <a:pt x="413" y="30"/>
                  <a:pt x="370" y="30"/>
                </a:cubicBezTo>
                <a:cubicBezTo>
                  <a:pt x="327" y="30"/>
                  <a:pt x="187" y="16"/>
                  <a:pt x="126" y="32"/>
                </a:cubicBezTo>
                <a:cubicBezTo>
                  <a:pt x="65" y="48"/>
                  <a:pt x="12" y="86"/>
                  <a:pt x="6" y="126"/>
                </a:cubicBezTo>
                <a:cubicBezTo>
                  <a:pt x="0" y="166"/>
                  <a:pt x="44" y="231"/>
                  <a:pt x="92" y="274"/>
                </a:cubicBezTo>
                <a:cubicBezTo>
                  <a:pt x="140" y="317"/>
                  <a:pt x="217" y="360"/>
                  <a:pt x="292" y="384"/>
                </a:cubicBezTo>
                <a:cubicBezTo>
                  <a:pt x="367" y="408"/>
                  <a:pt x="472" y="425"/>
                  <a:pt x="540" y="416"/>
                </a:cubicBezTo>
                <a:cubicBezTo>
                  <a:pt x="608" y="407"/>
                  <a:pt x="659" y="371"/>
                  <a:pt x="698" y="330"/>
                </a:cubicBezTo>
                <a:cubicBezTo>
                  <a:pt x="737" y="289"/>
                  <a:pt x="760" y="221"/>
                  <a:pt x="776" y="170"/>
                </a:cubicBezTo>
                <a:cubicBezTo>
                  <a:pt x="792" y="119"/>
                  <a:pt x="828" y="44"/>
                  <a:pt x="792" y="22"/>
                </a:cubicBezTo>
                <a:cubicBezTo>
                  <a:pt x="756" y="0"/>
                  <a:pt x="630" y="37"/>
                  <a:pt x="560" y="38"/>
                </a:cubicBezTo>
                <a:cubicBezTo>
                  <a:pt x="490" y="39"/>
                  <a:pt x="414" y="31"/>
                  <a:pt x="382" y="30"/>
                </a:cubicBezTo>
                <a:close/>
              </a:path>
            </a:pathLst>
          </a:custGeom>
          <a:solidFill>
            <a:srgbClr val="DDDDDD"/>
          </a:solidFill>
          <a:ln w="9525">
            <a:noFill/>
            <a:round/>
            <a:headEnd/>
            <a:tailEnd/>
          </a:ln>
        </p:spPr>
        <p:txBody>
          <a:bodyPr/>
          <a:lstStyle/>
          <a:p>
            <a:endParaRPr lang="en-US"/>
          </a:p>
        </p:txBody>
      </p:sp>
      <p:sp>
        <p:nvSpPr>
          <p:cNvPr id="2068" name="Freeform 463"/>
          <p:cNvSpPr>
            <a:spLocks/>
          </p:cNvSpPr>
          <p:nvPr/>
        </p:nvSpPr>
        <p:spPr bwMode="auto">
          <a:xfrm>
            <a:off x="2790825" y="2014538"/>
            <a:ext cx="1730375" cy="1044575"/>
          </a:xfrm>
          <a:custGeom>
            <a:avLst/>
            <a:gdLst>
              <a:gd name="T0" fmla="*/ 424 w 765"/>
              <a:gd name="T1" fmla="*/ 10 h 459"/>
              <a:gd name="T2" fmla="*/ 288 w 765"/>
              <a:gd name="T3" fmla="*/ 70 h 459"/>
              <a:gd name="T4" fmla="*/ 96 w 765"/>
              <a:gd name="T5" fmla="*/ 100 h 459"/>
              <a:gd name="T6" fmla="*/ 14 w 765"/>
              <a:gd name="T7" fmla="*/ 336 h 459"/>
              <a:gd name="T8" fmla="*/ 180 w 765"/>
              <a:gd name="T9" fmla="*/ 444 h 459"/>
              <a:gd name="T10" fmla="*/ 346 w 765"/>
              <a:gd name="T11" fmla="*/ 426 h 459"/>
              <a:gd name="T12" fmla="*/ 584 w 765"/>
              <a:gd name="T13" fmla="*/ 444 h 459"/>
              <a:gd name="T14" fmla="*/ 698 w 765"/>
              <a:gd name="T15" fmla="*/ 434 h 459"/>
              <a:gd name="T16" fmla="*/ 752 w 765"/>
              <a:gd name="T17" fmla="*/ 372 h 459"/>
              <a:gd name="T18" fmla="*/ 750 w 765"/>
              <a:gd name="T19" fmla="*/ 158 h 459"/>
              <a:gd name="T20" fmla="*/ 662 w 765"/>
              <a:gd name="T21" fmla="*/ 34 h 459"/>
              <a:gd name="T22" fmla="*/ 424 w 765"/>
              <a:gd name="T23" fmla="*/ 10 h 45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765"/>
              <a:gd name="T37" fmla="*/ 0 h 459"/>
              <a:gd name="T38" fmla="*/ 765 w 765"/>
              <a:gd name="T39" fmla="*/ 459 h 459"/>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765" h="459">
                <a:moveTo>
                  <a:pt x="424" y="10"/>
                </a:moveTo>
                <a:cubicBezTo>
                  <a:pt x="362" y="16"/>
                  <a:pt x="343" y="55"/>
                  <a:pt x="288" y="70"/>
                </a:cubicBezTo>
                <a:cubicBezTo>
                  <a:pt x="233" y="85"/>
                  <a:pt x="142" y="56"/>
                  <a:pt x="96" y="100"/>
                </a:cubicBezTo>
                <a:cubicBezTo>
                  <a:pt x="50" y="144"/>
                  <a:pt x="0" y="279"/>
                  <a:pt x="14" y="336"/>
                </a:cubicBezTo>
                <a:cubicBezTo>
                  <a:pt x="28" y="393"/>
                  <a:pt x="125" y="429"/>
                  <a:pt x="180" y="444"/>
                </a:cubicBezTo>
                <a:cubicBezTo>
                  <a:pt x="235" y="459"/>
                  <a:pt x="279" y="426"/>
                  <a:pt x="346" y="426"/>
                </a:cubicBezTo>
                <a:cubicBezTo>
                  <a:pt x="413" y="426"/>
                  <a:pt x="525" y="443"/>
                  <a:pt x="584" y="444"/>
                </a:cubicBezTo>
                <a:cubicBezTo>
                  <a:pt x="643" y="445"/>
                  <a:pt x="670" y="446"/>
                  <a:pt x="698" y="434"/>
                </a:cubicBezTo>
                <a:cubicBezTo>
                  <a:pt x="726" y="422"/>
                  <a:pt x="743" y="418"/>
                  <a:pt x="752" y="372"/>
                </a:cubicBezTo>
                <a:cubicBezTo>
                  <a:pt x="761" y="326"/>
                  <a:pt x="765" y="214"/>
                  <a:pt x="750" y="158"/>
                </a:cubicBezTo>
                <a:cubicBezTo>
                  <a:pt x="735" y="102"/>
                  <a:pt x="716" y="58"/>
                  <a:pt x="662" y="34"/>
                </a:cubicBezTo>
                <a:cubicBezTo>
                  <a:pt x="608" y="10"/>
                  <a:pt x="505" y="0"/>
                  <a:pt x="424" y="10"/>
                </a:cubicBezTo>
                <a:close/>
              </a:path>
            </a:pathLst>
          </a:custGeom>
          <a:gradFill rotWithShape="1">
            <a:gsLst>
              <a:gs pos="0">
                <a:srgbClr val="DDDDDD"/>
              </a:gs>
              <a:gs pos="100000">
                <a:schemeClr val="bg1"/>
              </a:gs>
            </a:gsLst>
            <a:lin ang="0" scaled="1"/>
          </a:gradFill>
          <a:ln w="9525">
            <a:noFill/>
            <a:round/>
            <a:headEnd/>
            <a:tailEnd/>
          </a:ln>
        </p:spPr>
        <p:txBody>
          <a:bodyPr/>
          <a:lstStyle/>
          <a:p>
            <a:endParaRPr lang="en-US"/>
          </a:p>
        </p:txBody>
      </p:sp>
      <p:sp>
        <p:nvSpPr>
          <p:cNvPr id="2069" name="Freeform 464"/>
          <p:cNvSpPr>
            <a:spLocks/>
          </p:cNvSpPr>
          <p:nvPr/>
        </p:nvSpPr>
        <p:spPr bwMode="auto">
          <a:xfrm>
            <a:off x="1050925" y="1722438"/>
            <a:ext cx="1644650" cy="1071562"/>
          </a:xfrm>
          <a:custGeom>
            <a:avLst/>
            <a:gdLst>
              <a:gd name="T0" fmla="*/ 648 w 1036"/>
              <a:gd name="T1" fmla="*/ 11 h 675"/>
              <a:gd name="T2" fmla="*/ 390 w 1036"/>
              <a:gd name="T3" fmla="*/ 53 h 675"/>
              <a:gd name="T4" fmla="*/ 206 w 1036"/>
              <a:gd name="T5" fmla="*/ 129 h 675"/>
              <a:gd name="T6" fmla="*/ 152 w 1036"/>
              <a:gd name="T7" fmla="*/ 229 h 675"/>
              <a:gd name="T8" fmla="*/ 22 w 1036"/>
              <a:gd name="T9" fmla="*/ 297 h 675"/>
              <a:gd name="T10" fmla="*/ 18 w 1036"/>
              <a:gd name="T11" fmla="*/ 459 h 675"/>
              <a:gd name="T12" fmla="*/ 132 w 1036"/>
              <a:gd name="T13" fmla="*/ 489 h 675"/>
              <a:gd name="T14" fmla="*/ 458 w 1036"/>
              <a:gd name="T15" fmla="*/ 489 h 675"/>
              <a:gd name="T16" fmla="*/ 598 w 1036"/>
              <a:gd name="T17" fmla="*/ 555 h 675"/>
              <a:gd name="T18" fmla="*/ 752 w 1036"/>
              <a:gd name="T19" fmla="*/ 657 h 675"/>
              <a:gd name="T20" fmla="*/ 870 w 1036"/>
              <a:gd name="T21" fmla="*/ 661 h 675"/>
              <a:gd name="T22" fmla="*/ 952 w 1036"/>
              <a:gd name="T23" fmla="*/ 603 h 675"/>
              <a:gd name="T24" fmla="*/ 992 w 1036"/>
              <a:gd name="T25" fmla="*/ 445 h 675"/>
              <a:gd name="T26" fmla="*/ 1018 w 1036"/>
              <a:gd name="T27" fmla="*/ 291 h 675"/>
              <a:gd name="T28" fmla="*/ 1022 w 1036"/>
              <a:gd name="T29" fmla="*/ 107 h 675"/>
              <a:gd name="T30" fmla="*/ 934 w 1036"/>
              <a:gd name="T31" fmla="*/ 17 h 675"/>
              <a:gd name="T32" fmla="*/ 776 w 1036"/>
              <a:gd name="T33" fmla="*/ 3 h 675"/>
              <a:gd name="T34" fmla="*/ 648 w 1036"/>
              <a:gd name="T35" fmla="*/ 11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DDDDDD"/>
          </a:solidFill>
          <a:ln w="9525">
            <a:noFill/>
            <a:round/>
            <a:headEnd/>
            <a:tailEnd/>
          </a:ln>
        </p:spPr>
        <p:txBody>
          <a:bodyPr/>
          <a:lstStyle/>
          <a:p>
            <a:endParaRPr lang="en-US"/>
          </a:p>
        </p:txBody>
      </p:sp>
      <p:grpSp>
        <p:nvGrpSpPr>
          <p:cNvPr id="2" name="Group 465"/>
          <p:cNvGrpSpPr>
            <a:grpSpLocks/>
          </p:cNvGrpSpPr>
          <p:nvPr/>
        </p:nvGrpSpPr>
        <p:grpSpPr bwMode="auto">
          <a:xfrm>
            <a:off x="1138238" y="3057525"/>
            <a:ext cx="1458912" cy="933450"/>
            <a:chOff x="2889" y="1631"/>
            <a:chExt cx="980" cy="743"/>
          </a:xfrm>
        </p:grpSpPr>
        <p:sp>
          <p:nvSpPr>
            <p:cNvPr id="2394" name="Rectangle 466"/>
            <p:cNvSpPr>
              <a:spLocks noChangeArrowheads="1"/>
            </p:cNvSpPr>
            <p:nvPr/>
          </p:nvSpPr>
          <p:spPr bwMode="auto">
            <a:xfrm>
              <a:off x="3046" y="1841"/>
              <a:ext cx="663" cy="533"/>
            </a:xfrm>
            <a:prstGeom prst="rect">
              <a:avLst/>
            </a:prstGeom>
            <a:solidFill>
              <a:srgbClr val="DDDDDD"/>
            </a:solidFill>
            <a:ln w="9525">
              <a:noFill/>
              <a:miter lim="800000"/>
              <a:headEnd/>
              <a:tailEnd/>
            </a:ln>
          </p:spPr>
          <p:txBody>
            <a:bodyPr wrap="none" anchor="ctr"/>
            <a:lstStyle/>
            <a:p>
              <a:endParaRPr lang="en-US"/>
            </a:p>
          </p:txBody>
        </p:sp>
        <p:sp>
          <p:nvSpPr>
            <p:cNvPr id="2395" name="AutoShape 467"/>
            <p:cNvSpPr>
              <a:spLocks noChangeArrowheads="1"/>
            </p:cNvSpPr>
            <p:nvPr/>
          </p:nvSpPr>
          <p:spPr bwMode="auto">
            <a:xfrm>
              <a:off x="2889" y="1631"/>
              <a:ext cx="980" cy="253"/>
            </a:xfrm>
            <a:prstGeom prst="triangle">
              <a:avLst>
                <a:gd name="adj" fmla="val 50000"/>
              </a:avLst>
            </a:prstGeom>
            <a:solidFill>
              <a:srgbClr val="DDDDDD"/>
            </a:solidFill>
            <a:ln w="9525">
              <a:noFill/>
              <a:miter lim="800000"/>
              <a:headEnd/>
              <a:tailEnd/>
            </a:ln>
          </p:spPr>
          <p:txBody>
            <a:bodyPr wrap="none" anchor="ctr"/>
            <a:lstStyle/>
            <a:p>
              <a:pPr algn="ctr">
                <a:spcBef>
                  <a:spcPct val="0"/>
                </a:spcBef>
                <a:buClrTx/>
                <a:buSzTx/>
                <a:buFontTx/>
                <a:buNone/>
              </a:pPr>
              <a:endParaRPr lang="en-US">
                <a:solidFill>
                  <a:srgbClr val="00CCFF"/>
                </a:solidFill>
                <a:latin typeface="Times New Roman" pitchFamily="18" charset="0"/>
              </a:endParaRPr>
            </a:p>
          </p:txBody>
        </p:sp>
      </p:grpSp>
      <p:grpSp>
        <p:nvGrpSpPr>
          <p:cNvPr id="3" name="Group 468"/>
          <p:cNvGrpSpPr>
            <a:grpSpLocks/>
          </p:cNvGrpSpPr>
          <p:nvPr/>
        </p:nvGrpSpPr>
        <p:grpSpPr bwMode="auto">
          <a:xfrm>
            <a:off x="1839913" y="1914525"/>
            <a:ext cx="336550" cy="531813"/>
            <a:chOff x="3796" y="1043"/>
            <a:chExt cx="865" cy="1237"/>
          </a:xfrm>
        </p:grpSpPr>
        <p:sp>
          <p:nvSpPr>
            <p:cNvPr id="2364" name="Line 469"/>
            <p:cNvSpPr>
              <a:spLocks noChangeShapeType="1"/>
            </p:cNvSpPr>
            <p:nvPr/>
          </p:nvSpPr>
          <p:spPr bwMode="auto">
            <a:xfrm flipH="1">
              <a:off x="3992" y="1481"/>
              <a:ext cx="235" cy="724"/>
            </a:xfrm>
            <a:prstGeom prst="line">
              <a:avLst/>
            </a:prstGeom>
            <a:noFill/>
            <a:ln w="9525">
              <a:solidFill>
                <a:schemeClr val="bg2"/>
              </a:solidFill>
              <a:round/>
              <a:headEnd/>
              <a:tailEnd/>
            </a:ln>
          </p:spPr>
          <p:txBody>
            <a:bodyPr wrap="none"/>
            <a:lstStyle/>
            <a:p>
              <a:endParaRPr lang="en-US"/>
            </a:p>
          </p:txBody>
        </p:sp>
        <p:sp>
          <p:nvSpPr>
            <p:cNvPr id="2365" name="Line 470"/>
            <p:cNvSpPr>
              <a:spLocks noChangeShapeType="1"/>
            </p:cNvSpPr>
            <p:nvPr/>
          </p:nvSpPr>
          <p:spPr bwMode="auto">
            <a:xfrm>
              <a:off x="4227" y="1481"/>
              <a:ext cx="236" cy="720"/>
            </a:xfrm>
            <a:prstGeom prst="line">
              <a:avLst/>
            </a:prstGeom>
            <a:noFill/>
            <a:ln w="9525">
              <a:solidFill>
                <a:schemeClr val="bg2"/>
              </a:solidFill>
              <a:round/>
              <a:headEnd/>
              <a:tailEnd/>
            </a:ln>
          </p:spPr>
          <p:txBody>
            <a:bodyPr wrap="none"/>
            <a:lstStyle/>
            <a:p>
              <a:endParaRPr lang="en-US"/>
            </a:p>
          </p:txBody>
        </p:sp>
        <p:sp>
          <p:nvSpPr>
            <p:cNvPr id="2366" name="Line 471"/>
            <p:cNvSpPr>
              <a:spLocks noChangeShapeType="1"/>
            </p:cNvSpPr>
            <p:nvPr/>
          </p:nvSpPr>
          <p:spPr bwMode="auto">
            <a:xfrm>
              <a:off x="3992" y="2201"/>
              <a:ext cx="235" cy="79"/>
            </a:xfrm>
            <a:prstGeom prst="line">
              <a:avLst/>
            </a:prstGeom>
            <a:noFill/>
            <a:ln w="9525">
              <a:solidFill>
                <a:schemeClr val="bg2"/>
              </a:solidFill>
              <a:round/>
              <a:headEnd/>
              <a:tailEnd/>
            </a:ln>
          </p:spPr>
          <p:txBody>
            <a:bodyPr wrap="none"/>
            <a:lstStyle/>
            <a:p>
              <a:endParaRPr lang="en-US"/>
            </a:p>
          </p:txBody>
        </p:sp>
        <p:sp>
          <p:nvSpPr>
            <p:cNvPr id="2367" name="Line 472"/>
            <p:cNvSpPr>
              <a:spLocks noChangeShapeType="1"/>
            </p:cNvSpPr>
            <p:nvPr/>
          </p:nvSpPr>
          <p:spPr bwMode="auto">
            <a:xfrm flipH="1">
              <a:off x="4227" y="2201"/>
              <a:ext cx="236" cy="79"/>
            </a:xfrm>
            <a:prstGeom prst="line">
              <a:avLst/>
            </a:prstGeom>
            <a:noFill/>
            <a:ln w="9525">
              <a:solidFill>
                <a:schemeClr val="bg2"/>
              </a:solidFill>
              <a:round/>
              <a:headEnd/>
              <a:tailEnd/>
            </a:ln>
          </p:spPr>
          <p:txBody>
            <a:bodyPr wrap="none"/>
            <a:lstStyle/>
            <a:p>
              <a:endParaRPr lang="en-US"/>
            </a:p>
          </p:txBody>
        </p:sp>
        <p:sp>
          <p:nvSpPr>
            <p:cNvPr id="2368" name="Line 473"/>
            <p:cNvSpPr>
              <a:spLocks noChangeShapeType="1"/>
            </p:cNvSpPr>
            <p:nvPr/>
          </p:nvSpPr>
          <p:spPr bwMode="auto">
            <a:xfrm>
              <a:off x="4227" y="1497"/>
              <a:ext cx="0" cy="783"/>
            </a:xfrm>
            <a:prstGeom prst="line">
              <a:avLst/>
            </a:prstGeom>
            <a:noFill/>
            <a:ln w="9525">
              <a:solidFill>
                <a:schemeClr val="bg2"/>
              </a:solidFill>
              <a:round/>
              <a:headEnd/>
              <a:tailEnd/>
            </a:ln>
          </p:spPr>
          <p:txBody>
            <a:bodyPr wrap="none"/>
            <a:lstStyle/>
            <a:p>
              <a:endParaRPr lang="en-US"/>
            </a:p>
          </p:txBody>
        </p:sp>
        <p:sp>
          <p:nvSpPr>
            <p:cNvPr id="2369" name="Line 474"/>
            <p:cNvSpPr>
              <a:spLocks noChangeShapeType="1"/>
            </p:cNvSpPr>
            <p:nvPr/>
          </p:nvSpPr>
          <p:spPr bwMode="auto">
            <a:xfrm flipV="1">
              <a:off x="3992" y="2127"/>
              <a:ext cx="235" cy="78"/>
            </a:xfrm>
            <a:prstGeom prst="line">
              <a:avLst/>
            </a:prstGeom>
            <a:noFill/>
            <a:ln w="9525">
              <a:solidFill>
                <a:schemeClr val="bg2"/>
              </a:solidFill>
              <a:round/>
              <a:headEnd/>
              <a:tailEnd/>
            </a:ln>
          </p:spPr>
          <p:txBody>
            <a:bodyPr wrap="none"/>
            <a:lstStyle/>
            <a:p>
              <a:endParaRPr lang="en-US"/>
            </a:p>
          </p:txBody>
        </p:sp>
        <p:sp>
          <p:nvSpPr>
            <p:cNvPr id="2370" name="Line 475"/>
            <p:cNvSpPr>
              <a:spLocks noChangeShapeType="1"/>
            </p:cNvSpPr>
            <p:nvPr/>
          </p:nvSpPr>
          <p:spPr bwMode="auto">
            <a:xfrm flipH="1" flipV="1">
              <a:off x="4227" y="2127"/>
              <a:ext cx="236" cy="74"/>
            </a:xfrm>
            <a:prstGeom prst="line">
              <a:avLst/>
            </a:prstGeom>
            <a:noFill/>
            <a:ln w="9525">
              <a:solidFill>
                <a:schemeClr val="bg2"/>
              </a:solidFill>
              <a:round/>
              <a:headEnd/>
              <a:tailEnd/>
            </a:ln>
          </p:spPr>
          <p:txBody>
            <a:bodyPr wrap="none"/>
            <a:lstStyle/>
            <a:p>
              <a:endParaRPr lang="en-US"/>
            </a:p>
          </p:txBody>
        </p:sp>
        <p:sp>
          <p:nvSpPr>
            <p:cNvPr id="2371" name="Line 476"/>
            <p:cNvSpPr>
              <a:spLocks noChangeShapeType="1"/>
            </p:cNvSpPr>
            <p:nvPr/>
          </p:nvSpPr>
          <p:spPr bwMode="auto">
            <a:xfrm>
              <a:off x="4092" y="1890"/>
              <a:ext cx="135" cy="60"/>
            </a:xfrm>
            <a:prstGeom prst="line">
              <a:avLst/>
            </a:prstGeom>
            <a:noFill/>
            <a:ln w="9525">
              <a:solidFill>
                <a:schemeClr val="bg2"/>
              </a:solidFill>
              <a:round/>
              <a:headEnd/>
              <a:tailEnd/>
            </a:ln>
          </p:spPr>
          <p:txBody>
            <a:bodyPr wrap="none"/>
            <a:lstStyle/>
            <a:p>
              <a:endParaRPr lang="en-US"/>
            </a:p>
          </p:txBody>
        </p:sp>
        <p:sp>
          <p:nvSpPr>
            <p:cNvPr id="2372" name="Line 477"/>
            <p:cNvSpPr>
              <a:spLocks noChangeShapeType="1"/>
            </p:cNvSpPr>
            <p:nvPr/>
          </p:nvSpPr>
          <p:spPr bwMode="auto">
            <a:xfrm flipV="1">
              <a:off x="4227" y="1890"/>
              <a:ext cx="143" cy="60"/>
            </a:xfrm>
            <a:prstGeom prst="line">
              <a:avLst/>
            </a:prstGeom>
            <a:noFill/>
            <a:ln w="9525">
              <a:solidFill>
                <a:schemeClr val="bg2"/>
              </a:solidFill>
              <a:round/>
              <a:headEnd/>
              <a:tailEnd/>
            </a:ln>
          </p:spPr>
          <p:txBody>
            <a:bodyPr wrap="none"/>
            <a:lstStyle/>
            <a:p>
              <a:endParaRPr lang="en-US"/>
            </a:p>
          </p:txBody>
        </p:sp>
        <p:sp>
          <p:nvSpPr>
            <p:cNvPr id="2373" name="Line 478"/>
            <p:cNvSpPr>
              <a:spLocks noChangeShapeType="1"/>
            </p:cNvSpPr>
            <p:nvPr/>
          </p:nvSpPr>
          <p:spPr bwMode="auto">
            <a:xfrm>
              <a:off x="4047" y="1996"/>
              <a:ext cx="175" cy="81"/>
            </a:xfrm>
            <a:prstGeom prst="line">
              <a:avLst/>
            </a:prstGeom>
            <a:noFill/>
            <a:ln w="9525">
              <a:solidFill>
                <a:schemeClr val="bg2"/>
              </a:solidFill>
              <a:round/>
              <a:headEnd/>
              <a:tailEnd/>
            </a:ln>
          </p:spPr>
          <p:txBody>
            <a:bodyPr wrap="none"/>
            <a:lstStyle/>
            <a:p>
              <a:endParaRPr lang="en-US"/>
            </a:p>
          </p:txBody>
        </p:sp>
        <p:sp>
          <p:nvSpPr>
            <p:cNvPr id="2374" name="Line 479"/>
            <p:cNvSpPr>
              <a:spLocks noChangeShapeType="1"/>
            </p:cNvSpPr>
            <p:nvPr/>
          </p:nvSpPr>
          <p:spPr bwMode="auto">
            <a:xfrm flipV="1">
              <a:off x="4227" y="2012"/>
              <a:ext cx="176" cy="71"/>
            </a:xfrm>
            <a:prstGeom prst="line">
              <a:avLst/>
            </a:prstGeom>
            <a:noFill/>
            <a:ln w="9525">
              <a:solidFill>
                <a:schemeClr val="bg2"/>
              </a:solidFill>
              <a:round/>
              <a:headEnd/>
              <a:tailEnd/>
            </a:ln>
          </p:spPr>
          <p:txBody>
            <a:bodyPr wrap="none"/>
            <a:lstStyle/>
            <a:p>
              <a:endParaRPr lang="en-US"/>
            </a:p>
          </p:txBody>
        </p:sp>
        <p:sp>
          <p:nvSpPr>
            <p:cNvPr id="2375" name="Line 480"/>
            <p:cNvSpPr>
              <a:spLocks noChangeShapeType="1"/>
            </p:cNvSpPr>
            <p:nvPr/>
          </p:nvSpPr>
          <p:spPr bwMode="auto">
            <a:xfrm flipV="1">
              <a:off x="4227" y="1782"/>
              <a:ext cx="90" cy="29"/>
            </a:xfrm>
            <a:prstGeom prst="line">
              <a:avLst/>
            </a:prstGeom>
            <a:noFill/>
            <a:ln w="9525">
              <a:solidFill>
                <a:schemeClr val="bg2"/>
              </a:solidFill>
              <a:round/>
              <a:headEnd/>
              <a:tailEnd/>
            </a:ln>
          </p:spPr>
          <p:txBody>
            <a:bodyPr wrap="none"/>
            <a:lstStyle/>
            <a:p>
              <a:endParaRPr lang="en-US"/>
            </a:p>
          </p:txBody>
        </p:sp>
        <p:sp>
          <p:nvSpPr>
            <p:cNvPr id="2376" name="Line 481"/>
            <p:cNvSpPr>
              <a:spLocks noChangeShapeType="1"/>
            </p:cNvSpPr>
            <p:nvPr/>
          </p:nvSpPr>
          <p:spPr bwMode="auto">
            <a:xfrm flipV="1">
              <a:off x="4227" y="1632"/>
              <a:ext cx="57" cy="22"/>
            </a:xfrm>
            <a:prstGeom prst="line">
              <a:avLst/>
            </a:prstGeom>
            <a:noFill/>
            <a:ln w="9525">
              <a:solidFill>
                <a:schemeClr val="bg2"/>
              </a:solidFill>
              <a:round/>
              <a:headEnd/>
              <a:tailEnd/>
            </a:ln>
          </p:spPr>
          <p:txBody>
            <a:bodyPr wrap="none"/>
            <a:lstStyle/>
            <a:p>
              <a:endParaRPr lang="en-US"/>
            </a:p>
          </p:txBody>
        </p:sp>
        <p:sp>
          <p:nvSpPr>
            <p:cNvPr id="2377" name="Line 482"/>
            <p:cNvSpPr>
              <a:spLocks noChangeShapeType="1"/>
            </p:cNvSpPr>
            <p:nvPr/>
          </p:nvSpPr>
          <p:spPr bwMode="auto">
            <a:xfrm>
              <a:off x="4126" y="1772"/>
              <a:ext cx="109" cy="39"/>
            </a:xfrm>
            <a:prstGeom prst="line">
              <a:avLst/>
            </a:prstGeom>
            <a:noFill/>
            <a:ln w="9525">
              <a:solidFill>
                <a:schemeClr val="bg2"/>
              </a:solidFill>
              <a:round/>
              <a:headEnd/>
              <a:tailEnd/>
            </a:ln>
          </p:spPr>
          <p:txBody>
            <a:bodyPr wrap="none"/>
            <a:lstStyle/>
            <a:p>
              <a:endParaRPr lang="en-US"/>
            </a:p>
          </p:txBody>
        </p:sp>
        <p:sp>
          <p:nvSpPr>
            <p:cNvPr id="2378" name="Line 483"/>
            <p:cNvSpPr>
              <a:spLocks noChangeShapeType="1"/>
            </p:cNvSpPr>
            <p:nvPr/>
          </p:nvSpPr>
          <p:spPr bwMode="auto">
            <a:xfrm>
              <a:off x="4175" y="1625"/>
              <a:ext cx="63" cy="39"/>
            </a:xfrm>
            <a:prstGeom prst="line">
              <a:avLst/>
            </a:prstGeom>
            <a:noFill/>
            <a:ln w="9525">
              <a:solidFill>
                <a:schemeClr val="bg2"/>
              </a:solidFill>
              <a:round/>
              <a:headEnd/>
              <a:tailEnd/>
            </a:ln>
          </p:spPr>
          <p:txBody>
            <a:bodyPr wrap="none"/>
            <a:lstStyle/>
            <a:p>
              <a:endParaRPr lang="en-US"/>
            </a:p>
          </p:txBody>
        </p:sp>
        <p:grpSp>
          <p:nvGrpSpPr>
            <p:cNvPr id="4" name="Group 484"/>
            <p:cNvGrpSpPr>
              <a:grpSpLocks/>
            </p:cNvGrpSpPr>
            <p:nvPr/>
          </p:nvGrpSpPr>
          <p:grpSpPr bwMode="auto">
            <a:xfrm>
              <a:off x="4269" y="1415"/>
              <a:ext cx="392" cy="137"/>
              <a:chOff x="4227" y="1360"/>
              <a:chExt cx="863" cy="270"/>
            </a:xfrm>
          </p:grpSpPr>
          <p:sp>
            <p:nvSpPr>
              <p:cNvPr id="2390" name="Line 485"/>
              <p:cNvSpPr>
                <a:spLocks noChangeShapeType="1"/>
              </p:cNvSpPr>
              <p:nvPr/>
            </p:nvSpPr>
            <p:spPr bwMode="auto">
              <a:xfrm>
                <a:off x="4227" y="1604"/>
                <a:ext cx="0" cy="0"/>
              </a:xfrm>
              <a:prstGeom prst="line">
                <a:avLst/>
              </a:prstGeom>
              <a:noFill/>
              <a:ln w="9525">
                <a:solidFill>
                  <a:schemeClr val="bg2"/>
                </a:solidFill>
                <a:round/>
                <a:headEnd/>
                <a:tailEnd/>
              </a:ln>
            </p:spPr>
            <p:txBody>
              <a:bodyPr wrap="none"/>
              <a:lstStyle/>
              <a:p>
                <a:endParaRPr lang="en-US"/>
              </a:p>
            </p:txBody>
          </p:sp>
          <p:sp>
            <p:nvSpPr>
              <p:cNvPr id="2391" name="Line 486"/>
              <p:cNvSpPr>
                <a:spLocks noChangeShapeType="1"/>
              </p:cNvSpPr>
              <p:nvPr/>
            </p:nvSpPr>
            <p:spPr bwMode="auto">
              <a:xfrm rot="6361956" flipH="1" flipV="1">
                <a:off x="4464" y="1205"/>
                <a:ext cx="189" cy="500"/>
              </a:xfrm>
              <a:prstGeom prst="line">
                <a:avLst/>
              </a:prstGeom>
              <a:noFill/>
              <a:ln w="31750">
                <a:solidFill>
                  <a:schemeClr val="bg2"/>
                </a:solidFill>
                <a:round/>
                <a:headEnd/>
                <a:tailEnd/>
              </a:ln>
            </p:spPr>
            <p:txBody>
              <a:bodyPr wrap="none"/>
              <a:lstStyle/>
              <a:p>
                <a:endParaRPr lang="en-US"/>
              </a:p>
            </p:txBody>
          </p:sp>
          <p:sp>
            <p:nvSpPr>
              <p:cNvPr id="2392" name="Line 487"/>
              <p:cNvSpPr>
                <a:spLocks noChangeShapeType="1"/>
              </p:cNvSpPr>
              <p:nvPr/>
            </p:nvSpPr>
            <p:spPr bwMode="auto">
              <a:xfrm rot="6361956">
                <a:off x="4602" y="1393"/>
                <a:ext cx="189" cy="203"/>
              </a:xfrm>
              <a:prstGeom prst="line">
                <a:avLst/>
              </a:prstGeom>
              <a:noFill/>
              <a:ln w="31750">
                <a:solidFill>
                  <a:schemeClr val="bg2"/>
                </a:solidFill>
                <a:round/>
                <a:headEnd/>
                <a:tailEnd/>
              </a:ln>
            </p:spPr>
            <p:txBody>
              <a:bodyPr wrap="none"/>
              <a:lstStyle/>
              <a:p>
                <a:endParaRPr lang="en-US"/>
              </a:p>
            </p:txBody>
          </p:sp>
          <p:sp>
            <p:nvSpPr>
              <p:cNvPr id="2393" name="Line 488"/>
              <p:cNvSpPr>
                <a:spLocks noChangeShapeType="1"/>
              </p:cNvSpPr>
              <p:nvPr/>
            </p:nvSpPr>
            <p:spPr bwMode="auto">
              <a:xfrm rot="6361956" flipH="1" flipV="1">
                <a:off x="4745" y="1286"/>
                <a:ext cx="189" cy="500"/>
              </a:xfrm>
              <a:prstGeom prst="line">
                <a:avLst/>
              </a:prstGeom>
              <a:noFill/>
              <a:ln w="31750">
                <a:solidFill>
                  <a:schemeClr val="bg2"/>
                </a:solidFill>
                <a:round/>
                <a:headEnd/>
                <a:tailEnd/>
              </a:ln>
            </p:spPr>
            <p:txBody>
              <a:bodyPr wrap="none"/>
              <a:lstStyle/>
              <a:p>
                <a:endParaRPr lang="en-US"/>
              </a:p>
            </p:txBody>
          </p:sp>
        </p:grpSp>
        <p:grpSp>
          <p:nvGrpSpPr>
            <p:cNvPr id="5" name="Group 489"/>
            <p:cNvGrpSpPr>
              <a:grpSpLocks/>
            </p:cNvGrpSpPr>
            <p:nvPr/>
          </p:nvGrpSpPr>
          <p:grpSpPr bwMode="auto">
            <a:xfrm rot="5700496">
              <a:off x="4053" y="1170"/>
              <a:ext cx="392" cy="137"/>
              <a:chOff x="4227" y="1360"/>
              <a:chExt cx="863" cy="270"/>
            </a:xfrm>
          </p:grpSpPr>
          <p:sp>
            <p:nvSpPr>
              <p:cNvPr id="2386" name="Line 490"/>
              <p:cNvSpPr>
                <a:spLocks noChangeShapeType="1"/>
              </p:cNvSpPr>
              <p:nvPr/>
            </p:nvSpPr>
            <p:spPr bwMode="auto">
              <a:xfrm>
                <a:off x="4227" y="1604"/>
                <a:ext cx="0" cy="0"/>
              </a:xfrm>
              <a:prstGeom prst="line">
                <a:avLst/>
              </a:prstGeom>
              <a:noFill/>
              <a:ln w="9525">
                <a:solidFill>
                  <a:schemeClr val="bg2"/>
                </a:solidFill>
                <a:round/>
                <a:headEnd/>
                <a:tailEnd/>
              </a:ln>
            </p:spPr>
            <p:txBody>
              <a:bodyPr wrap="none"/>
              <a:lstStyle/>
              <a:p>
                <a:endParaRPr lang="en-US"/>
              </a:p>
            </p:txBody>
          </p:sp>
          <p:sp>
            <p:nvSpPr>
              <p:cNvPr id="2387" name="Line 491"/>
              <p:cNvSpPr>
                <a:spLocks noChangeShapeType="1"/>
              </p:cNvSpPr>
              <p:nvPr/>
            </p:nvSpPr>
            <p:spPr bwMode="auto">
              <a:xfrm rot="6361956" flipH="1" flipV="1">
                <a:off x="4464" y="1205"/>
                <a:ext cx="189" cy="500"/>
              </a:xfrm>
              <a:prstGeom prst="line">
                <a:avLst/>
              </a:prstGeom>
              <a:noFill/>
              <a:ln w="31750">
                <a:solidFill>
                  <a:schemeClr val="bg2"/>
                </a:solidFill>
                <a:round/>
                <a:headEnd/>
                <a:tailEnd/>
              </a:ln>
            </p:spPr>
            <p:txBody>
              <a:bodyPr wrap="none"/>
              <a:lstStyle/>
              <a:p>
                <a:endParaRPr lang="en-US"/>
              </a:p>
            </p:txBody>
          </p:sp>
          <p:sp>
            <p:nvSpPr>
              <p:cNvPr id="2388" name="Line 492"/>
              <p:cNvSpPr>
                <a:spLocks noChangeShapeType="1"/>
              </p:cNvSpPr>
              <p:nvPr/>
            </p:nvSpPr>
            <p:spPr bwMode="auto">
              <a:xfrm rot="6361956">
                <a:off x="4602" y="1393"/>
                <a:ext cx="189" cy="203"/>
              </a:xfrm>
              <a:prstGeom prst="line">
                <a:avLst/>
              </a:prstGeom>
              <a:noFill/>
              <a:ln w="31750">
                <a:solidFill>
                  <a:schemeClr val="bg2"/>
                </a:solidFill>
                <a:round/>
                <a:headEnd/>
                <a:tailEnd/>
              </a:ln>
            </p:spPr>
            <p:txBody>
              <a:bodyPr wrap="none"/>
              <a:lstStyle/>
              <a:p>
                <a:endParaRPr lang="en-US"/>
              </a:p>
            </p:txBody>
          </p:sp>
          <p:sp>
            <p:nvSpPr>
              <p:cNvPr id="2389" name="Line 493"/>
              <p:cNvSpPr>
                <a:spLocks noChangeShapeType="1"/>
              </p:cNvSpPr>
              <p:nvPr/>
            </p:nvSpPr>
            <p:spPr bwMode="auto">
              <a:xfrm rot="6361956" flipH="1" flipV="1">
                <a:off x="4745" y="1286"/>
                <a:ext cx="189" cy="500"/>
              </a:xfrm>
              <a:prstGeom prst="line">
                <a:avLst/>
              </a:prstGeom>
              <a:noFill/>
              <a:ln w="31750">
                <a:solidFill>
                  <a:schemeClr val="bg2"/>
                </a:solidFill>
                <a:round/>
                <a:headEnd/>
                <a:tailEnd/>
              </a:ln>
            </p:spPr>
            <p:txBody>
              <a:bodyPr wrap="none"/>
              <a:lstStyle/>
              <a:p>
                <a:endParaRPr lang="en-US"/>
              </a:p>
            </p:txBody>
          </p:sp>
        </p:grpSp>
        <p:grpSp>
          <p:nvGrpSpPr>
            <p:cNvPr id="6" name="Group 494"/>
            <p:cNvGrpSpPr>
              <a:grpSpLocks/>
            </p:cNvGrpSpPr>
            <p:nvPr/>
          </p:nvGrpSpPr>
          <p:grpSpPr bwMode="auto">
            <a:xfrm rot="10800000">
              <a:off x="3796" y="1402"/>
              <a:ext cx="392" cy="137"/>
              <a:chOff x="4227" y="1360"/>
              <a:chExt cx="863" cy="270"/>
            </a:xfrm>
          </p:grpSpPr>
          <p:sp>
            <p:nvSpPr>
              <p:cNvPr id="2382" name="Line 495"/>
              <p:cNvSpPr>
                <a:spLocks noChangeShapeType="1"/>
              </p:cNvSpPr>
              <p:nvPr/>
            </p:nvSpPr>
            <p:spPr bwMode="auto">
              <a:xfrm>
                <a:off x="4227" y="1604"/>
                <a:ext cx="0" cy="0"/>
              </a:xfrm>
              <a:prstGeom prst="line">
                <a:avLst/>
              </a:prstGeom>
              <a:noFill/>
              <a:ln w="9525">
                <a:solidFill>
                  <a:schemeClr val="bg2"/>
                </a:solidFill>
                <a:round/>
                <a:headEnd/>
                <a:tailEnd/>
              </a:ln>
            </p:spPr>
            <p:txBody>
              <a:bodyPr wrap="none"/>
              <a:lstStyle/>
              <a:p>
                <a:endParaRPr lang="en-US"/>
              </a:p>
            </p:txBody>
          </p:sp>
          <p:sp>
            <p:nvSpPr>
              <p:cNvPr id="2383" name="Line 496"/>
              <p:cNvSpPr>
                <a:spLocks noChangeShapeType="1"/>
              </p:cNvSpPr>
              <p:nvPr/>
            </p:nvSpPr>
            <p:spPr bwMode="auto">
              <a:xfrm rot="6361956" flipH="1" flipV="1">
                <a:off x="4464" y="1205"/>
                <a:ext cx="189" cy="500"/>
              </a:xfrm>
              <a:prstGeom prst="line">
                <a:avLst/>
              </a:prstGeom>
              <a:noFill/>
              <a:ln w="31750">
                <a:solidFill>
                  <a:schemeClr val="bg2"/>
                </a:solidFill>
                <a:round/>
                <a:headEnd/>
                <a:tailEnd/>
              </a:ln>
            </p:spPr>
            <p:txBody>
              <a:bodyPr wrap="none"/>
              <a:lstStyle/>
              <a:p>
                <a:endParaRPr lang="en-US"/>
              </a:p>
            </p:txBody>
          </p:sp>
          <p:sp>
            <p:nvSpPr>
              <p:cNvPr id="2384" name="Line 497"/>
              <p:cNvSpPr>
                <a:spLocks noChangeShapeType="1"/>
              </p:cNvSpPr>
              <p:nvPr/>
            </p:nvSpPr>
            <p:spPr bwMode="auto">
              <a:xfrm rot="6361956">
                <a:off x="4602" y="1393"/>
                <a:ext cx="189" cy="203"/>
              </a:xfrm>
              <a:prstGeom prst="line">
                <a:avLst/>
              </a:prstGeom>
              <a:noFill/>
              <a:ln w="31750">
                <a:solidFill>
                  <a:schemeClr val="bg2"/>
                </a:solidFill>
                <a:round/>
                <a:headEnd/>
                <a:tailEnd/>
              </a:ln>
            </p:spPr>
            <p:txBody>
              <a:bodyPr wrap="none"/>
              <a:lstStyle/>
              <a:p>
                <a:endParaRPr lang="en-US"/>
              </a:p>
            </p:txBody>
          </p:sp>
          <p:sp>
            <p:nvSpPr>
              <p:cNvPr id="2385" name="Line 498"/>
              <p:cNvSpPr>
                <a:spLocks noChangeShapeType="1"/>
              </p:cNvSpPr>
              <p:nvPr/>
            </p:nvSpPr>
            <p:spPr bwMode="auto">
              <a:xfrm rot="6361956" flipH="1" flipV="1">
                <a:off x="4745" y="1286"/>
                <a:ext cx="189" cy="500"/>
              </a:xfrm>
              <a:prstGeom prst="line">
                <a:avLst/>
              </a:prstGeom>
              <a:noFill/>
              <a:ln w="31750">
                <a:solidFill>
                  <a:schemeClr val="bg2"/>
                </a:solidFill>
                <a:round/>
                <a:headEnd/>
                <a:tailEnd/>
              </a:ln>
            </p:spPr>
            <p:txBody>
              <a:bodyPr wrap="none"/>
              <a:lstStyle/>
              <a:p>
                <a:endParaRPr lang="en-US"/>
              </a:p>
            </p:txBody>
          </p:sp>
        </p:grpSp>
      </p:grpSp>
      <p:sp>
        <p:nvSpPr>
          <p:cNvPr id="2072" name="Oval 499"/>
          <p:cNvSpPr>
            <a:spLocks noChangeArrowheads="1"/>
          </p:cNvSpPr>
          <p:nvPr/>
        </p:nvSpPr>
        <p:spPr bwMode="auto">
          <a:xfrm>
            <a:off x="2897188" y="3735388"/>
            <a:ext cx="358775" cy="95250"/>
          </a:xfrm>
          <a:prstGeom prst="ellipse">
            <a:avLst/>
          </a:prstGeom>
          <a:solidFill>
            <a:srgbClr val="DDDDDD"/>
          </a:solidFill>
          <a:ln w="12700">
            <a:solidFill>
              <a:schemeClr val="folHlink"/>
            </a:solidFill>
            <a:round/>
            <a:headEnd/>
            <a:tailEnd/>
          </a:ln>
        </p:spPr>
        <p:txBody>
          <a:bodyPr wrap="none" anchor="ctr"/>
          <a:lstStyle/>
          <a:p>
            <a:endParaRPr lang="en-US"/>
          </a:p>
        </p:txBody>
      </p:sp>
      <p:sp>
        <p:nvSpPr>
          <p:cNvPr id="2073" name="Line 500"/>
          <p:cNvSpPr>
            <a:spLocks noChangeShapeType="1"/>
          </p:cNvSpPr>
          <p:nvPr/>
        </p:nvSpPr>
        <p:spPr bwMode="auto">
          <a:xfrm>
            <a:off x="2897188" y="3727450"/>
            <a:ext cx="0" cy="58738"/>
          </a:xfrm>
          <a:prstGeom prst="line">
            <a:avLst/>
          </a:prstGeom>
          <a:noFill/>
          <a:ln w="12700">
            <a:solidFill>
              <a:schemeClr val="folHlink"/>
            </a:solidFill>
            <a:round/>
            <a:headEnd/>
            <a:tailEnd/>
          </a:ln>
        </p:spPr>
        <p:txBody>
          <a:bodyPr wrap="none" anchor="ctr"/>
          <a:lstStyle/>
          <a:p>
            <a:endParaRPr lang="en-US"/>
          </a:p>
        </p:txBody>
      </p:sp>
      <p:sp>
        <p:nvSpPr>
          <p:cNvPr id="2074" name="Line 501"/>
          <p:cNvSpPr>
            <a:spLocks noChangeShapeType="1"/>
          </p:cNvSpPr>
          <p:nvPr/>
        </p:nvSpPr>
        <p:spPr bwMode="auto">
          <a:xfrm>
            <a:off x="3255963" y="3727450"/>
            <a:ext cx="0" cy="58738"/>
          </a:xfrm>
          <a:prstGeom prst="line">
            <a:avLst/>
          </a:prstGeom>
          <a:noFill/>
          <a:ln w="12700">
            <a:solidFill>
              <a:schemeClr val="folHlink"/>
            </a:solidFill>
            <a:round/>
            <a:headEnd/>
            <a:tailEnd/>
          </a:ln>
        </p:spPr>
        <p:txBody>
          <a:bodyPr wrap="none" anchor="ctr"/>
          <a:lstStyle/>
          <a:p>
            <a:endParaRPr lang="en-US"/>
          </a:p>
        </p:txBody>
      </p:sp>
      <p:sp>
        <p:nvSpPr>
          <p:cNvPr id="2075" name="Rectangle 502"/>
          <p:cNvSpPr>
            <a:spLocks noChangeArrowheads="1"/>
          </p:cNvSpPr>
          <p:nvPr/>
        </p:nvSpPr>
        <p:spPr bwMode="auto">
          <a:xfrm>
            <a:off x="2897188" y="3727450"/>
            <a:ext cx="355600" cy="58738"/>
          </a:xfrm>
          <a:prstGeom prst="rect">
            <a:avLst/>
          </a:prstGeom>
          <a:solidFill>
            <a:srgbClr val="DDDDDD"/>
          </a:solidFill>
          <a:ln w="12700">
            <a:noFill/>
            <a:miter lim="800000"/>
            <a:headEnd/>
            <a:tailEnd/>
          </a:ln>
        </p:spPr>
        <p:txBody>
          <a:bodyPr wrap="none" anchor="ctr"/>
          <a:lstStyle/>
          <a:p>
            <a:pPr algn="ctr">
              <a:spcBef>
                <a:spcPct val="0"/>
              </a:spcBef>
              <a:buClrTx/>
              <a:buSzTx/>
              <a:buFontTx/>
              <a:buNone/>
            </a:pPr>
            <a:endParaRPr lang="en-US">
              <a:latin typeface="Times New Roman" pitchFamily="18" charset="0"/>
            </a:endParaRPr>
          </a:p>
        </p:txBody>
      </p:sp>
      <p:sp>
        <p:nvSpPr>
          <p:cNvPr id="2076" name="Oval 503"/>
          <p:cNvSpPr>
            <a:spLocks noChangeArrowheads="1"/>
          </p:cNvSpPr>
          <p:nvPr/>
        </p:nvSpPr>
        <p:spPr bwMode="auto">
          <a:xfrm>
            <a:off x="2894013" y="3659188"/>
            <a:ext cx="358775" cy="111125"/>
          </a:xfrm>
          <a:prstGeom prst="ellipse">
            <a:avLst/>
          </a:prstGeom>
          <a:solidFill>
            <a:srgbClr val="DDDDDD"/>
          </a:solidFill>
          <a:ln w="12700">
            <a:solidFill>
              <a:schemeClr val="folHlink"/>
            </a:solidFill>
            <a:round/>
            <a:headEnd/>
            <a:tailEnd/>
          </a:ln>
        </p:spPr>
        <p:txBody>
          <a:bodyPr wrap="none" anchor="ctr"/>
          <a:lstStyle/>
          <a:p>
            <a:endParaRPr lang="en-US"/>
          </a:p>
        </p:txBody>
      </p:sp>
      <p:grpSp>
        <p:nvGrpSpPr>
          <p:cNvPr id="7" name="Group 504"/>
          <p:cNvGrpSpPr>
            <a:grpSpLocks/>
          </p:cNvGrpSpPr>
          <p:nvPr/>
        </p:nvGrpSpPr>
        <p:grpSpPr bwMode="auto">
          <a:xfrm>
            <a:off x="2979738" y="3683000"/>
            <a:ext cx="179387" cy="65088"/>
            <a:chOff x="2848" y="848"/>
            <a:chExt cx="140" cy="98"/>
          </a:xfrm>
        </p:grpSpPr>
        <p:sp>
          <p:nvSpPr>
            <p:cNvPr id="2361" name="Line 505"/>
            <p:cNvSpPr>
              <a:spLocks noChangeShapeType="1"/>
            </p:cNvSpPr>
            <p:nvPr/>
          </p:nvSpPr>
          <p:spPr bwMode="auto">
            <a:xfrm flipV="1">
              <a:off x="2848" y="848"/>
              <a:ext cx="50" cy="2"/>
            </a:xfrm>
            <a:prstGeom prst="line">
              <a:avLst/>
            </a:prstGeom>
            <a:noFill/>
            <a:ln w="28575">
              <a:solidFill>
                <a:schemeClr val="bg2"/>
              </a:solidFill>
              <a:round/>
              <a:headEnd/>
              <a:tailEnd/>
            </a:ln>
          </p:spPr>
          <p:txBody>
            <a:bodyPr wrap="none" anchor="ctr"/>
            <a:lstStyle/>
            <a:p>
              <a:endParaRPr lang="en-US"/>
            </a:p>
          </p:txBody>
        </p:sp>
        <p:sp>
          <p:nvSpPr>
            <p:cNvPr id="2362" name="Line 506"/>
            <p:cNvSpPr>
              <a:spLocks noChangeShapeType="1"/>
            </p:cNvSpPr>
            <p:nvPr/>
          </p:nvSpPr>
          <p:spPr bwMode="auto">
            <a:xfrm>
              <a:off x="2944" y="946"/>
              <a:ext cx="44" cy="0"/>
            </a:xfrm>
            <a:prstGeom prst="line">
              <a:avLst/>
            </a:prstGeom>
            <a:noFill/>
            <a:ln w="28575">
              <a:solidFill>
                <a:schemeClr val="bg2"/>
              </a:solidFill>
              <a:round/>
              <a:headEnd/>
              <a:tailEnd/>
            </a:ln>
          </p:spPr>
          <p:txBody>
            <a:bodyPr wrap="none" anchor="ctr"/>
            <a:lstStyle/>
            <a:p>
              <a:endParaRPr lang="en-US"/>
            </a:p>
          </p:txBody>
        </p:sp>
        <p:sp>
          <p:nvSpPr>
            <p:cNvPr id="2363" name="Line 507"/>
            <p:cNvSpPr>
              <a:spLocks noChangeShapeType="1"/>
            </p:cNvSpPr>
            <p:nvPr/>
          </p:nvSpPr>
          <p:spPr bwMode="auto">
            <a:xfrm>
              <a:off x="2894" y="850"/>
              <a:ext cx="52" cy="96"/>
            </a:xfrm>
            <a:prstGeom prst="line">
              <a:avLst/>
            </a:prstGeom>
            <a:noFill/>
            <a:ln w="28575">
              <a:solidFill>
                <a:schemeClr val="bg2"/>
              </a:solidFill>
              <a:round/>
              <a:headEnd/>
              <a:tailEnd/>
            </a:ln>
          </p:spPr>
          <p:txBody>
            <a:bodyPr wrap="none" anchor="ctr"/>
            <a:lstStyle/>
            <a:p>
              <a:endParaRPr lang="en-US"/>
            </a:p>
          </p:txBody>
        </p:sp>
      </p:grpSp>
      <p:grpSp>
        <p:nvGrpSpPr>
          <p:cNvPr id="8" name="Group 508"/>
          <p:cNvGrpSpPr>
            <a:grpSpLocks/>
          </p:cNvGrpSpPr>
          <p:nvPr/>
        </p:nvGrpSpPr>
        <p:grpSpPr bwMode="auto">
          <a:xfrm flipV="1">
            <a:off x="2979738" y="3683000"/>
            <a:ext cx="179387" cy="65088"/>
            <a:chOff x="2848" y="848"/>
            <a:chExt cx="140" cy="98"/>
          </a:xfrm>
        </p:grpSpPr>
        <p:sp>
          <p:nvSpPr>
            <p:cNvPr id="2358" name="Line 509"/>
            <p:cNvSpPr>
              <a:spLocks noChangeShapeType="1"/>
            </p:cNvSpPr>
            <p:nvPr/>
          </p:nvSpPr>
          <p:spPr bwMode="auto">
            <a:xfrm flipV="1">
              <a:off x="2848" y="848"/>
              <a:ext cx="50" cy="2"/>
            </a:xfrm>
            <a:prstGeom prst="line">
              <a:avLst/>
            </a:prstGeom>
            <a:noFill/>
            <a:ln w="28575">
              <a:solidFill>
                <a:schemeClr val="bg2"/>
              </a:solidFill>
              <a:round/>
              <a:headEnd/>
              <a:tailEnd/>
            </a:ln>
          </p:spPr>
          <p:txBody>
            <a:bodyPr wrap="none" anchor="ctr"/>
            <a:lstStyle/>
            <a:p>
              <a:endParaRPr lang="en-US"/>
            </a:p>
          </p:txBody>
        </p:sp>
        <p:sp>
          <p:nvSpPr>
            <p:cNvPr id="2359" name="Line 510"/>
            <p:cNvSpPr>
              <a:spLocks noChangeShapeType="1"/>
            </p:cNvSpPr>
            <p:nvPr/>
          </p:nvSpPr>
          <p:spPr bwMode="auto">
            <a:xfrm>
              <a:off x="2944" y="946"/>
              <a:ext cx="44" cy="0"/>
            </a:xfrm>
            <a:prstGeom prst="line">
              <a:avLst/>
            </a:prstGeom>
            <a:noFill/>
            <a:ln w="28575">
              <a:solidFill>
                <a:schemeClr val="bg2"/>
              </a:solidFill>
              <a:round/>
              <a:headEnd/>
              <a:tailEnd/>
            </a:ln>
          </p:spPr>
          <p:txBody>
            <a:bodyPr wrap="none" anchor="ctr"/>
            <a:lstStyle/>
            <a:p>
              <a:endParaRPr lang="en-US"/>
            </a:p>
          </p:txBody>
        </p:sp>
        <p:sp>
          <p:nvSpPr>
            <p:cNvPr id="2360" name="Line 511"/>
            <p:cNvSpPr>
              <a:spLocks noChangeShapeType="1"/>
            </p:cNvSpPr>
            <p:nvPr/>
          </p:nvSpPr>
          <p:spPr bwMode="auto">
            <a:xfrm>
              <a:off x="2894" y="850"/>
              <a:ext cx="52" cy="96"/>
            </a:xfrm>
            <a:prstGeom prst="line">
              <a:avLst/>
            </a:prstGeom>
            <a:noFill/>
            <a:ln w="28575">
              <a:solidFill>
                <a:schemeClr val="bg2"/>
              </a:solidFill>
              <a:round/>
              <a:headEnd/>
              <a:tailEnd/>
            </a:ln>
          </p:spPr>
          <p:txBody>
            <a:bodyPr wrap="none" anchor="ctr"/>
            <a:lstStyle/>
            <a:p>
              <a:endParaRPr lang="en-US"/>
            </a:p>
          </p:txBody>
        </p:sp>
      </p:grpSp>
      <p:sp>
        <p:nvSpPr>
          <p:cNvPr id="2079" name="Oval 512"/>
          <p:cNvSpPr>
            <a:spLocks noChangeArrowheads="1"/>
          </p:cNvSpPr>
          <p:nvPr/>
        </p:nvSpPr>
        <p:spPr bwMode="auto">
          <a:xfrm>
            <a:off x="3252788" y="4014788"/>
            <a:ext cx="358775" cy="95250"/>
          </a:xfrm>
          <a:prstGeom prst="ellipse">
            <a:avLst/>
          </a:prstGeom>
          <a:solidFill>
            <a:srgbClr val="DDDDDD"/>
          </a:solidFill>
          <a:ln w="12700">
            <a:solidFill>
              <a:schemeClr val="folHlink"/>
            </a:solidFill>
            <a:round/>
            <a:headEnd/>
            <a:tailEnd/>
          </a:ln>
        </p:spPr>
        <p:txBody>
          <a:bodyPr wrap="none" anchor="ctr"/>
          <a:lstStyle/>
          <a:p>
            <a:endParaRPr lang="en-US"/>
          </a:p>
        </p:txBody>
      </p:sp>
      <p:sp>
        <p:nvSpPr>
          <p:cNvPr id="2080" name="Line 513"/>
          <p:cNvSpPr>
            <a:spLocks noChangeShapeType="1"/>
          </p:cNvSpPr>
          <p:nvPr/>
        </p:nvSpPr>
        <p:spPr bwMode="auto">
          <a:xfrm>
            <a:off x="3252788" y="4006850"/>
            <a:ext cx="0" cy="58738"/>
          </a:xfrm>
          <a:prstGeom prst="line">
            <a:avLst/>
          </a:prstGeom>
          <a:noFill/>
          <a:ln w="12700">
            <a:solidFill>
              <a:schemeClr val="folHlink"/>
            </a:solidFill>
            <a:round/>
            <a:headEnd/>
            <a:tailEnd/>
          </a:ln>
        </p:spPr>
        <p:txBody>
          <a:bodyPr wrap="none" anchor="ctr"/>
          <a:lstStyle/>
          <a:p>
            <a:endParaRPr lang="en-US"/>
          </a:p>
        </p:txBody>
      </p:sp>
      <p:sp>
        <p:nvSpPr>
          <p:cNvPr id="2081" name="Line 514"/>
          <p:cNvSpPr>
            <a:spLocks noChangeShapeType="1"/>
          </p:cNvSpPr>
          <p:nvPr/>
        </p:nvSpPr>
        <p:spPr bwMode="auto">
          <a:xfrm>
            <a:off x="3611563" y="4006850"/>
            <a:ext cx="0" cy="58738"/>
          </a:xfrm>
          <a:prstGeom prst="line">
            <a:avLst/>
          </a:prstGeom>
          <a:noFill/>
          <a:ln w="12700">
            <a:solidFill>
              <a:schemeClr val="folHlink"/>
            </a:solidFill>
            <a:round/>
            <a:headEnd/>
            <a:tailEnd/>
          </a:ln>
        </p:spPr>
        <p:txBody>
          <a:bodyPr wrap="none" anchor="ctr"/>
          <a:lstStyle/>
          <a:p>
            <a:endParaRPr lang="en-US"/>
          </a:p>
        </p:txBody>
      </p:sp>
      <p:sp>
        <p:nvSpPr>
          <p:cNvPr id="2082" name="Rectangle 515"/>
          <p:cNvSpPr>
            <a:spLocks noChangeArrowheads="1"/>
          </p:cNvSpPr>
          <p:nvPr/>
        </p:nvSpPr>
        <p:spPr bwMode="auto">
          <a:xfrm>
            <a:off x="3252788" y="4006850"/>
            <a:ext cx="355600" cy="58738"/>
          </a:xfrm>
          <a:prstGeom prst="rect">
            <a:avLst/>
          </a:prstGeom>
          <a:solidFill>
            <a:srgbClr val="DDDDDD"/>
          </a:solidFill>
          <a:ln w="12700">
            <a:noFill/>
            <a:miter lim="800000"/>
            <a:headEnd/>
            <a:tailEnd/>
          </a:ln>
        </p:spPr>
        <p:txBody>
          <a:bodyPr wrap="none" anchor="ctr"/>
          <a:lstStyle/>
          <a:p>
            <a:pPr algn="ctr">
              <a:spcBef>
                <a:spcPct val="0"/>
              </a:spcBef>
              <a:buClrTx/>
              <a:buSzTx/>
              <a:buFontTx/>
              <a:buNone/>
            </a:pPr>
            <a:endParaRPr lang="en-US">
              <a:latin typeface="Times New Roman" pitchFamily="18" charset="0"/>
            </a:endParaRPr>
          </a:p>
        </p:txBody>
      </p:sp>
      <p:sp>
        <p:nvSpPr>
          <p:cNvPr id="2083" name="Oval 516"/>
          <p:cNvSpPr>
            <a:spLocks noChangeArrowheads="1"/>
          </p:cNvSpPr>
          <p:nvPr/>
        </p:nvSpPr>
        <p:spPr bwMode="auto">
          <a:xfrm>
            <a:off x="3249613" y="3938588"/>
            <a:ext cx="358775" cy="111125"/>
          </a:xfrm>
          <a:prstGeom prst="ellipse">
            <a:avLst/>
          </a:prstGeom>
          <a:solidFill>
            <a:srgbClr val="DDDDDD"/>
          </a:solidFill>
          <a:ln w="12700">
            <a:solidFill>
              <a:schemeClr val="folHlink"/>
            </a:solidFill>
            <a:round/>
            <a:headEnd/>
            <a:tailEnd/>
          </a:ln>
        </p:spPr>
        <p:txBody>
          <a:bodyPr wrap="none" anchor="ctr"/>
          <a:lstStyle/>
          <a:p>
            <a:endParaRPr lang="en-US"/>
          </a:p>
        </p:txBody>
      </p:sp>
      <p:grpSp>
        <p:nvGrpSpPr>
          <p:cNvPr id="9" name="Group 517"/>
          <p:cNvGrpSpPr>
            <a:grpSpLocks/>
          </p:cNvGrpSpPr>
          <p:nvPr/>
        </p:nvGrpSpPr>
        <p:grpSpPr bwMode="auto">
          <a:xfrm>
            <a:off x="3335338" y="3962400"/>
            <a:ext cx="179387" cy="65088"/>
            <a:chOff x="2848" y="848"/>
            <a:chExt cx="140" cy="98"/>
          </a:xfrm>
        </p:grpSpPr>
        <p:sp>
          <p:nvSpPr>
            <p:cNvPr id="2355" name="Line 518"/>
            <p:cNvSpPr>
              <a:spLocks noChangeShapeType="1"/>
            </p:cNvSpPr>
            <p:nvPr/>
          </p:nvSpPr>
          <p:spPr bwMode="auto">
            <a:xfrm flipV="1">
              <a:off x="2848" y="848"/>
              <a:ext cx="50" cy="2"/>
            </a:xfrm>
            <a:prstGeom prst="line">
              <a:avLst/>
            </a:prstGeom>
            <a:noFill/>
            <a:ln w="28575">
              <a:solidFill>
                <a:schemeClr val="bg2"/>
              </a:solidFill>
              <a:round/>
              <a:headEnd/>
              <a:tailEnd/>
            </a:ln>
          </p:spPr>
          <p:txBody>
            <a:bodyPr wrap="none" anchor="ctr"/>
            <a:lstStyle/>
            <a:p>
              <a:endParaRPr lang="en-US"/>
            </a:p>
          </p:txBody>
        </p:sp>
        <p:sp>
          <p:nvSpPr>
            <p:cNvPr id="2356" name="Line 519"/>
            <p:cNvSpPr>
              <a:spLocks noChangeShapeType="1"/>
            </p:cNvSpPr>
            <p:nvPr/>
          </p:nvSpPr>
          <p:spPr bwMode="auto">
            <a:xfrm>
              <a:off x="2944" y="946"/>
              <a:ext cx="44" cy="0"/>
            </a:xfrm>
            <a:prstGeom prst="line">
              <a:avLst/>
            </a:prstGeom>
            <a:noFill/>
            <a:ln w="28575">
              <a:solidFill>
                <a:schemeClr val="bg2"/>
              </a:solidFill>
              <a:round/>
              <a:headEnd/>
              <a:tailEnd/>
            </a:ln>
          </p:spPr>
          <p:txBody>
            <a:bodyPr wrap="none" anchor="ctr"/>
            <a:lstStyle/>
            <a:p>
              <a:endParaRPr lang="en-US"/>
            </a:p>
          </p:txBody>
        </p:sp>
        <p:sp>
          <p:nvSpPr>
            <p:cNvPr id="2357" name="Line 520"/>
            <p:cNvSpPr>
              <a:spLocks noChangeShapeType="1"/>
            </p:cNvSpPr>
            <p:nvPr/>
          </p:nvSpPr>
          <p:spPr bwMode="auto">
            <a:xfrm>
              <a:off x="2894" y="850"/>
              <a:ext cx="52" cy="96"/>
            </a:xfrm>
            <a:prstGeom prst="line">
              <a:avLst/>
            </a:prstGeom>
            <a:noFill/>
            <a:ln w="28575">
              <a:solidFill>
                <a:schemeClr val="bg2"/>
              </a:solidFill>
              <a:round/>
              <a:headEnd/>
              <a:tailEnd/>
            </a:ln>
          </p:spPr>
          <p:txBody>
            <a:bodyPr wrap="none" anchor="ctr"/>
            <a:lstStyle/>
            <a:p>
              <a:endParaRPr lang="en-US"/>
            </a:p>
          </p:txBody>
        </p:sp>
      </p:grpSp>
      <p:grpSp>
        <p:nvGrpSpPr>
          <p:cNvPr id="10" name="Group 521"/>
          <p:cNvGrpSpPr>
            <a:grpSpLocks/>
          </p:cNvGrpSpPr>
          <p:nvPr/>
        </p:nvGrpSpPr>
        <p:grpSpPr bwMode="auto">
          <a:xfrm flipV="1">
            <a:off x="3335338" y="3962400"/>
            <a:ext cx="179387" cy="65088"/>
            <a:chOff x="2848" y="848"/>
            <a:chExt cx="140" cy="98"/>
          </a:xfrm>
        </p:grpSpPr>
        <p:sp>
          <p:nvSpPr>
            <p:cNvPr id="2352" name="Line 522"/>
            <p:cNvSpPr>
              <a:spLocks noChangeShapeType="1"/>
            </p:cNvSpPr>
            <p:nvPr/>
          </p:nvSpPr>
          <p:spPr bwMode="auto">
            <a:xfrm flipV="1">
              <a:off x="2848" y="848"/>
              <a:ext cx="50" cy="2"/>
            </a:xfrm>
            <a:prstGeom prst="line">
              <a:avLst/>
            </a:prstGeom>
            <a:noFill/>
            <a:ln w="28575">
              <a:solidFill>
                <a:schemeClr val="bg2"/>
              </a:solidFill>
              <a:round/>
              <a:headEnd/>
              <a:tailEnd/>
            </a:ln>
          </p:spPr>
          <p:txBody>
            <a:bodyPr wrap="none" anchor="ctr"/>
            <a:lstStyle/>
            <a:p>
              <a:endParaRPr lang="en-US"/>
            </a:p>
          </p:txBody>
        </p:sp>
        <p:sp>
          <p:nvSpPr>
            <p:cNvPr id="2353" name="Line 523"/>
            <p:cNvSpPr>
              <a:spLocks noChangeShapeType="1"/>
            </p:cNvSpPr>
            <p:nvPr/>
          </p:nvSpPr>
          <p:spPr bwMode="auto">
            <a:xfrm>
              <a:off x="2944" y="946"/>
              <a:ext cx="44" cy="0"/>
            </a:xfrm>
            <a:prstGeom prst="line">
              <a:avLst/>
            </a:prstGeom>
            <a:noFill/>
            <a:ln w="28575">
              <a:solidFill>
                <a:schemeClr val="bg2"/>
              </a:solidFill>
              <a:round/>
              <a:headEnd/>
              <a:tailEnd/>
            </a:ln>
          </p:spPr>
          <p:txBody>
            <a:bodyPr wrap="none" anchor="ctr"/>
            <a:lstStyle/>
            <a:p>
              <a:endParaRPr lang="en-US"/>
            </a:p>
          </p:txBody>
        </p:sp>
        <p:sp>
          <p:nvSpPr>
            <p:cNvPr id="2354" name="Line 524"/>
            <p:cNvSpPr>
              <a:spLocks noChangeShapeType="1"/>
            </p:cNvSpPr>
            <p:nvPr/>
          </p:nvSpPr>
          <p:spPr bwMode="auto">
            <a:xfrm>
              <a:off x="2894" y="850"/>
              <a:ext cx="52" cy="96"/>
            </a:xfrm>
            <a:prstGeom prst="line">
              <a:avLst/>
            </a:prstGeom>
            <a:noFill/>
            <a:ln w="28575">
              <a:solidFill>
                <a:schemeClr val="bg2"/>
              </a:solidFill>
              <a:round/>
              <a:headEnd/>
              <a:tailEnd/>
            </a:ln>
          </p:spPr>
          <p:txBody>
            <a:bodyPr wrap="none" anchor="ctr"/>
            <a:lstStyle/>
            <a:p>
              <a:endParaRPr lang="en-US"/>
            </a:p>
          </p:txBody>
        </p:sp>
      </p:grpSp>
      <p:sp>
        <p:nvSpPr>
          <p:cNvPr id="2086" name="Oval 525"/>
          <p:cNvSpPr>
            <a:spLocks noChangeArrowheads="1"/>
          </p:cNvSpPr>
          <p:nvPr/>
        </p:nvSpPr>
        <p:spPr bwMode="auto">
          <a:xfrm>
            <a:off x="3532188" y="3748088"/>
            <a:ext cx="358775" cy="95250"/>
          </a:xfrm>
          <a:prstGeom prst="ellipse">
            <a:avLst/>
          </a:prstGeom>
          <a:solidFill>
            <a:srgbClr val="DDDDDD"/>
          </a:solidFill>
          <a:ln w="12700">
            <a:solidFill>
              <a:schemeClr val="folHlink"/>
            </a:solidFill>
            <a:round/>
            <a:headEnd/>
            <a:tailEnd/>
          </a:ln>
        </p:spPr>
        <p:txBody>
          <a:bodyPr wrap="none" anchor="ctr"/>
          <a:lstStyle/>
          <a:p>
            <a:endParaRPr lang="en-US"/>
          </a:p>
        </p:txBody>
      </p:sp>
      <p:sp>
        <p:nvSpPr>
          <p:cNvPr id="2087" name="Line 526"/>
          <p:cNvSpPr>
            <a:spLocks noChangeShapeType="1"/>
          </p:cNvSpPr>
          <p:nvPr/>
        </p:nvSpPr>
        <p:spPr bwMode="auto">
          <a:xfrm>
            <a:off x="3532188" y="3740150"/>
            <a:ext cx="0" cy="58738"/>
          </a:xfrm>
          <a:prstGeom prst="line">
            <a:avLst/>
          </a:prstGeom>
          <a:noFill/>
          <a:ln w="12700">
            <a:solidFill>
              <a:schemeClr val="folHlink"/>
            </a:solidFill>
            <a:round/>
            <a:headEnd/>
            <a:tailEnd/>
          </a:ln>
        </p:spPr>
        <p:txBody>
          <a:bodyPr wrap="none" anchor="ctr"/>
          <a:lstStyle/>
          <a:p>
            <a:endParaRPr lang="en-US"/>
          </a:p>
        </p:txBody>
      </p:sp>
      <p:sp>
        <p:nvSpPr>
          <p:cNvPr id="2088" name="Line 527"/>
          <p:cNvSpPr>
            <a:spLocks noChangeShapeType="1"/>
          </p:cNvSpPr>
          <p:nvPr/>
        </p:nvSpPr>
        <p:spPr bwMode="auto">
          <a:xfrm>
            <a:off x="3890963" y="3740150"/>
            <a:ext cx="0" cy="58738"/>
          </a:xfrm>
          <a:prstGeom prst="line">
            <a:avLst/>
          </a:prstGeom>
          <a:noFill/>
          <a:ln w="12700">
            <a:solidFill>
              <a:schemeClr val="folHlink"/>
            </a:solidFill>
            <a:round/>
            <a:headEnd/>
            <a:tailEnd/>
          </a:ln>
        </p:spPr>
        <p:txBody>
          <a:bodyPr wrap="none" anchor="ctr"/>
          <a:lstStyle/>
          <a:p>
            <a:endParaRPr lang="en-US"/>
          </a:p>
        </p:txBody>
      </p:sp>
      <p:sp>
        <p:nvSpPr>
          <p:cNvPr id="2089" name="Rectangle 528"/>
          <p:cNvSpPr>
            <a:spLocks noChangeArrowheads="1"/>
          </p:cNvSpPr>
          <p:nvPr/>
        </p:nvSpPr>
        <p:spPr bwMode="auto">
          <a:xfrm>
            <a:off x="3532188" y="3740150"/>
            <a:ext cx="355600" cy="58738"/>
          </a:xfrm>
          <a:prstGeom prst="rect">
            <a:avLst/>
          </a:prstGeom>
          <a:solidFill>
            <a:srgbClr val="DDDDDD"/>
          </a:solidFill>
          <a:ln w="12700">
            <a:noFill/>
            <a:miter lim="800000"/>
            <a:headEnd/>
            <a:tailEnd/>
          </a:ln>
        </p:spPr>
        <p:txBody>
          <a:bodyPr wrap="none" anchor="ctr"/>
          <a:lstStyle/>
          <a:p>
            <a:pPr algn="ctr">
              <a:spcBef>
                <a:spcPct val="0"/>
              </a:spcBef>
              <a:buClrTx/>
              <a:buSzTx/>
              <a:buFontTx/>
              <a:buNone/>
            </a:pPr>
            <a:endParaRPr lang="en-US">
              <a:latin typeface="Times New Roman" pitchFamily="18" charset="0"/>
            </a:endParaRPr>
          </a:p>
        </p:txBody>
      </p:sp>
      <p:sp>
        <p:nvSpPr>
          <p:cNvPr id="2090" name="Oval 529"/>
          <p:cNvSpPr>
            <a:spLocks noChangeArrowheads="1"/>
          </p:cNvSpPr>
          <p:nvPr/>
        </p:nvSpPr>
        <p:spPr bwMode="auto">
          <a:xfrm>
            <a:off x="3529013" y="3671888"/>
            <a:ext cx="358775" cy="111125"/>
          </a:xfrm>
          <a:prstGeom prst="ellipse">
            <a:avLst/>
          </a:prstGeom>
          <a:solidFill>
            <a:srgbClr val="DDDDDD"/>
          </a:solidFill>
          <a:ln w="12700">
            <a:solidFill>
              <a:schemeClr val="folHlink"/>
            </a:solidFill>
            <a:round/>
            <a:headEnd/>
            <a:tailEnd/>
          </a:ln>
        </p:spPr>
        <p:txBody>
          <a:bodyPr wrap="none" anchor="ctr"/>
          <a:lstStyle/>
          <a:p>
            <a:endParaRPr lang="en-US"/>
          </a:p>
        </p:txBody>
      </p:sp>
      <p:grpSp>
        <p:nvGrpSpPr>
          <p:cNvPr id="11" name="Group 530"/>
          <p:cNvGrpSpPr>
            <a:grpSpLocks/>
          </p:cNvGrpSpPr>
          <p:nvPr/>
        </p:nvGrpSpPr>
        <p:grpSpPr bwMode="auto">
          <a:xfrm>
            <a:off x="3614738" y="3695700"/>
            <a:ext cx="179387" cy="65088"/>
            <a:chOff x="2848" y="848"/>
            <a:chExt cx="140" cy="98"/>
          </a:xfrm>
        </p:grpSpPr>
        <p:sp>
          <p:nvSpPr>
            <p:cNvPr id="2349" name="Line 531"/>
            <p:cNvSpPr>
              <a:spLocks noChangeShapeType="1"/>
            </p:cNvSpPr>
            <p:nvPr/>
          </p:nvSpPr>
          <p:spPr bwMode="auto">
            <a:xfrm flipV="1">
              <a:off x="2848" y="848"/>
              <a:ext cx="50" cy="2"/>
            </a:xfrm>
            <a:prstGeom prst="line">
              <a:avLst/>
            </a:prstGeom>
            <a:noFill/>
            <a:ln w="28575">
              <a:solidFill>
                <a:schemeClr val="bg2"/>
              </a:solidFill>
              <a:round/>
              <a:headEnd/>
              <a:tailEnd/>
            </a:ln>
          </p:spPr>
          <p:txBody>
            <a:bodyPr wrap="none" anchor="ctr"/>
            <a:lstStyle/>
            <a:p>
              <a:endParaRPr lang="en-US"/>
            </a:p>
          </p:txBody>
        </p:sp>
        <p:sp>
          <p:nvSpPr>
            <p:cNvPr id="2350" name="Line 532"/>
            <p:cNvSpPr>
              <a:spLocks noChangeShapeType="1"/>
            </p:cNvSpPr>
            <p:nvPr/>
          </p:nvSpPr>
          <p:spPr bwMode="auto">
            <a:xfrm>
              <a:off x="2944" y="946"/>
              <a:ext cx="44" cy="0"/>
            </a:xfrm>
            <a:prstGeom prst="line">
              <a:avLst/>
            </a:prstGeom>
            <a:noFill/>
            <a:ln w="28575">
              <a:solidFill>
                <a:schemeClr val="bg2"/>
              </a:solidFill>
              <a:round/>
              <a:headEnd/>
              <a:tailEnd/>
            </a:ln>
          </p:spPr>
          <p:txBody>
            <a:bodyPr wrap="none" anchor="ctr"/>
            <a:lstStyle/>
            <a:p>
              <a:endParaRPr lang="en-US"/>
            </a:p>
          </p:txBody>
        </p:sp>
        <p:sp>
          <p:nvSpPr>
            <p:cNvPr id="2351" name="Line 533"/>
            <p:cNvSpPr>
              <a:spLocks noChangeShapeType="1"/>
            </p:cNvSpPr>
            <p:nvPr/>
          </p:nvSpPr>
          <p:spPr bwMode="auto">
            <a:xfrm>
              <a:off x="2894" y="850"/>
              <a:ext cx="52" cy="96"/>
            </a:xfrm>
            <a:prstGeom prst="line">
              <a:avLst/>
            </a:prstGeom>
            <a:noFill/>
            <a:ln w="28575">
              <a:solidFill>
                <a:schemeClr val="bg2"/>
              </a:solidFill>
              <a:round/>
              <a:headEnd/>
              <a:tailEnd/>
            </a:ln>
          </p:spPr>
          <p:txBody>
            <a:bodyPr wrap="none" anchor="ctr"/>
            <a:lstStyle/>
            <a:p>
              <a:endParaRPr lang="en-US"/>
            </a:p>
          </p:txBody>
        </p:sp>
      </p:grpSp>
      <p:grpSp>
        <p:nvGrpSpPr>
          <p:cNvPr id="12" name="Group 534"/>
          <p:cNvGrpSpPr>
            <a:grpSpLocks/>
          </p:cNvGrpSpPr>
          <p:nvPr/>
        </p:nvGrpSpPr>
        <p:grpSpPr bwMode="auto">
          <a:xfrm flipV="1">
            <a:off x="3614738" y="3695700"/>
            <a:ext cx="179387" cy="65088"/>
            <a:chOff x="2848" y="848"/>
            <a:chExt cx="140" cy="98"/>
          </a:xfrm>
        </p:grpSpPr>
        <p:sp>
          <p:nvSpPr>
            <p:cNvPr id="2346" name="Line 535"/>
            <p:cNvSpPr>
              <a:spLocks noChangeShapeType="1"/>
            </p:cNvSpPr>
            <p:nvPr/>
          </p:nvSpPr>
          <p:spPr bwMode="auto">
            <a:xfrm flipV="1">
              <a:off x="2848" y="848"/>
              <a:ext cx="50" cy="2"/>
            </a:xfrm>
            <a:prstGeom prst="line">
              <a:avLst/>
            </a:prstGeom>
            <a:noFill/>
            <a:ln w="28575">
              <a:solidFill>
                <a:schemeClr val="bg2"/>
              </a:solidFill>
              <a:round/>
              <a:headEnd/>
              <a:tailEnd/>
            </a:ln>
          </p:spPr>
          <p:txBody>
            <a:bodyPr wrap="none" anchor="ctr"/>
            <a:lstStyle/>
            <a:p>
              <a:endParaRPr lang="en-US"/>
            </a:p>
          </p:txBody>
        </p:sp>
        <p:sp>
          <p:nvSpPr>
            <p:cNvPr id="2347" name="Line 536"/>
            <p:cNvSpPr>
              <a:spLocks noChangeShapeType="1"/>
            </p:cNvSpPr>
            <p:nvPr/>
          </p:nvSpPr>
          <p:spPr bwMode="auto">
            <a:xfrm>
              <a:off x="2944" y="946"/>
              <a:ext cx="44" cy="0"/>
            </a:xfrm>
            <a:prstGeom prst="line">
              <a:avLst/>
            </a:prstGeom>
            <a:noFill/>
            <a:ln w="28575">
              <a:solidFill>
                <a:schemeClr val="bg2"/>
              </a:solidFill>
              <a:round/>
              <a:headEnd/>
              <a:tailEnd/>
            </a:ln>
          </p:spPr>
          <p:txBody>
            <a:bodyPr wrap="none" anchor="ctr"/>
            <a:lstStyle/>
            <a:p>
              <a:endParaRPr lang="en-US"/>
            </a:p>
          </p:txBody>
        </p:sp>
        <p:sp>
          <p:nvSpPr>
            <p:cNvPr id="2348" name="Line 537"/>
            <p:cNvSpPr>
              <a:spLocks noChangeShapeType="1"/>
            </p:cNvSpPr>
            <p:nvPr/>
          </p:nvSpPr>
          <p:spPr bwMode="auto">
            <a:xfrm>
              <a:off x="2894" y="850"/>
              <a:ext cx="52" cy="96"/>
            </a:xfrm>
            <a:prstGeom prst="line">
              <a:avLst/>
            </a:prstGeom>
            <a:noFill/>
            <a:ln w="28575">
              <a:solidFill>
                <a:schemeClr val="bg2"/>
              </a:solidFill>
              <a:round/>
              <a:headEnd/>
              <a:tailEnd/>
            </a:ln>
          </p:spPr>
          <p:txBody>
            <a:bodyPr wrap="none" anchor="ctr"/>
            <a:lstStyle/>
            <a:p>
              <a:endParaRPr lang="en-US"/>
            </a:p>
          </p:txBody>
        </p:sp>
      </p:grpSp>
      <p:sp>
        <p:nvSpPr>
          <p:cNvPr id="2093" name="Oval 538"/>
          <p:cNvSpPr>
            <a:spLocks noChangeArrowheads="1"/>
          </p:cNvSpPr>
          <p:nvPr/>
        </p:nvSpPr>
        <p:spPr bwMode="auto">
          <a:xfrm>
            <a:off x="2997200" y="2586038"/>
            <a:ext cx="347663" cy="88900"/>
          </a:xfrm>
          <a:prstGeom prst="ellipse">
            <a:avLst/>
          </a:prstGeom>
          <a:solidFill>
            <a:srgbClr val="DDDDDD"/>
          </a:solidFill>
          <a:ln w="12700">
            <a:solidFill>
              <a:schemeClr val="folHlink"/>
            </a:solidFill>
            <a:round/>
            <a:headEnd/>
            <a:tailEnd/>
          </a:ln>
        </p:spPr>
        <p:txBody>
          <a:bodyPr wrap="none" anchor="ctr"/>
          <a:lstStyle/>
          <a:p>
            <a:endParaRPr lang="en-US"/>
          </a:p>
        </p:txBody>
      </p:sp>
      <p:sp>
        <p:nvSpPr>
          <p:cNvPr id="2094" name="Line 539"/>
          <p:cNvSpPr>
            <a:spLocks noChangeShapeType="1"/>
          </p:cNvSpPr>
          <p:nvPr/>
        </p:nvSpPr>
        <p:spPr bwMode="auto">
          <a:xfrm>
            <a:off x="2997200" y="2578100"/>
            <a:ext cx="0" cy="55563"/>
          </a:xfrm>
          <a:prstGeom prst="line">
            <a:avLst/>
          </a:prstGeom>
          <a:noFill/>
          <a:ln w="12700">
            <a:solidFill>
              <a:schemeClr val="folHlink"/>
            </a:solidFill>
            <a:round/>
            <a:headEnd/>
            <a:tailEnd/>
          </a:ln>
        </p:spPr>
        <p:txBody>
          <a:bodyPr wrap="none" anchor="ctr"/>
          <a:lstStyle/>
          <a:p>
            <a:endParaRPr lang="en-US"/>
          </a:p>
        </p:txBody>
      </p:sp>
      <p:sp>
        <p:nvSpPr>
          <p:cNvPr id="2095" name="Line 540"/>
          <p:cNvSpPr>
            <a:spLocks noChangeShapeType="1"/>
          </p:cNvSpPr>
          <p:nvPr/>
        </p:nvSpPr>
        <p:spPr bwMode="auto">
          <a:xfrm>
            <a:off x="3344863" y="2578100"/>
            <a:ext cx="0" cy="55563"/>
          </a:xfrm>
          <a:prstGeom prst="line">
            <a:avLst/>
          </a:prstGeom>
          <a:noFill/>
          <a:ln w="12700">
            <a:solidFill>
              <a:schemeClr val="folHlink"/>
            </a:solidFill>
            <a:round/>
            <a:headEnd/>
            <a:tailEnd/>
          </a:ln>
        </p:spPr>
        <p:txBody>
          <a:bodyPr wrap="none" anchor="ctr"/>
          <a:lstStyle/>
          <a:p>
            <a:endParaRPr lang="en-US"/>
          </a:p>
        </p:txBody>
      </p:sp>
      <p:sp>
        <p:nvSpPr>
          <p:cNvPr id="2096" name="Rectangle 541"/>
          <p:cNvSpPr>
            <a:spLocks noChangeArrowheads="1"/>
          </p:cNvSpPr>
          <p:nvPr/>
        </p:nvSpPr>
        <p:spPr bwMode="auto">
          <a:xfrm>
            <a:off x="2997200" y="2578100"/>
            <a:ext cx="344488" cy="53975"/>
          </a:xfrm>
          <a:prstGeom prst="rect">
            <a:avLst/>
          </a:prstGeom>
          <a:solidFill>
            <a:srgbClr val="DDDDDD"/>
          </a:solidFill>
          <a:ln w="12700">
            <a:noFill/>
            <a:miter lim="800000"/>
            <a:headEnd/>
            <a:tailEnd/>
          </a:ln>
        </p:spPr>
        <p:txBody>
          <a:bodyPr wrap="none" anchor="ctr"/>
          <a:lstStyle/>
          <a:p>
            <a:pPr algn="ctr">
              <a:spcBef>
                <a:spcPct val="0"/>
              </a:spcBef>
              <a:buClrTx/>
              <a:buSzTx/>
              <a:buFontTx/>
              <a:buNone/>
            </a:pPr>
            <a:endParaRPr lang="en-US">
              <a:latin typeface="Times New Roman" pitchFamily="18" charset="0"/>
            </a:endParaRPr>
          </a:p>
        </p:txBody>
      </p:sp>
      <p:sp>
        <p:nvSpPr>
          <p:cNvPr id="2097" name="Oval 542"/>
          <p:cNvSpPr>
            <a:spLocks noChangeArrowheads="1"/>
          </p:cNvSpPr>
          <p:nvPr/>
        </p:nvSpPr>
        <p:spPr bwMode="auto">
          <a:xfrm>
            <a:off x="2994025" y="2514600"/>
            <a:ext cx="347663" cy="103188"/>
          </a:xfrm>
          <a:prstGeom prst="ellipse">
            <a:avLst/>
          </a:prstGeom>
          <a:solidFill>
            <a:srgbClr val="DDDDDD"/>
          </a:solidFill>
          <a:ln w="12700">
            <a:solidFill>
              <a:schemeClr val="folHlink"/>
            </a:solidFill>
            <a:round/>
            <a:headEnd/>
            <a:tailEnd/>
          </a:ln>
        </p:spPr>
        <p:txBody>
          <a:bodyPr wrap="none" anchor="ctr"/>
          <a:lstStyle/>
          <a:p>
            <a:endParaRPr lang="en-US"/>
          </a:p>
        </p:txBody>
      </p:sp>
      <p:grpSp>
        <p:nvGrpSpPr>
          <p:cNvPr id="13" name="Group 543"/>
          <p:cNvGrpSpPr>
            <a:grpSpLocks/>
          </p:cNvGrpSpPr>
          <p:nvPr/>
        </p:nvGrpSpPr>
        <p:grpSpPr bwMode="auto">
          <a:xfrm>
            <a:off x="3078163" y="2536825"/>
            <a:ext cx="171450" cy="61913"/>
            <a:chOff x="2848" y="848"/>
            <a:chExt cx="140" cy="98"/>
          </a:xfrm>
        </p:grpSpPr>
        <p:sp>
          <p:nvSpPr>
            <p:cNvPr id="2343" name="Line 544"/>
            <p:cNvSpPr>
              <a:spLocks noChangeShapeType="1"/>
            </p:cNvSpPr>
            <p:nvPr/>
          </p:nvSpPr>
          <p:spPr bwMode="auto">
            <a:xfrm flipV="1">
              <a:off x="2848" y="848"/>
              <a:ext cx="50" cy="2"/>
            </a:xfrm>
            <a:prstGeom prst="line">
              <a:avLst/>
            </a:prstGeom>
            <a:noFill/>
            <a:ln w="28575">
              <a:solidFill>
                <a:schemeClr val="bg2"/>
              </a:solidFill>
              <a:round/>
              <a:headEnd/>
              <a:tailEnd/>
            </a:ln>
          </p:spPr>
          <p:txBody>
            <a:bodyPr wrap="none" anchor="ctr"/>
            <a:lstStyle/>
            <a:p>
              <a:endParaRPr lang="en-US"/>
            </a:p>
          </p:txBody>
        </p:sp>
        <p:sp>
          <p:nvSpPr>
            <p:cNvPr id="2344" name="Line 545"/>
            <p:cNvSpPr>
              <a:spLocks noChangeShapeType="1"/>
            </p:cNvSpPr>
            <p:nvPr/>
          </p:nvSpPr>
          <p:spPr bwMode="auto">
            <a:xfrm>
              <a:off x="2944" y="946"/>
              <a:ext cx="44" cy="0"/>
            </a:xfrm>
            <a:prstGeom prst="line">
              <a:avLst/>
            </a:prstGeom>
            <a:noFill/>
            <a:ln w="28575">
              <a:solidFill>
                <a:schemeClr val="bg2"/>
              </a:solidFill>
              <a:round/>
              <a:headEnd/>
              <a:tailEnd/>
            </a:ln>
          </p:spPr>
          <p:txBody>
            <a:bodyPr wrap="none" anchor="ctr"/>
            <a:lstStyle/>
            <a:p>
              <a:endParaRPr lang="en-US"/>
            </a:p>
          </p:txBody>
        </p:sp>
        <p:sp>
          <p:nvSpPr>
            <p:cNvPr id="2345" name="Line 546"/>
            <p:cNvSpPr>
              <a:spLocks noChangeShapeType="1"/>
            </p:cNvSpPr>
            <p:nvPr/>
          </p:nvSpPr>
          <p:spPr bwMode="auto">
            <a:xfrm>
              <a:off x="2894" y="850"/>
              <a:ext cx="52" cy="96"/>
            </a:xfrm>
            <a:prstGeom prst="line">
              <a:avLst/>
            </a:prstGeom>
            <a:noFill/>
            <a:ln w="28575">
              <a:solidFill>
                <a:schemeClr val="bg2"/>
              </a:solidFill>
              <a:round/>
              <a:headEnd/>
              <a:tailEnd/>
            </a:ln>
          </p:spPr>
          <p:txBody>
            <a:bodyPr wrap="none" anchor="ctr"/>
            <a:lstStyle/>
            <a:p>
              <a:endParaRPr lang="en-US"/>
            </a:p>
          </p:txBody>
        </p:sp>
      </p:grpSp>
      <p:grpSp>
        <p:nvGrpSpPr>
          <p:cNvPr id="14" name="Group 547"/>
          <p:cNvGrpSpPr>
            <a:grpSpLocks/>
          </p:cNvGrpSpPr>
          <p:nvPr/>
        </p:nvGrpSpPr>
        <p:grpSpPr bwMode="auto">
          <a:xfrm flipV="1">
            <a:off x="3078163" y="2536825"/>
            <a:ext cx="171450" cy="60325"/>
            <a:chOff x="2848" y="848"/>
            <a:chExt cx="140" cy="98"/>
          </a:xfrm>
        </p:grpSpPr>
        <p:sp>
          <p:nvSpPr>
            <p:cNvPr id="2340" name="Line 548"/>
            <p:cNvSpPr>
              <a:spLocks noChangeShapeType="1"/>
            </p:cNvSpPr>
            <p:nvPr/>
          </p:nvSpPr>
          <p:spPr bwMode="auto">
            <a:xfrm flipV="1">
              <a:off x="2848" y="848"/>
              <a:ext cx="50" cy="2"/>
            </a:xfrm>
            <a:prstGeom prst="line">
              <a:avLst/>
            </a:prstGeom>
            <a:noFill/>
            <a:ln w="28575">
              <a:solidFill>
                <a:schemeClr val="bg2"/>
              </a:solidFill>
              <a:round/>
              <a:headEnd/>
              <a:tailEnd/>
            </a:ln>
          </p:spPr>
          <p:txBody>
            <a:bodyPr wrap="none" anchor="ctr"/>
            <a:lstStyle/>
            <a:p>
              <a:endParaRPr lang="en-US"/>
            </a:p>
          </p:txBody>
        </p:sp>
        <p:sp>
          <p:nvSpPr>
            <p:cNvPr id="2341" name="Line 549"/>
            <p:cNvSpPr>
              <a:spLocks noChangeShapeType="1"/>
            </p:cNvSpPr>
            <p:nvPr/>
          </p:nvSpPr>
          <p:spPr bwMode="auto">
            <a:xfrm>
              <a:off x="2944" y="946"/>
              <a:ext cx="44" cy="0"/>
            </a:xfrm>
            <a:prstGeom prst="line">
              <a:avLst/>
            </a:prstGeom>
            <a:noFill/>
            <a:ln w="28575">
              <a:solidFill>
                <a:schemeClr val="bg2"/>
              </a:solidFill>
              <a:round/>
              <a:headEnd/>
              <a:tailEnd/>
            </a:ln>
          </p:spPr>
          <p:txBody>
            <a:bodyPr wrap="none" anchor="ctr"/>
            <a:lstStyle/>
            <a:p>
              <a:endParaRPr lang="en-US"/>
            </a:p>
          </p:txBody>
        </p:sp>
        <p:sp>
          <p:nvSpPr>
            <p:cNvPr id="2342" name="Line 550"/>
            <p:cNvSpPr>
              <a:spLocks noChangeShapeType="1"/>
            </p:cNvSpPr>
            <p:nvPr/>
          </p:nvSpPr>
          <p:spPr bwMode="auto">
            <a:xfrm>
              <a:off x="2894" y="850"/>
              <a:ext cx="52" cy="96"/>
            </a:xfrm>
            <a:prstGeom prst="line">
              <a:avLst/>
            </a:prstGeom>
            <a:noFill/>
            <a:ln w="28575">
              <a:solidFill>
                <a:schemeClr val="bg2"/>
              </a:solidFill>
              <a:round/>
              <a:headEnd/>
              <a:tailEnd/>
            </a:ln>
          </p:spPr>
          <p:txBody>
            <a:bodyPr wrap="none" anchor="ctr"/>
            <a:lstStyle/>
            <a:p>
              <a:endParaRPr lang="en-US"/>
            </a:p>
          </p:txBody>
        </p:sp>
      </p:grpSp>
      <p:sp>
        <p:nvSpPr>
          <p:cNvPr id="2100" name="Oval 551"/>
          <p:cNvSpPr>
            <a:spLocks noChangeArrowheads="1"/>
          </p:cNvSpPr>
          <p:nvPr/>
        </p:nvSpPr>
        <p:spPr bwMode="auto">
          <a:xfrm>
            <a:off x="2995613" y="2846388"/>
            <a:ext cx="358775" cy="95250"/>
          </a:xfrm>
          <a:prstGeom prst="ellipse">
            <a:avLst/>
          </a:prstGeom>
          <a:solidFill>
            <a:srgbClr val="DDDDDD"/>
          </a:solidFill>
          <a:ln w="12700">
            <a:solidFill>
              <a:schemeClr val="folHlink"/>
            </a:solidFill>
            <a:round/>
            <a:headEnd/>
            <a:tailEnd/>
          </a:ln>
        </p:spPr>
        <p:txBody>
          <a:bodyPr wrap="none" anchor="ctr"/>
          <a:lstStyle/>
          <a:p>
            <a:endParaRPr lang="en-US"/>
          </a:p>
        </p:txBody>
      </p:sp>
      <p:sp>
        <p:nvSpPr>
          <p:cNvPr id="2101" name="Line 552"/>
          <p:cNvSpPr>
            <a:spLocks noChangeShapeType="1"/>
          </p:cNvSpPr>
          <p:nvPr/>
        </p:nvSpPr>
        <p:spPr bwMode="auto">
          <a:xfrm>
            <a:off x="2995613" y="2838450"/>
            <a:ext cx="0" cy="58738"/>
          </a:xfrm>
          <a:prstGeom prst="line">
            <a:avLst/>
          </a:prstGeom>
          <a:noFill/>
          <a:ln w="12700">
            <a:solidFill>
              <a:schemeClr val="folHlink"/>
            </a:solidFill>
            <a:round/>
            <a:headEnd/>
            <a:tailEnd/>
          </a:ln>
        </p:spPr>
        <p:txBody>
          <a:bodyPr wrap="none" anchor="ctr"/>
          <a:lstStyle/>
          <a:p>
            <a:endParaRPr lang="en-US"/>
          </a:p>
        </p:txBody>
      </p:sp>
      <p:sp>
        <p:nvSpPr>
          <p:cNvPr id="2102" name="Line 553"/>
          <p:cNvSpPr>
            <a:spLocks noChangeShapeType="1"/>
          </p:cNvSpPr>
          <p:nvPr/>
        </p:nvSpPr>
        <p:spPr bwMode="auto">
          <a:xfrm>
            <a:off x="3354388" y="2838450"/>
            <a:ext cx="0" cy="58738"/>
          </a:xfrm>
          <a:prstGeom prst="line">
            <a:avLst/>
          </a:prstGeom>
          <a:noFill/>
          <a:ln w="12700">
            <a:solidFill>
              <a:schemeClr val="folHlink"/>
            </a:solidFill>
            <a:round/>
            <a:headEnd/>
            <a:tailEnd/>
          </a:ln>
        </p:spPr>
        <p:txBody>
          <a:bodyPr wrap="none" anchor="ctr"/>
          <a:lstStyle/>
          <a:p>
            <a:endParaRPr lang="en-US"/>
          </a:p>
        </p:txBody>
      </p:sp>
      <p:sp>
        <p:nvSpPr>
          <p:cNvPr id="2103" name="Rectangle 554"/>
          <p:cNvSpPr>
            <a:spLocks noChangeArrowheads="1"/>
          </p:cNvSpPr>
          <p:nvPr/>
        </p:nvSpPr>
        <p:spPr bwMode="auto">
          <a:xfrm>
            <a:off x="2995613" y="2838450"/>
            <a:ext cx="355600" cy="58738"/>
          </a:xfrm>
          <a:prstGeom prst="rect">
            <a:avLst/>
          </a:prstGeom>
          <a:solidFill>
            <a:srgbClr val="DDDDDD"/>
          </a:solidFill>
          <a:ln w="12700">
            <a:noFill/>
            <a:miter lim="800000"/>
            <a:headEnd/>
            <a:tailEnd/>
          </a:ln>
        </p:spPr>
        <p:txBody>
          <a:bodyPr wrap="none" anchor="ctr"/>
          <a:lstStyle/>
          <a:p>
            <a:pPr algn="ctr">
              <a:spcBef>
                <a:spcPct val="0"/>
              </a:spcBef>
              <a:buClrTx/>
              <a:buSzTx/>
              <a:buFontTx/>
              <a:buNone/>
            </a:pPr>
            <a:endParaRPr lang="en-US">
              <a:latin typeface="Times New Roman" pitchFamily="18" charset="0"/>
            </a:endParaRPr>
          </a:p>
        </p:txBody>
      </p:sp>
      <p:sp>
        <p:nvSpPr>
          <p:cNvPr id="2104" name="Oval 555"/>
          <p:cNvSpPr>
            <a:spLocks noChangeArrowheads="1"/>
          </p:cNvSpPr>
          <p:nvPr/>
        </p:nvSpPr>
        <p:spPr bwMode="auto">
          <a:xfrm>
            <a:off x="2992438" y="2770188"/>
            <a:ext cx="358775" cy="111125"/>
          </a:xfrm>
          <a:prstGeom prst="ellipse">
            <a:avLst/>
          </a:prstGeom>
          <a:solidFill>
            <a:srgbClr val="DDDDDD"/>
          </a:solidFill>
          <a:ln w="12700">
            <a:solidFill>
              <a:schemeClr val="folHlink"/>
            </a:solidFill>
            <a:round/>
            <a:headEnd/>
            <a:tailEnd/>
          </a:ln>
        </p:spPr>
        <p:txBody>
          <a:bodyPr wrap="none" anchor="ctr"/>
          <a:lstStyle/>
          <a:p>
            <a:endParaRPr lang="en-US"/>
          </a:p>
        </p:txBody>
      </p:sp>
      <p:grpSp>
        <p:nvGrpSpPr>
          <p:cNvPr id="15" name="Group 556"/>
          <p:cNvGrpSpPr>
            <a:grpSpLocks/>
          </p:cNvGrpSpPr>
          <p:nvPr/>
        </p:nvGrpSpPr>
        <p:grpSpPr bwMode="auto">
          <a:xfrm>
            <a:off x="3078163" y="2794000"/>
            <a:ext cx="179387" cy="65088"/>
            <a:chOff x="2848" y="848"/>
            <a:chExt cx="140" cy="98"/>
          </a:xfrm>
        </p:grpSpPr>
        <p:sp>
          <p:nvSpPr>
            <p:cNvPr id="2337" name="Line 557"/>
            <p:cNvSpPr>
              <a:spLocks noChangeShapeType="1"/>
            </p:cNvSpPr>
            <p:nvPr/>
          </p:nvSpPr>
          <p:spPr bwMode="auto">
            <a:xfrm flipV="1">
              <a:off x="2848" y="848"/>
              <a:ext cx="50" cy="2"/>
            </a:xfrm>
            <a:prstGeom prst="line">
              <a:avLst/>
            </a:prstGeom>
            <a:noFill/>
            <a:ln w="28575">
              <a:solidFill>
                <a:schemeClr val="bg2"/>
              </a:solidFill>
              <a:round/>
              <a:headEnd/>
              <a:tailEnd/>
            </a:ln>
          </p:spPr>
          <p:txBody>
            <a:bodyPr wrap="none" anchor="ctr"/>
            <a:lstStyle/>
            <a:p>
              <a:endParaRPr lang="en-US"/>
            </a:p>
          </p:txBody>
        </p:sp>
        <p:sp>
          <p:nvSpPr>
            <p:cNvPr id="2338" name="Line 558"/>
            <p:cNvSpPr>
              <a:spLocks noChangeShapeType="1"/>
            </p:cNvSpPr>
            <p:nvPr/>
          </p:nvSpPr>
          <p:spPr bwMode="auto">
            <a:xfrm>
              <a:off x="2944" y="946"/>
              <a:ext cx="44" cy="0"/>
            </a:xfrm>
            <a:prstGeom prst="line">
              <a:avLst/>
            </a:prstGeom>
            <a:noFill/>
            <a:ln w="28575">
              <a:solidFill>
                <a:schemeClr val="bg2"/>
              </a:solidFill>
              <a:round/>
              <a:headEnd/>
              <a:tailEnd/>
            </a:ln>
          </p:spPr>
          <p:txBody>
            <a:bodyPr wrap="none" anchor="ctr"/>
            <a:lstStyle/>
            <a:p>
              <a:endParaRPr lang="en-US"/>
            </a:p>
          </p:txBody>
        </p:sp>
        <p:sp>
          <p:nvSpPr>
            <p:cNvPr id="2339" name="Line 559"/>
            <p:cNvSpPr>
              <a:spLocks noChangeShapeType="1"/>
            </p:cNvSpPr>
            <p:nvPr/>
          </p:nvSpPr>
          <p:spPr bwMode="auto">
            <a:xfrm>
              <a:off x="2894" y="850"/>
              <a:ext cx="52" cy="96"/>
            </a:xfrm>
            <a:prstGeom prst="line">
              <a:avLst/>
            </a:prstGeom>
            <a:noFill/>
            <a:ln w="28575">
              <a:solidFill>
                <a:schemeClr val="bg2"/>
              </a:solidFill>
              <a:round/>
              <a:headEnd/>
              <a:tailEnd/>
            </a:ln>
          </p:spPr>
          <p:txBody>
            <a:bodyPr wrap="none" anchor="ctr"/>
            <a:lstStyle/>
            <a:p>
              <a:endParaRPr lang="en-US"/>
            </a:p>
          </p:txBody>
        </p:sp>
      </p:grpSp>
      <p:grpSp>
        <p:nvGrpSpPr>
          <p:cNvPr id="16" name="Group 560"/>
          <p:cNvGrpSpPr>
            <a:grpSpLocks/>
          </p:cNvGrpSpPr>
          <p:nvPr/>
        </p:nvGrpSpPr>
        <p:grpSpPr bwMode="auto">
          <a:xfrm flipV="1">
            <a:off x="3078163" y="2794000"/>
            <a:ext cx="179387" cy="65088"/>
            <a:chOff x="2848" y="848"/>
            <a:chExt cx="140" cy="98"/>
          </a:xfrm>
        </p:grpSpPr>
        <p:sp>
          <p:nvSpPr>
            <p:cNvPr id="2334" name="Line 561"/>
            <p:cNvSpPr>
              <a:spLocks noChangeShapeType="1"/>
            </p:cNvSpPr>
            <p:nvPr/>
          </p:nvSpPr>
          <p:spPr bwMode="auto">
            <a:xfrm flipV="1">
              <a:off x="2848" y="848"/>
              <a:ext cx="50" cy="2"/>
            </a:xfrm>
            <a:prstGeom prst="line">
              <a:avLst/>
            </a:prstGeom>
            <a:noFill/>
            <a:ln w="28575">
              <a:solidFill>
                <a:schemeClr val="bg2"/>
              </a:solidFill>
              <a:round/>
              <a:headEnd/>
              <a:tailEnd/>
            </a:ln>
          </p:spPr>
          <p:txBody>
            <a:bodyPr wrap="none" anchor="ctr"/>
            <a:lstStyle/>
            <a:p>
              <a:endParaRPr lang="en-US"/>
            </a:p>
          </p:txBody>
        </p:sp>
        <p:sp>
          <p:nvSpPr>
            <p:cNvPr id="2335" name="Line 562"/>
            <p:cNvSpPr>
              <a:spLocks noChangeShapeType="1"/>
            </p:cNvSpPr>
            <p:nvPr/>
          </p:nvSpPr>
          <p:spPr bwMode="auto">
            <a:xfrm>
              <a:off x="2944" y="946"/>
              <a:ext cx="44" cy="0"/>
            </a:xfrm>
            <a:prstGeom prst="line">
              <a:avLst/>
            </a:prstGeom>
            <a:noFill/>
            <a:ln w="28575">
              <a:solidFill>
                <a:schemeClr val="bg2"/>
              </a:solidFill>
              <a:round/>
              <a:headEnd/>
              <a:tailEnd/>
            </a:ln>
          </p:spPr>
          <p:txBody>
            <a:bodyPr wrap="none" anchor="ctr"/>
            <a:lstStyle/>
            <a:p>
              <a:endParaRPr lang="en-US"/>
            </a:p>
          </p:txBody>
        </p:sp>
        <p:sp>
          <p:nvSpPr>
            <p:cNvPr id="2336" name="Line 563"/>
            <p:cNvSpPr>
              <a:spLocks noChangeShapeType="1"/>
            </p:cNvSpPr>
            <p:nvPr/>
          </p:nvSpPr>
          <p:spPr bwMode="auto">
            <a:xfrm>
              <a:off x="2894" y="850"/>
              <a:ext cx="52" cy="96"/>
            </a:xfrm>
            <a:prstGeom prst="line">
              <a:avLst/>
            </a:prstGeom>
            <a:noFill/>
            <a:ln w="28575">
              <a:solidFill>
                <a:schemeClr val="bg2"/>
              </a:solidFill>
              <a:round/>
              <a:headEnd/>
              <a:tailEnd/>
            </a:ln>
          </p:spPr>
          <p:txBody>
            <a:bodyPr wrap="none" anchor="ctr"/>
            <a:lstStyle/>
            <a:p>
              <a:endParaRPr lang="en-US"/>
            </a:p>
          </p:txBody>
        </p:sp>
      </p:grpSp>
      <p:sp>
        <p:nvSpPr>
          <p:cNvPr id="2107" name="Oval 564"/>
          <p:cNvSpPr>
            <a:spLocks noChangeArrowheads="1"/>
          </p:cNvSpPr>
          <p:nvPr/>
        </p:nvSpPr>
        <p:spPr bwMode="auto">
          <a:xfrm>
            <a:off x="3471863" y="2487613"/>
            <a:ext cx="330200" cy="85725"/>
          </a:xfrm>
          <a:prstGeom prst="ellipse">
            <a:avLst/>
          </a:prstGeom>
          <a:solidFill>
            <a:srgbClr val="DDDDDD"/>
          </a:solidFill>
          <a:ln w="12700">
            <a:solidFill>
              <a:schemeClr val="folHlink"/>
            </a:solidFill>
            <a:round/>
            <a:headEnd/>
            <a:tailEnd/>
          </a:ln>
        </p:spPr>
        <p:txBody>
          <a:bodyPr wrap="none" anchor="ctr"/>
          <a:lstStyle/>
          <a:p>
            <a:endParaRPr lang="en-US"/>
          </a:p>
        </p:txBody>
      </p:sp>
      <p:sp>
        <p:nvSpPr>
          <p:cNvPr id="2108" name="Line 565"/>
          <p:cNvSpPr>
            <a:spLocks noChangeShapeType="1"/>
          </p:cNvSpPr>
          <p:nvPr/>
        </p:nvSpPr>
        <p:spPr bwMode="auto">
          <a:xfrm>
            <a:off x="3471863" y="2481263"/>
            <a:ext cx="0" cy="52387"/>
          </a:xfrm>
          <a:prstGeom prst="line">
            <a:avLst/>
          </a:prstGeom>
          <a:noFill/>
          <a:ln w="12700">
            <a:solidFill>
              <a:schemeClr val="folHlink"/>
            </a:solidFill>
            <a:round/>
            <a:headEnd/>
            <a:tailEnd/>
          </a:ln>
        </p:spPr>
        <p:txBody>
          <a:bodyPr wrap="none" anchor="ctr"/>
          <a:lstStyle/>
          <a:p>
            <a:endParaRPr lang="en-US"/>
          </a:p>
        </p:txBody>
      </p:sp>
      <p:sp>
        <p:nvSpPr>
          <p:cNvPr id="2109" name="Line 566"/>
          <p:cNvSpPr>
            <a:spLocks noChangeShapeType="1"/>
          </p:cNvSpPr>
          <p:nvPr/>
        </p:nvSpPr>
        <p:spPr bwMode="auto">
          <a:xfrm>
            <a:off x="3802063" y="2481263"/>
            <a:ext cx="0" cy="52387"/>
          </a:xfrm>
          <a:prstGeom prst="line">
            <a:avLst/>
          </a:prstGeom>
          <a:noFill/>
          <a:ln w="12700">
            <a:solidFill>
              <a:schemeClr val="folHlink"/>
            </a:solidFill>
            <a:round/>
            <a:headEnd/>
            <a:tailEnd/>
          </a:ln>
        </p:spPr>
        <p:txBody>
          <a:bodyPr wrap="none" anchor="ctr"/>
          <a:lstStyle/>
          <a:p>
            <a:endParaRPr lang="en-US"/>
          </a:p>
        </p:txBody>
      </p:sp>
      <p:sp>
        <p:nvSpPr>
          <p:cNvPr id="2110" name="Rectangle 567"/>
          <p:cNvSpPr>
            <a:spLocks noChangeArrowheads="1"/>
          </p:cNvSpPr>
          <p:nvPr/>
        </p:nvSpPr>
        <p:spPr bwMode="auto">
          <a:xfrm>
            <a:off x="3471863" y="2481263"/>
            <a:ext cx="327025" cy="52387"/>
          </a:xfrm>
          <a:prstGeom prst="rect">
            <a:avLst/>
          </a:prstGeom>
          <a:solidFill>
            <a:srgbClr val="DDDDDD"/>
          </a:solidFill>
          <a:ln w="12700">
            <a:noFill/>
            <a:miter lim="800000"/>
            <a:headEnd/>
            <a:tailEnd/>
          </a:ln>
        </p:spPr>
        <p:txBody>
          <a:bodyPr wrap="none" anchor="ctr"/>
          <a:lstStyle/>
          <a:p>
            <a:pPr algn="ctr">
              <a:spcBef>
                <a:spcPct val="0"/>
              </a:spcBef>
              <a:buClrTx/>
              <a:buSzTx/>
              <a:buFontTx/>
              <a:buNone/>
            </a:pPr>
            <a:endParaRPr lang="en-US">
              <a:solidFill>
                <a:schemeClr val="bg2"/>
              </a:solidFill>
              <a:latin typeface="Times New Roman" pitchFamily="18" charset="0"/>
            </a:endParaRPr>
          </a:p>
        </p:txBody>
      </p:sp>
      <p:sp>
        <p:nvSpPr>
          <p:cNvPr id="2111" name="Oval 568"/>
          <p:cNvSpPr>
            <a:spLocks noChangeArrowheads="1"/>
          </p:cNvSpPr>
          <p:nvPr/>
        </p:nvSpPr>
        <p:spPr bwMode="auto">
          <a:xfrm>
            <a:off x="3468688" y="2419350"/>
            <a:ext cx="330200" cy="100013"/>
          </a:xfrm>
          <a:prstGeom prst="ellipse">
            <a:avLst/>
          </a:prstGeom>
          <a:solidFill>
            <a:srgbClr val="DDDDDD"/>
          </a:solidFill>
          <a:ln w="12700">
            <a:solidFill>
              <a:schemeClr val="folHlink"/>
            </a:solidFill>
            <a:round/>
            <a:headEnd/>
            <a:tailEnd/>
          </a:ln>
        </p:spPr>
        <p:txBody>
          <a:bodyPr wrap="none" anchor="ctr"/>
          <a:lstStyle/>
          <a:p>
            <a:endParaRPr lang="en-US"/>
          </a:p>
        </p:txBody>
      </p:sp>
      <p:grpSp>
        <p:nvGrpSpPr>
          <p:cNvPr id="17" name="Group 569"/>
          <p:cNvGrpSpPr>
            <a:grpSpLocks/>
          </p:cNvGrpSpPr>
          <p:nvPr/>
        </p:nvGrpSpPr>
        <p:grpSpPr bwMode="auto">
          <a:xfrm>
            <a:off x="3548063" y="2441575"/>
            <a:ext cx="163512" cy="57150"/>
            <a:chOff x="2848" y="848"/>
            <a:chExt cx="140" cy="98"/>
          </a:xfrm>
        </p:grpSpPr>
        <p:sp>
          <p:nvSpPr>
            <p:cNvPr id="2331" name="Line 570"/>
            <p:cNvSpPr>
              <a:spLocks noChangeShapeType="1"/>
            </p:cNvSpPr>
            <p:nvPr/>
          </p:nvSpPr>
          <p:spPr bwMode="auto">
            <a:xfrm flipV="1">
              <a:off x="2848" y="848"/>
              <a:ext cx="50" cy="2"/>
            </a:xfrm>
            <a:prstGeom prst="line">
              <a:avLst/>
            </a:prstGeom>
            <a:noFill/>
            <a:ln w="28575">
              <a:solidFill>
                <a:schemeClr val="bg2"/>
              </a:solidFill>
              <a:round/>
              <a:headEnd/>
              <a:tailEnd/>
            </a:ln>
          </p:spPr>
          <p:txBody>
            <a:bodyPr wrap="none" anchor="ctr"/>
            <a:lstStyle/>
            <a:p>
              <a:endParaRPr lang="en-US"/>
            </a:p>
          </p:txBody>
        </p:sp>
        <p:sp>
          <p:nvSpPr>
            <p:cNvPr id="2332" name="Line 571"/>
            <p:cNvSpPr>
              <a:spLocks noChangeShapeType="1"/>
            </p:cNvSpPr>
            <p:nvPr/>
          </p:nvSpPr>
          <p:spPr bwMode="auto">
            <a:xfrm>
              <a:off x="2944" y="946"/>
              <a:ext cx="44" cy="0"/>
            </a:xfrm>
            <a:prstGeom prst="line">
              <a:avLst/>
            </a:prstGeom>
            <a:noFill/>
            <a:ln w="28575">
              <a:solidFill>
                <a:schemeClr val="bg2"/>
              </a:solidFill>
              <a:round/>
              <a:headEnd/>
              <a:tailEnd/>
            </a:ln>
          </p:spPr>
          <p:txBody>
            <a:bodyPr wrap="none" anchor="ctr"/>
            <a:lstStyle/>
            <a:p>
              <a:endParaRPr lang="en-US"/>
            </a:p>
          </p:txBody>
        </p:sp>
        <p:sp>
          <p:nvSpPr>
            <p:cNvPr id="2333" name="Line 572"/>
            <p:cNvSpPr>
              <a:spLocks noChangeShapeType="1"/>
            </p:cNvSpPr>
            <p:nvPr/>
          </p:nvSpPr>
          <p:spPr bwMode="auto">
            <a:xfrm>
              <a:off x="2894" y="850"/>
              <a:ext cx="52" cy="96"/>
            </a:xfrm>
            <a:prstGeom prst="line">
              <a:avLst/>
            </a:prstGeom>
            <a:noFill/>
            <a:ln w="28575">
              <a:solidFill>
                <a:schemeClr val="bg2"/>
              </a:solidFill>
              <a:round/>
              <a:headEnd/>
              <a:tailEnd/>
            </a:ln>
          </p:spPr>
          <p:txBody>
            <a:bodyPr wrap="none" anchor="ctr"/>
            <a:lstStyle/>
            <a:p>
              <a:endParaRPr lang="en-US"/>
            </a:p>
          </p:txBody>
        </p:sp>
      </p:grpSp>
      <p:grpSp>
        <p:nvGrpSpPr>
          <p:cNvPr id="18" name="Group 573"/>
          <p:cNvGrpSpPr>
            <a:grpSpLocks/>
          </p:cNvGrpSpPr>
          <p:nvPr/>
        </p:nvGrpSpPr>
        <p:grpSpPr bwMode="auto">
          <a:xfrm flipV="1">
            <a:off x="3548063" y="2439988"/>
            <a:ext cx="163512" cy="58737"/>
            <a:chOff x="2848" y="848"/>
            <a:chExt cx="140" cy="98"/>
          </a:xfrm>
        </p:grpSpPr>
        <p:sp>
          <p:nvSpPr>
            <p:cNvPr id="2328" name="Line 574"/>
            <p:cNvSpPr>
              <a:spLocks noChangeShapeType="1"/>
            </p:cNvSpPr>
            <p:nvPr/>
          </p:nvSpPr>
          <p:spPr bwMode="auto">
            <a:xfrm flipV="1">
              <a:off x="2848" y="848"/>
              <a:ext cx="50" cy="2"/>
            </a:xfrm>
            <a:prstGeom prst="line">
              <a:avLst/>
            </a:prstGeom>
            <a:noFill/>
            <a:ln w="28575">
              <a:solidFill>
                <a:schemeClr val="bg2"/>
              </a:solidFill>
              <a:round/>
              <a:headEnd/>
              <a:tailEnd/>
            </a:ln>
          </p:spPr>
          <p:txBody>
            <a:bodyPr wrap="none" anchor="ctr"/>
            <a:lstStyle/>
            <a:p>
              <a:endParaRPr lang="en-US"/>
            </a:p>
          </p:txBody>
        </p:sp>
        <p:sp>
          <p:nvSpPr>
            <p:cNvPr id="2329" name="Line 575"/>
            <p:cNvSpPr>
              <a:spLocks noChangeShapeType="1"/>
            </p:cNvSpPr>
            <p:nvPr/>
          </p:nvSpPr>
          <p:spPr bwMode="auto">
            <a:xfrm>
              <a:off x="2944" y="946"/>
              <a:ext cx="44" cy="0"/>
            </a:xfrm>
            <a:prstGeom prst="line">
              <a:avLst/>
            </a:prstGeom>
            <a:noFill/>
            <a:ln w="28575">
              <a:solidFill>
                <a:schemeClr val="bg2"/>
              </a:solidFill>
              <a:round/>
              <a:headEnd/>
              <a:tailEnd/>
            </a:ln>
          </p:spPr>
          <p:txBody>
            <a:bodyPr wrap="none" anchor="ctr"/>
            <a:lstStyle/>
            <a:p>
              <a:endParaRPr lang="en-US"/>
            </a:p>
          </p:txBody>
        </p:sp>
        <p:sp>
          <p:nvSpPr>
            <p:cNvPr id="2330" name="Line 576"/>
            <p:cNvSpPr>
              <a:spLocks noChangeShapeType="1"/>
            </p:cNvSpPr>
            <p:nvPr/>
          </p:nvSpPr>
          <p:spPr bwMode="auto">
            <a:xfrm>
              <a:off x="2894" y="850"/>
              <a:ext cx="52" cy="96"/>
            </a:xfrm>
            <a:prstGeom prst="line">
              <a:avLst/>
            </a:prstGeom>
            <a:noFill/>
            <a:ln w="28575">
              <a:solidFill>
                <a:schemeClr val="bg2"/>
              </a:solidFill>
              <a:round/>
              <a:headEnd/>
              <a:tailEnd/>
            </a:ln>
          </p:spPr>
          <p:txBody>
            <a:bodyPr wrap="none" anchor="ctr"/>
            <a:lstStyle/>
            <a:p>
              <a:endParaRPr lang="en-US"/>
            </a:p>
          </p:txBody>
        </p:sp>
      </p:grpSp>
      <p:sp>
        <p:nvSpPr>
          <p:cNvPr id="2114" name="Oval 577"/>
          <p:cNvSpPr>
            <a:spLocks noChangeArrowheads="1"/>
          </p:cNvSpPr>
          <p:nvPr/>
        </p:nvSpPr>
        <p:spPr bwMode="auto">
          <a:xfrm>
            <a:off x="3557588" y="2846388"/>
            <a:ext cx="358775" cy="95250"/>
          </a:xfrm>
          <a:prstGeom prst="ellipse">
            <a:avLst/>
          </a:prstGeom>
          <a:solidFill>
            <a:srgbClr val="DDDDDD"/>
          </a:solidFill>
          <a:ln w="12700">
            <a:solidFill>
              <a:schemeClr val="folHlink"/>
            </a:solidFill>
            <a:round/>
            <a:headEnd/>
            <a:tailEnd/>
          </a:ln>
        </p:spPr>
        <p:txBody>
          <a:bodyPr wrap="none" anchor="ctr"/>
          <a:lstStyle/>
          <a:p>
            <a:endParaRPr lang="en-US"/>
          </a:p>
        </p:txBody>
      </p:sp>
      <p:sp>
        <p:nvSpPr>
          <p:cNvPr id="2115" name="Line 578"/>
          <p:cNvSpPr>
            <a:spLocks noChangeShapeType="1"/>
          </p:cNvSpPr>
          <p:nvPr/>
        </p:nvSpPr>
        <p:spPr bwMode="auto">
          <a:xfrm>
            <a:off x="3557588" y="2838450"/>
            <a:ext cx="0" cy="58738"/>
          </a:xfrm>
          <a:prstGeom prst="line">
            <a:avLst/>
          </a:prstGeom>
          <a:noFill/>
          <a:ln w="12700">
            <a:solidFill>
              <a:schemeClr val="folHlink"/>
            </a:solidFill>
            <a:round/>
            <a:headEnd/>
            <a:tailEnd/>
          </a:ln>
        </p:spPr>
        <p:txBody>
          <a:bodyPr wrap="none" anchor="ctr"/>
          <a:lstStyle/>
          <a:p>
            <a:endParaRPr lang="en-US"/>
          </a:p>
        </p:txBody>
      </p:sp>
      <p:sp>
        <p:nvSpPr>
          <p:cNvPr id="2116" name="Line 579"/>
          <p:cNvSpPr>
            <a:spLocks noChangeShapeType="1"/>
          </p:cNvSpPr>
          <p:nvPr/>
        </p:nvSpPr>
        <p:spPr bwMode="auto">
          <a:xfrm>
            <a:off x="3916363" y="2838450"/>
            <a:ext cx="0" cy="58738"/>
          </a:xfrm>
          <a:prstGeom prst="line">
            <a:avLst/>
          </a:prstGeom>
          <a:noFill/>
          <a:ln w="12700">
            <a:solidFill>
              <a:schemeClr val="folHlink"/>
            </a:solidFill>
            <a:round/>
            <a:headEnd/>
            <a:tailEnd/>
          </a:ln>
        </p:spPr>
        <p:txBody>
          <a:bodyPr wrap="none" anchor="ctr"/>
          <a:lstStyle/>
          <a:p>
            <a:endParaRPr lang="en-US"/>
          </a:p>
        </p:txBody>
      </p:sp>
      <p:sp>
        <p:nvSpPr>
          <p:cNvPr id="2117" name="Rectangle 580"/>
          <p:cNvSpPr>
            <a:spLocks noChangeArrowheads="1"/>
          </p:cNvSpPr>
          <p:nvPr/>
        </p:nvSpPr>
        <p:spPr bwMode="auto">
          <a:xfrm>
            <a:off x="3557588" y="2838450"/>
            <a:ext cx="355600" cy="58738"/>
          </a:xfrm>
          <a:prstGeom prst="rect">
            <a:avLst/>
          </a:prstGeom>
          <a:solidFill>
            <a:srgbClr val="DDDDDD"/>
          </a:solidFill>
          <a:ln w="12700">
            <a:noFill/>
            <a:miter lim="800000"/>
            <a:headEnd/>
            <a:tailEnd/>
          </a:ln>
        </p:spPr>
        <p:txBody>
          <a:bodyPr wrap="none" anchor="ctr"/>
          <a:lstStyle/>
          <a:p>
            <a:pPr algn="ctr">
              <a:spcBef>
                <a:spcPct val="0"/>
              </a:spcBef>
              <a:buClrTx/>
              <a:buSzTx/>
              <a:buFontTx/>
              <a:buNone/>
            </a:pPr>
            <a:endParaRPr lang="en-US">
              <a:latin typeface="Times New Roman" pitchFamily="18" charset="0"/>
            </a:endParaRPr>
          </a:p>
        </p:txBody>
      </p:sp>
      <p:sp>
        <p:nvSpPr>
          <p:cNvPr id="2118" name="Oval 581"/>
          <p:cNvSpPr>
            <a:spLocks noChangeArrowheads="1"/>
          </p:cNvSpPr>
          <p:nvPr/>
        </p:nvSpPr>
        <p:spPr bwMode="auto">
          <a:xfrm>
            <a:off x="3554413" y="2770188"/>
            <a:ext cx="358775" cy="111125"/>
          </a:xfrm>
          <a:prstGeom prst="ellipse">
            <a:avLst/>
          </a:prstGeom>
          <a:solidFill>
            <a:srgbClr val="DDDDDD"/>
          </a:solidFill>
          <a:ln w="12700">
            <a:solidFill>
              <a:schemeClr val="folHlink"/>
            </a:solidFill>
            <a:round/>
            <a:headEnd/>
            <a:tailEnd/>
          </a:ln>
        </p:spPr>
        <p:txBody>
          <a:bodyPr wrap="none" anchor="ctr"/>
          <a:lstStyle/>
          <a:p>
            <a:endParaRPr lang="en-US"/>
          </a:p>
        </p:txBody>
      </p:sp>
      <p:grpSp>
        <p:nvGrpSpPr>
          <p:cNvPr id="19" name="Group 582"/>
          <p:cNvGrpSpPr>
            <a:grpSpLocks/>
          </p:cNvGrpSpPr>
          <p:nvPr/>
        </p:nvGrpSpPr>
        <p:grpSpPr bwMode="auto">
          <a:xfrm>
            <a:off x="3640138" y="2794000"/>
            <a:ext cx="179387" cy="65088"/>
            <a:chOff x="2848" y="848"/>
            <a:chExt cx="140" cy="98"/>
          </a:xfrm>
        </p:grpSpPr>
        <p:sp>
          <p:nvSpPr>
            <p:cNvPr id="2325" name="Line 583"/>
            <p:cNvSpPr>
              <a:spLocks noChangeShapeType="1"/>
            </p:cNvSpPr>
            <p:nvPr/>
          </p:nvSpPr>
          <p:spPr bwMode="auto">
            <a:xfrm flipV="1">
              <a:off x="2848" y="848"/>
              <a:ext cx="50" cy="2"/>
            </a:xfrm>
            <a:prstGeom prst="line">
              <a:avLst/>
            </a:prstGeom>
            <a:noFill/>
            <a:ln w="28575">
              <a:solidFill>
                <a:schemeClr val="bg2"/>
              </a:solidFill>
              <a:round/>
              <a:headEnd/>
              <a:tailEnd/>
            </a:ln>
          </p:spPr>
          <p:txBody>
            <a:bodyPr wrap="none" anchor="ctr"/>
            <a:lstStyle/>
            <a:p>
              <a:endParaRPr lang="en-US"/>
            </a:p>
          </p:txBody>
        </p:sp>
        <p:sp>
          <p:nvSpPr>
            <p:cNvPr id="2326" name="Line 584"/>
            <p:cNvSpPr>
              <a:spLocks noChangeShapeType="1"/>
            </p:cNvSpPr>
            <p:nvPr/>
          </p:nvSpPr>
          <p:spPr bwMode="auto">
            <a:xfrm>
              <a:off x="2944" y="946"/>
              <a:ext cx="44" cy="0"/>
            </a:xfrm>
            <a:prstGeom prst="line">
              <a:avLst/>
            </a:prstGeom>
            <a:noFill/>
            <a:ln w="28575">
              <a:solidFill>
                <a:schemeClr val="bg2"/>
              </a:solidFill>
              <a:round/>
              <a:headEnd/>
              <a:tailEnd/>
            </a:ln>
          </p:spPr>
          <p:txBody>
            <a:bodyPr wrap="none" anchor="ctr"/>
            <a:lstStyle/>
            <a:p>
              <a:endParaRPr lang="en-US"/>
            </a:p>
          </p:txBody>
        </p:sp>
        <p:sp>
          <p:nvSpPr>
            <p:cNvPr id="2327" name="Line 585"/>
            <p:cNvSpPr>
              <a:spLocks noChangeShapeType="1"/>
            </p:cNvSpPr>
            <p:nvPr/>
          </p:nvSpPr>
          <p:spPr bwMode="auto">
            <a:xfrm>
              <a:off x="2894" y="850"/>
              <a:ext cx="52" cy="96"/>
            </a:xfrm>
            <a:prstGeom prst="line">
              <a:avLst/>
            </a:prstGeom>
            <a:noFill/>
            <a:ln w="28575">
              <a:solidFill>
                <a:schemeClr val="bg2"/>
              </a:solidFill>
              <a:round/>
              <a:headEnd/>
              <a:tailEnd/>
            </a:ln>
          </p:spPr>
          <p:txBody>
            <a:bodyPr wrap="none" anchor="ctr"/>
            <a:lstStyle/>
            <a:p>
              <a:endParaRPr lang="en-US"/>
            </a:p>
          </p:txBody>
        </p:sp>
      </p:grpSp>
      <p:grpSp>
        <p:nvGrpSpPr>
          <p:cNvPr id="20" name="Group 586"/>
          <p:cNvGrpSpPr>
            <a:grpSpLocks/>
          </p:cNvGrpSpPr>
          <p:nvPr/>
        </p:nvGrpSpPr>
        <p:grpSpPr bwMode="auto">
          <a:xfrm flipV="1">
            <a:off x="3640138" y="2794000"/>
            <a:ext cx="179387" cy="65088"/>
            <a:chOff x="2848" y="848"/>
            <a:chExt cx="140" cy="98"/>
          </a:xfrm>
        </p:grpSpPr>
        <p:sp>
          <p:nvSpPr>
            <p:cNvPr id="2322" name="Line 587"/>
            <p:cNvSpPr>
              <a:spLocks noChangeShapeType="1"/>
            </p:cNvSpPr>
            <p:nvPr/>
          </p:nvSpPr>
          <p:spPr bwMode="auto">
            <a:xfrm flipV="1">
              <a:off x="2848" y="848"/>
              <a:ext cx="50" cy="2"/>
            </a:xfrm>
            <a:prstGeom prst="line">
              <a:avLst/>
            </a:prstGeom>
            <a:noFill/>
            <a:ln w="28575">
              <a:solidFill>
                <a:schemeClr val="bg2"/>
              </a:solidFill>
              <a:round/>
              <a:headEnd/>
              <a:tailEnd/>
            </a:ln>
          </p:spPr>
          <p:txBody>
            <a:bodyPr wrap="none" anchor="ctr"/>
            <a:lstStyle/>
            <a:p>
              <a:endParaRPr lang="en-US"/>
            </a:p>
          </p:txBody>
        </p:sp>
        <p:sp>
          <p:nvSpPr>
            <p:cNvPr id="2323" name="Line 588"/>
            <p:cNvSpPr>
              <a:spLocks noChangeShapeType="1"/>
            </p:cNvSpPr>
            <p:nvPr/>
          </p:nvSpPr>
          <p:spPr bwMode="auto">
            <a:xfrm>
              <a:off x="2944" y="946"/>
              <a:ext cx="44" cy="0"/>
            </a:xfrm>
            <a:prstGeom prst="line">
              <a:avLst/>
            </a:prstGeom>
            <a:noFill/>
            <a:ln w="28575">
              <a:solidFill>
                <a:schemeClr val="bg2"/>
              </a:solidFill>
              <a:round/>
              <a:headEnd/>
              <a:tailEnd/>
            </a:ln>
          </p:spPr>
          <p:txBody>
            <a:bodyPr wrap="none" anchor="ctr"/>
            <a:lstStyle/>
            <a:p>
              <a:endParaRPr lang="en-US"/>
            </a:p>
          </p:txBody>
        </p:sp>
        <p:sp>
          <p:nvSpPr>
            <p:cNvPr id="2324" name="Line 589"/>
            <p:cNvSpPr>
              <a:spLocks noChangeShapeType="1"/>
            </p:cNvSpPr>
            <p:nvPr/>
          </p:nvSpPr>
          <p:spPr bwMode="auto">
            <a:xfrm>
              <a:off x="2894" y="850"/>
              <a:ext cx="52" cy="96"/>
            </a:xfrm>
            <a:prstGeom prst="line">
              <a:avLst/>
            </a:prstGeom>
            <a:noFill/>
            <a:ln w="28575">
              <a:solidFill>
                <a:schemeClr val="bg2"/>
              </a:solidFill>
              <a:round/>
              <a:headEnd/>
              <a:tailEnd/>
            </a:ln>
          </p:spPr>
          <p:txBody>
            <a:bodyPr wrap="none" anchor="ctr"/>
            <a:lstStyle/>
            <a:p>
              <a:endParaRPr lang="en-US"/>
            </a:p>
          </p:txBody>
        </p:sp>
      </p:grpSp>
      <p:sp>
        <p:nvSpPr>
          <p:cNvPr id="2121" name="Oval 590"/>
          <p:cNvSpPr>
            <a:spLocks noChangeArrowheads="1"/>
          </p:cNvSpPr>
          <p:nvPr/>
        </p:nvSpPr>
        <p:spPr bwMode="auto">
          <a:xfrm>
            <a:off x="2147888" y="2581275"/>
            <a:ext cx="346075" cy="87313"/>
          </a:xfrm>
          <a:prstGeom prst="ellipse">
            <a:avLst/>
          </a:prstGeom>
          <a:solidFill>
            <a:srgbClr val="DDDDDD"/>
          </a:solidFill>
          <a:ln w="12700">
            <a:solidFill>
              <a:schemeClr val="folHlink"/>
            </a:solidFill>
            <a:round/>
            <a:headEnd/>
            <a:tailEnd/>
          </a:ln>
        </p:spPr>
        <p:txBody>
          <a:bodyPr wrap="none" anchor="ctr"/>
          <a:lstStyle/>
          <a:p>
            <a:endParaRPr lang="en-US"/>
          </a:p>
        </p:txBody>
      </p:sp>
      <p:sp>
        <p:nvSpPr>
          <p:cNvPr id="2122" name="Line 591"/>
          <p:cNvSpPr>
            <a:spLocks noChangeShapeType="1"/>
          </p:cNvSpPr>
          <p:nvPr/>
        </p:nvSpPr>
        <p:spPr bwMode="auto">
          <a:xfrm>
            <a:off x="2147888" y="2573338"/>
            <a:ext cx="0" cy="53975"/>
          </a:xfrm>
          <a:prstGeom prst="line">
            <a:avLst/>
          </a:prstGeom>
          <a:noFill/>
          <a:ln w="12700">
            <a:solidFill>
              <a:schemeClr val="folHlink"/>
            </a:solidFill>
            <a:round/>
            <a:headEnd/>
            <a:tailEnd/>
          </a:ln>
        </p:spPr>
        <p:txBody>
          <a:bodyPr wrap="none" anchor="ctr"/>
          <a:lstStyle/>
          <a:p>
            <a:endParaRPr lang="en-US"/>
          </a:p>
        </p:txBody>
      </p:sp>
      <p:sp>
        <p:nvSpPr>
          <p:cNvPr id="2123" name="Line 592"/>
          <p:cNvSpPr>
            <a:spLocks noChangeShapeType="1"/>
          </p:cNvSpPr>
          <p:nvPr/>
        </p:nvSpPr>
        <p:spPr bwMode="auto">
          <a:xfrm>
            <a:off x="2493963" y="2573338"/>
            <a:ext cx="0" cy="53975"/>
          </a:xfrm>
          <a:prstGeom prst="line">
            <a:avLst/>
          </a:prstGeom>
          <a:noFill/>
          <a:ln w="12700">
            <a:solidFill>
              <a:schemeClr val="folHlink"/>
            </a:solidFill>
            <a:round/>
            <a:headEnd/>
            <a:tailEnd/>
          </a:ln>
        </p:spPr>
        <p:txBody>
          <a:bodyPr wrap="none" anchor="ctr"/>
          <a:lstStyle/>
          <a:p>
            <a:endParaRPr lang="en-US"/>
          </a:p>
        </p:txBody>
      </p:sp>
      <p:sp>
        <p:nvSpPr>
          <p:cNvPr id="2124" name="Rectangle 593"/>
          <p:cNvSpPr>
            <a:spLocks noChangeArrowheads="1"/>
          </p:cNvSpPr>
          <p:nvPr/>
        </p:nvSpPr>
        <p:spPr bwMode="auto">
          <a:xfrm>
            <a:off x="2147888" y="2573338"/>
            <a:ext cx="342900" cy="53975"/>
          </a:xfrm>
          <a:prstGeom prst="rect">
            <a:avLst/>
          </a:prstGeom>
          <a:solidFill>
            <a:srgbClr val="DDDDDD"/>
          </a:solidFill>
          <a:ln w="12700">
            <a:noFill/>
            <a:miter lim="800000"/>
            <a:headEnd/>
            <a:tailEnd/>
          </a:ln>
        </p:spPr>
        <p:txBody>
          <a:bodyPr wrap="none" anchor="ctr"/>
          <a:lstStyle/>
          <a:p>
            <a:pPr algn="ctr">
              <a:spcBef>
                <a:spcPct val="0"/>
              </a:spcBef>
              <a:buClrTx/>
              <a:buSzTx/>
              <a:buFontTx/>
              <a:buNone/>
            </a:pPr>
            <a:endParaRPr lang="en-US">
              <a:latin typeface="Times New Roman" pitchFamily="18" charset="0"/>
            </a:endParaRPr>
          </a:p>
        </p:txBody>
      </p:sp>
      <p:sp>
        <p:nvSpPr>
          <p:cNvPr id="2125" name="Oval 594"/>
          <p:cNvSpPr>
            <a:spLocks noChangeArrowheads="1"/>
          </p:cNvSpPr>
          <p:nvPr/>
        </p:nvSpPr>
        <p:spPr bwMode="auto">
          <a:xfrm>
            <a:off x="2144713" y="2509838"/>
            <a:ext cx="346075" cy="103187"/>
          </a:xfrm>
          <a:prstGeom prst="ellipse">
            <a:avLst/>
          </a:prstGeom>
          <a:solidFill>
            <a:srgbClr val="DDDDDD"/>
          </a:solidFill>
          <a:ln w="12700">
            <a:solidFill>
              <a:schemeClr val="folHlink"/>
            </a:solidFill>
            <a:round/>
            <a:headEnd/>
            <a:tailEnd/>
          </a:ln>
        </p:spPr>
        <p:txBody>
          <a:bodyPr wrap="none" anchor="ctr"/>
          <a:lstStyle/>
          <a:p>
            <a:endParaRPr lang="en-US"/>
          </a:p>
        </p:txBody>
      </p:sp>
      <p:grpSp>
        <p:nvGrpSpPr>
          <p:cNvPr id="21" name="Group 595"/>
          <p:cNvGrpSpPr>
            <a:grpSpLocks/>
          </p:cNvGrpSpPr>
          <p:nvPr/>
        </p:nvGrpSpPr>
        <p:grpSpPr bwMode="auto">
          <a:xfrm>
            <a:off x="2228850" y="2532063"/>
            <a:ext cx="171450" cy="60325"/>
            <a:chOff x="2848" y="848"/>
            <a:chExt cx="140" cy="98"/>
          </a:xfrm>
        </p:grpSpPr>
        <p:sp>
          <p:nvSpPr>
            <p:cNvPr id="2319" name="Line 596"/>
            <p:cNvSpPr>
              <a:spLocks noChangeShapeType="1"/>
            </p:cNvSpPr>
            <p:nvPr/>
          </p:nvSpPr>
          <p:spPr bwMode="auto">
            <a:xfrm flipV="1">
              <a:off x="2848" y="848"/>
              <a:ext cx="50" cy="2"/>
            </a:xfrm>
            <a:prstGeom prst="line">
              <a:avLst/>
            </a:prstGeom>
            <a:noFill/>
            <a:ln w="28575">
              <a:solidFill>
                <a:schemeClr val="bg2"/>
              </a:solidFill>
              <a:round/>
              <a:headEnd/>
              <a:tailEnd/>
            </a:ln>
          </p:spPr>
          <p:txBody>
            <a:bodyPr wrap="none" anchor="ctr"/>
            <a:lstStyle/>
            <a:p>
              <a:endParaRPr lang="en-US"/>
            </a:p>
          </p:txBody>
        </p:sp>
        <p:sp>
          <p:nvSpPr>
            <p:cNvPr id="2320" name="Line 597"/>
            <p:cNvSpPr>
              <a:spLocks noChangeShapeType="1"/>
            </p:cNvSpPr>
            <p:nvPr/>
          </p:nvSpPr>
          <p:spPr bwMode="auto">
            <a:xfrm>
              <a:off x="2944" y="946"/>
              <a:ext cx="44" cy="0"/>
            </a:xfrm>
            <a:prstGeom prst="line">
              <a:avLst/>
            </a:prstGeom>
            <a:noFill/>
            <a:ln w="28575">
              <a:solidFill>
                <a:schemeClr val="bg2"/>
              </a:solidFill>
              <a:round/>
              <a:headEnd/>
              <a:tailEnd/>
            </a:ln>
          </p:spPr>
          <p:txBody>
            <a:bodyPr wrap="none" anchor="ctr"/>
            <a:lstStyle/>
            <a:p>
              <a:endParaRPr lang="en-US"/>
            </a:p>
          </p:txBody>
        </p:sp>
        <p:sp>
          <p:nvSpPr>
            <p:cNvPr id="2321" name="Line 598"/>
            <p:cNvSpPr>
              <a:spLocks noChangeShapeType="1"/>
            </p:cNvSpPr>
            <p:nvPr/>
          </p:nvSpPr>
          <p:spPr bwMode="auto">
            <a:xfrm>
              <a:off x="2894" y="850"/>
              <a:ext cx="52" cy="96"/>
            </a:xfrm>
            <a:prstGeom prst="line">
              <a:avLst/>
            </a:prstGeom>
            <a:noFill/>
            <a:ln w="28575">
              <a:solidFill>
                <a:schemeClr val="bg2"/>
              </a:solidFill>
              <a:round/>
              <a:headEnd/>
              <a:tailEnd/>
            </a:ln>
          </p:spPr>
          <p:txBody>
            <a:bodyPr wrap="none" anchor="ctr"/>
            <a:lstStyle/>
            <a:p>
              <a:endParaRPr lang="en-US"/>
            </a:p>
          </p:txBody>
        </p:sp>
      </p:grpSp>
      <p:grpSp>
        <p:nvGrpSpPr>
          <p:cNvPr id="22" name="Group 599"/>
          <p:cNvGrpSpPr>
            <a:grpSpLocks/>
          </p:cNvGrpSpPr>
          <p:nvPr/>
        </p:nvGrpSpPr>
        <p:grpSpPr bwMode="auto">
          <a:xfrm flipV="1">
            <a:off x="2228850" y="2532063"/>
            <a:ext cx="171450" cy="58737"/>
            <a:chOff x="2848" y="848"/>
            <a:chExt cx="140" cy="98"/>
          </a:xfrm>
        </p:grpSpPr>
        <p:sp>
          <p:nvSpPr>
            <p:cNvPr id="2316" name="Line 600"/>
            <p:cNvSpPr>
              <a:spLocks noChangeShapeType="1"/>
            </p:cNvSpPr>
            <p:nvPr/>
          </p:nvSpPr>
          <p:spPr bwMode="auto">
            <a:xfrm flipV="1">
              <a:off x="2848" y="848"/>
              <a:ext cx="50" cy="2"/>
            </a:xfrm>
            <a:prstGeom prst="line">
              <a:avLst/>
            </a:prstGeom>
            <a:noFill/>
            <a:ln w="28575">
              <a:solidFill>
                <a:schemeClr val="bg2"/>
              </a:solidFill>
              <a:round/>
              <a:headEnd/>
              <a:tailEnd/>
            </a:ln>
          </p:spPr>
          <p:txBody>
            <a:bodyPr wrap="none" anchor="ctr"/>
            <a:lstStyle/>
            <a:p>
              <a:endParaRPr lang="en-US"/>
            </a:p>
          </p:txBody>
        </p:sp>
        <p:sp>
          <p:nvSpPr>
            <p:cNvPr id="2317" name="Line 601"/>
            <p:cNvSpPr>
              <a:spLocks noChangeShapeType="1"/>
            </p:cNvSpPr>
            <p:nvPr/>
          </p:nvSpPr>
          <p:spPr bwMode="auto">
            <a:xfrm>
              <a:off x="2944" y="946"/>
              <a:ext cx="44" cy="0"/>
            </a:xfrm>
            <a:prstGeom prst="line">
              <a:avLst/>
            </a:prstGeom>
            <a:noFill/>
            <a:ln w="28575">
              <a:solidFill>
                <a:schemeClr val="bg2"/>
              </a:solidFill>
              <a:round/>
              <a:headEnd/>
              <a:tailEnd/>
            </a:ln>
          </p:spPr>
          <p:txBody>
            <a:bodyPr wrap="none" anchor="ctr"/>
            <a:lstStyle/>
            <a:p>
              <a:endParaRPr lang="en-US"/>
            </a:p>
          </p:txBody>
        </p:sp>
        <p:sp>
          <p:nvSpPr>
            <p:cNvPr id="2318" name="Line 602"/>
            <p:cNvSpPr>
              <a:spLocks noChangeShapeType="1"/>
            </p:cNvSpPr>
            <p:nvPr/>
          </p:nvSpPr>
          <p:spPr bwMode="auto">
            <a:xfrm>
              <a:off x="2894" y="850"/>
              <a:ext cx="52" cy="96"/>
            </a:xfrm>
            <a:prstGeom prst="line">
              <a:avLst/>
            </a:prstGeom>
            <a:noFill/>
            <a:ln w="28575">
              <a:solidFill>
                <a:schemeClr val="bg2"/>
              </a:solidFill>
              <a:round/>
              <a:headEnd/>
              <a:tailEnd/>
            </a:ln>
          </p:spPr>
          <p:txBody>
            <a:bodyPr wrap="none" anchor="ctr"/>
            <a:lstStyle/>
            <a:p>
              <a:endParaRPr lang="en-US"/>
            </a:p>
          </p:txBody>
        </p:sp>
      </p:grpSp>
      <p:sp>
        <p:nvSpPr>
          <p:cNvPr id="2128" name="Oval 603"/>
          <p:cNvSpPr>
            <a:spLocks noChangeArrowheads="1"/>
          </p:cNvSpPr>
          <p:nvPr/>
        </p:nvSpPr>
        <p:spPr bwMode="auto">
          <a:xfrm>
            <a:off x="1841500" y="3730625"/>
            <a:ext cx="346075" cy="87313"/>
          </a:xfrm>
          <a:prstGeom prst="ellipse">
            <a:avLst/>
          </a:prstGeom>
          <a:solidFill>
            <a:srgbClr val="DDDDDD"/>
          </a:solidFill>
          <a:ln w="12700">
            <a:solidFill>
              <a:schemeClr val="folHlink"/>
            </a:solidFill>
            <a:round/>
            <a:headEnd/>
            <a:tailEnd/>
          </a:ln>
        </p:spPr>
        <p:txBody>
          <a:bodyPr wrap="none" anchor="ctr"/>
          <a:lstStyle/>
          <a:p>
            <a:endParaRPr lang="en-US"/>
          </a:p>
        </p:txBody>
      </p:sp>
      <p:sp>
        <p:nvSpPr>
          <p:cNvPr id="2129" name="Line 604"/>
          <p:cNvSpPr>
            <a:spLocks noChangeShapeType="1"/>
          </p:cNvSpPr>
          <p:nvPr/>
        </p:nvSpPr>
        <p:spPr bwMode="auto">
          <a:xfrm>
            <a:off x="1841500" y="3722688"/>
            <a:ext cx="0" cy="53975"/>
          </a:xfrm>
          <a:prstGeom prst="line">
            <a:avLst/>
          </a:prstGeom>
          <a:noFill/>
          <a:ln w="12700">
            <a:solidFill>
              <a:schemeClr val="folHlink"/>
            </a:solidFill>
            <a:round/>
            <a:headEnd/>
            <a:tailEnd/>
          </a:ln>
        </p:spPr>
        <p:txBody>
          <a:bodyPr wrap="none" anchor="ctr"/>
          <a:lstStyle/>
          <a:p>
            <a:endParaRPr lang="en-US"/>
          </a:p>
        </p:txBody>
      </p:sp>
      <p:sp>
        <p:nvSpPr>
          <p:cNvPr id="2130" name="Line 605"/>
          <p:cNvSpPr>
            <a:spLocks noChangeShapeType="1"/>
          </p:cNvSpPr>
          <p:nvPr/>
        </p:nvSpPr>
        <p:spPr bwMode="auto">
          <a:xfrm>
            <a:off x="2187575" y="3722688"/>
            <a:ext cx="0" cy="53975"/>
          </a:xfrm>
          <a:prstGeom prst="line">
            <a:avLst/>
          </a:prstGeom>
          <a:noFill/>
          <a:ln w="12700">
            <a:solidFill>
              <a:schemeClr val="folHlink"/>
            </a:solidFill>
            <a:round/>
            <a:headEnd/>
            <a:tailEnd/>
          </a:ln>
        </p:spPr>
        <p:txBody>
          <a:bodyPr wrap="none" anchor="ctr"/>
          <a:lstStyle/>
          <a:p>
            <a:endParaRPr lang="en-US"/>
          </a:p>
        </p:txBody>
      </p:sp>
      <p:sp>
        <p:nvSpPr>
          <p:cNvPr id="2131" name="Rectangle 606"/>
          <p:cNvSpPr>
            <a:spLocks noChangeArrowheads="1"/>
          </p:cNvSpPr>
          <p:nvPr/>
        </p:nvSpPr>
        <p:spPr bwMode="auto">
          <a:xfrm>
            <a:off x="1841500" y="3722688"/>
            <a:ext cx="342900" cy="53975"/>
          </a:xfrm>
          <a:prstGeom prst="rect">
            <a:avLst/>
          </a:prstGeom>
          <a:solidFill>
            <a:srgbClr val="DDDDDD"/>
          </a:solidFill>
          <a:ln w="12700">
            <a:noFill/>
            <a:miter lim="800000"/>
            <a:headEnd/>
            <a:tailEnd/>
          </a:ln>
        </p:spPr>
        <p:txBody>
          <a:bodyPr wrap="none" anchor="ctr"/>
          <a:lstStyle/>
          <a:p>
            <a:pPr algn="ctr">
              <a:spcBef>
                <a:spcPct val="0"/>
              </a:spcBef>
              <a:buClrTx/>
              <a:buSzTx/>
              <a:buFontTx/>
              <a:buNone/>
            </a:pPr>
            <a:endParaRPr lang="en-US">
              <a:latin typeface="Times New Roman" pitchFamily="18" charset="0"/>
            </a:endParaRPr>
          </a:p>
        </p:txBody>
      </p:sp>
      <p:sp>
        <p:nvSpPr>
          <p:cNvPr id="2132" name="Oval 607"/>
          <p:cNvSpPr>
            <a:spLocks noChangeArrowheads="1"/>
          </p:cNvSpPr>
          <p:nvPr/>
        </p:nvSpPr>
        <p:spPr bwMode="auto">
          <a:xfrm>
            <a:off x="1838325" y="3659188"/>
            <a:ext cx="346075" cy="103187"/>
          </a:xfrm>
          <a:prstGeom prst="ellipse">
            <a:avLst/>
          </a:prstGeom>
          <a:solidFill>
            <a:srgbClr val="DDDDDD"/>
          </a:solidFill>
          <a:ln w="12700">
            <a:solidFill>
              <a:schemeClr val="folHlink"/>
            </a:solidFill>
            <a:round/>
            <a:headEnd/>
            <a:tailEnd/>
          </a:ln>
        </p:spPr>
        <p:txBody>
          <a:bodyPr wrap="none" anchor="ctr"/>
          <a:lstStyle/>
          <a:p>
            <a:endParaRPr lang="en-US"/>
          </a:p>
        </p:txBody>
      </p:sp>
      <p:grpSp>
        <p:nvGrpSpPr>
          <p:cNvPr id="23" name="Group 608"/>
          <p:cNvGrpSpPr>
            <a:grpSpLocks/>
          </p:cNvGrpSpPr>
          <p:nvPr/>
        </p:nvGrpSpPr>
        <p:grpSpPr bwMode="auto">
          <a:xfrm>
            <a:off x="1922463" y="3681413"/>
            <a:ext cx="171450" cy="60325"/>
            <a:chOff x="2848" y="848"/>
            <a:chExt cx="140" cy="98"/>
          </a:xfrm>
        </p:grpSpPr>
        <p:sp>
          <p:nvSpPr>
            <p:cNvPr id="2313" name="Line 609"/>
            <p:cNvSpPr>
              <a:spLocks noChangeShapeType="1"/>
            </p:cNvSpPr>
            <p:nvPr/>
          </p:nvSpPr>
          <p:spPr bwMode="auto">
            <a:xfrm flipV="1">
              <a:off x="2848" y="848"/>
              <a:ext cx="50" cy="2"/>
            </a:xfrm>
            <a:prstGeom prst="line">
              <a:avLst/>
            </a:prstGeom>
            <a:noFill/>
            <a:ln w="28575">
              <a:solidFill>
                <a:schemeClr val="bg2"/>
              </a:solidFill>
              <a:round/>
              <a:headEnd/>
              <a:tailEnd/>
            </a:ln>
          </p:spPr>
          <p:txBody>
            <a:bodyPr wrap="none" anchor="ctr"/>
            <a:lstStyle/>
            <a:p>
              <a:endParaRPr lang="en-US"/>
            </a:p>
          </p:txBody>
        </p:sp>
        <p:sp>
          <p:nvSpPr>
            <p:cNvPr id="2314" name="Line 610"/>
            <p:cNvSpPr>
              <a:spLocks noChangeShapeType="1"/>
            </p:cNvSpPr>
            <p:nvPr/>
          </p:nvSpPr>
          <p:spPr bwMode="auto">
            <a:xfrm>
              <a:off x="2944" y="946"/>
              <a:ext cx="44" cy="0"/>
            </a:xfrm>
            <a:prstGeom prst="line">
              <a:avLst/>
            </a:prstGeom>
            <a:noFill/>
            <a:ln w="28575">
              <a:solidFill>
                <a:schemeClr val="bg2"/>
              </a:solidFill>
              <a:round/>
              <a:headEnd/>
              <a:tailEnd/>
            </a:ln>
          </p:spPr>
          <p:txBody>
            <a:bodyPr wrap="none" anchor="ctr"/>
            <a:lstStyle/>
            <a:p>
              <a:endParaRPr lang="en-US"/>
            </a:p>
          </p:txBody>
        </p:sp>
        <p:sp>
          <p:nvSpPr>
            <p:cNvPr id="2315" name="Line 611"/>
            <p:cNvSpPr>
              <a:spLocks noChangeShapeType="1"/>
            </p:cNvSpPr>
            <p:nvPr/>
          </p:nvSpPr>
          <p:spPr bwMode="auto">
            <a:xfrm>
              <a:off x="2894" y="850"/>
              <a:ext cx="52" cy="96"/>
            </a:xfrm>
            <a:prstGeom prst="line">
              <a:avLst/>
            </a:prstGeom>
            <a:noFill/>
            <a:ln w="28575">
              <a:solidFill>
                <a:schemeClr val="bg2"/>
              </a:solidFill>
              <a:round/>
              <a:headEnd/>
              <a:tailEnd/>
            </a:ln>
          </p:spPr>
          <p:txBody>
            <a:bodyPr wrap="none" anchor="ctr"/>
            <a:lstStyle/>
            <a:p>
              <a:endParaRPr lang="en-US"/>
            </a:p>
          </p:txBody>
        </p:sp>
      </p:grpSp>
      <p:grpSp>
        <p:nvGrpSpPr>
          <p:cNvPr id="24" name="Group 612"/>
          <p:cNvGrpSpPr>
            <a:grpSpLocks/>
          </p:cNvGrpSpPr>
          <p:nvPr/>
        </p:nvGrpSpPr>
        <p:grpSpPr bwMode="auto">
          <a:xfrm flipV="1">
            <a:off x="1922463" y="3681413"/>
            <a:ext cx="171450" cy="58737"/>
            <a:chOff x="2848" y="848"/>
            <a:chExt cx="140" cy="98"/>
          </a:xfrm>
        </p:grpSpPr>
        <p:sp>
          <p:nvSpPr>
            <p:cNvPr id="2310" name="Line 613"/>
            <p:cNvSpPr>
              <a:spLocks noChangeShapeType="1"/>
            </p:cNvSpPr>
            <p:nvPr/>
          </p:nvSpPr>
          <p:spPr bwMode="auto">
            <a:xfrm flipV="1">
              <a:off x="2848" y="848"/>
              <a:ext cx="50" cy="2"/>
            </a:xfrm>
            <a:prstGeom prst="line">
              <a:avLst/>
            </a:prstGeom>
            <a:noFill/>
            <a:ln w="28575">
              <a:solidFill>
                <a:schemeClr val="bg2"/>
              </a:solidFill>
              <a:round/>
              <a:headEnd/>
              <a:tailEnd/>
            </a:ln>
          </p:spPr>
          <p:txBody>
            <a:bodyPr wrap="none" anchor="ctr"/>
            <a:lstStyle/>
            <a:p>
              <a:endParaRPr lang="en-US"/>
            </a:p>
          </p:txBody>
        </p:sp>
        <p:sp>
          <p:nvSpPr>
            <p:cNvPr id="2311" name="Line 614"/>
            <p:cNvSpPr>
              <a:spLocks noChangeShapeType="1"/>
            </p:cNvSpPr>
            <p:nvPr/>
          </p:nvSpPr>
          <p:spPr bwMode="auto">
            <a:xfrm>
              <a:off x="2944" y="946"/>
              <a:ext cx="44" cy="0"/>
            </a:xfrm>
            <a:prstGeom prst="line">
              <a:avLst/>
            </a:prstGeom>
            <a:noFill/>
            <a:ln w="28575">
              <a:solidFill>
                <a:schemeClr val="bg2"/>
              </a:solidFill>
              <a:round/>
              <a:headEnd/>
              <a:tailEnd/>
            </a:ln>
          </p:spPr>
          <p:txBody>
            <a:bodyPr wrap="none" anchor="ctr"/>
            <a:lstStyle/>
            <a:p>
              <a:endParaRPr lang="en-US"/>
            </a:p>
          </p:txBody>
        </p:sp>
        <p:sp>
          <p:nvSpPr>
            <p:cNvPr id="2312" name="Line 615"/>
            <p:cNvSpPr>
              <a:spLocks noChangeShapeType="1"/>
            </p:cNvSpPr>
            <p:nvPr/>
          </p:nvSpPr>
          <p:spPr bwMode="auto">
            <a:xfrm>
              <a:off x="2894" y="850"/>
              <a:ext cx="52" cy="96"/>
            </a:xfrm>
            <a:prstGeom prst="line">
              <a:avLst/>
            </a:prstGeom>
            <a:noFill/>
            <a:ln w="28575">
              <a:solidFill>
                <a:schemeClr val="bg2"/>
              </a:solidFill>
              <a:round/>
              <a:headEnd/>
              <a:tailEnd/>
            </a:ln>
          </p:spPr>
          <p:txBody>
            <a:bodyPr wrap="none" anchor="ctr"/>
            <a:lstStyle/>
            <a:p>
              <a:endParaRPr lang="en-US"/>
            </a:p>
          </p:txBody>
        </p:sp>
      </p:grpSp>
      <p:sp>
        <p:nvSpPr>
          <p:cNvPr id="2135" name="Line 616"/>
          <p:cNvSpPr>
            <a:spLocks noChangeShapeType="1"/>
          </p:cNvSpPr>
          <p:nvPr/>
        </p:nvSpPr>
        <p:spPr bwMode="auto">
          <a:xfrm flipV="1">
            <a:off x="3040063" y="4087813"/>
            <a:ext cx="227012" cy="436562"/>
          </a:xfrm>
          <a:prstGeom prst="line">
            <a:avLst/>
          </a:prstGeom>
          <a:noFill/>
          <a:ln w="9525">
            <a:solidFill>
              <a:schemeClr val="bg2"/>
            </a:solidFill>
            <a:round/>
            <a:headEnd/>
            <a:tailEnd/>
          </a:ln>
        </p:spPr>
        <p:txBody>
          <a:bodyPr/>
          <a:lstStyle/>
          <a:p>
            <a:endParaRPr lang="en-US"/>
          </a:p>
        </p:txBody>
      </p:sp>
      <p:sp>
        <p:nvSpPr>
          <p:cNvPr id="2136" name="Line 617"/>
          <p:cNvSpPr>
            <a:spLocks noChangeShapeType="1"/>
          </p:cNvSpPr>
          <p:nvPr/>
        </p:nvSpPr>
        <p:spPr bwMode="auto">
          <a:xfrm>
            <a:off x="3163888" y="3825875"/>
            <a:ext cx="163512" cy="120650"/>
          </a:xfrm>
          <a:prstGeom prst="line">
            <a:avLst/>
          </a:prstGeom>
          <a:noFill/>
          <a:ln w="9525">
            <a:solidFill>
              <a:schemeClr val="bg2"/>
            </a:solidFill>
            <a:round/>
            <a:headEnd/>
            <a:tailEnd/>
          </a:ln>
        </p:spPr>
        <p:txBody>
          <a:bodyPr/>
          <a:lstStyle/>
          <a:p>
            <a:endParaRPr lang="en-US"/>
          </a:p>
        </p:txBody>
      </p:sp>
      <p:sp>
        <p:nvSpPr>
          <p:cNvPr id="2137" name="Line 618"/>
          <p:cNvSpPr>
            <a:spLocks noChangeShapeType="1"/>
          </p:cNvSpPr>
          <p:nvPr/>
        </p:nvSpPr>
        <p:spPr bwMode="auto">
          <a:xfrm>
            <a:off x="3260725" y="3746500"/>
            <a:ext cx="279400" cy="0"/>
          </a:xfrm>
          <a:prstGeom prst="line">
            <a:avLst/>
          </a:prstGeom>
          <a:noFill/>
          <a:ln w="9525">
            <a:solidFill>
              <a:schemeClr val="bg2"/>
            </a:solidFill>
            <a:round/>
            <a:headEnd/>
            <a:tailEnd/>
          </a:ln>
        </p:spPr>
        <p:txBody>
          <a:bodyPr/>
          <a:lstStyle/>
          <a:p>
            <a:endParaRPr lang="en-US"/>
          </a:p>
        </p:txBody>
      </p:sp>
      <p:sp>
        <p:nvSpPr>
          <p:cNvPr id="2138" name="Line 619"/>
          <p:cNvSpPr>
            <a:spLocks noChangeShapeType="1"/>
          </p:cNvSpPr>
          <p:nvPr/>
        </p:nvSpPr>
        <p:spPr bwMode="auto">
          <a:xfrm flipV="1">
            <a:off x="3497263" y="3832225"/>
            <a:ext cx="134937" cy="104775"/>
          </a:xfrm>
          <a:prstGeom prst="line">
            <a:avLst/>
          </a:prstGeom>
          <a:noFill/>
          <a:ln w="9525">
            <a:solidFill>
              <a:schemeClr val="bg2"/>
            </a:solidFill>
            <a:round/>
            <a:headEnd/>
            <a:tailEnd/>
          </a:ln>
        </p:spPr>
        <p:txBody>
          <a:bodyPr/>
          <a:lstStyle/>
          <a:p>
            <a:endParaRPr lang="en-US"/>
          </a:p>
        </p:txBody>
      </p:sp>
      <p:sp>
        <p:nvSpPr>
          <p:cNvPr id="2139" name="Line 620"/>
          <p:cNvSpPr>
            <a:spLocks noChangeShapeType="1"/>
          </p:cNvSpPr>
          <p:nvPr/>
        </p:nvSpPr>
        <p:spPr bwMode="auto">
          <a:xfrm>
            <a:off x="2195513" y="3752850"/>
            <a:ext cx="679450" cy="0"/>
          </a:xfrm>
          <a:prstGeom prst="line">
            <a:avLst/>
          </a:prstGeom>
          <a:noFill/>
          <a:ln w="9525">
            <a:solidFill>
              <a:schemeClr val="bg2"/>
            </a:solidFill>
            <a:round/>
            <a:headEnd/>
            <a:tailEnd/>
          </a:ln>
        </p:spPr>
        <p:txBody>
          <a:bodyPr/>
          <a:lstStyle/>
          <a:p>
            <a:endParaRPr lang="en-US"/>
          </a:p>
        </p:txBody>
      </p:sp>
      <p:sp>
        <p:nvSpPr>
          <p:cNvPr id="2140" name="Line 621"/>
          <p:cNvSpPr>
            <a:spLocks noChangeShapeType="1"/>
          </p:cNvSpPr>
          <p:nvPr/>
        </p:nvSpPr>
        <p:spPr bwMode="auto">
          <a:xfrm>
            <a:off x="2490788" y="2600325"/>
            <a:ext cx="509587" cy="3175"/>
          </a:xfrm>
          <a:prstGeom prst="line">
            <a:avLst/>
          </a:prstGeom>
          <a:noFill/>
          <a:ln w="9525">
            <a:solidFill>
              <a:schemeClr val="bg2"/>
            </a:solidFill>
            <a:round/>
            <a:headEnd/>
            <a:tailEnd/>
          </a:ln>
        </p:spPr>
        <p:txBody>
          <a:bodyPr/>
          <a:lstStyle/>
          <a:p>
            <a:endParaRPr lang="en-US"/>
          </a:p>
        </p:txBody>
      </p:sp>
      <p:sp>
        <p:nvSpPr>
          <p:cNvPr id="2141" name="Line 622"/>
          <p:cNvSpPr>
            <a:spLocks noChangeShapeType="1"/>
          </p:cNvSpPr>
          <p:nvPr/>
        </p:nvSpPr>
        <p:spPr bwMode="auto">
          <a:xfrm>
            <a:off x="2057400" y="2428875"/>
            <a:ext cx="152400" cy="82550"/>
          </a:xfrm>
          <a:prstGeom prst="line">
            <a:avLst/>
          </a:prstGeom>
          <a:noFill/>
          <a:ln w="9525">
            <a:solidFill>
              <a:schemeClr val="bg2"/>
            </a:solidFill>
            <a:round/>
            <a:headEnd/>
            <a:tailEnd/>
          </a:ln>
        </p:spPr>
        <p:txBody>
          <a:bodyPr/>
          <a:lstStyle/>
          <a:p>
            <a:endParaRPr lang="en-US"/>
          </a:p>
        </p:txBody>
      </p:sp>
      <p:sp>
        <p:nvSpPr>
          <p:cNvPr id="2142" name="Freeform 623"/>
          <p:cNvSpPr>
            <a:spLocks/>
          </p:cNvSpPr>
          <p:nvPr/>
        </p:nvSpPr>
        <p:spPr bwMode="auto">
          <a:xfrm>
            <a:off x="1377950" y="4435475"/>
            <a:ext cx="2979738" cy="1455738"/>
          </a:xfrm>
          <a:custGeom>
            <a:avLst/>
            <a:gdLst>
              <a:gd name="T0" fmla="*/ 889 w 1877"/>
              <a:gd name="T1" fmla="*/ 23 h 917"/>
              <a:gd name="T2" fmla="*/ 692 w 1877"/>
              <a:gd name="T3" fmla="*/ 109 h 917"/>
              <a:gd name="T4" fmla="*/ 415 w 1877"/>
              <a:gd name="T5" fmla="*/ 91 h 917"/>
              <a:gd name="T6" fmla="*/ 112 w 1877"/>
              <a:gd name="T7" fmla="*/ 170 h 917"/>
              <a:gd name="T8" fmla="*/ 50 w 1877"/>
              <a:gd name="T9" fmla="*/ 353 h 917"/>
              <a:gd name="T10" fmla="*/ 14 w 1877"/>
              <a:gd name="T11" fmla="*/ 528 h 917"/>
              <a:gd name="T12" fmla="*/ 139 w 1877"/>
              <a:gd name="T13" fmla="*/ 650 h 917"/>
              <a:gd name="T14" fmla="*/ 505 w 1877"/>
              <a:gd name="T15" fmla="*/ 781 h 917"/>
              <a:gd name="T16" fmla="*/ 933 w 1877"/>
              <a:gd name="T17" fmla="*/ 886 h 917"/>
              <a:gd name="T18" fmla="*/ 1370 w 1877"/>
              <a:gd name="T19" fmla="*/ 901 h 917"/>
              <a:gd name="T20" fmla="*/ 1676 w 1877"/>
              <a:gd name="T21" fmla="*/ 793 h 917"/>
              <a:gd name="T22" fmla="*/ 1860 w 1877"/>
              <a:gd name="T23" fmla="*/ 624 h 917"/>
              <a:gd name="T24" fmla="*/ 1776 w 1877"/>
              <a:gd name="T25" fmla="*/ 219 h 917"/>
              <a:gd name="T26" fmla="*/ 1503 w 1877"/>
              <a:gd name="T27" fmla="*/ 100 h 917"/>
              <a:gd name="T28" fmla="*/ 1200 w 1877"/>
              <a:gd name="T29" fmla="*/ 13 h 917"/>
              <a:gd name="T30" fmla="*/ 889 w 1877"/>
              <a:gd name="T31" fmla="*/ 23 h 917"/>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877"/>
              <a:gd name="T49" fmla="*/ 0 h 917"/>
              <a:gd name="T50" fmla="*/ 1877 w 1877"/>
              <a:gd name="T51" fmla="*/ 917 h 917"/>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877" h="917">
                <a:moveTo>
                  <a:pt x="889" y="23"/>
                </a:moveTo>
                <a:cubicBezTo>
                  <a:pt x="804" y="39"/>
                  <a:pt x="771" y="98"/>
                  <a:pt x="692" y="109"/>
                </a:cubicBezTo>
                <a:cubicBezTo>
                  <a:pt x="613" y="120"/>
                  <a:pt x="511" y="81"/>
                  <a:pt x="415" y="91"/>
                </a:cubicBezTo>
                <a:cubicBezTo>
                  <a:pt x="319" y="101"/>
                  <a:pt x="174" y="126"/>
                  <a:pt x="112" y="170"/>
                </a:cubicBezTo>
                <a:cubicBezTo>
                  <a:pt x="51" y="214"/>
                  <a:pt x="66" y="294"/>
                  <a:pt x="50" y="353"/>
                </a:cubicBezTo>
                <a:cubicBezTo>
                  <a:pt x="34" y="412"/>
                  <a:pt x="0" y="479"/>
                  <a:pt x="14" y="528"/>
                </a:cubicBezTo>
                <a:cubicBezTo>
                  <a:pt x="29" y="577"/>
                  <a:pt x="57" y="608"/>
                  <a:pt x="139" y="650"/>
                </a:cubicBezTo>
                <a:cubicBezTo>
                  <a:pt x="221" y="692"/>
                  <a:pt x="372" y="742"/>
                  <a:pt x="505" y="781"/>
                </a:cubicBezTo>
                <a:cubicBezTo>
                  <a:pt x="638" y="820"/>
                  <a:pt x="789" y="866"/>
                  <a:pt x="933" y="886"/>
                </a:cubicBezTo>
                <a:cubicBezTo>
                  <a:pt x="1077" y="906"/>
                  <a:pt x="1246" y="917"/>
                  <a:pt x="1370" y="901"/>
                </a:cubicBezTo>
                <a:cubicBezTo>
                  <a:pt x="1494" y="885"/>
                  <a:pt x="1594" y="839"/>
                  <a:pt x="1676" y="793"/>
                </a:cubicBezTo>
                <a:cubicBezTo>
                  <a:pt x="1758" y="747"/>
                  <a:pt x="1843" y="720"/>
                  <a:pt x="1860" y="624"/>
                </a:cubicBezTo>
                <a:cubicBezTo>
                  <a:pt x="1877" y="528"/>
                  <a:pt x="1835" y="306"/>
                  <a:pt x="1776" y="219"/>
                </a:cubicBezTo>
                <a:cubicBezTo>
                  <a:pt x="1717" y="132"/>
                  <a:pt x="1599" y="134"/>
                  <a:pt x="1503" y="100"/>
                </a:cubicBezTo>
                <a:cubicBezTo>
                  <a:pt x="1407" y="66"/>
                  <a:pt x="1302" y="26"/>
                  <a:pt x="1200" y="13"/>
                </a:cubicBezTo>
                <a:cubicBezTo>
                  <a:pt x="1098" y="0"/>
                  <a:pt x="974" y="7"/>
                  <a:pt x="889" y="23"/>
                </a:cubicBezTo>
                <a:close/>
              </a:path>
            </a:pathLst>
          </a:custGeom>
          <a:solidFill>
            <a:srgbClr val="DDDDDD"/>
          </a:solidFill>
          <a:ln w="9525">
            <a:noFill/>
            <a:round/>
            <a:headEnd/>
            <a:tailEnd/>
          </a:ln>
        </p:spPr>
        <p:txBody>
          <a:bodyPr/>
          <a:lstStyle/>
          <a:p>
            <a:endParaRPr lang="en-US"/>
          </a:p>
        </p:txBody>
      </p:sp>
      <p:sp>
        <p:nvSpPr>
          <p:cNvPr id="2143" name="Line 624"/>
          <p:cNvSpPr>
            <a:spLocks noChangeShapeType="1"/>
          </p:cNvSpPr>
          <p:nvPr/>
        </p:nvSpPr>
        <p:spPr bwMode="auto">
          <a:xfrm rot="-5400000">
            <a:off x="3613150" y="5172076"/>
            <a:ext cx="523875" cy="139700"/>
          </a:xfrm>
          <a:prstGeom prst="line">
            <a:avLst/>
          </a:prstGeom>
          <a:noFill/>
          <a:ln w="12700">
            <a:solidFill>
              <a:schemeClr val="bg2"/>
            </a:solidFill>
            <a:round/>
            <a:headEnd/>
            <a:tailEnd/>
          </a:ln>
        </p:spPr>
        <p:txBody>
          <a:bodyPr wrap="none" anchor="ctr"/>
          <a:lstStyle/>
          <a:p>
            <a:endParaRPr lang="en-US"/>
          </a:p>
        </p:txBody>
      </p:sp>
      <p:sp>
        <p:nvSpPr>
          <p:cNvPr id="2144" name="Line 625"/>
          <p:cNvSpPr>
            <a:spLocks noChangeShapeType="1"/>
          </p:cNvSpPr>
          <p:nvPr/>
        </p:nvSpPr>
        <p:spPr bwMode="auto">
          <a:xfrm rot="5400000" flipV="1">
            <a:off x="3759200" y="5453063"/>
            <a:ext cx="3175" cy="85725"/>
          </a:xfrm>
          <a:prstGeom prst="line">
            <a:avLst/>
          </a:prstGeom>
          <a:noFill/>
          <a:ln w="12700">
            <a:solidFill>
              <a:schemeClr val="bg2"/>
            </a:solidFill>
            <a:round/>
            <a:headEnd/>
            <a:tailEnd/>
          </a:ln>
        </p:spPr>
        <p:txBody>
          <a:bodyPr wrap="none" anchor="ctr"/>
          <a:lstStyle/>
          <a:p>
            <a:endParaRPr lang="en-US"/>
          </a:p>
        </p:txBody>
      </p:sp>
      <p:sp>
        <p:nvSpPr>
          <p:cNvPr id="2145" name="Line 626"/>
          <p:cNvSpPr>
            <a:spLocks noChangeShapeType="1"/>
          </p:cNvSpPr>
          <p:nvPr/>
        </p:nvSpPr>
        <p:spPr bwMode="auto">
          <a:xfrm rot="-5400000">
            <a:off x="3944938" y="5129213"/>
            <a:ext cx="0" cy="114300"/>
          </a:xfrm>
          <a:prstGeom prst="line">
            <a:avLst/>
          </a:prstGeom>
          <a:noFill/>
          <a:ln w="12700">
            <a:solidFill>
              <a:schemeClr val="bg2"/>
            </a:solidFill>
            <a:round/>
            <a:headEnd/>
            <a:tailEnd/>
          </a:ln>
        </p:spPr>
        <p:txBody>
          <a:bodyPr wrap="none" anchor="ctr"/>
          <a:lstStyle/>
          <a:p>
            <a:endParaRPr lang="en-US"/>
          </a:p>
        </p:txBody>
      </p:sp>
      <p:grpSp>
        <p:nvGrpSpPr>
          <p:cNvPr id="25" name="Group 627"/>
          <p:cNvGrpSpPr>
            <a:grpSpLocks/>
          </p:cNvGrpSpPr>
          <p:nvPr/>
        </p:nvGrpSpPr>
        <p:grpSpPr bwMode="auto">
          <a:xfrm>
            <a:off x="3524250" y="4838700"/>
            <a:ext cx="501650" cy="234950"/>
            <a:chOff x="4701" y="2996"/>
            <a:chExt cx="316" cy="148"/>
          </a:xfrm>
        </p:grpSpPr>
        <p:sp>
          <p:nvSpPr>
            <p:cNvPr id="2297" name="Oval 628"/>
            <p:cNvSpPr>
              <a:spLocks noChangeArrowheads="1"/>
            </p:cNvSpPr>
            <p:nvPr/>
          </p:nvSpPr>
          <p:spPr bwMode="auto">
            <a:xfrm>
              <a:off x="4704" y="3062"/>
              <a:ext cx="313" cy="82"/>
            </a:xfrm>
            <a:prstGeom prst="ellipse">
              <a:avLst/>
            </a:prstGeom>
            <a:solidFill>
              <a:srgbClr val="DDDDDD"/>
            </a:solidFill>
            <a:ln w="12700">
              <a:solidFill>
                <a:schemeClr val="folHlink"/>
              </a:solidFill>
              <a:round/>
              <a:headEnd/>
              <a:tailEnd/>
            </a:ln>
          </p:spPr>
          <p:txBody>
            <a:bodyPr wrap="none" anchor="ctr"/>
            <a:lstStyle/>
            <a:p>
              <a:endParaRPr lang="en-US"/>
            </a:p>
          </p:txBody>
        </p:sp>
        <p:sp>
          <p:nvSpPr>
            <p:cNvPr id="2298" name="Line 629"/>
            <p:cNvSpPr>
              <a:spLocks noChangeShapeType="1"/>
            </p:cNvSpPr>
            <p:nvPr/>
          </p:nvSpPr>
          <p:spPr bwMode="auto">
            <a:xfrm>
              <a:off x="4704" y="3055"/>
              <a:ext cx="0" cy="51"/>
            </a:xfrm>
            <a:prstGeom prst="line">
              <a:avLst/>
            </a:prstGeom>
            <a:noFill/>
            <a:ln w="12700">
              <a:solidFill>
                <a:schemeClr val="folHlink"/>
              </a:solidFill>
              <a:round/>
              <a:headEnd/>
              <a:tailEnd/>
            </a:ln>
          </p:spPr>
          <p:txBody>
            <a:bodyPr wrap="none" anchor="ctr"/>
            <a:lstStyle/>
            <a:p>
              <a:endParaRPr lang="en-US"/>
            </a:p>
          </p:txBody>
        </p:sp>
        <p:sp>
          <p:nvSpPr>
            <p:cNvPr id="2299" name="Line 630"/>
            <p:cNvSpPr>
              <a:spLocks noChangeShapeType="1"/>
            </p:cNvSpPr>
            <p:nvPr/>
          </p:nvSpPr>
          <p:spPr bwMode="auto">
            <a:xfrm>
              <a:off x="5017" y="3055"/>
              <a:ext cx="0" cy="51"/>
            </a:xfrm>
            <a:prstGeom prst="line">
              <a:avLst/>
            </a:prstGeom>
            <a:noFill/>
            <a:ln w="12700">
              <a:solidFill>
                <a:schemeClr val="folHlink"/>
              </a:solidFill>
              <a:round/>
              <a:headEnd/>
              <a:tailEnd/>
            </a:ln>
          </p:spPr>
          <p:txBody>
            <a:bodyPr wrap="none" anchor="ctr"/>
            <a:lstStyle/>
            <a:p>
              <a:endParaRPr lang="en-US"/>
            </a:p>
          </p:txBody>
        </p:sp>
        <p:sp>
          <p:nvSpPr>
            <p:cNvPr id="2300" name="Rectangle 631"/>
            <p:cNvSpPr>
              <a:spLocks noChangeArrowheads="1"/>
            </p:cNvSpPr>
            <p:nvPr/>
          </p:nvSpPr>
          <p:spPr bwMode="auto">
            <a:xfrm>
              <a:off x="4704" y="3055"/>
              <a:ext cx="310" cy="50"/>
            </a:xfrm>
            <a:prstGeom prst="rect">
              <a:avLst/>
            </a:prstGeom>
            <a:solidFill>
              <a:srgbClr val="DDDDDD"/>
            </a:solidFill>
            <a:ln w="12700">
              <a:noFill/>
              <a:miter lim="800000"/>
              <a:headEnd/>
              <a:tailEnd/>
            </a:ln>
          </p:spPr>
          <p:txBody>
            <a:bodyPr wrap="none" anchor="ctr"/>
            <a:lstStyle/>
            <a:p>
              <a:pPr algn="ctr">
                <a:spcBef>
                  <a:spcPct val="0"/>
                </a:spcBef>
                <a:buClrTx/>
                <a:buSzTx/>
                <a:buFontTx/>
                <a:buNone/>
              </a:pPr>
              <a:endParaRPr lang="en-US">
                <a:latin typeface="Times New Roman" pitchFamily="18" charset="0"/>
              </a:endParaRPr>
            </a:p>
          </p:txBody>
        </p:sp>
        <p:sp>
          <p:nvSpPr>
            <p:cNvPr id="2301" name="Oval 632"/>
            <p:cNvSpPr>
              <a:spLocks noChangeArrowheads="1"/>
            </p:cNvSpPr>
            <p:nvPr/>
          </p:nvSpPr>
          <p:spPr bwMode="auto">
            <a:xfrm>
              <a:off x="4701" y="2996"/>
              <a:ext cx="313" cy="96"/>
            </a:xfrm>
            <a:prstGeom prst="ellipse">
              <a:avLst/>
            </a:prstGeom>
            <a:solidFill>
              <a:srgbClr val="DDDDDD"/>
            </a:solidFill>
            <a:ln w="12700">
              <a:solidFill>
                <a:schemeClr val="folHlink"/>
              </a:solidFill>
              <a:round/>
              <a:headEnd/>
              <a:tailEnd/>
            </a:ln>
          </p:spPr>
          <p:txBody>
            <a:bodyPr wrap="none" anchor="ctr"/>
            <a:lstStyle/>
            <a:p>
              <a:endParaRPr lang="en-US"/>
            </a:p>
          </p:txBody>
        </p:sp>
        <p:grpSp>
          <p:nvGrpSpPr>
            <p:cNvPr id="26" name="Group 633"/>
            <p:cNvGrpSpPr>
              <a:grpSpLocks/>
            </p:cNvGrpSpPr>
            <p:nvPr/>
          </p:nvGrpSpPr>
          <p:grpSpPr bwMode="auto">
            <a:xfrm>
              <a:off x="4776" y="3017"/>
              <a:ext cx="156" cy="56"/>
              <a:chOff x="2848" y="848"/>
              <a:chExt cx="140" cy="98"/>
            </a:xfrm>
          </p:grpSpPr>
          <p:sp>
            <p:nvSpPr>
              <p:cNvPr id="2307" name="Line 634"/>
              <p:cNvSpPr>
                <a:spLocks noChangeShapeType="1"/>
              </p:cNvSpPr>
              <p:nvPr/>
            </p:nvSpPr>
            <p:spPr bwMode="auto">
              <a:xfrm flipV="1">
                <a:off x="2848" y="848"/>
                <a:ext cx="50" cy="2"/>
              </a:xfrm>
              <a:prstGeom prst="line">
                <a:avLst/>
              </a:prstGeom>
              <a:noFill/>
              <a:ln w="28575">
                <a:solidFill>
                  <a:schemeClr val="bg2"/>
                </a:solidFill>
                <a:round/>
                <a:headEnd/>
                <a:tailEnd/>
              </a:ln>
            </p:spPr>
            <p:txBody>
              <a:bodyPr wrap="none" anchor="ctr"/>
              <a:lstStyle/>
              <a:p>
                <a:endParaRPr lang="en-US"/>
              </a:p>
            </p:txBody>
          </p:sp>
          <p:sp>
            <p:nvSpPr>
              <p:cNvPr id="2308" name="Line 635"/>
              <p:cNvSpPr>
                <a:spLocks noChangeShapeType="1"/>
              </p:cNvSpPr>
              <p:nvPr/>
            </p:nvSpPr>
            <p:spPr bwMode="auto">
              <a:xfrm>
                <a:off x="2944" y="946"/>
                <a:ext cx="44" cy="0"/>
              </a:xfrm>
              <a:prstGeom prst="line">
                <a:avLst/>
              </a:prstGeom>
              <a:noFill/>
              <a:ln w="28575">
                <a:solidFill>
                  <a:schemeClr val="bg2"/>
                </a:solidFill>
                <a:round/>
                <a:headEnd/>
                <a:tailEnd/>
              </a:ln>
            </p:spPr>
            <p:txBody>
              <a:bodyPr wrap="none" anchor="ctr"/>
              <a:lstStyle/>
              <a:p>
                <a:endParaRPr lang="en-US"/>
              </a:p>
            </p:txBody>
          </p:sp>
          <p:sp>
            <p:nvSpPr>
              <p:cNvPr id="2309" name="Line 636"/>
              <p:cNvSpPr>
                <a:spLocks noChangeShapeType="1"/>
              </p:cNvSpPr>
              <p:nvPr/>
            </p:nvSpPr>
            <p:spPr bwMode="auto">
              <a:xfrm>
                <a:off x="2894" y="850"/>
                <a:ext cx="52" cy="96"/>
              </a:xfrm>
              <a:prstGeom prst="line">
                <a:avLst/>
              </a:prstGeom>
              <a:noFill/>
              <a:ln w="28575">
                <a:solidFill>
                  <a:schemeClr val="bg2"/>
                </a:solidFill>
                <a:round/>
                <a:headEnd/>
                <a:tailEnd/>
              </a:ln>
            </p:spPr>
            <p:txBody>
              <a:bodyPr wrap="none" anchor="ctr"/>
              <a:lstStyle/>
              <a:p>
                <a:endParaRPr lang="en-US"/>
              </a:p>
            </p:txBody>
          </p:sp>
        </p:grpSp>
        <p:grpSp>
          <p:nvGrpSpPr>
            <p:cNvPr id="27" name="Group 637"/>
            <p:cNvGrpSpPr>
              <a:grpSpLocks/>
            </p:cNvGrpSpPr>
            <p:nvPr/>
          </p:nvGrpSpPr>
          <p:grpSpPr bwMode="auto">
            <a:xfrm flipV="1">
              <a:off x="4776" y="3016"/>
              <a:ext cx="156" cy="56"/>
              <a:chOff x="2848" y="848"/>
              <a:chExt cx="140" cy="98"/>
            </a:xfrm>
          </p:grpSpPr>
          <p:sp>
            <p:nvSpPr>
              <p:cNvPr id="2304" name="Line 638"/>
              <p:cNvSpPr>
                <a:spLocks noChangeShapeType="1"/>
              </p:cNvSpPr>
              <p:nvPr/>
            </p:nvSpPr>
            <p:spPr bwMode="auto">
              <a:xfrm flipV="1">
                <a:off x="2848" y="848"/>
                <a:ext cx="50" cy="2"/>
              </a:xfrm>
              <a:prstGeom prst="line">
                <a:avLst/>
              </a:prstGeom>
              <a:noFill/>
              <a:ln w="28575">
                <a:solidFill>
                  <a:schemeClr val="bg2"/>
                </a:solidFill>
                <a:round/>
                <a:headEnd/>
                <a:tailEnd/>
              </a:ln>
            </p:spPr>
            <p:txBody>
              <a:bodyPr wrap="none" anchor="ctr"/>
              <a:lstStyle/>
              <a:p>
                <a:endParaRPr lang="en-US"/>
              </a:p>
            </p:txBody>
          </p:sp>
          <p:sp>
            <p:nvSpPr>
              <p:cNvPr id="2305" name="Line 639"/>
              <p:cNvSpPr>
                <a:spLocks noChangeShapeType="1"/>
              </p:cNvSpPr>
              <p:nvPr/>
            </p:nvSpPr>
            <p:spPr bwMode="auto">
              <a:xfrm>
                <a:off x="2944" y="946"/>
                <a:ext cx="44" cy="0"/>
              </a:xfrm>
              <a:prstGeom prst="line">
                <a:avLst/>
              </a:prstGeom>
              <a:noFill/>
              <a:ln w="28575">
                <a:solidFill>
                  <a:schemeClr val="bg2"/>
                </a:solidFill>
                <a:round/>
                <a:headEnd/>
                <a:tailEnd/>
              </a:ln>
            </p:spPr>
            <p:txBody>
              <a:bodyPr wrap="none" anchor="ctr"/>
              <a:lstStyle/>
              <a:p>
                <a:endParaRPr lang="en-US"/>
              </a:p>
            </p:txBody>
          </p:sp>
          <p:sp>
            <p:nvSpPr>
              <p:cNvPr id="2306" name="Line 640"/>
              <p:cNvSpPr>
                <a:spLocks noChangeShapeType="1"/>
              </p:cNvSpPr>
              <p:nvPr/>
            </p:nvSpPr>
            <p:spPr bwMode="auto">
              <a:xfrm>
                <a:off x="2894" y="850"/>
                <a:ext cx="52" cy="96"/>
              </a:xfrm>
              <a:prstGeom prst="line">
                <a:avLst/>
              </a:prstGeom>
              <a:noFill/>
              <a:ln w="28575">
                <a:solidFill>
                  <a:schemeClr val="bg2"/>
                </a:solidFill>
                <a:round/>
                <a:headEnd/>
                <a:tailEnd/>
              </a:ln>
            </p:spPr>
            <p:txBody>
              <a:bodyPr wrap="none" anchor="ctr"/>
              <a:lstStyle/>
              <a:p>
                <a:endParaRPr lang="en-US"/>
              </a:p>
            </p:txBody>
          </p:sp>
        </p:grpSp>
      </p:grpSp>
      <p:grpSp>
        <p:nvGrpSpPr>
          <p:cNvPr id="28" name="Group 641"/>
          <p:cNvGrpSpPr>
            <a:grpSpLocks/>
          </p:cNvGrpSpPr>
          <p:nvPr/>
        </p:nvGrpSpPr>
        <p:grpSpPr bwMode="auto">
          <a:xfrm>
            <a:off x="2708275" y="4562475"/>
            <a:ext cx="501650" cy="234950"/>
            <a:chOff x="3600" y="219"/>
            <a:chExt cx="360" cy="175"/>
          </a:xfrm>
        </p:grpSpPr>
        <p:sp>
          <p:nvSpPr>
            <p:cNvPr id="2284" name="Oval 642"/>
            <p:cNvSpPr>
              <a:spLocks noChangeArrowheads="1"/>
            </p:cNvSpPr>
            <p:nvPr/>
          </p:nvSpPr>
          <p:spPr bwMode="auto">
            <a:xfrm>
              <a:off x="3603" y="297"/>
              <a:ext cx="357" cy="97"/>
            </a:xfrm>
            <a:prstGeom prst="ellipse">
              <a:avLst/>
            </a:prstGeom>
            <a:solidFill>
              <a:srgbClr val="DDDDDD"/>
            </a:solidFill>
            <a:ln w="12700">
              <a:solidFill>
                <a:schemeClr val="tx1"/>
              </a:solidFill>
              <a:round/>
              <a:headEnd/>
              <a:tailEnd/>
            </a:ln>
          </p:spPr>
          <p:txBody>
            <a:bodyPr wrap="none" anchor="ctr"/>
            <a:lstStyle/>
            <a:p>
              <a:endParaRPr lang="en-US"/>
            </a:p>
          </p:txBody>
        </p:sp>
        <p:sp>
          <p:nvSpPr>
            <p:cNvPr id="2285" name="Line 643"/>
            <p:cNvSpPr>
              <a:spLocks noChangeShapeType="1"/>
            </p:cNvSpPr>
            <p:nvPr/>
          </p:nvSpPr>
          <p:spPr bwMode="auto">
            <a:xfrm>
              <a:off x="3603" y="289"/>
              <a:ext cx="0" cy="60"/>
            </a:xfrm>
            <a:prstGeom prst="line">
              <a:avLst/>
            </a:prstGeom>
            <a:noFill/>
            <a:ln w="12700">
              <a:solidFill>
                <a:schemeClr val="tx1"/>
              </a:solidFill>
              <a:round/>
              <a:headEnd/>
              <a:tailEnd/>
            </a:ln>
          </p:spPr>
          <p:txBody>
            <a:bodyPr wrap="none" anchor="ctr"/>
            <a:lstStyle/>
            <a:p>
              <a:endParaRPr lang="en-US"/>
            </a:p>
          </p:txBody>
        </p:sp>
        <p:sp>
          <p:nvSpPr>
            <p:cNvPr id="2286" name="Line 644"/>
            <p:cNvSpPr>
              <a:spLocks noChangeShapeType="1"/>
            </p:cNvSpPr>
            <p:nvPr/>
          </p:nvSpPr>
          <p:spPr bwMode="auto">
            <a:xfrm>
              <a:off x="3960" y="289"/>
              <a:ext cx="0" cy="60"/>
            </a:xfrm>
            <a:prstGeom prst="line">
              <a:avLst/>
            </a:prstGeom>
            <a:noFill/>
            <a:ln w="12700">
              <a:solidFill>
                <a:schemeClr val="tx1"/>
              </a:solidFill>
              <a:round/>
              <a:headEnd/>
              <a:tailEnd/>
            </a:ln>
          </p:spPr>
          <p:txBody>
            <a:bodyPr wrap="none" anchor="ctr"/>
            <a:lstStyle/>
            <a:p>
              <a:endParaRPr lang="en-US"/>
            </a:p>
          </p:txBody>
        </p:sp>
        <p:sp>
          <p:nvSpPr>
            <p:cNvPr id="2287" name="Rectangle 645"/>
            <p:cNvSpPr>
              <a:spLocks noChangeArrowheads="1"/>
            </p:cNvSpPr>
            <p:nvPr/>
          </p:nvSpPr>
          <p:spPr bwMode="auto">
            <a:xfrm>
              <a:off x="3603" y="289"/>
              <a:ext cx="354" cy="59"/>
            </a:xfrm>
            <a:prstGeom prst="rect">
              <a:avLst/>
            </a:prstGeom>
            <a:solidFill>
              <a:srgbClr val="DDDDDD"/>
            </a:solidFill>
            <a:ln w="12700">
              <a:noFill/>
              <a:miter lim="800000"/>
              <a:headEnd/>
              <a:tailEnd/>
            </a:ln>
          </p:spPr>
          <p:txBody>
            <a:bodyPr wrap="none" anchor="ctr"/>
            <a:lstStyle/>
            <a:p>
              <a:pPr algn="ctr">
                <a:spcBef>
                  <a:spcPct val="0"/>
                </a:spcBef>
                <a:buClrTx/>
                <a:buSzTx/>
                <a:buFontTx/>
                <a:buNone/>
              </a:pPr>
              <a:endParaRPr lang="en-US">
                <a:latin typeface="Times New Roman" pitchFamily="18" charset="0"/>
              </a:endParaRPr>
            </a:p>
          </p:txBody>
        </p:sp>
        <p:sp>
          <p:nvSpPr>
            <p:cNvPr id="2288" name="Oval 646"/>
            <p:cNvSpPr>
              <a:spLocks noChangeArrowheads="1"/>
            </p:cNvSpPr>
            <p:nvPr/>
          </p:nvSpPr>
          <p:spPr bwMode="auto">
            <a:xfrm>
              <a:off x="3600" y="219"/>
              <a:ext cx="357" cy="113"/>
            </a:xfrm>
            <a:prstGeom prst="ellipse">
              <a:avLst/>
            </a:prstGeom>
            <a:solidFill>
              <a:srgbClr val="DDDDDD"/>
            </a:solidFill>
            <a:ln w="12700">
              <a:solidFill>
                <a:schemeClr val="tx1"/>
              </a:solidFill>
              <a:round/>
              <a:headEnd/>
              <a:tailEnd/>
            </a:ln>
          </p:spPr>
          <p:txBody>
            <a:bodyPr wrap="none" anchor="ctr"/>
            <a:lstStyle/>
            <a:p>
              <a:endParaRPr lang="en-US"/>
            </a:p>
          </p:txBody>
        </p:sp>
        <p:grpSp>
          <p:nvGrpSpPr>
            <p:cNvPr id="29" name="Group 647"/>
            <p:cNvGrpSpPr>
              <a:grpSpLocks/>
            </p:cNvGrpSpPr>
            <p:nvPr/>
          </p:nvGrpSpPr>
          <p:grpSpPr bwMode="auto">
            <a:xfrm>
              <a:off x="3686" y="244"/>
              <a:ext cx="177" cy="66"/>
              <a:chOff x="2848" y="848"/>
              <a:chExt cx="140" cy="98"/>
            </a:xfrm>
          </p:grpSpPr>
          <p:sp>
            <p:nvSpPr>
              <p:cNvPr id="2294" name="Line 648"/>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en-US"/>
              </a:p>
            </p:txBody>
          </p:sp>
          <p:sp>
            <p:nvSpPr>
              <p:cNvPr id="2295" name="Line 649"/>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en-US"/>
              </a:p>
            </p:txBody>
          </p:sp>
          <p:sp>
            <p:nvSpPr>
              <p:cNvPr id="2296" name="Line 650"/>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en-US"/>
              </a:p>
            </p:txBody>
          </p:sp>
        </p:grpSp>
        <p:grpSp>
          <p:nvGrpSpPr>
            <p:cNvPr id="30" name="Group 651"/>
            <p:cNvGrpSpPr>
              <a:grpSpLocks/>
            </p:cNvGrpSpPr>
            <p:nvPr/>
          </p:nvGrpSpPr>
          <p:grpSpPr bwMode="auto">
            <a:xfrm flipV="1">
              <a:off x="3686" y="243"/>
              <a:ext cx="177" cy="66"/>
              <a:chOff x="2848" y="848"/>
              <a:chExt cx="140" cy="98"/>
            </a:xfrm>
          </p:grpSpPr>
          <p:sp>
            <p:nvSpPr>
              <p:cNvPr id="2291" name="Line 652"/>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en-US"/>
              </a:p>
            </p:txBody>
          </p:sp>
          <p:sp>
            <p:nvSpPr>
              <p:cNvPr id="2292" name="Line 653"/>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en-US"/>
              </a:p>
            </p:txBody>
          </p:sp>
          <p:sp>
            <p:nvSpPr>
              <p:cNvPr id="2293" name="Line 654"/>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en-US"/>
              </a:p>
            </p:txBody>
          </p:sp>
        </p:grpSp>
      </p:grpSp>
      <p:grpSp>
        <p:nvGrpSpPr>
          <p:cNvPr id="31" name="Group 655"/>
          <p:cNvGrpSpPr>
            <a:grpSpLocks/>
          </p:cNvGrpSpPr>
          <p:nvPr/>
        </p:nvGrpSpPr>
        <p:grpSpPr bwMode="auto">
          <a:xfrm>
            <a:off x="2043113" y="4867275"/>
            <a:ext cx="501650" cy="234950"/>
            <a:chOff x="3600" y="219"/>
            <a:chExt cx="360" cy="175"/>
          </a:xfrm>
        </p:grpSpPr>
        <p:sp>
          <p:nvSpPr>
            <p:cNvPr id="2271" name="Oval 656"/>
            <p:cNvSpPr>
              <a:spLocks noChangeArrowheads="1"/>
            </p:cNvSpPr>
            <p:nvPr/>
          </p:nvSpPr>
          <p:spPr bwMode="auto">
            <a:xfrm>
              <a:off x="3603" y="297"/>
              <a:ext cx="357" cy="97"/>
            </a:xfrm>
            <a:prstGeom prst="ellipse">
              <a:avLst/>
            </a:prstGeom>
            <a:solidFill>
              <a:srgbClr val="DDDDDD"/>
            </a:solidFill>
            <a:ln w="12700">
              <a:solidFill>
                <a:schemeClr val="tx1"/>
              </a:solidFill>
              <a:round/>
              <a:headEnd/>
              <a:tailEnd/>
            </a:ln>
          </p:spPr>
          <p:txBody>
            <a:bodyPr wrap="none" anchor="ctr"/>
            <a:lstStyle/>
            <a:p>
              <a:endParaRPr lang="en-US"/>
            </a:p>
          </p:txBody>
        </p:sp>
        <p:sp>
          <p:nvSpPr>
            <p:cNvPr id="2272" name="Line 657"/>
            <p:cNvSpPr>
              <a:spLocks noChangeShapeType="1"/>
            </p:cNvSpPr>
            <p:nvPr/>
          </p:nvSpPr>
          <p:spPr bwMode="auto">
            <a:xfrm>
              <a:off x="3603" y="289"/>
              <a:ext cx="0" cy="60"/>
            </a:xfrm>
            <a:prstGeom prst="line">
              <a:avLst/>
            </a:prstGeom>
            <a:noFill/>
            <a:ln w="12700">
              <a:solidFill>
                <a:schemeClr val="tx1"/>
              </a:solidFill>
              <a:round/>
              <a:headEnd/>
              <a:tailEnd/>
            </a:ln>
          </p:spPr>
          <p:txBody>
            <a:bodyPr wrap="none" anchor="ctr"/>
            <a:lstStyle/>
            <a:p>
              <a:endParaRPr lang="en-US"/>
            </a:p>
          </p:txBody>
        </p:sp>
        <p:sp>
          <p:nvSpPr>
            <p:cNvPr id="2273" name="Line 658"/>
            <p:cNvSpPr>
              <a:spLocks noChangeShapeType="1"/>
            </p:cNvSpPr>
            <p:nvPr/>
          </p:nvSpPr>
          <p:spPr bwMode="auto">
            <a:xfrm>
              <a:off x="3960" y="289"/>
              <a:ext cx="0" cy="60"/>
            </a:xfrm>
            <a:prstGeom prst="line">
              <a:avLst/>
            </a:prstGeom>
            <a:noFill/>
            <a:ln w="12700">
              <a:solidFill>
                <a:schemeClr val="tx1"/>
              </a:solidFill>
              <a:round/>
              <a:headEnd/>
              <a:tailEnd/>
            </a:ln>
          </p:spPr>
          <p:txBody>
            <a:bodyPr wrap="none" anchor="ctr"/>
            <a:lstStyle/>
            <a:p>
              <a:endParaRPr lang="en-US"/>
            </a:p>
          </p:txBody>
        </p:sp>
        <p:sp>
          <p:nvSpPr>
            <p:cNvPr id="2274" name="Rectangle 659"/>
            <p:cNvSpPr>
              <a:spLocks noChangeArrowheads="1"/>
            </p:cNvSpPr>
            <p:nvPr/>
          </p:nvSpPr>
          <p:spPr bwMode="auto">
            <a:xfrm>
              <a:off x="3603" y="289"/>
              <a:ext cx="354" cy="59"/>
            </a:xfrm>
            <a:prstGeom prst="rect">
              <a:avLst/>
            </a:prstGeom>
            <a:solidFill>
              <a:srgbClr val="DDDDDD"/>
            </a:solidFill>
            <a:ln w="12700">
              <a:noFill/>
              <a:miter lim="800000"/>
              <a:headEnd/>
              <a:tailEnd/>
            </a:ln>
          </p:spPr>
          <p:txBody>
            <a:bodyPr wrap="none" anchor="ctr"/>
            <a:lstStyle/>
            <a:p>
              <a:pPr algn="ctr">
                <a:spcBef>
                  <a:spcPct val="0"/>
                </a:spcBef>
                <a:buClrTx/>
                <a:buSzTx/>
                <a:buFontTx/>
                <a:buNone/>
              </a:pPr>
              <a:endParaRPr lang="en-US">
                <a:latin typeface="Times New Roman" pitchFamily="18" charset="0"/>
              </a:endParaRPr>
            </a:p>
          </p:txBody>
        </p:sp>
        <p:sp>
          <p:nvSpPr>
            <p:cNvPr id="2275" name="Oval 660"/>
            <p:cNvSpPr>
              <a:spLocks noChangeArrowheads="1"/>
            </p:cNvSpPr>
            <p:nvPr/>
          </p:nvSpPr>
          <p:spPr bwMode="auto">
            <a:xfrm>
              <a:off x="3600" y="219"/>
              <a:ext cx="357" cy="113"/>
            </a:xfrm>
            <a:prstGeom prst="ellipse">
              <a:avLst/>
            </a:prstGeom>
            <a:solidFill>
              <a:srgbClr val="DDDDDD"/>
            </a:solidFill>
            <a:ln w="12700">
              <a:solidFill>
                <a:schemeClr val="tx1"/>
              </a:solidFill>
              <a:round/>
              <a:headEnd/>
              <a:tailEnd/>
            </a:ln>
          </p:spPr>
          <p:txBody>
            <a:bodyPr wrap="none" anchor="ctr"/>
            <a:lstStyle/>
            <a:p>
              <a:endParaRPr lang="en-US"/>
            </a:p>
          </p:txBody>
        </p:sp>
        <p:grpSp>
          <p:nvGrpSpPr>
            <p:cNvPr id="2223" name="Group 661"/>
            <p:cNvGrpSpPr>
              <a:grpSpLocks/>
            </p:cNvGrpSpPr>
            <p:nvPr/>
          </p:nvGrpSpPr>
          <p:grpSpPr bwMode="auto">
            <a:xfrm>
              <a:off x="3686" y="244"/>
              <a:ext cx="177" cy="66"/>
              <a:chOff x="2848" y="848"/>
              <a:chExt cx="140" cy="98"/>
            </a:xfrm>
          </p:grpSpPr>
          <p:sp>
            <p:nvSpPr>
              <p:cNvPr id="2281" name="Line 662"/>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en-US"/>
              </a:p>
            </p:txBody>
          </p:sp>
          <p:sp>
            <p:nvSpPr>
              <p:cNvPr id="2282" name="Line 663"/>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en-US"/>
              </a:p>
            </p:txBody>
          </p:sp>
          <p:sp>
            <p:nvSpPr>
              <p:cNvPr id="2283" name="Line 664"/>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en-US"/>
              </a:p>
            </p:txBody>
          </p:sp>
        </p:grpSp>
        <p:grpSp>
          <p:nvGrpSpPr>
            <p:cNvPr id="2224" name="Group 665"/>
            <p:cNvGrpSpPr>
              <a:grpSpLocks/>
            </p:cNvGrpSpPr>
            <p:nvPr/>
          </p:nvGrpSpPr>
          <p:grpSpPr bwMode="auto">
            <a:xfrm flipV="1">
              <a:off x="3686" y="243"/>
              <a:ext cx="177" cy="66"/>
              <a:chOff x="2848" y="848"/>
              <a:chExt cx="140" cy="98"/>
            </a:xfrm>
          </p:grpSpPr>
          <p:sp>
            <p:nvSpPr>
              <p:cNvPr id="2278" name="Line 666"/>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en-US"/>
              </a:p>
            </p:txBody>
          </p:sp>
          <p:sp>
            <p:nvSpPr>
              <p:cNvPr id="2279" name="Line 667"/>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en-US"/>
              </a:p>
            </p:txBody>
          </p:sp>
          <p:sp>
            <p:nvSpPr>
              <p:cNvPr id="2280" name="Line 668"/>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en-US"/>
              </a:p>
            </p:txBody>
          </p:sp>
        </p:grpSp>
      </p:grpSp>
      <p:sp>
        <p:nvSpPr>
          <p:cNvPr id="2149" name="Line 669"/>
          <p:cNvSpPr>
            <a:spLocks noChangeShapeType="1"/>
          </p:cNvSpPr>
          <p:nvPr/>
        </p:nvSpPr>
        <p:spPr bwMode="auto">
          <a:xfrm>
            <a:off x="3157538" y="4773613"/>
            <a:ext cx="358775" cy="120650"/>
          </a:xfrm>
          <a:prstGeom prst="line">
            <a:avLst/>
          </a:prstGeom>
          <a:noFill/>
          <a:ln w="9525">
            <a:solidFill>
              <a:schemeClr val="bg2"/>
            </a:solidFill>
            <a:round/>
            <a:headEnd/>
            <a:tailEnd/>
          </a:ln>
        </p:spPr>
        <p:txBody>
          <a:bodyPr/>
          <a:lstStyle/>
          <a:p>
            <a:endParaRPr lang="en-US"/>
          </a:p>
        </p:txBody>
      </p:sp>
      <p:sp>
        <p:nvSpPr>
          <p:cNvPr id="2150" name="Line 670"/>
          <p:cNvSpPr>
            <a:spLocks noChangeShapeType="1"/>
          </p:cNvSpPr>
          <p:nvPr/>
        </p:nvSpPr>
        <p:spPr bwMode="auto">
          <a:xfrm flipV="1">
            <a:off x="2505075" y="4786313"/>
            <a:ext cx="277813" cy="109537"/>
          </a:xfrm>
          <a:prstGeom prst="line">
            <a:avLst/>
          </a:prstGeom>
          <a:noFill/>
          <a:ln w="9525">
            <a:solidFill>
              <a:schemeClr val="bg2"/>
            </a:solidFill>
            <a:round/>
            <a:headEnd/>
            <a:tailEnd/>
          </a:ln>
        </p:spPr>
        <p:txBody>
          <a:bodyPr/>
          <a:lstStyle/>
          <a:p>
            <a:endParaRPr lang="en-US"/>
          </a:p>
        </p:txBody>
      </p:sp>
      <p:sp>
        <p:nvSpPr>
          <p:cNvPr id="2151" name="Line 671"/>
          <p:cNvSpPr>
            <a:spLocks noChangeShapeType="1"/>
          </p:cNvSpPr>
          <p:nvPr/>
        </p:nvSpPr>
        <p:spPr bwMode="auto">
          <a:xfrm flipV="1">
            <a:off x="2547938" y="4989513"/>
            <a:ext cx="971550" cy="0"/>
          </a:xfrm>
          <a:prstGeom prst="line">
            <a:avLst/>
          </a:prstGeom>
          <a:noFill/>
          <a:ln w="9525">
            <a:solidFill>
              <a:schemeClr val="bg2"/>
            </a:solidFill>
            <a:round/>
            <a:headEnd/>
            <a:tailEnd/>
          </a:ln>
        </p:spPr>
        <p:txBody>
          <a:bodyPr/>
          <a:lstStyle/>
          <a:p>
            <a:endParaRPr lang="en-US"/>
          </a:p>
        </p:txBody>
      </p:sp>
      <p:sp>
        <p:nvSpPr>
          <p:cNvPr id="2152" name="Line 672"/>
          <p:cNvSpPr>
            <a:spLocks noChangeShapeType="1"/>
          </p:cNvSpPr>
          <p:nvPr/>
        </p:nvSpPr>
        <p:spPr bwMode="auto">
          <a:xfrm flipH="1">
            <a:off x="1843088" y="4735513"/>
            <a:ext cx="254000" cy="469900"/>
          </a:xfrm>
          <a:prstGeom prst="line">
            <a:avLst/>
          </a:prstGeom>
          <a:noFill/>
          <a:ln w="9525">
            <a:solidFill>
              <a:schemeClr val="bg2"/>
            </a:solidFill>
            <a:round/>
            <a:headEnd/>
            <a:tailEnd/>
          </a:ln>
        </p:spPr>
        <p:txBody>
          <a:bodyPr/>
          <a:lstStyle/>
          <a:p>
            <a:endParaRPr lang="en-US"/>
          </a:p>
        </p:txBody>
      </p:sp>
      <p:sp>
        <p:nvSpPr>
          <p:cNvPr id="2153" name="Line 673"/>
          <p:cNvSpPr>
            <a:spLocks noChangeShapeType="1"/>
          </p:cNvSpPr>
          <p:nvPr/>
        </p:nvSpPr>
        <p:spPr bwMode="auto">
          <a:xfrm>
            <a:off x="1868488" y="4786313"/>
            <a:ext cx="196850" cy="0"/>
          </a:xfrm>
          <a:prstGeom prst="line">
            <a:avLst/>
          </a:prstGeom>
          <a:noFill/>
          <a:ln w="9525">
            <a:solidFill>
              <a:schemeClr val="bg2"/>
            </a:solidFill>
            <a:round/>
            <a:headEnd/>
            <a:tailEnd/>
          </a:ln>
        </p:spPr>
        <p:txBody>
          <a:bodyPr/>
          <a:lstStyle/>
          <a:p>
            <a:endParaRPr lang="en-US"/>
          </a:p>
        </p:txBody>
      </p:sp>
      <p:sp>
        <p:nvSpPr>
          <p:cNvPr id="2154" name="Line 674"/>
          <p:cNvSpPr>
            <a:spLocks noChangeShapeType="1"/>
          </p:cNvSpPr>
          <p:nvPr/>
        </p:nvSpPr>
        <p:spPr bwMode="auto">
          <a:xfrm>
            <a:off x="1728788" y="5122863"/>
            <a:ext cx="153987" cy="0"/>
          </a:xfrm>
          <a:prstGeom prst="line">
            <a:avLst/>
          </a:prstGeom>
          <a:noFill/>
          <a:ln w="9525">
            <a:solidFill>
              <a:schemeClr val="bg2"/>
            </a:solidFill>
            <a:round/>
            <a:headEnd/>
            <a:tailEnd/>
          </a:ln>
        </p:spPr>
        <p:txBody>
          <a:bodyPr/>
          <a:lstStyle/>
          <a:p>
            <a:endParaRPr lang="en-US"/>
          </a:p>
        </p:txBody>
      </p:sp>
      <p:sp>
        <p:nvSpPr>
          <p:cNvPr id="2155" name="Line 675"/>
          <p:cNvSpPr>
            <a:spLocks noChangeShapeType="1"/>
          </p:cNvSpPr>
          <p:nvPr/>
        </p:nvSpPr>
        <p:spPr bwMode="auto">
          <a:xfrm>
            <a:off x="1981200" y="5202238"/>
            <a:ext cx="490538" cy="0"/>
          </a:xfrm>
          <a:prstGeom prst="line">
            <a:avLst/>
          </a:prstGeom>
          <a:noFill/>
          <a:ln w="9525">
            <a:solidFill>
              <a:schemeClr val="bg2"/>
            </a:solidFill>
            <a:round/>
            <a:headEnd/>
            <a:tailEnd/>
          </a:ln>
        </p:spPr>
        <p:txBody>
          <a:bodyPr/>
          <a:lstStyle/>
          <a:p>
            <a:endParaRPr lang="en-US"/>
          </a:p>
        </p:txBody>
      </p:sp>
      <p:sp>
        <p:nvSpPr>
          <p:cNvPr id="2156" name="Line 676"/>
          <p:cNvSpPr>
            <a:spLocks noChangeShapeType="1"/>
          </p:cNvSpPr>
          <p:nvPr/>
        </p:nvSpPr>
        <p:spPr bwMode="auto">
          <a:xfrm flipH="1">
            <a:off x="2220913" y="5110163"/>
            <a:ext cx="53975" cy="85725"/>
          </a:xfrm>
          <a:prstGeom prst="line">
            <a:avLst/>
          </a:prstGeom>
          <a:noFill/>
          <a:ln w="9525">
            <a:solidFill>
              <a:schemeClr val="bg2"/>
            </a:solidFill>
            <a:round/>
            <a:headEnd/>
            <a:tailEnd/>
          </a:ln>
        </p:spPr>
        <p:txBody>
          <a:bodyPr/>
          <a:lstStyle/>
          <a:p>
            <a:endParaRPr lang="en-US"/>
          </a:p>
        </p:txBody>
      </p:sp>
      <p:sp>
        <p:nvSpPr>
          <p:cNvPr id="2157" name="Line 677"/>
          <p:cNvSpPr>
            <a:spLocks noChangeShapeType="1"/>
          </p:cNvSpPr>
          <p:nvPr/>
        </p:nvSpPr>
        <p:spPr bwMode="auto">
          <a:xfrm>
            <a:off x="2033588" y="5199063"/>
            <a:ext cx="1587" cy="82550"/>
          </a:xfrm>
          <a:prstGeom prst="line">
            <a:avLst/>
          </a:prstGeom>
          <a:noFill/>
          <a:ln w="9525">
            <a:solidFill>
              <a:schemeClr val="bg2"/>
            </a:solidFill>
            <a:round/>
            <a:headEnd/>
            <a:tailEnd/>
          </a:ln>
        </p:spPr>
        <p:txBody>
          <a:bodyPr/>
          <a:lstStyle/>
          <a:p>
            <a:endParaRPr lang="en-US"/>
          </a:p>
        </p:txBody>
      </p:sp>
      <p:sp>
        <p:nvSpPr>
          <p:cNvPr id="2158" name="Line 678"/>
          <p:cNvSpPr>
            <a:spLocks noChangeShapeType="1"/>
          </p:cNvSpPr>
          <p:nvPr/>
        </p:nvSpPr>
        <p:spPr bwMode="auto">
          <a:xfrm flipH="1" flipV="1">
            <a:off x="2430463" y="5207000"/>
            <a:ext cx="0" cy="76200"/>
          </a:xfrm>
          <a:prstGeom prst="line">
            <a:avLst/>
          </a:prstGeom>
          <a:noFill/>
          <a:ln w="9525">
            <a:solidFill>
              <a:schemeClr val="bg2"/>
            </a:solidFill>
            <a:round/>
            <a:headEnd/>
            <a:tailEnd/>
          </a:ln>
        </p:spPr>
        <p:txBody>
          <a:bodyPr/>
          <a:lstStyle/>
          <a:p>
            <a:endParaRPr lang="en-US"/>
          </a:p>
        </p:txBody>
      </p:sp>
      <p:sp>
        <p:nvSpPr>
          <p:cNvPr id="2159" name="Line 679"/>
          <p:cNvSpPr>
            <a:spLocks noChangeShapeType="1"/>
          </p:cNvSpPr>
          <p:nvPr/>
        </p:nvSpPr>
        <p:spPr bwMode="auto">
          <a:xfrm>
            <a:off x="2511425" y="5065713"/>
            <a:ext cx="503238" cy="269875"/>
          </a:xfrm>
          <a:prstGeom prst="line">
            <a:avLst/>
          </a:prstGeom>
          <a:noFill/>
          <a:ln w="9525">
            <a:solidFill>
              <a:schemeClr val="bg2"/>
            </a:solidFill>
            <a:round/>
            <a:headEnd/>
            <a:tailEnd/>
          </a:ln>
        </p:spPr>
        <p:txBody>
          <a:bodyPr/>
          <a:lstStyle/>
          <a:p>
            <a:endParaRPr lang="en-US"/>
          </a:p>
        </p:txBody>
      </p:sp>
      <p:sp>
        <p:nvSpPr>
          <p:cNvPr id="2160" name="Line 680"/>
          <p:cNvSpPr>
            <a:spLocks noChangeShapeType="1"/>
          </p:cNvSpPr>
          <p:nvPr/>
        </p:nvSpPr>
        <p:spPr bwMode="auto">
          <a:xfrm>
            <a:off x="1960563" y="5000625"/>
            <a:ext cx="80962" cy="0"/>
          </a:xfrm>
          <a:prstGeom prst="line">
            <a:avLst/>
          </a:prstGeom>
          <a:noFill/>
          <a:ln w="9525">
            <a:solidFill>
              <a:schemeClr val="bg2"/>
            </a:solidFill>
            <a:round/>
            <a:headEnd/>
            <a:tailEnd/>
          </a:ln>
        </p:spPr>
        <p:txBody>
          <a:bodyPr/>
          <a:lstStyle/>
          <a:p>
            <a:endParaRPr lang="en-US"/>
          </a:p>
        </p:txBody>
      </p:sp>
      <p:grpSp>
        <p:nvGrpSpPr>
          <p:cNvPr id="2236" name="Group 681"/>
          <p:cNvGrpSpPr>
            <a:grpSpLocks/>
          </p:cNvGrpSpPr>
          <p:nvPr/>
        </p:nvGrpSpPr>
        <p:grpSpPr bwMode="auto">
          <a:xfrm>
            <a:off x="1146175" y="1760538"/>
            <a:ext cx="3021013" cy="3981450"/>
            <a:chOff x="-1203" y="1352"/>
            <a:chExt cx="1903" cy="2508"/>
          </a:xfrm>
        </p:grpSpPr>
        <p:grpSp>
          <p:nvGrpSpPr>
            <p:cNvPr id="2237" name="Group 682"/>
            <p:cNvGrpSpPr>
              <a:grpSpLocks/>
            </p:cNvGrpSpPr>
            <p:nvPr/>
          </p:nvGrpSpPr>
          <p:grpSpPr bwMode="auto">
            <a:xfrm>
              <a:off x="-1203" y="1647"/>
              <a:ext cx="436" cy="114"/>
              <a:chOff x="3072" y="739"/>
              <a:chExt cx="652" cy="146"/>
            </a:xfrm>
          </p:grpSpPr>
          <p:pic>
            <p:nvPicPr>
              <p:cNvPr id="2268" name="Picture 683" descr="lgv_fqmg[1]"/>
              <p:cNvPicPr>
                <a:picLocks noChangeAspect="1" noChangeArrowheads="1"/>
              </p:cNvPicPr>
              <p:nvPr/>
            </p:nvPicPr>
            <p:blipFill>
              <a:blip r:embed="rId4" cstate="print"/>
              <a:srcRect/>
              <a:stretch>
                <a:fillRect/>
              </a:stretch>
            </p:blipFill>
            <p:spPr bwMode="auto">
              <a:xfrm flipH="1">
                <a:off x="3237" y="739"/>
                <a:ext cx="487" cy="146"/>
              </a:xfrm>
              <a:prstGeom prst="rect">
                <a:avLst/>
              </a:prstGeom>
              <a:noFill/>
              <a:ln w="9525">
                <a:noFill/>
                <a:miter lim="800000"/>
                <a:headEnd/>
                <a:tailEnd/>
              </a:ln>
            </p:spPr>
          </p:pic>
          <p:sp>
            <p:nvSpPr>
              <p:cNvPr id="2269" name="Line 684"/>
              <p:cNvSpPr>
                <a:spLocks noChangeShapeType="1"/>
              </p:cNvSpPr>
              <p:nvPr/>
            </p:nvSpPr>
            <p:spPr bwMode="auto">
              <a:xfrm flipH="1">
                <a:off x="3104" y="784"/>
                <a:ext cx="88" cy="0"/>
              </a:xfrm>
              <a:prstGeom prst="line">
                <a:avLst/>
              </a:prstGeom>
              <a:noFill/>
              <a:ln w="9525">
                <a:solidFill>
                  <a:schemeClr val="tx1"/>
                </a:solidFill>
                <a:round/>
                <a:headEnd/>
                <a:tailEnd/>
              </a:ln>
            </p:spPr>
            <p:txBody>
              <a:bodyPr/>
              <a:lstStyle/>
              <a:p>
                <a:endParaRPr lang="en-US"/>
              </a:p>
            </p:txBody>
          </p:sp>
          <p:sp>
            <p:nvSpPr>
              <p:cNvPr id="2270" name="Line 685"/>
              <p:cNvSpPr>
                <a:spLocks noChangeShapeType="1"/>
              </p:cNvSpPr>
              <p:nvPr/>
            </p:nvSpPr>
            <p:spPr bwMode="auto">
              <a:xfrm flipH="1">
                <a:off x="3072" y="760"/>
                <a:ext cx="144" cy="0"/>
              </a:xfrm>
              <a:prstGeom prst="line">
                <a:avLst/>
              </a:prstGeom>
              <a:noFill/>
              <a:ln w="9525">
                <a:solidFill>
                  <a:schemeClr val="tx1"/>
                </a:solidFill>
                <a:round/>
                <a:headEnd/>
                <a:tailEnd/>
              </a:ln>
            </p:spPr>
            <p:txBody>
              <a:bodyPr/>
              <a:lstStyle/>
              <a:p>
                <a:endParaRPr lang="en-US"/>
              </a:p>
            </p:txBody>
          </p:sp>
        </p:grpSp>
        <p:pic>
          <p:nvPicPr>
            <p:cNvPr id="2245" name="Picture 686" descr="imgyjavg[1]"/>
            <p:cNvPicPr>
              <a:picLocks noChangeAspect="1" noChangeArrowheads="1"/>
            </p:cNvPicPr>
            <p:nvPr/>
          </p:nvPicPr>
          <p:blipFill>
            <a:blip r:embed="rId5" cstate="print"/>
            <a:srcRect/>
            <a:stretch>
              <a:fillRect/>
            </a:stretch>
          </p:blipFill>
          <p:spPr bwMode="auto">
            <a:xfrm>
              <a:off x="-1027" y="1466"/>
              <a:ext cx="232" cy="168"/>
            </a:xfrm>
            <a:prstGeom prst="rect">
              <a:avLst/>
            </a:prstGeom>
            <a:noFill/>
            <a:ln w="9525">
              <a:noFill/>
              <a:miter lim="800000"/>
              <a:headEnd/>
              <a:tailEnd/>
            </a:ln>
          </p:spPr>
        </p:pic>
        <p:grpSp>
          <p:nvGrpSpPr>
            <p:cNvPr id="2244" name="Group 687"/>
            <p:cNvGrpSpPr>
              <a:grpSpLocks/>
            </p:cNvGrpSpPr>
            <p:nvPr/>
          </p:nvGrpSpPr>
          <p:grpSpPr bwMode="auto">
            <a:xfrm>
              <a:off x="-546" y="1352"/>
              <a:ext cx="256" cy="269"/>
              <a:chOff x="2870" y="1518"/>
              <a:chExt cx="292" cy="320"/>
            </a:xfrm>
          </p:grpSpPr>
          <p:graphicFrame>
            <p:nvGraphicFramePr>
              <p:cNvPr id="2061" name="Object 688"/>
              <p:cNvGraphicFramePr>
                <a:graphicFrameLocks noChangeAspect="1"/>
              </p:cNvGraphicFramePr>
              <p:nvPr/>
            </p:nvGraphicFramePr>
            <p:xfrm>
              <a:off x="2870" y="1518"/>
              <a:ext cx="272" cy="282"/>
            </p:xfrm>
            <a:graphic>
              <a:graphicData uri="http://schemas.openxmlformats.org/presentationml/2006/ole">
                <mc:AlternateContent xmlns:mc="http://schemas.openxmlformats.org/markup-compatibility/2006">
                  <mc:Choice xmlns:v="urn:schemas-microsoft-com:vml" Requires="v">
                    <p:oleObj spid="_x0000_s310913" name="Clip" r:id="rId6" imgW="819000" imgH="847800" progId="">
                      <p:embed/>
                    </p:oleObj>
                  </mc:Choice>
                  <mc:Fallback>
                    <p:oleObj name="Clip" r:id="rId6" imgW="819000" imgH="847800" progId="">
                      <p:embed/>
                      <p:pic>
                        <p:nvPicPr>
                          <p:cNvPr id="0" name="Object 68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70" y="1518"/>
                            <a:ext cx="272" cy="282"/>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graphicFrame>
            <p:nvGraphicFramePr>
              <p:cNvPr id="2062" name="Object 689"/>
              <p:cNvGraphicFramePr>
                <a:graphicFrameLocks noChangeAspect="1"/>
              </p:cNvGraphicFramePr>
              <p:nvPr/>
            </p:nvGraphicFramePr>
            <p:xfrm>
              <a:off x="2913" y="1602"/>
              <a:ext cx="249" cy="236"/>
            </p:xfrm>
            <a:graphic>
              <a:graphicData uri="http://schemas.openxmlformats.org/presentationml/2006/ole">
                <mc:AlternateContent xmlns:mc="http://schemas.openxmlformats.org/markup-compatibility/2006">
                  <mc:Choice xmlns:v="urn:schemas-microsoft-com:vml" Requires="v">
                    <p:oleObj spid="_x0000_s310914" name="Clip" r:id="rId8" imgW="1266840" imgH="1200240" progId="">
                      <p:embed/>
                    </p:oleObj>
                  </mc:Choice>
                  <mc:Fallback>
                    <p:oleObj name="Clip" r:id="rId8" imgW="1266840" imgH="1200240" progId="">
                      <p:embed/>
                      <p:pic>
                        <p:nvPicPr>
                          <p:cNvPr id="0" name="Object 68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913" y="1602"/>
                            <a:ext cx="249" cy="236"/>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grpSp>
        <p:grpSp>
          <p:nvGrpSpPr>
            <p:cNvPr id="2246" name="Group 690"/>
            <p:cNvGrpSpPr>
              <a:grpSpLocks/>
            </p:cNvGrpSpPr>
            <p:nvPr/>
          </p:nvGrpSpPr>
          <p:grpSpPr bwMode="auto">
            <a:xfrm>
              <a:off x="-1002" y="2262"/>
              <a:ext cx="209" cy="224"/>
              <a:chOff x="2870" y="1518"/>
              <a:chExt cx="292" cy="320"/>
            </a:xfrm>
          </p:grpSpPr>
          <p:graphicFrame>
            <p:nvGraphicFramePr>
              <p:cNvPr id="2059" name="Object 691"/>
              <p:cNvGraphicFramePr>
                <a:graphicFrameLocks noChangeAspect="1"/>
              </p:cNvGraphicFramePr>
              <p:nvPr/>
            </p:nvGraphicFramePr>
            <p:xfrm>
              <a:off x="2870" y="1518"/>
              <a:ext cx="272" cy="282"/>
            </p:xfrm>
            <a:graphic>
              <a:graphicData uri="http://schemas.openxmlformats.org/presentationml/2006/ole">
                <mc:AlternateContent xmlns:mc="http://schemas.openxmlformats.org/markup-compatibility/2006">
                  <mc:Choice xmlns:v="urn:schemas-microsoft-com:vml" Requires="v">
                    <p:oleObj spid="_x0000_s310915" name="Clip" r:id="rId10" imgW="819000" imgH="847800" progId="">
                      <p:embed/>
                    </p:oleObj>
                  </mc:Choice>
                  <mc:Fallback>
                    <p:oleObj name="Clip" r:id="rId10" imgW="819000" imgH="847800" progId="">
                      <p:embed/>
                      <p:pic>
                        <p:nvPicPr>
                          <p:cNvPr id="0" name="Object 69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70" y="1518"/>
                            <a:ext cx="272" cy="282"/>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graphicFrame>
            <p:nvGraphicFramePr>
              <p:cNvPr id="2060" name="Object 692"/>
              <p:cNvGraphicFramePr>
                <a:graphicFrameLocks noChangeAspect="1"/>
              </p:cNvGraphicFramePr>
              <p:nvPr/>
            </p:nvGraphicFramePr>
            <p:xfrm>
              <a:off x="2913" y="1602"/>
              <a:ext cx="249" cy="236"/>
            </p:xfrm>
            <a:graphic>
              <a:graphicData uri="http://schemas.openxmlformats.org/presentationml/2006/ole">
                <mc:AlternateContent xmlns:mc="http://schemas.openxmlformats.org/markup-compatibility/2006">
                  <mc:Choice xmlns:v="urn:schemas-microsoft-com:vml" Requires="v">
                    <p:oleObj spid="_x0000_s310916" name="Clip" r:id="rId11" imgW="1266840" imgH="1200240" progId="">
                      <p:embed/>
                    </p:oleObj>
                  </mc:Choice>
                  <mc:Fallback>
                    <p:oleObj name="Clip" r:id="rId11" imgW="1266840" imgH="1200240" progId="">
                      <p:embed/>
                      <p:pic>
                        <p:nvPicPr>
                          <p:cNvPr id="0" name="Object 69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913" y="1602"/>
                            <a:ext cx="249" cy="236"/>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grpSp>
        <p:graphicFrame>
          <p:nvGraphicFramePr>
            <p:cNvPr id="2050" name="Object 693"/>
            <p:cNvGraphicFramePr>
              <a:graphicFrameLocks noChangeAspect="1"/>
            </p:cNvGraphicFramePr>
            <p:nvPr/>
          </p:nvGraphicFramePr>
          <p:xfrm>
            <a:off x="-732" y="2289"/>
            <a:ext cx="207" cy="173"/>
          </p:xfrm>
          <a:graphic>
            <a:graphicData uri="http://schemas.openxmlformats.org/presentationml/2006/ole">
              <mc:AlternateContent xmlns:mc="http://schemas.openxmlformats.org/markup-compatibility/2006">
                <mc:Choice xmlns:v="urn:schemas-microsoft-com:vml" Requires="v">
                  <p:oleObj spid="_x0000_s310917" name="Clip" r:id="rId12" imgW="1305000" imgH="1085760" progId="">
                    <p:embed/>
                  </p:oleObj>
                </mc:Choice>
                <mc:Fallback>
                  <p:oleObj name="Clip" r:id="rId12" imgW="1305000" imgH="1085760" progId="">
                    <p:embed/>
                    <p:pic>
                      <p:nvPicPr>
                        <p:cNvPr id="0" name="Object 693"/>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32" y="2289"/>
                          <a:ext cx="207" cy="173"/>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grpSp>
          <p:nvGrpSpPr>
            <p:cNvPr id="2247" name="Group 694"/>
            <p:cNvGrpSpPr>
              <a:grpSpLocks/>
            </p:cNvGrpSpPr>
            <p:nvPr/>
          </p:nvGrpSpPr>
          <p:grpSpPr bwMode="auto">
            <a:xfrm>
              <a:off x="310" y="3575"/>
              <a:ext cx="125" cy="230"/>
              <a:chOff x="4180" y="783"/>
              <a:chExt cx="150" cy="307"/>
            </a:xfrm>
          </p:grpSpPr>
          <p:sp>
            <p:nvSpPr>
              <p:cNvPr id="2260" name="AutoShape 695"/>
              <p:cNvSpPr>
                <a:spLocks noChangeArrowheads="1"/>
              </p:cNvSpPr>
              <p:nvPr/>
            </p:nvSpPr>
            <p:spPr bwMode="auto">
              <a:xfrm>
                <a:off x="4180" y="1019"/>
                <a:ext cx="150" cy="71"/>
              </a:xfrm>
              <a:prstGeom prst="parallelogram">
                <a:avLst>
                  <a:gd name="adj" fmla="val 81387"/>
                </a:avLst>
              </a:prstGeom>
              <a:solidFill>
                <a:srgbClr val="33CCCC"/>
              </a:solidFill>
              <a:ln w="9525">
                <a:noFill/>
                <a:miter lim="800000"/>
                <a:headEnd/>
                <a:tailEnd/>
              </a:ln>
            </p:spPr>
            <p:txBody>
              <a:bodyPr wrap="none" anchor="ctr"/>
              <a:lstStyle/>
              <a:p>
                <a:endParaRPr lang="en-US"/>
              </a:p>
            </p:txBody>
          </p:sp>
          <p:sp>
            <p:nvSpPr>
              <p:cNvPr id="2261" name="Rectangle 696"/>
              <p:cNvSpPr>
                <a:spLocks noChangeArrowheads="1"/>
              </p:cNvSpPr>
              <p:nvPr/>
            </p:nvSpPr>
            <p:spPr bwMode="auto">
              <a:xfrm>
                <a:off x="4256" y="785"/>
                <a:ext cx="69" cy="236"/>
              </a:xfrm>
              <a:prstGeom prst="rect">
                <a:avLst/>
              </a:prstGeom>
              <a:solidFill>
                <a:srgbClr val="33CCCC"/>
              </a:solidFill>
              <a:ln w="9525">
                <a:noFill/>
                <a:miter lim="800000"/>
                <a:headEnd/>
                <a:tailEnd/>
              </a:ln>
            </p:spPr>
            <p:txBody>
              <a:bodyPr wrap="none" anchor="ctr"/>
              <a:lstStyle/>
              <a:p>
                <a:endParaRPr lang="en-US"/>
              </a:p>
            </p:txBody>
          </p:sp>
          <p:sp>
            <p:nvSpPr>
              <p:cNvPr id="2262" name="Rectangle 697"/>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p:spPr>
            <p:txBody>
              <a:bodyPr wrap="none" anchor="ctr"/>
              <a:lstStyle/>
              <a:p>
                <a:endParaRPr lang="en-US"/>
              </a:p>
            </p:txBody>
          </p:sp>
          <p:sp>
            <p:nvSpPr>
              <p:cNvPr id="2263" name="AutoShape 698"/>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p:spPr>
            <p:txBody>
              <a:bodyPr wrap="none" anchor="ctr"/>
              <a:lstStyle/>
              <a:p>
                <a:endParaRPr lang="en-US"/>
              </a:p>
            </p:txBody>
          </p:sp>
          <p:sp>
            <p:nvSpPr>
              <p:cNvPr id="2264" name="Line 699"/>
              <p:cNvSpPr>
                <a:spLocks noChangeShapeType="1"/>
              </p:cNvSpPr>
              <p:nvPr/>
            </p:nvSpPr>
            <p:spPr bwMode="auto">
              <a:xfrm>
                <a:off x="4330" y="788"/>
                <a:ext cx="0" cy="231"/>
              </a:xfrm>
              <a:prstGeom prst="line">
                <a:avLst/>
              </a:prstGeom>
              <a:noFill/>
              <a:ln w="9525">
                <a:solidFill>
                  <a:schemeClr val="tx1"/>
                </a:solidFill>
                <a:round/>
                <a:headEnd/>
                <a:tailEnd/>
              </a:ln>
            </p:spPr>
            <p:txBody>
              <a:bodyPr wrap="none" anchor="ctr"/>
              <a:lstStyle/>
              <a:p>
                <a:endParaRPr lang="en-US"/>
              </a:p>
            </p:txBody>
          </p:sp>
          <p:sp>
            <p:nvSpPr>
              <p:cNvPr id="2265" name="Line 700"/>
              <p:cNvSpPr>
                <a:spLocks noChangeShapeType="1"/>
              </p:cNvSpPr>
              <p:nvPr/>
            </p:nvSpPr>
            <p:spPr bwMode="auto">
              <a:xfrm flipH="1">
                <a:off x="4276" y="1019"/>
                <a:ext cx="54" cy="69"/>
              </a:xfrm>
              <a:prstGeom prst="line">
                <a:avLst/>
              </a:prstGeom>
              <a:noFill/>
              <a:ln w="9525">
                <a:solidFill>
                  <a:schemeClr val="tx1"/>
                </a:solidFill>
                <a:round/>
                <a:headEnd/>
                <a:tailEnd/>
              </a:ln>
            </p:spPr>
            <p:txBody>
              <a:bodyPr wrap="none" anchor="ctr"/>
              <a:lstStyle/>
              <a:p>
                <a:endParaRPr lang="en-US"/>
              </a:p>
            </p:txBody>
          </p:sp>
          <p:sp>
            <p:nvSpPr>
              <p:cNvPr id="2266" name="Rectangle 701"/>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p:spPr>
            <p:txBody>
              <a:bodyPr wrap="none" anchor="ctr"/>
              <a:lstStyle/>
              <a:p>
                <a:endParaRPr lang="en-US"/>
              </a:p>
            </p:txBody>
          </p:sp>
          <p:sp>
            <p:nvSpPr>
              <p:cNvPr id="2267" name="Rectangle 702"/>
              <p:cNvSpPr>
                <a:spLocks noChangeArrowheads="1"/>
              </p:cNvSpPr>
              <p:nvPr/>
            </p:nvSpPr>
            <p:spPr bwMode="auto">
              <a:xfrm>
                <a:off x="4202" y="924"/>
                <a:ext cx="48" cy="48"/>
              </a:xfrm>
              <a:prstGeom prst="rect">
                <a:avLst/>
              </a:prstGeom>
              <a:solidFill>
                <a:schemeClr val="bg1"/>
              </a:solidFill>
              <a:ln w="9525">
                <a:noFill/>
                <a:miter lim="800000"/>
                <a:headEnd/>
                <a:tailEnd/>
              </a:ln>
            </p:spPr>
            <p:txBody>
              <a:bodyPr wrap="none" anchor="ctr"/>
              <a:lstStyle/>
              <a:p>
                <a:endParaRPr lang="en-US"/>
              </a:p>
            </p:txBody>
          </p:sp>
        </p:grpSp>
        <p:graphicFrame>
          <p:nvGraphicFramePr>
            <p:cNvPr id="2051" name="Object 703"/>
            <p:cNvGraphicFramePr>
              <a:graphicFrameLocks noChangeAspect="1"/>
            </p:cNvGraphicFramePr>
            <p:nvPr/>
          </p:nvGraphicFramePr>
          <p:xfrm>
            <a:off x="-975" y="3384"/>
            <a:ext cx="216" cy="180"/>
          </p:xfrm>
          <a:graphic>
            <a:graphicData uri="http://schemas.openxmlformats.org/presentationml/2006/ole">
              <mc:AlternateContent xmlns:mc="http://schemas.openxmlformats.org/markup-compatibility/2006">
                <mc:Choice xmlns:v="urn:schemas-microsoft-com:vml" Requires="v">
                  <p:oleObj spid="_x0000_s310918" name="Clip" r:id="rId14" imgW="1305000" imgH="1085760" progId="">
                    <p:embed/>
                  </p:oleObj>
                </mc:Choice>
                <mc:Fallback>
                  <p:oleObj name="Clip" r:id="rId14" imgW="1305000" imgH="1085760" progId="">
                    <p:embed/>
                    <p:pic>
                      <p:nvPicPr>
                        <p:cNvPr id="0" name="Object 703"/>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975" y="3384"/>
                          <a:ext cx="216" cy="180"/>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graphicFrame>
          <p:nvGraphicFramePr>
            <p:cNvPr id="2052" name="Object 704"/>
            <p:cNvGraphicFramePr>
              <a:graphicFrameLocks noChangeAspect="1"/>
            </p:cNvGraphicFramePr>
            <p:nvPr/>
          </p:nvGraphicFramePr>
          <p:xfrm>
            <a:off x="-871" y="3184"/>
            <a:ext cx="216" cy="180"/>
          </p:xfrm>
          <a:graphic>
            <a:graphicData uri="http://schemas.openxmlformats.org/presentationml/2006/ole">
              <mc:AlternateContent xmlns:mc="http://schemas.openxmlformats.org/markup-compatibility/2006">
                <mc:Choice xmlns:v="urn:schemas-microsoft-com:vml" Requires="v">
                  <p:oleObj spid="_x0000_s310919" name="Clip" r:id="rId15" imgW="1305000" imgH="1085760" progId="">
                    <p:embed/>
                  </p:oleObj>
                </mc:Choice>
                <mc:Fallback>
                  <p:oleObj name="Clip" r:id="rId15" imgW="1305000" imgH="1085760" progId="">
                    <p:embed/>
                    <p:pic>
                      <p:nvPicPr>
                        <p:cNvPr id="0" name="Object 704"/>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871" y="3184"/>
                          <a:ext cx="216" cy="180"/>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graphicFrame>
          <p:nvGraphicFramePr>
            <p:cNvPr id="2053" name="Object 705"/>
            <p:cNvGraphicFramePr>
              <a:graphicFrameLocks noChangeAspect="1"/>
            </p:cNvGraphicFramePr>
            <p:nvPr/>
          </p:nvGraphicFramePr>
          <p:xfrm>
            <a:off x="-703" y="3544"/>
            <a:ext cx="216" cy="180"/>
          </p:xfrm>
          <a:graphic>
            <a:graphicData uri="http://schemas.openxmlformats.org/presentationml/2006/ole">
              <mc:AlternateContent xmlns:mc="http://schemas.openxmlformats.org/markup-compatibility/2006">
                <mc:Choice xmlns:v="urn:schemas-microsoft-com:vml" Requires="v">
                  <p:oleObj spid="_x0000_s310920" name="Clip" r:id="rId16" imgW="1305000" imgH="1085760" progId="">
                    <p:embed/>
                  </p:oleObj>
                </mc:Choice>
                <mc:Fallback>
                  <p:oleObj name="Clip" r:id="rId16" imgW="1305000" imgH="1085760" progId="">
                    <p:embed/>
                    <p:pic>
                      <p:nvPicPr>
                        <p:cNvPr id="0" name="Object 705"/>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03" y="3544"/>
                          <a:ext cx="216" cy="180"/>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graphicFrame>
          <p:nvGraphicFramePr>
            <p:cNvPr id="2054" name="Object 706"/>
            <p:cNvGraphicFramePr>
              <a:graphicFrameLocks noChangeAspect="1"/>
            </p:cNvGraphicFramePr>
            <p:nvPr/>
          </p:nvGraphicFramePr>
          <p:xfrm>
            <a:off x="-489" y="3546"/>
            <a:ext cx="216" cy="180"/>
          </p:xfrm>
          <a:graphic>
            <a:graphicData uri="http://schemas.openxmlformats.org/presentationml/2006/ole">
              <mc:AlternateContent xmlns:mc="http://schemas.openxmlformats.org/markup-compatibility/2006">
                <mc:Choice xmlns:v="urn:schemas-microsoft-com:vml" Requires="v">
                  <p:oleObj spid="_x0000_s310921" name="Clip" r:id="rId17" imgW="1305000" imgH="1085760" progId="">
                    <p:embed/>
                  </p:oleObj>
                </mc:Choice>
                <mc:Fallback>
                  <p:oleObj name="Clip" r:id="rId17" imgW="1305000" imgH="1085760" progId="">
                    <p:embed/>
                    <p:pic>
                      <p:nvPicPr>
                        <p:cNvPr id="0" name="Object 70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89" y="3546"/>
                          <a:ext cx="216" cy="180"/>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grpSp>
          <p:nvGrpSpPr>
            <p:cNvPr id="2248" name="Group 707"/>
            <p:cNvGrpSpPr>
              <a:grpSpLocks/>
            </p:cNvGrpSpPr>
            <p:nvPr/>
          </p:nvGrpSpPr>
          <p:grpSpPr bwMode="auto">
            <a:xfrm>
              <a:off x="83" y="3625"/>
              <a:ext cx="172" cy="215"/>
              <a:chOff x="2870" y="1518"/>
              <a:chExt cx="292" cy="320"/>
            </a:xfrm>
          </p:grpSpPr>
          <p:graphicFrame>
            <p:nvGraphicFramePr>
              <p:cNvPr id="2057" name="Object 708"/>
              <p:cNvGraphicFramePr>
                <a:graphicFrameLocks noChangeAspect="1"/>
              </p:cNvGraphicFramePr>
              <p:nvPr/>
            </p:nvGraphicFramePr>
            <p:xfrm>
              <a:off x="2870" y="1518"/>
              <a:ext cx="272" cy="282"/>
            </p:xfrm>
            <a:graphic>
              <a:graphicData uri="http://schemas.openxmlformats.org/presentationml/2006/ole">
                <mc:AlternateContent xmlns:mc="http://schemas.openxmlformats.org/markup-compatibility/2006">
                  <mc:Choice xmlns:v="urn:schemas-microsoft-com:vml" Requires="v">
                    <p:oleObj spid="_x0000_s310922" name="Clip" r:id="rId18" imgW="819000" imgH="847800" progId="">
                      <p:embed/>
                    </p:oleObj>
                  </mc:Choice>
                  <mc:Fallback>
                    <p:oleObj name="Clip" r:id="rId18" imgW="819000" imgH="847800" progId="">
                      <p:embed/>
                      <p:pic>
                        <p:nvPicPr>
                          <p:cNvPr id="0" name="Object 70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70" y="1518"/>
                            <a:ext cx="272" cy="282"/>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graphicFrame>
            <p:nvGraphicFramePr>
              <p:cNvPr id="2058" name="Object 709"/>
              <p:cNvGraphicFramePr>
                <a:graphicFrameLocks noChangeAspect="1"/>
              </p:cNvGraphicFramePr>
              <p:nvPr/>
            </p:nvGraphicFramePr>
            <p:xfrm>
              <a:off x="2913" y="1602"/>
              <a:ext cx="249" cy="236"/>
            </p:xfrm>
            <a:graphic>
              <a:graphicData uri="http://schemas.openxmlformats.org/presentationml/2006/ole">
                <mc:AlternateContent xmlns:mc="http://schemas.openxmlformats.org/markup-compatibility/2006">
                  <mc:Choice xmlns:v="urn:schemas-microsoft-com:vml" Requires="v">
                    <p:oleObj spid="_x0000_s310923" name="Clip" r:id="rId19" imgW="1266840" imgH="1200240" progId="">
                      <p:embed/>
                    </p:oleObj>
                  </mc:Choice>
                  <mc:Fallback>
                    <p:oleObj name="Clip" r:id="rId19" imgW="1266840" imgH="1200240" progId="">
                      <p:embed/>
                      <p:pic>
                        <p:nvPicPr>
                          <p:cNvPr id="0" name="Object 70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913" y="1602"/>
                            <a:ext cx="249" cy="236"/>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grpSp>
        <p:grpSp>
          <p:nvGrpSpPr>
            <p:cNvPr id="2249" name="Group 710"/>
            <p:cNvGrpSpPr>
              <a:grpSpLocks/>
            </p:cNvGrpSpPr>
            <p:nvPr/>
          </p:nvGrpSpPr>
          <p:grpSpPr bwMode="auto">
            <a:xfrm>
              <a:off x="-201" y="3657"/>
              <a:ext cx="220" cy="203"/>
              <a:chOff x="2870" y="1518"/>
              <a:chExt cx="292" cy="320"/>
            </a:xfrm>
          </p:grpSpPr>
          <p:graphicFrame>
            <p:nvGraphicFramePr>
              <p:cNvPr id="2055" name="Object 711"/>
              <p:cNvGraphicFramePr>
                <a:graphicFrameLocks noChangeAspect="1"/>
              </p:cNvGraphicFramePr>
              <p:nvPr/>
            </p:nvGraphicFramePr>
            <p:xfrm>
              <a:off x="2870" y="1518"/>
              <a:ext cx="272" cy="282"/>
            </p:xfrm>
            <a:graphic>
              <a:graphicData uri="http://schemas.openxmlformats.org/presentationml/2006/ole">
                <mc:AlternateContent xmlns:mc="http://schemas.openxmlformats.org/markup-compatibility/2006">
                  <mc:Choice xmlns:v="urn:schemas-microsoft-com:vml" Requires="v">
                    <p:oleObj spid="_x0000_s310924" name="Clip" r:id="rId20" imgW="819000" imgH="847800" progId="">
                      <p:embed/>
                    </p:oleObj>
                  </mc:Choice>
                  <mc:Fallback>
                    <p:oleObj name="Clip" r:id="rId20" imgW="819000" imgH="847800" progId="">
                      <p:embed/>
                      <p:pic>
                        <p:nvPicPr>
                          <p:cNvPr id="0" name="Object 71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70" y="1518"/>
                            <a:ext cx="272" cy="282"/>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graphicFrame>
            <p:nvGraphicFramePr>
              <p:cNvPr id="2056" name="Object 712"/>
              <p:cNvGraphicFramePr>
                <a:graphicFrameLocks noChangeAspect="1"/>
              </p:cNvGraphicFramePr>
              <p:nvPr/>
            </p:nvGraphicFramePr>
            <p:xfrm>
              <a:off x="2913" y="1602"/>
              <a:ext cx="249" cy="236"/>
            </p:xfrm>
            <a:graphic>
              <a:graphicData uri="http://schemas.openxmlformats.org/presentationml/2006/ole">
                <mc:AlternateContent xmlns:mc="http://schemas.openxmlformats.org/markup-compatibility/2006">
                  <mc:Choice xmlns:v="urn:schemas-microsoft-com:vml" Requires="v">
                    <p:oleObj spid="_x0000_s310925" name="Clip" r:id="rId21" imgW="1266840" imgH="1200240" progId="">
                      <p:embed/>
                    </p:oleObj>
                  </mc:Choice>
                  <mc:Fallback>
                    <p:oleObj name="Clip" r:id="rId21" imgW="1266840" imgH="1200240" progId="">
                      <p:embed/>
                      <p:pic>
                        <p:nvPicPr>
                          <p:cNvPr id="0" name="Object 71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913" y="1602"/>
                            <a:ext cx="249" cy="236"/>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grpSp>
        <p:grpSp>
          <p:nvGrpSpPr>
            <p:cNvPr id="2250" name="Group 713"/>
            <p:cNvGrpSpPr>
              <a:grpSpLocks/>
            </p:cNvGrpSpPr>
            <p:nvPr/>
          </p:nvGrpSpPr>
          <p:grpSpPr bwMode="auto">
            <a:xfrm>
              <a:off x="569" y="3419"/>
              <a:ext cx="131" cy="258"/>
              <a:chOff x="4180" y="783"/>
              <a:chExt cx="150" cy="307"/>
            </a:xfrm>
          </p:grpSpPr>
          <p:sp>
            <p:nvSpPr>
              <p:cNvPr id="2252" name="AutoShape 714"/>
              <p:cNvSpPr>
                <a:spLocks noChangeArrowheads="1"/>
              </p:cNvSpPr>
              <p:nvPr/>
            </p:nvSpPr>
            <p:spPr bwMode="auto">
              <a:xfrm>
                <a:off x="4180" y="1019"/>
                <a:ext cx="150" cy="71"/>
              </a:xfrm>
              <a:prstGeom prst="parallelogram">
                <a:avLst>
                  <a:gd name="adj" fmla="val 81387"/>
                </a:avLst>
              </a:prstGeom>
              <a:solidFill>
                <a:srgbClr val="33CCCC"/>
              </a:solidFill>
              <a:ln w="9525">
                <a:noFill/>
                <a:miter lim="800000"/>
                <a:headEnd/>
                <a:tailEnd/>
              </a:ln>
            </p:spPr>
            <p:txBody>
              <a:bodyPr wrap="none" anchor="ctr"/>
              <a:lstStyle/>
              <a:p>
                <a:endParaRPr lang="en-US"/>
              </a:p>
            </p:txBody>
          </p:sp>
          <p:sp>
            <p:nvSpPr>
              <p:cNvPr id="2253" name="Rectangle 715"/>
              <p:cNvSpPr>
                <a:spLocks noChangeArrowheads="1"/>
              </p:cNvSpPr>
              <p:nvPr/>
            </p:nvSpPr>
            <p:spPr bwMode="auto">
              <a:xfrm>
                <a:off x="4256" y="785"/>
                <a:ext cx="69" cy="236"/>
              </a:xfrm>
              <a:prstGeom prst="rect">
                <a:avLst/>
              </a:prstGeom>
              <a:solidFill>
                <a:srgbClr val="33CCCC"/>
              </a:solidFill>
              <a:ln w="9525">
                <a:noFill/>
                <a:miter lim="800000"/>
                <a:headEnd/>
                <a:tailEnd/>
              </a:ln>
            </p:spPr>
            <p:txBody>
              <a:bodyPr wrap="none" anchor="ctr"/>
              <a:lstStyle/>
              <a:p>
                <a:endParaRPr lang="en-US"/>
              </a:p>
            </p:txBody>
          </p:sp>
          <p:sp>
            <p:nvSpPr>
              <p:cNvPr id="2254" name="Rectangle 716"/>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p:spPr>
            <p:txBody>
              <a:bodyPr wrap="none" anchor="ctr"/>
              <a:lstStyle/>
              <a:p>
                <a:endParaRPr lang="en-US"/>
              </a:p>
            </p:txBody>
          </p:sp>
          <p:sp>
            <p:nvSpPr>
              <p:cNvPr id="2255" name="AutoShape 717"/>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p:spPr>
            <p:txBody>
              <a:bodyPr wrap="none" anchor="ctr"/>
              <a:lstStyle/>
              <a:p>
                <a:endParaRPr lang="en-US"/>
              </a:p>
            </p:txBody>
          </p:sp>
          <p:sp>
            <p:nvSpPr>
              <p:cNvPr id="2256" name="Line 718"/>
              <p:cNvSpPr>
                <a:spLocks noChangeShapeType="1"/>
              </p:cNvSpPr>
              <p:nvPr/>
            </p:nvSpPr>
            <p:spPr bwMode="auto">
              <a:xfrm>
                <a:off x="4330" y="788"/>
                <a:ext cx="0" cy="231"/>
              </a:xfrm>
              <a:prstGeom prst="line">
                <a:avLst/>
              </a:prstGeom>
              <a:noFill/>
              <a:ln w="9525">
                <a:solidFill>
                  <a:schemeClr val="tx1"/>
                </a:solidFill>
                <a:round/>
                <a:headEnd/>
                <a:tailEnd/>
              </a:ln>
            </p:spPr>
            <p:txBody>
              <a:bodyPr wrap="none" anchor="ctr"/>
              <a:lstStyle/>
              <a:p>
                <a:endParaRPr lang="en-US"/>
              </a:p>
            </p:txBody>
          </p:sp>
          <p:sp>
            <p:nvSpPr>
              <p:cNvPr id="2257" name="Line 719"/>
              <p:cNvSpPr>
                <a:spLocks noChangeShapeType="1"/>
              </p:cNvSpPr>
              <p:nvPr/>
            </p:nvSpPr>
            <p:spPr bwMode="auto">
              <a:xfrm flipH="1">
                <a:off x="4276" y="1019"/>
                <a:ext cx="54" cy="69"/>
              </a:xfrm>
              <a:prstGeom prst="line">
                <a:avLst/>
              </a:prstGeom>
              <a:noFill/>
              <a:ln w="9525">
                <a:solidFill>
                  <a:schemeClr val="tx1"/>
                </a:solidFill>
                <a:round/>
                <a:headEnd/>
                <a:tailEnd/>
              </a:ln>
            </p:spPr>
            <p:txBody>
              <a:bodyPr wrap="none" anchor="ctr"/>
              <a:lstStyle/>
              <a:p>
                <a:endParaRPr lang="en-US"/>
              </a:p>
            </p:txBody>
          </p:sp>
          <p:sp>
            <p:nvSpPr>
              <p:cNvPr id="2258" name="Rectangle 720"/>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p:spPr>
            <p:txBody>
              <a:bodyPr wrap="none" anchor="ctr"/>
              <a:lstStyle/>
              <a:p>
                <a:endParaRPr lang="en-US"/>
              </a:p>
            </p:txBody>
          </p:sp>
          <p:sp>
            <p:nvSpPr>
              <p:cNvPr id="2259" name="Rectangle 721"/>
              <p:cNvSpPr>
                <a:spLocks noChangeArrowheads="1"/>
              </p:cNvSpPr>
              <p:nvPr/>
            </p:nvSpPr>
            <p:spPr bwMode="auto">
              <a:xfrm>
                <a:off x="4202" y="924"/>
                <a:ext cx="48" cy="48"/>
              </a:xfrm>
              <a:prstGeom prst="rect">
                <a:avLst/>
              </a:prstGeom>
              <a:solidFill>
                <a:schemeClr val="bg1"/>
              </a:solidFill>
              <a:ln w="9525">
                <a:noFill/>
                <a:miter lim="800000"/>
                <a:headEnd/>
                <a:tailEnd/>
              </a:ln>
            </p:spPr>
            <p:txBody>
              <a:bodyPr wrap="none" anchor="ctr"/>
              <a:lstStyle/>
              <a:p>
                <a:endParaRPr lang="en-US"/>
              </a:p>
            </p:txBody>
          </p:sp>
        </p:grpSp>
      </p:grpSp>
      <p:sp>
        <p:nvSpPr>
          <p:cNvPr id="2162" name="Line 722"/>
          <p:cNvSpPr>
            <a:spLocks noChangeShapeType="1"/>
          </p:cNvSpPr>
          <p:nvPr/>
        </p:nvSpPr>
        <p:spPr bwMode="auto">
          <a:xfrm flipH="1">
            <a:off x="2049463" y="3522663"/>
            <a:ext cx="3175" cy="144462"/>
          </a:xfrm>
          <a:prstGeom prst="line">
            <a:avLst/>
          </a:prstGeom>
          <a:noFill/>
          <a:ln w="9525">
            <a:solidFill>
              <a:schemeClr val="bg2"/>
            </a:solidFill>
            <a:round/>
            <a:headEnd/>
            <a:tailEnd/>
          </a:ln>
        </p:spPr>
        <p:txBody>
          <a:bodyPr/>
          <a:lstStyle/>
          <a:p>
            <a:endParaRPr lang="en-US"/>
          </a:p>
        </p:txBody>
      </p:sp>
      <p:sp>
        <p:nvSpPr>
          <p:cNvPr id="2163" name="Line 723"/>
          <p:cNvSpPr>
            <a:spLocks noChangeShapeType="1"/>
          </p:cNvSpPr>
          <p:nvPr/>
        </p:nvSpPr>
        <p:spPr bwMode="auto">
          <a:xfrm flipV="1">
            <a:off x="3346450" y="2505075"/>
            <a:ext cx="123825" cy="87313"/>
          </a:xfrm>
          <a:prstGeom prst="line">
            <a:avLst/>
          </a:prstGeom>
          <a:noFill/>
          <a:ln w="9525">
            <a:solidFill>
              <a:schemeClr val="bg2"/>
            </a:solidFill>
            <a:round/>
            <a:headEnd/>
            <a:tailEnd/>
          </a:ln>
        </p:spPr>
        <p:txBody>
          <a:bodyPr/>
          <a:lstStyle/>
          <a:p>
            <a:endParaRPr lang="en-US"/>
          </a:p>
        </p:txBody>
      </p:sp>
      <p:sp>
        <p:nvSpPr>
          <p:cNvPr id="2164" name="Line 724"/>
          <p:cNvSpPr>
            <a:spLocks noChangeShapeType="1"/>
          </p:cNvSpPr>
          <p:nvPr/>
        </p:nvSpPr>
        <p:spPr bwMode="auto">
          <a:xfrm>
            <a:off x="3173413" y="2678113"/>
            <a:ext cx="0" cy="82550"/>
          </a:xfrm>
          <a:prstGeom prst="line">
            <a:avLst/>
          </a:prstGeom>
          <a:noFill/>
          <a:ln w="9525">
            <a:solidFill>
              <a:schemeClr val="bg2"/>
            </a:solidFill>
            <a:round/>
            <a:headEnd/>
            <a:tailEnd/>
          </a:ln>
        </p:spPr>
        <p:txBody>
          <a:bodyPr/>
          <a:lstStyle/>
          <a:p>
            <a:endParaRPr lang="en-US"/>
          </a:p>
        </p:txBody>
      </p:sp>
      <p:sp>
        <p:nvSpPr>
          <p:cNvPr id="2165" name="Line 725"/>
          <p:cNvSpPr>
            <a:spLocks noChangeShapeType="1"/>
          </p:cNvSpPr>
          <p:nvPr/>
        </p:nvSpPr>
        <p:spPr bwMode="auto">
          <a:xfrm flipV="1">
            <a:off x="3357563" y="2574925"/>
            <a:ext cx="263525" cy="288925"/>
          </a:xfrm>
          <a:prstGeom prst="line">
            <a:avLst/>
          </a:prstGeom>
          <a:noFill/>
          <a:ln w="9525">
            <a:solidFill>
              <a:schemeClr val="bg2"/>
            </a:solidFill>
            <a:round/>
            <a:headEnd/>
            <a:tailEnd/>
          </a:ln>
        </p:spPr>
        <p:txBody>
          <a:bodyPr/>
          <a:lstStyle/>
          <a:p>
            <a:endParaRPr lang="en-US"/>
          </a:p>
        </p:txBody>
      </p:sp>
      <p:sp>
        <p:nvSpPr>
          <p:cNvPr id="2166" name="Line 726"/>
          <p:cNvSpPr>
            <a:spLocks noChangeShapeType="1"/>
          </p:cNvSpPr>
          <p:nvPr/>
        </p:nvSpPr>
        <p:spPr bwMode="auto">
          <a:xfrm>
            <a:off x="3709988" y="2573338"/>
            <a:ext cx="0" cy="196850"/>
          </a:xfrm>
          <a:prstGeom prst="line">
            <a:avLst/>
          </a:prstGeom>
          <a:noFill/>
          <a:ln w="9525">
            <a:solidFill>
              <a:schemeClr val="bg2"/>
            </a:solidFill>
            <a:round/>
            <a:headEnd/>
            <a:tailEnd/>
          </a:ln>
        </p:spPr>
        <p:txBody>
          <a:bodyPr/>
          <a:lstStyle/>
          <a:p>
            <a:endParaRPr lang="en-US"/>
          </a:p>
        </p:txBody>
      </p:sp>
      <p:sp>
        <p:nvSpPr>
          <p:cNvPr id="2167" name="Line 727"/>
          <p:cNvSpPr>
            <a:spLocks noChangeShapeType="1"/>
          </p:cNvSpPr>
          <p:nvPr/>
        </p:nvSpPr>
        <p:spPr bwMode="auto">
          <a:xfrm>
            <a:off x="3363913" y="2879725"/>
            <a:ext cx="188912" cy="0"/>
          </a:xfrm>
          <a:prstGeom prst="line">
            <a:avLst/>
          </a:prstGeom>
          <a:noFill/>
          <a:ln w="9525">
            <a:solidFill>
              <a:schemeClr val="bg2"/>
            </a:solidFill>
            <a:round/>
            <a:headEnd/>
            <a:tailEnd/>
          </a:ln>
        </p:spPr>
        <p:txBody>
          <a:bodyPr/>
          <a:lstStyle/>
          <a:p>
            <a:endParaRPr lang="en-US"/>
          </a:p>
        </p:txBody>
      </p:sp>
      <p:sp>
        <p:nvSpPr>
          <p:cNvPr id="2168" name="Line 728"/>
          <p:cNvSpPr>
            <a:spLocks noChangeShapeType="1"/>
          </p:cNvSpPr>
          <p:nvPr/>
        </p:nvSpPr>
        <p:spPr bwMode="auto">
          <a:xfrm flipV="1">
            <a:off x="1658938" y="3746500"/>
            <a:ext cx="168275" cy="3175"/>
          </a:xfrm>
          <a:prstGeom prst="line">
            <a:avLst/>
          </a:prstGeom>
          <a:noFill/>
          <a:ln w="9525">
            <a:solidFill>
              <a:schemeClr val="bg2"/>
            </a:solidFill>
            <a:round/>
            <a:headEnd/>
            <a:tailEnd/>
          </a:ln>
        </p:spPr>
        <p:txBody>
          <a:bodyPr/>
          <a:lstStyle/>
          <a:p>
            <a:endParaRPr lang="en-US"/>
          </a:p>
        </p:txBody>
      </p:sp>
      <p:sp>
        <p:nvSpPr>
          <p:cNvPr id="2169" name="Line 729"/>
          <p:cNvSpPr>
            <a:spLocks noChangeShapeType="1"/>
          </p:cNvSpPr>
          <p:nvPr/>
        </p:nvSpPr>
        <p:spPr bwMode="auto">
          <a:xfrm flipV="1">
            <a:off x="3778250" y="2273300"/>
            <a:ext cx="238125" cy="168275"/>
          </a:xfrm>
          <a:prstGeom prst="line">
            <a:avLst/>
          </a:prstGeom>
          <a:noFill/>
          <a:ln w="9525">
            <a:solidFill>
              <a:schemeClr val="bg2"/>
            </a:solidFill>
            <a:round/>
            <a:headEnd/>
            <a:tailEnd/>
          </a:ln>
        </p:spPr>
        <p:txBody>
          <a:bodyPr/>
          <a:lstStyle/>
          <a:p>
            <a:endParaRPr lang="en-US"/>
          </a:p>
        </p:txBody>
      </p:sp>
      <p:sp>
        <p:nvSpPr>
          <p:cNvPr id="2170" name="Line 730"/>
          <p:cNvSpPr>
            <a:spLocks noChangeShapeType="1"/>
          </p:cNvSpPr>
          <p:nvPr/>
        </p:nvSpPr>
        <p:spPr bwMode="auto">
          <a:xfrm>
            <a:off x="3917950" y="2870200"/>
            <a:ext cx="177800" cy="0"/>
          </a:xfrm>
          <a:prstGeom prst="line">
            <a:avLst/>
          </a:prstGeom>
          <a:noFill/>
          <a:ln w="9525">
            <a:solidFill>
              <a:schemeClr val="bg2"/>
            </a:solidFill>
            <a:round/>
            <a:headEnd/>
            <a:tailEnd/>
          </a:ln>
        </p:spPr>
        <p:txBody>
          <a:bodyPr/>
          <a:lstStyle/>
          <a:p>
            <a:endParaRPr lang="en-US"/>
          </a:p>
        </p:txBody>
      </p:sp>
      <p:sp>
        <p:nvSpPr>
          <p:cNvPr id="2171" name="Line 731"/>
          <p:cNvSpPr>
            <a:spLocks noChangeShapeType="1"/>
          </p:cNvSpPr>
          <p:nvPr/>
        </p:nvSpPr>
        <p:spPr bwMode="auto">
          <a:xfrm flipH="1">
            <a:off x="3063875" y="2946400"/>
            <a:ext cx="98425" cy="704850"/>
          </a:xfrm>
          <a:prstGeom prst="line">
            <a:avLst/>
          </a:prstGeom>
          <a:noFill/>
          <a:ln w="9525">
            <a:solidFill>
              <a:schemeClr val="bg2"/>
            </a:solidFill>
            <a:round/>
            <a:headEnd/>
            <a:tailEnd/>
          </a:ln>
        </p:spPr>
        <p:txBody>
          <a:bodyPr/>
          <a:lstStyle/>
          <a:p>
            <a:endParaRPr lang="en-US"/>
          </a:p>
        </p:txBody>
      </p:sp>
      <p:sp>
        <p:nvSpPr>
          <p:cNvPr id="2172" name="Line 732"/>
          <p:cNvSpPr>
            <a:spLocks noChangeShapeType="1"/>
          </p:cNvSpPr>
          <p:nvPr/>
        </p:nvSpPr>
        <p:spPr bwMode="auto">
          <a:xfrm flipH="1">
            <a:off x="3654425" y="2946400"/>
            <a:ext cx="111125" cy="727075"/>
          </a:xfrm>
          <a:prstGeom prst="line">
            <a:avLst/>
          </a:prstGeom>
          <a:noFill/>
          <a:ln w="9525">
            <a:solidFill>
              <a:schemeClr val="bg2"/>
            </a:solidFill>
            <a:round/>
            <a:headEnd/>
            <a:tailEnd/>
          </a:ln>
        </p:spPr>
        <p:txBody>
          <a:bodyPr/>
          <a:lstStyle/>
          <a:p>
            <a:endParaRPr lang="en-US"/>
          </a:p>
        </p:txBody>
      </p:sp>
      <p:grpSp>
        <p:nvGrpSpPr>
          <p:cNvPr id="2251" name="Group 733"/>
          <p:cNvGrpSpPr>
            <a:grpSpLocks/>
          </p:cNvGrpSpPr>
          <p:nvPr/>
        </p:nvGrpSpPr>
        <p:grpSpPr bwMode="auto">
          <a:xfrm>
            <a:off x="2706688" y="4564063"/>
            <a:ext cx="501650" cy="234950"/>
            <a:chOff x="4701" y="2996"/>
            <a:chExt cx="316" cy="148"/>
          </a:xfrm>
        </p:grpSpPr>
        <p:sp>
          <p:nvSpPr>
            <p:cNvPr id="2231" name="Oval 734"/>
            <p:cNvSpPr>
              <a:spLocks noChangeArrowheads="1"/>
            </p:cNvSpPr>
            <p:nvPr/>
          </p:nvSpPr>
          <p:spPr bwMode="auto">
            <a:xfrm>
              <a:off x="4704" y="3062"/>
              <a:ext cx="313" cy="82"/>
            </a:xfrm>
            <a:prstGeom prst="ellipse">
              <a:avLst/>
            </a:prstGeom>
            <a:solidFill>
              <a:srgbClr val="DDDDDD"/>
            </a:solidFill>
            <a:ln w="12700">
              <a:solidFill>
                <a:schemeClr val="folHlink"/>
              </a:solidFill>
              <a:round/>
              <a:headEnd/>
              <a:tailEnd/>
            </a:ln>
          </p:spPr>
          <p:txBody>
            <a:bodyPr wrap="none" anchor="ctr"/>
            <a:lstStyle/>
            <a:p>
              <a:endParaRPr lang="en-US"/>
            </a:p>
          </p:txBody>
        </p:sp>
        <p:sp>
          <p:nvSpPr>
            <p:cNvPr id="2232" name="Line 735"/>
            <p:cNvSpPr>
              <a:spLocks noChangeShapeType="1"/>
            </p:cNvSpPr>
            <p:nvPr/>
          </p:nvSpPr>
          <p:spPr bwMode="auto">
            <a:xfrm>
              <a:off x="4704" y="3055"/>
              <a:ext cx="0" cy="51"/>
            </a:xfrm>
            <a:prstGeom prst="line">
              <a:avLst/>
            </a:prstGeom>
            <a:noFill/>
            <a:ln w="12700">
              <a:solidFill>
                <a:schemeClr val="folHlink"/>
              </a:solidFill>
              <a:round/>
              <a:headEnd/>
              <a:tailEnd/>
            </a:ln>
          </p:spPr>
          <p:txBody>
            <a:bodyPr wrap="none" anchor="ctr"/>
            <a:lstStyle/>
            <a:p>
              <a:endParaRPr lang="en-US"/>
            </a:p>
          </p:txBody>
        </p:sp>
        <p:sp>
          <p:nvSpPr>
            <p:cNvPr id="2233" name="Line 736"/>
            <p:cNvSpPr>
              <a:spLocks noChangeShapeType="1"/>
            </p:cNvSpPr>
            <p:nvPr/>
          </p:nvSpPr>
          <p:spPr bwMode="auto">
            <a:xfrm>
              <a:off x="5017" y="3055"/>
              <a:ext cx="0" cy="51"/>
            </a:xfrm>
            <a:prstGeom prst="line">
              <a:avLst/>
            </a:prstGeom>
            <a:noFill/>
            <a:ln w="12700">
              <a:solidFill>
                <a:schemeClr val="folHlink"/>
              </a:solidFill>
              <a:round/>
              <a:headEnd/>
              <a:tailEnd/>
            </a:ln>
          </p:spPr>
          <p:txBody>
            <a:bodyPr wrap="none" anchor="ctr"/>
            <a:lstStyle/>
            <a:p>
              <a:endParaRPr lang="en-US"/>
            </a:p>
          </p:txBody>
        </p:sp>
        <p:sp>
          <p:nvSpPr>
            <p:cNvPr id="2234" name="Rectangle 737"/>
            <p:cNvSpPr>
              <a:spLocks noChangeArrowheads="1"/>
            </p:cNvSpPr>
            <p:nvPr/>
          </p:nvSpPr>
          <p:spPr bwMode="auto">
            <a:xfrm>
              <a:off x="4704" y="3055"/>
              <a:ext cx="310" cy="50"/>
            </a:xfrm>
            <a:prstGeom prst="rect">
              <a:avLst/>
            </a:prstGeom>
            <a:solidFill>
              <a:srgbClr val="DDDDDD"/>
            </a:solidFill>
            <a:ln w="12700">
              <a:noFill/>
              <a:miter lim="800000"/>
              <a:headEnd/>
              <a:tailEnd/>
            </a:ln>
          </p:spPr>
          <p:txBody>
            <a:bodyPr wrap="none" anchor="ctr"/>
            <a:lstStyle/>
            <a:p>
              <a:pPr algn="ctr">
                <a:spcBef>
                  <a:spcPct val="0"/>
                </a:spcBef>
                <a:buClrTx/>
                <a:buSzTx/>
                <a:buFontTx/>
                <a:buNone/>
              </a:pPr>
              <a:endParaRPr lang="en-US">
                <a:latin typeface="Times New Roman" pitchFamily="18" charset="0"/>
              </a:endParaRPr>
            </a:p>
          </p:txBody>
        </p:sp>
        <p:sp>
          <p:nvSpPr>
            <p:cNvPr id="2235" name="Oval 738"/>
            <p:cNvSpPr>
              <a:spLocks noChangeArrowheads="1"/>
            </p:cNvSpPr>
            <p:nvPr/>
          </p:nvSpPr>
          <p:spPr bwMode="auto">
            <a:xfrm>
              <a:off x="4701" y="2996"/>
              <a:ext cx="313" cy="96"/>
            </a:xfrm>
            <a:prstGeom prst="ellipse">
              <a:avLst/>
            </a:prstGeom>
            <a:solidFill>
              <a:srgbClr val="DDDDDD"/>
            </a:solidFill>
            <a:ln w="12700">
              <a:solidFill>
                <a:schemeClr val="folHlink"/>
              </a:solidFill>
              <a:round/>
              <a:headEnd/>
              <a:tailEnd/>
            </a:ln>
          </p:spPr>
          <p:txBody>
            <a:bodyPr wrap="none" anchor="ctr"/>
            <a:lstStyle/>
            <a:p>
              <a:endParaRPr lang="en-US"/>
            </a:p>
          </p:txBody>
        </p:sp>
        <p:grpSp>
          <p:nvGrpSpPr>
            <p:cNvPr id="2276" name="Group 739"/>
            <p:cNvGrpSpPr>
              <a:grpSpLocks/>
            </p:cNvGrpSpPr>
            <p:nvPr/>
          </p:nvGrpSpPr>
          <p:grpSpPr bwMode="auto">
            <a:xfrm>
              <a:off x="4776" y="3017"/>
              <a:ext cx="156" cy="56"/>
              <a:chOff x="2848" y="848"/>
              <a:chExt cx="140" cy="98"/>
            </a:xfrm>
          </p:grpSpPr>
          <p:sp>
            <p:nvSpPr>
              <p:cNvPr id="2241" name="Line 740"/>
              <p:cNvSpPr>
                <a:spLocks noChangeShapeType="1"/>
              </p:cNvSpPr>
              <p:nvPr/>
            </p:nvSpPr>
            <p:spPr bwMode="auto">
              <a:xfrm flipV="1">
                <a:off x="2848" y="848"/>
                <a:ext cx="50" cy="2"/>
              </a:xfrm>
              <a:prstGeom prst="line">
                <a:avLst/>
              </a:prstGeom>
              <a:noFill/>
              <a:ln w="28575">
                <a:solidFill>
                  <a:schemeClr val="bg2"/>
                </a:solidFill>
                <a:round/>
                <a:headEnd/>
                <a:tailEnd/>
              </a:ln>
            </p:spPr>
            <p:txBody>
              <a:bodyPr wrap="none" anchor="ctr"/>
              <a:lstStyle/>
              <a:p>
                <a:endParaRPr lang="en-US"/>
              </a:p>
            </p:txBody>
          </p:sp>
          <p:sp>
            <p:nvSpPr>
              <p:cNvPr id="2242" name="Line 741"/>
              <p:cNvSpPr>
                <a:spLocks noChangeShapeType="1"/>
              </p:cNvSpPr>
              <p:nvPr/>
            </p:nvSpPr>
            <p:spPr bwMode="auto">
              <a:xfrm>
                <a:off x="2944" y="946"/>
                <a:ext cx="44" cy="0"/>
              </a:xfrm>
              <a:prstGeom prst="line">
                <a:avLst/>
              </a:prstGeom>
              <a:noFill/>
              <a:ln w="28575">
                <a:solidFill>
                  <a:schemeClr val="bg2"/>
                </a:solidFill>
                <a:round/>
                <a:headEnd/>
                <a:tailEnd/>
              </a:ln>
            </p:spPr>
            <p:txBody>
              <a:bodyPr wrap="none" anchor="ctr"/>
              <a:lstStyle/>
              <a:p>
                <a:endParaRPr lang="en-US"/>
              </a:p>
            </p:txBody>
          </p:sp>
          <p:sp>
            <p:nvSpPr>
              <p:cNvPr id="2243" name="Line 742"/>
              <p:cNvSpPr>
                <a:spLocks noChangeShapeType="1"/>
              </p:cNvSpPr>
              <p:nvPr/>
            </p:nvSpPr>
            <p:spPr bwMode="auto">
              <a:xfrm>
                <a:off x="2894" y="850"/>
                <a:ext cx="52" cy="96"/>
              </a:xfrm>
              <a:prstGeom prst="line">
                <a:avLst/>
              </a:prstGeom>
              <a:noFill/>
              <a:ln w="28575">
                <a:solidFill>
                  <a:schemeClr val="bg2"/>
                </a:solidFill>
                <a:round/>
                <a:headEnd/>
                <a:tailEnd/>
              </a:ln>
            </p:spPr>
            <p:txBody>
              <a:bodyPr wrap="none" anchor="ctr"/>
              <a:lstStyle/>
              <a:p>
                <a:endParaRPr lang="en-US"/>
              </a:p>
            </p:txBody>
          </p:sp>
        </p:grpSp>
        <p:grpSp>
          <p:nvGrpSpPr>
            <p:cNvPr id="2277" name="Group 743"/>
            <p:cNvGrpSpPr>
              <a:grpSpLocks/>
            </p:cNvGrpSpPr>
            <p:nvPr/>
          </p:nvGrpSpPr>
          <p:grpSpPr bwMode="auto">
            <a:xfrm flipV="1">
              <a:off x="4776" y="3016"/>
              <a:ext cx="156" cy="56"/>
              <a:chOff x="2848" y="848"/>
              <a:chExt cx="140" cy="98"/>
            </a:xfrm>
          </p:grpSpPr>
          <p:sp>
            <p:nvSpPr>
              <p:cNvPr id="2238" name="Line 744"/>
              <p:cNvSpPr>
                <a:spLocks noChangeShapeType="1"/>
              </p:cNvSpPr>
              <p:nvPr/>
            </p:nvSpPr>
            <p:spPr bwMode="auto">
              <a:xfrm flipV="1">
                <a:off x="2848" y="848"/>
                <a:ext cx="50" cy="2"/>
              </a:xfrm>
              <a:prstGeom prst="line">
                <a:avLst/>
              </a:prstGeom>
              <a:noFill/>
              <a:ln w="28575">
                <a:solidFill>
                  <a:schemeClr val="bg2"/>
                </a:solidFill>
                <a:round/>
                <a:headEnd/>
                <a:tailEnd/>
              </a:ln>
            </p:spPr>
            <p:txBody>
              <a:bodyPr wrap="none" anchor="ctr"/>
              <a:lstStyle/>
              <a:p>
                <a:endParaRPr lang="en-US"/>
              </a:p>
            </p:txBody>
          </p:sp>
          <p:sp>
            <p:nvSpPr>
              <p:cNvPr id="2239" name="Line 745"/>
              <p:cNvSpPr>
                <a:spLocks noChangeShapeType="1"/>
              </p:cNvSpPr>
              <p:nvPr/>
            </p:nvSpPr>
            <p:spPr bwMode="auto">
              <a:xfrm>
                <a:off x="2944" y="946"/>
                <a:ext cx="44" cy="0"/>
              </a:xfrm>
              <a:prstGeom prst="line">
                <a:avLst/>
              </a:prstGeom>
              <a:noFill/>
              <a:ln w="28575">
                <a:solidFill>
                  <a:schemeClr val="bg2"/>
                </a:solidFill>
                <a:round/>
                <a:headEnd/>
                <a:tailEnd/>
              </a:ln>
            </p:spPr>
            <p:txBody>
              <a:bodyPr wrap="none" anchor="ctr"/>
              <a:lstStyle/>
              <a:p>
                <a:endParaRPr lang="en-US"/>
              </a:p>
            </p:txBody>
          </p:sp>
          <p:sp>
            <p:nvSpPr>
              <p:cNvPr id="2240" name="Line 746"/>
              <p:cNvSpPr>
                <a:spLocks noChangeShapeType="1"/>
              </p:cNvSpPr>
              <p:nvPr/>
            </p:nvSpPr>
            <p:spPr bwMode="auto">
              <a:xfrm>
                <a:off x="2894" y="850"/>
                <a:ext cx="52" cy="96"/>
              </a:xfrm>
              <a:prstGeom prst="line">
                <a:avLst/>
              </a:prstGeom>
              <a:noFill/>
              <a:ln w="28575">
                <a:solidFill>
                  <a:schemeClr val="bg2"/>
                </a:solidFill>
                <a:round/>
                <a:headEnd/>
                <a:tailEnd/>
              </a:ln>
            </p:spPr>
            <p:txBody>
              <a:bodyPr wrap="none" anchor="ctr"/>
              <a:lstStyle/>
              <a:p>
                <a:endParaRPr lang="en-US"/>
              </a:p>
            </p:txBody>
          </p:sp>
        </p:grpSp>
      </p:grpSp>
      <p:grpSp>
        <p:nvGrpSpPr>
          <p:cNvPr id="2289" name="Group 747"/>
          <p:cNvGrpSpPr>
            <a:grpSpLocks/>
          </p:cNvGrpSpPr>
          <p:nvPr/>
        </p:nvGrpSpPr>
        <p:grpSpPr bwMode="auto">
          <a:xfrm>
            <a:off x="2041525" y="4865688"/>
            <a:ext cx="501650" cy="234950"/>
            <a:chOff x="4701" y="2996"/>
            <a:chExt cx="316" cy="148"/>
          </a:xfrm>
        </p:grpSpPr>
        <p:sp>
          <p:nvSpPr>
            <p:cNvPr id="2218" name="Oval 748"/>
            <p:cNvSpPr>
              <a:spLocks noChangeArrowheads="1"/>
            </p:cNvSpPr>
            <p:nvPr/>
          </p:nvSpPr>
          <p:spPr bwMode="auto">
            <a:xfrm>
              <a:off x="4704" y="3062"/>
              <a:ext cx="313" cy="82"/>
            </a:xfrm>
            <a:prstGeom prst="ellipse">
              <a:avLst/>
            </a:prstGeom>
            <a:solidFill>
              <a:srgbClr val="DDDDDD"/>
            </a:solidFill>
            <a:ln w="12700">
              <a:solidFill>
                <a:schemeClr val="folHlink"/>
              </a:solidFill>
              <a:round/>
              <a:headEnd/>
              <a:tailEnd/>
            </a:ln>
          </p:spPr>
          <p:txBody>
            <a:bodyPr wrap="none" anchor="ctr"/>
            <a:lstStyle/>
            <a:p>
              <a:endParaRPr lang="en-US"/>
            </a:p>
          </p:txBody>
        </p:sp>
        <p:sp>
          <p:nvSpPr>
            <p:cNvPr id="2219" name="Line 749"/>
            <p:cNvSpPr>
              <a:spLocks noChangeShapeType="1"/>
            </p:cNvSpPr>
            <p:nvPr/>
          </p:nvSpPr>
          <p:spPr bwMode="auto">
            <a:xfrm>
              <a:off x="4704" y="3055"/>
              <a:ext cx="0" cy="51"/>
            </a:xfrm>
            <a:prstGeom prst="line">
              <a:avLst/>
            </a:prstGeom>
            <a:noFill/>
            <a:ln w="12700">
              <a:solidFill>
                <a:schemeClr val="folHlink"/>
              </a:solidFill>
              <a:round/>
              <a:headEnd/>
              <a:tailEnd/>
            </a:ln>
          </p:spPr>
          <p:txBody>
            <a:bodyPr wrap="none" anchor="ctr"/>
            <a:lstStyle/>
            <a:p>
              <a:endParaRPr lang="en-US"/>
            </a:p>
          </p:txBody>
        </p:sp>
        <p:sp>
          <p:nvSpPr>
            <p:cNvPr id="2220" name="Line 750"/>
            <p:cNvSpPr>
              <a:spLocks noChangeShapeType="1"/>
            </p:cNvSpPr>
            <p:nvPr/>
          </p:nvSpPr>
          <p:spPr bwMode="auto">
            <a:xfrm>
              <a:off x="5017" y="3055"/>
              <a:ext cx="0" cy="51"/>
            </a:xfrm>
            <a:prstGeom prst="line">
              <a:avLst/>
            </a:prstGeom>
            <a:noFill/>
            <a:ln w="12700">
              <a:solidFill>
                <a:schemeClr val="folHlink"/>
              </a:solidFill>
              <a:round/>
              <a:headEnd/>
              <a:tailEnd/>
            </a:ln>
          </p:spPr>
          <p:txBody>
            <a:bodyPr wrap="none" anchor="ctr"/>
            <a:lstStyle/>
            <a:p>
              <a:endParaRPr lang="en-US"/>
            </a:p>
          </p:txBody>
        </p:sp>
        <p:sp>
          <p:nvSpPr>
            <p:cNvPr id="2221" name="Rectangle 751"/>
            <p:cNvSpPr>
              <a:spLocks noChangeArrowheads="1"/>
            </p:cNvSpPr>
            <p:nvPr/>
          </p:nvSpPr>
          <p:spPr bwMode="auto">
            <a:xfrm>
              <a:off x="4704" y="3055"/>
              <a:ext cx="310" cy="50"/>
            </a:xfrm>
            <a:prstGeom prst="rect">
              <a:avLst/>
            </a:prstGeom>
            <a:solidFill>
              <a:srgbClr val="DDDDDD"/>
            </a:solidFill>
            <a:ln w="12700">
              <a:noFill/>
              <a:miter lim="800000"/>
              <a:headEnd/>
              <a:tailEnd/>
            </a:ln>
          </p:spPr>
          <p:txBody>
            <a:bodyPr wrap="none" anchor="ctr"/>
            <a:lstStyle/>
            <a:p>
              <a:pPr algn="ctr">
                <a:spcBef>
                  <a:spcPct val="0"/>
                </a:spcBef>
                <a:buClrTx/>
                <a:buSzTx/>
                <a:buFontTx/>
                <a:buNone/>
              </a:pPr>
              <a:endParaRPr lang="en-US">
                <a:latin typeface="Times New Roman" pitchFamily="18" charset="0"/>
              </a:endParaRPr>
            </a:p>
          </p:txBody>
        </p:sp>
        <p:sp>
          <p:nvSpPr>
            <p:cNvPr id="2222" name="Oval 752"/>
            <p:cNvSpPr>
              <a:spLocks noChangeArrowheads="1"/>
            </p:cNvSpPr>
            <p:nvPr/>
          </p:nvSpPr>
          <p:spPr bwMode="auto">
            <a:xfrm>
              <a:off x="4701" y="2996"/>
              <a:ext cx="313" cy="96"/>
            </a:xfrm>
            <a:prstGeom prst="ellipse">
              <a:avLst/>
            </a:prstGeom>
            <a:solidFill>
              <a:srgbClr val="DDDDDD"/>
            </a:solidFill>
            <a:ln w="12700">
              <a:solidFill>
                <a:schemeClr val="folHlink"/>
              </a:solidFill>
              <a:round/>
              <a:headEnd/>
              <a:tailEnd/>
            </a:ln>
          </p:spPr>
          <p:txBody>
            <a:bodyPr wrap="none" anchor="ctr"/>
            <a:lstStyle/>
            <a:p>
              <a:endParaRPr lang="en-US"/>
            </a:p>
          </p:txBody>
        </p:sp>
        <p:grpSp>
          <p:nvGrpSpPr>
            <p:cNvPr id="2290" name="Group 753"/>
            <p:cNvGrpSpPr>
              <a:grpSpLocks/>
            </p:cNvGrpSpPr>
            <p:nvPr/>
          </p:nvGrpSpPr>
          <p:grpSpPr bwMode="auto">
            <a:xfrm>
              <a:off x="4776" y="3017"/>
              <a:ext cx="156" cy="56"/>
              <a:chOff x="2848" y="848"/>
              <a:chExt cx="140" cy="98"/>
            </a:xfrm>
          </p:grpSpPr>
          <p:sp>
            <p:nvSpPr>
              <p:cNvPr id="2228" name="Line 754"/>
              <p:cNvSpPr>
                <a:spLocks noChangeShapeType="1"/>
              </p:cNvSpPr>
              <p:nvPr/>
            </p:nvSpPr>
            <p:spPr bwMode="auto">
              <a:xfrm flipV="1">
                <a:off x="2848" y="848"/>
                <a:ext cx="50" cy="2"/>
              </a:xfrm>
              <a:prstGeom prst="line">
                <a:avLst/>
              </a:prstGeom>
              <a:noFill/>
              <a:ln w="28575">
                <a:solidFill>
                  <a:schemeClr val="bg2"/>
                </a:solidFill>
                <a:round/>
                <a:headEnd/>
                <a:tailEnd/>
              </a:ln>
            </p:spPr>
            <p:txBody>
              <a:bodyPr wrap="none" anchor="ctr"/>
              <a:lstStyle/>
              <a:p>
                <a:endParaRPr lang="en-US"/>
              </a:p>
            </p:txBody>
          </p:sp>
          <p:sp>
            <p:nvSpPr>
              <p:cNvPr id="2229" name="Line 755"/>
              <p:cNvSpPr>
                <a:spLocks noChangeShapeType="1"/>
              </p:cNvSpPr>
              <p:nvPr/>
            </p:nvSpPr>
            <p:spPr bwMode="auto">
              <a:xfrm>
                <a:off x="2944" y="946"/>
                <a:ext cx="44" cy="0"/>
              </a:xfrm>
              <a:prstGeom prst="line">
                <a:avLst/>
              </a:prstGeom>
              <a:noFill/>
              <a:ln w="28575">
                <a:solidFill>
                  <a:schemeClr val="bg2"/>
                </a:solidFill>
                <a:round/>
                <a:headEnd/>
                <a:tailEnd/>
              </a:ln>
            </p:spPr>
            <p:txBody>
              <a:bodyPr wrap="none" anchor="ctr"/>
              <a:lstStyle/>
              <a:p>
                <a:endParaRPr lang="en-US"/>
              </a:p>
            </p:txBody>
          </p:sp>
          <p:sp>
            <p:nvSpPr>
              <p:cNvPr id="2230" name="Line 756"/>
              <p:cNvSpPr>
                <a:spLocks noChangeShapeType="1"/>
              </p:cNvSpPr>
              <p:nvPr/>
            </p:nvSpPr>
            <p:spPr bwMode="auto">
              <a:xfrm>
                <a:off x="2894" y="850"/>
                <a:ext cx="52" cy="96"/>
              </a:xfrm>
              <a:prstGeom prst="line">
                <a:avLst/>
              </a:prstGeom>
              <a:noFill/>
              <a:ln w="28575">
                <a:solidFill>
                  <a:schemeClr val="bg2"/>
                </a:solidFill>
                <a:round/>
                <a:headEnd/>
                <a:tailEnd/>
              </a:ln>
            </p:spPr>
            <p:txBody>
              <a:bodyPr wrap="none" anchor="ctr"/>
              <a:lstStyle/>
              <a:p>
                <a:endParaRPr lang="en-US"/>
              </a:p>
            </p:txBody>
          </p:sp>
        </p:grpSp>
        <p:grpSp>
          <p:nvGrpSpPr>
            <p:cNvPr id="2302" name="Group 757"/>
            <p:cNvGrpSpPr>
              <a:grpSpLocks/>
            </p:cNvGrpSpPr>
            <p:nvPr/>
          </p:nvGrpSpPr>
          <p:grpSpPr bwMode="auto">
            <a:xfrm flipV="1">
              <a:off x="4776" y="3016"/>
              <a:ext cx="156" cy="56"/>
              <a:chOff x="2848" y="848"/>
              <a:chExt cx="140" cy="98"/>
            </a:xfrm>
          </p:grpSpPr>
          <p:sp>
            <p:nvSpPr>
              <p:cNvPr id="2225" name="Line 758"/>
              <p:cNvSpPr>
                <a:spLocks noChangeShapeType="1"/>
              </p:cNvSpPr>
              <p:nvPr/>
            </p:nvSpPr>
            <p:spPr bwMode="auto">
              <a:xfrm flipV="1">
                <a:off x="2848" y="848"/>
                <a:ext cx="50" cy="2"/>
              </a:xfrm>
              <a:prstGeom prst="line">
                <a:avLst/>
              </a:prstGeom>
              <a:noFill/>
              <a:ln w="28575">
                <a:solidFill>
                  <a:schemeClr val="bg2"/>
                </a:solidFill>
                <a:round/>
                <a:headEnd/>
                <a:tailEnd/>
              </a:ln>
            </p:spPr>
            <p:txBody>
              <a:bodyPr wrap="none" anchor="ctr"/>
              <a:lstStyle/>
              <a:p>
                <a:endParaRPr lang="en-US"/>
              </a:p>
            </p:txBody>
          </p:sp>
          <p:sp>
            <p:nvSpPr>
              <p:cNvPr id="2226" name="Line 759"/>
              <p:cNvSpPr>
                <a:spLocks noChangeShapeType="1"/>
              </p:cNvSpPr>
              <p:nvPr/>
            </p:nvSpPr>
            <p:spPr bwMode="auto">
              <a:xfrm>
                <a:off x="2944" y="946"/>
                <a:ext cx="44" cy="0"/>
              </a:xfrm>
              <a:prstGeom prst="line">
                <a:avLst/>
              </a:prstGeom>
              <a:noFill/>
              <a:ln w="28575">
                <a:solidFill>
                  <a:schemeClr val="bg2"/>
                </a:solidFill>
                <a:round/>
                <a:headEnd/>
                <a:tailEnd/>
              </a:ln>
            </p:spPr>
            <p:txBody>
              <a:bodyPr wrap="none" anchor="ctr"/>
              <a:lstStyle/>
              <a:p>
                <a:endParaRPr lang="en-US"/>
              </a:p>
            </p:txBody>
          </p:sp>
          <p:sp>
            <p:nvSpPr>
              <p:cNvPr id="2227" name="Line 760"/>
              <p:cNvSpPr>
                <a:spLocks noChangeShapeType="1"/>
              </p:cNvSpPr>
              <p:nvPr/>
            </p:nvSpPr>
            <p:spPr bwMode="auto">
              <a:xfrm>
                <a:off x="2894" y="850"/>
                <a:ext cx="52" cy="96"/>
              </a:xfrm>
              <a:prstGeom prst="line">
                <a:avLst/>
              </a:prstGeom>
              <a:noFill/>
              <a:ln w="28575">
                <a:solidFill>
                  <a:schemeClr val="bg2"/>
                </a:solidFill>
                <a:round/>
                <a:headEnd/>
                <a:tailEnd/>
              </a:ln>
            </p:spPr>
            <p:txBody>
              <a:bodyPr wrap="none" anchor="ctr"/>
              <a:lstStyle/>
              <a:p>
                <a:endParaRPr lang="en-US"/>
              </a:p>
            </p:txBody>
          </p:sp>
        </p:grpSp>
      </p:grpSp>
      <p:grpSp>
        <p:nvGrpSpPr>
          <p:cNvPr id="2303" name="Group 761"/>
          <p:cNvGrpSpPr>
            <a:grpSpLocks/>
          </p:cNvGrpSpPr>
          <p:nvPr/>
        </p:nvGrpSpPr>
        <p:grpSpPr bwMode="auto">
          <a:xfrm>
            <a:off x="2871788" y="5051425"/>
            <a:ext cx="290512" cy="404813"/>
            <a:chOff x="4290" y="3130"/>
            <a:chExt cx="183" cy="255"/>
          </a:xfrm>
        </p:grpSpPr>
        <p:pic>
          <p:nvPicPr>
            <p:cNvPr id="2200" name="Picture 762" descr="31u_bnrz[1]"/>
            <p:cNvPicPr>
              <a:picLocks noChangeAspect="1" noChangeArrowheads="1"/>
            </p:cNvPicPr>
            <p:nvPr/>
          </p:nvPicPr>
          <p:blipFill>
            <a:blip r:embed="rId22" cstate="print"/>
            <a:srcRect/>
            <a:stretch>
              <a:fillRect/>
            </a:stretch>
          </p:blipFill>
          <p:spPr bwMode="auto">
            <a:xfrm>
              <a:off x="4343" y="3211"/>
              <a:ext cx="121" cy="174"/>
            </a:xfrm>
            <a:prstGeom prst="rect">
              <a:avLst/>
            </a:prstGeom>
            <a:solidFill>
              <a:srgbClr val="DDDDDD"/>
            </a:solidFill>
            <a:ln w="9525">
              <a:noFill/>
              <a:miter lim="800000"/>
              <a:headEnd/>
              <a:tailEnd/>
            </a:ln>
          </p:spPr>
        </p:pic>
        <p:sp>
          <p:nvSpPr>
            <p:cNvPr id="2201" name="Freeform 763"/>
            <p:cNvSpPr>
              <a:spLocks/>
            </p:cNvSpPr>
            <p:nvPr/>
          </p:nvSpPr>
          <p:spPr bwMode="auto">
            <a:xfrm>
              <a:off x="4339" y="3143"/>
              <a:ext cx="33" cy="39"/>
            </a:xfrm>
            <a:custGeom>
              <a:avLst/>
              <a:gdLst>
                <a:gd name="T0" fmla="*/ 70 w 199"/>
                <a:gd name="T1" fmla="*/ 29 h 232"/>
                <a:gd name="T2" fmla="*/ 55 w 199"/>
                <a:gd name="T3" fmla="*/ 39 h 232"/>
                <a:gd name="T4" fmla="*/ 42 w 199"/>
                <a:gd name="T5" fmla="*/ 50 h 232"/>
                <a:gd name="T6" fmla="*/ 30 w 199"/>
                <a:gd name="T7" fmla="*/ 63 h 232"/>
                <a:gd name="T8" fmla="*/ 20 w 199"/>
                <a:gd name="T9" fmla="*/ 77 h 232"/>
                <a:gd name="T10" fmla="*/ 12 w 199"/>
                <a:gd name="T11" fmla="*/ 91 h 232"/>
                <a:gd name="T12" fmla="*/ 6 w 199"/>
                <a:gd name="T13" fmla="*/ 108 h 232"/>
                <a:gd name="T14" fmla="*/ 2 w 199"/>
                <a:gd name="T15" fmla="*/ 125 h 232"/>
                <a:gd name="T16" fmla="*/ 0 w 199"/>
                <a:gd name="T17" fmla="*/ 142 h 232"/>
                <a:gd name="T18" fmla="*/ 2 w 199"/>
                <a:gd name="T19" fmla="*/ 166 h 232"/>
                <a:gd name="T20" fmla="*/ 12 w 199"/>
                <a:gd name="T21" fmla="*/ 186 h 232"/>
                <a:gd name="T22" fmla="*/ 26 w 199"/>
                <a:gd name="T23" fmla="*/ 203 h 232"/>
                <a:gd name="T24" fmla="*/ 45 w 199"/>
                <a:gd name="T25" fmla="*/ 216 h 232"/>
                <a:gd name="T26" fmla="*/ 66 w 199"/>
                <a:gd name="T27" fmla="*/ 226 h 232"/>
                <a:gd name="T28" fmla="*/ 88 w 199"/>
                <a:gd name="T29" fmla="*/ 230 h 232"/>
                <a:gd name="T30" fmla="*/ 111 w 199"/>
                <a:gd name="T31" fmla="*/ 232 h 232"/>
                <a:gd name="T32" fmla="*/ 134 w 199"/>
                <a:gd name="T33" fmla="*/ 228 h 232"/>
                <a:gd name="T34" fmla="*/ 138 w 199"/>
                <a:gd name="T35" fmla="*/ 228 h 232"/>
                <a:gd name="T36" fmla="*/ 143 w 199"/>
                <a:gd name="T37" fmla="*/ 226 h 232"/>
                <a:gd name="T38" fmla="*/ 147 w 199"/>
                <a:gd name="T39" fmla="*/ 222 h 232"/>
                <a:gd name="T40" fmla="*/ 148 w 199"/>
                <a:gd name="T41" fmla="*/ 218 h 232"/>
                <a:gd name="T42" fmla="*/ 145 w 199"/>
                <a:gd name="T43" fmla="*/ 212 h 232"/>
                <a:gd name="T44" fmla="*/ 141 w 199"/>
                <a:gd name="T45" fmla="*/ 207 h 232"/>
                <a:gd name="T46" fmla="*/ 135 w 199"/>
                <a:gd name="T47" fmla="*/ 203 h 232"/>
                <a:gd name="T48" fmla="*/ 129 w 199"/>
                <a:gd name="T49" fmla="*/ 201 h 232"/>
                <a:gd name="T50" fmla="*/ 117 w 199"/>
                <a:gd name="T51" fmla="*/ 197 h 232"/>
                <a:gd name="T52" fmla="*/ 105 w 199"/>
                <a:gd name="T53" fmla="*/ 195 h 232"/>
                <a:gd name="T54" fmla="*/ 94 w 199"/>
                <a:gd name="T55" fmla="*/ 193 h 232"/>
                <a:gd name="T56" fmla="*/ 83 w 199"/>
                <a:gd name="T57" fmla="*/ 190 h 232"/>
                <a:gd name="T58" fmla="*/ 73 w 199"/>
                <a:gd name="T59" fmla="*/ 187 h 232"/>
                <a:gd name="T60" fmla="*/ 62 w 199"/>
                <a:gd name="T61" fmla="*/ 182 h 232"/>
                <a:gd name="T62" fmla="*/ 53 w 199"/>
                <a:gd name="T63" fmla="*/ 176 h 232"/>
                <a:gd name="T64" fmla="*/ 43 w 199"/>
                <a:gd name="T65" fmla="*/ 167 h 232"/>
                <a:gd name="T66" fmla="*/ 40 w 199"/>
                <a:gd name="T67" fmla="*/ 128 h 232"/>
                <a:gd name="T68" fmla="*/ 49 w 199"/>
                <a:gd name="T69" fmla="*/ 96 h 232"/>
                <a:gd name="T70" fmla="*/ 68 w 199"/>
                <a:gd name="T71" fmla="*/ 71 h 232"/>
                <a:gd name="T72" fmla="*/ 94 w 199"/>
                <a:gd name="T73" fmla="*/ 50 h 232"/>
                <a:gd name="T74" fmla="*/ 122 w 199"/>
                <a:gd name="T75" fmla="*/ 34 h 232"/>
                <a:gd name="T76" fmla="*/ 151 w 199"/>
                <a:gd name="T77" fmla="*/ 21 h 232"/>
                <a:gd name="T78" fmla="*/ 178 w 199"/>
                <a:gd name="T79" fmla="*/ 12 h 232"/>
                <a:gd name="T80" fmla="*/ 199 w 199"/>
                <a:gd name="T81" fmla="*/ 4 h 232"/>
                <a:gd name="T82" fmla="*/ 186 w 199"/>
                <a:gd name="T83" fmla="*/ 1 h 232"/>
                <a:gd name="T84" fmla="*/ 172 w 199"/>
                <a:gd name="T85" fmla="*/ 0 h 232"/>
                <a:gd name="T86" fmla="*/ 156 w 199"/>
                <a:gd name="T87" fmla="*/ 2 h 232"/>
                <a:gd name="T88" fmla="*/ 138 w 199"/>
                <a:gd name="T89" fmla="*/ 4 h 232"/>
                <a:gd name="T90" fmla="*/ 121 w 199"/>
                <a:gd name="T91" fmla="*/ 10 h 232"/>
                <a:gd name="T92" fmla="*/ 103 w 199"/>
                <a:gd name="T93" fmla="*/ 16 h 232"/>
                <a:gd name="T94" fmla="*/ 86 w 199"/>
                <a:gd name="T95" fmla="*/ 23 h 232"/>
                <a:gd name="T96" fmla="*/ 70 w 199"/>
                <a:gd name="T97" fmla="*/ 29 h 232"/>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99"/>
                <a:gd name="T148" fmla="*/ 0 h 232"/>
                <a:gd name="T149" fmla="*/ 199 w 199"/>
                <a:gd name="T150" fmla="*/ 232 h 232"/>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99" h="232">
                  <a:moveTo>
                    <a:pt x="70" y="29"/>
                  </a:moveTo>
                  <a:lnTo>
                    <a:pt x="55" y="39"/>
                  </a:lnTo>
                  <a:lnTo>
                    <a:pt x="42" y="50"/>
                  </a:lnTo>
                  <a:lnTo>
                    <a:pt x="30" y="63"/>
                  </a:lnTo>
                  <a:lnTo>
                    <a:pt x="20" y="77"/>
                  </a:lnTo>
                  <a:lnTo>
                    <a:pt x="12" y="91"/>
                  </a:lnTo>
                  <a:lnTo>
                    <a:pt x="6" y="108"/>
                  </a:lnTo>
                  <a:lnTo>
                    <a:pt x="2" y="125"/>
                  </a:lnTo>
                  <a:lnTo>
                    <a:pt x="0" y="142"/>
                  </a:lnTo>
                  <a:lnTo>
                    <a:pt x="2" y="166"/>
                  </a:lnTo>
                  <a:lnTo>
                    <a:pt x="12" y="186"/>
                  </a:lnTo>
                  <a:lnTo>
                    <a:pt x="26" y="203"/>
                  </a:lnTo>
                  <a:lnTo>
                    <a:pt x="45" y="216"/>
                  </a:lnTo>
                  <a:lnTo>
                    <a:pt x="66" y="226"/>
                  </a:lnTo>
                  <a:lnTo>
                    <a:pt x="88" y="230"/>
                  </a:lnTo>
                  <a:lnTo>
                    <a:pt x="111" y="232"/>
                  </a:lnTo>
                  <a:lnTo>
                    <a:pt x="134" y="228"/>
                  </a:lnTo>
                  <a:lnTo>
                    <a:pt x="138" y="228"/>
                  </a:lnTo>
                  <a:lnTo>
                    <a:pt x="143" y="226"/>
                  </a:lnTo>
                  <a:lnTo>
                    <a:pt x="147" y="222"/>
                  </a:lnTo>
                  <a:lnTo>
                    <a:pt x="148" y="218"/>
                  </a:lnTo>
                  <a:lnTo>
                    <a:pt x="145" y="212"/>
                  </a:lnTo>
                  <a:lnTo>
                    <a:pt x="141" y="207"/>
                  </a:lnTo>
                  <a:lnTo>
                    <a:pt x="135" y="203"/>
                  </a:lnTo>
                  <a:lnTo>
                    <a:pt x="129" y="201"/>
                  </a:lnTo>
                  <a:lnTo>
                    <a:pt x="117" y="197"/>
                  </a:lnTo>
                  <a:lnTo>
                    <a:pt x="105" y="195"/>
                  </a:lnTo>
                  <a:lnTo>
                    <a:pt x="94" y="193"/>
                  </a:lnTo>
                  <a:lnTo>
                    <a:pt x="83" y="190"/>
                  </a:lnTo>
                  <a:lnTo>
                    <a:pt x="73" y="187"/>
                  </a:lnTo>
                  <a:lnTo>
                    <a:pt x="62" y="182"/>
                  </a:lnTo>
                  <a:lnTo>
                    <a:pt x="53" y="176"/>
                  </a:lnTo>
                  <a:lnTo>
                    <a:pt x="43" y="167"/>
                  </a:lnTo>
                  <a:lnTo>
                    <a:pt x="40" y="128"/>
                  </a:lnTo>
                  <a:lnTo>
                    <a:pt x="49" y="96"/>
                  </a:lnTo>
                  <a:lnTo>
                    <a:pt x="68" y="71"/>
                  </a:lnTo>
                  <a:lnTo>
                    <a:pt x="94" y="50"/>
                  </a:lnTo>
                  <a:lnTo>
                    <a:pt x="122" y="34"/>
                  </a:lnTo>
                  <a:lnTo>
                    <a:pt x="151" y="21"/>
                  </a:lnTo>
                  <a:lnTo>
                    <a:pt x="178" y="12"/>
                  </a:lnTo>
                  <a:lnTo>
                    <a:pt x="199" y="4"/>
                  </a:lnTo>
                  <a:lnTo>
                    <a:pt x="186" y="1"/>
                  </a:lnTo>
                  <a:lnTo>
                    <a:pt x="172" y="0"/>
                  </a:lnTo>
                  <a:lnTo>
                    <a:pt x="156" y="2"/>
                  </a:lnTo>
                  <a:lnTo>
                    <a:pt x="138" y="4"/>
                  </a:lnTo>
                  <a:lnTo>
                    <a:pt x="121" y="10"/>
                  </a:lnTo>
                  <a:lnTo>
                    <a:pt x="103" y="16"/>
                  </a:lnTo>
                  <a:lnTo>
                    <a:pt x="86" y="23"/>
                  </a:lnTo>
                  <a:lnTo>
                    <a:pt x="70" y="29"/>
                  </a:lnTo>
                  <a:close/>
                </a:path>
              </a:pathLst>
            </a:custGeom>
            <a:solidFill>
              <a:srgbClr val="C9E8FF"/>
            </a:solidFill>
            <a:ln w="9525">
              <a:noFill/>
              <a:round/>
              <a:headEnd/>
              <a:tailEnd/>
            </a:ln>
          </p:spPr>
          <p:txBody>
            <a:bodyPr/>
            <a:lstStyle/>
            <a:p>
              <a:endParaRPr lang="en-US"/>
            </a:p>
          </p:txBody>
        </p:sp>
        <p:sp>
          <p:nvSpPr>
            <p:cNvPr id="2202" name="Freeform 764"/>
            <p:cNvSpPr>
              <a:spLocks/>
            </p:cNvSpPr>
            <p:nvPr/>
          </p:nvSpPr>
          <p:spPr bwMode="auto">
            <a:xfrm>
              <a:off x="4395" y="3142"/>
              <a:ext cx="22" cy="30"/>
            </a:xfrm>
            <a:custGeom>
              <a:avLst/>
              <a:gdLst>
                <a:gd name="T0" fmla="*/ 108 w 128"/>
                <a:gd name="T1" fmla="*/ 59 h 180"/>
                <a:gd name="T2" fmla="*/ 113 w 128"/>
                <a:gd name="T3" fmla="*/ 77 h 180"/>
                <a:gd name="T4" fmla="*/ 111 w 128"/>
                <a:gd name="T5" fmla="*/ 94 h 180"/>
                <a:gd name="T6" fmla="*/ 103 w 128"/>
                <a:gd name="T7" fmla="*/ 108 h 180"/>
                <a:gd name="T8" fmla="*/ 91 w 128"/>
                <a:gd name="T9" fmla="*/ 121 h 180"/>
                <a:gd name="T10" fmla="*/ 77 w 128"/>
                <a:gd name="T11" fmla="*/ 132 h 180"/>
                <a:gd name="T12" fmla="*/ 61 w 128"/>
                <a:gd name="T13" fmla="*/ 144 h 180"/>
                <a:gd name="T14" fmla="*/ 45 w 128"/>
                <a:gd name="T15" fmla="*/ 154 h 180"/>
                <a:gd name="T16" fmla="*/ 30 w 128"/>
                <a:gd name="T17" fmla="*/ 164 h 180"/>
                <a:gd name="T18" fmla="*/ 28 w 128"/>
                <a:gd name="T19" fmla="*/ 168 h 180"/>
                <a:gd name="T20" fmla="*/ 27 w 128"/>
                <a:gd name="T21" fmla="*/ 170 h 180"/>
                <a:gd name="T22" fmla="*/ 27 w 128"/>
                <a:gd name="T23" fmla="*/ 174 h 180"/>
                <a:gd name="T24" fmla="*/ 28 w 128"/>
                <a:gd name="T25" fmla="*/ 177 h 180"/>
                <a:gd name="T26" fmla="*/ 32 w 128"/>
                <a:gd name="T27" fmla="*/ 179 h 180"/>
                <a:gd name="T28" fmla="*/ 35 w 128"/>
                <a:gd name="T29" fmla="*/ 180 h 180"/>
                <a:gd name="T30" fmla="*/ 37 w 128"/>
                <a:gd name="T31" fmla="*/ 180 h 180"/>
                <a:gd name="T32" fmla="*/ 41 w 128"/>
                <a:gd name="T33" fmla="*/ 179 h 180"/>
                <a:gd name="T34" fmla="*/ 60 w 128"/>
                <a:gd name="T35" fmla="*/ 169 h 180"/>
                <a:gd name="T36" fmla="*/ 77 w 128"/>
                <a:gd name="T37" fmla="*/ 158 h 180"/>
                <a:gd name="T38" fmla="*/ 94 w 128"/>
                <a:gd name="T39" fmla="*/ 145 h 180"/>
                <a:gd name="T40" fmla="*/ 109 w 128"/>
                <a:gd name="T41" fmla="*/ 130 h 180"/>
                <a:gd name="T42" fmla="*/ 120 w 128"/>
                <a:gd name="T43" fmla="*/ 114 h 180"/>
                <a:gd name="T44" fmla="*/ 127 w 128"/>
                <a:gd name="T45" fmla="*/ 95 h 180"/>
                <a:gd name="T46" fmla="*/ 128 w 128"/>
                <a:gd name="T47" fmla="*/ 76 h 180"/>
                <a:gd name="T48" fmla="*/ 123 w 128"/>
                <a:gd name="T49" fmla="*/ 55 h 180"/>
                <a:gd name="T50" fmla="*/ 113 w 128"/>
                <a:gd name="T51" fmla="*/ 39 h 180"/>
                <a:gd name="T52" fmla="*/ 97 w 128"/>
                <a:gd name="T53" fmla="*/ 25 h 180"/>
                <a:gd name="T54" fmla="*/ 79 w 128"/>
                <a:gd name="T55" fmla="*/ 15 h 180"/>
                <a:gd name="T56" fmla="*/ 57 w 128"/>
                <a:gd name="T57" fmla="*/ 7 h 180"/>
                <a:gd name="T58" fmla="*/ 36 w 128"/>
                <a:gd name="T59" fmla="*/ 2 h 180"/>
                <a:gd name="T60" fmla="*/ 19 w 128"/>
                <a:gd name="T61" fmla="*/ 0 h 180"/>
                <a:gd name="T62" fmla="*/ 6 w 128"/>
                <a:gd name="T63" fmla="*/ 0 h 180"/>
                <a:gd name="T64" fmla="*/ 0 w 128"/>
                <a:gd name="T65" fmla="*/ 4 h 180"/>
                <a:gd name="T66" fmla="*/ 14 w 128"/>
                <a:gd name="T67" fmla="*/ 9 h 180"/>
                <a:gd name="T68" fmla="*/ 29 w 128"/>
                <a:gd name="T69" fmla="*/ 14 h 180"/>
                <a:gd name="T70" fmla="*/ 46 w 128"/>
                <a:gd name="T71" fmla="*/ 19 h 180"/>
                <a:gd name="T72" fmla="*/ 61 w 128"/>
                <a:gd name="T73" fmla="*/ 23 h 180"/>
                <a:gd name="T74" fmla="*/ 76 w 128"/>
                <a:gd name="T75" fmla="*/ 29 h 180"/>
                <a:gd name="T76" fmla="*/ 89 w 128"/>
                <a:gd name="T77" fmla="*/ 37 h 180"/>
                <a:gd name="T78" fmla="*/ 100 w 128"/>
                <a:gd name="T79" fmla="*/ 46 h 180"/>
                <a:gd name="T80" fmla="*/ 108 w 128"/>
                <a:gd name="T81" fmla="*/ 59 h 180"/>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28"/>
                <a:gd name="T124" fmla="*/ 0 h 180"/>
                <a:gd name="T125" fmla="*/ 128 w 128"/>
                <a:gd name="T126" fmla="*/ 180 h 180"/>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28" h="180">
                  <a:moveTo>
                    <a:pt x="108" y="59"/>
                  </a:moveTo>
                  <a:lnTo>
                    <a:pt x="113" y="77"/>
                  </a:lnTo>
                  <a:lnTo>
                    <a:pt x="111" y="94"/>
                  </a:lnTo>
                  <a:lnTo>
                    <a:pt x="103" y="108"/>
                  </a:lnTo>
                  <a:lnTo>
                    <a:pt x="91" y="121"/>
                  </a:lnTo>
                  <a:lnTo>
                    <a:pt x="77" y="132"/>
                  </a:lnTo>
                  <a:lnTo>
                    <a:pt x="61" y="144"/>
                  </a:lnTo>
                  <a:lnTo>
                    <a:pt x="45" y="154"/>
                  </a:lnTo>
                  <a:lnTo>
                    <a:pt x="30" y="164"/>
                  </a:lnTo>
                  <a:lnTo>
                    <a:pt x="28" y="168"/>
                  </a:lnTo>
                  <a:lnTo>
                    <a:pt x="27" y="170"/>
                  </a:lnTo>
                  <a:lnTo>
                    <a:pt x="27" y="174"/>
                  </a:lnTo>
                  <a:lnTo>
                    <a:pt x="28" y="177"/>
                  </a:lnTo>
                  <a:lnTo>
                    <a:pt x="32" y="179"/>
                  </a:lnTo>
                  <a:lnTo>
                    <a:pt x="35" y="180"/>
                  </a:lnTo>
                  <a:lnTo>
                    <a:pt x="37" y="180"/>
                  </a:lnTo>
                  <a:lnTo>
                    <a:pt x="41" y="179"/>
                  </a:lnTo>
                  <a:lnTo>
                    <a:pt x="60" y="169"/>
                  </a:lnTo>
                  <a:lnTo>
                    <a:pt x="77" y="158"/>
                  </a:lnTo>
                  <a:lnTo>
                    <a:pt x="94" y="145"/>
                  </a:lnTo>
                  <a:lnTo>
                    <a:pt x="109" y="130"/>
                  </a:lnTo>
                  <a:lnTo>
                    <a:pt x="120" y="114"/>
                  </a:lnTo>
                  <a:lnTo>
                    <a:pt x="127" y="95"/>
                  </a:lnTo>
                  <a:lnTo>
                    <a:pt x="128" y="76"/>
                  </a:lnTo>
                  <a:lnTo>
                    <a:pt x="123" y="55"/>
                  </a:lnTo>
                  <a:lnTo>
                    <a:pt x="113" y="39"/>
                  </a:lnTo>
                  <a:lnTo>
                    <a:pt x="97" y="25"/>
                  </a:lnTo>
                  <a:lnTo>
                    <a:pt x="79" y="15"/>
                  </a:lnTo>
                  <a:lnTo>
                    <a:pt x="57" y="7"/>
                  </a:lnTo>
                  <a:lnTo>
                    <a:pt x="36" y="2"/>
                  </a:lnTo>
                  <a:lnTo>
                    <a:pt x="19" y="0"/>
                  </a:lnTo>
                  <a:lnTo>
                    <a:pt x="6" y="0"/>
                  </a:lnTo>
                  <a:lnTo>
                    <a:pt x="0" y="4"/>
                  </a:lnTo>
                  <a:lnTo>
                    <a:pt x="14" y="9"/>
                  </a:lnTo>
                  <a:lnTo>
                    <a:pt x="29" y="14"/>
                  </a:lnTo>
                  <a:lnTo>
                    <a:pt x="46" y="19"/>
                  </a:lnTo>
                  <a:lnTo>
                    <a:pt x="61" y="23"/>
                  </a:lnTo>
                  <a:lnTo>
                    <a:pt x="76" y="29"/>
                  </a:lnTo>
                  <a:lnTo>
                    <a:pt x="89" y="37"/>
                  </a:lnTo>
                  <a:lnTo>
                    <a:pt x="100" y="46"/>
                  </a:lnTo>
                  <a:lnTo>
                    <a:pt x="108" y="59"/>
                  </a:lnTo>
                  <a:close/>
                </a:path>
              </a:pathLst>
            </a:custGeom>
            <a:solidFill>
              <a:srgbClr val="C9E8FF"/>
            </a:solidFill>
            <a:ln w="9525">
              <a:noFill/>
              <a:round/>
              <a:headEnd/>
              <a:tailEnd/>
            </a:ln>
          </p:spPr>
          <p:txBody>
            <a:bodyPr/>
            <a:lstStyle/>
            <a:p>
              <a:endParaRPr lang="en-US"/>
            </a:p>
          </p:txBody>
        </p:sp>
        <p:sp>
          <p:nvSpPr>
            <p:cNvPr id="2203" name="Freeform 765"/>
            <p:cNvSpPr>
              <a:spLocks/>
            </p:cNvSpPr>
            <p:nvPr/>
          </p:nvSpPr>
          <p:spPr bwMode="auto">
            <a:xfrm>
              <a:off x="4318" y="3135"/>
              <a:ext cx="54" cy="63"/>
            </a:xfrm>
            <a:custGeom>
              <a:avLst/>
              <a:gdLst>
                <a:gd name="T0" fmla="*/ 100 w 322"/>
                <a:gd name="T1" fmla="*/ 70 h 378"/>
                <a:gd name="T2" fmla="*/ 53 w 322"/>
                <a:gd name="T3" fmla="*/ 115 h 378"/>
                <a:gd name="T4" fmla="*/ 17 w 322"/>
                <a:gd name="T5" fmla="*/ 166 h 378"/>
                <a:gd name="T6" fmla="*/ 0 w 322"/>
                <a:gd name="T7" fmla="*/ 226 h 378"/>
                <a:gd name="T8" fmla="*/ 3 w 322"/>
                <a:gd name="T9" fmla="*/ 266 h 378"/>
                <a:gd name="T10" fmla="*/ 9 w 322"/>
                <a:gd name="T11" fmla="*/ 282 h 378"/>
                <a:gd name="T12" fmla="*/ 19 w 322"/>
                <a:gd name="T13" fmla="*/ 297 h 378"/>
                <a:gd name="T14" fmla="*/ 32 w 322"/>
                <a:gd name="T15" fmla="*/ 310 h 378"/>
                <a:gd name="T16" fmla="*/ 56 w 322"/>
                <a:gd name="T17" fmla="*/ 324 h 378"/>
                <a:gd name="T18" fmla="*/ 86 w 322"/>
                <a:gd name="T19" fmla="*/ 338 h 378"/>
                <a:gd name="T20" fmla="*/ 119 w 322"/>
                <a:gd name="T21" fmla="*/ 350 h 378"/>
                <a:gd name="T22" fmla="*/ 152 w 322"/>
                <a:gd name="T23" fmla="*/ 359 h 378"/>
                <a:gd name="T24" fmla="*/ 186 w 322"/>
                <a:gd name="T25" fmla="*/ 366 h 378"/>
                <a:gd name="T26" fmla="*/ 220 w 322"/>
                <a:gd name="T27" fmla="*/ 371 h 378"/>
                <a:gd name="T28" fmla="*/ 254 w 322"/>
                <a:gd name="T29" fmla="*/ 374 h 378"/>
                <a:gd name="T30" fmla="*/ 289 w 322"/>
                <a:gd name="T31" fmla="*/ 376 h 378"/>
                <a:gd name="T32" fmla="*/ 311 w 322"/>
                <a:gd name="T33" fmla="*/ 378 h 378"/>
                <a:gd name="T34" fmla="*/ 320 w 322"/>
                <a:gd name="T35" fmla="*/ 371 h 378"/>
                <a:gd name="T36" fmla="*/ 322 w 322"/>
                <a:gd name="T37" fmla="*/ 360 h 378"/>
                <a:gd name="T38" fmla="*/ 315 w 322"/>
                <a:gd name="T39" fmla="*/ 352 h 378"/>
                <a:gd name="T40" fmla="*/ 294 w 322"/>
                <a:gd name="T41" fmla="*/ 347 h 378"/>
                <a:gd name="T42" fmla="*/ 263 w 322"/>
                <a:gd name="T43" fmla="*/ 341 h 378"/>
                <a:gd name="T44" fmla="*/ 232 w 322"/>
                <a:gd name="T45" fmla="*/ 336 h 378"/>
                <a:gd name="T46" fmla="*/ 200 w 322"/>
                <a:gd name="T47" fmla="*/ 332 h 378"/>
                <a:gd name="T48" fmla="*/ 170 w 322"/>
                <a:gd name="T49" fmla="*/ 326 h 378"/>
                <a:gd name="T50" fmla="*/ 139 w 322"/>
                <a:gd name="T51" fmla="*/ 318 h 378"/>
                <a:gd name="T52" fmla="*/ 110 w 322"/>
                <a:gd name="T53" fmla="*/ 309 h 378"/>
                <a:gd name="T54" fmla="*/ 80 w 322"/>
                <a:gd name="T55" fmla="*/ 297 h 378"/>
                <a:gd name="T56" fmla="*/ 55 w 322"/>
                <a:gd name="T57" fmla="*/ 281 h 378"/>
                <a:gd name="T58" fmla="*/ 38 w 322"/>
                <a:gd name="T59" fmla="*/ 259 h 378"/>
                <a:gd name="T60" fmla="*/ 34 w 322"/>
                <a:gd name="T61" fmla="*/ 232 h 378"/>
                <a:gd name="T62" fmla="*/ 38 w 322"/>
                <a:gd name="T63" fmla="*/ 200 h 378"/>
                <a:gd name="T64" fmla="*/ 51 w 322"/>
                <a:gd name="T65" fmla="*/ 170 h 378"/>
                <a:gd name="T66" fmla="*/ 71 w 322"/>
                <a:gd name="T67" fmla="*/ 137 h 378"/>
                <a:gd name="T68" fmla="*/ 94 w 322"/>
                <a:gd name="T69" fmla="*/ 110 h 378"/>
                <a:gd name="T70" fmla="*/ 123 w 322"/>
                <a:gd name="T71" fmla="*/ 82 h 378"/>
                <a:gd name="T72" fmla="*/ 153 w 322"/>
                <a:gd name="T73" fmla="*/ 57 h 378"/>
                <a:gd name="T74" fmla="*/ 195 w 322"/>
                <a:gd name="T75" fmla="*/ 38 h 378"/>
                <a:gd name="T76" fmla="*/ 238 w 322"/>
                <a:gd name="T77" fmla="*/ 20 h 378"/>
                <a:gd name="T78" fmla="*/ 264 w 322"/>
                <a:gd name="T79" fmla="*/ 7 h 378"/>
                <a:gd name="T80" fmla="*/ 256 w 322"/>
                <a:gd name="T81" fmla="*/ 0 h 378"/>
                <a:gd name="T82" fmla="*/ 221 w 322"/>
                <a:gd name="T83" fmla="*/ 4 h 378"/>
                <a:gd name="T84" fmla="*/ 180 w 322"/>
                <a:gd name="T85" fmla="*/ 18 h 378"/>
                <a:gd name="T86" fmla="*/ 141 w 322"/>
                <a:gd name="T87" fmla="*/ 38 h 378"/>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322"/>
                <a:gd name="T133" fmla="*/ 0 h 378"/>
                <a:gd name="T134" fmla="*/ 322 w 322"/>
                <a:gd name="T135" fmla="*/ 378 h 378"/>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322" h="378">
                  <a:moveTo>
                    <a:pt x="125" y="49"/>
                  </a:moveTo>
                  <a:lnTo>
                    <a:pt x="100" y="70"/>
                  </a:lnTo>
                  <a:lnTo>
                    <a:pt x="76" y="90"/>
                  </a:lnTo>
                  <a:lnTo>
                    <a:pt x="53" y="115"/>
                  </a:lnTo>
                  <a:lnTo>
                    <a:pt x="34" y="140"/>
                  </a:lnTo>
                  <a:lnTo>
                    <a:pt x="17" y="166"/>
                  </a:lnTo>
                  <a:lnTo>
                    <a:pt x="5" y="195"/>
                  </a:lnTo>
                  <a:lnTo>
                    <a:pt x="0" y="226"/>
                  </a:lnTo>
                  <a:lnTo>
                    <a:pt x="1" y="258"/>
                  </a:lnTo>
                  <a:lnTo>
                    <a:pt x="3" y="266"/>
                  </a:lnTo>
                  <a:lnTo>
                    <a:pt x="5" y="275"/>
                  </a:lnTo>
                  <a:lnTo>
                    <a:pt x="9" y="282"/>
                  </a:lnTo>
                  <a:lnTo>
                    <a:pt x="14" y="290"/>
                  </a:lnTo>
                  <a:lnTo>
                    <a:pt x="19" y="297"/>
                  </a:lnTo>
                  <a:lnTo>
                    <a:pt x="26" y="304"/>
                  </a:lnTo>
                  <a:lnTo>
                    <a:pt x="32" y="310"/>
                  </a:lnTo>
                  <a:lnTo>
                    <a:pt x="41" y="314"/>
                  </a:lnTo>
                  <a:lnTo>
                    <a:pt x="56" y="324"/>
                  </a:lnTo>
                  <a:lnTo>
                    <a:pt x="71" y="332"/>
                  </a:lnTo>
                  <a:lnTo>
                    <a:pt x="86" y="338"/>
                  </a:lnTo>
                  <a:lnTo>
                    <a:pt x="103" y="344"/>
                  </a:lnTo>
                  <a:lnTo>
                    <a:pt x="119" y="350"/>
                  </a:lnTo>
                  <a:lnTo>
                    <a:pt x="136" y="355"/>
                  </a:lnTo>
                  <a:lnTo>
                    <a:pt x="152" y="359"/>
                  </a:lnTo>
                  <a:lnTo>
                    <a:pt x="168" y="363"/>
                  </a:lnTo>
                  <a:lnTo>
                    <a:pt x="186" y="366"/>
                  </a:lnTo>
                  <a:lnTo>
                    <a:pt x="202" y="368"/>
                  </a:lnTo>
                  <a:lnTo>
                    <a:pt x="220" y="371"/>
                  </a:lnTo>
                  <a:lnTo>
                    <a:pt x="238" y="373"/>
                  </a:lnTo>
                  <a:lnTo>
                    <a:pt x="254" y="374"/>
                  </a:lnTo>
                  <a:lnTo>
                    <a:pt x="272" y="375"/>
                  </a:lnTo>
                  <a:lnTo>
                    <a:pt x="289" y="376"/>
                  </a:lnTo>
                  <a:lnTo>
                    <a:pt x="306" y="378"/>
                  </a:lnTo>
                  <a:lnTo>
                    <a:pt x="311" y="378"/>
                  </a:lnTo>
                  <a:lnTo>
                    <a:pt x="316" y="375"/>
                  </a:lnTo>
                  <a:lnTo>
                    <a:pt x="320" y="371"/>
                  </a:lnTo>
                  <a:lnTo>
                    <a:pt x="322" y="366"/>
                  </a:lnTo>
                  <a:lnTo>
                    <a:pt x="322" y="360"/>
                  </a:lnTo>
                  <a:lnTo>
                    <a:pt x="320" y="356"/>
                  </a:lnTo>
                  <a:lnTo>
                    <a:pt x="315" y="352"/>
                  </a:lnTo>
                  <a:lnTo>
                    <a:pt x="309" y="350"/>
                  </a:lnTo>
                  <a:lnTo>
                    <a:pt x="294" y="347"/>
                  </a:lnTo>
                  <a:lnTo>
                    <a:pt x="279" y="344"/>
                  </a:lnTo>
                  <a:lnTo>
                    <a:pt x="263" y="341"/>
                  </a:lnTo>
                  <a:lnTo>
                    <a:pt x="247" y="338"/>
                  </a:lnTo>
                  <a:lnTo>
                    <a:pt x="232" y="336"/>
                  </a:lnTo>
                  <a:lnTo>
                    <a:pt x="216" y="334"/>
                  </a:lnTo>
                  <a:lnTo>
                    <a:pt x="200" y="332"/>
                  </a:lnTo>
                  <a:lnTo>
                    <a:pt x="185" y="328"/>
                  </a:lnTo>
                  <a:lnTo>
                    <a:pt x="170" y="326"/>
                  </a:lnTo>
                  <a:lnTo>
                    <a:pt x="154" y="322"/>
                  </a:lnTo>
                  <a:lnTo>
                    <a:pt x="139" y="318"/>
                  </a:lnTo>
                  <a:lnTo>
                    <a:pt x="124" y="314"/>
                  </a:lnTo>
                  <a:lnTo>
                    <a:pt x="110" y="309"/>
                  </a:lnTo>
                  <a:lnTo>
                    <a:pt x="94" y="303"/>
                  </a:lnTo>
                  <a:lnTo>
                    <a:pt x="80" y="297"/>
                  </a:lnTo>
                  <a:lnTo>
                    <a:pt x="66" y="289"/>
                  </a:lnTo>
                  <a:lnTo>
                    <a:pt x="55" y="281"/>
                  </a:lnTo>
                  <a:lnTo>
                    <a:pt x="45" y="271"/>
                  </a:lnTo>
                  <a:lnTo>
                    <a:pt x="38" y="259"/>
                  </a:lnTo>
                  <a:lnTo>
                    <a:pt x="35" y="245"/>
                  </a:lnTo>
                  <a:lnTo>
                    <a:pt x="34" y="232"/>
                  </a:lnTo>
                  <a:lnTo>
                    <a:pt x="35" y="216"/>
                  </a:lnTo>
                  <a:lnTo>
                    <a:pt x="38" y="200"/>
                  </a:lnTo>
                  <a:lnTo>
                    <a:pt x="43" y="187"/>
                  </a:lnTo>
                  <a:lnTo>
                    <a:pt x="51" y="170"/>
                  </a:lnTo>
                  <a:lnTo>
                    <a:pt x="60" y="152"/>
                  </a:lnTo>
                  <a:lnTo>
                    <a:pt x="71" y="137"/>
                  </a:lnTo>
                  <a:lnTo>
                    <a:pt x="83" y="124"/>
                  </a:lnTo>
                  <a:lnTo>
                    <a:pt x="94" y="110"/>
                  </a:lnTo>
                  <a:lnTo>
                    <a:pt x="107" y="96"/>
                  </a:lnTo>
                  <a:lnTo>
                    <a:pt x="123" y="82"/>
                  </a:lnTo>
                  <a:lnTo>
                    <a:pt x="138" y="69"/>
                  </a:lnTo>
                  <a:lnTo>
                    <a:pt x="153" y="57"/>
                  </a:lnTo>
                  <a:lnTo>
                    <a:pt x="173" y="47"/>
                  </a:lnTo>
                  <a:lnTo>
                    <a:pt x="195" y="38"/>
                  </a:lnTo>
                  <a:lnTo>
                    <a:pt x="218" y="28"/>
                  </a:lnTo>
                  <a:lnTo>
                    <a:pt x="238" y="20"/>
                  </a:lnTo>
                  <a:lnTo>
                    <a:pt x="254" y="13"/>
                  </a:lnTo>
                  <a:lnTo>
                    <a:pt x="264" y="7"/>
                  </a:lnTo>
                  <a:lnTo>
                    <a:pt x="268" y="2"/>
                  </a:lnTo>
                  <a:lnTo>
                    <a:pt x="256" y="0"/>
                  </a:lnTo>
                  <a:lnTo>
                    <a:pt x="240" y="1"/>
                  </a:lnTo>
                  <a:lnTo>
                    <a:pt x="221" y="4"/>
                  </a:lnTo>
                  <a:lnTo>
                    <a:pt x="201" y="10"/>
                  </a:lnTo>
                  <a:lnTo>
                    <a:pt x="180" y="18"/>
                  </a:lnTo>
                  <a:lnTo>
                    <a:pt x="160" y="27"/>
                  </a:lnTo>
                  <a:lnTo>
                    <a:pt x="141" y="38"/>
                  </a:lnTo>
                  <a:lnTo>
                    <a:pt x="125" y="49"/>
                  </a:lnTo>
                  <a:close/>
                </a:path>
              </a:pathLst>
            </a:custGeom>
            <a:solidFill>
              <a:srgbClr val="C9E8FF"/>
            </a:solidFill>
            <a:ln w="9525">
              <a:noFill/>
              <a:round/>
              <a:headEnd/>
              <a:tailEnd/>
            </a:ln>
          </p:spPr>
          <p:txBody>
            <a:bodyPr/>
            <a:lstStyle/>
            <a:p>
              <a:endParaRPr lang="en-US"/>
            </a:p>
          </p:txBody>
        </p:sp>
        <p:sp>
          <p:nvSpPr>
            <p:cNvPr id="2204" name="Freeform 766"/>
            <p:cNvSpPr>
              <a:spLocks/>
            </p:cNvSpPr>
            <p:nvPr/>
          </p:nvSpPr>
          <p:spPr bwMode="auto">
            <a:xfrm>
              <a:off x="4394" y="3133"/>
              <a:ext cx="47" cy="42"/>
            </a:xfrm>
            <a:custGeom>
              <a:avLst/>
              <a:gdLst>
                <a:gd name="T0" fmla="*/ 235 w 283"/>
                <a:gd name="T1" fmla="*/ 77 h 252"/>
                <a:gd name="T2" fmla="*/ 248 w 283"/>
                <a:gd name="T3" fmla="*/ 91 h 252"/>
                <a:gd name="T4" fmla="*/ 256 w 283"/>
                <a:gd name="T5" fmla="*/ 107 h 252"/>
                <a:gd name="T6" fmla="*/ 259 w 283"/>
                <a:gd name="T7" fmla="*/ 124 h 252"/>
                <a:gd name="T8" fmla="*/ 259 w 283"/>
                <a:gd name="T9" fmla="*/ 142 h 252"/>
                <a:gd name="T10" fmla="*/ 257 w 283"/>
                <a:gd name="T11" fmla="*/ 157 h 252"/>
                <a:gd name="T12" fmla="*/ 252 w 283"/>
                <a:gd name="T13" fmla="*/ 170 h 252"/>
                <a:gd name="T14" fmla="*/ 244 w 283"/>
                <a:gd name="T15" fmla="*/ 183 h 252"/>
                <a:gd name="T16" fmla="*/ 236 w 283"/>
                <a:gd name="T17" fmla="*/ 193 h 252"/>
                <a:gd name="T18" fmla="*/ 225 w 283"/>
                <a:gd name="T19" fmla="*/ 204 h 252"/>
                <a:gd name="T20" fmla="*/ 215 w 283"/>
                <a:gd name="T21" fmla="*/ 214 h 252"/>
                <a:gd name="T22" fmla="*/ 204 w 283"/>
                <a:gd name="T23" fmla="*/ 224 h 252"/>
                <a:gd name="T24" fmla="*/ 194 w 283"/>
                <a:gd name="T25" fmla="*/ 234 h 252"/>
                <a:gd name="T26" fmla="*/ 191 w 283"/>
                <a:gd name="T27" fmla="*/ 238 h 252"/>
                <a:gd name="T28" fmla="*/ 191 w 283"/>
                <a:gd name="T29" fmla="*/ 241 h 252"/>
                <a:gd name="T30" fmla="*/ 191 w 283"/>
                <a:gd name="T31" fmla="*/ 245 h 252"/>
                <a:gd name="T32" fmla="*/ 194 w 283"/>
                <a:gd name="T33" fmla="*/ 248 h 252"/>
                <a:gd name="T34" fmla="*/ 197 w 283"/>
                <a:gd name="T35" fmla="*/ 250 h 252"/>
                <a:gd name="T36" fmla="*/ 202 w 283"/>
                <a:gd name="T37" fmla="*/ 252 h 252"/>
                <a:gd name="T38" fmla="*/ 205 w 283"/>
                <a:gd name="T39" fmla="*/ 250 h 252"/>
                <a:gd name="T40" fmla="*/ 209 w 283"/>
                <a:gd name="T41" fmla="*/ 248 h 252"/>
                <a:gd name="T42" fmla="*/ 232 w 283"/>
                <a:gd name="T43" fmla="*/ 233 h 252"/>
                <a:gd name="T44" fmla="*/ 252 w 283"/>
                <a:gd name="T45" fmla="*/ 214 h 252"/>
                <a:gd name="T46" fmla="*/ 268 w 283"/>
                <a:gd name="T47" fmla="*/ 192 h 252"/>
                <a:gd name="T48" fmla="*/ 278 w 283"/>
                <a:gd name="T49" fmla="*/ 167 h 252"/>
                <a:gd name="T50" fmla="*/ 283 w 283"/>
                <a:gd name="T51" fmla="*/ 141 h 252"/>
                <a:gd name="T52" fmla="*/ 280 w 283"/>
                <a:gd name="T53" fmla="*/ 115 h 252"/>
                <a:gd name="T54" fmla="*/ 271 w 283"/>
                <a:gd name="T55" fmla="*/ 91 h 252"/>
                <a:gd name="T56" fmla="*/ 252 w 283"/>
                <a:gd name="T57" fmla="*/ 69 h 252"/>
                <a:gd name="T58" fmla="*/ 238 w 283"/>
                <a:gd name="T59" fmla="*/ 57 h 252"/>
                <a:gd name="T60" fmla="*/ 222 w 283"/>
                <a:gd name="T61" fmla="*/ 48 h 252"/>
                <a:gd name="T62" fmla="*/ 204 w 283"/>
                <a:gd name="T63" fmla="*/ 39 h 252"/>
                <a:gd name="T64" fmla="*/ 184 w 283"/>
                <a:gd name="T65" fmla="*/ 31 h 252"/>
                <a:gd name="T66" fmla="*/ 164 w 283"/>
                <a:gd name="T67" fmla="*/ 23 h 252"/>
                <a:gd name="T68" fmla="*/ 144 w 283"/>
                <a:gd name="T69" fmla="*/ 17 h 252"/>
                <a:gd name="T70" fmla="*/ 123 w 283"/>
                <a:gd name="T71" fmla="*/ 13 h 252"/>
                <a:gd name="T72" fmla="*/ 103 w 283"/>
                <a:gd name="T73" fmla="*/ 8 h 252"/>
                <a:gd name="T74" fmla="*/ 83 w 283"/>
                <a:gd name="T75" fmla="*/ 5 h 252"/>
                <a:gd name="T76" fmla="*/ 66 w 283"/>
                <a:gd name="T77" fmla="*/ 2 h 252"/>
                <a:gd name="T78" fmla="*/ 48 w 283"/>
                <a:gd name="T79" fmla="*/ 0 h 252"/>
                <a:gd name="T80" fmla="*/ 34 w 283"/>
                <a:gd name="T81" fmla="*/ 0 h 252"/>
                <a:gd name="T82" fmla="*/ 21 w 283"/>
                <a:gd name="T83" fmla="*/ 0 h 252"/>
                <a:gd name="T84" fmla="*/ 11 w 283"/>
                <a:gd name="T85" fmla="*/ 0 h 252"/>
                <a:gd name="T86" fmla="*/ 4 w 283"/>
                <a:gd name="T87" fmla="*/ 2 h 252"/>
                <a:gd name="T88" fmla="*/ 0 w 283"/>
                <a:gd name="T89" fmla="*/ 5 h 252"/>
                <a:gd name="T90" fmla="*/ 12 w 283"/>
                <a:gd name="T91" fmla="*/ 7 h 252"/>
                <a:gd name="T92" fmla="*/ 24 w 283"/>
                <a:gd name="T93" fmla="*/ 8 h 252"/>
                <a:gd name="T94" fmla="*/ 38 w 283"/>
                <a:gd name="T95" fmla="*/ 10 h 252"/>
                <a:gd name="T96" fmla="*/ 52 w 283"/>
                <a:gd name="T97" fmla="*/ 13 h 252"/>
                <a:gd name="T98" fmla="*/ 66 w 283"/>
                <a:gd name="T99" fmla="*/ 16 h 252"/>
                <a:gd name="T100" fmla="*/ 82 w 283"/>
                <a:gd name="T101" fmla="*/ 18 h 252"/>
                <a:gd name="T102" fmla="*/ 98 w 283"/>
                <a:gd name="T103" fmla="*/ 22 h 252"/>
                <a:gd name="T104" fmla="*/ 114 w 283"/>
                <a:gd name="T105" fmla="*/ 25 h 252"/>
                <a:gd name="T106" fmla="*/ 129 w 283"/>
                <a:gd name="T107" fmla="*/ 30 h 252"/>
                <a:gd name="T108" fmla="*/ 146 w 283"/>
                <a:gd name="T109" fmla="*/ 34 h 252"/>
                <a:gd name="T110" fmla="*/ 162 w 283"/>
                <a:gd name="T111" fmla="*/ 39 h 252"/>
                <a:gd name="T112" fmla="*/ 177 w 283"/>
                <a:gd name="T113" fmla="*/ 45 h 252"/>
                <a:gd name="T114" fmla="*/ 193 w 283"/>
                <a:gd name="T115" fmla="*/ 52 h 252"/>
                <a:gd name="T116" fmla="*/ 208 w 283"/>
                <a:gd name="T117" fmla="*/ 60 h 252"/>
                <a:gd name="T118" fmla="*/ 222 w 283"/>
                <a:gd name="T119" fmla="*/ 68 h 252"/>
                <a:gd name="T120" fmla="*/ 235 w 283"/>
                <a:gd name="T121" fmla="*/ 77 h 252"/>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283"/>
                <a:gd name="T184" fmla="*/ 0 h 252"/>
                <a:gd name="T185" fmla="*/ 283 w 283"/>
                <a:gd name="T186" fmla="*/ 252 h 252"/>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283" h="252">
                  <a:moveTo>
                    <a:pt x="235" y="77"/>
                  </a:moveTo>
                  <a:lnTo>
                    <a:pt x="248" y="91"/>
                  </a:lnTo>
                  <a:lnTo>
                    <a:pt x="256" y="107"/>
                  </a:lnTo>
                  <a:lnTo>
                    <a:pt x="259" y="124"/>
                  </a:lnTo>
                  <a:lnTo>
                    <a:pt x="259" y="142"/>
                  </a:lnTo>
                  <a:lnTo>
                    <a:pt x="257" y="157"/>
                  </a:lnTo>
                  <a:lnTo>
                    <a:pt x="252" y="170"/>
                  </a:lnTo>
                  <a:lnTo>
                    <a:pt x="244" y="183"/>
                  </a:lnTo>
                  <a:lnTo>
                    <a:pt x="236" y="193"/>
                  </a:lnTo>
                  <a:lnTo>
                    <a:pt x="225" y="204"/>
                  </a:lnTo>
                  <a:lnTo>
                    <a:pt x="215" y="214"/>
                  </a:lnTo>
                  <a:lnTo>
                    <a:pt x="204" y="224"/>
                  </a:lnTo>
                  <a:lnTo>
                    <a:pt x="194" y="234"/>
                  </a:lnTo>
                  <a:lnTo>
                    <a:pt x="191" y="238"/>
                  </a:lnTo>
                  <a:lnTo>
                    <a:pt x="191" y="241"/>
                  </a:lnTo>
                  <a:lnTo>
                    <a:pt x="191" y="245"/>
                  </a:lnTo>
                  <a:lnTo>
                    <a:pt x="194" y="248"/>
                  </a:lnTo>
                  <a:lnTo>
                    <a:pt x="197" y="250"/>
                  </a:lnTo>
                  <a:lnTo>
                    <a:pt x="202" y="252"/>
                  </a:lnTo>
                  <a:lnTo>
                    <a:pt x="205" y="250"/>
                  </a:lnTo>
                  <a:lnTo>
                    <a:pt x="209" y="248"/>
                  </a:lnTo>
                  <a:lnTo>
                    <a:pt x="232" y="233"/>
                  </a:lnTo>
                  <a:lnTo>
                    <a:pt x="252" y="214"/>
                  </a:lnTo>
                  <a:lnTo>
                    <a:pt x="268" y="192"/>
                  </a:lnTo>
                  <a:lnTo>
                    <a:pt x="278" y="167"/>
                  </a:lnTo>
                  <a:lnTo>
                    <a:pt x="283" y="141"/>
                  </a:lnTo>
                  <a:lnTo>
                    <a:pt x="280" y="115"/>
                  </a:lnTo>
                  <a:lnTo>
                    <a:pt x="271" y="91"/>
                  </a:lnTo>
                  <a:lnTo>
                    <a:pt x="252" y="69"/>
                  </a:lnTo>
                  <a:lnTo>
                    <a:pt x="238" y="57"/>
                  </a:lnTo>
                  <a:lnTo>
                    <a:pt x="222" y="48"/>
                  </a:lnTo>
                  <a:lnTo>
                    <a:pt x="204" y="39"/>
                  </a:lnTo>
                  <a:lnTo>
                    <a:pt x="184" y="31"/>
                  </a:lnTo>
                  <a:lnTo>
                    <a:pt x="164" y="23"/>
                  </a:lnTo>
                  <a:lnTo>
                    <a:pt x="144" y="17"/>
                  </a:lnTo>
                  <a:lnTo>
                    <a:pt x="123" y="13"/>
                  </a:lnTo>
                  <a:lnTo>
                    <a:pt x="103" y="8"/>
                  </a:lnTo>
                  <a:lnTo>
                    <a:pt x="83" y="5"/>
                  </a:lnTo>
                  <a:lnTo>
                    <a:pt x="66" y="2"/>
                  </a:lnTo>
                  <a:lnTo>
                    <a:pt x="48" y="0"/>
                  </a:lnTo>
                  <a:lnTo>
                    <a:pt x="34" y="0"/>
                  </a:lnTo>
                  <a:lnTo>
                    <a:pt x="21" y="0"/>
                  </a:lnTo>
                  <a:lnTo>
                    <a:pt x="11" y="0"/>
                  </a:lnTo>
                  <a:lnTo>
                    <a:pt x="4" y="2"/>
                  </a:lnTo>
                  <a:lnTo>
                    <a:pt x="0" y="5"/>
                  </a:lnTo>
                  <a:lnTo>
                    <a:pt x="12" y="7"/>
                  </a:lnTo>
                  <a:lnTo>
                    <a:pt x="24" y="8"/>
                  </a:lnTo>
                  <a:lnTo>
                    <a:pt x="38" y="10"/>
                  </a:lnTo>
                  <a:lnTo>
                    <a:pt x="52" y="13"/>
                  </a:lnTo>
                  <a:lnTo>
                    <a:pt x="66" y="16"/>
                  </a:lnTo>
                  <a:lnTo>
                    <a:pt x="82" y="18"/>
                  </a:lnTo>
                  <a:lnTo>
                    <a:pt x="98" y="22"/>
                  </a:lnTo>
                  <a:lnTo>
                    <a:pt x="114" y="25"/>
                  </a:lnTo>
                  <a:lnTo>
                    <a:pt x="129" y="30"/>
                  </a:lnTo>
                  <a:lnTo>
                    <a:pt x="146" y="34"/>
                  </a:lnTo>
                  <a:lnTo>
                    <a:pt x="162" y="39"/>
                  </a:lnTo>
                  <a:lnTo>
                    <a:pt x="177" y="45"/>
                  </a:lnTo>
                  <a:lnTo>
                    <a:pt x="193" y="52"/>
                  </a:lnTo>
                  <a:lnTo>
                    <a:pt x="208" y="60"/>
                  </a:lnTo>
                  <a:lnTo>
                    <a:pt x="222" y="68"/>
                  </a:lnTo>
                  <a:lnTo>
                    <a:pt x="235" y="77"/>
                  </a:lnTo>
                  <a:close/>
                </a:path>
              </a:pathLst>
            </a:custGeom>
            <a:solidFill>
              <a:srgbClr val="C9E8FF"/>
            </a:solidFill>
            <a:ln w="9525">
              <a:noFill/>
              <a:round/>
              <a:headEnd/>
              <a:tailEnd/>
            </a:ln>
          </p:spPr>
          <p:txBody>
            <a:bodyPr/>
            <a:lstStyle/>
            <a:p>
              <a:endParaRPr lang="en-US"/>
            </a:p>
          </p:txBody>
        </p:sp>
        <p:sp>
          <p:nvSpPr>
            <p:cNvPr id="2205" name="Freeform 767"/>
            <p:cNvSpPr>
              <a:spLocks/>
            </p:cNvSpPr>
            <p:nvPr/>
          </p:nvSpPr>
          <p:spPr bwMode="auto">
            <a:xfrm>
              <a:off x="4298" y="3153"/>
              <a:ext cx="19" cy="39"/>
            </a:xfrm>
            <a:custGeom>
              <a:avLst/>
              <a:gdLst>
                <a:gd name="T0" fmla="*/ 0 w 114"/>
                <a:gd name="T1" fmla="*/ 130 h 238"/>
                <a:gd name="T2" fmla="*/ 0 w 114"/>
                <a:gd name="T3" fmla="*/ 149 h 238"/>
                <a:gd name="T4" fmla="*/ 4 w 114"/>
                <a:gd name="T5" fmla="*/ 168 h 238"/>
                <a:gd name="T6" fmla="*/ 12 w 114"/>
                <a:gd name="T7" fmla="*/ 185 h 238"/>
                <a:gd name="T8" fmla="*/ 24 w 114"/>
                <a:gd name="T9" fmla="*/ 200 h 238"/>
                <a:gd name="T10" fmla="*/ 38 w 114"/>
                <a:gd name="T11" fmla="*/ 213 h 238"/>
                <a:gd name="T12" fmla="*/ 55 w 114"/>
                <a:gd name="T13" fmla="*/ 224 h 238"/>
                <a:gd name="T14" fmla="*/ 73 w 114"/>
                <a:gd name="T15" fmla="*/ 232 h 238"/>
                <a:gd name="T16" fmla="*/ 92 w 114"/>
                <a:gd name="T17" fmla="*/ 237 h 238"/>
                <a:gd name="T18" fmla="*/ 98 w 114"/>
                <a:gd name="T19" fmla="*/ 238 h 238"/>
                <a:gd name="T20" fmla="*/ 104 w 114"/>
                <a:gd name="T21" fmla="*/ 235 h 238"/>
                <a:gd name="T22" fmla="*/ 109 w 114"/>
                <a:gd name="T23" fmla="*/ 232 h 238"/>
                <a:gd name="T24" fmla="*/ 111 w 114"/>
                <a:gd name="T25" fmla="*/ 227 h 238"/>
                <a:gd name="T26" fmla="*/ 111 w 114"/>
                <a:gd name="T27" fmla="*/ 222 h 238"/>
                <a:gd name="T28" fmla="*/ 110 w 114"/>
                <a:gd name="T29" fmla="*/ 216 h 238"/>
                <a:gd name="T30" fmla="*/ 106 w 114"/>
                <a:gd name="T31" fmla="*/ 211 h 238"/>
                <a:gd name="T32" fmla="*/ 100 w 114"/>
                <a:gd name="T33" fmla="*/ 209 h 238"/>
                <a:gd name="T34" fmla="*/ 82 w 114"/>
                <a:gd name="T35" fmla="*/ 202 h 238"/>
                <a:gd name="T36" fmla="*/ 64 w 114"/>
                <a:gd name="T37" fmla="*/ 193 h 238"/>
                <a:gd name="T38" fmla="*/ 50 w 114"/>
                <a:gd name="T39" fmla="*/ 180 h 238"/>
                <a:gd name="T40" fmla="*/ 39 w 114"/>
                <a:gd name="T41" fmla="*/ 167 h 238"/>
                <a:gd name="T42" fmla="*/ 32 w 114"/>
                <a:gd name="T43" fmla="*/ 149 h 238"/>
                <a:gd name="T44" fmla="*/ 29 w 114"/>
                <a:gd name="T45" fmla="*/ 131 h 238"/>
                <a:gd name="T46" fmla="*/ 29 w 114"/>
                <a:gd name="T47" fmla="*/ 111 h 238"/>
                <a:gd name="T48" fmla="*/ 35 w 114"/>
                <a:gd name="T49" fmla="*/ 91 h 238"/>
                <a:gd name="T50" fmla="*/ 42 w 114"/>
                <a:gd name="T51" fmla="*/ 76 h 238"/>
                <a:gd name="T52" fmla="*/ 51 w 114"/>
                <a:gd name="T53" fmla="*/ 62 h 238"/>
                <a:gd name="T54" fmla="*/ 62 w 114"/>
                <a:gd name="T55" fmla="*/ 49 h 238"/>
                <a:gd name="T56" fmla="*/ 73 w 114"/>
                <a:gd name="T57" fmla="*/ 38 h 238"/>
                <a:gd name="T58" fmla="*/ 84 w 114"/>
                <a:gd name="T59" fmla="*/ 28 h 238"/>
                <a:gd name="T60" fmla="*/ 96 w 114"/>
                <a:gd name="T61" fmla="*/ 18 h 238"/>
                <a:gd name="T62" fmla="*/ 106 w 114"/>
                <a:gd name="T63" fmla="*/ 9 h 238"/>
                <a:gd name="T64" fmla="*/ 114 w 114"/>
                <a:gd name="T65" fmla="*/ 1 h 238"/>
                <a:gd name="T66" fmla="*/ 106 w 114"/>
                <a:gd name="T67" fmla="*/ 0 h 238"/>
                <a:gd name="T68" fmla="*/ 93 w 114"/>
                <a:gd name="T69" fmla="*/ 6 h 238"/>
                <a:gd name="T70" fmla="*/ 76 w 114"/>
                <a:gd name="T71" fmla="*/ 18 h 238"/>
                <a:gd name="T72" fmla="*/ 56 w 114"/>
                <a:gd name="T73" fmla="*/ 36 h 238"/>
                <a:gd name="T74" fmla="*/ 37 w 114"/>
                <a:gd name="T75" fmla="*/ 57 h 238"/>
                <a:gd name="T76" fmla="*/ 20 w 114"/>
                <a:gd name="T77" fmla="*/ 80 h 238"/>
                <a:gd name="T78" fmla="*/ 7 w 114"/>
                <a:gd name="T79" fmla="*/ 106 h 238"/>
                <a:gd name="T80" fmla="*/ 0 w 114"/>
                <a:gd name="T81" fmla="*/ 130 h 238"/>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14"/>
                <a:gd name="T124" fmla="*/ 0 h 238"/>
                <a:gd name="T125" fmla="*/ 114 w 114"/>
                <a:gd name="T126" fmla="*/ 238 h 238"/>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14" h="238">
                  <a:moveTo>
                    <a:pt x="0" y="130"/>
                  </a:moveTo>
                  <a:lnTo>
                    <a:pt x="0" y="149"/>
                  </a:lnTo>
                  <a:lnTo>
                    <a:pt x="4" y="168"/>
                  </a:lnTo>
                  <a:lnTo>
                    <a:pt x="12" y="185"/>
                  </a:lnTo>
                  <a:lnTo>
                    <a:pt x="24" y="200"/>
                  </a:lnTo>
                  <a:lnTo>
                    <a:pt x="38" y="213"/>
                  </a:lnTo>
                  <a:lnTo>
                    <a:pt x="55" y="224"/>
                  </a:lnTo>
                  <a:lnTo>
                    <a:pt x="73" y="232"/>
                  </a:lnTo>
                  <a:lnTo>
                    <a:pt x="92" y="237"/>
                  </a:lnTo>
                  <a:lnTo>
                    <a:pt x="98" y="238"/>
                  </a:lnTo>
                  <a:lnTo>
                    <a:pt x="104" y="235"/>
                  </a:lnTo>
                  <a:lnTo>
                    <a:pt x="109" y="232"/>
                  </a:lnTo>
                  <a:lnTo>
                    <a:pt x="111" y="227"/>
                  </a:lnTo>
                  <a:lnTo>
                    <a:pt x="111" y="222"/>
                  </a:lnTo>
                  <a:lnTo>
                    <a:pt x="110" y="216"/>
                  </a:lnTo>
                  <a:lnTo>
                    <a:pt x="106" y="211"/>
                  </a:lnTo>
                  <a:lnTo>
                    <a:pt x="100" y="209"/>
                  </a:lnTo>
                  <a:lnTo>
                    <a:pt x="82" y="202"/>
                  </a:lnTo>
                  <a:lnTo>
                    <a:pt x="64" y="193"/>
                  </a:lnTo>
                  <a:lnTo>
                    <a:pt x="50" y="180"/>
                  </a:lnTo>
                  <a:lnTo>
                    <a:pt x="39" y="167"/>
                  </a:lnTo>
                  <a:lnTo>
                    <a:pt x="32" y="149"/>
                  </a:lnTo>
                  <a:lnTo>
                    <a:pt x="29" y="131"/>
                  </a:lnTo>
                  <a:lnTo>
                    <a:pt x="29" y="111"/>
                  </a:lnTo>
                  <a:lnTo>
                    <a:pt x="35" y="91"/>
                  </a:lnTo>
                  <a:lnTo>
                    <a:pt x="42" y="76"/>
                  </a:lnTo>
                  <a:lnTo>
                    <a:pt x="51" y="62"/>
                  </a:lnTo>
                  <a:lnTo>
                    <a:pt x="62" y="49"/>
                  </a:lnTo>
                  <a:lnTo>
                    <a:pt x="73" y="38"/>
                  </a:lnTo>
                  <a:lnTo>
                    <a:pt x="84" y="28"/>
                  </a:lnTo>
                  <a:lnTo>
                    <a:pt x="96" y="18"/>
                  </a:lnTo>
                  <a:lnTo>
                    <a:pt x="106" y="9"/>
                  </a:lnTo>
                  <a:lnTo>
                    <a:pt x="114" y="1"/>
                  </a:lnTo>
                  <a:lnTo>
                    <a:pt x="106" y="0"/>
                  </a:lnTo>
                  <a:lnTo>
                    <a:pt x="93" y="6"/>
                  </a:lnTo>
                  <a:lnTo>
                    <a:pt x="76" y="18"/>
                  </a:lnTo>
                  <a:lnTo>
                    <a:pt x="56" y="36"/>
                  </a:lnTo>
                  <a:lnTo>
                    <a:pt x="37" y="57"/>
                  </a:lnTo>
                  <a:lnTo>
                    <a:pt x="20" y="80"/>
                  </a:lnTo>
                  <a:lnTo>
                    <a:pt x="7" y="106"/>
                  </a:lnTo>
                  <a:lnTo>
                    <a:pt x="0" y="130"/>
                  </a:lnTo>
                  <a:close/>
                </a:path>
              </a:pathLst>
            </a:custGeom>
            <a:solidFill>
              <a:srgbClr val="C9E8FF"/>
            </a:solidFill>
            <a:ln w="9525">
              <a:noFill/>
              <a:round/>
              <a:headEnd/>
              <a:tailEnd/>
            </a:ln>
          </p:spPr>
          <p:txBody>
            <a:bodyPr/>
            <a:lstStyle/>
            <a:p>
              <a:endParaRPr lang="en-US"/>
            </a:p>
          </p:txBody>
        </p:sp>
        <p:sp>
          <p:nvSpPr>
            <p:cNvPr id="2206" name="Freeform 768"/>
            <p:cNvSpPr>
              <a:spLocks/>
            </p:cNvSpPr>
            <p:nvPr/>
          </p:nvSpPr>
          <p:spPr bwMode="auto">
            <a:xfrm>
              <a:off x="4432" y="3130"/>
              <a:ext cx="41" cy="52"/>
            </a:xfrm>
            <a:custGeom>
              <a:avLst/>
              <a:gdLst>
                <a:gd name="T0" fmla="*/ 207 w 246"/>
                <a:gd name="T1" fmla="*/ 124 h 310"/>
                <a:gd name="T2" fmla="*/ 219 w 246"/>
                <a:gd name="T3" fmla="*/ 143 h 310"/>
                <a:gd name="T4" fmla="*/ 225 w 246"/>
                <a:gd name="T5" fmla="*/ 164 h 310"/>
                <a:gd name="T6" fmla="*/ 221 w 246"/>
                <a:gd name="T7" fmla="*/ 187 h 310"/>
                <a:gd name="T8" fmla="*/ 208 w 246"/>
                <a:gd name="T9" fmla="*/ 209 h 310"/>
                <a:gd name="T10" fmla="*/ 188 w 246"/>
                <a:gd name="T11" fmla="*/ 228 h 310"/>
                <a:gd name="T12" fmla="*/ 166 w 246"/>
                <a:gd name="T13" fmla="*/ 246 h 310"/>
                <a:gd name="T14" fmla="*/ 143 w 246"/>
                <a:gd name="T15" fmla="*/ 264 h 310"/>
                <a:gd name="T16" fmla="*/ 129 w 246"/>
                <a:gd name="T17" fmla="*/ 278 h 310"/>
                <a:gd name="T18" fmla="*/ 124 w 246"/>
                <a:gd name="T19" fmla="*/ 287 h 310"/>
                <a:gd name="T20" fmla="*/ 120 w 246"/>
                <a:gd name="T21" fmla="*/ 296 h 310"/>
                <a:gd name="T22" fmla="*/ 121 w 246"/>
                <a:gd name="T23" fmla="*/ 305 h 310"/>
                <a:gd name="T24" fmla="*/ 130 w 246"/>
                <a:gd name="T25" fmla="*/ 310 h 310"/>
                <a:gd name="T26" fmla="*/ 139 w 246"/>
                <a:gd name="T27" fmla="*/ 309 h 310"/>
                <a:gd name="T28" fmla="*/ 154 w 246"/>
                <a:gd name="T29" fmla="*/ 293 h 310"/>
                <a:gd name="T30" fmla="*/ 180 w 246"/>
                <a:gd name="T31" fmla="*/ 269 h 310"/>
                <a:gd name="T32" fmla="*/ 207 w 246"/>
                <a:gd name="T33" fmla="*/ 246 h 310"/>
                <a:gd name="T34" fmla="*/ 231 w 246"/>
                <a:gd name="T35" fmla="*/ 219 h 310"/>
                <a:gd name="T36" fmla="*/ 245 w 246"/>
                <a:gd name="T37" fmla="*/ 187 h 310"/>
                <a:gd name="T38" fmla="*/ 242 w 246"/>
                <a:gd name="T39" fmla="*/ 153 h 310"/>
                <a:gd name="T40" fmla="*/ 227 w 246"/>
                <a:gd name="T41" fmla="*/ 120 h 310"/>
                <a:gd name="T42" fmla="*/ 201 w 246"/>
                <a:gd name="T43" fmla="*/ 94 h 310"/>
                <a:gd name="T44" fmla="*/ 177 w 246"/>
                <a:gd name="T45" fmla="*/ 74 h 310"/>
                <a:gd name="T46" fmla="*/ 152 w 246"/>
                <a:gd name="T47" fmla="*/ 60 h 310"/>
                <a:gd name="T48" fmla="*/ 126 w 246"/>
                <a:gd name="T49" fmla="*/ 43 h 310"/>
                <a:gd name="T50" fmla="*/ 98 w 246"/>
                <a:gd name="T51" fmla="*/ 28 h 310"/>
                <a:gd name="T52" fmla="*/ 72 w 246"/>
                <a:gd name="T53" fmla="*/ 16 h 310"/>
                <a:gd name="T54" fmla="*/ 46 w 246"/>
                <a:gd name="T55" fmla="*/ 7 h 310"/>
                <a:gd name="T56" fmla="*/ 24 w 246"/>
                <a:gd name="T57" fmla="*/ 1 h 310"/>
                <a:gd name="T58" fmla="*/ 7 w 246"/>
                <a:gd name="T59" fmla="*/ 1 h 310"/>
                <a:gd name="T60" fmla="*/ 8 w 246"/>
                <a:gd name="T61" fmla="*/ 6 h 310"/>
                <a:gd name="T62" fmla="*/ 28 w 246"/>
                <a:gd name="T63" fmla="*/ 14 h 310"/>
                <a:gd name="T64" fmla="*/ 51 w 246"/>
                <a:gd name="T65" fmla="*/ 24 h 310"/>
                <a:gd name="T66" fmla="*/ 78 w 246"/>
                <a:gd name="T67" fmla="*/ 37 h 310"/>
                <a:gd name="T68" fmla="*/ 106 w 246"/>
                <a:gd name="T69" fmla="*/ 51 h 310"/>
                <a:gd name="T70" fmla="*/ 134 w 246"/>
                <a:gd name="T71" fmla="*/ 69 h 310"/>
                <a:gd name="T72" fmla="*/ 163 w 246"/>
                <a:gd name="T73" fmla="*/ 87 h 310"/>
                <a:gd name="T74" fmla="*/ 187 w 246"/>
                <a:gd name="T75" fmla="*/ 105 h 31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46"/>
                <a:gd name="T115" fmla="*/ 0 h 310"/>
                <a:gd name="T116" fmla="*/ 246 w 246"/>
                <a:gd name="T117" fmla="*/ 310 h 310"/>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46" h="310">
                  <a:moveTo>
                    <a:pt x="199" y="116"/>
                  </a:moveTo>
                  <a:lnTo>
                    <a:pt x="207" y="124"/>
                  </a:lnTo>
                  <a:lnTo>
                    <a:pt x="214" y="133"/>
                  </a:lnTo>
                  <a:lnTo>
                    <a:pt x="219" y="143"/>
                  </a:lnTo>
                  <a:lnTo>
                    <a:pt x="223" y="154"/>
                  </a:lnTo>
                  <a:lnTo>
                    <a:pt x="225" y="164"/>
                  </a:lnTo>
                  <a:lnTo>
                    <a:pt x="225" y="176"/>
                  </a:lnTo>
                  <a:lnTo>
                    <a:pt x="221" y="187"/>
                  </a:lnTo>
                  <a:lnTo>
                    <a:pt x="216" y="197"/>
                  </a:lnTo>
                  <a:lnTo>
                    <a:pt x="208" y="209"/>
                  </a:lnTo>
                  <a:lnTo>
                    <a:pt x="199" y="219"/>
                  </a:lnTo>
                  <a:lnTo>
                    <a:pt x="188" y="228"/>
                  </a:lnTo>
                  <a:lnTo>
                    <a:pt x="177" y="238"/>
                  </a:lnTo>
                  <a:lnTo>
                    <a:pt x="166" y="246"/>
                  </a:lnTo>
                  <a:lnTo>
                    <a:pt x="154" y="255"/>
                  </a:lnTo>
                  <a:lnTo>
                    <a:pt x="143" y="264"/>
                  </a:lnTo>
                  <a:lnTo>
                    <a:pt x="132" y="274"/>
                  </a:lnTo>
                  <a:lnTo>
                    <a:pt x="129" y="278"/>
                  </a:lnTo>
                  <a:lnTo>
                    <a:pt x="126" y="282"/>
                  </a:lnTo>
                  <a:lnTo>
                    <a:pt x="124" y="287"/>
                  </a:lnTo>
                  <a:lnTo>
                    <a:pt x="121" y="292"/>
                  </a:lnTo>
                  <a:lnTo>
                    <a:pt x="120" y="296"/>
                  </a:lnTo>
                  <a:lnTo>
                    <a:pt x="120" y="301"/>
                  </a:lnTo>
                  <a:lnTo>
                    <a:pt x="121" y="305"/>
                  </a:lnTo>
                  <a:lnTo>
                    <a:pt x="125" y="309"/>
                  </a:lnTo>
                  <a:lnTo>
                    <a:pt x="130" y="310"/>
                  </a:lnTo>
                  <a:lnTo>
                    <a:pt x="134" y="310"/>
                  </a:lnTo>
                  <a:lnTo>
                    <a:pt x="139" y="309"/>
                  </a:lnTo>
                  <a:lnTo>
                    <a:pt x="143" y="305"/>
                  </a:lnTo>
                  <a:lnTo>
                    <a:pt x="154" y="293"/>
                  </a:lnTo>
                  <a:lnTo>
                    <a:pt x="167" y="280"/>
                  </a:lnTo>
                  <a:lnTo>
                    <a:pt x="180" y="269"/>
                  </a:lnTo>
                  <a:lnTo>
                    <a:pt x="194" y="257"/>
                  </a:lnTo>
                  <a:lnTo>
                    <a:pt x="207" y="246"/>
                  </a:lnTo>
                  <a:lnTo>
                    <a:pt x="219" y="233"/>
                  </a:lnTo>
                  <a:lnTo>
                    <a:pt x="231" y="219"/>
                  </a:lnTo>
                  <a:lnTo>
                    <a:pt x="239" y="204"/>
                  </a:lnTo>
                  <a:lnTo>
                    <a:pt x="245" y="187"/>
                  </a:lnTo>
                  <a:lnTo>
                    <a:pt x="246" y="170"/>
                  </a:lnTo>
                  <a:lnTo>
                    <a:pt x="242" y="153"/>
                  </a:lnTo>
                  <a:lnTo>
                    <a:pt x="236" y="136"/>
                  </a:lnTo>
                  <a:lnTo>
                    <a:pt x="227" y="120"/>
                  </a:lnTo>
                  <a:lnTo>
                    <a:pt x="215" y="107"/>
                  </a:lnTo>
                  <a:lnTo>
                    <a:pt x="201" y="94"/>
                  </a:lnTo>
                  <a:lnTo>
                    <a:pt x="187" y="82"/>
                  </a:lnTo>
                  <a:lnTo>
                    <a:pt x="177" y="74"/>
                  </a:lnTo>
                  <a:lnTo>
                    <a:pt x="165" y="68"/>
                  </a:lnTo>
                  <a:lnTo>
                    <a:pt x="152" y="60"/>
                  </a:lnTo>
                  <a:lnTo>
                    <a:pt x="139" y="51"/>
                  </a:lnTo>
                  <a:lnTo>
                    <a:pt x="126" y="43"/>
                  </a:lnTo>
                  <a:lnTo>
                    <a:pt x="112" y="35"/>
                  </a:lnTo>
                  <a:lnTo>
                    <a:pt x="98" y="28"/>
                  </a:lnTo>
                  <a:lnTo>
                    <a:pt x="85" y="22"/>
                  </a:lnTo>
                  <a:lnTo>
                    <a:pt x="72" y="16"/>
                  </a:lnTo>
                  <a:lnTo>
                    <a:pt x="59" y="10"/>
                  </a:lnTo>
                  <a:lnTo>
                    <a:pt x="46" y="7"/>
                  </a:lnTo>
                  <a:lnTo>
                    <a:pt x="35" y="3"/>
                  </a:lnTo>
                  <a:lnTo>
                    <a:pt x="24" y="1"/>
                  </a:lnTo>
                  <a:lnTo>
                    <a:pt x="15" y="0"/>
                  </a:lnTo>
                  <a:lnTo>
                    <a:pt x="7" y="1"/>
                  </a:lnTo>
                  <a:lnTo>
                    <a:pt x="0" y="3"/>
                  </a:lnTo>
                  <a:lnTo>
                    <a:pt x="8" y="6"/>
                  </a:lnTo>
                  <a:lnTo>
                    <a:pt x="17" y="9"/>
                  </a:lnTo>
                  <a:lnTo>
                    <a:pt x="28" y="14"/>
                  </a:lnTo>
                  <a:lnTo>
                    <a:pt x="38" y="18"/>
                  </a:lnTo>
                  <a:lnTo>
                    <a:pt x="51" y="24"/>
                  </a:lnTo>
                  <a:lnTo>
                    <a:pt x="64" y="30"/>
                  </a:lnTo>
                  <a:lnTo>
                    <a:pt x="78" y="37"/>
                  </a:lnTo>
                  <a:lnTo>
                    <a:pt x="92" y="43"/>
                  </a:lnTo>
                  <a:lnTo>
                    <a:pt x="106" y="51"/>
                  </a:lnTo>
                  <a:lnTo>
                    <a:pt x="120" y="60"/>
                  </a:lnTo>
                  <a:lnTo>
                    <a:pt x="134" y="69"/>
                  </a:lnTo>
                  <a:lnTo>
                    <a:pt x="148" y="78"/>
                  </a:lnTo>
                  <a:lnTo>
                    <a:pt x="163" y="87"/>
                  </a:lnTo>
                  <a:lnTo>
                    <a:pt x="175" y="96"/>
                  </a:lnTo>
                  <a:lnTo>
                    <a:pt x="187" y="105"/>
                  </a:lnTo>
                  <a:lnTo>
                    <a:pt x="199" y="116"/>
                  </a:lnTo>
                  <a:close/>
                </a:path>
              </a:pathLst>
            </a:custGeom>
            <a:solidFill>
              <a:srgbClr val="C9E8FF"/>
            </a:solidFill>
            <a:ln w="9525">
              <a:noFill/>
              <a:round/>
              <a:headEnd/>
              <a:tailEnd/>
            </a:ln>
          </p:spPr>
          <p:txBody>
            <a:bodyPr/>
            <a:lstStyle/>
            <a:p>
              <a:endParaRPr lang="en-US"/>
            </a:p>
          </p:txBody>
        </p:sp>
        <p:sp>
          <p:nvSpPr>
            <p:cNvPr id="2207" name="Freeform 769"/>
            <p:cNvSpPr>
              <a:spLocks/>
            </p:cNvSpPr>
            <p:nvPr/>
          </p:nvSpPr>
          <p:spPr bwMode="auto">
            <a:xfrm>
              <a:off x="4387" y="3191"/>
              <a:ext cx="14" cy="31"/>
            </a:xfrm>
            <a:custGeom>
              <a:avLst/>
              <a:gdLst>
                <a:gd name="T0" fmla="*/ 31 w 83"/>
                <a:gd name="T1" fmla="*/ 14 h 187"/>
                <a:gd name="T2" fmla="*/ 29 w 83"/>
                <a:gd name="T3" fmla="*/ 8 h 187"/>
                <a:gd name="T4" fmla="*/ 25 w 83"/>
                <a:gd name="T5" fmla="*/ 3 h 187"/>
                <a:gd name="T6" fmla="*/ 19 w 83"/>
                <a:gd name="T7" fmla="*/ 1 h 187"/>
                <a:gd name="T8" fmla="*/ 14 w 83"/>
                <a:gd name="T9" fmla="*/ 0 h 187"/>
                <a:gd name="T10" fmla="*/ 8 w 83"/>
                <a:gd name="T11" fmla="*/ 2 h 187"/>
                <a:gd name="T12" fmla="*/ 3 w 83"/>
                <a:gd name="T13" fmla="*/ 5 h 187"/>
                <a:gd name="T14" fmla="*/ 0 w 83"/>
                <a:gd name="T15" fmla="*/ 11 h 187"/>
                <a:gd name="T16" fmla="*/ 0 w 83"/>
                <a:gd name="T17" fmla="*/ 17 h 187"/>
                <a:gd name="T18" fmla="*/ 5 w 83"/>
                <a:gd name="T19" fmla="*/ 42 h 187"/>
                <a:gd name="T20" fmla="*/ 15 w 83"/>
                <a:gd name="T21" fmla="*/ 71 h 187"/>
                <a:gd name="T22" fmla="*/ 27 w 83"/>
                <a:gd name="T23" fmla="*/ 100 h 187"/>
                <a:gd name="T24" fmla="*/ 41 w 83"/>
                <a:gd name="T25" fmla="*/ 127 h 187"/>
                <a:gd name="T26" fmla="*/ 55 w 83"/>
                <a:gd name="T27" fmla="*/ 151 h 187"/>
                <a:gd name="T28" fmla="*/ 68 w 83"/>
                <a:gd name="T29" fmla="*/ 171 h 187"/>
                <a:gd name="T30" fmla="*/ 77 w 83"/>
                <a:gd name="T31" fmla="*/ 184 h 187"/>
                <a:gd name="T32" fmla="*/ 83 w 83"/>
                <a:gd name="T33" fmla="*/ 187 h 187"/>
                <a:gd name="T34" fmla="*/ 80 w 83"/>
                <a:gd name="T35" fmla="*/ 174 h 187"/>
                <a:gd name="T36" fmla="*/ 75 w 83"/>
                <a:gd name="T37" fmla="*/ 158 h 187"/>
                <a:gd name="T38" fmla="*/ 68 w 83"/>
                <a:gd name="T39" fmla="*/ 138 h 187"/>
                <a:gd name="T40" fmla="*/ 59 w 83"/>
                <a:gd name="T41" fmla="*/ 113 h 187"/>
                <a:gd name="T42" fmla="*/ 51 w 83"/>
                <a:gd name="T43" fmla="*/ 88 h 187"/>
                <a:gd name="T44" fmla="*/ 43 w 83"/>
                <a:gd name="T45" fmla="*/ 63 h 187"/>
                <a:gd name="T46" fmla="*/ 36 w 83"/>
                <a:gd name="T47" fmla="*/ 38 h 187"/>
                <a:gd name="T48" fmla="*/ 31 w 83"/>
                <a:gd name="T49" fmla="*/ 14 h 18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83"/>
                <a:gd name="T76" fmla="*/ 0 h 187"/>
                <a:gd name="T77" fmla="*/ 83 w 83"/>
                <a:gd name="T78" fmla="*/ 187 h 187"/>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83" h="187">
                  <a:moveTo>
                    <a:pt x="31" y="14"/>
                  </a:moveTo>
                  <a:lnTo>
                    <a:pt x="29" y="8"/>
                  </a:lnTo>
                  <a:lnTo>
                    <a:pt x="25" y="3"/>
                  </a:lnTo>
                  <a:lnTo>
                    <a:pt x="19" y="1"/>
                  </a:lnTo>
                  <a:lnTo>
                    <a:pt x="14" y="0"/>
                  </a:lnTo>
                  <a:lnTo>
                    <a:pt x="8" y="2"/>
                  </a:lnTo>
                  <a:lnTo>
                    <a:pt x="3" y="5"/>
                  </a:lnTo>
                  <a:lnTo>
                    <a:pt x="0" y="11"/>
                  </a:lnTo>
                  <a:lnTo>
                    <a:pt x="0" y="17"/>
                  </a:lnTo>
                  <a:lnTo>
                    <a:pt x="5" y="42"/>
                  </a:lnTo>
                  <a:lnTo>
                    <a:pt x="15" y="71"/>
                  </a:lnTo>
                  <a:lnTo>
                    <a:pt x="27" y="100"/>
                  </a:lnTo>
                  <a:lnTo>
                    <a:pt x="41" y="127"/>
                  </a:lnTo>
                  <a:lnTo>
                    <a:pt x="55" y="151"/>
                  </a:lnTo>
                  <a:lnTo>
                    <a:pt x="68" y="171"/>
                  </a:lnTo>
                  <a:lnTo>
                    <a:pt x="77" y="184"/>
                  </a:lnTo>
                  <a:lnTo>
                    <a:pt x="83" y="187"/>
                  </a:lnTo>
                  <a:lnTo>
                    <a:pt x="80" y="174"/>
                  </a:lnTo>
                  <a:lnTo>
                    <a:pt x="75" y="158"/>
                  </a:lnTo>
                  <a:lnTo>
                    <a:pt x="68" y="138"/>
                  </a:lnTo>
                  <a:lnTo>
                    <a:pt x="59" y="113"/>
                  </a:lnTo>
                  <a:lnTo>
                    <a:pt x="51" y="88"/>
                  </a:lnTo>
                  <a:lnTo>
                    <a:pt x="43" y="63"/>
                  </a:lnTo>
                  <a:lnTo>
                    <a:pt x="36" y="38"/>
                  </a:lnTo>
                  <a:lnTo>
                    <a:pt x="31" y="14"/>
                  </a:lnTo>
                  <a:close/>
                </a:path>
              </a:pathLst>
            </a:custGeom>
            <a:solidFill>
              <a:srgbClr val="000000"/>
            </a:solidFill>
            <a:ln w="9525">
              <a:noFill/>
              <a:round/>
              <a:headEnd/>
              <a:tailEnd/>
            </a:ln>
          </p:spPr>
          <p:txBody>
            <a:bodyPr/>
            <a:lstStyle/>
            <a:p>
              <a:endParaRPr lang="en-US"/>
            </a:p>
          </p:txBody>
        </p:sp>
        <p:sp>
          <p:nvSpPr>
            <p:cNvPr id="2208" name="Freeform 770"/>
            <p:cNvSpPr>
              <a:spLocks/>
            </p:cNvSpPr>
            <p:nvPr/>
          </p:nvSpPr>
          <p:spPr bwMode="auto">
            <a:xfrm>
              <a:off x="4381" y="3174"/>
              <a:ext cx="7" cy="16"/>
            </a:xfrm>
            <a:custGeom>
              <a:avLst/>
              <a:gdLst>
                <a:gd name="T0" fmla="*/ 22 w 44"/>
                <a:gd name="T1" fmla="*/ 10 h 94"/>
                <a:gd name="T2" fmla="*/ 21 w 44"/>
                <a:gd name="T3" fmla="*/ 6 h 94"/>
                <a:gd name="T4" fmla="*/ 18 w 44"/>
                <a:gd name="T5" fmla="*/ 2 h 94"/>
                <a:gd name="T6" fmla="*/ 14 w 44"/>
                <a:gd name="T7" fmla="*/ 0 h 94"/>
                <a:gd name="T8" fmla="*/ 10 w 44"/>
                <a:gd name="T9" fmla="*/ 0 h 94"/>
                <a:gd name="T10" fmla="*/ 6 w 44"/>
                <a:gd name="T11" fmla="*/ 1 h 94"/>
                <a:gd name="T12" fmla="*/ 3 w 44"/>
                <a:gd name="T13" fmla="*/ 3 h 94"/>
                <a:gd name="T14" fmla="*/ 0 w 44"/>
                <a:gd name="T15" fmla="*/ 7 h 94"/>
                <a:gd name="T16" fmla="*/ 0 w 44"/>
                <a:gd name="T17" fmla="*/ 11 h 94"/>
                <a:gd name="T18" fmla="*/ 0 w 44"/>
                <a:gd name="T19" fmla="*/ 24 h 94"/>
                <a:gd name="T20" fmla="*/ 4 w 44"/>
                <a:gd name="T21" fmla="*/ 38 h 94"/>
                <a:gd name="T22" fmla="*/ 8 w 44"/>
                <a:gd name="T23" fmla="*/ 52 h 94"/>
                <a:gd name="T24" fmla="*/ 14 w 44"/>
                <a:gd name="T25" fmla="*/ 65 h 94"/>
                <a:gd name="T26" fmla="*/ 21 w 44"/>
                <a:gd name="T27" fmla="*/ 78 h 94"/>
                <a:gd name="T28" fmla="*/ 28 w 44"/>
                <a:gd name="T29" fmla="*/ 87 h 94"/>
                <a:gd name="T30" fmla="*/ 37 w 44"/>
                <a:gd name="T31" fmla="*/ 93 h 94"/>
                <a:gd name="T32" fmla="*/ 42 w 44"/>
                <a:gd name="T33" fmla="*/ 94 h 94"/>
                <a:gd name="T34" fmla="*/ 44 w 44"/>
                <a:gd name="T35" fmla="*/ 76 h 94"/>
                <a:gd name="T36" fmla="*/ 38 w 44"/>
                <a:gd name="T37" fmla="*/ 54 h 94"/>
                <a:gd name="T38" fmla="*/ 31 w 44"/>
                <a:gd name="T39" fmla="*/ 32 h 94"/>
                <a:gd name="T40" fmla="*/ 22 w 44"/>
                <a:gd name="T41" fmla="*/ 10 h 9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44"/>
                <a:gd name="T64" fmla="*/ 0 h 94"/>
                <a:gd name="T65" fmla="*/ 44 w 44"/>
                <a:gd name="T66" fmla="*/ 94 h 94"/>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44" h="94">
                  <a:moveTo>
                    <a:pt x="22" y="10"/>
                  </a:moveTo>
                  <a:lnTo>
                    <a:pt x="21" y="6"/>
                  </a:lnTo>
                  <a:lnTo>
                    <a:pt x="18" y="2"/>
                  </a:lnTo>
                  <a:lnTo>
                    <a:pt x="14" y="0"/>
                  </a:lnTo>
                  <a:lnTo>
                    <a:pt x="10" y="0"/>
                  </a:lnTo>
                  <a:lnTo>
                    <a:pt x="6" y="1"/>
                  </a:lnTo>
                  <a:lnTo>
                    <a:pt x="3" y="3"/>
                  </a:lnTo>
                  <a:lnTo>
                    <a:pt x="0" y="7"/>
                  </a:lnTo>
                  <a:lnTo>
                    <a:pt x="0" y="11"/>
                  </a:lnTo>
                  <a:lnTo>
                    <a:pt x="0" y="24"/>
                  </a:lnTo>
                  <a:lnTo>
                    <a:pt x="4" y="38"/>
                  </a:lnTo>
                  <a:lnTo>
                    <a:pt x="8" y="52"/>
                  </a:lnTo>
                  <a:lnTo>
                    <a:pt x="14" y="65"/>
                  </a:lnTo>
                  <a:lnTo>
                    <a:pt x="21" y="78"/>
                  </a:lnTo>
                  <a:lnTo>
                    <a:pt x="28" y="87"/>
                  </a:lnTo>
                  <a:lnTo>
                    <a:pt x="37" y="93"/>
                  </a:lnTo>
                  <a:lnTo>
                    <a:pt x="42" y="94"/>
                  </a:lnTo>
                  <a:lnTo>
                    <a:pt x="44" y="76"/>
                  </a:lnTo>
                  <a:lnTo>
                    <a:pt x="38" y="54"/>
                  </a:lnTo>
                  <a:lnTo>
                    <a:pt x="31" y="32"/>
                  </a:lnTo>
                  <a:lnTo>
                    <a:pt x="22" y="10"/>
                  </a:lnTo>
                  <a:close/>
                </a:path>
              </a:pathLst>
            </a:custGeom>
            <a:solidFill>
              <a:srgbClr val="000000"/>
            </a:solidFill>
            <a:ln w="9525">
              <a:noFill/>
              <a:round/>
              <a:headEnd/>
              <a:tailEnd/>
            </a:ln>
          </p:spPr>
          <p:txBody>
            <a:bodyPr/>
            <a:lstStyle/>
            <a:p>
              <a:endParaRPr lang="en-US"/>
            </a:p>
          </p:txBody>
        </p:sp>
        <p:sp>
          <p:nvSpPr>
            <p:cNvPr id="2209" name="Freeform 771"/>
            <p:cNvSpPr>
              <a:spLocks/>
            </p:cNvSpPr>
            <p:nvPr/>
          </p:nvSpPr>
          <p:spPr bwMode="auto">
            <a:xfrm>
              <a:off x="4375" y="3163"/>
              <a:ext cx="6" cy="9"/>
            </a:xfrm>
            <a:custGeom>
              <a:avLst/>
              <a:gdLst>
                <a:gd name="T0" fmla="*/ 20 w 38"/>
                <a:gd name="T1" fmla="*/ 7 h 54"/>
                <a:gd name="T2" fmla="*/ 20 w 38"/>
                <a:gd name="T3" fmla="*/ 8 h 54"/>
                <a:gd name="T4" fmla="*/ 20 w 38"/>
                <a:gd name="T5" fmla="*/ 8 h 54"/>
                <a:gd name="T6" fmla="*/ 20 w 38"/>
                <a:gd name="T7" fmla="*/ 8 h 54"/>
                <a:gd name="T8" fmla="*/ 20 w 38"/>
                <a:gd name="T9" fmla="*/ 8 h 54"/>
                <a:gd name="T10" fmla="*/ 19 w 38"/>
                <a:gd name="T11" fmla="*/ 4 h 54"/>
                <a:gd name="T12" fmla="*/ 15 w 38"/>
                <a:gd name="T13" fmla="*/ 1 h 54"/>
                <a:gd name="T14" fmla="*/ 12 w 38"/>
                <a:gd name="T15" fmla="*/ 0 h 54"/>
                <a:gd name="T16" fmla="*/ 7 w 38"/>
                <a:gd name="T17" fmla="*/ 0 h 54"/>
                <a:gd name="T18" fmla="*/ 4 w 38"/>
                <a:gd name="T19" fmla="*/ 1 h 54"/>
                <a:gd name="T20" fmla="*/ 1 w 38"/>
                <a:gd name="T21" fmla="*/ 4 h 54"/>
                <a:gd name="T22" fmla="*/ 0 w 38"/>
                <a:gd name="T23" fmla="*/ 8 h 54"/>
                <a:gd name="T24" fmla="*/ 0 w 38"/>
                <a:gd name="T25" fmla="*/ 11 h 54"/>
                <a:gd name="T26" fmla="*/ 1 w 38"/>
                <a:gd name="T27" fmla="*/ 17 h 54"/>
                <a:gd name="T28" fmla="*/ 4 w 38"/>
                <a:gd name="T29" fmla="*/ 24 h 54"/>
                <a:gd name="T30" fmla="*/ 8 w 38"/>
                <a:gd name="T31" fmla="*/ 32 h 54"/>
                <a:gd name="T32" fmla="*/ 14 w 38"/>
                <a:gd name="T33" fmla="*/ 39 h 54"/>
                <a:gd name="T34" fmla="*/ 20 w 38"/>
                <a:gd name="T35" fmla="*/ 46 h 54"/>
                <a:gd name="T36" fmla="*/ 27 w 38"/>
                <a:gd name="T37" fmla="*/ 50 h 54"/>
                <a:gd name="T38" fmla="*/ 33 w 38"/>
                <a:gd name="T39" fmla="*/ 54 h 54"/>
                <a:gd name="T40" fmla="*/ 38 w 38"/>
                <a:gd name="T41" fmla="*/ 54 h 54"/>
                <a:gd name="T42" fmla="*/ 36 w 38"/>
                <a:gd name="T43" fmla="*/ 42 h 54"/>
                <a:gd name="T44" fmla="*/ 32 w 38"/>
                <a:gd name="T45" fmla="*/ 29 h 54"/>
                <a:gd name="T46" fmla="*/ 25 w 38"/>
                <a:gd name="T47" fmla="*/ 16 h 54"/>
                <a:gd name="T48" fmla="*/ 20 w 38"/>
                <a:gd name="T49" fmla="*/ 7 h 54"/>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38"/>
                <a:gd name="T76" fmla="*/ 0 h 54"/>
                <a:gd name="T77" fmla="*/ 38 w 38"/>
                <a:gd name="T78" fmla="*/ 54 h 54"/>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38" h="54">
                  <a:moveTo>
                    <a:pt x="20" y="7"/>
                  </a:moveTo>
                  <a:lnTo>
                    <a:pt x="20" y="8"/>
                  </a:lnTo>
                  <a:lnTo>
                    <a:pt x="19" y="4"/>
                  </a:lnTo>
                  <a:lnTo>
                    <a:pt x="15" y="1"/>
                  </a:lnTo>
                  <a:lnTo>
                    <a:pt x="12" y="0"/>
                  </a:lnTo>
                  <a:lnTo>
                    <a:pt x="7" y="0"/>
                  </a:lnTo>
                  <a:lnTo>
                    <a:pt x="4" y="1"/>
                  </a:lnTo>
                  <a:lnTo>
                    <a:pt x="1" y="4"/>
                  </a:lnTo>
                  <a:lnTo>
                    <a:pt x="0" y="8"/>
                  </a:lnTo>
                  <a:lnTo>
                    <a:pt x="0" y="11"/>
                  </a:lnTo>
                  <a:lnTo>
                    <a:pt x="1" y="17"/>
                  </a:lnTo>
                  <a:lnTo>
                    <a:pt x="4" y="24"/>
                  </a:lnTo>
                  <a:lnTo>
                    <a:pt x="8" y="32"/>
                  </a:lnTo>
                  <a:lnTo>
                    <a:pt x="14" y="39"/>
                  </a:lnTo>
                  <a:lnTo>
                    <a:pt x="20" y="46"/>
                  </a:lnTo>
                  <a:lnTo>
                    <a:pt x="27" y="50"/>
                  </a:lnTo>
                  <a:lnTo>
                    <a:pt x="33" y="54"/>
                  </a:lnTo>
                  <a:lnTo>
                    <a:pt x="38" y="54"/>
                  </a:lnTo>
                  <a:lnTo>
                    <a:pt x="36" y="42"/>
                  </a:lnTo>
                  <a:lnTo>
                    <a:pt x="32" y="29"/>
                  </a:lnTo>
                  <a:lnTo>
                    <a:pt x="25" y="16"/>
                  </a:lnTo>
                  <a:lnTo>
                    <a:pt x="20" y="7"/>
                  </a:lnTo>
                  <a:close/>
                </a:path>
              </a:pathLst>
            </a:custGeom>
            <a:solidFill>
              <a:srgbClr val="000000"/>
            </a:solidFill>
            <a:ln w="9525">
              <a:noFill/>
              <a:round/>
              <a:headEnd/>
              <a:tailEnd/>
            </a:ln>
          </p:spPr>
          <p:txBody>
            <a:bodyPr/>
            <a:lstStyle/>
            <a:p>
              <a:endParaRPr lang="en-US"/>
            </a:p>
          </p:txBody>
        </p:sp>
        <p:sp>
          <p:nvSpPr>
            <p:cNvPr id="2210" name="Freeform 772"/>
            <p:cNvSpPr>
              <a:spLocks/>
            </p:cNvSpPr>
            <p:nvPr/>
          </p:nvSpPr>
          <p:spPr bwMode="auto">
            <a:xfrm>
              <a:off x="4370" y="3155"/>
              <a:ext cx="8" cy="6"/>
            </a:xfrm>
            <a:custGeom>
              <a:avLst/>
              <a:gdLst>
                <a:gd name="T0" fmla="*/ 41 w 52"/>
                <a:gd name="T1" fmla="*/ 27 h 36"/>
                <a:gd name="T2" fmla="*/ 46 w 52"/>
                <a:gd name="T3" fmla="*/ 24 h 36"/>
                <a:gd name="T4" fmla="*/ 51 w 52"/>
                <a:gd name="T5" fmla="*/ 21 h 36"/>
                <a:gd name="T6" fmla="*/ 52 w 52"/>
                <a:gd name="T7" fmla="*/ 16 h 36"/>
                <a:gd name="T8" fmla="*/ 52 w 52"/>
                <a:gd name="T9" fmla="*/ 12 h 36"/>
                <a:gd name="T10" fmla="*/ 50 w 52"/>
                <a:gd name="T11" fmla="*/ 6 h 36"/>
                <a:gd name="T12" fmla="*/ 46 w 52"/>
                <a:gd name="T13" fmla="*/ 2 h 36"/>
                <a:gd name="T14" fmla="*/ 41 w 52"/>
                <a:gd name="T15" fmla="*/ 0 h 36"/>
                <a:gd name="T16" fmla="*/ 36 w 52"/>
                <a:gd name="T17" fmla="*/ 0 h 36"/>
                <a:gd name="T18" fmla="*/ 33 w 52"/>
                <a:gd name="T19" fmla="*/ 0 h 36"/>
                <a:gd name="T20" fmla="*/ 29 w 52"/>
                <a:gd name="T21" fmla="*/ 1 h 36"/>
                <a:gd name="T22" fmla="*/ 21 w 52"/>
                <a:gd name="T23" fmla="*/ 4 h 36"/>
                <a:gd name="T24" fmla="*/ 13 w 52"/>
                <a:gd name="T25" fmla="*/ 8 h 36"/>
                <a:gd name="T26" fmla="*/ 6 w 52"/>
                <a:gd name="T27" fmla="*/ 15 h 36"/>
                <a:gd name="T28" fmla="*/ 3 w 52"/>
                <a:gd name="T29" fmla="*/ 22 h 36"/>
                <a:gd name="T30" fmla="*/ 0 w 52"/>
                <a:gd name="T31" fmla="*/ 29 h 36"/>
                <a:gd name="T32" fmla="*/ 0 w 52"/>
                <a:gd name="T33" fmla="*/ 31 h 36"/>
                <a:gd name="T34" fmla="*/ 4 w 52"/>
                <a:gd name="T35" fmla="*/ 33 h 36"/>
                <a:gd name="T36" fmla="*/ 9 w 52"/>
                <a:gd name="T37" fmla="*/ 36 h 36"/>
                <a:gd name="T38" fmla="*/ 13 w 52"/>
                <a:gd name="T39" fmla="*/ 36 h 36"/>
                <a:gd name="T40" fmla="*/ 18 w 52"/>
                <a:gd name="T41" fmla="*/ 36 h 36"/>
                <a:gd name="T42" fmla="*/ 24 w 52"/>
                <a:gd name="T43" fmla="*/ 33 h 36"/>
                <a:gd name="T44" fmla="*/ 30 w 52"/>
                <a:gd name="T45" fmla="*/ 32 h 36"/>
                <a:gd name="T46" fmla="*/ 36 w 52"/>
                <a:gd name="T47" fmla="*/ 30 h 36"/>
                <a:gd name="T48" fmla="*/ 41 w 52"/>
                <a:gd name="T49" fmla="*/ 27 h 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52"/>
                <a:gd name="T76" fmla="*/ 0 h 36"/>
                <a:gd name="T77" fmla="*/ 52 w 52"/>
                <a:gd name="T78" fmla="*/ 36 h 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52" h="36">
                  <a:moveTo>
                    <a:pt x="41" y="27"/>
                  </a:moveTo>
                  <a:lnTo>
                    <a:pt x="46" y="24"/>
                  </a:lnTo>
                  <a:lnTo>
                    <a:pt x="51" y="21"/>
                  </a:lnTo>
                  <a:lnTo>
                    <a:pt x="52" y="16"/>
                  </a:lnTo>
                  <a:lnTo>
                    <a:pt x="52" y="12"/>
                  </a:lnTo>
                  <a:lnTo>
                    <a:pt x="50" y="6"/>
                  </a:lnTo>
                  <a:lnTo>
                    <a:pt x="46" y="2"/>
                  </a:lnTo>
                  <a:lnTo>
                    <a:pt x="41" y="0"/>
                  </a:lnTo>
                  <a:lnTo>
                    <a:pt x="36" y="0"/>
                  </a:lnTo>
                  <a:lnTo>
                    <a:pt x="33" y="0"/>
                  </a:lnTo>
                  <a:lnTo>
                    <a:pt x="29" y="1"/>
                  </a:lnTo>
                  <a:lnTo>
                    <a:pt x="21" y="4"/>
                  </a:lnTo>
                  <a:lnTo>
                    <a:pt x="13" y="8"/>
                  </a:lnTo>
                  <a:lnTo>
                    <a:pt x="6" y="15"/>
                  </a:lnTo>
                  <a:lnTo>
                    <a:pt x="3" y="22"/>
                  </a:lnTo>
                  <a:lnTo>
                    <a:pt x="0" y="29"/>
                  </a:lnTo>
                  <a:lnTo>
                    <a:pt x="0" y="31"/>
                  </a:lnTo>
                  <a:lnTo>
                    <a:pt x="4" y="33"/>
                  </a:lnTo>
                  <a:lnTo>
                    <a:pt x="9" y="36"/>
                  </a:lnTo>
                  <a:lnTo>
                    <a:pt x="13" y="36"/>
                  </a:lnTo>
                  <a:lnTo>
                    <a:pt x="18" y="36"/>
                  </a:lnTo>
                  <a:lnTo>
                    <a:pt x="24" y="33"/>
                  </a:lnTo>
                  <a:lnTo>
                    <a:pt x="30" y="32"/>
                  </a:lnTo>
                  <a:lnTo>
                    <a:pt x="36" y="30"/>
                  </a:lnTo>
                  <a:lnTo>
                    <a:pt x="41" y="27"/>
                  </a:lnTo>
                  <a:close/>
                </a:path>
              </a:pathLst>
            </a:custGeom>
            <a:solidFill>
              <a:srgbClr val="000000"/>
            </a:solidFill>
            <a:ln w="9525">
              <a:noFill/>
              <a:round/>
              <a:headEnd/>
              <a:tailEnd/>
            </a:ln>
          </p:spPr>
          <p:txBody>
            <a:bodyPr/>
            <a:lstStyle/>
            <a:p>
              <a:endParaRPr lang="en-US"/>
            </a:p>
          </p:txBody>
        </p:sp>
        <p:sp>
          <p:nvSpPr>
            <p:cNvPr id="2211" name="Freeform 773"/>
            <p:cNvSpPr>
              <a:spLocks/>
            </p:cNvSpPr>
            <p:nvPr/>
          </p:nvSpPr>
          <p:spPr bwMode="auto">
            <a:xfrm>
              <a:off x="4330" y="3145"/>
              <a:ext cx="33" cy="39"/>
            </a:xfrm>
            <a:custGeom>
              <a:avLst/>
              <a:gdLst>
                <a:gd name="T0" fmla="*/ 73 w 198"/>
                <a:gd name="T1" fmla="*/ 36 h 236"/>
                <a:gd name="T2" fmla="*/ 58 w 198"/>
                <a:gd name="T3" fmla="*/ 46 h 236"/>
                <a:gd name="T4" fmla="*/ 46 w 198"/>
                <a:gd name="T5" fmla="*/ 58 h 236"/>
                <a:gd name="T6" fmla="*/ 33 w 198"/>
                <a:gd name="T7" fmla="*/ 72 h 236"/>
                <a:gd name="T8" fmla="*/ 22 w 198"/>
                <a:gd name="T9" fmla="*/ 85 h 236"/>
                <a:gd name="T10" fmla="*/ 14 w 198"/>
                <a:gd name="T11" fmla="*/ 100 h 236"/>
                <a:gd name="T12" fmla="*/ 7 w 198"/>
                <a:gd name="T13" fmla="*/ 115 h 236"/>
                <a:gd name="T14" fmla="*/ 2 w 198"/>
                <a:gd name="T15" fmla="*/ 130 h 236"/>
                <a:gd name="T16" fmla="*/ 0 w 198"/>
                <a:gd name="T17" fmla="*/ 146 h 236"/>
                <a:gd name="T18" fmla="*/ 2 w 198"/>
                <a:gd name="T19" fmla="*/ 170 h 236"/>
                <a:gd name="T20" fmla="*/ 12 w 198"/>
                <a:gd name="T21" fmla="*/ 190 h 236"/>
                <a:gd name="T22" fmla="*/ 26 w 198"/>
                <a:gd name="T23" fmla="*/ 207 h 236"/>
                <a:gd name="T24" fmla="*/ 43 w 198"/>
                <a:gd name="T25" fmla="*/ 220 h 236"/>
                <a:gd name="T26" fmla="*/ 64 w 198"/>
                <a:gd name="T27" fmla="*/ 229 h 236"/>
                <a:gd name="T28" fmla="*/ 88 w 198"/>
                <a:gd name="T29" fmla="*/ 235 h 236"/>
                <a:gd name="T30" fmla="*/ 110 w 198"/>
                <a:gd name="T31" fmla="*/ 236 h 236"/>
                <a:gd name="T32" fmla="*/ 132 w 198"/>
                <a:gd name="T33" fmla="*/ 232 h 236"/>
                <a:gd name="T34" fmla="*/ 137 w 198"/>
                <a:gd name="T35" fmla="*/ 232 h 236"/>
                <a:gd name="T36" fmla="*/ 142 w 198"/>
                <a:gd name="T37" fmla="*/ 230 h 236"/>
                <a:gd name="T38" fmla="*/ 145 w 198"/>
                <a:gd name="T39" fmla="*/ 226 h 236"/>
                <a:gd name="T40" fmla="*/ 146 w 198"/>
                <a:gd name="T41" fmla="*/ 221 h 236"/>
                <a:gd name="T42" fmla="*/ 145 w 198"/>
                <a:gd name="T43" fmla="*/ 219 h 236"/>
                <a:gd name="T44" fmla="*/ 142 w 198"/>
                <a:gd name="T45" fmla="*/ 219 h 236"/>
                <a:gd name="T46" fmla="*/ 137 w 198"/>
                <a:gd name="T47" fmla="*/ 217 h 236"/>
                <a:gd name="T48" fmla="*/ 131 w 198"/>
                <a:gd name="T49" fmla="*/ 217 h 236"/>
                <a:gd name="T50" fmla="*/ 124 w 198"/>
                <a:gd name="T51" fmla="*/ 217 h 236"/>
                <a:gd name="T52" fmla="*/ 118 w 198"/>
                <a:gd name="T53" fmla="*/ 217 h 236"/>
                <a:gd name="T54" fmla="*/ 112 w 198"/>
                <a:gd name="T55" fmla="*/ 217 h 236"/>
                <a:gd name="T56" fmla="*/ 109 w 198"/>
                <a:gd name="T57" fmla="*/ 217 h 236"/>
                <a:gd name="T58" fmla="*/ 97 w 198"/>
                <a:gd name="T59" fmla="*/ 216 h 236"/>
                <a:gd name="T60" fmla="*/ 87 w 198"/>
                <a:gd name="T61" fmla="*/ 215 h 236"/>
                <a:gd name="T62" fmla="*/ 75 w 198"/>
                <a:gd name="T63" fmla="*/ 214 h 236"/>
                <a:gd name="T64" fmla="*/ 63 w 198"/>
                <a:gd name="T65" fmla="*/ 211 h 236"/>
                <a:gd name="T66" fmla="*/ 51 w 198"/>
                <a:gd name="T67" fmla="*/ 207 h 236"/>
                <a:gd name="T68" fmla="*/ 40 w 198"/>
                <a:gd name="T69" fmla="*/ 199 h 236"/>
                <a:gd name="T70" fmla="*/ 29 w 198"/>
                <a:gd name="T71" fmla="*/ 189 h 236"/>
                <a:gd name="T72" fmla="*/ 17 w 198"/>
                <a:gd name="T73" fmla="*/ 174 h 236"/>
                <a:gd name="T74" fmla="*/ 15 w 198"/>
                <a:gd name="T75" fmla="*/ 157 h 236"/>
                <a:gd name="T76" fmla="*/ 16 w 198"/>
                <a:gd name="T77" fmla="*/ 141 h 236"/>
                <a:gd name="T78" fmla="*/ 21 w 198"/>
                <a:gd name="T79" fmla="*/ 124 h 236"/>
                <a:gd name="T80" fmla="*/ 28 w 198"/>
                <a:gd name="T81" fmla="*/ 109 h 236"/>
                <a:gd name="T82" fmla="*/ 39 w 198"/>
                <a:gd name="T83" fmla="*/ 96 h 236"/>
                <a:gd name="T84" fmla="*/ 50 w 198"/>
                <a:gd name="T85" fmla="*/ 82 h 236"/>
                <a:gd name="T86" fmla="*/ 63 w 198"/>
                <a:gd name="T87" fmla="*/ 70 h 236"/>
                <a:gd name="T88" fmla="*/ 78 w 198"/>
                <a:gd name="T89" fmla="*/ 59 h 236"/>
                <a:gd name="T90" fmla="*/ 94 w 198"/>
                <a:gd name="T91" fmla="*/ 49 h 236"/>
                <a:gd name="T92" fmla="*/ 110 w 198"/>
                <a:gd name="T93" fmla="*/ 39 h 236"/>
                <a:gd name="T94" fmla="*/ 126 w 198"/>
                <a:gd name="T95" fmla="*/ 31 h 236"/>
                <a:gd name="T96" fmla="*/ 142 w 198"/>
                <a:gd name="T97" fmla="*/ 24 h 236"/>
                <a:gd name="T98" fmla="*/ 158 w 198"/>
                <a:gd name="T99" fmla="*/ 19 h 236"/>
                <a:gd name="T100" fmla="*/ 172 w 198"/>
                <a:gd name="T101" fmla="*/ 13 h 236"/>
                <a:gd name="T102" fmla="*/ 186 w 198"/>
                <a:gd name="T103" fmla="*/ 10 h 236"/>
                <a:gd name="T104" fmla="*/ 198 w 198"/>
                <a:gd name="T105" fmla="*/ 7 h 236"/>
                <a:gd name="T106" fmla="*/ 190 w 198"/>
                <a:gd name="T107" fmla="*/ 3 h 236"/>
                <a:gd name="T108" fmla="*/ 177 w 198"/>
                <a:gd name="T109" fmla="*/ 0 h 236"/>
                <a:gd name="T110" fmla="*/ 162 w 198"/>
                <a:gd name="T111" fmla="*/ 3 h 236"/>
                <a:gd name="T112" fmla="*/ 144 w 198"/>
                <a:gd name="T113" fmla="*/ 6 h 236"/>
                <a:gd name="T114" fmla="*/ 124 w 198"/>
                <a:gd name="T115" fmla="*/ 12 h 236"/>
                <a:gd name="T116" fmla="*/ 105 w 198"/>
                <a:gd name="T117" fmla="*/ 19 h 236"/>
                <a:gd name="T118" fmla="*/ 88 w 198"/>
                <a:gd name="T119" fmla="*/ 28 h 236"/>
                <a:gd name="T120" fmla="*/ 73 w 198"/>
                <a:gd name="T121" fmla="*/ 36 h 2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198"/>
                <a:gd name="T184" fmla="*/ 0 h 236"/>
                <a:gd name="T185" fmla="*/ 198 w 198"/>
                <a:gd name="T186" fmla="*/ 236 h 2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198" h="236">
                  <a:moveTo>
                    <a:pt x="73" y="36"/>
                  </a:moveTo>
                  <a:lnTo>
                    <a:pt x="58" y="46"/>
                  </a:lnTo>
                  <a:lnTo>
                    <a:pt x="46" y="58"/>
                  </a:lnTo>
                  <a:lnTo>
                    <a:pt x="33" y="72"/>
                  </a:lnTo>
                  <a:lnTo>
                    <a:pt x="22" y="85"/>
                  </a:lnTo>
                  <a:lnTo>
                    <a:pt x="14" y="100"/>
                  </a:lnTo>
                  <a:lnTo>
                    <a:pt x="7" y="115"/>
                  </a:lnTo>
                  <a:lnTo>
                    <a:pt x="2" y="130"/>
                  </a:lnTo>
                  <a:lnTo>
                    <a:pt x="0" y="146"/>
                  </a:lnTo>
                  <a:lnTo>
                    <a:pt x="2" y="170"/>
                  </a:lnTo>
                  <a:lnTo>
                    <a:pt x="12" y="190"/>
                  </a:lnTo>
                  <a:lnTo>
                    <a:pt x="26" y="207"/>
                  </a:lnTo>
                  <a:lnTo>
                    <a:pt x="43" y="220"/>
                  </a:lnTo>
                  <a:lnTo>
                    <a:pt x="64" y="229"/>
                  </a:lnTo>
                  <a:lnTo>
                    <a:pt x="88" y="235"/>
                  </a:lnTo>
                  <a:lnTo>
                    <a:pt x="110" y="236"/>
                  </a:lnTo>
                  <a:lnTo>
                    <a:pt x="132" y="232"/>
                  </a:lnTo>
                  <a:lnTo>
                    <a:pt x="137" y="232"/>
                  </a:lnTo>
                  <a:lnTo>
                    <a:pt x="142" y="230"/>
                  </a:lnTo>
                  <a:lnTo>
                    <a:pt x="145" y="226"/>
                  </a:lnTo>
                  <a:lnTo>
                    <a:pt x="146" y="221"/>
                  </a:lnTo>
                  <a:lnTo>
                    <a:pt x="145" y="219"/>
                  </a:lnTo>
                  <a:lnTo>
                    <a:pt x="142" y="219"/>
                  </a:lnTo>
                  <a:lnTo>
                    <a:pt x="137" y="217"/>
                  </a:lnTo>
                  <a:lnTo>
                    <a:pt x="131" y="217"/>
                  </a:lnTo>
                  <a:lnTo>
                    <a:pt x="124" y="217"/>
                  </a:lnTo>
                  <a:lnTo>
                    <a:pt x="118" y="217"/>
                  </a:lnTo>
                  <a:lnTo>
                    <a:pt x="112" y="217"/>
                  </a:lnTo>
                  <a:lnTo>
                    <a:pt x="109" y="217"/>
                  </a:lnTo>
                  <a:lnTo>
                    <a:pt x="97" y="216"/>
                  </a:lnTo>
                  <a:lnTo>
                    <a:pt x="87" y="215"/>
                  </a:lnTo>
                  <a:lnTo>
                    <a:pt x="75" y="214"/>
                  </a:lnTo>
                  <a:lnTo>
                    <a:pt x="63" y="211"/>
                  </a:lnTo>
                  <a:lnTo>
                    <a:pt x="51" y="207"/>
                  </a:lnTo>
                  <a:lnTo>
                    <a:pt x="40" y="199"/>
                  </a:lnTo>
                  <a:lnTo>
                    <a:pt x="29" y="189"/>
                  </a:lnTo>
                  <a:lnTo>
                    <a:pt x="17" y="174"/>
                  </a:lnTo>
                  <a:lnTo>
                    <a:pt x="15" y="157"/>
                  </a:lnTo>
                  <a:lnTo>
                    <a:pt x="16" y="141"/>
                  </a:lnTo>
                  <a:lnTo>
                    <a:pt x="21" y="124"/>
                  </a:lnTo>
                  <a:lnTo>
                    <a:pt x="28" y="109"/>
                  </a:lnTo>
                  <a:lnTo>
                    <a:pt x="39" y="96"/>
                  </a:lnTo>
                  <a:lnTo>
                    <a:pt x="50" y="82"/>
                  </a:lnTo>
                  <a:lnTo>
                    <a:pt x="63" y="70"/>
                  </a:lnTo>
                  <a:lnTo>
                    <a:pt x="78" y="59"/>
                  </a:lnTo>
                  <a:lnTo>
                    <a:pt x="94" y="49"/>
                  </a:lnTo>
                  <a:lnTo>
                    <a:pt x="110" y="39"/>
                  </a:lnTo>
                  <a:lnTo>
                    <a:pt x="126" y="31"/>
                  </a:lnTo>
                  <a:lnTo>
                    <a:pt x="142" y="24"/>
                  </a:lnTo>
                  <a:lnTo>
                    <a:pt x="158" y="19"/>
                  </a:lnTo>
                  <a:lnTo>
                    <a:pt x="172" y="13"/>
                  </a:lnTo>
                  <a:lnTo>
                    <a:pt x="186" y="10"/>
                  </a:lnTo>
                  <a:lnTo>
                    <a:pt x="198" y="7"/>
                  </a:lnTo>
                  <a:lnTo>
                    <a:pt x="190" y="3"/>
                  </a:lnTo>
                  <a:lnTo>
                    <a:pt x="177" y="0"/>
                  </a:lnTo>
                  <a:lnTo>
                    <a:pt x="162" y="3"/>
                  </a:lnTo>
                  <a:lnTo>
                    <a:pt x="144" y="6"/>
                  </a:lnTo>
                  <a:lnTo>
                    <a:pt x="124" y="12"/>
                  </a:lnTo>
                  <a:lnTo>
                    <a:pt x="105" y="19"/>
                  </a:lnTo>
                  <a:lnTo>
                    <a:pt x="88" y="28"/>
                  </a:lnTo>
                  <a:lnTo>
                    <a:pt x="73" y="36"/>
                  </a:lnTo>
                  <a:close/>
                </a:path>
              </a:pathLst>
            </a:custGeom>
            <a:solidFill>
              <a:srgbClr val="000000"/>
            </a:solidFill>
            <a:ln w="9525">
              <a:solidFill>
                <a:schemeClr val="bg2"/>
              </a:solidFill>
              <a:round/>
              <a:headEnd/>
              <a:tailEnd/>
            </a:ln>
          </p:spPr>
          <p:txBody>
            <a:bodyPr/>
            <a:lstStyle/>
            <a:p>
              <a:endParaRPr lang="en-US"/>
            </a:p>
          </p:txBody>
        </p:sp>
        <p:sp>
          <p:nvSpPr>
            <p:cNvPr id="2212" name="Freeform 774"/>
            <p:cNvSpPr>
              <a:spLocks/>
            </p:cNvSpPr>
            <p:nvPr/>
          </p:nvSpPr>
          <p:spPr bwMode="auto">
            <a:xfrm>
              <a:off x="4386" y="3145"/>
              <a:ext cx="22" cy="30"/>
            </a:xfrm>
            <a:custGeom>
              <a:avLst/>
              <a:gdLst>
                <a:gd name="T0" fmla="*/ 108 w 128"/>
                <a:gd name="T1" fmla="*/ 61 h 183"/>
                <a:gd name="T2" fmla="*/ 111 w 128"/>
                <a:gd name="T3" fmla="*/ 80 h 183"/>
                <a:gd name="T4" fmla="*/ 109 w 128"/>
                <a:gd name="T5" fmla="*/ 97 h 183"/>
                <a:gd name="T6" fmla="*/ 101 w 128"/>
                <a:gd name="T7" fmla="*/ 110 h 183"/>
                <a:gd name="T8" fmla="*/ 89 w 128"/>
                <a:gd name="T9" fmla="*/ 123 h 183"/>
                <a:gd name="T10" fmla="*/ 75 w 128"/>
                <a:gd name="T11" fmla="*/ 134 h 183"/>
                <a:gd name="T12" fmla="*/ 60 w 128"/>
                <a:gd name="T13" fmla="*/ 145 h 183"/>
                <a:gd name="T14" fmla="*/ 43 w 128"/>
                <a:gd name="T15" fmla="*/ 156 h 183"/>
                <a:gd name="T16" fmla="*/ 29 w 128"/>
                <a:gd name="T17" fmla="*/ 167 h 183"/>
                <a:gd name="T18" fmla="*/ 27 w 128"/>
                <a:gd name="T19" fmla="*/ 170 h 183"/>
                <a:gd name="T20" fmla="*/ 26 w 128"/>
                <a:gd name="T21" fmla="*/ 172 h 183"/>
                <a:gd name="T22" fmla="*/ 26 w 128"/>
                <a:gd name="T23" fmla="*/ 176 h 183"/>
                <a:gd name="T24" fmla="*/ 28 w 128"/>
                <a:gd name="T25" fmla="*/ 179 h 183"/>
                <a:gd name="T26" fmla="*/ 30 w 128"/>
                <a:gd name="T27" fmla="*/ 182 h 183"/>
                <a:gd name="T28" fmla="*/ 34 w 128"/>
                <a:gd name="T29" fmla="*/ 183 h 183"/>
                <a:gd name="T30" fmla="*/ 37 w 128"/>
                <a:gd name="T31" fmla="*/ 183 h 183"/>
                <a:gd name="T32" fmla="*/ 41 w 128"/>
                <a:gd name="T33" fmla="*/ 182 h 183"/>
                <a:gd name="T34" fmla="*/ 58 w 128"/>
                <a:gd name="T35" fmla="*/ 171 h 183"/>
                <a:gd name="T36" fmla="*/ 76 w 128"/>
                <a:gd name="T37" fmla="*/ 160 h 183"/>
                <a:gd name="T38" fmla="*/ 92 w 128"/>
                <a:gd name="T39" fmla="*/ 147 h 183"/>
                <a:gd name="T40" fmla="*/ 108 w 128"/>
                <a:gd name="T41" fmla="*/ 132 h 183"/>
                <a:gd name="T42" fmla="*/ 118 w 128"/>
                <a:gd name="T43" fmla="*/ 116 h 183"/>
                <a:gd name="T44" fmla="*/ 125 w 128"/>
                <a:gd name="T45" fmla="*/ 98 h 183"/>
                <a:gd name="T46" fmla="*/ 128 w 128"/>
                <a:gd name="T47" fmla="*/ 78 h 183"/>
                <a:gd name="T48" fmla="*/ 123 w 128"/>
                <a:gd name="T49" fmla="*/ 58 h 183"/>
                <a:gd name="T50" fmla="*/ 112 w 128"/>
                <a:gd name="T51" fmla="*/ 41 h 183"/>
                <a:gd name="T52" fmla="*/ 98 w 128"/>
                <a:gd name="T53" fmla="*/ 28 h 183"/>
                <a:gd name="T54" fmla="*/ 80 w 128"/>
                <a:gd name="T55" fmla="*/ 16 h 183"/>
                <a:gd name="T56" fmla="*/ 61 w 128"/>
                <a:gd name="T57" fmla="*/ 8 h 183"/>
                <a:gd name="T58" fmla="*/ 41 w 128"/>
                <a:gd name="T59" fmla="*/ 2 h 183"/>
                <a:gd name="T60" fmla="*/ 23 w 128"/>
                <a:gd name="T61" fmla="*/ 0 h 183"/>
                <a:gd name="T62" fmla="*/ 9 w 128"/>
                <a:gd name="T63" fmla="*/ 1 h 183"/>
                <a:gd name="T64" fmla="*/ 0 w 128"/>
                <a:gd name="T65" fmla="*/ 6 h 183"/>
                <a:gd name="T66" fmla="*/ 16 w 128"/>
                <a:gd name="T67" fmla="*/ 10 h 183"/>
                <a:gd name="T68" fmla="*/ 33 w 128"/>
                <a:gd name="T69" fmla="*/ 14 h 183"/>
                <a:gd name="T70" fmla="*/ 48 w 128"/>
                <a:gd name="T71" fmla="*/ 17 h 183"/>
                <a:gd name="T72" fmla="*/ 63 w 128"/>
                <a:gd name="T73" fmla="*/ 22 h 183"/>
                <a:gd name="T74" fmla="*/ 77 w 128"/>
                <a:gd name="T75" fmla="*/ 28 h 183"/>
                <a:gd name="T76" fmla="*/ 90 w 128"/>
                <a:gd name="T77" fmla="*/ 36 h 183"/>
                <a:gd name="T78" fmla="*/ 101 w 128"/>
                <a:gd name="T79" fmla="*/ 46 h 183"/>
                <a:gd name="T80" fmla="*/ 108 w 128"/>
                <a:gd name="T81" fmla="*/ 61 h 183"/>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28"/>
                <a:gd name="T124" fmla="*/ 0 h 183"/>
                <a:gd name="T125" fmla="*/ 128 w 128"/>
                <a:gd name="T126" fmla="*/ 183 h 183"/>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28" h="183">
                  <a:moveTo>
                    <a:pt x="108" y="61"/>
                  </a:moveTo>
                  <a:lnTo>
                    <a:pt x="111" y="80"/>
                  </a:lnTo>
                  <a:lnTo>
                    <a:pt x="109" y="97"/>
                  </a:lnTo>
                  <a:lnTo>
                    <a:pt x="101" y="110"/>
                  </a:lnTo>
                  <a:lnTo>
                    <a:pt x="89" y="123"/>
                  </a:lnTo>
                  <a:lnTo>
                    <a:pt x="75" y="134"/>
                  </a:lnTo>
                  <a:lnTo>
                    <a:pt x="60" y="145"/>
                  </a:lnTo>
                  <a:lnTo>
                    <a:pt x="43" y="156"/>
                  </a:lnTo>
                  <a:lnTo>
                    <a:pt x="29" y="167"/>
                  </a:lnTo>
                  <a:lnTo>
                    <a:pt x="27" y="170"/>
                  </a:lnTo>
                  <a:lnTo>
                    <a:pt x="26" y="172"/>
                  </a:lnTo>
                  <a:lnTo>
                    <a:pt x="26" y="176"/>
                  </a:lnTo>
                  <a:lnTo>
                    <a:pt x="28" y="179"/>
                  </a:lnTo>
                  <a:lnTo>
                    <a:pt x="30" y="182"/>
                  </a:lnTo>
                  <a:lnTo>
                    <a:pt x="34" y="183"/>
                  </a:lnTo>
                  <a:lnTo>
                    <a:pt x="37" y="183"/>
                  </a:lnTo>
                  <a:lnTo>
                    <a:pt x="41" y="182"/>
                  </a:lnTo>
                  <a:lnTo>
                    <a:pt x="58" y="171"/>
                  </a:lnTo>
                  <a:lnTo>
                    <a:pt x="76" y="160"/>
                  </a:lnTo>
                  <a:lnTo>
                    <a:pt x="92" y="147"/>
                  </a:lnTo>
                  <a:lnTo>
                    <a:pt x="108" y="132"/>
                  </a:lnTo>
                  <a:lnTo>
                    <a:pt x="118" y="116"/>
                  </a:lnTo>
                  <a:lnTo>
                    <a:pt x="125" y="98"/>
                  </a:lnTo>
                  <a:lnTo>
                    <a:pt x="128" y="78"/>
                  </a:lnTo>
                  <a:lnTo>
                    <a:pt x="123" y="58"/>
                  </a:lnTo>
                  <a:lnTo>
                    <a:pt x="112" y="41"/>
                  </a:lnTo>
                  <a:lnTo>
                    <a:pt x="98" y="28"/>
                  </a:lnTo>
                  <a:lnTo>
                    <a:pt x="80" y="16"/>
                  </a:lnTo>
                  <a:lnTo>
                    <a:pt x="61" y="8"/>
                  </a:lnTo>
                  <a:lnTo>
                    <a:pt x="41" y="2"/>
                  </a:lnTo>
                  <a:lnTo>
                    <a:pt x="23" y="0"/>
                  </a:lnTo>
                  <a:lnTo>
                    <a:pt x="9" y="1"/>
                  </a:lnTo>
                  <a:lnTo>
                    <a:pt x="0" y="6"/>
                  </a:lnTo>
                  <a:lnTo>
                    <a:pt x="16" y="10"/>
                  </a:lnTo>
                  <a:lnTo>
                    <a:pt x="33" y="14"/>
                  </a:lnTo>
                  <a:lnTo>
                    <a:pt x="48" y="17"/>
                  </a:lnTo>
                  <a:lnTo>
                    <a:pt x="63" y="22"/>
                  </a:lnTo>
                  <a:lnTo>
                    <a:pt x="77" y="28"/>
                  </a:lnTo>
                  <a:lnTo>
                    <a:pt x="90" y="36"/>
                  </a:lnTo>
                  <a:lnTo>
                    <a:pt x="101" y="46"/>
                  </a:lnTo>
                  <a:lnTo>
                    <a:pt x="108" y="61"/>
                  </a:lnTo>
                  <a:close/>
                </a:path>
              </a:pathLst>
            </a:custGeom>
            <a:solidFill>
              <a:srgbClr val="000000"/>
            </a:solidFill>
            <a:ln w="9525">
              <a:solidFill>
                <a:schemeClr val="bg2"/>
              </a:solidFill>
              <a:round/>
              <a:headEnd/>
              <a:tailEnd/>
            </a:ln>
          </p:spPr>
          <p:txBody>
            <a:bodyPr/>
            <a:lstStyle/>
            <a:p>
              <a:endParaRPr lang="en-US"/>
            </a:p>
          </p:txBody>
        </p:sp>
        <p:sp>
          <p:nvSpPr>
            <p:cNvPr id="2213" name="Freeform 775"/>
            <p:cNvSpPr>
              <a:spLocks/>
            </p:cNvSpPr>
            <p:nvPr/>
          </p:nvSpPr>
          <p:spPr bwMode="auto">
            <a:xfrm>
              <a:off x="4309" y="3138"/>
              <a:ext cx="53" cy="63"/>
            </a:xfrm>
            <a:custGeom>
              <a:avLst/>
              <a:gdLst>
                <a:gd name="T0" fmla="*/ 101 w 323"/>
                <a:gd name="T1" fmla="*/ 70 h 379"/>
                <a:gd name="T2" fmla="*/ 54 w 323"/>
                <a:gd name="T3" fmla="*/ 115 h 379"/>
                <a:gd name="T4" fmla="*/ 18 w 323"/>
                <a:gd name="T5" fmla="*/ 167 h 379"/>
                <a:gd name="T6" fmla="*/ 0 w 323"/>
                <a:gd name="T7" fmla="*/ 227 h 379"/>
                <a:gd name="T8" fmla="*/ 4 w 323"/>
                <a:gd name="T9" fmla="*/ 267 h 379"/>
                <a:gd name="T10" fmla="*/ 11 w 323"/>
                <a:gd name="T11" fmla="*/ 283 h 379"/>
                <a:gd name="T12" fmla="*/ 21 w 323"/>
                <a:gd name="T13" fmla="*/ 298 h 379"/>
                <a:gd name="T14" fmla="*/ 34 w 323"/>
                <a:gd name="T15" fmla="*/ 311 h 379"/>
                <a:gd name="T16" fmla="*/ 57 w 323"/>
                <a:gd name="T17" fmla="*/ 325 h 379"/>
                <a:gd name="T18" fmla="*/ 87 w 323"/>
                <a:gd name="T19" fmla="*/ 340 h 379"/>
                <a:gd name="T20" fmla="*/ 120 w 323"/>
                <a:gd name="T21" fmla="*/ 351 h 379"/>
                <a:gd name="T22" fmla="*/ 153 w 323"/>
                <a:gd name="T23" fmla="*/ 360 h 379"/>
                <a:gd name="T24" fmla="*/ 187 w 323"/>
                <a:gd name="T25" fmla="*/ 367 h 379"/>
                <a:gd name="T26" fmla="*/ 221 w 323"/>
                <a:gd name="T27" fmla="*/ 372 h 379"/>
                <a:gd name="T28" fmla="*/ 256 w 323"/>
                <a:gd name="T29" fmla="*/ 375 h 379"/>
                <a:gd name="T30" fmla="*/ 290 w 323"/>
                <a:gd name="T31" fmla="*/ 378 h 379"/>
                <a:gd name="T32" fmla="*/ 312 w 323"/>
                <a:gd name="T33" fmla="*/ 379 h 379"/>
                <a:gd name="T34" fmla="*/ 320 w 323"/>
                <a:gd name="T35" fmla="*/ 372 h 379"/>
                <a:gd name="T36" fmla="*/ 323 w 323"/>
                <a:gd name="T37" fmla="*/ 360 h 379"/>
                <a:gd name="T38" fmla="*/ 316 w 323"/>
                <a:gd name="T39" fmla="*/ 352 h 379"/>
                <a:gd name="T40" fmla="*/ 295 w 323"/>
                <a:gd name="T41" fmla="*/ 351 h 379"/>
                <a:gd name="T42" fmla="*/ 263 w 323"/>
                <a:gd name="T43" fmla="*/ 350 h 379"/>
                <a:gd name="T44" fmla="*/ 231 w 323"/>
                <a:gd name="T45" fmla="*/ 348 h 379"/>
                <a:gd name="T46" fmla="*/ 200 w 323"/>
                <a:gd name="T47" fmla="*/ 343 h 379"/>
                <a:gd name="T48" fmla="*/ 168 w 323"/>
                <a:gd name="T49" fmla="*/ 337 h 379"/>
                <a:gd name="T50" fmla="*/ 136 w 323"/>
                <a:gd name="T51" fmla="*/ 329 h 379"/>
                <a:gd name="T52" fmla="*/ 106 w 323"/>
                <a:gd name="T53" fmla="*/ 320 h 379"/>
                <a:gd name="T54" fmla="*/ 76 w 323"/>
                <a:gd name="T55" fmla="*/ 306 h 379"/>
                <a:gd name="T56" fmla="*/ 51 w 323"/>
                <a:gd name="T57" fmla="*/ 291 h 379"/>
                <a:gd name="T58" fmla="*/ 35 w 323"/>
                <a:gd name="T59" fmla="*/ 269 h 379"/>
                <a:gd name="T60" fmla="*/ 31 w 323"/>
                <a:gd name="T61" fmla="*/ 239 h 379"/>
                <a:gd name="T62" fmla="*/ 38 w 323"/>
                <a:gd name="T63" fmla="*/ 197 h 379"/>
                <a:gd name="T64" fmla="*/ 51 w 323"/>
                <a:gd name="T65" fmla="*/ 165 h 379"/>
                <a:gd name="T66" fmla="*/ 68 w 323"/>
                <a:gd name="T67" fmla="*/ 136 h 379"/>
                <a:gd name="T68" fmla="*/ 89 w 323"/>
                <a:gd name="T69" fmla="*/ 111 h 379"/>
                <a:gd name="T70" fmla="*/ 114 w 323"/>
                <a:gd name="T71" fmla="*/ 88 h 379"/>
                <a:gd name="T72" fmla="*/ 144 w 323"/>
                <a:gd name="T73" fmla="*/ 64 h 379"/>
                <a:gd name="T74" fmla="*/ 181 w 323"/>
                <a:gd name="T75" fmla="*/ 41 h 379"/>
                <a:gd name="T76" fmla="*/ 219 w 323"/>
                <a:gd name="T77" fmla="*/ 22 h 379"/>
                <a:gd name="T78" fmla="*/ 253 w 323"/>
                <a:gd name="T79" fmla="*/ 7 h 379"/>
                <a:gd name="T80" fmla="*/ 255 w 323"/>
                <a:gd name="T81" fmla="*/ 0 h 379"/>
                <a:gd name="T82" fmla="*/ 221 w 323"/>
                <a:gd name="T83" fmla="*/ 5 h 379"/>
                <a:gd name="T84" fmla="*/ 181 w 323"/>
                <a:gd name="T85" fmla="*/ 19 h 379"/>
                <a:gd name="T86" fmla="*/ 142 w 323"/>
                <a:gd name="T87" fmla="*/ 39 h 379"/>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323"/>
                <a:gd name="T133" fmla="*/ 0 h 379"/>
                <a:gd name="T134" fmla="*/ 323 w 323"/>
                <a:gd name="T135" fmla="*/ 379 h 379"/>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323" h="379">
                  <a:moveTo>
                    <a:pt x="126" y="50"/>
                  </a:moveTo>
                  <a:lnTo>
                    <a:pt x="101" y="70"/>
                  </a:lnTo>
                  <a:lnTo>
                    <a:pt x="76" y="92"/>
                  </a:lnTo>
                  <a:lnTo>
                    <a:pt x="54" y="115"/>
                  </a:lnTo>
                  <a:lnTo>
                    <a:pt x="34" y="140"/>
                  </a:lnTo>
                  <a:lnTo>
                    <a:pt x="18" y="167"/>
                  </a:lnTo>
                  <a:lnTo>
                    <a:pt x="6" y="196"/>
                  </a:lnTo>
                  <a:lnTo>
                    <a:pt x="0" y="227"/>
                  </a:lnTo>
                  <a:lnTo>
                    <a:pt x="1" y="259"/>
                  </a:lnTo>
                  <a:lnTo>
                    <a:pt x="4" y="267"/>
                  </a:lnTo>
                  <a:lnTo>
                    <a:pt x="7" y="277"/>
                  </a:lnTo>
                  <a:lnTo>
                    <a:pt x="11" y="283"/>
                  </a:lnTo>
                  <a:lnTo>
                    <a:pt x="15" y="291"/>
                  </a:lnTo>
                  <a:lnTo>
                    <a:pt x="21" y="298"/>
                  </a:lnTo>
                  <a:lnTo>
                    <a:pt x="27" y="305"/>
                  </a:lnTo>
                  <a:lnTo>
                    <a:pt x="34" y="311"/>
                  </a:lnTo>
                  <a:lnTo>
                    <a:pt x="41" y="316"/>
                  </a:lnTo>
                  <a:lnTo>
                    <a:pt x="57" y="325"/>
                  </a:lnTo>
                  <a:lnTo>
                    <a:pt x="72" y="333"/>
                  </a:lnTo>
                  <a:lnTo>
                    <a:pt x="87" y="340"/>
                  </a:lnTo>
                  <a:lnTo>
                    <a:pt x="103" y="345"/>
                  </a:lnTo>
                  <a:lnTo>
                    <a:pt x="120" y="351"/>
                  </a:lnTo>
                  <a:lnTo>
                    <a:pt x="136" y="356"/>
                  </a:lnTo>
                  <a:lnTo>
                    <a:pt x="153" y="360"/>
                  </a:lnTo>
                  <a:lnTo>
                    <a:pt x="169" y="364"/>
                  </a:lnTo>
                  <a:lnTo>
                    <a:pt x="187" y="367"/>
                  </a:lnTo>
                  <a:lnTo>
                    <a:pt x="204" y="370"/>
                  </a:lnTo>
                  <a:lnTo>
                    <a:pt x="221" y="372"/>
                  </a:lnTo>
                  <a:lnTo>
                    <a:pt x="238" y="374"/>
                  </a:lnTo>
                  <a:lnTo>
                    <a:pt x="256" y="375"/>
                  </a:lnTo>
                  <a:lnTo>
                    <a:pt x="273" y="376"/>
                  </a:lnTo>
                  <a:lnTo>
                    <a:pt x="290" y="378"/>
                  </a:lnTo>
                  <a:lnTo>
                    <a:pt x="307" y="379"/>
                  </a:lnTo>
                  <a:lnTo>
                    <a:pt x="312" y="379"/>
                  </a:lnTo>
                  <a:lnTo>
                    <a:pt x="317" y="375"/>
                  </a:lnTo>
                  <a:lnTo>
                    <a:pt x="320" y="372"/>
                  </a:lnTo>
                  <a:lnTo>
                    <a:pt x="323" y="366"/>
                  </a:lnTo>
                  <a:lnTo>
                    <a:pt x="323" y="360"/>
                  </a:lnTo>
                  <a:lnTo>
                    <a:pt x="320" y="356"/>
                  </a:lnTo>
                  <a:lnTo>
                    <a:pt x="316" y="352"/>
                  </a:lnTo>
                  <a:lnTo>
                    <a:pt x="311" y="351"/>
                  </a:lnTo>
                  <a:lnTo>
                    <a:pt x="295" y="351"/>
                  </a:lnTo>
                  <a:lnTo>
                    <a:pt x="279" y="351"/>
                  </a:lnTo>
                  <a:lnTo>
                    <a:pt x="263" y="350"/>
                  </a:lnTo>
                  <a:lnTo>
                    <a:pt x="248" y="349"/>
                  </a:lnTo>
                  <a:lnTo>
                    <a:pt x="231" y="348"/>
                  </a:lnTo>
                  <a:lnTo>
                    <a:pt x="215" y="345"/>
                  </a:lnTo>
                  <a:lnTo>
                    <a:pt x="200" y="343"/>
                  </a:lnTo>
                  <a:lnTo>
                    <a:pt x="183" y="341"/>
                  </a:lnTo>
                  <a:lnTo>
                    <a:pt x="168" y="337"/>
                  </a:lnTo>
                  <a:lnTo>
                    <a:pt x="151" y="334"/>
                  </a:lnTo>
                  <a:lnTo>
                    <a:pt x="136" y="329"/>
                  </a:lnTo>
                  <a:lnTo>
                    <a:pt x="121" y="325"/>
                  </a:lnTo>
                  <a:lnTo>
                    <a:pt x="106" y="320"/>
                  </a:lnTo>
                  <a:lnTo>
                    <a:pt x="92" y="313"/>
                  </a:lnTo>
                  <a:lnTo>
                    <a:pt x="76" y="306"/>
                  </a:lnTo>
                  <a:lnTo>
                    <a:pt x="62" y="300"/>
                  </a:lnTo>
                  <a:lnTo>
                    <a:pt x="51" y="291"/>
                  </a:lnTo>
                  <a:lnTo>
                    <a:pt x="41" y="280"/>
                  </a:lnTo>
                  <a:lnTo>
                    <a:pt x="35" y="269"/>
                  </a:lnTo>
                  <a:lnTo>
                    <a:pt x="31" y="255"/>
                  </a:lnTo>
                  <a:lnTo>
                    <a:pt x="31" y="239"/>
                  </a:lnTo>
                  <a:lnTo>
                    <a:pt x="33" y="218"/>
                  </a:lnTo>
                  <a:lnTo>
                    <a:pt x="38" y="197"/>
                  </a:lnTo>
                  <a:lnTo>
                    <a:pt x="42" y="182"/>
                  </a:lnTo>
                  <a:lnTo>
                    <a:pt x="51" y="165"/>
                  </a:lnTo>
                  <a:lnTo>
                    <a:pt x="60" y="150"/>
                  </a:lnTo>
                  <a:lnTo>
                    <a:pt x="68" y="136"/>
                  </a:lnTo>
                  <a:lnTo>
                    <a:pt x="79" y="124"/>
                  </a:lnTo>
                  <a:lnTo>
                    <a:pt x="89" y="111"/>
                  </a:lnTo>
                  <a:lnTo>
                    <a:pt x="101" y="100"/>
                  </a:lnTo>
                  <a:lnTo>
                    <a:pt x="114" y="88"/>
                  </a:lnTo>
                  <a:lnTo>
                    <a:pt x="129" y="76"/>
                  </a:lnTo>
                  <a:lnTo>
                    <a:pt x="144" y="64"/>
                  </a:lnTo>
                  <a:lnTo>
                    <a:pt x="162" y="53"/>
                  </a:lnTo>
                  <a:lnTo>
                    <a:pt x="181" y="41"/>
                  </a:lnTo>
                  <a:lnTo>
                    <a:pt x="201" y="31"/>
                  </a:lnTo>
                  <a:lnTo>
                    <a:pt x="219" y="22"/>
                  </a:lnTo>
                  <a:lnTo>
                    <a:pt x="237" y="14"/>
                  </a:lnTo>
                  <a:lnTo>
                    <a:pt x="253" y="7"/>
                  </a:lnTo>
                  <a:lnTo>
                    <a:pt x="268" y="1"/>
                  </a:lnTo>
                  <a:lnTo>
                    <a:pt x="255" y="0"/>
                  </a:lnTo>
                  <a:lnTo>
                    <a:pt x="238" y="1"/>
                  </a:lnTo>
                  <a:lnTo>
                    <a:pt x="221" y="5"/>
                  </a:lnTo>
                  <a:lnTo>
                    <a:pt x="201" y="11"/>
                  </a:lnTo>
                  <a:lnTo>
                    <a:pt x="181" y="19"/>
                  </a:lnTo>
                  <a:lnTo>
                    <a:pt x="161" y="28"/>
                  </a:lnTo>
                  <a:lnTo>
                    <a:pt x="142" y="39"/>
                  </a:lnTo>
                  <a:lnTo>
                    <a:pt x="126" y="50"/>
                  </a:lnTo>
                  <a:close/>
                </a:path>
              </a:pathLst>
            </a:custGeom>
            <a:solidFill>
              <a:srgbClr val="000000"/>
            </a:solidFill>
            <a:ln w="9525">
              <a:solidFill>
                <a:schemeClr val="bg2"/>
              </a:solidFill>
              <a:round/>
              <a:headEnd/>
              <a:tailEnd/>
            </a:ln>
          </p:spPr>
          <p:txBody>
            <a:bodyPr/>
            <a:lstStyle/>
            <a:p>
              <a:endParaRPr lang="en-US"/>
            </a:p>
          </p:txBody>
        </p:sp>
        <p:sp>
          <p:nvSpPr>
            <p:cNvPr id="2214" name="Freeform 776"/>
            <p:cNvSpPr>
              <a:spLocks/>
            </p:cNvSpPr>
            <p:nvPr/>
          </p:nvSpPr>
          <p:spPr bwMode="auto">
            <a:xfrm>
              <a:off x="4384" y="3136"/>
              <a:ext cx="47" cy="42"/>
            </a:xfrm>
            <a:custGeom>
              <a:avLst/>
              <a:gdLst>
                <a:gd name="T0" fmla="*/ 235 w 282"/>
                <a:gd name="T1" fmla="*/ 78 h 253"/>
                <a:gd name="T2" fmla="*/ 248 w 282"/>
                <a:gd name="T3" fmla="*/ 92 h 253"/>
                <a:gd name="T4" fmla="*/ 255 w 282"/>
                <a:gd name="T5" fmla="*/ 108 h 253"/>
                <a:gd name="T6" fmla="*/ 259 w 282"/>
                <a:gd name="T7" fmla="*/ 125 h 253"/>
                <a:gd name="T8" fmla="*/ 259 w 282"/>
                <a:gd name="T9" fmla="*/ 144 h 253"/>
                <a:gd name="T10" fmla="*/ 257 w 282"/>
                <a:gd name="T11" fmla="*/ 159 h 253"/>
                <a:gd name="T12" fmla="*/ 252 w 282"/>
                <a:gd name="T13" fmla="*/ 171 h 253"/>
                <a:gd name="T14" fmla="*/ 244 w 282"/>
                <a:gd name="T15" fmla="*/ 184 h 253"/>
                <a:gd name="T16" fmla="*/ 236 w 282"/>
                <a:gd name="T17" fmla="*/ 194 h 253"/>
                <a:gd name="T18" fmla="*/ 225 w 282"/>
                <a:gd name="T19" fmla="*/ 206 h 253"/>
                <a:gd name="T20" fmla="*/ 215 w 282"/>
                <a:gd name="T21" fmla="*/ 215 h 253"/>
                <a:gd name="T22" fmla="*/ 204 w 282"/>
                <a:gd name="T23" fmla="*/ 225 h 253"/>
                <a:gd name="T24" fmla="*/ 194 w 282"/>
                <a:gd name="T25" fmla="*/ 236 h 253"/>
                <a:gd name="T26" fmla="*/ 191 w 282"/>
                <a:gd name="T27" fmla="*/ 239 h 253"/>
                <a:gd name="T28" fmla="*/ 190 w 282"/>
                <a:gd name="T29" fmla="*/ 242 h 253"/>
                <a:gd name="T30" fmla="*/ 191 w 282"/>
                <a:gd name="T31" fmla="*/ 246 h 253"/>
                <a:gd name="T32" fmla="*/ 194 w 282"/>
                <a:gd name="T33" fmla="*/ 249 h 253"/>
                <a:gd name="T34" fmla="*/ 197 w 282"/>
                <a:gd name="T35" fmla="*/ 252 h 253"/>
                <a:gd name="T36" fmla="*/ 201 w 282"/>
                <a:gd name="T37" fmla="*/ 253 h 253"/>
                <a:gd name="T38" fmla="*/ 205 w 282"/>
                <a:gd name="T39" fmla="*/ 252 h 253"/>
                <a:gd name="T40" fmla="*/ 209 w 282"/>
                <a:gd name="T41" fmla="*/ 249 h 253"/>
                <a:gd name="T42" fmla="*/ 232 w 282"/>
                <a:gd name="T43" fmla="*/ 234 h 253"/>
                <a:gd name="T44" fmla="*/ 251 w 282"/>
                <a:gd name="T45" fmla="*/ 215 h 253"/>
                <a:gd name="T46" fmla="*/ 267 w 282"/>
                <a:gd name="T47" fmla="*/ 192 h 253"/>
                <a:gd name="T48" fmla="*/ 278 w 282"/>
                <a:gd name="T49" fmla="*/ 168 h 253"/>
                <a:gd name="T50" fmla="*/ 282 w 282"/>
                <a:gd name="T51" fmla="*/ 141 h 253"/>
                <a:gd name="T52" fmla="*/ 279 w 282"/>
                <a:gd name="T53" fmla="*/ 116 h 253"/>
                <a:gd name="T54" fmla="*/ 270 w 282"/>
                <a:gd name="T55" fmla="*/ 92 h 253"/>
                <a:gd name="T56" fmla="*/ 251 w 282"/>
                <a:gd name="T57" fmla="*/ 70 h 253"/>
                <a:gd name="T58" fmla="*/ 237 w 282"/>
                <a:gd name="T59" fmla="*/ 59 h 253"/>
                <a:gd name="T60" fmla="*/ 221 w 282"/>
                <a:gd name="T61" fmla="*/ 48 h 253"/>
                <a:gd name="T62" fmla="*/ 202 w 282"/>
                <a:gd name="T63" fmla="*/ 39 h 253"/>
                <a:gd name="T64" fmla="*/ 183 w 282"/>
                <a:gd name="T65" fmla="*/ 31 h 253"/>
                <a:gd name="T66" fmla="*/ 163 w 282"/>
                <a:gd name="T67" fmla="*/ 24 h 253"/>
                <a:gd name="T68" fmla="*/ 142 w 282"/>
                <a:gd name="T69" fmla="*/ 18 h 253"/>
                <a:gd name="T70" fmla="*/ 122 w 282"/>
                <a:gd name="T71" fmla="*/ 13 h 253"/>
                <a:gd name="T72" fmla="*/ 101 w 282"/>
                <a:gd name="T73" fmla="*/ 8 h 253"/>
                <a:gd name="T74" fmla="*/ 82 w 282"/>
                <a:gd name="T75" fmla="*/ 5 h 253"/>
                <a:gd name="T76" fmla="*/ 63 w 282"/>
                <a:gd name="T77" fmla="*/ 2 h 253"/>
                <a:gd name="T78" fmla="*/ 47 w 282"/>
                <a:gd name="T79" fmla="*/ 0 h 253"/>
                <a:gd name="T80" fmla="*/ 32 w 282"/>
                <a:gd name="T81" fmla="*/ 0 h 253"/>
                <a:gd name="T82" fmla="*/ 19 w 282"/>
                <a:gd name="T83" fmla="*/ 0 h 253"/>
                <a:gd name="T84" fmla="*/ 10 w 282"/>
                <a:gd name="T85" fmla="*/ 1 h 253"/>
                <a:gd name="T86" fmla="*/ 4 w 282"/>
                <a:gd name="T87" fmla="*/ 4 h 253"/>
                <a:gd name="T88" fmla="*/ 0 w 282"/>
                <a:gd name="T89" fmla="*/ 6 h 253"/>
                <a:gd name="T90" fmla="*/ 12 w 282"/>
                <a:gd name="T91" fmla="*/ 8 h 253"/>
                <a:gd name="T92" fmla="*/ 25 w 282"/>
                <a:gd name="T93" fmla="*/ 9 h 253"/>
                <a:gd name="T94" fmla="*/ 38 w 282"/>
                <a:gd name="T95" fmla="*/ 12 h 253"/>
                <a:gd name="T96" fmla="*/ 52 w 282"/>
                <a:gd name="T97" fmla="*/ 14 h 253"/>
                <a:gd name="T98" fmla="*/ 67 w 282"/>
                <a:gd name="T99" fmla="*/ 16 h 253"/>
                <a:gd name="T100" fmla="*/ 82 w 282"/>
                <a:gd name="T101" fmla="*/ 18 h 253"/>
                <a:gd name="T102" fmla="*/ 97 w 282"/>
                <a:gd name="T103" fmla="*/ 22 h 253"/>
                <a:gd name="T104" fmla="*/ 114 w 282"/>
                <a:gd name="T105" fmla="*/ 25 h 253"/>
                <a:gd name="T106" fmla="*/ 129 w 282"/>
                <a:gd name="T107" fmla="*/ 30 h 253"/>
                <a:gd name="T108" fmla="*/ 146 w 282"/>
                <a:gd name="T109" fmla="*/ 35 h 253"/>
                <a:gd name="T110" fmla="*/ 162 w 282"/>
                <a:gd name="T111" fmla="*/ 40 h 253"/>
                <a:gd name="T112" fmla="*/ 177 w 282"/>
                <a:gd name="T113" fmla="*/ 46 h 253"/>
                <a:gd name="T114" fmla="*/ 192 w 282"/>
                <a:gd name="T115" fmla="*/ 53 h 253"/>
                <a:gd name="T116" fmla="*/ 208 w 282"/>
                <a:gd name="T117" fmla="*/ 60 h 253"/>
                <a:gd name="T118" fmla="*/ 222 w 282"/>
                <a:gd name="T119" fmla="*/ 69 h 253"/>
                <a:gd name="T120" fmla="*/ 235 w 282"/>
                <a:gd name="T121" fmla="*/ 78 h 253"/>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282"/>
                <a:gd name="T184" fmla="*/ 0 h 253"/>
                <a:gd name="T185" fmla="*/ 282 w 282"/>
                <a:gd name="T186" fmla="*/ 253 h 253"/>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282" h="253">
                  <a:moveTo>
                    <a:pt x="235" y="78"/>
                  </a:moveTo>
                  <a:lnTo>
                    <a:pt x="248" y="92"/>
                  </a:lnTo>
                  <a:lnTo>
                    <a:pt x="255" y="108"/>
                  </a:lnTo>
                  <a:lnTo>
                    <a:pt x="259" y="125"/>
                  </a:lnTo>
                  <a:lnTo>
                    <a:pt x="259" y="144"/>
                  </a:lnTo>
                  <a:lnTo>
                    <a:pt x="257" y="159"/>
                  </a:lnTo>
                  <a:lnTo>
                    <a:pt x="252" y="171"/>
                  </a:lnTo>
                  <a:lnTo>
                    <a:pt x="244" y="184"/>
                  </a:lnTo>
                  <a:lnTo>
                    <a:pt x="236" y="194"/>
                  </a:lnTo>
                  <a:lnTo>
                    <a:pt x="225" y="206"/>
                  </a:lnTo>
                  <a:lnTo>
                    <a:pt x="215" y="215"/>
                  </a:lnTo>
                  <a:lnTo>
                    <a:pt x="204" y="225"/>
                  </a:lnTo>
                  <a:lnTo>
                    <a:pt x="194" y="236"/>
                  </a:lnTo>
                  <a:lnTo>
                    <a:pt x="191" y="239"/>
                  </a:lnTo>
                  <a:lnTo>
                    <a:pt x="190" y="242"/>
                  </a:lnTo>
                  <a:lnTo>
                    <a:pt x="191" y="246"/>
                  </a:lnTo>
                  <a:lnTo>
                    <a:pt x="194" y="249"/>
                  </a:lnTo>
                  <a:lnTo>
                    <a:pt x="197" y="252"/>
                  </a:lnTo>
                  <a:lnTo>
                    <a:pt x="201" y="253"/>
                  </a:lnTo>
                  <a:lnTo>
                    <a:pt x="205" y="252"/>
                  </a:lnTo>
                  <a:lnTo>
                    <a:pt x="209" y="249"/>
                  </a:lnTo>
                  <a:lnTo>
                    <a:pt x="232" y="234"/>
                  </a:lnTo>
                  <a:lnTo>
                    <a:pt x="251" y="215"/>
                  </a:lnTo>
                  <a:lnTo>
                    <a:pt x="267" y="192"/>
                  </a:lnTo>
                  <a:lnTo>
                    <a:pt x="278" y="168"/>
                  </a:lnTo>
                  <a:lnTo>
                    <a:pt x="282" y="141"/>
                  </a:lnTo>
                  <a:lnTo>
                    <a:pt x="279" y="116"/>
                  </a:lnTo>
                  <a:lnTo>
                    <a:pt x="270" y="92"/>
                  </a:lnTo>
                  <a:lnTo>
                    <a:pt x="251" y="70"/>
                  </a:lnTo>
                  <a:lnTo>
                    <a:pt x="237" y="59"/>
                  </a:lnTo>
                  <a:lnTo>
                    <a:pt x="221" y="48"/>
                  </a:lnTo>
                  <a:lnTo>
                    <a:pt x="202" y="39"/>
                  </a:lnTo>
                  <a:lnTo>
                    <a:pt x="183" y="31"/>
                  </a:lnTo>
                  <a:lnTo>
                    <a:pt x="163" y="24"/>
                  </a:lnTo>
                  <a:lnTo>
                    <a:pt x="142" y="18"/>
                  </a:lnTo>
                  <a:lnTo>
                    <a:pt x="122" y="13"/>
                  </a:lnTo>
                  <a:lnTo>
                    <a:pt x="101" y="8"/>
                  </a:lnTo>
                  <a:lnTo>
                    <a:pt x="82" y="5"/>
                  </a:lnTo>
                  <a:lnTo>
                    <a:pt x="63" y="2"/>
                  </a:lnTo>
                  <a:lnTo>
                    <a:pt x="47" y="0"/>
                  </a:lnTo>
                  <a:lnTo>
                    <a:pt x="32" y="0"/>
                  </a:lnTo>
                  <a:lnTo>
                    <a:pt x="19" y="0"/>
                  </a:lnTo>
                  <a:lnTo>
                    <a:pt x="10" y="1"/>
                  </a:lnTo>
                  <a:lnTo>
                    <a:pt x="4" y="4"/>
                  </a:lnTo>
                  <a:lnTo>
                    <a:pt x="0" y="6"/>
                  </a:lnTo>
                  <a:lnTo>
                    <a:pt x="12" y="8"/>
                  </a:lnTo>
                  <a:lnTo>
                    <a:pt x="25" y="9"/>
                  </a:lnTo>
                  <a:lnTo>
                    <a:pt x="38" y="12"/>
                  </a:lnTo>
                  <a:lnTo>
                    <a:pt x="52" y="14"/>
                  </a:lnTo>
                  <a:lnTo>
                    <a:pt x="67" y="16"/>
                  </a:lnTo>
                  <a:lnTo>
                    <a:pt x="82" y="18"/>
                  </a:lnTo>
                  <a:lnTo>
                    <a:pt x="97" y="22"/>
                  </a:lnTo>
                  <a:lnTo>
                    <a:pt x="114" y="25"/>
                  </a:lnTo>
                  <a:lnTo>
                    <a:pt x="129" y="30"/>
                  </a:lnTo>
                  <a:lnTo>
                    <a:pt x="146" y="35"/>
                  </a:lnTo>
                  <a:lnTo>
                    <a:pt x="162" y="40"/>
                  </a:lnTo>
                  <a:lnTo>
                    <a:pt x="177" y="46"/>
                  </a:lnTo>
                  <a:lnTo>
                    <a:pt x="192" y="53"/>
                  </a:lnTo>
                  <a:lnTo>
                    <a:pt x="208" y="60"/>
                  </a:lnTo>
                  <a:lnTo>
                    <a:pt x="222" y="69"/>
                  </a:lnTo>
                  <a:lnTo>
                    <a:pt x="235" y="78"/>
                  </a:lnTo>
                  <a:close/>
                </a:path>
              </a:pathLst>
            </a:custGeom>
            <a:solidFill>
              <a:srgbClr val="000000"/>
            </a:solidFill>
            <a:ln w="9525">
              <a:solidFill>
                <a:schemeClr val="bg2"/>
              </a:solidFill>
              <a:round/>
              <a:headEnd/>
              <a:tailEnd/>
            </a:ln>
          </p:spPr>
          <p:txBody>
            <a:bodyPr/>
            <a:lstStyle/>
            <a:p>
              <a:endParaRPr lang="en-US"/>
            </a:p>
          </p:txBody>
        </p:sp>
        <p:sp>
          <p:nvSpPr>
            <p:cNvPr id="2215" name="Freeform 777"/>
            <p:cNvSpPr>
              <a:spLocks/>
            </p:cNvSpPr>
            <p:nvPr/>
          </p:nvSpPr>
          <p:spPr bwMode="auto">
            <a:xfrm>
              <a:off x="4290" y="3159"/>
              <a:ext cx="19" cy="39"/>
            </a:xfrm>
            <a:custGeom>
              <a:avLst/>
              <a:gdLst>
                <a:gd name="T0" fmla="*/ 0 w 115"/>
                <a:gd name="T1" fmla="*/ 128 h 236"/>
                <a:gd name="T2" fmla="*/ 0 w 115"/>
                <a:gd name="T3" fmla="*/ 148 h 236"/>
                <a:gd name="T4" fmla="*/ 5 w 115"/>
                <a:gd name="T5" fmla="*/ 166 h 236"/>
                <a:gd name="T6" fmla="*/ 13 w 115"/>
                <a:gd name="T7" fmla="*/ 184 h 236"/>
                <a:gd name="T8" fmla="*/ 24 w 115"/>
                <a:gd name="T9" fmla="*/ 198 h 236"/>
                <a:gd name="T10" fmla="*/ 39 w 115"/>
                <a:gd name="T11" fmla="*/ 211 h 236"/>
                <a:gd name="T12" fmla="*/ 55 w 115"/>
                <a:gd name="T13" fmla="*/ 223 h 236"/>
                <a:gd name="T14" fmla="*/ 74 w 115"/>
                <a:gd name="T15" fmla="*/ 231 h 236"/>
                <a:gd name="T16" fmla="*/ 92 w 115"/>
                <a:gd name="T17" fmla="*/ 235 h 236"/>
                <a:gd name="T18" fmla="*/ 98 w 115"/>
                <a:gd name="T19" fmla="*/ 236 h 236"/>
                <a:gd name="T20" fmla="*/ 104 w 115"/>
                <a:gd name="T21" fmla="*/ 234 h 236"/>
                <a:gd name="T22" fmla="*/ 109 w 115"/>
                <a:gd name="T23" fmla="*/ 231 h 236"/>
                <a:gd name="T24" fmla="*/ 111 w 115"/>
                <a:gd name="T25" fmla="*/ 226 h 236"/>
                <a:gd name="T26" fmla="*/ 111 w 115"/>
                <a:gd name="T27" fmla="*/ 220 h 236"/>
                <a:gd name="T28" fmla="*/ 110 w 115"/>
                <a:gd name="T29" fmla="*/ 215 h 236"/>
                <a:gd name="T30" fmla="*/ 107 w 115"/>
                <a:gd name="T31" fmla="*/ 210 h 236"/>
                <a:gd name="T32" fmla="*/ 101 w 115"/>
                <a:gd name="T33" fmla="*/ 208 h 236"/>
                <a:gd name="T34" fmla="*/ 82 w 115"/>
                <a:gd name="T35" fmla="*/ 201 h 236"/>
                <a:gd name="T36" fmla="*/ 64 w 115"/>
                <a:gd name="T37" fmla="*/ 192 h 236"/>
                <a:gd name="T38" fmla="*/ 50 w 115"/>
                <a:gd name="T39" fmla="*/ 179 h 236"/>
                <a:gd name="T40" fmla="*/ 40 w 115"/>
                <a:gd name="T41" fmla="*/ 165 h 236"/>
                <a:gd name="T42" fmla="*/ 33 w 115"/>
                <a:gd name="T43" fmla="*/ 148 h 236"/>
                <a:gd name="T44" fmla="*/ 29 w 115"/>
                <a:gd name="T45" fmla="*/ 130 h 236"/>
                <a:gd name="T46" fmla="*/ 29 w 115"/>
                <a:gd name="T47" fmla="*/ 110 h 236"/>
                <a:gd name="T48" fmla="*/ 35 w 115"/>
                <a:gd name="T49" fmla="*/ 89 h 236"/>
                <a:gd name="T50" fmla="*/ 43 w 115"/>
                <a:gd name="T51" fmla="*/ 74 h 236"/>
                <a:gd name="T52" fmla="*/ 56 w 115"/>
                <a:gd name="T53" fmla="*/ 60 h 236"/>
                <a:gd name="T54" fmla="*/ 70 w 115"/>
                <a:gd name="T55" fmla="*/ 46 h 236"/>
                <a:gd name="T56" fmla="*/ 85 w 115"/>
                <a:gd name="T57" fmla="*/ 33 h 236"/>
                <a:gd name="T58" fmla="*/ 98 w 115"/>
                <a:gd name="T59" fmla="*/ 23 h 236"/>
                <a:gd name="T60" fmla="*/ 109 w 115"/>
                <a:gd name="T61" fmla="*/ 12 h 236"/>
                <a:gd name="T62" fmla="*/ 115 w 115"/>
                <a:gd name="T63" fmla="*/ 6 h 236"/>
                <a:gd name="T64" fmla="*/ 115 w 115"/>
                <a:gd name="T65" fmla="*/ 0 h 236"/>
                <a:gd name="T66" fmla="*/ 102 w 115"/>
                <a:gd name="T67" fmla="*/ 4 h 236"/>
                <a:gd name="T68" fmla="*/ 85 w 115"/>
                <a:gd name="T69" fmla="*/ 12 h 236"/>
                <a:gd name="T70" fmla="*/ 68 w 115"/>
                <a:gd name="T71" fmla="*/ 26 h 236"/>
                <a:gd name="T72" fmla="*/ 49 w 115"/>
                <a:gd name="T73" fmla="*/ 42 h 236"/>
                <a:gd name="T74" fmla="*/ 32 w 115"/>
                <a:gd name="T75" fmla="*/ 61 h 236"/>
                <a:gd name="T76" fmla="*/ 17 w 115"/>
                <a:gd name="T77" fmla="*/ 82 h 236"/>
                <a:gd name="T78" fmla="*/ 6 w 115"/>
                <a:gd name="T79" fmla="*/ 105 h 236"/>
                <a:gd name="T80" fmla="*/ 0 w 115"/>
                <a:gd name="T81" fmla="*/ 128 h 2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15"/>
                <a:gd name="T124" fmla="*/ 0 h 236"/>
                <a:gd name="T125" fmla="*/ 115 w 115"/>
                <a:gd name="T126" fmla="*/ 236 h 2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15" h="236">
                  <a:moveTo>
                    <a:pt x="0" y="128"/>
                  </a:moveTo>
                  <a:lnTo>
                    <a:pt x="0" y="148"/>
                  </a:lnTo>
                  <a:lnTo>
                    <a:pt x="5" y="166"/>
                  </a:lnTo>
                  <a:lnTo>
                    <a:pt x="13" y="184"/>
                  </a:lnTo>
                  <a:lnTo>
                    <a:pt x="24" y="198"/>
                  </a:lnTo>
                  <a:lnTo>
                    <a:pt x="39" y="211"/>
                  </a:lnTo>
                  <a:lnTo>
                    <a:pt x="55" y="223"/>
                  </a:lnTo>
                  <a:lnTo>
                    <a:pt x="74" y="231"/>
                  </a:lnTo>
                  <a:lnTo>
                    <a:pt x="92" y="235"/>
                  </a:lnTo>
                  <a:lnTo>
                    <a:pt x="98" y="236"/>
                  </a:lnTo>
                  <a:lnTo>
                    <a:pt x="104" y="234"/>
                  </a:lnTo>
                  <a:lnTo>
                    <a:pt x="109" y="231"/>
                  </a:lnTo>
                  <a:lnTo>
                    <a:pt x="111" y="226"/>
                  </a:lnTo>
                  <a:lnTo>
                    <a:pt x="111" y="220"/>
                  </a:lnTo>
                  <a:lnTo>
                    <a:pt x="110" y="215"/>
                  </a:lnTo>
                  <a:lnTo>
                    <a:pt x="107" y="210"/>
                  </a:lnTo>
                  <a:lnTo>
                    <a:pt x="101" y="208"/>
                  </a:lnTo>
                  <a:lnTo>
                    <a:pt x="82" y="201"/>
                  </a:lnTo>
                  <a:lnTo>
                    <a:pt x="64" y="192"/>
                  </a:lnTo>
                  <a:lnTo>
                    <a:pt x="50" y="179"/>
                  </a:lnTo>
                  <a:lnTo>
                    <a:pt x="40" y="165"/>
                  </a:lnTo>
                  <a:lnTo>
                    <a:pt x="33" y="148"/>
                  </a:lnTo>
                  <a:lnTo>
                    <a:pt x="29" y="130"/>
                  </a:lnTo>
                  <a:lnTo>
                    <a:pt x="29" y="110"/>
                  </a:lnTo>
                  <a:lnTo>
                    <a:pt x="35" y="89"/>
                  </a:lnTo>
                  <a:lnTo>
                    <a:pt x="43" y="74"/>
                  </a:lnTo>
                  <a:lnTo>
                    <a:pt x="56" y="60"/>
                  </a:lnTo>
                  <a:lnTo>
                    <a:pt x="70" y="46"/>
                  </a:lnTo>
                  <a:lnTo>
                    <a:pt x="85" y="33"/>
                  </a:lnTo>
                  <a:lnTo>
                    <a:pt x="98" y="23"/>
                  </a:lnTo>
                  <a:lnTo>
                    <a:pt x="109" y="12"/>
                  </a:lnTo>
                  <a:lnTo>
                    <a:pt x="115" y="6"/>
                  </a:lnTo>
                  <a:lnTo>
                    <a:pt x="115" y="0"/>
                  </a:lnTo>
                  <a:lnTo>
                    <a:pt x="102" y="4"/>
                  </a:lnTo>
                  <a:lnTo>
                    <a:pt x="85" y="12"/>
                  </a:lnTo>
                  <a:lnTo>
                    <a:pt x="68" y="26"/>
                  </a:lnTo>
                  <a:lnTo>
                    <a:pt x="49" y="42"/>
                  </a:lnTo>
                  <a:lnTo>
                    <a:pt x="32" y="61"/>
                  </a:lnTo>
                  <a:lnTo>
                    <a:pt x="17" y="82"/>
                  </a:lnTo>
                  <a:lnTo>
                    <a:pt x="6" y="105"/>
                  </a:lnTo>
                  <a:lnTo>
                    <a:pt x="0" y="128"/>
                  </a:lnTo>
                  <a:close/>
                </a:path>
              </a:pathLst>
            </a:custGeom>
            <a:solidFill>
              <a:srgbClr val="000000"/>
            </a:solidFill>
            <a:ln w="9525">
              <a:solidFill>
                <a:schemeClr val="bg2"/>
              </a:solidFill>
              <a:round/>
              <a:headEnd/>
              <a:tailEnd/>
            </a:ln>
          </p:spPr>
          <p:txBody>
            <a:bodyPr/>
            <a:lstStyle/>
            <a:p>
              <a:endParaRPr lang="en-US"/>
            </a:p>
          </p:txBody>
        </p:sp>
        <p:sp>
          <p:nvSpPr>
            <p:cNvPr id="2216" name="Freeform 778"/>
            <p:cNvSpPr>
              <a:spLocks/>
            </p:cNvSpPr>
            <p:nvPr/>
          </p:nvSpPr>
          <p:spPr bwMode="auto">
            <a:xfrm>
              <a:off x="4423" y="3133"/>
              <a:ext cx="41" cy="52"/>
            </a:xfrm>
            <a:custGeom>
              <a:avLst/>
              <a:gdLst>
                <a:gd name="T0" fmla="*/ 208 w 245"/>
                <a:gd name="T1" fmla="*/ 124 h 310"/>
                <a:gd name="T2" fmla="*/ 220 w 245"/>
                <a:gd name="T3" fmla="*/ 144 h 310"/>
                <a:gd name="T4" fmla="*/ 226 w 245"/>
                <a:gd name="T5" fmla="*/ 164 h 310"/>
                <a:gd name="T6" fmla="*/ 222 w 245"/>
                <a:gd name="T7" fmla="*/ 187 h 310"/>
                <a:gd name="T8" fmla="*/ 208 w 245"/>
                <a:gd name="T9" fmla="*/ 209 h 310"/>
                <a:gd name="T10" fmla="*/ 188 w 245"/>
                <a:gd name="T11" fmla="*/ 229 h 310"/>
                <a:gd name="T12" fmla="*/ 166 w 245"/>
                <a:gd name="T13" fmla="*/ 246 h 310"/>
                <a:gd name="T14" fmla="*/ 142 w 245"/>
                <a:gd name="T15" fmla="*/ 264 h 310"/>
                <a:gd name="T16" fmla="*/ 128 w 245"/>
                <a:gd name="T17" fmla="*/ 278 h 310"/>
                <a:gd name="T18" fmla="*/ 124 w 245"/>
                <a:gd name="T19" fmla="*/ 287 h 310"/>
                <a:gd name="T20" fmla="*/ 120 w 245"/>
                <a:gd name="T21" fmla="*/ 296 h 310"/>
                <a:gd name="T22" fmla="*/ 122 w 245"/>
                <a:gd name="T23" fmla="*/ 306 h 310"/>
                <a:gd name="T24" fmla="*/ 131 w 245"/>
                <a:gd name="T25" fmla="*/ 310 h 310"/>
                <a:gd name="T26" fmla="*/ 139 w 245"/>
                <a:gd name="T27" fmla="*/ 309 h 310"/>
                <a:gd name="T28" fmla="*/ 154 w 245"/>
                <a:gd name="T29" fmla="*/ 292 h 310"/>
                <a:gd name="T30" fmla="*/ 180 w 245"/>
                <a:gd name="T31" fmla="*/ 269 h 310"/>
                <a:gd name="T32" fmla="*/ 207 w 245"/>
                <a:gd name="T33" fmla="*/ 246 h 310"/>
                <a:gd name="T34" fmla="*/ 230 w 245"/>
                <a:gd name="T35" fmla="*/ 219 h 310"/>
                <a:gd name="T36" fmla="*/ 244 w 245"/>
                <a:gd name="T37" fmla="*/ 186 h 310"/>
                <a:gd name="T38" fmla="*/ 243 w 245"/>
                <a:gd name="T39" fmla="*/ 152 h 310"/>
                <a:gd name="T40" fmla="*/ 228 w 245"/>
                <a:gd name="T41" fmla="*/ 119 h 310"/>
                <a:gd name="T42" fmla="*/ 203 w 245"/>
                <a:gd name="T43" fmla="*/ 93 h 310"/>
                <a:gd name="T44" fmla="*/ 176 w 245"/>
                <a:gd name="T45" fmla="*/ 76 h 310"/>
                <a:gd name="T46" fmla="*/ 151 w 245"/>
                <a:gd name="T47" fmla="*/ 61 h 310"/>
                <a:gd name="T48" fmla="*/ 122 w 245"/>
                <a:gd name="T49" fmla="*/ 46 h 310"/>
                <a:gd name="T50" fmla="*/ 93 w 245"/>
                <a:gd name="T51" fmla="*/ 31 h 310"/>
                <a:gd name="T52" fmla="*/ 66 w 245"/>
                <a:gd name="T53" fmla="*/ 18 h 310"/>
                <a:gd name="T54" fmla="*/ 40 w 245"/>
                <a:gd name="T55" fmla="*/ 8 h 310"/>
                <a:gd name="T56" fmla="*/ 20 w 245"/>
                <a:gd name="T57" fmla="*/ 1 h 310"/>
                <a:gd name="T58" fmla="*/ 5 w 245"/>
                <a:gd name="T59" fmla="*/ 0 h 310"/>
                <a:gd name="T60" fmla="*/ 11 w 245"/>
                <a:gd name="T61" fmla="*/ 8 h 310"/>
                <a:gd name="T62" fmla="*/ 36 w 245"/>
                <a:gd name="T63" fmla="*/ 20 h 310"/>
                <a:gd name="T64" fmla="*/ 60 w 245"/>
                <a:gd name="T65" fmla="*/ 31 h 310"/>
                <a:gd name="T66" fmla="*/ 86 w 245"/>
                <a:gd name="T67" fmla="*/ 44 h 310"/>
                <a:gd name="T68" fmla="*/ 113 w 245"/>
                <a:gd name="T69" fmla="*/ 57 h 310"/>
                <a:gd name="T70" fmla="*/ 139 w 245"/>
                <a:gd name="T71" fmla="*/ 71 h 310"/>
                <a:gd name="T72" fmla="*/ 165 w 245"/>
                <a:gd name="T73" fmla="*/ 88 h 310"/>
                <a:gd name="T74" fmla="*/ 188 w 245"/>
                <a:gd name="T75" fmla="*/ 106 h 31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45"/>
                <a:gd name="T115" fmla="*/ 0 h 310"/>
                <a:gd name="T116" fmla="*/ 245 w 245"/>
                <a:gd name="T117" fmla="*/ 310 h 310"/>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45" h="310">
                  <a:moveTo>
                    <a:pt x="200" y="116"/>
                  </a:moveTo>
                  <a:lnTo>
                    <a:pt x="208" y="124"/>
                  </a:lnTo>
                  <a:lnTo>
                    <a:pt x="214" y="133"/>
                  </a:lnTo>
                  <a:lnTo>
                    <a:pt x="220" y="144"/>
                  </a:lnTo>
                  <a:lnTo>
                    <a:pt x="223" y="154"/>
                  </a:lnTo>
                  <a:lnTo>
                    <a:pt x="226" y="164"/>
                  </a:lnTo>
                  <a:lnTo>
                    <a:pt x="224" y="176"/>
                  </a:lnTo>
                  <a:lnTo>
                    <a:pt x="222" y="187"/>
                  </a:lnTo>
                  <a:lnTo>
                    <a:pt x="216" y="198"/>
                  </a:lnTo>
                  <a:lnTo>
                    <a:pt x="208" y="209"/>
                  </a:lnTo>
                  <a:lnTo>
                    <a:pt x="199" y="219"/>
                  </a:lnTo>
                  <a:lnTo>
                    <a:pt x="188" y="229"/>
                  </a:lnTo>
                  <a:lnTo>
                    <a:pt x="177" y="238"/>
                  </a:lnTo>
                  <a:lnTo>
                    <a:pt x="166" y="246"/>
                  </a:lnTo>
                  <a:lnTo>
                    <a:pt x="154" y="255"/>
                  </a:lnTo>
                  <a:lnTo>
                    <a:pt x="142" y="264"/>
                  </a:lnTo>
                  <a:lnTo>
                    <a:pt x="132" y="275"/>
                  </a:lnTo>
                  <a:lnTo>
                    <a:pt x="128" y="278"/>
                  </a:lnTo>
                  <a:lnTo>
                    <a:pt x="126" y="283"/>
                  </a:lnTo>
                  <a:lnTo>
                    <a:pt x="124" y="287"/>
                  </a:lnTo>
                  <a:lnTo>
                    <a:pt x="121" y="292"/>
                  </a:lnTo>
                  <a:lnTo>
                    <a:pt x="120" y="296"/>
                  </a:lnTo>
                  <a:lnTo>
                    <a:pt x="120" y="301"/>
                  </a:lnTo>
                  <a:lnTo>
                    <a:pt x="122" y="306"/>
                  </a:lnTo>
                  <a:lnTo>
                    <a:pt x="126" y="309"/>
                  </a:lnTo>
                  <a:lnTo>
                    <a:pt x="131" y="310"/>
                  </a:lnTo>
                  <a:lnTo>
                    <a:pt x="135" y="310"/>
                  </a:lnTo>
                  <a:lnTo>
                    <a:pt x="139" y="309"/>
                  </a:lnTo>
                  <a:lnTo>
                    <a:pt x="142" y="306"/>
                  </a:lnTo>
                  <a:lnTo>
                    <a:pt x="154" y="292"/>
                  </a:lnTo>
                  <a:lnTo>
                    <a:pt x="167" y="280"/>
                  </a:lnTo>
                  <a:lnTo>
                    <a:pt x="180" y="269"/>
                  </a:lnTo>
                  <a:lnTo>
                    <a:pt x="194" y="257"/>
                  </a:lnTo>
                  <a:lnTo>
                    <a:pt x="207" y="246"/>
                  </a:lnTo>
                  <a:lnTo>
                    <a:pt x="220" y="233"/>
                  </a:lnTo>
                  <a:lnTo>
                    <a:pt x="230" y="219"/>
                  </a:lnTo>
                  <a:lnTo>
                    <a:pt x="238" y="204"/>
                  </a:lnTo>
                  <a:lnTo>
                    <a:pt x="244" y="186"/>
                  </a:lnTo>
                  <a:lnTo>
                    <a:pt x="245" y="169"/>
                  </a:lnTo>
                  <a:lnTo>
                    <a:pt x="243" y="152"/>
                  </a:lnTo>
                  <a:lnTo>
                    <a:pt x="237" y="134"/>
                  </a:lnTo>
                  <a:lnTo>
                    <a:pt x="228" y="119"/>
                  </a:lnTo>
                  <a:lnTo>
                    <a:pt x="217" y="105"/>
                  </a:lnTo>
                  <a:lnTo>
                    <a:pt x="203" y="93"/>
                  </a:lnTo>
                  <a:lnTo>
                    <a:pt x="188" y="83"/>
                  </a:lnTo>
                  <a:lnTo>
                    <a:pt x="176" y="76"/>
                  </a:lnTo>
                  <a:lnTo>
                    <a:pt x="163" y="69"/>
                  </a:lnTo>
                  <a:lnTo>
                    <a:pt x="151" y="61"/>
                  </a:lnTo>
                  <a:lnTo>
                    <a:pt x="136" y="54"/>
                  </a:lnTo>
                  <a:lnTo>
                    <a:pt x="122" y="46"/>
                  </a:lnTo>
                  <a:lnTo>
                    <a:pt x="107" y="39"/>
                  </a:lnTo>
                  <a:lnTo>
                    <a:pt x="93" y="31"/>
                  </a:lnTo>
                  <a:lnTo>
                    <a:pt x="79" y="24"/>
                  </a:lnTo>
                  <a:lnTo>
                    <a:pt x="66" y="18"/>
                  </a:lnTo>
                  <a:lnTo>
                    <a:pt x="53" y="13"/>
                  </a:lnTo>
                  <a:lnTo>
                    <a:pt x="40" y="8"/>
                  </a:lnTo>
                  <a:lnTo>
                    <a:pt x="30" y="5"/>
                  </a:lnTo>
                  <a:lnTo>
                    <a:pt x="20" y="1"/>
                  </a:lnTo>
                  <a:lnTo>
                    <a:pt x="12" y="0"/>
                  </a:lnTo>
                  <a:lnTo>
                    <a:pt x="5" y="0"/>
                  </a:lnTo>
                  <a:lnTo>
                    <a:pt x="0" y="2"/>
                  </a:lnTo>
                  <a:lnTo>
                    <a:pt x="11" y="8"/>
                  </a:lnTo>
                  <a:lnTo>
                    <a:pt x="23" y="14"/>
                  </a:lnTo>
                  <a:lnTo>
                    <a:pt x="36" y="20"/>
                  </a:lnTo>
                  <a:lnTo>
                    <a:pt x="47" y="25"/>
                  </a:lnTo>
                  <a:lnTo>
                    <a:pt x="60" y="31"/>
                  </a:lnTo>
                  <a:lnTo>
                    <a:pt x="73" y="37"/>
                  </a:lnTo>
                  <a:lnTo>
                    <a:pt x="86" y="44"/>
                  </a:lnTo>
                  <a:lnTo>
                    <a:pt x="99" y="51"/>
                  </a:lnTo>
                  <a:lnTo>
                    <a:pt x="113" y="57"/>
                  </a:lnTo>
                  <a:lnTo>
                    <a:pt x="126" y="64"/>
                  </a:lnTo>
                  <a:lnTo>
                    <a:pt x="139" y="71"/>
                  </a:lnTo>
                  <a:lnTo>
                    <a:pt x="152" y="79"/>
                  </a:lnTo>
                  <a:lnTo>
                    <a:pt x="165" y="88"/>
                  </a:lnTo>
                  <a:lnTo>
                    <a:pt x="176" y="96"/>
                  </a:lnTo>
                  <a:lnTo>
                    <a:pt x="188" y="106"/>
                  </a:lnTo>
                  <a:lnTo>
                    <a:pt x="200" y="116"/>
                  </a:lnTo>
                  <a:close/>
                </a:path>
              </a:pathLst>
            </a:custGeom>
            <a:solidFill>
              <a:srgbClr val="000000"/>
            </a:solidFill>
            <a:ln w="9525">
              <a:solidFill>
                <a:schemeClr val="bg2"/>
              </a:solidFill>
              <a:round/>
              <a:headEnd/>
              <a:tailEnd/>
            </a:ln>
          </p:spPr>
          <p:txBody>
            <a:bodyPr/>
            <a:lstStyle/>
            <a:p>
              <a:endParaRPr lang="en-US"/>
            </a:p>
          </p:txBody>
        </p:sp>
        <p:sp>
          <p:nvSpPr>
            <p:cNvPr id="2217" name="Freeform 779"/>
            <p:cNvSpPr>
              <a:spLocks/>
            </p:cNvSpPr>
            <p:nvPr/>
          </p:nvSpPr>
          <p:spPr bwMode="auto">
            <a:xfrm>
              <a:off x="4338" y="3209"/>
              <a:ext cx="125" cy="175"/>
            </a:xfrm>
            <a:custGeom>
              <a:avLst/>
              <a:gdLst>
                <a:gd name="T0" fmla="*/ 0 w 125"/>
                <a:gd name="T1" fmla="*/ 175 h 175"/>
                <a:gd name="T2" fmla="*/ 0 w 125"/>
                <a:gd name="T3" fmla="*/ 144 h 175"/>
                <a:gd name="T4" fmla="*/ 11 w 125"/>
                <a:gd name="T5" fmla="*/ 144 h 175"/>
                <a:gd name="T6" fmla="*/ 11 w 125"/>
                <a:gd name="T7" fmla="*/ 118 h 175"/>
                <a:gd name="T8" fmla="*/ 23 w 125"/>
                <a:gd name="T9" fmla="*/ 114 h 175"/>
                <a:gd name="T10" fmla="*/ 20 w 125"/>
                <a:gd name="T11" fmla="*/ 88 h 175"/>
                <a:gd name="T12" fmla="*/ 30 w 125"/>
                <a:gd name="T13" fmla="*/ 84 h 175"/>
                <a:gd name="T14" fmla="*/ 30 w 125"/>
                <a:gd name="T15" fmla="*/ 58 h 175"/>
                <a:gd name="T16" fmla="*/ 39 w 125"/>
                <a:gd name="T17" fmla="*/ 54 h 175"/>
                <a:gd name="T18" fmla="*/ 39 w 125"/>
                <a:gd name="T19" fmla="*/ 28 h 175"/>
                <a:gd name="T20" fmla="*/ 48 w 125"/>
                <a:gd name="T21" fmla="*/ 28 h 175"/>
                <a:gd name="T22" fmla="*/ 56 w 125"/>
                <a:gd name="T23" fmla="*/ 0 h 175"/>
                <a:gd name="T24" fmla="*/ 80 w 125"/>
                <a:gd name="T25" fmla="*/ 0 h 175"/>
                <a:gd name="T26" fmla="*/ 81 w 125"/>
                <a:gd name="T27" fmla="*/ 25 h 175"/>
                <a:gd name="T28" fmla="*/ 92 w 125"/>
                <a:gd name="T29" fmla="*/ 24 h 175"/>
                <a:gd name="T30" fmla="*/ 93 w 125"/>
                <a:gd name="T31" fmla="*/ 49 h 175"/>
                <a:gd name="T32" fmla="*/ 102 w 125"/>
                <a:gd name="T33" fmla="*/ 54 h 175"/>
                <a:gd name="T34" fmla="*/ 99 w 125"/>
                <a:gd name="T35" fmla="*/ 81 h 175"/>
                <a:gd name="T36" fmla="*/ 114 w 125"/>
                <a:gd name="T37" fmla="*/ 82 h 175"/>
                <a:gd name="T38" fmla="*/ 107 w 125"/>
                <a:gd name="T39" fmla="*/ 81 h 175"/>
                <a:gd name="T40" fmla="*/ 108 w 125"/>
                <a:gd name="T41" fmla="*/ 114 h 175"/>
                <a:gd name="T42" fmla="*/ 117 w 125"/>
                <a:gd name="T43" fmla="*/ 117 h 175"/>
                <a:gd name="T44" fmla="*/ 122 w 125"/>
                <a:gd name="T45" fmla="*/ 142 h 175"/>
                <a:gd name="T46" fmla="*/ 125 w 125"/>
                <a:gd name="T47" fmla="*/ 175 h 175"/>
                <a:gd name="T48" fmla="*/ 0 w 125"/>
                <a:gd name="T49" fmla="*/ 175 h 17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25"/>
                <a:gd name="T76" fmla="*/ 0 h 175"/>
                <a:gd name="T77" fmla="*/ 125 w 125"/>
                <a:gd name="T78" fmla="*/ 175 h 17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25" h="175">
                  <a:moveTo>
                    <a:pt x="0" y="175"/>
                  </a:moveTo>
                  <a:lnTo>
                    <a:pt x="0" y="144"/>
                  </a:lnTo>
                  <a:lnTo>
                    <a:pt x="11" y="144"/>
                  </a:lnTo>
                  <a:lnTo>
                    <a:pt x="11" y="118"/>
                  </a:lnTo>
                  <a:lnTo>
                    <a:pt x="23" y="114"/>
                  </a:lnTo>
                  <a:lnTo>
                    <a:pt x="20" y="88"/>
                  </a:lnTo>
                  <a:lnTo>
                    <a:pt x="30" y="84"/>
                  </a:lnTo>
                  <a:lnTo>
                    <a:pt x="30" y="58"/>
                  </a:lnTo>
                  <a:lnTo>
                    <a:pt x="39" y="54"/>
                  </a:lnTo>
                  <a:lnTo>
                    <a:pt x="39" y="28"/>
                  </a:lnTo>
                  <a:lnTo>
                    <a:pt x="48" y="28"/>
                  </a:lnTo>
                  <a:lnTo>
                    <a:pt x="56" y="0"/>
                  </a:lnTo>
                  <a:lnTo>
                    <a:pt x="80" y="0"/>
                  </a:lnTo>
                  <a:lnTo>
                    <a:pt x="81" y="25"/>
                  </a:lnTo>
                  <a:lnTo>
                    <a:pt x="92" y="24"/>
                  </a:lnTo>
                  <a:lnTo>
                    <a:pt x="93" y="49"/>
                  </a:lnTo>
                  <a:lnTo>
                    <a:pt x="102" y="54"/>
                  </a:lnTo>
                  <a:lnTo>
                    <a:pt x="99" y="81"/>
                  </a:lnTo>
                  <a:lnTo>
                    <a:pt x="114" y="82"/>
                  </a:lnTo>
                  <a:lnTo>
                    <a:pt x="107" y="81"/>
                  </a:lnTo>
                  <a:lnTo>
                    <a:pt x="108" y="114"/>
                  </a:lnTo>
                  <a:lnTo>
                    <a:pt x="117" y="117"/>
                  </a:lnTo>
                  <a:lnTo>
                    <a:pt x="122" y="142"/>
                  </a:lnTo>
                  <a:lnTo>
                    <a:pt x="125" y="175"/>
                  </a:lnTo>
                  <a:lnTo>
                    <a:pt x="0" y="175"/>
                  </a:lnTo>
                  <a:close/>
                </a:path>
              </a:pathLst>
            </a:custGeom>
            <a:solidFill>
              <a:srgbClr val="DDDDDD"/>
            </a:solidFill>
            <a:ln w="9525">
              <a:solidFill>
                <a:schemeClr val="bg2"/>
              </a:solidFill>
              <a:round/>
              <a:headEnd/>
              <a:tailEnd/>
            </a:ln>
          </p:spPr>
          <p:txBody>
            <a:bodyPr/>
            <a:lstStyle/>
            <a:p>
              <a:endParaRPr lang="en-US"/>
            </a:p>
          </p:txBody>
        </p:sp>
      </p:grpSp>
      <p:grpSp>
        <p:nvGrpSpPr>
          <p:cNvPr id="2379" name="Group 780"/>
          <p:cNvGrpSpPr>
            <a:grpSpLocks/>
          </p:cNvGrpSpPr>
          <p:nvPr/>
        </p:nvGrpSpPr>
        <p:grpSpPr bwMode="auto">
          <a:xfrm>
            <a:off x="1428750" y="3513138"/>
            <a:ext cx="290513" cy="404812"/>
            <a:chOff x="4290" y="3130"/>
            <a:chExt cx="183" cy="255"/>
          </a:xfrm>
        </p:grpSpPr>
        <p:pic>
          <p:nvPicPr>
            <p:cNvPr id="2182" name="Picture 781" descr="31u_bnrz[1]"/>
            <p:cNvPicPr>
              <a:picLocks noChangeAspect="1" noChangeArrowheads="1"/>
            </p:cNvPicPr>
            <p:nvPr/>
          </p:nvPicPr>
          <p:blipFill>
            <a:blip r:embed="rId22" cstate="print"/>
            <a:srcRect/>
            <a:stretch>
              <a:fillRect/>
            </a:stretch>
          </p:blipFill>
          <p:spPr bwMode="auto">
            <a:xfrm>
              <a:off x="4343" y="3211"/>
              <a:ext cx="121" cy="174"/>
            </a:xfrm>
            <a:prstGeom prst="rect">
              <a:avLst/>
            </a:prstGeom>
            <a:solidFill>
              <a:srgbClr val="DDDDDD"/>
            </a:solidFill>
            <a:ln w="9525">
              <a:noFill/>
              <a:miter lim="800000"/>
              <a:headEnd/>
              <a:tailEnd/>
            </a:ln>
          </p:spPr>
        </p:pic>
        <p:sp>
          <p:nvSpPr>
            <p:cNvPr id="2183" name="Freeform 782"/>
            <p:cNvSpPr>
              <a:spLocks/>
            </p:cNvSpPr>
            <p:nvPr/>
          </p:nvSpPr>
          <p:spPr bwMode="auto">
            <a:xfrm>
              <a:off x="4339" y="3143"/>
              <a:ext cx="33" cy="39"/>
            </a:xfrm>
            <a:custGeom>
              <a:avLst/>
              <a:gdLst>
                <a:gd name="T0" fmla="*/ 70 w 199"/>
                <a:gd name="T1" fmla="*/ 29 h 232"/>
                <a:gd name="T2" fmla="*/ 55 w 199"/>
                <a:gd name="T3" fmla="*/ 39 h 232"/>
                <a:gd name="T4" fmla="*/ 42 w 199"/>
                <a:gd name="T5" fmla="*/ 50 h 232"/>
                <a:gd name="T6" fmla="*/ 30 w 199"/>
                <a:gd name="T7" fmla="*/ 63 h 232"/>
                <a:gd name="T8" fmla="*/ 20 w 199"/>
                <a:gd name="T9" fmla="*/ 77 h 232"/>
                <a:gd name="T10" fmla="*/ 12 w 199"/>
                <a:gd name="T11" fmla="*/ 91 h 232"/>
                <a:gd name="T12" fmla="*/ 6 w 199"/>
                <a:gd name="T13" fmla="*/ 108 h 232"/>
                <a:gd name="T14" fmla="*/ 2 w 199"/>
                <a:gd name="T15" fmla="*/ 125 h 232"/>
                <a:gd name="T16" fmla="*/ 0 w 199"/>
                <a:gd name="T17" fmla="*/ 142 h 232"/>
                <a:gd name="T18" fmla="*/ 2 w 199"/>
                <a:gd name="T19" fmla="*/ 166 h 232"/>
                <a:gd name="T20" fmla="*/ 12 w 199"/>
                <a:gd name="T21" fmla="*/ 186 h 232"/>
                <a:gd name="T22" fmla="*/ 26 w 199"/>
                <a:gd name="T23" fmla="*/ 203 h 232"/>
                <a:gd name="T24" fmla="*/ 45 w 199"/>
                <a:gd name="T25" fmla="*/ 216 h 232"/>
                <a:gd name="T26" fmla="*/ 66 w 199"/>
                <a:gd name="T27" fmla="*/ 226 h 232"/>
                <a:gd name="T28" fmla="*/ 88 w 199"/>
                <a:gd name="T29" fmla="*/ 230 h 232"/>
                <a:gd name="T30" fmla="*/ 111 w 199"/>
                <a:gd name="T31" fmla="*/ 232 h 232"/>
                <a:gd name="T32" fmla="*/ 134 w 199"/>
                <a:gd name="T33" fmla="*/ 228 h 232"/>
                <a:gd name="T34" fmla="*/ 138 w 199"/>
                <a:gd name="T35" fmla="*/ 228 h 232"/>
                <a:gd name="T36" fmla="*/ 143 w 199"/>
                <a:gd name="T37" fmla="*/ 226 h 232"/>
                <a:gd name="T38" fmla="*/ 147 w 199"/>
                <a:gd name="T39" fmla="*/ 222 h 232"/>
                <a:gd name="T40" fmla="*/ 148 w 199"/>
                <a:gd name="T41" fmla="*/ 218 h 232"/>
                <a:gd name="T42" fmla="*/ 145 w 199"/>
                <a:gd name="T43" fmla="*/ 212 h 232"/>
                <a:gd name="T44" fmla="*/ 141 w 199"/>
                <a:gd name="T45" fmla="*/ 207 h 232"/>
                <a:gd name="T46" fmla="*/ 135 w 199"/>
                <a:gd name="T47" fmla="*/ 203 h 232"/>
                <a:gd name="T48" fmla="*/ 129 w 199"/>
                <a:gd name="T49" fmla="*/ 201 h 232"/>
                <a:gd name="T50" fmla="*/ 117 w 199"/>
                <a:gd name="T51" fmla="*/ 197 h 232"/>
                <a:gd name="T52" fmla="*/ 105 w 199"/>
                <a:gd name="T53" fmla="*/ 195 h 232"/>
                <a:gd name="T54" fmla="*/ 94 w 199"/>
                <a:gd name="T55" fmla="*/ 193 h 232"/>
                <a:gd name="T56" fmla="*/ 83 w 199"/>
                <a:gd name="T57" fmla="*/ 190 h 232"/>
                <a:gd name="T58" fmla="*/ 73 w 199"/>
                <a:gd name="T59" fmla="*/ 187 h 232"/>
                <a:gd name="T60" fmla="*/ 62 w 199"/>
                <a:gd name="T61" fmla="*/ 182 h 232"/>
                <a:gd name="T62" fmla="*/ 53 w 199"/>
                <a:gd name="T63" fmla="*/ 176 h 232"/>
                <a:gd name="T64" fmla="*/ 43 w 199"/>
                <a:gd name="T65" fmla="*/ 167 h 232"/>
                <a:gd name="T66" fmla="*/ 40 w 199"/>
                <a:gd name="T67" fmla="*/ 128 h 232"/>
                <a:gd name="T68" fmla="*/ 49 w 199"/>
                <a:gd name="T69" fmla="*/ 96 h 232"/>
                <a:gd name="T70" fmla="*/ 68 w 199"/>
                <a:gd name="T71" fmla="*/ 71 h 232"/>
                <a:gd name="T72" fmla="*/ 94 w 199"/>
                <a:gd name="T73" fmla="*/ 50 h 232"/>
                <a:gd name="T74" fmla="*/ 122 w 199"/>
                <a:gd name="T75" fmla="*/ 34 h 232"/>
                <a:gd name="T76" fmla="*/ 151 w 199"/>
                <a:gd name="T77" fmla="*/ 21 h 232"/>
                <a:gd name="T78" fmla="*/ 178 w 199"/>
                <a:gd name="T79" fmla="*/ 12 h 232"/>
                <a:gd name="T80" fmla="*/ 199 w 199"/>
                <a:gd name="T81" fmla="*/ 4 h 232"/>
                <a:gd name="T82" fmla="*/ 186 w 199"/>
                <a:gd name="T83" fmla="*/ 1 h 232"/>
                <a:gd name="T84" fmla="*/ 172 w 199"/>
                <a:gd name="T85" fmla="*/ 0 h 232"/>
                <a:gd name="T86" fmla="*/ 156 w 199"/>
                <a:gd name="T87" fmla="*/ 2 h 232"/>
                <a:gd name="T88" fmla="*/ 138 w 199"/>
                <a:gd name="T89" fmla="*/ 4 h 232"/>
                <a:gd name="T90" fmla="*/ 121 w 199"/>
                <a:gd name="T91" fmla="*/ 10 h 232"/>
                <a:gd name="T92" fmla="*/ 103 w 199"/>
                <a:gd name="T93" fmla="*/ 16 h 232"/>
                <a:gd name="T94" fmla="*/ 86 w 199"/>
                <a:gd name="T95" fmla="*/ 23 h 232"/>
                <a:gd name="T96" fmla="*/ 70 w 199"/>
                <a:gd name="T97" fmla="*/ 29 h 232"/>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99"/>
                <a:gd name="T148" fmla="*/ 0 h 232"/>
                <a:gd name="T149" fmla="*/ 199 w 199"/>
                <a:gd name="T150" fmla="*/ 232 h 232"/>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99" h="232">
                  <a:moveTo>
                    <a:pt x="70" y="29"/>
                  </a:moveTo>
                  <a:lnTo>
                    <a:pt x="55" y="39"/>
                  </a:lnTo>
                  <a:lnTo>
                    <a:pt x="42" y="50"/>
                  </a:lnTo>
                  <a:lnTo>
                    <a:pt x="30" y="63"/>
                  </a:lnTo>
                  <a:lnTo>
                    <a:pt x="20" y="77"/>
                  </a:lnTo>
                  <a:lnTo>
                    <a:pt x="12" y="91"/>
                  </a:lnTo>
                  <a:lnTo>
                    <a:pt x="6" y="108"/>
                  </a:lnTo>
                  <a:lnTo>
                    <a:pt x="2" y="125"/>
                  </a:lnTo>
                  <a:lnTo>
                    <a:pt x="0" y="142"/>
                  </a:lnTo>
                  <a:lnTo>
                    <a:pt x="2" y="166"/>
                  </a:lnTo>
                  <a:lnTo>
                    <a:pt x="12" y="186"/>
                  </a:lnTo>
                  <a:lnTo>
                    <a:pt x="26" y="203"/>
                  </a:lnTo>
                  <a:lnTo>
                    <a:pt x="45" y="216"/>
                  </a:lnTo>
                  <a:lnTo>
                    <a:pt x="66" y="226"/>
                  </a:lnTo>
                  <a:lnTo>
                    <a:pt x="88" y="230"/>
                  </a:lnTo>
                  <a:lnTo>
                    <a:pt x="111" y="232"/>
                  </a:lnTo>
                  <a:lnTo>
                    <a:pt x="134" y="228"/>
                  </a:lnTo>
                  <a:lnTo>
                    <a:pt x="138" y="228"/>
                  </a:lnTo>
                  <a:lnTo>
                    <a:pt x="143" y="226"/>
                  </a:lnTo>
                  <a:lnTo>
                    <a:pt x="147" y="222"/>
                  </a:lnTo>
                  <a:lnTo>
                    <a:pt x="148" y="218"/>
                  </a:lnTo>
                  <a:lnTo>
                    <a:pt x="145" y="212"/>
                  </a:lnTo>
                  <a:lnTo>
                    <a:pt x="141" y="207"/>
                  </a:lnTo>
                  <a:lnTo>
                    <a:pt x="135" y="203"/>
                  </a:lnTo>
                  <a:lnTo>
                    <a:pt x="129" y="201"/>
                  </a:lnTo>
                  <a:lnTo>
                    <a:pt x="117" y="197"/>
                  </a:lnTo>
                  <a:lnTo>
                    <a:pt x="105" y="195"/>
                  </a:lnTo>
                  <a:lnTo>
                    <a:pt x="94" y="193"/>
                  </a:lnTo>
                  <a:lnTo>
                    <a:pt x="83" y="190"/>
                  </a:lnTo>
                  <a:lnTo>
                    <a:pt x="73" y="187"/>
                  </a:lnTo>
                  <a:lnTo>
                    <a:pt x="62" y="182"/>
                  </a:lnTo>
                  <a:lnTo>
                    <a:pt x="53" y="176"/>
                  </a:lnTo>
                  <a:lnTo>
                    <a:pt x="43" y="167"/>
                  </a:lnTo>
                  <a:lnTo>
                    <a:pt x="40" y="128"/>
                  </a:lnTo>
                  <a:lnTo>
                    <a:pt x="49" y="96"/>
                  </a:lnTo>
                  <a:lnTo>
                    <a:pt x="68" y="71"/>
                  </a:lnTo>
                  <a:lnTo>
                    <a:pt x="94" y="50"/>
                  </a:lnTo>
                  <a:lnTo>
                    <a:pt x="122" y="34"/>
                  </a:lnTo>
                  <a:lnTo>
                    <a:pt x="151" y="21"/>
                  </a:lnTo>
                  <a:lnTo>
                    <a:pt x="178" y="12"/>
                  </a:lnTo>
                  <a:lnTo>
                    <a:pt x="199" y="4"/>
                  </a:lnTo>
                  <a:lnTo>
                    <a:pt x="186" y="1"/>
                  </a:lnTo>
                  <a:lnTo>
                    <a:pt x="172" y="0"/>
                  </a:lnTo>
                  <a:lnTo>
                    <a:pt x="156" y="2"/>
                  </a:lnTo>
                  <a:lnTo>
                    <a:pt x="138" y="4"/>
                  </a:lnTo>
                  <a:lnTo>
                    <a:pt x="121" y="10"/>
                  </a:lnTo>
                  <a:lnTo>
                    <a:pt x="103" y="16"/>
                  </a:lnTo>
                  <a:lnTo>
                    <a:pt x="86" y="23"/>
                  </a:lnTo>
                  <a:lnTo>
                    <a:pt x="70" y="29"/>
                  </a:lnTo>
                  <a:close/>
                </a:path>
              </a:pathLst>
            </a:custGeom>
            <a:solidFill>
              <a:srgbClr val="C9E8FF"/>
            </a:solidFill>
            <a:ln w="9525">
              <a:noFill/>
              <a:round/>
              <a:headEnd/>
              <a:tailEnd/>
            </a:ln>
          </p:spPr>
          <p:txBody>
            <a:bodyPr/>
            <a:lstStyle/>
            <a:p>
              <a:endParaRPr lang="en-US"/>
            </a:p>
          </p:txBody>
        </p:sp>
        <p:sp>
          <p:nvSpPr>
            <p:cNvPr id="2184" name="Freeform 783"/>
            <p:cNvSpPr>
              <a:spLocks/>
            </p:cNvSpPr>
            <p:nvPr/>
          </p:nvSpPr>
          <p:spPr bwMode="auto">
            <a:xfrm>
              <a:off x="4395" y="3142"/>
              <a:ext cx="22" cy="30"/>
            </a:xfrm>
            <a:custGeom>
              <a:avLst/>
              <a:gdLst>
                <a:gd name="T0" fmla="*/ 108 w 128"/>
                <a:gd name="T1" fmla="*/ 59 h 180"/>
                <a:gd name="T2" fmla="*/ 113 w 128"/>
                <a:gd name="T3" fmla="*/ 77 h 180"/>
                <a:gd name="T4" fmla="*/ 111 w 128"/>
                <a:gd name="T5" fmla="*/ 94 h 180"/>
                <a:gd name="T6" fmla="*/ 103 w 128"/>
                <a:gd name="T7" fmla="*/ 108 h 180"/>
                <a:gd name="T8" fmla="*/ 91 w 128"/>
                <a:gd name="T9" fmla="*/ 121 h 180"/>
                <a:gd name="T10" fmla="*/ 77 w 128"/>
                <a:gd name="T11" fmla="*/ 132 h 180"/>
                <a:gd name="T12" fmla="*/ 61 w 128"/>
                <a:gd name="T13" fmla="*/ 144 h 180"/>
                <a:gd name="T14" fmla="*/ 45 w 128"/>
                <a:gd name="T15" fmla="*/ 154 h 180"/>
                <a:gd name="T16" fmla="*/ 30 w 128"/>
                <a:gd name="T17" fmla="*/ 164 h 180"/>
                <a:gd name="T18" fmla="*/ 28 w 128"/>
                <a:gd name="T19" fmla="*/ 168 h 180"/>
                <a:gd name="T20" fmla="*/ 27 w 128"/>
                <a:gd name="T21" fmla="*/ 170 h 180"/>
                <a:gd name="T22" fmla="*/ 27 w 128"/>
                <a:gd name="T23" fmla="*/ 174 h 180"/>
                <a:gd name="T24" fmla="*/ 28 w 128"/>
                <a:gd name="T25" fmla="*/ 177 h 180"/>
                <a:gd name="T26" fmla="*/ 32 w 128"/>
                <a:gd name="T27" fmla="*/ 179 h 180"/>
                <a:gd name="T28" fmla="*/ 35 w 128"/>
                <a:gd name="T29" fmla="*/ 180 h 180"/>
                <a:gd name="T30" fmla="*/ 37 w 128"/>
                <a:gd name="T31" fmla="*/ 180 h 180"/>
                <a:gd name="T32" fmla="*/ 41 w 128"/>
                <a:gd name="T33" fmla="*/ 179 h 180"/>
                <a:gd name="T34" fmla="*/ 60 w 128"/>
                <a:gd name="T35" fmla="*/ 169 h 180"/>
                <a:gd name="T36" fmla="*/ 77 w 128"/>
                <a:gd name="T37" fmla="*/ 158 h 180"/>
                <a:gd name="T38" fmla="*/ 94 w 128"/>
                <a:gd name="T39" fmla="*/ 145 h 180"/>
                <a:gd name="T40" fmla="*/ 109 w 128"/>
                <a:gd name="T41" fmla="*/ 130 h 180"/>
                <a:gd name="T42" fmla="*/ 120 w 128"/>
                <a:gd name="T43" fmla="*/ 114 h 180"/>
                <a:gd name="T44" fmla="*/ 127 w 128"/>
                <a:gd name="T45" fmla="*/ 95 h 180"/>
                <a:gd name="T46" fmla="*/ 128 w 128"/>
                <a:gd name="T47" fmla="*/ 76 h 180"/>
                <a:gd name="T48" fmla="*/ 123 w 128"/>
                <a:gd name="T49" fmla="*/ 55 h 180"/>
                <a:gd name="T50" fmla="*/ 113 w 128"/>
                <a:gd name="T51" fmla="*/ 39 h 180"/>
                <a:gd name="T52" fmla="*/ 97 w 128"/>
                <a:gd name="T53" fmla="*/ 25 h 180"/>
                <a:gd name="T54" fmla="*/ 79 w 128"/>
                <a:gd name="T55" fmla="*/ 15 h 180"/>
                <a:gd name="T56" fmla="*/ 57 w 128"/>
                <a:gd name="T57" fmla="*/ 7 h 180"/>
                <a:gd name="T58" fmla="*/ 36 w 128"/>
                <a:gd name="T59" fmla="*/ 2 h 180"/>
                <a:gd name="T60" fmla="*/ 19 w 128"/>
                <a:gd name="T61" fmla="*/ 0 h 180"/>
                <a:gd name="T62" fmla="*/ 6 w 128"/>
                <a:gd name="T63" fmla="*/ 0 h 180"/>
                <a:gd name="T64" fmla="*/ 0 w 128"/>
                <a:gd name="T65" fmla="*/ 4 h 180"/>
                <a:gd name="T66" fmla="*/ 14 w 128"/>
                <a:gd name="T67" fmla="*/ 9 h 180"/>
                <a:gd name="T68" fmla="*/ 29 w 128"/>
                <a:gd name="T69" fmla="*/ 14 h 180"/>
                <a:gd name="T70" fmla="*/ 46 w 128"/>
                <a:gd name="T71" fmla="*/ 19 h 180"/>
                <a:gd name="T72" fmla="*/ 61 w 128"/>
                <a:gd name="T73" fmla="*/ 23 h 180"/>
                <a:gd name="T74" fmla="*/ 76 w 128"/>
                <a:gd name="T75" fmla="*/ 29 h 180"/>
                <a:gd name="T76" fmla="*/ 89 w 128"/>
                <a:gd name="T77" fmla="*/ 37 h 180"/>
                <a:gd name="T78" fmla="*/ 100 w 128"/>
                <a:gd name="T79" fmla="*/ 46 h 180"/>
                <a:gd name="T80" fmla="*/ 108 w 128"/>
                <a:gd name="T81" fmla="*/ 59 h 180"/>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28"/>
                <a:gd name="T124" fmla="*/ 0 h 180"/>
                <a:gd name="T125" fmla="*/ 128 w 128"/>
                <a:gd name="T126" fmla="*/ 180 h 180"/>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28" h="180">
                  <a:moveTo>
                    <a:pt x="108" y="59"/>
                  </a:moveTo>
                  <a:lnTo>
                    <a:pt x="113" y="77"/>
                  </a:lnTo>
                  <a:lnTo>
                    <a:pt x="111" y="94"/>
                  </a:lnTo>
                  <a:lnTo>
                    <a:pt x="103" y="108"/>
                  </a:lnTo>
                  <a:lnTo>
                    <a:pt x="91" y="121"/>
                  </a:lnTo>
                  <a:lnTo>
                    <a:pt x="77" y="132"/>
                  </a:lnTo>
                  <a:lnTo>
                    <a:pt x="61" y="144"/>
                  </a:lnTo>
                  <a:lnTo>
                    <a:pt x="45" y="154"/>
                  </a:lnTo>
                  <a:lnTo>
                    <a:pt x="30" y="164"/>
                  </a:lnTo>
                  <a:lnTo>
                    <a:pt x="28" y="168"/>
                  </a:lnTo>
                  <a:lnTo>
                    <a:pt x="27" y="170"/>
                  </a:lnTo>
                  <a:lnTo>
                    <a:pt x="27" y="174"/>
                  </a:lnTo>
                  <a:lnTo>
                    <a:pt x="28" y="177"/>
                  </a:lnTo>
                  <a:lnTo>
                    <a:pt x="32" y="179"/>
                  </a:lnTo>
                  <a:lnTo>
                    <a:pt x="35" y="180"/>
                  </a:lnTo>
                  <a:lnTo>
                    <a:pt x="37" y="180"/>
                  </a:lnTo>
                  <a:lnTo>
                    <a:pt x="41" y="179"/>
                  </a:lnTo>
                  <a:lnTo>
                    <a:pt x="60" y="169"/>
                  </a:lnTo>
                  <a:lnTo>
                    <a:pt x="77" y="158"/>
                  </a:lnTo>
                  <a:lnTo>
                    <a:pt x="94" y="145"/>
                  </a:lnTo>
                  <a:lnTo>
                    <a:pt x="109" y="130"/>
                  </a:lnTo>
                  <a:lnTo>
                    <a:pt x="120" y="114"/>
                  </a:lnTo>
                  <a:lnTo>
                    <a:pt x="127" y="95"/>
                  </a:lnTo>
                  <a:lnTo>
                    <a:pt x="128" y="76"/>
                  </a:lnTo>
                  <a:lnTo>
                    <a:pt x="123" y="55"/>
                  </a:lnTo>
                  <a:lnTo>
                    <a:pt x="113" y="39"/>
                  </a:lnTo>
                  <a:lnTo>
                    <a:pt x="97" y="25"/>
                  </a:lnTo>
                  <a:lnTo>
                    <a:pt x="79" y="15"/>
                  </a:lnTo>
                  <a:lnTo>
                    <a:pt x="57" y="7"/>
                  </a:lnTo>
                  <a:lnTo>
                    <a:pt x="36" y="2"/>
                  </a:lnTo>
                  <a:lnTo>
                    <a:pt x="19" y="0"/>
                  </a:lnTo>
                  <a:lnTo>
                    <a:pt x="6" y="0"/>
                  </a:lnTo>
                  <a:lnTo>
                    <a:pt x="0" y="4"/>
                  </a:lnTo>
                  <a:lnTo>
                    <a:pt x="14" y="9"/>
                  </a:lnTo>
                  <a:lnTo>
                    <a:pt x="29" y="14"/>
                  </a:lnTo>
                  <a:lnTo>
                    <a:pt x="46" y="19"/>
                  </a:lnTo>
                  <a:lnTo>
                    <a:pt x="61" y="23"/>
                  </a:lnTo>
                  <a:lnTo>
                    <a:pt x="76" y="29"/>
                  </a:lnTo>
                  <a:lnTo>
                    <a:pt x="89" y="37"/>
                  </a:lnTo>
                  <a:lnTo>
                    <a:pt x="100" y="46"/>
                  </a:lnTo>
                  <a:lnTo>
                    <a:pt x="108" y="59"/>
                  </a:lnTo>
                  <a:close/>
                </a:path>
              </a:pathLst>
            </a:custGeom>
            <a:solidFill>
              <a:srgbClr val="C9E8FF"/>
            </a:solidFill>
            <a:ln w="9525">
              <a:noFill/>
              <a:round/>
              <a:headEnd/>
              <a:tailEnd/>
            </a:ln>
          </p:spPr>
          <p:txBody>
            <a:bodyPr/>
            <a:lstStyle/>
            <a:p>
              <a:endParaRPr lang="en-US"/>
            </a:p>
          </p:txBody>
        </p:sp>
        <p:sp>
          <p:nvSpPr>
            <p:cNvPr id="2185" name="Freeform 784"/>
            <p:cNvSpPr>
              <a:spLocks/>
            </p:cNvSpPr>
            <p:nvPr/>
          </p:nvSpPr>
          <p:spPr bwMode="auto">
            <a:xfrm>
              <a:off x="4318" y="3135"/>
              <a:ext cx="54" cy="63"/>
            </a:xfrm>
            <a:custGeom>
              <a:avLst/>
              <a:gdLst>
                <a:gd name="T0" fmla="*/ 100 w 322"/>
                <a:gd name="T1" fmla="*/ 70 h 378"/>
                <a:gd name="T2" fmla="*/ 53 w 322"/>
                <a:gd name="T3" fmla="*/ 115 h 378"/>
                <a:gd name="T4" fmla="*/ 17 w 322"/>
                <a:gd name="T5" fmla="*/ 166 h 378"/>
                <a:gd name="T6" fmla="*/ 0 w 322"/>
                <a:gd name="T7" fmla="*/ 226 h 378"/>
                <a:gd name="T8" fmla="*/ 3 w 322"/>
                <a:gd name="T9" fmla="*/ 266 h 378"/>
                <a:gd name="T10" fmla="*/ 9 w 322"/>
                <a:gd name="T11" fmla="*/ 282 h 378"/>
                <a:gd name="T12" fmla="*/ 19 w 322"/>
                <a:gd name="T13" fmla="*/ 297 h 378"/>
                <a:gd name="T14" fmla="*/ 32 w 322"/>
                <a:gd name="T15" fmla="*/ 310 h 378"/>
                <a:gd name="T16" fmla="*/ 56 w 322"/>
                <a:gd name="T17" fmla="*/ 324 h 378"/>
                <a:gd name="T18" fmla="*/ 86 w 322"/>
                <a:gd name="T19" fmla="*/ 338 h 378"/>
                <a:gd name="T20" fmla="*/ 119 w 322"/>
                <a:gd name="T21" fmla="*/ 350 h 378"/>
                <a:gd name="T22" fmla="*/ 152 w 322"/>
                <a:gd name="T23" fmla="*/ 359 h 378"/>
                <a:gd name="T24" fmla="*/ 186 w 322"/>
                <a:gd name="T25" fmla="*/ 366 h 378"/>
                <a:gd name="T26" fmla="*/ 220 w 322"/>
                <a:gd name="T27" fmla="*/ 371 h 378"/>
                <a:gd name="T28" fmla="*/ 254 w 322"/>
                <a:gd name="T29" fmla="*/ 374 h 378"/>
                <a:gd name="T30" fmla="*/ 289 w 322"/>
                <a:gd name="T31" fmla="*/ 376 h 378"/>
                <a:gd name="T32" fmla="*/ 311 w 322"/>
                <a:gd name="T33" fmla="*/ 378 h 378"/>
                <a:gd name="T34" fmla="*/ 320 w 322"/>
                <a:gd name="T35" fmla="*/ 371 h 378"/>
                <a:gd name="T36" fmla="*/ 322 w 322"/>
                <a:gd name="T37" fmla="*/ 360 h 378"/>
                <a:gd name="T38" fmla="*/ 315 w 322"/>
                <a:gd name="T39" fmla="*/ 352 h 378"/>
                <a:gd name="T40" fmla="*/ 294 w 322"/>
                <a:gd name="T41" fmla="*/ 347 h 378"/>
                <a:gd name="T42" fmla="*/ 263 w 322"/>
                <a:gd name="T43" fmla="*/ 341 h 378"/>
                <a:gd name="T44" fmla="*/ 232 w 322"/>
                <a:gd name="T45" fmla="*/ 336 h 378"/>
                <a:gd name="T46" fmla="*/ 200 w 322"/>
                <a:gd name="T47" fmla="*/ 332 h 378"/>
                <a:gd name="T48" fmla="*/ 170 w 322"/>
                <a:gd name="T49" fmla="*/ 326 h 378"/>
                <a:gd name="T50" fmla="*/ 139 w 322"/>
                <a:gd name="T51" fmla="*/ 318 h 378"/>
                <a:gd name="T52" fmla="*/ 110 w 322"/>
                <a:gd name="T53" fmla="*/ 309 h 378"/>
                <a:gd name="T54" fmla="*/ 80 w 322"/>
                <a:gd name="T55" fmla="*/ 297 h 378"/>
                <a:gd name="T56" fmla="*/ 55 w 322"/>
                <a:gd name="T57" fmla="*/ 281 h 378"/>
                <a:gd name="T58" fmla="*/ 38 w 322"/>
                <a:gd name="T59" fmla="*/ 259 h 378"/>
                <a:gd name="T60" fmla="*/ 34 w 322"/>
                <a:gd name="T61" fmla="*/ 232 h 378"/>
                <a:gd name="T62" fmla="*/ 38 w 322"/>
                <a:gd name="T63" fmla="*/ 200 h 378"/>
                <a:gd name="T64" fmla="*/ 51 w 322"/>
                <a:gd name="T65" fmla="*/ 170 h 378"/>
                <a:gd name="T66" fmla="*/ 71 w 322"/>
                <a:gd name="T67" fmla="*/ 137 h 378"/>
                <a:gd name="T68" fmla="*/ 94 w 322"/>
                <a:gd name="T69" fmla="*/ 110 h 378"/>
                <a:gd name="T70" fmla="*/ 123 w 322"/>
                <a:gd name="T71" fmla="*/ 82 h 378"/>
                <a:gd name="T72" fmla="*/ 153 w 322"/>
                <a:gd name="T73" fmla="*/ 57 h 378"/>
                <a:gd name="T74" fmla="*/ 195 w 322"/>
                <a:gd name="T75" fmla="*/ 38 h 378"/>
                <a:gd name="T76" fmla="*/ 238 w 322"/>
                <a:gd name="T77" fmla="*/ 20 h 378"/>
                <a:gd name="T78" fmla="*/ 264 w 322"/>
                <a:gd name="T79" fmla="*/ 7 h 378"/>
                <a:gd name="T80" fmla="*/ 256 w 322"/>
                <a:gd name="T81" fmla="*/ 0 h 378"/>
                <a:gd name="T82" fmla="*/ 221 w 322"/>
                <a:gd name="T83" fmla="*/ 4 h 378"/>
                <a:gd name="T84" fmla="*/ 180 w 322"/>
                <a:gd name="T85" fmla="*/ 18 h 378"/>
                <a:gd name="T86" fmla="*/ 141 w 322"/>
                <a:gd name="T87" fmla="*/ 38 h 378"/>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322"/>
                <a:gd name="T133" fmla="*/ 0 h 378"/>
                <a:gd name="T134" fmla="*/ 322 w 322"/>
                <a:gd name="T135" fmla="*/ 378 h 378"/>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322" h="378">
                  <a:moveTo>
                    <a:pt x="125" y="49"/>
                  </a:moveTo>
                  <a:lnTo>
                    <a:pt x="100" y="70"/>
                  </a:lnTo>
                  <a:lnTo>
                    <a:pt x="76" y="90"/>
                  </a:lnTo>
                  <a:lnTo>
                    <a:pt x="53" y="115"/>
                  </a:lnTo>
                  <a:lnTo>
                    <a:pt x="34" y="140"/>
                  </a:lnTo>
                  <a:lnTo>
                    <a:pt x="17" y="166"/>
                  </a:lnTo>
                  <a:lnTo>
                    <a:pt x="5" y="195"/>
                  </a:lnTo>
                  <a:lnTo>
                    <a:pt x="0" y="226"/>
                  </a:lnTo>
                  <a:lnTo>
                    <a:pt x="1" y="258"/>
                  </a:lnTo>
                  <a:lnTo>
                    <a:pt x="3" y="266"/>
                  </a:lnTo>
                  <a:lnTo>
                    <a:pt x="5" y="275"/>
                  </a:lnTo>
                  <a:lnTo>
                    <a:pt x="9" y="282"/>
                  </a:lnTo>
                  <a:lnTo>
                    <a:pt x="14" y="290"/>
                  </a:lnTo>
                  <a:lnTo>
                    <a:pt x="19" y="297"/>
                  </a:lnTo>
                  <a:lnTo>
                    <a:pt x="26" y="304"/>
                  </a:lnTo>
                  <a:lnTo>
                    <a:pt x="32" y="310"/>
                  </a:lnTo>
                  <a:lnTo>
                    <a:pt x="41" y="314"/>
                  </a:lnTo>
                  <a:lnTo>
                    <a:pt x="56" y="324"/>
                  </a:lnTo>
                  <a:lnTo>
                    <a:pt x="71" y="332"/>
                  </a:lnTo>
                  <a:lnTo>
                    <a:pt x="86" y="338"/>
                  </a:lnTo>
                  <a:lnTo>
                    <a:pt x="103" y="344"/>
                  </a:lnTo>
                  <a:lnTo>
                    <a:pt x="119" y="350"/>
                  </a:lnTo>
                  <a:lnTo>
                    <a:pt x="136" y="355"/>
                  </a:lnTo>
                  <a:lnTo>
                    <a:pt x="152" y="359"/>
                  </a:lnTo>
                  <a:lnTo>
                    <a:pt x="168" y="363"/>
                  </a:lnTo>
                  <a:lnTo>
                    <a:pt x="186" y="366"/>
                  </a:lnTo>
                  <a:lnTo>
                    <a:pt x="202" y="368"/>
                  </a:lnTo>
                  <a:lnTo>
                    <a:pt x="220" y="371"/>
                  </a:lnTo>
                  <a:lnTo>
                    <a:pt x="238" y="373"/>
                  </a:lnTo>
                  <a:lnTo>
                    <a:pt x="254" y="374"/>
                  </a:lnTo>
                  <a:lnTo>
                    <a:pt x="272" y="375"/>
                  </a:lnTo>
                  <a:lnTo>
                    <a:pt x="289" y="376"/>
                  </a:lnTo>
                  <a:lnTo>
                    <a:pt x="306" y="378"/>
                  </a:lnTo>
                  <a:lnTo>
                    <a:pt x="311" y="378"/>
                  </a:lnTo>
                  <a:lnTo>
                    <a:pt x="316" y="375"/>
                  </a:lnTo>
                  <a:lnTo>
                    <a:pt x="320" y="371"/>
                  </a:lnTo>
                  <a:lnTo>
                    <a:pt x="322" y="366"/>
                  </a:lnTo>
                  <a:lnTo>
                    <a:pt x="322" y="360"/>
                  </a:lnTo>
                  <a:lnTo>
                    <a:pt x="320" y="356"/>
                  </a:lnTo>
                  <a:lnTo>
                    <a:pt x="315" y="352"/>
                  </a:lnTo>
                  <a:lnTo>
                    <a:pt x="309" y="350"/>
                  </a:lnTo>
                  <a:lnTo>
                    <a:pt x="294" y="347"/>
                  </a:lnTo>
                  <a:lnTo>
                    <a:pt x="279" y="344"/>
                  </a:lnTo>
                  <a:lnTo>
                    <a:pt x="263" y="341"/>
                  </a:lnTo>
                  <a:lnTo>
                    <a:pt x="247" y="338"/>
                  </a:lnTo>
                  <a:lnTo>
                    <a:pt x="232" y="336"/>
                  </a:lnTo>
                  <a:lnTo>
                    <a:pt x="216" y="334"/>
                  </a:lnTo>
                  <a:lnTo>
                    <a:pt x="200" y="332"/>
                  </a:lnTo>
                  <a:lnTo>
                    <a:pt x="185" y="328"/>
                  </a:lnTo>
                  <a:lnTo>
                    <a:pt x="170" y="326"/>
                  </a:lnTo>
                  <a:lnTo>
                    <a:pt x="154" y="322"/>
                  </a:lnTo>
                  <a:lnTo>
                    <a:pt x="139" y="318"/>
                  </a:lnTo>
                  <a:lnTo>
                    <a:pt x="124" y="314"/>
                  </a:lnTo>
                  <a:lnTo>
                    <a:pt x="110" y="309"/>
                  </a:lnTo>
                  <a:lnTo>
                    <a:pt x="94" y="303"/>
                  </a:lnTo>
                  <a:lnTo>
                    <a:pt x="80" y="297"/>
                  </a:lnTo>
                  <a:lnTo>
                    <a:pt x="66" y="289"/>
                  </a:lnTo>
                  <a:lnTo>
                    <a:pt x="55" y="281"/>
                  </a:lnTo>
                  <a:lnTo>
                    <a:pt x="45" y="271"/>
                  </a:lnTo>
                  <a:lnTo>
                    <a:pt x="38" y="259"/>
                  </a:lnTo>
                  <a:lnTo>
                    <a:pt x="35" y="245"/>
                  </a:lnTo>
                  <a:lnTo>
                    <a:pt x="34" y="232"/>
                  </a:lnTo>
                  <a:lnTo>
                    <a:pt x="35" y="216"/>
                  </a:lnTo>
                  <a:lnTo>
                    <a:pt x="38" y="200"/>
                  </a:lnTo>
                  <a:lnTo>
                    <a:pt x="43" y="187"/>
                  </a:lnTo>
                  <a:lnTo>
                    <a:pt x="51" y="170"/>
                  </a:lnTo>
                  <a:lnTo>
                    <a:pt x="60" y="152"/>
                  </a:lnTo>
                  <a:lnTo>
                    <a:pt x="71" y="137"/>
                  </a:lnTo>
                  <a:lnTo>
                    <a:pt x="83" y="124"/>
                  </a:lnTo>
                  <a:lnTo>
                    <a:pt x="94" y="110"/>
                  </a:lnTo>
                  <a:lnTo>
                    <a:pt x="107" y="96"/>
                  </a:lnTo>
                  <a:lnTo>
                    <a:pt x="123" y="82"/>
                  </a:lnTo>
                  <a:lnTo>
                    <a:pt x="138" y="69"/>
                  </a:lnTo>
                  <a:lnTo>
                    <a:pt x="153" y="57"/>
                  </a:lnTo>
                  <a:lnTo>
                    <a:pt x="173" y="47"/>
                  </a:lnTo>
                  <a:lnTo>
                    <a:pt x="195" y="38"/>
                  </a:lnTo>
                  <a:lnTo>
                    <a:pt x="218" y="28"/>
                  </a:lnTo>
                  <a:lnTo>
                    <a:pt x="238" y="20"/>
                  </a:lnTo>
                  <a:lnTo>
                    <a:pt x="254" y="13"/>
                  </a:lnTo>
                  <a:lnTo>
                    <a:pt x="264" y="7"/>
                  </a:lnTo>
                  <a:lnTo>
                    <a:pt x="268" y="2"/>
                  </a:lnTo>
                  <a:lnTo>
                    <a:pt x="256" y="0"/>
                  </a:lnTo>
                  <a:lnTo>
                    <a:pt x="240" y="1"/>
                  </a:lnTo>
                  <a:lnTo>
                    <a:pt x="221" y="4"/>
                  </a:lnTo>
                  <a:lnTo>
                    <a:pt x="201" y="10"/>
                  </a:lnTo>
                  <a:lnTo>
                    <a:pt x="180" y="18"/>
                  </a:lnTo>
                  <a:lnTo>
                    <a:pt x="160" y="27"/>
                  </a:lnTo>
                  <a:lnTo>
                    <a:pt x="141" y="38"/>
                  </a:lnTo>
                  <a:lnTo>
                    <a:pt x="125" y="49"/>
                  </a:lnTo>
                  <a:close/>
                </a:path>
              </a:pathLst>
            </a:custGeom>
            <a:solidFill>
              <a:srgbClr val="C9E8FF"/>
            </a:solidFill>
            <a:ln w="9525">
              <a:noFill/>
              <a:round/>
              <a:headEnd/>
              <a:tailEnd/>
            </a:ln>
          </p:spPr>
          <p:txBody>
            <a:bodyPr/>
            <a:lstStyle/>
            <a:p>
              <a:endParaRPr lang="en-US"/>
            </a:p>
          </p:txBody>
        </p:sp>
        <p:sp>
          <p:nvSpPr>
            <p:cNvPr id="2186" name="Freeform 785"/>
            <p:cNvSpPr>
              <a:spLocks/>
            </p:cNvSpPr>
            <p:nvPr/>
          </p:nvSpPr>
          <p:spPr bwMode="auto">
            <a:xfrm>
              <a:off x="4394" y="3133"/>
              <a:ext cx="47" cy="42"/>
            </a:xfrm>
            <a:custGeom>
              <a:avLst/>
              <a:gdLst>
                <a:gd name="T0" fmla="*/ 235 w 283"/>
                <a:gd name="T1" fmla="*/ 77 h 252"/>
                <a:gd name="T2" fmla="*/ 248 w 283"/>
                <a:gd name="T3" fmla="*/ 91 h 252"/>
                <a:gd name="T4" fmla="*/ 256 w 283"/>
                <a:gd name="T5" fmla="*/ 107 h 252"/>
                <a:gd name="T6" fmla="*/ 259 w 283"/>
                <a:gd name="T7" fmla="*/ 124 h 252"/>
                <a:gd name="T8" fmla="*/ 259 w 283"/>
                <a:gd name="T9" fmla="*/ 142 h 252"/>
                <a:gd name="T10" fmla="*/ 257 w 283"/>
                <a:gd name="T11" fmla="*/ 157 h 252"/>
                <a:gd name="T12" fmla="*/ 252 w 283"/>
                <a:gd name="T13" fmla="*/ 170 h 252"/>
                <a:gd name="T14" fmla="*/ 244 w 283"/>
                <a:gd name="T15" fmla="*/ 183 h 252"/>
                <a:gd name="T16" fmla="*/ 236 w 283"/>
                <a:gd name="T17" fmla="*/ 193 h 252"/>
                <a:gd name="T18" fmla="*/ 225 w 283"/>
                <a:gd name="T19" fmla="*/ 204 h 252"/>
                <a:gd name="T20" fmla="*/ 215 w 283"/>
                <a:gd name="T21" fmla="*/ 214 h 252"/>
                <a:gd name="T22" fmla="*/ 204 w 283"/>
                <a:gd name="T23" fmla="*/ 224 h 252"/>
                <a:gd name="T24" fmla="*/ 194 w 283"/>
                <a:gd name="T25" fmla="*/ 234 h 252"/>
                <a:gd name="T26" fmla="*/ 191 w 283"/>
                <a:gd name="T27" fmla="*/ 238 h 252"/>
                <a:gd name="T28" fmla="*/ 191 w 283"/>
                <a:gd name="T29" fmla="*/ 241 h 252"/>
                <a:gd name="T30" fmla="*/ 191 w 283"/>
                <a:gd name="T31" fmla="*/ 245 h 252"/>
                <a:gd name="T32" fmla="*/ 194 w 283"/>
                <a:gd name="T33" fmla="*/ 248 h 252"/>
                <a:gd name="T34" fmla="*/ 197 w 283"/>
                <a:gd name="T35" fmla="*/ 250 h 252"/>
                <a:gd name="T36" fmla="*/ 202 w 283"/>
                <a:gd name="T37" fmla="*/ 252 h 252"/>
                <a:gd name="T38" fmla="*/ 205 w 283"/>
                <a:gd name="T39" fmla="*/ 250 h 252"/>
                <a:gd name="T40" fmla="*/ 209 w 283"/>
                <a:gd name="T41" fmla="*/ 248 h 252"/>
                <a:gd name="T42" fmla="*/ 232 w 283"/>
                <a:gd name="T43" fmla="*/ 233 h 252"/>
                <a:gd name="T44" fmla="*/ 252 w 283"/>
                <a:gd name="T45" fmla="*/ 214 h 252"/>
                <a:gd name="T46" fmla="*/ 268 w 283"/>
                <a:gd name="T47" fmla="*/ 192 h 252"/>
                <a:gd name="T48" fmla="*/ 278 w 283"/>
                <a:gd name="T49" fmla="*/ 167 h 252"/>
                <a:gd name="T50" fmla="*/ 283 w 283"/>
                <a:gd name="T51" fmla="*/ 141 h 252"/>
                <a:gd name="T52" fmla="*/ 280 w 283"/>
                <a:gd name="T53" fmla="*/ 115 h 252"/>
                <a:gd name="T54" fmla="*/ 271 w 283"/>
                <a:gd name="T55" fmla="*/ 91 h 252"/>
                <a:gd name="T56" fmla="*/ 252 w 283"/>
                <a:gd name="T57" fmla="*/ 69 h 252"/>
                <a:gd name="T58" fmla="*/ 238 w 283"/>
                <a:gd name="T59" fmla="*/ 57 h 252"/>
                <a:gd name="T60" fmla="*/ 222 w 283"/>
                <a:gd name="T61" fmla="*/ 48 h 252"/>
                <a:gd name="T62" fmla="*/ 204 w 283"/>
                <a:gd name="T63" fmla="*/ 39 h 252"/>
                <a:gd name="T64" fmla="*/ 184 w 283"/>
                <a:gd name="T65" fmla="*/ 31 h 252"/>
                <a:gd name="T66" fmla="*/ 164 w 283"/>
                <a:gd name="T67" fmla="*/ 23 h 252"/>
                <a:gd name="T68" fmla="*/ 144 w 283"/>
                <a:gd name="T69" fmla="*/ 17 h 252"/>
                <a:gd name="T70" fmla="*/ 123 w 283"/>
                <a:gd name="T71" fmla="*/ 13 h 252"/>
                <a:gd name="T72" fmla="*/ 103 w 283"/>
                <a:gd name="T73" fmla="*/ 8 h 252"/>
                <a:gd name="T74" fmla="*/ 83 w 283"/>
                <a:gd name="T75" fmla="*/ 5 h 252"/>
                <a:gd name="T76" fmla="*/ 66 w 283"/>
                <a:gd name="T77" fmla="*/ 2 h 252"/>
                <a:gd name="T78" fmla="*/ 48 w 283"/>
                <a:gd name="T79" fmla="*/ 0 h 252"/>
                <a:gd name="T80" fmla="*/ 34 w 283"/>
                <a:gd name="T81" fmla="*/ 0 h 252"/>
                <a:gd name="T82" fmla="*/ 21 w 283"/>
                <a:gd name="T83" fmla="*/ 0 h 252"/>
                <a:gd name="T84" fmla="*/ 11 w 283"/>
                <a:gd name="T85" fmla="*/ 0 h 252"/>
                <a:gd name="T86" fmla="*/ 4 w 283"/>
                <a:gd name="T87" fmla="*/ 2 h 252"/>
                <a:gd name="T88" fmla="*/ 0 w 283"/>
                <a:gd name="T89" fmla="*/ 5 h 252"/>
                <a:gd name="T90" fmla="*/ 12 w 283"/>
                <a:gd name="T91" fmla="*/ 7 h 252"/>
                <a:gd name="T92" fmla="*/ 24 w 283"/>
                <a:gd name="T93" fmla="*/ 8 h 252"/>
                <a:gd name="T94" fmla="*/ 38 w 283"/>
                <a:gd name="T95" fmla="*/ 10 h 252"/>
                <a:gd name="T96" fmla="*/ 52 w 283"/>
                <a:gd name="T97" fmla="*/ 13 h 252"/>
                <a:gd name="T98" fmla="*/ 66 w 283"/>
                <a:gd name="T99" fmla="*/ 16 h 252"/>
                <a:gd name="T100" fmla="*/ 82 w 283"/>
                <a:gd name="T101" fmla="*/ 18 h 252"/>
                <a:gd name="T102" fmla="*/ 98 w 283"/>
                <a:gd name="T103" fmla="*/ 22 h 252"/>
                <a:gd name="T104" fmla="*/ 114 w 283"/>
                <a:gd name="T105" fmla="*/ 25 h 252"/>
                <a:gd name="T106" fmla="*/ 129 w 283"/>
                <a:gd name="T107" fmla="*/ 30 h 252"/>
                <a:gd name="T108" fmla="*/ 146 w 283"/>
                <a:gd name="T109" fmla="*/ 34 h 252"/>
                <a:gd name="T110" fmla="*/ 162 w 283"/>
                <a:gd name="T111" fmla="*/ 39 h 252"/>
                <a:gd name="T112" fmla="*/ 177 w 283"/>
                <a:gd name="T113" fmla="*/ 45 h 252"/>
                <a:gd name="T114" fmla="*/ 193 w 283"/>
                <a:gd name="T115" fmla="*/ 52 h 252"/>
                <a:gd name="T116" fmla="*/ 208 w 283"/>
                <a:gd name="T117" fmla="*/ 60 h 252"/>
                <a:gd name="T118" fmla="*/ 222 w 283"/>
                <a:gd name="T119" fmla="*/ 68 h 252"/>
                <a:gd name="T120" fmla="*/ 235 w 283"/>
                <a:gd name="T121" fmla="*/ 77 h 252"/>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283"/>
                <a:gd name="T184" fmla="*/ 0 h 252"/>
                <a:gd name="T185" fmla="*/ 283 w 283"/>
                <a:gd name="T186" fmla="*/ 252 h 252"/>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283" h="252">
                  <a:moveTo>
                    <a:pt x="235" y="77"/>
                  </a:moveTo>
                  <a:lnTo>
                    <a:pt x="248" y="91"/>
                  </a:lnTo>
                  <a:lnTo>
                    <a:pt x="256" y="107"/>
                  </a:lnTo>
                  <a:lnTo>
                    <a:pt x="259" y="124"/>
                  </a:lnTo>
                  <a:lnTo>
                    <a:pt x="259" y="142"/>
                  </a:lnTo>
                  <a:lnTo>
                    <a:pt x="257" y="157"/>
                  </a:lnTo>
                  <a:lnTo>
                    <a:pt x="252" y="170"/>
                  </a:lnTo>
                  <a:lnTo>
                    <a:pt x="244" y="183"/>
                  </a:lnTo>
                  <a:lnTo>
                    <a:pt x="236" y="193"/>
                  </a:lnTo>
                  <a:lnTo>
                    <a:pt x="225" y="204"/>
                  </a:lnTo>
                  <a:lnTo>
                    <a:pt x="215" y="214"/>
                  </a:lnTo>
                  <a:lnTo>
                    <a:pt x="204" y="224"/>
                  </a:lnTo>
                  <a:lnTo>
                    <a:pt x="194" y="234"/>
                  </a:lnTo>
                  <a:lnTo>
                    <a:pt x="191" y="238"/>
                  </a:lnTo>
                  <a:lnTo>
                    <a:pt x="191" y="241"/>
                  </a:lnTo>
                  <a:lnTo>
                    <a:pt x="191" y="245"/>
                  </a:lnTo>
                  <a:lnTo>
                    <a:pt x="194" y="248"/>
                  </a:lnTo>
                  <a:lnTo>
                    <a:pt x="197" y="250"/>
                  </a:lnTo>
                  <a:lnTo>
                    <a:pt x="202" y="252"/>
                  </a:lnTo>
                  <a:lnTo>
                    <a:pt x="205" y="250"/>
                  </a:lnTo>
                  <a:lnTo>
                    <a:pt x="209" y="248"/>
                  </a:lnTo>
                  <a:lnTo>
                    <a:pt x="232" y="233"/>
                  </a:lnTo>
                  <a:lnTo>
                    <a:pt x="252" y="214"/>
                  </a:lnTo>
                  <a:lnTo>
                    <a:pt x="268" y="192"/>
                  </a:lnTo>
                  <a:lnTo>
                    <a:pt x="278" y="167"/>
                  </a:lnTo>
                  <a:lnTo>
                    <a:pt x="283" y="141"/>
                  </a:lnTo>
                  <a:lnTo>
                    <a:pt x="280" y="115"/>
                  </a:lnTo>
                  <a:lnTo>
                    <a:pt x="271" y="91"/>
                  </a:lnTo>
                  <a:lnTo>
                    <a:pt x="252" y="69"/>
                  </a:lnTo>
                  <a:lnTo>
                    <a:pt x="238" y="57"/>
                  </a:lnTo>
                  <a:lnTo>
                    <a:pt x="222" y="48"/>
                  </a:lnTo>
                  <a:lnTo>
                    <a:pt x="204" y="39"/>
                  </a:lnTo>
                  <a:lnTo>
                    <a:pt x="184" y="31"/>
                  </a:lnTo>
                  <a:lnTo>
                    <a:pt x="164" y="23"/>
                  </a:lnTo>
                  <a:lnTo>
                    <a:pt x="144" y="17"/>
                  </a:lnTo>
                  <a:lnTo>
                    <a:pt x="123" y="13"/>
                  </a:lnTo>
                  <a:lnTo>
                    <a:pt x="103" y="8"/>
                  </a:lnTo>
                  <a:lnTo>
                    <a:pt x="83" y="5"/>
                  </a:lnTo>
                  <a:lnTo>
                    <a:pt x="66" y="2"/>
                  </a:lnTo>
                  <a:lnTo>
                    <a:pt x="48" y="0"/>
                  </a:lnTo>
                  <a:lnTo>
                    <a:pt x="34" y="0"/>
                  </a:lnTo>
                  <a:lnTo>
                    <a:pt x="21" y="0"/>
                  </a:lnTo>
                  <a:lnTo>
                    <a:pt x="11" y="0"/>
                  </a:lnTo>
                  <a:lnTo>
                    <a:pt x="4" y="2"/>
                  </a:lnTo>
                  <a:lnTo>
                    <a:pt x="0" y="5"/>
                  </a:lnTo>
                  <a:lnTo>
                    <a:pt x="12" y="7"/>
                  </a:lnTo>
                  <a:lnTo>
                    <a:pt x="24" y="8"/>
                  </a:lnTo>
                  <a:lnTo>
                    <a:pt x="38" y="10"/>
                  </a:lnTo>
                  <a:lnTo>
                    <a:pt x="52" y="13"/>
                  </a:lnTo>
                  <a:lnTo>
                    <a:pt x="66" y="16"/>
                  </a:lnTo>
                  <a:lnTo>
                    <a:pt x="82" y="18"/>
                  </a:lnTo>
                  <a:lnTo>
                    <a:pt x="98" y="22"/>
                  </a:lnTo>
                  <a:lnTo>
                    <a:pt x="114" y="25"/>
                  </a:lnTo>
                  <a:lnTo>
                    <a:pt x="129" y="30"/>
                  </a:lnTo>
                  <a:lnTo>
                    <a:pt x="146" y="34"/>
                  </a:lnTo>
                  <a:lnTo>
                    <a:pt x="162" y="39"/>
                  </a:lnTo>
                  <a:lnTo>
                    <a:pt x="177" y="45"/>
                  </a:lnTo>
                  <a:lnTo>
                    <a:pt x="193" y="52"/>
                  </a:lnTo>
                  <a:lnTo>
                    <a:pt x="208" y="60"/>
                  </a:lnTo>
                  <a:lnTo>
                    <a:pt x="222" y="68"/>
                  </a:lnTo>
                  <a:lnTo>
                    <a:pt x="235" y="77"/>
                  </a:lnTo>
                  <a:close/>
                </a:path>
              </a:pathLst>
            </a:custGeom>
            <a:solidFill>
              <a:srgbClr val="C9E8FF"/>
            </a:solidFill>
            <a:ln w="9525">
              <a:noFill/>
              <a:round/>
              <a:headEnd/>
              <a:tailEnd/>
            </a:ln>
          </p:spPr>
          <p:txBody>
            <a:bodyPr/>
            <a:lstStyle/>
            <a:p>
              <a:endParaRPr lang="en-US"/>
            </a:p>
          </p:txBody>
        </p:sp>
        <p:sp>
          <p:nvSpPr>
            <p:cNvPr id="2187" name="Freeform 786"/>
            <p:cNvSpPr>
              <a:spLocks/>
            </p:cNvSpPr>
            <p:nvPr/>
          </p:nvSpPr>
          <p:spPr bwMode="auto">
            <a:xfrm>
              <a:off x="4298" y="3153"/>
              <a:ext cx="19" cy="39"/>
            </a:xfrm>
            <a:custGeom>
              <a:avLst/>
              <a:gdLst>
                <a:gd name="T0" fmla="*/ 0 w 114"/>
                <a:gd name="T1" fmla="*/ 130 h 238"/>
                <a:gd name="T2" fmla="*/ 0 w 114"/>
                <a:gd name="T3" fmla="*/ 149 h 238"/>
                <a:gd name="T4" fmla="*/ 4 w 114"/>
                <a:gd name="T5" fmla="*/ 168 h 238"/>
                <a:gd name="T6" fmla="*/ 12 w 114"/>
                <a:gd name="T7" fmla="*/ 185 h 238"/>
                <a:gd name="T8" fmla="*/ 24 w 114"/>
                <a:gd name="T9" fmla="*/ 200 h 238"/>
                <a:gd name="T10" fmla="*/ 38 w 114"/>
                <a:gd name="T11" fmla="*/ 213 h 238"/>
                <a:gd name="T12" fmla="*/ 55 w 114"/>
                <a:gd name="T13" fmla="*/ 224 h 238"/>
                <a:gd name="T14" fmla="*/ 73 w 114"/>
                <a:gd name="T15" fmla="*/ 232 h 238"/>
                <a:gd name="T16" fmla="*/ 92 w 114"/>
                <a:gd name="T17" fmla="*/ 237 h 238"/>
                <a:gd name="T18" fmla="*/ 98 w 114"/>
                <a:gd name="T19" fmla="*/ 238 h 238"/>
                <a:gd name="T20" fmla="*/ 104 w 114"/>
                <a:gd name="T21" fmla="*/ 235 h 238"/>
                <a:gd name="T22" fmla="*/ 109 w 114"/>
                <a:gd name="T23" fmla="*/ 232 h 238"/>
                <a:gd name="T24" fmla="*/ 111 w 114"/>
                <a:gd name="T25" fmla="*/ 227 h 238"/>
                <a:gd name="T26" fmla="*/ 111 w 114"/>
                <a:gd name="T27" fmla="*/ 222 h 238"/>
                <a:gd name="T28" fmla="*/ 110 w 114"/>
                <a:gd name="T29" fmla="*/ 216 h 238"/>
                <a:gd name="T30" fmla="*/ 106 w 114"/>
                <a:gd name="T31" fmla="*/ 211 h 238"/>
                <a:gd name="T32" fmla="*/ 100 w 114"/>
                <a:gd name="T33" fmla="*/ 209 h 238"/>
                <a:gd name="T34" fmla="*/ 82 w 114"/>
                <a:gd name="T35" fmla="*/ 202 h 238"/>
                <a:gd name="T36" fmla="*/ 64 w 114"/>
                <a:gd name="T37" fmla="*/ 193 h 238"/>
                <a:gd name="T38" fmla="*/ 50 w 114"/>
                <a:gd name="T39" fmla="*/ 180 h 238"/>
                <a:gd name="T40" fmla="*/ 39 w 114"/>
                <a:gd name="T41" fmla="*/ 167 h 238"/>
                <a:gd name="T42" fmla="*/ 32 w 114"/>
                <a:gd name="T43" fmla="*/ 149 h 238"/>
                <a:gd name="T44" fmla="*/ 29 w 114"/>
                <a:gd name="T45" fmla="*/ 131 h 238"/>
                <a:gd name="T46" fmla="*/ 29 w 114"/>
                <a:gd name="T47" fmla="*/ 111 h 238"/>
                <a:gd name="T48" fmla="*/ 35 w 114"/>
                <a:gd name="T49" fmla="*/ 91 h 238"/>
                <a:gd name="T50" fmla="*/ 42 w 114"/>
                <a:gd name="T51" fmla="*/ 76 h 238"/>
                <a:gd name="T52" fmla="*/ 51 w 114"/>
                <a:gd name="T53" fmla="*/ 62 h 238"/>
                <a:gd name="T54" fmla="*/ 62 w 114"/>
                <a:gd name="T55" fmla="*/ 49 h 238"/>
                <a:gd name="T56" fmla="*/ 73 w 114"/>
                <a:gd name="T57" fmla="*/ 38 h 238"/>
                <a:gd name="T58" fmla="*/ 84 w 114"/>
                <a:gd name="T59" fmla="*/ 28 h 238"/>
                <a:gd name="T60" fmla="*/ 96 w 114"/>
                <a:gd name="T61" fmla="*/ 18 h 238"/>
                <a:gd name="T62" fmla="*/ 106 w 114"/>
                <a:gd name="T63" fmla="*/ 9 h 238"/>
                <a:gd name="T64" fmla="*/ 114 w 114"/>
                <a:gd name="T65" fmla="*/ 1 h 238"/>
                <a:gd name="T66" fmla="*/ 106 w 114"/>
                <a:gd name="T67" fmla="*/ 0 h 238"/>
                <a:gd name="T68" fmla="*/ 93 w 114"/>
                <a:gd name="T69" fmla="*/ 6 h 238"/>
                <a:gd name="T70" fmla="*/ 76 w 114"/>
                <a:gd name="T71" fmla="*/ 18 h 238"/>
                <a:gd name="T72" fmla="*/ 56 w 114"/>
                <a:gd name="T73" fmla="*/ 36 h 238"/>
                <a:gd name="T74" fmla="*/ 37 w 114"/>
                <a:gd name="T75" fmla="*/ 57 h 238"/>
                <a:gd name="T76" fmla="*/ 20 w 114"/>
                <a:gd name="T77" fmla="*/ 80 h 238"/>
                <a:gd name="T78" fmla="*/ 7 w 114"/>
                <a:gd name="T79" fmla="*/ 106 h 238"/>
                <a:gd name="T80" fmla="*/ 0 w 114"/>
                <a:gd name="T81" fmla="*/ 130 h 238"/>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14"/>
                <a:gd name="T124" fmla="*/ 0 h 238"/>
                <a:gd name="T125" fmla="*/ 114 w 114"/>
                <a:gd name="T126" fmla="*/ 238 h 238"/>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14" h="238">
                  <a:moveTo>
                    <a:pt x="0" y="130"/>
                  </a:moveTo>
                  <a:lnTo>
                    <a:pt x="0" y="149"/>
                  </a:lnTo>
                  <a:lnTo>
                    <a:pt x="4" y="168"/>
                  </a:lnTo>
                  <a:lnTo>
                    <a:pt x="12" y="185"/>
                  </a:lnTo>
                  <a:lnTo>
                    <a:pt x="24" y="200"/>
                  </a:lnTo>
                  <a:lnTo>
                    <a:pt x="38" y="213"/>
                  </a:lnTo>
                  <a:lnTo>
                    <a:pt x="55" y="224"/>
                  </a:lnTo>
                  <a:lnTo>
                    <a:pt x="73" y="232"/>
                  </a:lnTo>
                  <a:lnTo>
                    <a:pt x="92" y="237"/>
                  </a:lnTo>
                  <a:lnTo>
                    <a:pt x="98" y="238"/>
                  </a:lnTo>
                  <a:lnTo>
                    <a:pt x="104" y="235"/>
                  </a:lnTo>
                  <a:lnTo>
                    <a:pt x="109" y="232"/>
                  </a:lnTo>
                  <a:lnTo>
                    <a:pt x="111" y="227"/>
                  </a:lnTo>
                  <a:lnTo>
                    <a:pt x="111" y="222"/>
                  </a:lnTo>
                  <a:lnTo>
                    <a:pt x="110" y="216"/>
                  </a:lnTo>
                  <a:lnTo>
                    <a:pt x="106" y="211"/>
                  </a:lnTo>
                  <a:lnTo>
                    <a:pt x="100" y="209"/>
                  </a:lnTo>
                  <a:lnTo>
                    <a:pt x="82" y="202"/>
                  </a:lnTo>
                  <a:lnTo>
                    <a:pt x="64" y="193"/>
                  </a:lnTo>
                  <a:lnTo>
                    <a:pt x="50" y="180"/>
                  </a:lnTo>
                  <a:lnTo>
                    <a:pt x="39" y="167"/>
                  </a:lnTo>
                  <a:lnTo>
                    <a:pt x="32" y="149"/>
                  </a:lnTo>
                  <a:lnTo>
                    <a:pt x="29" y="131"/>
                  </a:lnTo>
                  <a:lnTo>
                    <a:pt x="29" y="111"/>
                  </a:lnTo>
                  <a:lnTo>
                    <a:pt x="35" y="91"/>
                  </a:lnTo>
                  <a:lnTo>
                    <a:pt x="42" y="76"/>
                  </a:lnTo>
                  <a:lnTo>
                    <a:pt x="51" y="62"/>
                  </a:lnTo>
                  <a:lnTo>
                    <a:pt x="62" y="49"/>
                  </a:lnTo>
                  <a:lnTo>
                    <a:pt x="73" y="38"/>
                  </a:lnTo>
                  <a:lnTo>
                    <a:pt x="84" y="28"/>
                  </a:lnTo>
                  <a:lnTo>
                    <a:pt x="96" y="18"/>
                  </a:lnTo>
                  <a:lnTo>
                    <a:pt x="106" y="9"/>
                  </a:lnTo>
                  <a:lnTo>
                    <a:pt x="114" y="1"/>
                  </a:lnTo>
                  <a:lnTo>
                    <a:pt x="106" y="0"/>
                  </a:lnTo>
                  <a:lnTo>
                    <a:pt x="93" y="6"/>
                  </a:lnTo>
                  <a:lnTo>
                    <a:pt x="76" y="18"/>
                  </a:lnTo>
                  <a:lnTo>
                    <a:pt x="56" y="36"/>
                  </a:lnTo>
                  <a:lnTo>
                    <a:pt x="37" y="57"/>
                  </a:lnTo>
                  <a:lnTo>
                    <a:pt x="20" y="80"/>
                  </a:lnTo>
                  <a:lnTo>
                    <a:pt x="7" y="106"/>
                  </a:lnTo>
                  <a:lnTo>
                    <a:pt x="0" y="130"/>
                  </a:lnTo>
                  <a:close/>
                </a:path>
              </a:pathLst>
            </a:custGeom>
            <a:solidFill>
              <a:srgbClr val="C9E8FF"/>
            </a:solidFill>
            <a:ln w="9525">
              <a:noFill/>
              <a:round/>
              <a:headEnd/>
              <a:tailEnd/>
            </a:ln>
          </p:spPr>
          <p:txBody>
            <a:bodyPr/>
            <a:lstStyle/>
            <a:p>
              <a:endParaRPr lang="en-US"/>
            </a:p>
          </p:txBody>
        </p:sp>
        <p:sp>
          <p:nvSpPr>
            <p:cNvPr id="2188" name="Freeform 787"/>
            <p:cNvSpPr>
              <a:spLocks/>
            </p:cNvSpPr>
            <p:nvPr/>
          </p:nvSpPr>
          <p:spPr bwMode="auto">
            <a:xfrm>
              <a:off x="4432" y="3130"/>
              <a:ext cx="41" cy="52"/>
            </a:xfrm>
            <a:custGeom>
              <a:avLst/>
              <a:gdLst>
                <a:gd name="T0" fmla="*/ 207 w 246"/>
                <a:gd name="T1" fmla="*/ 124 h 310"/>
                <a:gd name="T2" fmla="*/ 219 w 246"/>
                <a:gd name="T3" fmla="*/ 143 h 310"/>
                <a:gd name="T4" fmla="*/ 225 w 246"/>
                <a:gd name="T5" fmla="*/ 164 h 310"/>
                <a:gd name="T6" fmla="*/ 221 w 246"/>
                <a:gd name="T7" fmla="*/ 187 h 310"/>
                <a:gd name="T8" fmla="*/ 208 w 246"/>
                <a:gd name="T9" fmla="*/ 209 h 310"/>
                <a:gd name="T10" fmla="*/ 188 w 246"/>
                <a:gd name="T11" fmla="*/ 228 h 310"/>
                <a:gd name="T12" fmla="*/ 166 w 246"/>
                <a:gd name="T13" fmla="*/ 246 h 310"/>
                <a:gd name="T14" fmla="*/ 143 w 246"/>
                <a:gd name="T15" fmla="*/ 264 h 310"/>
                <a:gd name="T16" fmla="*/ 129 w 246"/>
                <a:gd name="T17" fmla="*/ 278 h 310"/>
                <a:gd name="T18" fmla="*/ 124 w 246"/>
                <a:gd name="T19" fmla="*/ 287 h 310"/>
                <a:gd name="T20" fmla="*/ 120 w 246"/>
                <a:gd name="T21" fmla="*/ 296 h 310"/>
                <a:gd name="T22" fmla="*/ 121 w 246"/>
                <a:gd name="T23" fmla="*/ 305 h 310"/>
                <a:gd name="T24" fmla="*/ 130 w 246"/>
                <a:gd name="T25" fmla="*/ 310 h 310"/>
                <a:gd name="T26" fmla="*/ 139 w 246"/>
                <a:gd name="T27" fmla="*/ 309 h 310"/>
                <a:gd name="T28" fmla="*/ 154 w 246"/>
                <a:gd name="T29" fmla="*/ 293 h 310"/>
                <a:gd name="T30" fmla="*/ 180 w 246"/>
                <a:gd name="T31" fmla="*/ 269 h 310"/>
                <a:gd name="T32" fmla="*/ 207 w 246"/>
                <a:gd name="T33" fmla="*/ 246 h 310"/>
                <a:gd name="T34" fmla="*/ 231 w 246"/>
                <a:gd name="T35" fmla="*/ 219 h 310"/>
                <a:gd name="T36" fmla="*/ 245 w 246"/>
                <a:gd name="T37" fmla="*/ 187 h 310"/>
                <a:gd name="T38" fmla="*/ 242 w 246"/>
                <a:gd name="T39" fmla="*/ 153 h 310"/>
                <a:gd name="T40" fmla="*/ 227 w 246"/>
                <a:gd name="T41" fmla="*/ 120 h 310"/>
                <a:gd name="T42" fmla="*/ 201 w 246"/>
                <a:gd name="T43" fmla="*/ 94 h 310"/>
                <a:gd name="T44" fmla="*/ 177 w 246"/>
                <a:gd name="T45" fmla="*/ 74 h 310"/>
                <a:gd name="T46" fmla="*/ 152 w 246"/>
                <a:gd name="T47" fmla="*/ 60 h 310"/>
                <a:gd name="T48" fmla="*/ 126 w 246"/>
                <a:gd name="T49" fmla="*/ 43 h 310"/>
                <a:gd name="T50" fmla="*/ 98 w 246"/>
                <a:gd name="T51" fmla="*/ 28 h 310"/>
                <a:gd name="T52" fmla="*/ 72 w 246"/>
                <a:gd name="T53" fmla="*/ 16 h 310"/>
                <a:gd name="T54" fmla="*/ 46 w 246"/>
                <a:gd name="T55" fmla="*/ 7 h 310"/>
                <a:gd name="T56" fmla="*/ 24 w 246"/>
                <a:gd name="T57" fmla="*/ 1 h 310"/>
                <a:gd name="T58" fmla="*/ 7 w 246"/>
                <a:gd name="T59" fmla="*/ 1 h 310"/>
                <a:gd name="T60" fmla="*/ 8 w 246"/>
                <a:gd name="T61" fmla="*/ 6 h 310"/>
                <a:gd name="T62" fmla="*/ 28 w 246"/>
                <a:gd name="T63" fmla="*/ 14 h 310"/>
                <a:gd name="T64" fmla="*/ 51 w 246"/>
                <a:gd name="T65" fmla="*/ 24 h 310"/>
                <a:gd name="T66" fmla="*/ 78 w 246"/>
                <a:gd name="T67" fmla="*/ 37 h 310"/>
                <a:gd name="T68" fmla="*/ 106 w 246"/>
                <a:gd name="T69" fmla="*/ 51 h 310"/>
                <a:gd name="T70" fmla="*/ 134 w 246"/>
                <a:gd name="T71" fmla="*/ 69 h 310"/>
                <a:gd name="T72" fmla="*/ 163 w 246"/>
                <a:gd name="T73" fmla="*/ 87 h 310"/>
                <a:gd name="T74" fmla="*/ 187 w 246"/>
                <a:gd name="T75" fmla="*/ 105 h 31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46"/>
                <a:gd name="T115" fmla="*/ 0 h 310"/>
                <a:gd name="T116" fmla="*/ 246 w 246"/>
                <a:gd name="T117" fmla="*/ 310 h 310"/>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46" h="310">
                  <a:moveTo>
                    <a:pt x="199" y="116"/>
                  </a:moveTo>
                  <a:lnTo>
                    <a:pt x="207" y="124"/>
                  </a:lnTo>
                  <a:lnTo>
                    <a:pt x="214" y="133"/>
                  </a:lnTo>
                  <a:lnTo>
                    <a:pt x="219" y="143"/>
                  </a:lnTo>
                  <a:lnTo>
                    <a:pt x="223" y="154"/>
                  </a:lnTo>
                  <a:lnTo>
                    <a:pt x="225" y="164"/>
                  </a:lnTo>
                  <a:lnTo>
                    <a:pt x="225" y="176"/>
                  </a:lnTo>
                  <a:lnTo>
                    <a:pt x="221" y="187"/>
                  </a:lnTo>
                  <a:lnTo>
                    <a:pt x="216" y="197"/>
                  </a:lnTo>
                  <a:lnTo>
                    <a:pt x="208" y="209"/>
                  </a:lnTo>
                  <a:lnTo>
                    <a:pt x="199" y="219"/>
                  </a:lnTo>
                  <a:lnTo>
                    <a:pt x="188" y="228"/>
                  </a:lnTo>
                  <a:lnTo>
                    <a:pt x="177" y="238"/>
                  </a:lnTo>
                  <a:lnTo>
                    <a:pt x="166" y="246"/>
                  </a:lnTo>
                  <a:lnTo>
                    <a:pt x="154" y="255"/>
                  </a:lnTo>
                  <a:lnTo>
                    <a:pt x="143" y="264"/>
                  </a:lnTo>
                  <a:lnTo>
                    <a:pt x="132" y="274"/>
                  </a:lnTo>
                  <a:lnTo>
                    <a:pt x="129" y="278"/>
                  </a:lnTo>
                  <a:lnTo>
                    <a:pt x="126" y="282"/>
                  </a:lnTo>
                  <a:lnTo>
                    <a:pt x="124" y="287"/>
                  </a:lnTo>
                  <a:lnTo>
                    <a:pt x="121" y="292"/>
                  </a:lnTo>
                  <a:lnTo>
                    <a:pt x="120" y="296"/>
                  </a:lnTo>
                  <a:lnTo>
                    <a:pt x="120" y="301"/>
                  </a:lnTo>
                  <a:lnTo>
                    <a:pt x="121" y="305"/>
                  </a:lnTo>
                  <a:lnTo>
                    <a:pt x="125" y="309"/>
                  </a:lnTo>
                  <a:lnTo>
                    <a:pt x="130" y="310"/>
                  </a:lnTo>
                  <a:lnTo>
                    <a:pt x="134" y="310"/>
                  </a:lnTo>
                  <a:lnTo>
                    <a:pt x="139" y="309"/>
                  </a:lnTo>
                  <a:lnTo>
                    <a:pt x="143" y="305"/>
                  </a:lnTo>
                  <a:lnTo>
                    <a:pt x="154" y="293"/>
                  </a:lnTo>
                  <a:lnTo>
                    <a:pt x="167" y="280"/>
                  </a:lnTo>
                  <a:lnTo>
                    <a:pt x="180" y="269"/>
                  </a:lnTo>
                  <a:lnTo>
                    <a:pt x="194" y="257"/>
                  </a:lnTo>
                  <a:lnTo>
                    <a:pt x="207" y="246"/>
                  </a:lnTo>
                  <a:lnTo>
                    <a:pt x="219" y="233"/>
                  </a:lnTo>
                  <a:lnTo>
                    <a:pt x="231" y="219"/>
                  </a:lnTo>
                  <a:lnTo>
                    <a:pt x="239" y="204"/>
                  </a:lnTo>
                  <a:lnTo>
                    <a:pt x="245" y="187"/>
                  </a:lnTo>
                  <a:lnTo>
                    <a:pt x="246" y="170"/>
                  </a:lnTo>
                  <a:lnTo>
                    <a:pt x="242" y="153"/>
                  </a:lnTo>
                  <a:lnTo>
                    <a:pt x="236" y="136"/>
                  </a:lnTo>
                  <a:lnTo>
                    <a:pt x="227" y="120"/>
                  </a:lnTo>
                  <a:lnTo>
                    <a:pt x="215" y="107"/>
                  </a:lnTo>
                  <a:lnTo>
                    <a:pt x="201" y="94"/>
                  </a:lnTo>
                  <a:lnTo>
                    <a:pt x="187" y="82"/>
                  </a:lnTo>
                  <a:lnTo>
                    <a:pt x="177" y="74"/>
                  </a:lnTo>
                  <a:lnTo>
                    <a:pt x="165" y="68"/>
                  </a:lnTo>
                  <a:lnTo>
                    <a:pt x="152" y="60"/>
                  </a:lnTo>
                  <a:lnTo>
                    <a:pt x="139" y="51"/>
                  </a:lnTo>
                  <a:lnTo>
                    <a:pt x="126" y="43"/>
                  </a:lnTo>
                  <a:lnTo>
                    <a:pt x="112" y="35"/>
                  </a:lnTo>
                  <a:lnTo>
                    <a:pt x="98" y="28"/>
                  </a:lnTo>
                  <a:lnTo>
                    <a:pt x="85" y="22"/>
                  </a:lnTo>
                  <a:lnTo>
                    <a:pt x="72" y="16"/>
                  </a:lnTo>
                  <a:lnTo>
                    <a:pt x="59" y="10"/>
                  </a:lnTo>
                  <a:lnTo>
                    <a:pt x="46" y="7"/>
                  </a:lnTo>
                  <a:lnTo>
                    <a:pt x="35" y="3"/>
                  </a:lnTo>
                  <a:lnTo>
                    <a:pt x="24" y="1"/>
                  </a:lnTo>
                  <a:lnTo>
                    <a:pt x="15" y="0"/>
                  </a:lnTo>
                  <a:lnTo>
                    <a:pt x="7" y="1"/>
                  </a:lnTo>
                  <a:lnTo>
                    <a:pt x="0" y="3"/>
                  </a:lnTo>
                  <a:lnTo>
                    <a:pt x="8" y="6"/>
                  </a:lnTo>
                  <a:lnTo>
                    <a:pt x="17" y="9"/>
                  </a:lnTo>
                  <a:lnTo>
                    <a:pt x="28" y="14"/>
                  </a:lnTo>
                  <a:lnTo>
                    <a:pt x="38" y="18"/>
                  </a:lnTo>
                  <a:lnTo>
                    <a:pt x="51" y="24"/>
                  </a:lnTo>
                  <a:lnTo>
                    <a:pt x="64" y="30"/>
                  </a:lnTo>
                  <a:lnTo>
                    <a:pt x="78" y="37"/>
                  </a:lnTo>
                  <a:lnTo>
                    <a:pt x="92" y="43"/>
                  </a:lnTo>
                  <a:lnTo>
                    <a:pt x="106" y="51"/>
                  </a:lnTo>
                  <a:lnTo>
                    <a:pt x="120" y="60"/>
                  </a:lnTo>
                  <a:lnTo>
                    <a:pt x="134" y="69"/>
                  </a:lnTo>
                  <a:lnTo>
                    <a:pt x="148" y="78"/>
                  </a:lnTo>
                  <a:lnTo>
                    <a:pt x="163" y="87"/>
                  </a:lnTo>
                  <a:lnTo>
                    <a:pt x="175" y="96"/>
                  </a:lnTo>
                  <a:lnTo>
                    <a:pt x="187" y="105"/>
                  </a:lnTo>
                  <a:lnTo>
                    <a:pt x="199" y="116"/>
                  </a:lnTo>
                  <a:close/>
                </a:path>
              </a:pathLst>
            </a:custGeom>
            <a:solidFill>
              <a:srgbClr val="C9E8FF"/>
            </a:solidFill>
            <a:ln w="9525">
              <a:noFill/>
              <a:round/>
              <a:headEnd/>
              <a:tailEnd/>
            </a:ln>
          </p:spPr>
          <p:txBody>
            <a:bodyPr/>
            <a:lstStyle/>
            <a:p>
              <a:endParaRPr lang="en-US"/>
            </a:p>
          </p:txBody>
        </p:sp>
        <p:sp>
          <p:nvSpPr>
            <p:cNvPr id="2189" name="Freeform 788"/>
            <p:cNvSpPr>
              <a:spLocks/>
            </p:cNvSpPr>
            <p:nvPr/>
          </p:nvSpPr>
          <p:spPr bwMode="auto">
            <a:xfrm>
              <a:off x="4387" y="3191"/>
              <a:ext cx="14" cy="31"/>
            </a:xfrm>
            <a:custGeom>
              <a:avLst/>
              <a:gdLst>
                <a:gd name="T0" fmla="*/ 31 w 83"/>
                <a:gd name="T1" fmla="*/ 14 h 187"/>
                <a:gd name="T2" fmla="*/ 29 w 83"/>
                <a:gd name="T3" fmla="*/ 8 h 187"/>
                <a:gd name="T4" fmla="*/ 25 w 83"/>
                <a:gd name="T5" fmla="*/ 3 h 187"/>
                <a:gd name="T6" fmla="*/ 19 w 83"/>
                <a:gd name="T7" fmla="*/ 1 h 187"/>
                <a:gd name="T8" fmla="*/ 14 w 83"/>
                <a:gd name="T9" fmla="*/ 0 h 187"/>
                <a:gd name="T10" fmla="*/ 8 w 83"/>
                <a:gd name="T11" fmla="*/ 2 h 187"/>
                <a:gd name="T12" fmla="*/ 3 w 83"/>
                <a:gd name="T13" fmla="*/ 5 h 187"/>
                <a:gd name="T14" fmla="*/ 0 w 83"/>
                <a:gd name="T15" fmla="*/ 11 h 187"/>
                <a:gd name="T16" fmla="*/ 0 w 83"/>
                <a:gd name="T17" fmla="*/ 17 h 187"/>
                <a:gd name="T18" fmla="*/ 5 w 83"/>
                <a:gd name="T19" fmla="*/ 42 h 187"/>
                <a:gd name="T20" fmla="*/ 15 w 83"/>
                <a:gd name="T21" fmla="*/ 71 h 187"/>
                <a:gd name="T22" fmla="*/ 27 w 83"/>
                <a:gd name="T23" fmla="*/ 100 h 187"/>
                <a:gd name="T24" fmla="*/ 41 w 83"/>
                <a:gd name="T25" fmla="*/ 127 h 187"/>
                <a:gd name="T26" fmla="*/ 55 w 83"/>
                <a:gd name="T27" fmla="*/ 151 h 187"/>
                <a:gd name="T28" fmla="*/ 68 w 83"/>
                <a:gd name="T29" fmla="*/ 171 h 187"/>
                <a:gd name="T30" fmla="*/ 77 w 83"/>
                <a:gd name="T31" fmla="*/ 184 h 187"/>
                <a:gd name="T32" fmla="*/ 83 w 83"/>
                <a:gd name="T33" fmla="*/ 187 h 187"/>
                <a:gd name="T34" fmla="*/ 80 w 83"/>
                <a:gd name="T35" fmla="*/ 174 h 187"/>
                <a:gd name="T36" fmla="*/ 75 w 83"/>
                <a:gd name="T37" fmla="*/ 158 h 187"/>
                <a:gd name="T38" fmla="*/ 68 w 83"/>
                <a:gd name="T39" fmla="*/ 138 h 187"/>
                <a:gd name="T40" fmla="*/ 59 w 83"/>
                <a:gd name="T41" fmla="*/ 113 h 187"/>
                <a:gd name="T42" fmla="*/ 51 w 83"/>
                <a:gd name="T43" fmla="*/ 88 h 187"/>
                <a:gd name="T44" fmla="*/ 43 w 83"/>
                <a:gd name="T45" fmla="*/ 63 h 187"/>
                <a:gd name="T46" fmla="*/ 36 w 83"/>
                <a:gd name="T47" fmla="*/ 38 h 187"/>
                <a:gd name="T48" fmla="*/ 31 w 83"/>
                <a:gd name="T49" fmla="*/ 14 h 18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83"/>
                <a:gd name="T76" fmla="*/ 0 h 187"/>
                <a:gd name="T77" fmla="*/ 83 w 83"/>
                <a:gd name="T78" fmla="*/ 187 h 187"/>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83" h="187">
                  <a:moveTo>
                    <a:pt x="31" y="14"/>
                  </a:moveTo>
                  <a:lnTo>
                    <a:pt x="29" y="8"/>
                  </a:lnTo>
                  <a:lnTo>
                    <a:pt x="25" y="3"/>
                  </a:lnTo>
                  <a:lnTo>
                    <a:pt x="19" y="1"/>
                  </a:lnTo>
                  <a:lnTo>
                    <a:pt x="14" y="0"/>
                  </a:lnTo>
                  <a:lnTo>
                    <a:pt x="8" y="2"/>
                  </a:lnTo>
                  <a:lnTo>
                    <a:pt x="3" y="5"/>
                  </a:lnTo>
                  <a:lnTo>
                    <a:pt x="0" y="11"/>
                  </a:lnTo>
                  <a:lnTo>
                    <a:pt x="0" y="17"/>
                  </a:lnTo>
                  <a:lnTo>
                    <a:pt x="5" y="42"/>
                  </a:lnTo>
                  <a:lnTo>
                    <a:pt x="15" y="71"/>
                  </a:lnTo>
                  <a:lnTo>
                    <a:pt x="27" y="100"/>
                  </a:lnTo>
                  <a:lnTo>
                    <a:pt x="41" y="127"/>
                  </a:lnTo>
                  <a:lnTo>
                    <a:pt x="55" y="151"/>
                  </a:lnTo>
                  <a:lnTo>
                    <a:pt x="68" y="171"/>
                  </a:lnTo>
                  <a:lnTo>
                    <a:pt x="77" y="184"/>
                  </a:lnTo>
                  <a:lnTo>
                    <a:pt x="83" y="187"/>
                  </a:lnTo>
                  <a:lnTo>
                    <a:pt x="80" y="174"/>
                  </a:lnTo>
                  <a:lnTo>
                    <a:pt x="75" y="158"/>
                  </a:lnTo>
                  <a:lnTo>
                    <a:pt x="68" y="138"/>
                  </a:lnTo>
                  <a:lnTo>
                    <a:pt x="59" y="113"/>
                  </a:lnTo>
                  <a:lnTo>
                    <a:pt x="51" y="88"/>
                  </a:lnTo>
                  <a:lnTo>
                    <a:pt x="43" y="63"/>
                  </a:lnTo>
                  <a:lnTo>
                    <a:pt x="36" y="38"/>
                  </a:lnTo>
                  <a:lnTo>
                    <a:pt x="31" y="14"/>
                  </a:lnTo>
                  <a:close/>
                </a:path>
              </a:pathLst>
            </a:custGeom>
            <a:solidFill>
              <a:srgbClr val="000000"/>
            </a:solidFill>
            <a:ln w="9525">
              <a:noFill/>
              <a:round/>
              <a:headEnd/>
              <a:tailEnd/>
            </a:ln>
          </p:spPr>
          <p:txBody>
            <a:bodyPr/>
            <a:lstStyle/>
            <a:p>
              <a:endParaRPr lang="en-US"/>
            </a:p>
          </p:txBody>
        </p:sp>
        <p:sp>
          <p:nvSpPr>
            <p:cNvPr id="2190" name="Freeform 789"/>
            <p:cNvSpPr>
              <a:spLocks/>
            </p:cNvSpPr>
            <p:nvPr/>
          </p:nvSpPr>
          <p:spPr bwMode="auto">
            <a:xfrm>
              <a:off x="4381" y="3174"/>
              <a:ext cx="7" cy="16"/>
            </a:xfrm>
            <a:custGeom>
              <a:avLst/>
              <a:gdLst>
                <a:gd name="T0" fmla="*/ 22 w 44"/>
                <a:gd name="T1" fmla="*/ 10 h 94"/>
                <a:gd name="T2" fmla="*/ 21 w 44"/>
                <a:gd name="T3" fmla="*/ 6 h 94"/>
                <a:gd name="T4" fmla="*/ 18 w 44"/>
                <a:gd name="T5" fmla="*/ 2 h 94"/>
                <a:gd name="T6" fmla="*/ 14 w 44"/>
                <a:gd name="T7" fmla="*/ 0 h 94"/>
                <a:gd name="T8" fmla="*/ 10 w 44"/>
                <a:gd name="T9" fmla="*/ 0 h 94"/>
                <a:gd name="T10" fmla="*/ 6 w 44"/>
                <a:gd name="T11" fmla="*/ 1 h 94"/>
                <a:gd name="T12" fmla="*/ 3 w 44"/>
                <a:gd name="T13" fmla="*/ 3 h 94"/>
                <a:gd name="T14" fmla="*/ 0 w 44"/>
                <a:gd name="T15" fmla="*/ 7 h 94"/>
                <a:gd name="T16" fmla="*/ 0 w 44"/>
                <a:gd name="T17" fmla="*/ 11 h 94"/>
                <a:gd name="T18" fmla="*/ 0 w 44"/>
                <a:gd name="T19" fmla="*/ 24 h 94"/>
                <a:gd name="T20" fmla="*/ 4 w 44"/>
                <a:gd name="T21" fmla="*/ 38 h 94"/>
                <a:gd name="T22" fmla="*/ 8 w 44"/>
                <a:gd name="T23" fmla="*/ 52 h 94"/>
                <a:gd name="T24" fmla="*/ 14 w 44"/>
                <a:gd name="T25" fmla="*/ 65 h 94"/>
                <a:gd name="T26" fmla="*/ 21 w 44"/>
                <a:gd name="T27" fmla="*/ 78 h 94"/>
                <a:gd name="T28" fmla="*/ 28 w 44"/>
                <a:gd name="T29" fmla="*/ 87 h 94"/>
                <a:gd name="T30" fmla="*/ 37 w 44"/>
                <a:gd name="T31" fmla="*/ 93 h 94"/>
                <a:gd name="T32" fmla="*/ 42 w 44"/>
                <a:gd name="T33" fmla="*/ 94 h 94"/>
                <a:gd name="T34" fmla="*/ 44 w 44"/>
                <a:gd name="T35" fmla="*/ 76 h 94"/>
                <a:gd name="T36" fmla="*/ 38 w 44"/>
                <a:gd name="T37" fmla="*/ 54 h 94"/>
                <a:gd name="T38" fmla="*/ 31 w 44"/>
                <a:gd name="T39" fmla="*/ 32 h 94"/>
                <a:gd name="T40" fmla="*/ 22 w 44"/>
                <a:gd name="T41" fmla="*/ 10 h 9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44"/>
                <a:gd name="T64" fmla="*/ 0 h 94"/>
                <a:gd name="T65" fmla="*/ 44 w 44"/>
                <a:gd name="T66" fmla="*/ 94 h 94"/>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44" h="94">
                  <a:moveTo>
                    <a:pt x="22" y="10"/>
                  </a:moveTo>
                  <a:lnTo>
                    <a:pt x="21" y="6"/>
                  </a:lnTo>
                  <a:lnTo>
                    <a:pt x="18" y="2"/>
                  </a:lnTo>
                  <a:lnTo>
                    <a:pt x="14" y="0"/>
                  </a:lnTo>
                  <a:lnTo>
                    <a:pt x="10" y="0"/>
                  </a:lnTo>
                  <a:lnTo>
                    <a:pt x="6" y="1"/>
                  </a:lnTo>
                  <a:lnTo>
                    <a:pt x="3" y="3"/>
                  </a:lnTo>
                  <a:lnTo>
                    <a:pt x="0" y="7"/>
                  </a:lnTo>
                  <a:lnTo>
                    <a:pt x="0" y="11"/>
                  </a:lnTo>
                  <a:lnTo>
                    <a:pt x="0" y="24"/>
                  </a:lnTo>
                  <a:lnTo>
                    <a:pt x="4" y="38"/>
                  </a:lnTo>
                  <a:lnTo>
                    <a:pt x="8" y="52"/>
                  </a:lnTo>
                  <a:lnTo>
                    <a:pt x="14" y="65"/>
                  </a:lnTo>
                  <a:lnTo>
                    <a:pt x="21" y="78"/>
                  </a:lnTo>
                  <a:lnTo>
                    <a:pt x="28" y="87"/>
                  </a:lnTo>
                  <a:lnTo>
                    <a:pt x="37" y="93"/>
                  </a:lnTo>
                  <a:lnTo>
                    <a:pt x="42" y="94"/>
                  </a:lnTo>
                  <a:lnTo>
                    <a:pt x="44" y="76"/>
                  </a:lnTo>
                  <a:lnTo>
                    <a:pt x="38" y="54"/>
                  </a:lnTo>
                  <a:lnTo>
                    <a:pt x="31" y="32"/>
                  </a:lnTo>
                  <a:lnTo>
                    <a:pt x="22" y="10"/>
                  </a:lnTo>
                  <a:close/>
                </a:path>
              </a:pathLst>
            </a:custGeom>
            <a:solidFill>
              <a:srgbClr val="000000"/>
            </a:solidFill>
            <a:ln w="9525">
              <a:noFill/>
              <a:round/>
              <a:headEnd/>
              <a:tailEnd/>
            </a:ln>
          </p:spPr>
          <p:txBody>
            <a:bodyPr/>
            <a:lstStyle/>
            <a:p>
              <a:endParaRPr lang="en-US"/>
            </a:p>
          </p:txBody>
        </p:sp>
        <p:sp>
          <p:nvSpPr>
            <p:cNvPr id="2191" name="Freeform 790"/>
            <p:cNvSpPr>
              <a:spLocks/>
            </p:cNvSpPr>
            <p:nvPr/>
          </p:nvSpPr>
          <p:spPr bwMode="auto">
            <a:xfrm>
              <a:off x="4375" y="3163"/>
              <a:ext cx="6" cy="9"/>
            </a:xfrm>
            <a:custGeom>
              <a:avLst/>
              <a:gdLst>
                <a:gd name="T0" fmla="*/ 20 w 38"/>
                <a:gd name="T1" fmla="*/ 7 h 54"/>
                <a:gd name="T2" fmla="*/ 20 w 38"/>
                <a:gd name="T3" fmla="*/ 8 h 54"/>
                <a:gd name="T4" fmla="*/ 20 w 38"/>
                <a:gd name="T5" fmla="*/ 8 h 54"/>
                <a:gd name="T6" fmla="*/ 20 w 38"/>
                <a:gd name="T7" fmla="*/ 8 h 54"/>
                <a:gd name="T8" fmla="*/ 20 w 38"/>
                <a:gd name="T9" fmla="*/ 8 h 54"/>
                <a:gd name="T10" fmla="*/ 19 w 38"/>
                <a:gd name="T11" fmla="*/ 4 h 54"/>
                <a:gd name="T12" fmla="*/ 15 w 38"/>
                <a:gd name="T13" fmla="*/ 1 h 54"/>
                <a:gd name="T14" fmla="*/ 12 w 38"/>
                <a:gd name="T15" fmla="*/ 0 h 54"/>
                <a:gd name="T16" fmla="*/ 7 w 38"/>
                <a:gd name="T17" fmla="*/ 0 h 54"/>
                <a:gd name="T18" fmla="*/ 4 w 38"/>
                <a:gd name="T19" fmla="*/ 1 h 54"/>
                <a:gd name="T20" fmla="*/ 1 w 38"/>
                <a:gd name="T21" fmla="*/ 4 h 54"/>
                <a:gd name="T22" fmla="*/ 0 w 38"/>
                <a:gd name="T23" fmla="*/ 8 h 54"/>
                <a:gd name="T24" fmla="*/ 0 w 38"/>
                <a:gd name="T25" fmla="*/ 11 h 54"/>
                <a:gd name="T26" fmla="*/ 1 w 38"/>
                <a:gd name="T27" fmla="*/ 17 h 54"/>
                <a:gd name="T28" fmla="*/ 4 w 38"/>
                <a:gd name="T29" fmla="*/ 24 h 54"/>
                <a:gd name="T30" fmla="*/ 8 w 38"/>
                <a:gd name="T31" fmla="*/ 32 h 54"/>
                <a:gd name="T32" fmla="*/ 14 w 38"/>
                <a:gd name="T33" fmla="*/ 39 h 54"/>
                <a:gd name="T34" fmla="*/ 20 w 38"/>
                <a:gd name="T35" fmla="*/ 46 h 54"/>
                <a:gd name="T36" fmla="*/ 27 w 38"/>
                <a:gd name="T37" fmla="*/ 50 h 54"/>
                <a:gd name="T38" fmla="*/ 33 w 38"/>
                <a:gd name="T39" fmla="*/ 54 h 54"/>
                <a:gd name="T40" fmla="*/ 38 w 38"/>
                <a:gd name="T41" fmla="*/ 54 h 54"/>
                <a:gd name="T42" fmla="*/ 36 w 38"/>
                <a:gd name="T43" fmla="*/ 42 h 54"/>
                <a:gd name="T44" fmla="*/ 32 w 38"/>
                <a:gd name="T45" fmla="*/ 29 h 54"/>
                <a:gd name="T46" fmla="*/ 25 w 38"/>
                <a:gd name="T47" fmla="*/ 16 h 54"/>
                <a:gd name="T48" fmla="*/ 20 w 38"/>
                <a:gd name="T49" fmla="*/ 7 h 54"/>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38"/>
                <a:gd name="T76" fmla="*/ 0 h 54"/>
                <a:gd name="T77" fmla="*/ 38 w 38"/>
                <a:gd name="T78" fmla="*/ 54 h 54"/>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38" h="54">
                  <a:moveTo>
                    <a:pt x="20" y="7"/>
                  </a:moveTo>
                  <a:lnTo>
                    <a:pt x="20" y="8"/>
                  </a:lnTo>
                  <a:lnTo>
                    <a:pt x="19" y="4"/>
                  </a:lnTo>
                  <a:lnTo>
                    <a:pt x="15" y="1"/>
                  </a:lnTo>
                  <a:lnTo>
                    <a:pt x="12" y="0"/>
                  </a:lnTo>
                  <a:lnTo>
                    <a:pt x="7" y="0"/>
                  </a:lnTo>
                  <a:lnTo>
                    <a:pt x="4" y="1"/>
                  </a:lnTo>
                  <a:lnTo>
                    <a:pt x="1" y="4"/>
                  </a:lnTo>
                  <a:lnTo>
                    <a:pt x="0" y="8"/>
                  </a:lnTo>
                  <a:lnTo>
                    <a:pt x="0" y="11"/>
                  </a:lnTo>
                  <a:lnTo>
                    <a:pt x="1" y="17"/>
                  </a:lnTo>
                  <a:lnTo>
                    <a:pt x="4" y="24"/>
                  </a:lnTo>
                  <a:lnTo>
                    <a:pt x="8" y="32"/>
                  </a:lnTo>
                  <a:lnTo>
                    <a:pt x="14" y="39"/>
                  </a:lnTo>
                  <a:lnTo>
                    <a:pt x="20" y="46"/>
                  </a:lnTo>
                  <a:lnTo>
                    <a:pt x="27" y="50"/>
                  </a:lnTo>
                  <a:lnTo>
                    <a:pt x="33" y="54"/>
                  </a:lnTo>
                  <a:lnTo>
                    <a:pt x="38" y="54"/>
                  </a:lnTo>
                  <a:lnTo>
                    <a:pt x="36" y="42"/>
                  </a:lnTo>
                  <a:lnTo>
                    <a:pt x="32" y="29"/>
                  </a:lnTo>
                  <a:lnTo>
                    <a:pt x="25" y="16"/>
                  </a:lnTo>
                  <a:lnTo>
                    <a:pt x="20" y="7"/>
                  </a:lnTo>
                  <a:close/>
                </a:path>
              </a:pathLst>
            </a:custGeom>
            <a:solidFill>
              <a:srgbClr val="000000"/>
            </a:solidFill>
            <a:ln w="9525">
              <a:noFill/>
              <a:round/>
              <a:headEnd/>
              <a:tailEnd/>
            </a:ln>
          </p:spPr>
          <p:txBody>
            <a:bodyPr/>
            <a:lstStyle/>
            <a:p>
              <a:endParaRPr lang="en-US"/>
            </a:p>
          </p:txBody>
        </p:sp>
        <p:sp>
          <p:nvSpPr>
            <p:cNvPr id="2192" name="Freeform 791"/>
            <p:cNvSpPr>
              <a:spLocks/>
            </p:cNvSpPr>
            <p:nvPr/>
          </p:nvSpPr>
          <p:spPr bwMode="auto">
            <a:xfrm>
              <a:off x="4370" y="3155"/>
              <a:ext cx="8" cy="6"/>
            </a:xfrm>
            <a:custGeom>
              <a:avLst/>
              <a:gdLst>
                <a:gd name="T0" fmla="*/ 41 w 52"/>
                <a:gd name="T1" fmla="*/ 27 h 36"/>
                <a:gd name="T2" fmla="*/ 46 w 52"/>
                <a:gd name="T3" fmla="*/ 24 h 36"/>
                <a:gd name="T4" fmla="*/ 51 w 52"/>
                <a:gd name="T5" fmla="*/ 21 h 36"/>
                <a:gd name="T6" fmla="*/ 52 w 52"/>
                <a:gd name="T7" fmla="*/ 16 h 36"/>
                <a:gd name="T8" fmla="*/ 52 w 52"/>
                <a:gd name="T9" fmla="*/ 12 h 36"/>
                <a:gd name="T10" fmla="*/ 50 w 52"/>
                <a:gd name="T11" fmla="*/ 6 h 36"/>
                <a:gd name="T12" fmla="*/ 46 w 52"/>
                <a:gd name="T13" fmla="*/ 2 h 36"/>
                <a:gd name="T14" fmla="*/ 41 w 52"/>
                <a:gd name="T15" fmla="*/ 0 h 36"/>
                <a:gd name="T16" fmla="*/ 36 w 52"/>
                <a:gd name="T17" fmla="*/ 0 h 36"/>
                <a:gd name="T18" fmla="*/ 33 w 52"/>
                <a:gd name="T19" fmla="*/ 0 h 36"/>
                <a:gd name="T20" fmla="*/ 29 w 52"/>
                <a:gd name="T21" fmla="*/ 1 h 36"/>
                <a:gd name="T22" fmla="*/ 21 w 52"/>
                <a:gd name="T23" fmla="*/ 4 h 36"/>
                <a:gd name="T24" fmla="*/ 13 w 52"/>
                <a:gd name="T25" fmla="*/ 8 h 36"/>
                <a:gd name="T26" fmla="*/ 6 w 52"/>
                <a:gd name="T27" fmla="*/ 15 h 36"/>
                <a:gd name="T28" fmla="*/ 3 w 52"/>
                <a:gd name="T29" fmla="*/ 22 h 36"/>
                <a:gd name="T30" fmla="*/ 0 w 52"/>
                <a:gd name="T31" fmla="*/ 29 h 36"/>
                <a:gd name="T32" fmla="*/ 0 w 52"/>
                <a:gd name="T33" fmla="*/ 31 h 36"/>
                <a:gd name="T34" fmla="*/ 4 w 52"/>
                <a:gd name="T35" fmla="*/ 33 h 36"/>
                <a:gd name="T36" fmla="*/ 9 w 52"/>
                <a:gd name="T37" fmla="*/ 36 h 36"/>
                <a:gd name="T38" fmla="*/ 13 w 52"/>
                <a:gd name="T39" fmla="*/ 36 h 36"/>
                <a:gd name="T40" fmla="*/ 18 w 52"/>
                <a:gd name="T41" fmla="*/ 36 h 36"/>
                <a:gd name="T42" fmla="*/ 24 w 52"/>
                <a:gd name="T43" fmla="*/ 33 h 36"/>
                <a:gd name="T44" fmla="*/ 30 w 52"/>
                <a:gd name="T45" fmla="*/ 32 h 36"/>
                <a:gd name="T46" fmla="*/ 36 w 52"/>
                <a:gd name="T47" fmla="*/ 30 h 36"/>
                <a:gd name="T48" fmla="*/ 41 w 52"/>
                <a:gd name="T49" fmla="*/ 27 h 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52"/>
                <a:gd name="T76" fmla="*/ 0 h 36"/>
                <a:gd name="T77" fmla="*/ 52 w 52"/>
                <a:gd name="T78" fmla="*/ 36 h 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52" h="36">
                  <a:moveTo>
                    <a:pt x="41" y="27"/>
                  </a:moveTo>
                  <a:lnTo>
                    <a:pt x="46" y="24"/>
                  </a:lnTo>
                  <a:lnTo>
                    <a:pt x="51" y="21"/>
                  </a:lnTo>
                  <a:lnTo>
                    <a:pt x="52" y="16"/>
                  </a:lnTo>
                  <a:lnTo>
                    <a:pt x="52" y="12"/>
                  </a:lnTo>
                  <a:lnTo>
                    <a:pt x="50" y="6"/>
                  </a:lnTo>
                  <a:lnTo>
                    <a:pt x="46" y="2"/>
                  </a:lnTo>
                  <a:lnTo>
                    <a:pt x="41" y="0"/>
                  </a:lnTo>
                  <a:lnTo>
                    <a:pt x="36" y="0"/>
                  </a:lnTo>
                  <a:lnTo>
                    <a:pt x="33" y="0"/>
                  </a:lnTo>
                  <a:lnTo>
                    <a:pt x="29" y="1"/>
                  </a:lnTo>
                  <a:lnTo>
                    <a:pt x="21" y="4"/>
                  </a:lnTo>
                  <a:lnTo>
                    <a:pt x="13" y="8"/>
                  </a:lnTo>
                  <a:lnTo>
                    <a:pt x="6" y="15"/>
                  </a:lnTo>
                  <a:lnTo>
                    <a:pt x="3" y="22"/>
                  </a:lnTo>
                  <a:lnTo>
                    <a:pt x="0" y="29"/>
                  </a:lnTo>
                  <a:lnTo>
                    <a:pt x="0" y="31"/>
                  </a:lnTo>
                  <a:lnTo>
                    <a:pt x="4" y="33"/>
                  </a:lnTo>
                  <a:lnTo>
                    <a:pt x="9" y="36"/>
                  </a:lnTo>
                  <a:lnTo>
                    <a:pt x="13" y="36"/>
                  </a:lnTo>
                  <a:lnTo>
                    <a:pt x="18" y="36"/>
                  </a:lnTo>
                  <a:lnTo>
                    <a:pt x="24" y="33"/>
                  </a:lnTo>
                  <a:lnTo>
                    <a:pt x="30" y="32"/>
                  </a:lnTo>
                  <a:lnTo>
                    <a:pt x="36" y="30"/>
                  </a:lnTo>
                  <a:lnTo>
                    <a:pt x="41" y="27"/>
                  </a:lnTo>
                  <a:close/>
                </a:path>
              </a:pathLst>
            </a:custGeom>
            <a:solidFill>
              <a:srgbClr val="000000"/>
            </a:solidFill>
            <a:ln w="9525">
              <a:noFill/>
              <a:round/>
              <a:headEnd/>
              <a:tailEnd/>
            </a:ln>
          </p:spPr>
          <p:txBody>
            <a:bodyPr/>
            <a:lstStyle/>
            <a:p>
              <a:endParaRPr lang="en-US"/>
            </a:p>
          </p:txBody>
        </p:sp>
        <p:sp>
          <p:nvSpPr>
            <p:cNvPr id="2193" name="Freeform 792"/>
            <p:cNvSpPr>
              <a:spLocks/>
            </p:cNvSpPr>
            <p:nvPr/>
          </p:nvSpPr>
          <p:spPr bwMode="auto">
            <a:xfrm>
              <a:off x="4330" y="3145"/>
              <a:ext cx="33" cy="39"/>
            </a:xfrm>
            <a:custGeom>
              <a:avLst/>
              <a:gdLst>
                <a:gd name="T0" fmla="*/ 73 w 198"/>
                <a:gd name="T1" fmla="*/ 36 h 236"/>
                <a:gd name="T2" fmla="*/ 58 w 198"/>
                <a:gd name="T3" fmla="*/ 46 h 236"/>
                <a:gd name="T4" fmla="*/ 46 w 198"/>
                <a:gd name="T5" fmla="*/ 58 h 236"/>
                <a:gd name="T6" fmla="*/ 33 w 198"/>
                <a:gd name="T7" fmla="*/ 72 h 236"/>
                <a:gd name="T8" fmla="*/ 22 w 198"/>
                <a:gd name="T9" fmla="*/ 85 h 236"/>
                <a:gd name="T10" fmla="*/ 14 w 198"/>
                <a:gd name="T11" fmla="*/ 100 h 236"/>
                <a:gd name="T12" fmla="*/ 7 w 198"/>
                <a:gd name="T13" fmla="*/ 115 h 236"/>
                <a:gd name="T14" fmla="*/ 2 w 198"/>
                <a:gd name="T15" fmla="*/ 130 h 236"/>
                <a:gd name="T16" fmla="*/ 0 w 198"/>
                <a:gd name="T17" fmla="*/ 146 h 236"/>
                <a:gd name="T18" fmla="*/ 2 w 198"/>
                <a:gd name="T19" fmla="*/ 170 h 236"/>
                <a:gd name="T20" fmla="*/ 12 w 198"/>
                <a:gd name="T21" fmla="*/ 190 h 236"/>
                <a:gd name="T22" fmla="*/ 26 w 198"/>
                <a:gd name="T23" fmla="*/ 207 h 236"/>
                <a:gd name="T24" fmla="*/ 43 w 198"/>
                <a:gd name="T25" fmla="*/ 220 h 236"/>
                <a:gd name="T26" fmla="*/ 64 w 198"/>
                <a:gd name="T27" fmla="*/ 229 h 236"/>
                <a:gd name="T28" fmla="*/ 88 w 198"/>
                <a:gd name="T29" fmla="*/ 235 h 236"/>
                <a:gd name="T30" fmla="*/ 110 w 198"/>
                <a:gd name="T31" fmla="*/ 236 h 236"/>
                <a:gd name="T32" fmla="*/ 132 w 198"/>
                <a:gd name="T33" fmla="*/ 232 h 236"/>
                <a:gd name="T34" fmla="*/ 137 w 198"/>
                <a:gd name="T35" fmla="*/ 232 h 236"/>
                <a:gd name="T36" fmla="*/ 142 w 198"/>
                <a:gd name="T37" fmla="*/ 230 h 236"/>
                <a:gd name="T38" fmla="*/ 145 w 198"/>
                <a:gd name="T39" fmla="*/ 226 h 236"/>
                <a:gd name="T40" fmla="*/ 146 w 198"/>
                <a:gd name="T41" fmla="*/ 221 h 236"/>
                <a:gd name="T42" fmla="*/ 145 w 198"/>
                <a:gd name="T43" fmla="*/ 219 h 236"/>
                <a:gd name="T44" fmla="*/ 142 w 198"/>
                <a:gd name="T45" fmla="*/ 219 h 236"/>
                <a:gd name="T46" fmla="*/ 137 w 198"/>
                <a:gd name="T47" fmla="*/ 217 h 236"/>
                <a:gd name="T48" fmla="*/ 131 w 198"/>
                <a:gd name="T49" fmla="*/ 217 h 236"/>
                <a:gd name="T50" fmla="*/ 124 w 198"/>
                <a:gd name="T51" fmla="*/ 217 h 236"/>
                <a:gd name="T52" fmla="*/ 118 w 198"/>
                <a:gd name="T53" fmla="*/ 217 h 236"/>
                <a:gd name="T54" fmla="*/ 112 w 198"/>
                <a:gd name="T55" fmla="*/ 217 h 236"/>
                <a:gd name="T56" fmla="*/ 109 w 198"/>
                <a:gd name="T57" fmla="*/ 217 h 236"/>
                <a:gd name="T58" fmla="*/ 97 w 198"/>
                <a:gd name="T59" fmla="*/ 216 h 236"/>
                <a:gd name="T60" fmla="*/ 87 w 198"/>
                <a:gd name="T61" fmla="*/ 215 h 236"/>
                <a:gd name="T62" fmla="*/ 75 w 198"/>
                <a:gd name="T63" fmla="*/ 214 h 236"/>
                <a:gd name="T64" fmla="*/ 63 w 198"/>
                <a:gd name="T65" fmla="*/ 211 h 236"/>
                <a:gd name="T66" fmla="*/ 51 w 198"/>
                <a:gd name="T67" fmla="*/ 207 h 236"/>
                <a:gd name="T68" fmla="*/ 40 w 198"/>
                <a:gd name="T69" fmla="*/ 199 h 236"/>
                <a:gd name="T70" fmla="*/ 29 w 198"/>
                <a:gd name="T71" fmla="*/ 189 h 236"/>
                <a:gd name="T72" fmla="*/ 17 w 198"/>
                <a:gd name="T73" fmla="*/ 174 h 236"/>
                <a:gd name="T74" fmla="*/ 15 w 198"/>
                <a:gd name="T75" fmla="*/ 157 h 236"/>
                <a:gd name="T76" fmla="*/ 16 w 198"/>
                <a:gd name="T77" fmla="*/ 141 h 236"/>
                <a:gd name="T78" fmla="*/ 21 w 198"/>
                <a:gd name="T79" fmla="*/ 124 h 236"/>
                <a:gd name="T80" fmla="*/ 28 w 198"/>
                <a:gd name="T81" fmla="*/ 109 h 236"/>
                <a:gd name="T82" fmla="*/ 39 w 198"/>
                <a:gd name="T83" fmla="*/ 96 h 236"/>
                <a:gd name="T84" fmla="*/ 50 w 198"/>
                <a:gd name="T85" fmla="*/ 82 h 236"/>
                <a:gd name="T86" fmla="*/ 63 w 198"/>
                <a:gd name="T87" fmla="*/ 70 h 236"/>
                <a:gd name="T88" fmla="*/ 78 w 198"/>
                <a:gd name="T89" fmla="*/ 59 h 236"/>
                <a:gd name="T90" fmla="*/ 94 w 198"/>
                <a:gd name="T91" fmla="*/ 49 h 236"/>
                <a:gd name="T92" fmla="*/ 110 w 198"/>
                <a:gd name="T93" fmla="*/ 39 h 236"/>
                <a:gd name="T94" fmla="*/ 126 w 198"/>
                <a:gd name="T95" fmla="*/ 31 h 236"/>
                <a:gd name="T96" fmla="*/ 142 w 198"/>
                <a:gd name="T97" fmla="*/ 24 h 236"/>
                <a:gd name="T98" fmla="*/ 158 w 198"/>
                <a:gd name="T99" fmla="*/ 19 h 236"/>
                <a:gd name="T100" fmla="*/ 172 w 198"/>
                <a:gd name="T101" fmla="*/ 13 h 236"/>
                <a:gd name="T102" fmla="*/ 186 w 198"/>
                <a:gd name="T103" fmla="*/ 10 h 236"/>
                <a:gd name="T104" fmla="*/ 198 w 198"/>
                <a:gd name="T105" fmla="*/ 7 h 236"/>
                <a:gd name="T106" fmla="*/ 190 w 198"/>
                <a:gd name="T107" fmla="*/ 3 h 236"/>
                <a:gd name="T108" fmla="*/ 177 w 198"/>
                <a:gd name="T109" fmla="*/ 0 h 236"/>
                <a:gd name="T110" fmla="*/ 162 w 198"/>
                <a:gd name="T111" fmla="*/ 3 h 236"/>
                <a:gd name="T112" fmla="*/ 144 w 198"/>
                <a:gd name="T113" fmla="*/ 6 h 236"/>
                <a:gd name="T114" fmla="*/ 124 w 198"/>
                <a:gd name="T115" fmla="*/ 12 h 236"/>
                <a:gd name="T116" fmla="*/ 105 w 198"/>
                <a:gd name="T117" fmla="*/ 19 h 236"/>
                <a:gd name="T118" fmla="*/ 88 w 198"/>
                <a:gd name="T119" fmla="*/ 28 h 236"/>
                <a:gd name="T120" fmla="*/ 73 w 198"/>
                <a:gd name="T121" fmla="*/ 36 h 2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198"/>
                <a:gd name="T184" fmla="*/ 0 h 236"/>
                <a:gd name="T185" fmla="*/ 198 w 198"/>
                <a:gd name="T186" fmla="*/ 236 h 2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198" h="236">
                  <a:moveTo>
                    <a:pt x="73" y="36"/>
                  </a:moveTo>
                  <a:lnTo>
                    <a:pt x="58" y="46"/>
                  </a:lnTo>
                  <a:lnTo>
                    <a:pt x="46" y="58"/>
                  </a:lnTo>
                  <a:lnTo>
                    <a:pt x="33" y="72"/>
                  </a:lnTo>
                  <a:lnTo>
                    <a:pt x="22" y="85"/>
                  </a:lnTo>
                  <a:lnTo>
                    <a:pt x="14" y="100"/>
                  </a:lnTo>
                  <a:lnTo>
                    <a:pt x="7" y="115"/>
                  </a:lnTo>
                  <a:lnTo>
                    <a:pt x="2" y="130"/>
                  </a:lnTo>
                  <a:lnTo>
                    <a:pt x="0" y="146"/>
                  </a:lnTo>
                  <a:lnTo>
                    <a:pt x="2" y="170"/>
                  </a:lnTo>
                  <a:lnTo>
                    <a:pt x="12" y="190"/>
                  </a:lnTo>
                  <a:lnTo>
                    <a:pt x="26" y="207"/>
                  </a:lnTo>
                  <a:lnTo>
                    <a:pt x="43" y="220"/>
                  </a:lnTo>
                  <a:lnTo>
                    <a:pt x="64" y="229"/>
                  </a:lnTo>
                  <a:lnTo>
                    <a:pt x="88" y="235"/>
                  </a:lnTo>
                  <a:lnTo>
                    <a:pt x="110" y="236"/>
                  </a:lnTo>
                  <a:lnTo>
                    <a:pt x="132" y="232"/>
                  </a:lnTo>
                  <a:lnTo>
                    <a:pt x="137" y="232"/>
                  </a:lnTo>
                  <a:lnTo>
                    <a:pt x="142" y="230"/>
                  </a:lnTo>
                  <a:lnTo>
                    <a:pt x="145" y="226"/>
                  </a:lnTo>
                  <a:lnTo>
                    <a:pt x="146" y="221"/>
                  </a:lnTo>
                  <a:lnTo>
                    <a:pt x="145" y="219"/>
                  </a:lnTo>
                  <a:lnTo>
                    <a:pt x="142" y="219"/>
                  </a:lnTo>
                  <a:lnTo>
                    <a:pt x="137" y="217"/>
                  </a:lnTo>
                  <a:lnTo>
                    <a:pt x="131" y="217"/>
                  </a:lnTo>
                  <a:lnTo>
                    <a:pt x="124" y="217"/>
                  </a:lnTo>
                  <a:lnTo>
                    <a:pt x="118" y="217"/>
                  </a:lnTo>
                  <a:lnTo>
                    <a:pt x="112" y="217"/>
                  </a:lnTo>
                  <a:lnTo>
                    <a:pt x="109" y="217"/>
                  </a:lnTo>
                  <a:lnTo>
                    <a:pt x="97" y="216"/>
                  </a:lnTo>
                  <a:lnTo>
                    <a:pt x="87" y="215"/>
                  </a:lnTo>
                  <a:lnTo>
                    <a:pt x="75" y="214"/>
                  </a:lnTo>
                  <a:lnTo>
                    <a:pt x="63" y="211"/>
                  </a:lnTo>
                  <a:lnTo>
                    <a:pt x="51" y="207"/>
                  </a:lnTo>
                  <a:lnTo>
                    <a:pt x="40" y="199"/>
                  </a:lnTo>
                  <a:lnTo>
                    <a:pt x="29" y="189"/>
                  </a:lnTo>
                  <a:lnTo>
                    <a:pt x="17" y="174"/>
                  </a:lnTo>
                  <a:lnTo>
                    <a:pt x="15" y="157"/>
                  </a:lnTo>
                  <a:lnTo>
                    <a:pt x="16" y="141"/>
                  </a:lnTo>
                  <a:lnTo>
                    <a:pt x="21" y="124"/>
                  </a:lnTo>
                  <a:lnTo>
                    <a:pt x="28" y="109"/>
                  </a:lnTo>
                  <a:lnTo>
                    <a:pt x="39" y="96"/>
                  </a:lnTo>
                  <a:lnTo>
                    <a:pt x="50" y="82"/>
                  </a:lnTo>
                  <a:lnTo>
                    <a:pt x="63" y="70"/>
                  </a:lnTo>
                  <a:lnTo>
                    <a:pt x="78" y="59"/>
                  </a:lnTo>
                  <a:lnTo>
                    <a:pt x="94" y="49"/>
                  </a:lnTo>
                  <a:lnTo>
                    <a:pt x="110" y="39"/>
                  </a:lnTo>
                  <a:lnTo>
                    <a:pt x="126" y="31"/>
                  </a:lnTo>
                  <a:lnTo>
                    <a:pt x="142" y="24"/>
                  </a:lnTo>
                  <a:lnTo>
                    <a:pt x="158" y="19"/>
                  </a:lnTo>
                  <a:lnTo>
                    <a:pt x="172" y="13"/>
                  </a:lnTo>
                  <a:lnTo>
                    <a:pt x="186" y="10"/>
                  </a:lnTo>
                  <a:lnTo>
                    <a:pt x="198" y="7"/>
                  </a:lnTo>
                  <a:lnTo>
                    <a:pt x="190" y="3"/>
                  </a:lnTo>
                  <a:lnTo>
                    <a:pt x="177" y="0"/>
                  </a:lnTo>
                  <a:lnTo>
                    <a:pt x="162" y="3"/>
                  </a:lnTo>
                  <a:lnTo>
                    <a:pt x="144" y="6"/>
                  </a:lnTo>
                  <a:lnTo>
                    <a:pt x="124" y="12"/>
                  </a:lnTo>
                  <a:lnTo>
                    <a:pt x="105" y="19"/>
                  </a:lnTo>
                  <a:lnTo>
                    <a:pt x="88" y="28"/>
                  </a:lnTo>
                  <a:lnTo>
                    <a:pt x="73" y="36"/>
                  </a:lnTo>
                  <a:close/>
                </a:path>
              </a:pathLst>
            </a:custGeom>
            <a:solidFill>
              <a:srgbClr val="000000"/>
            </a:solidFill>
            <a:ln w="9525">
              <a:solidFill>
                <a:schemeClr val="bg2"/>
              </a:solidFill>
              <a:round/>
              <a:headEnd/>
              <a:tailEnd/>
            </a:ln>
          </p:spPr>
          <p:txBody>
            <a:bodyPr/>
            <a:lstStyle/>
            <a:p>
              <a:endParaRPr lang="en-US"/>
            </a:p>
          </p:txBody>
        </p:sp>
        <p:sp>
          <p:nvSpPr>
            <p:cNvPr id="2194" name="Freeform 793"/>
            <p:cNvSpPr>
              <a:spLocks/>
            </p:cNvSpPr>
            <p:nvPr/>
          </p:nvSpPr>
          <p:spPr bwMode="auto">
            <a:xfrm>
              <a:off x="4386" y="3145"/>
              <a:ext cx="22" cy="30"/>
            </a:xfrm>
            <a:custGeom>
              <a:avLst/>
              <a:gdLst>
                <a:gd name="T0" fmla="*/ 108 w 128"/>
                <a:gd name="T1" fmla="*/ 61 h 183"/>
                <a:gd name="T2" fmla="*/ 111 w 128"/>
                <a:gd name="T3" fmla="*/ 80 h 183"/>
                <a:gd name="T4" fmla="*/ 109 w 128"/>
                <a:gd name="T5" fmla="*/ 97 h 183"/>
                <a:gd name="T6" fmla="*/ 101 w 128"/>
                <a:gd name="T7" fmla="*/ 110 h 183"/>
                <a:gd name="T8" fmla="*/ 89 w 128"/>
                <a:gd name="T9" fmla="*/ 123 h 183"/>
                <a:gd name="T10" fmla="*/ 75 w 128"/>
                <a:gd name="T11" fmla="*/ 134 h 183"/>
                <a:gd name="T12" fmla="*/ 60 w 128"/>
                <a:gd name="T13" fmla="*/ 145 h 183"/>
                <a:gd name="T14" fmla="*/ 43 w 128"/>
                <a:gd name="T15" fmla="*/ 156 h 183"/>
                <a:gd name="T16" fmla="*/ 29 w 128"/>
                <a:gd name="T17" fmla="*/ 167 h 183"/>
                <a:gd name="T18" fmla="*/ 27 w 128"/>
                <a:gd name="T19" fmla="*/ 170 h 183"/>
                <a:gd name="T20" fmla="*/ 26 w 128"/>
                <a:gd name="T21" fmla="*/ 172 h 183"/>
                <a:gd name="T22" fmla="*/ 26 w 128"/>
                <a:gd name="T23" fmla="*/ 176 h 183"/>
                <a:gd name="T24" fmla="*/ 28 w 128"/>
                <a:gd name="T25" fmla="*/ 179 h 183"/>
                <a:gd name="T26" fmla="*/ 30 w 128"/>
                <a:gd name="T27" fmla="*/ 182 h 183"/>
                <a:gd name="T28" fmla="*/ 34 w 128"/>
                <a:gd name="T29" fmla="*/ 183 h 183"/>
                <a:gd name="T30" fmla="*/ 37 w 128"/>
                <a:gd name="T31" fmla="*/ 183 h 183"/>
                <a:gd name="T32" fmla="*/ 41 w 128"/>
                <a:gd name="T33" fmla="*/ 182 h 183"/>
                <a:gd name="T34" fmla="*/ 58 w 128"/>
                <a:gd name="T35" fmla="*/ 171 h 183"/>
                <a:gd name="T36" fmla="*/ 76 w 128"/>
                <a:gd name="T37" fmla="*/ 160 h 183"/>
                <a:gd name="T38" fmla="*/ 92 w 128"/>
                <a:gd name="T39" fmla="*/ 147 h 183"/>
                <a:gd name="T40" fmla="*/ 108 w 128"/>
                <a:gd name="T41" fmla="*/ 132 h 183"/>
                <a:gd name="T42" fmla="*/ 118 w 128"/>
                <a:gd name="T43" fmla="*/ 116 h 183"/>
                <a:gd name="T44" fmla="*/ 125 w 128"/>
                <a:gd name="T45" fmla="*/ 98 h 183"/>
                <a:gd name="T46" fmla="*/ 128 w 128"/>
                <a:gd name="T47" fmla="*/ 78 h 183"/>
                <a:gd name="T48" fmla="*/ 123 w 128"/>
                <a:gd name="T49" fmla="*/ 58 h 183"/>
                <a:gd name="T50" fmla="*/ 112 w 128"/>
                <a:gd name="T51" fmla="*/ 41 h 183"/>
                <a:gd name="T52" fmla="*/ 98 w 128"/>
                <a:gd name="T53" fmla="*/ 28 h 183"/>
                <a:gd name="T54" fmla="*/ 80 w 128"/>
                <a:gd name="T55" fmla="*/ 16 h 183"/>
                <a:gd name="T56" fmla="*/ 61 w 128"/>
                <a:gd name="T57" fmla="*/ 8 h 183"/>
                <a:gd name="T58" fmla="*/ 41 w 128"/>
                <a:gd name="T59" fmla="*/ 2 h 183"/>
                <a:gd name="T60" fmla="*/ 23 w 128"/>
                <a:gd name="T61" fmla="*/ 0 h 183"/>
                <a:gd name="T62" fmla="*/ 9 w 128"/>
                <a:gd name="T63" fmla="*/ 1 h 183"/>
                <a:gd name="T64" fmla="*/ 0 w 128"/>
                <a:gd name="T65" fmla="*/ 6 h 183"/>
                <a:gd name="T66" fmla="*/ 16 w 128"/>
                <a:gd name="T67" fmla="*/ 10 h 183"/>
                <a:gd name="T68" fmla="*/ 33 w 128"/>
                <a:gd name="T69" fmla="*/ 14 h 183"/>
                <a:gd name="T70" fmla="*/ 48 w 128"/>
                <a:gd name="T71" fmla="*/ 17 h 183"/>
                <a:gd name="T72" fmla="*/ 63 w 128"/>
                <a:gd name="T73" fmla="*/ 22 h 183"/>
                <a:gd name="T74" fmla="*/ 77 w 128"/>
                <a:gd name="T75" fmla="*/ 28 h 183"/>
                <a:gd name="T76" fmla="*/ 90 w 128"/>
                <a:gd name="T77" fmla="*/ 36 h 183"/>
                <a:gd name="T78" fmla="*/ 101 w 128"/>
                <a:gd name="T79" fmla="*/ 46 h 183"/>
                <a:gd name="T80" fmla="*/ 108 w 128"/>
                <a:gd name="T81" fmla="*/ 61 h 183"/>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28"/>
                <a:gd name="T124" fmla="*/ 0 h 183"/>
                <a:gd name="T125" fmla="*/ 128 w 128"/>
                <a:gd name="T126" fmla="*/ 183 h 183"/>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28" h="183">
                  <a:moveTo>
                    <a:pt x="108" y="61"/>
                  </a:moveTo>
                  <a:lnTo>
                    <a:pt x="111" y="80"/>
                  </a:lnTo>
                  <a:lnTo>
                    <a:pt x="109" y="97"/>
                  </a:lnTo>
                  <a:lnTo>
                    <a:pt x="101" y="110"/>
                  </a:lnTo>
                  <a:lnTo>
                    <a:pt x="89" y="123"/>
                  </a:lnTo>
                  <a:lnTo>
                    <a:pt x="75" y="134"/>
                  </a:lnTo>
                  <a:lnTo>
                    <a:pt x="60" y="145"/>
                  </a:lnTo>
                  <a:lnTo>
                    <a:pt x="43" y="156"/>
                  </a:lnTo>
                  <a:lnTo>
                    <a:pt x="29" y="167"/>
                  </a:lnTo>
                  <a:lnTo>
                    <a:pt x="27" y="170"/>
                  </a:lnTo>
                  <a:lnTo>
                    <a:pt x="26" y="172"/>
                  </a:lnTo>
                  <a:lnTo>
                    <a:pt x="26" y="176"/>
                  </a:lnTo>
                  <a:lnTo>
                    <a:pt x="28" y="179"/>
                  </a:lnTo>
                  <a:lnTo>
                    <a:pt x="30" y="182"/>
                  </a:lnTo>
                  <a:lnTo>
                    <a:pt x="34" y="183"/>
                  </a:lnTo>
                  <a:lnTo>
                    <a:pt x="37" y="183"/>
                  </a:lnTo>
                  <a:lnTo>
                    <a:pt x="41" y="182"/>
                  </a:lnTo>
                  <a:lnTo>
                    <a:pt x="58" y="171"/>
                  </a:lnTo>
                  <a:lnTo>
                    <a:pt x="76" y="160"/>
                  </a:lnTo>
                  <a:lnTo>
                    <a:pt x="92" y="147"/>
                  </a:lnTo>
                  <a:lnTo>
                    <a:pt x="108" y="132"/>
                  </a:lnTo>
                  <a:lnTo>
                    <a:pt x="118" y="116"/>
                  </a:lnTo>
                  <a:lnTo>
                    <a:pt x="125" y="98"/>
                  </a:lnTo>
                  <a:lnTo>
                    <a:pt x="128" y="78"/>
                  </a:lnTo>
                  <a:lnTo>
                    <a:pt x="123" y="58"/>
                  </a:lnTo>
                  <a:lnTo>
                    <a:pt x="112" y="41"/>
                  </a:lnTo>
                  <a:lnTo>
                    <a:pt x="98" y="28"/>
                  </a:lnTo>
                  <a:lnTo>
                    <a:pt x="80" y="16"/>
                  </a:lnTo>
                  <a:lnTo>
                    <a:pt x="61" y="8"/>
                  </a:lnTo>
                  <a:lnTo>
                    <a:pt x="41" y="2"/>
                  </a:lnTo>
                  <a:lnTo>
                    <a:pt x="23" y="0"/>
                  </a:lnTo>
                  <a:lnTo>
                    <a:pt x="9" y="1"/>
                  </a:lnTo>
                  <a:lnTo>
                    <a:pt x="0" y="6"/>
                  </a:lnTo>
                  <a:lnTo>
                    <a:pt x="16" y="10"/>
                  </a:lnTo>
                  <a:lnTo>
                    <a:pt x="33" y="14"/>
                  </a:lnTo>
                  <a:lnTo>
                    <a:pt x="48" y="17"/>
                  </a:lnTo>
                  <a:lnTo>
                    <a:pt x="63" y="22"/>
                  </a:lnTo>
                  <a:lnTo>
                    <a:pt x="77" y="28"/>
                  </a:lnTo>
                  <a:lnTo>
                    <a:pt x="90" y="36"/>
                  </a:lnTo>
                  <a:lnTo>
                    <a:pt x="101" y="46"/>
                  </a:lnTo>
                  <a:lnTo>
                    <a:pt x="108" y="61"/>
                  </a:lnTo>
                  <a:close/>
                </a:path>
              </a:pathLst>
            </a:custGeom>
            <a:solidFill>
              <a:srgbClr val="000000"/>
            </a:solidFill>
            <a:ln w="9525">
              <a:solidFill>
                <a:schemeClr val="bg2"/>
              </a:solidFill>
              <a:round/>
              <a:headEnd/>
              <a:tailEnd/>
            </a:ln>
          </p:spPr>
          <p:txBody>
            <a:bodyPr/>
            <a:lstStyle/>
            <a:p>
              <a:endParaRPr lang="en-US"/>
            </a:p>
          </p:txBody>
        </p:sp>
        <p:sp>
          <p:nvSpPr>
            <p:cNvPr id="2195" name="Freeform 794"/>
            <p:cNvSpPr>
              <a:spLocks/>
            </p:cNvSpPr>
            <p:nvPr/>
          </p:nvSpPr>
          <p:spPr bwMode="auto">
            <a:xfrm>
              <a:off x="4309" y="3138"/>
              <a:ext cx="53" cy="63"/>
            </a:xfrm>
            <a:custGeom>
              <a:avLst/>
              <a:gdLst>
                <a:gd name="T0" fmla="*/ 101 w 323"/>
                <a:gd name="T1" fmla="*/ 70 h 379"/>
                <a:gd name="T2" fmla="*/ 54 w 323"/>
                <a:gd name="T3" fmla="*/ 115 h 379"/>
                <a:gd name="T4" fmla="*/ 18 w 323"/>
                <a:gd name="T5" fmla="*/ 167 h 379"/>
                <a:gd name="T6" fmla="*/ 0 w 323"/>
                <a:gd name="T7" fmla="*/ 227 h 379"/>
                <a:gd name="T8" fmla="*/ 4 w 323"/>
                <a:gd name="T9" fmla="*/ 267 h 379"/>
                <a:gd name="T10" fmla="*/ 11 w 323"/>
                <a:gd name="T11" fmla="*/ 283 h 379"/>
                <a:gd name="T12" fmla="*/ 21 w 323"/>
                <a:gd name="T13" fmla="*/ 298 h 379"/>
                <a:gd name="T14" fmla="*/ 34 w 323"/>
                <a:gd name="T15" fmla="*/ 311 h 379"/>
                <a:gd name="T16" fmla="*/ 57 w 323"/>
                <a:gd name="T17" fmla="*/ 325 h 379"/>
                <a:gd name="T18" fmla="*/ 87 w 323"/>
                <a:gd name="T19" fmla="*/ 340 h 379"/>
                <a:gd name="T20" fmla="*/ 120 w 323"/>
                <a:gd name="T21" fmla="*/ 351 h 379"/>
                <a:gd name="T22" fmla="*/ 153 w 323"/>
                <a:gd name="T23" fmla="*/ 360 h 379"/>
                <a:gd name="T24" fmla="*/ 187 w 323"/>
                <a:gd name="T25" fmla="*/ 367 h 379"/>
                <a:gd name="T26" fmla="*/ 221 w 323"/>
                <a:gd name="T27" fmla="*/ 372 h 379"/>
                <a:gd name="T28" fmla="*/ 256 w 323"/>
                <a:gd name="T29" fmla="*/ 375 h 379"/>
                <a:gd name="T30" fmla="*/ 290 w 323"/>
                <a:gd name="T31" fmla="*/ 378 h 379"/>
                <a:gd name="T32" fmla="*/ 312 w 323"/>
                <a:gd name="T33" fmla="*/ 379 h 379"/>
                <a:gd name="T34" fmla="*/ 320 w 323"/>
                <a:gd name="T35" fmla="*/ 372 h 379"/>
                <a:gd name="T36" fmla="*/ 323 w 323"/>
                <a:gd name="T37" fmla="*/ 360 h 379"/>
                <a:gd name="T38" fmla="*/ 316 w 323"/>
                <a:gd name="T39" fmla="*/ 352 h 379"/>
                <a:gd name="T40" fmla="*/ 295 w 323"/>
                <a:gd name="T41" fmla="*/ 351 h 379"/>
                <a:gd name="T42" fmla="*/ 263 w 323"/>
                <a:gd name="T43" fmla="*/ 350 h 379"/>
                <a:gd name="T44" fmla="*/ 231 w 323"/>
                <a:gd name="T45" fmla="*/ 348 h 379"/>
                <a:gd name="T46" fmla="*/ 200 w 323"/>
                <a:gd name="T47" fmla="*/ 343 h 379"/>
                <a:gd name="T48" fmla="*/ 168 w 323"/>
                <a:gd name="T49" fmla="*/ 337 h 379"/>
                <a:gd name="T50" fmla="*/ 136 w 323"/>
                <a:gd name="T51" fmla="*/ 329 h 379"/>
                <a:gd name="T52" fmla="*/ 106 w 323"/>
                <a:gd name="T53" fmla="*/ 320 h 379"/>
                <a:gd name="T54" fmla="*/ 76 w 323"/>
                <a:gd name="T55" fmla="*/ 306 h 379"/>
                <a:gd name="T56" fmla="*/ 51 w 323"/>
                <a:gd name="T57" fmla="*/ 291 h 379"/>
                <a:gd name="T58" fmla="*/ 35 w 323"/>
                <a:gd name="T59" fmla="*/ 269 h 379"/>
                <a:gd name="T60" fmla="*/ 31 w 323"/>
                <a:gd name="T61" fmla="*/ 239 h 379"/>
                <a:gd name="T62" fmla="*/ 38 w 323"/>
                <a:gd name="T63" fmla="*/ 197 h 379"/>
                <a:gd name="T64" fmla="*/ 51 w 323"/>
                <a:gd name="T65" fmla="*/ 165 h 379"/>
                <a:gd name="T66" fmla="*/ 68 w 323"/>
                <a:gd name="T67" fmla="*/ 136 h 379"/>
                <a:gd name="T68" fmla="*/ 89 w 323"/>
                <a:gd name="T69" fmla="*/ 111 h 379"/>
                <a:gd name="T70" fmla="*/ 114 w 323"/>
                <a:gd name="T71" fmla="*/ 88 h 379"/>
                <a:gd name="T72" fmla="*/ 144 w 323"/>
                <a:gd name="T73" fmla="*/ 64 h 379"/>
                <a:gd name="T74" fmla="*/ 181 w 323"/>
                <a:gd name="T75" fmla="*/ 41 h 379"/>
                <a:gd name="T76" fmla="*/ 219 w 323"/>
                <a:gd name="T77" fmla="*/ 22 h 379"/>
                <a:gd name="T78" fmla="*/ 253 w 323"/>
                <a:gd name="T79" fmla="*/ 7 h 379"/>
                <a:gd name="T80" fmla="*/ 255 w 323"/>
                <a:gd name="T81" fmla="*/ 0 h 379"/>
                <a:gd name="T82" fmla="*/ 221 w 323"/>
                <a:gd name="T83" fmla="*/ 5 h 379"/>
                <a:gd name="T84" fmla="*/ 181 w 323"/>
                <a:gd name="T85" fmla="*/ 19 h 379"/>
                <a:gd name="T86" fmla="*/ 142 w 323"/>
                <a:gd name="T87" fmla="*/ 39 h 379"/>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323"/>
                <a:gd name="T133" fmla="*/ 0 h 379"/>
                <a:gd name="T134" fmla="*/ 323 w 323"/>
                <a:gd name="T135" fmla="*/ 379 h 379"/>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323" h="379">
                  <a:moveTo>
                    <a:pt x="126" y="50"/>
                  </a:moveTo>
                  <a:lnTo>
                    <a:pt x="101" y="70"/>
                  </a:lnTo>
                  <a:lnTo>
                    <a:pt x="76" y="92"/>
                  </a:lnTo>
                  <a:lnTo>
                    <a:pt x="54" y="115"/>
                  </a:lnTo>
                  <a:lnTo>
                    <a:pt x="34" y="140"/>
                  </a:lnTo>
                  <a:lnTo>
                    <a:pt x="18" y="167"/>
                  </a:lnTo>
                  <a:lnTo>
                    <a:pt x="6" y="196"/>
                  </a:lnTo>
                  <a:lnTo>
                    <a:pt x="0" y="227"/>
                  </a:lnTo>
                  <a:lnTo>
                    <a:pt x="1" y="259"/>
                  </a:lnTo>
                  <a:lnTo>
                    <a:pt x="4" y="267"/>
                  </a:lnTo>
                  <a:lnTo>
                    <a:pt x="7" y="277"/>
                  </a:lnTo>
                  <a:lnTo>
                    <a:pt x="11" y="283"/>
                  </a:lnTo>
                  <a:lnTo>
                    <a:pt x="15" y="291"/>
                  </a:lnTo>
                  <a:lnTo>
                    <a:pt x="21" y="298"/>
                  </a:lnTo>
                  <a:lnTo>
                    <a:pt x="27" y="305"/>
                  </a:lnTo>
                  <a:lnTo>
                    <a:pt x="34" y="311"/>
                  </a:lnTo>
                  <a:lnTo>
                    <a:pt x="41" y="316"/>
                  </a:lnTo>
                  <a:lnTo>
                    <a:pt x="57" y="325"/>
                  </a:lnTo>
                  <a:lnTo>
                    <a:pt x="72" y="333"/>
                  </a:lnTo>
                  <a:lnTo>
                    <a:pt x="87" y="340"/>
                  </a:lnTo>
                  <a:lnTo>
                    <a:pt x="103" y="345"/>
                  </a:lnTo>
                  <a:lnTo>
                    <a:pt x="120" y="351"/>
                  </a:lnTo>
                  <a:lnTo>
                    <a:pt x="136" y="356"/>
                  </a:lnTo>
                  <a:lnTo>
                    <a:pt x="153" y="360"/>
                  </a:lnTo>
                  <a:lnTo>
                    <a:pt x="169" y="364"/>
                  </a:lnTo>
                  <a:lnTo>
                    <a:pt x="187" y="367"/>
                  </a:lnTo>
                  <a:lnTo>
                    <a:pt x="204" y="370"/>
                  </a:lnTo>
                  <a:lnTo>
                    <a:pt x="221" y="372"/>
                  </a:lnTo>
                  <a:lnTo>
                    <a:pt x="238" y="374"/>
                  </a:lnTo>
                  <a:lnTo>
                    <a:pt x="256" y="375"/>
                  </a:lnTo>
                  <a:lnTo>
                    <a:pt x="273" y="376"/>
                  </a:lnTo>
                  <a:lnTo>
                    <a:pt x="290" y="378"/>
                  </a:lnTo>
                  <a:lnTo>
                    <a:pt x="307" y="379"/>
                  </a:lnTo>
                  <a:lnTo>
                    <a:pt x="312" y="379"/>
                  </a:lnTo>
                  <a:lnTo>
                    <a:pt x="317" y="375"/>
                  </a:lnTo>
                  <a:lnTo>
                    <a:pt x="320" y="372"/>
                  </a:lnTo>
                  <a:lnTo>
                    <a:pt x="323" y="366"/>
                  </a:lnTo>
                  <a:lnTo>
                    <a:pt x="323" y="360"/>
                  </a:lnTo>
                  <a:lnTo>
                    <a:pt x="320" y="356"/>
                  </a:lnTo>
                  <a:lnTo>
                    <a:pt x="316" y="352"/>
                  </a:lnTo>
                  <a:lnTo>
                    <a:pt x="311" y="351"/>
                  </a:lnTo>
                  <a:lnTo>
                    <a:pt x="295" y="351"/>
                  </a:lnTo>
                  <a:lnTo>
                    <a:pt x="279" y="351"/>
                  </a:lnTo>
                  <a:lnTo>
                    <a:pt x="263" y="350"/>
                  </a:lnTo>
                  <a:lnTo>
                    <a:pt x="248" y="349"/>
                  </a:lnTo>
                  <a:lnTo>
                    <a:pt x="231" y="348"/>
                  </a:lnTo>
                  <a:lnTo>
                    <a:pt x="215" y="345"/>
                  </a:lnTo>
                  <a:lnTo>
                    <a:pt x="200" y="343"/>
                  </a:lnTo>
                  <a:lnTo>
                    <a:pt x="183" y="341"/>
                  </a:lnTo>
                  <a:lnTo>
                    <a:pt x="168" y="337"/>
                  </a:lnTo>
                  <a:lnTo>
                    <a:pt x="151" y="334"/>
                  </a:lnTo>
                  <a:lnTo>
                    <a:pt x="136" y="329"/>
                  </a:lnTo>
                  <a:lnTo>
                    <a:pt x="121" y="325"/>
                  </a:lnTo>
                  <a:lnTo>
                    <a:pt x="106" y="320"/>
                  </a:lnTo>
                  <a:lnTo>
                    <a:pt x="92" y="313"/>
                  </a:lnTo>
                  <a:lnTo>
                    <a:pt x="76" y="306"/>
                  </a:lnTo>
                  <a:lnTo>
                    <a:pt x="62" y="300"/>
                  </a:lnTo>
                  <a:lnTo>
                    <a:pt x="51" y="291"/>
                  </a:lnTo>
                  <a:lnTo>
                    <a:pt x="41" y="280"/>
                  </a:lnTo>
                  <a:lnTo>
                    <a:pt x="35" y="269"/>
                  </a:lnTo>
                  <a:lnTo>
                    <a:pt x="31" y="255"/>
                  </a:lnTo>
                  <a:lnTo>
                    <a:pt x="31" y="239"/>
                  </a:lnTo>
                  <a:lnTo>
                    <a:pt x="33" y="218"/>
                  </a:lnTo>
                  <a:lnTo>
                    <a:pt x="38" y="197"/>
                  </a:lnTo>
                  <a:lnTo>
                    <a:pt x="42" y="182"/>
                  </a:lnTo>
                  <a:lnTo>
                    <a:pt x="51" y="165"/>
                  </a:lnTo>
                  <a:lnTo>
                    <a:pt x="60" y="150"/>
                  </a:lnTo>
                  <a:lnTo>
                    <a:pt x="68" y="136"/>
                  </a:lnTo>
                  <a:lnTo>
                    <a:pt x="79" y="124"/>
                  </a:lnTo>
                  <a:lnTo>
                    <a:pt x="89" y="111"/>
                  </a:lnTo>
                  <a:lnTo>
                    <a:pt x="101" y="100"/>
                  </a:lnTo>
                  <a:lnTo>
                    <a:pt x="114" y="88"/>
                  </a:lnTo>
                  <a:lnTo>
                    <a:pt x="129" y="76"/>
                  </a:lnTo>
                  <a:lnTo>
                    <a:pt x="144" y="64"/>
                  </a:lnTo>
                  <a:lnTo>
                    <a:pt x="162" y="53"/>
                  </a:lnTo>
                  <a:lnTo>
                    <a:pt x="181" y="41"/>
                  </a:lnTo>
                  <a:lnTo>
                    <a:pt x="201" y="31"/>
                  </a:lnTo>
                  <a:lnTo>
                    <a:pt x="219" y="22"/>
                  </a:lnTo>
                  <a:lnTo>
                    <a:pt x="237" y="14"/>
                  </a:lnTo>
                  <a:lnTo>
                    <a:pt x="253" y="7"/>
                  </a:lnTo>
                  <a:lnTo>
                    <a:pt x="268" y="1"/>
                  </a:lnTo>
                  <a:lnTo>
                    <a:pt x="255" y="0"/>
                  </a:lnTo>
                  <a:lnTo>
                    <a:pt x="238" y="1"/>
                  </a:lnTo>
                  <a:lnTo>
                    <a:pt x="221" y="5"/>
                  </a:lnTo>
                  <a:lnTo>
                    <a:pt x="201" y="11"/>
                  </a:lnTo>
                  <a:lnTo>
                    <a:pt x="181" y="19"/>
                  </a:lnTo>
                  <a:lnTo>
                    <a:pt x="161" y="28"/>
                  </a:lnTo>
                  <a:lnTo>
                    <a:pt x="142" y="39"/>
                  </a:lnTo>
                  <a:lnTo>
                    <a:pt x="126" y="50"/>
                  </a:lnTo>
                  <a:close/>
                </a:path>
              </a:pathLst>
            </a:custGeom>
            <a:solidFill>
              <a:srgbClr val="000000"/>
            </a:solidFill>
            <a:ln w="9525">
              <a:solidFill>
                <a:schemeClr val="bg2"/>
              </a:solidFill>
              <a:round/>
              <a:headEnd/>
              <a:tailEnd/>
            </a:ln>
          </p:spPr>
          <p:txBody>
            <a:bodyPr/>
            <a:lstStyle/>
            <a:p>
              <a:endParaRPr lang="en-US"/>
            </a:p>
          </p:txBody>
        </p:sp>
        <p:sp>
          <p:nvSpPr>
            <p:cNvPr id="2196" name="Freeform 795"/>
            <p:cNvSpPr>
              <a:spLocks/>
            </p:cNvSpPr>
            <p:nvPr/>
          </p:nvSpPr>
          <p:spPr bwMode="auto">
            <a:xfrm>
              <a:off x="4384" y="3136"/>
              <a:ext cx="47" cy="42"/>
            </a:xfrm>
            <a:custGeom>
              <a:avLst/>
              <a:gdLst>
                <a:gd name="T0" fmla="*/ 235 w 282"/>
                <a:gd name="T1" fmla="*/ 78 h 253"/>
                <a:gd name="T2" fmla="*/ 248 w 282"/>
                <a:gd name="T3" fmla="*/ 92 h 253"/>
                <a:gd name="T4" fmla="*/ 255 w 282"/>
                <a:gd name="T5" fmla="*/ 108 h 253"/>
                <a:gd name="T6" fmla="*/ 259 w 282"/>
                <a:gd name="T7" fmla="*/ 125 h 253"/>
                <a:gd name="T8" fmla="*/ 259 w 282"/>
                <a:gd name="T9" fmla="*/ 144 h 253"/>
                <a:gd name="T10" fmla="*/ 257 w 282"/>
                <a:gd name="T11" fmla="*/ 159 h 253"/>
                <a:gd name="T12" fmla="*/ 252 w 282"/>
                <a:gd name="T13" fmla="*/ 171 h 253"/>
                <a:gd name="T14" fmla="*/ 244 w 282"/>
                <a:gd name="T15" fmla="*/ 184 h 253"/>
                <a:gd name="T16" fmla="*/ 236 w 282"/>
                <a:gd name="T17" fmla="*/ 194 h 253"/>
                <a:gd name="T18" fmla="*/ 225 w 282"/>
                <a:gd name="T19" fmla="*/ 206 h 253"/>
                <a:gd name="T20" fmla="*/ 215 w 282"/>
                <a:gd name="T21" fmla="*/ 215 h 253"/>
                <a:gd name="T22" fmla="*/ 204 w 282"/>
                <a:gd name="T23" fmla="*/ 225 h 253"/>
                <a:gd name="T24" fmla="*/ 194 w 282"/>
                <a:gd name="T25" fmla="*/ 236 h 253"/>
                <a:gd name="T26" fmla="*/ 191 w 282"/>
                <a:gd name="T27" fmla="*/ 239 h 253"/>
                <a:gd name="T28" fmla="*/ 190 w 282"/>
                <a:gd name="T29" fmla="*/ 242 h 253"/>
                <a:gd name="T30" fmla="*/ 191 w 282"/>
                <a:gd name="T31" fmla="*/ 246 h 253"/>
                <a:gd name="T32" fmla="*/ 194 w 282"/>
                <a:gd name="T33" fmla="*/ 249 h 253"/>
                <a:gd name="T34" fmla="*/ 197 w 282"/>
                <a:gd name="T35" fmla="*/ 252 h 253"/>
                <a:gd name="T36" fmla="*/ 201 w 282"/>
                <a:gd name="T37" fmla="*/ 253 h 253"/>
                <a:gd name="T38" fmla="*/ 205 w 282"/>
                <a:gd name="T39" fmla="*/ 252 h 253"/>
                <a:gd name="T40" fmla="*/ 209 w 282"/>
                <a:gd name="T41" fmla="*/ 249 h 253"/>
                <a:gd name="T42" fmla="*/ 232 w 282"/>
                <a:gd name="T43" fmla="*/ 234 h 253"/>
                <a:gd name="T44" fmla="*/ 251 w 282"/>
                <a:gd name="T45" fmla="*/ 215 h 253"/>
                <a:gd name="T46" fmla="*/ 267 w 282"/>
                <a:gd name="T47" fmla="*/ 192 h 253"/>
                <a:gd name="T48" fmla="*/ 278 w 282"/>
                <a:gd name="T49" fmla="*/ 168 h 253"/>
                <a:gd name="T50" fmla="*/ 282 w 282"/>
                <a:gd name="T51" fmla="*/ 141 h 253"/>
                <a:gd name="T52" fmla="*/ 279 w 282"/>
                <a:gd name="T53" fmla="*/ 116 h 253"/>
                <a:gd name="T54" fmla="*/ 270 w 282"/>
                <a:gd name="T55" fmla="*/ 92 h 253"/>
                <a:gd name="T56" fmla="*/ 251 w 282"/>
                <a:gd name="T57" fmla="*/ 70 h 253"/>
                <a:gd name="T58" fmla="*/ 237 w 282"/>
                <a:gd name="T59" fmla="*/ 59 h 253"/>
                <a:gd name="T60" fmla="*/ 221 w 282"/>
                <a:gd name="T61" fmla="*/ 48 h 253"/>
                <a:gd name="T62" fmla="*/ 202 w 282"/>
                <a:gd name="T63" fmla="*/ 39 h 253"/>
                <a:gd name="T64" fmla="*/ 183 w 282"/>
                <a:gd name="T65" fmla="*/ 31 h 253"/>
                <a:gd name="T66" fmla="*/ 163 w 282"/>
                <a:gd name="T67" fmla="*/ 24 h 253"/>
                <a:gd name="T68" fmla="*/ 142 w 282"/>
                <a:gd name="T69" fmla="*/ 18 h 253"/>
                <a:gd name="T70" fmla="*/ 122 w 282"/>
                <a:gd name="T71" fmla="*/ 13 h 253"/>
                <a:gd name="T72" fmla="*/ 101 w 282"/>
                <a:gd name="T73" fmla="*/ 8 h 253"/>
                <a:gd name="T74" fmla="*/ 82 w 282"/>
                <a:gd name="T75" fmla="*/ 5 h 253"/>
                <a:gd name="T76" fmla="*/ 63 w 282"/>
                <a:gd name="T77" fmla="*/ 2 h 253"/>
                <a:gd name="T78" fmla="*/ 47 w 282"/>
                <a:gd name="T79" fmla="*/ 0 h 253"/>
                <a:gd name="T80" fmla="*/ 32 w 282"/>
                <a:gd name="T81" fmla="*/ 0 h 253"/>
                <a:gd name="T82" fmla="*/ 19 w 282"/>
                <a:gd name="T83" fmla="*/ 0 h 253"/>
                <a:gd name="T84" fmla="*/ 10 w 282"/>
                <a:gd name="T85" fmla="*/ 1 h 253"/>
                <a:gd name="T86" fmla="*/ 4 w 282"/>
                <a:gd name="T87" fmla="*/ 4 h 253"/>
                <a:gd name="T88" fmla="*/ 0 w 282"/>
                <a:gd name="T89" fmla="*/ 6 h 253"/>
                <a:gd name="T90" fmla="*/ 12 w 282"/>
                <a:gd name="T91" fmla="*/ 8 h 253"/>
                <a:gd name="T92" fmla="*/ 25 w 282"/>
                <a:gd name="T93" fmla="*/ 9 h 253"/>
                <a:gd name="T94" fmla="*/ 38 w 282"/>
                <a:gd name="T95" fmla="*/ 12 h 253"/>
                <a:gd name="T96" fmla="*/ 52 w 282"/>
                <a:gd name="T97" fmla="*/ 14 h 253"/>
                <a:gd name="T98" fmla="*/ 67 w 282"/>
                <a:gd name="T99" fmla="*/ 16 h 253"/>
                <a:gd name="T100" fmla="*/ 82 w 282"/>
                <a:gd name="T101" fmla="*/ 18 h 253"/>
                <a:gd name="T102" fmla="*/ 97 w 282"/>
                <a:gd name="T103" fmla="*/ 22 h 253"/>
                <a:gd name="T104" fmla="*/ 114 w 282"/>
                <a:gd name="T105" fmla="*/ 25 h 253"/>
                <a:gd name="T106" fmla="*/ 129 w 282"/>
                <a:gd name="T107" fmla="*/ 30 h 253"/>
                <a:gd name="T108" fmla="*/ 146 w 282"/>
                <a:gd name="T109" fmla="*/ 35 h 253"/>
                <a:gd name="T110" fmla="*/ 162 w 282"/>
                <a:gd name="T111" fmla="*/ 40 h 253"/>
                <a:gd name="T112" fmla="*/ 177 w 282"/>
                <a:gd name="T113" fmla="*/ 46 h 253"/>
                <a:gd name="T114" fmla="*/ 192 w 282"/>
                <a:gd name="T115" fmla="*/ 53 h 253"/>
                <a:gd name="T116" fmla="*/ 208 w 282"/>
                <a:gd name="T117" fmla="*/ 60 h 253"/>
                <a:gd name="T118" fmla="*/ 222 w 282"/>
                <a:gd name="T119" fmla="*/ 69 h 253"/>
                <a:gd name="T120" fmla="*/ 235 w 282"/>
                <a:gd name="T121" fmla="*/ 78 h 253"/>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282"/>
                <a:gd name="T184" fmla="*/ 0 h 253"/>
                <a:gd name="T185" fmla="*/ 282 w 282"/>
                <a:gd name="T186" fmla="*/ 253 h 253"/>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282" h="253">
                  <a:moveTo>
                    <a:pt x="235" y="78"/>
                  </a:moveTo>
                  <a:lnTo>
                    <a:pt x="248" y="92"/>
                  </a:lnTo>
                  <a:lnTo>
                    <a:pt x="255" y="108"/>
                  </a:lnTo>
                  <a:lnTo>
                    <a:pt x="259" y="125"/>
                  </a:lnTo>
                  <a:lnTo>
                    <a:pt x="259" y="144"/>
                  </a:lnTo>
                  <a:lnTo>
                    <a:pt x="257" y="159"/>
                  </a:lnTo>
                  <a:lnTo>
                    <a:pt x="252" y="171"/>
                  </a:lnTo>
                  <a:lnTo>
                    <a:pt x="244" y="184"/>
                  </a:lnTo>
                  <a:lnTo>
                    <a:pt x="236" y="194"/>
                  </a:lnTo>
                  <a:lnTo>
                    <a:pt x="225" y="206"/>
                  </a:lnTo>
                  <a:lnTo>
                    <a:pt x="215" y="215"/>
                  </a:lnTo>
                  <a:lnTo>
                    <a:pt x="204" y="225"/>
                  </a:lnTo>
                  <a:lnTo>
                    <a:pt x="194" y="236"/>
                  </a:lnTo>
                  <a:lnTo>
                    <a:pt x="191" y="239"/>
                  </a:lnTo>
                  <a:lnTo>
                    <a:pt x="190" y="242"/>
                  </a:lnTo>
                  <a:lnTo>
                    <a:pt x="191" y="246"/>
                  </a:lnTo>
                  <a:lnTo>
                    <a:pt x="194" y="249"/>
                  </a:lnTo>
                  <a:lnTo>
                    <a:pt x="197" y="252"/>
                  </a:lnTo>
                  <a:lnTo>
                    <a:pt x="201" y="253"/>
                  </a:lnTo>
                  <a:lnTo>
                    <a:pt x="205" y="252"/>
                  </a:lnTo>
                  <a:lnTo>
                    <a:pt x="209" y="249"/>
                  </a:lnTo>
                  <a:lnTo>
                    <a:pt x="232" y="234"/>
                  </a:lnTo>
                  <a:lnTo>
                    <a:pt x="251" y="215"/>
                  </a:lnTo>
                  <a:lnTo>
                    <a:pt x="267" y="192"/>
                  </a:lnTo>
                  <a:lnTo>
                    <a:pt x="278" y="168"/>
                  </a:lnTo>
                  <a:lnTo>
                    <a:pt x="282" y="141"/>
                  </a:lnTo>
                  <a:lnTo>
                    <a:pt x="279" y="116"/>
                  </a:lnTo>
                  <a:lnTo>
                    <a:pt x="270" y="92"/>
                  </a:lnTo>
                  <a:lnTo>
                    <a:pt x="251" y="70"/>
                  </a:lnTo>
                  <a:lnTo>
                    <a:pt x="237" y="59"/>
                  </a:lnTo>
                  <a:lnTo>
                    <a:pt x="221" y="48"/>
                  </a:lnTo>
                  <a:lnTo>
                    <a:pt x="202" y="39"/>
                  </a:lnTo>
                  <a:lnTo>
                    <a:pt x="183" y="31"/>
                  </a:lnTo>
                  <a:lnTo>
                    <a:pt x="163" y="24"/>
                  </a:lnTo>
                  <a:lnTo>
                    <a:pt x="142" y="18"/>
                  </a:lnTo>
                  <a:lnTo>
                    <a:pt x="122" y="13"/>
                  </a:lnTo>
                  <a:lnTo>
                    <a:pt x="101" y="8"/>
                  </a:lnTo>
                  <a:lnTo>
                    <a:pt x="82" y="5"/>
                  </a:lnTo>
                  <a:lnTo>
                    <a:pt x="63" y="2"/>
                  </a:lnTo>
                  <a:lnTo>
                    <a:pt x="47" y="0"/>
                  </a:lnTo>
                  <a:lnTo>
                    <a:pt x="32" y="0"/>
                  </a:lnTo>
                  <a:lnTo>
                    <a:pt x="19" y="0"/>
                  </a:lnTo>
                  <a:lnTo>
                    <a:pt x="10" y="1"/>
                  </a:lnTo>
                  <a:lnTo>
                    <a:pt x="4" y="4"/>
                  </a:lnTo>
                  <a:lnTo>
                    <a:pt x="0" y="6"/>
                  </a:lnTo>
                  <a:lnTo>
                    <a:pt x="12" y="8"/>
                  </a:lnTo>
                  <a:lnTo>
                    <a:pt x="25" y="9"/>
                  </a:lnTo>
                  <a:lnTo>
                    <a:pt x="38" y="12"/>
                  </a:lnTo>
                  <a:lnTo>
                    <a:pt x="52" y="14"/>
                  </a:lnTo>
                  <a:lnTo>
                    <a:pt x="67" y="16"/>
                  </a:lnTo>
                  <a:lnTo>
                    <a:pt x="82" y="18"/>
                  </a:lnTo>
                  <a:lnTo>
                    <a:pt x="97" y="22"/>
                  </a:lnTo>
                  <a:lnTo>
                    <a:pt x="114" y="25"/>
                  </a:lnTo>
                  <a:lnTo>
                    <a:pt x="129" y="30"/>
                  </a:lnTo>
                  <a:lnTo>
                    <a:pt x="146" y="35"/>
                  </a:lnTo>
                  <a:lnTo>
                    <a:pt x="162" y="40"/>
                  </a:lnTo>
                  <a:lnTo>
                    <a:pt x="177" y="46"/>
                  </a:lnTo>
                  <a:lnTo>
                    <a:pt x="192" y="53"/>
                  </a:lnTo>
                  <a:lnTo>
                    <a:pt x="208" y="60"/>
                  </a:lnTo>
                  <a:lnTo>
                    <a:pt x="222" y="69"/>
                  </a:lnTo>
                  <a:lnTo>
                    <a:pt x="235" y="78"/>
                  </a:lnTo>
                  <a:close/>
                </a:path>
              </a:pathLst>
            </a:custGeom>
            <a:solidFill>
              <a:srgbClr val="000000"/>
            </a:solidFill>
            <a:ln w="9525">
              <a:solidFill>
                <a:schemeClr val="bg2"/>
              </a:solidFill>
              <a:round/>
              <a:headEnd/>
              <a:tailEnd/>
            </a:ln>
          </p:spPr>
          <p:txBody>
            <a:bodyPr/>
            <a:lstStyle/>
            <a:p>
              <a:endParaRPr lang="en-US"/>
            </a:p>
          </p:txBody>
        </p:sp>
        <p:sp>
          <p:nvSpPr>
            <p:cNvPr id="2197" name="Freeform 796"/>
            <p:cNvSpPr>
              <a:spLocks/>
            </p:cNvSpPr>
            <p:nvPr/>
          </p:nvSpPr>
          <p:spPr bwMode="auto">
            <a:xfrm>
              <a:off x="4290" y="3159"/>
              <a:ext cx="19" cy="39"/>
            </a:xfrm>
            <a:custGeom>
              <a:avLst/>
              <a:gdLst>
                <a:gd name="T0" fmla="*/ 0 w 115"/>
                <a:gd name="T1" fmla="*/ 128 h 236"/>
                <a:gd name="T2" fmla="*/ 0 w 115"/>
                <a:gd name="T3" fmla="*/ 148 h 236"/>
                <a:gd name="T4" fmla="*/ 5 w 115"/>
                <a:gd name="T5" fmla="*/ 166 h 236"/>
                <a:gd name="T6" fmla="*/ 13 w 115"/>
                <a:gd name="T7" fmla="*/ 184 h 236"/>
                <a:gd name="T8" fmla="*/ 24 w 115"/>
                <a:gd name="T9" fmla="*/ 198 h 236"/>
                <a:gd name="T10" fmla="*/ 39 w 115"/>
                <a:gd name="T11" fmla="*/ 211 h 236"/>
                <a:gd name="T12" fmla="*/ 55 w 115"/>
                <a:gd name="T13" fmla="*/ 223 h 236"/>
                <a:gd name="T14" fmla="*/ 74 w 115"/>
                <a:gd name="T15" fmla="*/ 231 h 236"/>
                <a:gd name="T16" fmla="*/ 92 w 115"/>
                <a:gd name="T17" fmla="*/ 235 h 236"/>
                <a:gd name="T18" fmla="*/ 98 w 115"/>
                <a:gd name="T19" fmla="*/ 236 h 236"/>
                <a:gd name="T20" fmla="*/ 104 w 115"/>
                <a:gd name="T21" fmla="*/ 234 h 236"/>
                <a:gd name="T22" fmla="*/ 109 w 115"/>
                <a:gd name="T23" fmla="*/ 231 h 236"/>
                <a:gd name="T24" fmla="*/ 111 w 115"/>
                <a:gd name="T25" fmla="*/ 226 h 236"/>
                <a:gd name="T26" fmla="*/ 111 w 115"/>
                <a:gd name="T27" fmla="*/ 220 h 236"/>
                <a:gd name="T28" fmla="*/ 110 w 115"/>
                <a:gd name="T29" fmla="*/ 215 h 236"/>
                <a:gd name="T30" fmla="*/ 107 w 115"/>
                <a:gd name="T31" fmla="*/ 210 h 236"/>
                <a:gd name="T32" fmla="*/ 101 w 115"/>
                <a:gd name="T33" fmla="*/ 208 h 236"/>
                <a:gd name="T34" fmla="*/ 82 w 115"/>
                <a:gd name="T35" fmla="*/ 201 h 236"/>
                <a:gd name="T36" fmla="*/ 64 w 115"/>
                <a:gd name="T37" fmla="*/ 192 h 236"/>
                <a:gd name="T38" fmla="*/ 50 w 115"/>
                <a:gd name="T39" fmla="*/ 179 h 236"/>
                <a:gd name="T40" fmla="*/ 40 w 115"/>
                <a:gd name="T41" fmla="*/ 165 h 236"/>
                <a:gd name="T42" fmla="*/ 33 w 115"/>
                <a:gd name="T43" fmla="*/ 148 h 236"/>
                <a:gd name="T44" fmla="*/ 29 w 115"/>
                <a:gd name="T45" fmla="*/ 130 h 236"/>
                <a:gd name="T46" fmla="*/ 29 w 115"/>
                <a:gd name="T47" fmla="*/ 110 h 236"/>
                <a:gd name="T48" fmla="*/ 35 w 115"/>
                <a:gd name="T49" fmla="*/ 89 h 236"/>
                <a:gd name="T50" fmla="*/ 43 w 115"/>
                <a:gd name="T51" fmla="*/ 74 h 236"/>
                <a:gd name="T52" fmla="*/ 56 w 115"/>
                <a:gd name="T53" fmla="*/ 60 h 236"/>
                <a:gd name="T54" fmla="*/ 70 w 115"/>
                <a:gd name="T55" fmla="*/ 46 h 236"/>
                <a:gd name="T56" fmla="*/ 85 w 115"/>
                <a:gd name="T57" fmla="*/ 33 h 236"/>
                <a:gd name="T58" fmla="*/ 98 w 115"/>
                <a:gd name="T59" fmla="*/ 23 h 236"/>
                <a:gd name="T60" fmla="*/ 109 w 115"/>
                <a:gd name="T61" fmla="*/ 12 h 236"/>
                <a:gd name="T62" fmla="*/ 115 w 115"/>
                <a:gd name="T63" fmla="*/ 6 h 236"/>
                <a:gd name="T64" fmla="*/ 115 w 115"/>
                <a:gd name="T65" fmla="*/ 0 h 236"/>
                <a:gd name="T66" fmla="*/ 102 w 115"/>
                <a:gd name="T67" fmla="*/ 4 h 236"/>
                <a:gd name="T68" fmla="*/ 85 w 115"/>
                <a:gd name="T69" fmla="*/ 12 h 236"/>
                <a:gd name="T70" fmla="*/ 68 w 115"/>
                <a:gd name="T71" fmla="*/ 26 h 236"/>
                <a:gd name="T72" fmla="*/ 49 w 115"/>
                <a:gd name="T73" fmla="*/ 42 h 236"/>
                <a:gd name="T74" fmla="*/ 32 w 115"/>
                <a:gd name="T75" fmla="*/ 61 h 236"/>
                <a:gd name="T76" fmla="*/ 17 w 115"/>
                <a:gd name="T77" fmla="*/ 82 h 236"/>
                <a:gd name="T78" fmla="*/ 6 w 115"/>
                <a:gd name="T79" fmla="*/ 105 h 236"/>
                <a:gd name="T80" fmla="*/ 0 w 115"/>
                <a:gd name="T81" fmla="*/ 128 h 2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15"/>
                <a:gd name="T124" fmla="*/ 0 h 236"/>
                <a:gd name="T125" fmla="*/ 115 w 115"/>
                <a:gd name="T126" fmla="*/ 236 h 2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15" h="236">
                  <a:moveTo>
                    <a:pt x="0" y="128"/>
                  </a:moveTo>
                  <a:lnTo>
                    <a:pt x="0" y="148"/>
                  </a:lnTo>
                  <a:lnTo>
                    <a:pt x="5" y="166"/>
                  </a:lnTo>
                  <a:lnTo>
                    <a:pt x="13" y="184"/>
                  </a:lnTo>
                  <a:lnTo>
                    <a:pt x="24" y="198"/>
                  </a:lnTo>
                  <a:lnTo>
                    <a:pt x="39" y="211"/>
                  </a:lnTo>
                  <a:lnTo>
                    <a:pt x="55" y="223"/>
                  </a:lnTo>
                  <a:lnTo>
                    <a:pt x="74" y="231"/>
                  </a:lnTo>
                  <a:lnTo>
                    <a:pt x="92" y="235"/>
                  </a:lnTo>
                  <a:lnTo>
                    <a:pt x="98" y="236"/>
                  </a:lnTo>
                  <a:lnTo>
                    <a:pt x="104" y="234"/>
                  </a:lnTo>
                  <a:lnTo>
                    <a:pt x="109" y="231"/>
                  </a:lnTo>
                  <a:lnTo>
                    <a:pt x="111" y="226"/>
                  </a:lnTo>
                  <a:lnTo>
                    <a:pt x="111" y="220"/>
                  </a:lnTo>
                  <a:lnTo>
                    <a:pt x="110" y="215"/>
                  </a:lnTo>
                  <a:lnTo>
                    <a:pt x="107" y="210"/>
                  </a:lnTo>
                  <a:lnTo>
                    <a:pt x="101" y="208"/>
                  </a:lnTo>
                  <a:lnTo>
                    <a:pt x="82" y="201"/>
                  </a:lnTo>
                  <a:lnTo>
                    <a:pt x="64" y="192"/>
                  </a:lnTo>
                  <a:lnTo>
                    <a:pt x="50" y="179"/>
                  </a:lnTo>
                  <a:lnTo>
                    <a:pt x="40" y="165"/>
                  </a:lnTo>
                  <a:lnTo>
                    <a:pt x="33" y="148"/>
                  </a:lnTo>
                  <a:lnTo>
                    <a:pt x="29" y="130"/>
                  </a:lnTo>
                  <a:lnTo>
                    <a:pt x="29" y="110"/>
                  </a:lnTo>
                  <a:lnTo>
                    <a:pt x="35" y="89"/>
                  </a:lnTo>
                  <a:lnTo>
                    <a:pt x="43" y="74"/>
                  </a:lnTo>
                  <a:lnTo>
                    <a:pt x="56" y="60"/>
                  </a:lnTo>
                  <a:lnTo>
                    <a:pt x="70" y="46"/>
                  </a:lnTo>
                  <a:lnTo>
                    <a:pt x="85" y="33"/>
                  </a:lnTo>
                  <a:lnTo>
                    <a:pt x="98" y="23"/>
                  </a:lnTo>
                  <a:lnTo>
                    <a:pt x="109" y="12"/>
                  </a:lnTo>
                  <a:lnTo>
                    <a:pt x="115" y="6"/>
                  </a:lnTo>
                  <a:lnTo>
                    <a:pt x="115" y="0"/>
                  </a:lnTo>
                  <a:lnTo>
                    <a:pt x="102" y="4"/>
                  </a:lnTo>
                  <a:lnTo>
                    <a:pt x="85" y="12"/>
                  </a:lnTo>
                  <a:lnTo>
                    <a:pt x="68" y="26"/>
                  </a:lnTo>
                  <a:lnTo>
                    <a:pt x="49" y="42"/>
                  </a:lnTo>
                  <a:lnTo>
                    <a:pt x="32" y="61"/>
                  </a:lnTo>
                  <a:lnTo>
                    <a:pt x="17" y="82"/>
                  </a:lnTo>
                  <a:lnTo>
                    <a:pt x="6" y="105"/>
                  </a:lnTo>
                  <a:lnTo>
                    <a:pt x="0" y="128"/>
                  </a:lnTo>
                  <a:close/>
                </a:path>
              </a:pathLst>
            </a:custGeom>
            <a:solidFill>
              <a:srgbClr val="000000"/>
            </a:solidFill>
            <a:ln w="9525">
              <a:solidFill>
                <a:schemeClr val="bg2"/>
              </a:solidFill>
              <a:round/>
              <a:headEnd/>
              <a:tailEnd/>
            </a:ln>
          </p:spPr>
          <p:txBody>
            <a:bodyPr/>
            <a:lstStyle/>
            <a:p>
              <a:endParaRPr lang="en-US"/>
            </a:p>
          </p:txBody>
        </p:sp>
        <p:sp>
          <p:nvSpPr>
            <p:cNvPr id="2198" name="Freeform 797"/>
            <p:cNvSpPr>
              <a:spLocks/>
            </p:cNvSpPr>
            <p:nvPr/>
          </p:nvSpPr>
          <p:spPr bwMode="auto">
            <a:xfrm>
              <a:off x="4423" y="3133"/>
              <a:ext cx="41" cy="52"/>
            </a:xfrm>
            <a:custGeom>
              <a:avLst/>
              <a:gdLst>
                <a:gd name="T0" fmla="*/ 208 w 245"/>
                <a:gd name="T1" fmla="*/ 124 h 310"/>
                <a:gd name="T2" fmla="*/ 220 w 245"/>
                <a:gd name="T3" fmla="*/ 144 h 310"/>
                <a:gd name="T4" fmla="*/ 226 w 245"/>
                <a:gd name="T5" fmla="*/ 164 h 310"/>
                <a:gd name="T6" fmla="*/ 222 w 245"/>
                <a:gd name="T7" fmla="*/ 187 h 310"/>
                <a:gd name="T8" fmla="*/ 208 w 245"/>
                <a:gd name="T9" fmla="*/ 209 h 310"/>
                <a:gd name="T10" fmla="*/ 188 w 245"/>
                <a:gd name="T11" fmla="*/ 229 h 310"/>
                <a:gd name="T12" fmla="*/ 166 w 245"/>
                <a:gd name="T13" fmla="*/ 246 h 310"/>
                <a:gd name="T14" fmla="*/ 142 w 245"/>
                <a:gd name="T15" fmla="*/ 264 h 310"/>
                <a:gd name="T16" fmla="*/ 128 w 245"/>
                <a:gd name="T17" fmla="*/ 278 h 310"/>
                <a:gd name="T18" fmla="*/ 124 w 245"/>
                <a:gd name="T19" fmla="*/ 287 h 310"/>
                <a:gd name="T20" fmla="*/ 120 w 245"/>
                <a:gd name="T21" fmla="*/ 296 h 310"/>
                <a:gd name="T22" fmla="*/ 122 w 245"/>
                <a:gd name="T23" fmla="*/ 306 h 310"/>
                <a:gd name="T24" fmla="*/ 131 w 245"/>
                <a:gd name="T25" fmla="*/ 310 h 310"/>
                <a:gd name="T26" fmla="*/ 139 w 245"/>
                <a:gd name="T27" fmla="*/ 309 h 310"/>
                <a:gd name="T28" fmla="*/ 154 w 245"/>
                <a:gd name="T29" fmla="*/ 292 h 310"/>
                <a:gd name="T30" fmla="*/ 180 w 245"/>
                <a:gd name="T31" fmla="*/ 269 h 310"/>
                <a:gd name="T32" fmla="*/ 207 w 245"/>
                <a:gd name="T33" fmla="*/ 246 h 310"/>
                <a:gd name="T34" fmla="*/ 230 w 245"/>
                <a:gd name="T35" fmla="*/ 219 h 310"/>
                <a:gd name="T36" fmla="*/ 244 w 245"/>
                <a:gd name="T37" fmla="*/ 186 h 310"/>
                <a:gd name="T38" fmla="*/ 243 w 245"/>
                <a:gd name="T39" fmla="*/ 152 h 310"/>
                <a:gd name="T40" fmla="*/ 228 w 245"/>
                <a:gd name="T41" fmla="*/ 119 h 310"/>
                <a:gd name="T42" fmla="*/ 203 w 245"/>
                <a:gd name="T43" fmla="*/ 93 h 310"/>
                <a:gd name="T44" fmla="*/ 176 w 245"/>
                <a:gd name="T45" fmla="*/ 76 h 310"/>
                <a:gd name="T46" fmla="*/ 151 w 245"/>
                <a:gd name="T47" fmla="*/ 61 h 310"/>
                <a:gd name="T48" fmla="*/ 122 w 245"/>
                <a:gd name="T49" fmla="*/ 46 h 310"/>
                <a:gd name="T50" fmla="*/ 93 w 245"/>
                <a:gd name="T51" fmla="*/ 31 h 310"/>
                <a:gd name="T52" fmla="*/ 66 w 245"/>
                <a:gd name="T53" fmla="*/ 18 h 310"/>
                <a:gd name="T54" fmla="*/ 40 w 245"/>
                <a:gd name="T55" fmla="*/ 8 h 310"/>
                <a:gd name="T56" fmla="*/ 20 w 245"/>
                <a:gd name="T57" fmla="*/ 1 h 310"/>
                <a:gd name="T58" fmla="*/ 5 w 245"/>
                <a:gd name="T59" fmla="*/ 0 h 310"/>
                <a:gd name="T60" fmla="*/ 11 w 245"/>
                <a:gd name="T61" fmla="*/ 8 h 310"/>
                <a:gd name="T62" fmla="*/ 36 w 245"/>
                <a:gd name="T63" fmla="*/ 20 h 310"/>
                <a:gd name="T64" fmla="*/ 60 w 245"/>
                <a:gd name="T65" fmla="*/ 31 h 310"/>
                <a:gd name="T66" fmla="*/ 86 w 245"/>
                <a:gd name="T67" fmla="*/ 44 h 310"/>
                <a:gd name="T68" fmla="*/ 113 w 245"/>
                <a:gd name="T69" fmla="*/ 57 h 310"/>
                <a:gd name="T70" fmla="*/ 139 w 245"/>
                <a:gd name="T71" fmla="*/ 71 h 310"/>
                <a:gd name="T72" fmla="*/ 165 w 245"/>
                <a:gd name="T73" fmla="*/ 88 h 310"/>
                <a:gd name="T74" fmla="*/ 188 w 245"/>
                <a:gd name="T75" fmla="*/ 106 h 31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45"/>
                <a:gd name="T115" fmla="*/ 0 h 310"/>
                <a:gd name="T116" fmla="*/ 245 w 245"/>
                <a:gd name="T117" fmla="*/ 310 h 310"/>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45" h="310">
                  <a:moveTo>
                    <a:pt x="200" y="116"/>
                  </a:moveTo>
                  <a:lnTo>
                    <a:pt x="208" y="124"/>
                  </a:lnTo>
                  <a:lnTo>
                    <a:pt x="214" y="133"/>
                  </a:lnTo>
                  <a:lnTo>
                    <a:pt x="220" y="144"/>
                  </a:lnTo>
                  <a:lnTo>
                    <a:pt x="223" y="154"/>
                  </a:lnTo>
                  <a:lnTo>
                    <a:pt x="226" y="164"/>
                  </a:lnTo>
                  <a:lnTo>
                    <a:pt x="224" y="176"/>
                  </a:lnTo>
                  <a:lnTo>
                    <a:pt x="222" y="187"/>
                  </a:lnTo>
                  <a:lnTo>
                    <a:pt x="216" y="198"/>
                  </a:lnTo>
                  <a:lnTo>
                    <a:pt x="208" y="209"/>
                  </a:lnTo>
                  <a:lnTo>
                    <a:pt x="199" y="219"/>
                  </a:lnTo>
                  <a:lnTo>
                    <a:pt x="188" y="229"/>
                  </a:lnTo>
                  <a:lnTo>
                    <a:pt x="177" y="238"/>
                  </a:lnTo>
                  <a:lnTo>
                    <a:pt x="166" y="246"/>
                  </a:lnTo>
                  <a:lnTo>
                    <a:pt x="154" y="255"/>
                  </a:lnTo>
                  <a:lnTo>
                    <a:pt x="142" y="264"/>
                  </a:lnTo>
                  <a:lnTo>
                    <a:pt x="132" y="275"/>
                  </a:lnTo>
                  <a:lnTo>
                    <a:pt x="128" y="278"/>
                  </a:lnTo>
                  <a:lnTo>
                    <a:pt x="126" y="283"/>
                  </a:lnTo>
                  <a:lnTo>
                    <a:pt x="124" y="287"/>
                  </a:lnTo>
                  <a:lnTo>
                    <a:pt x="121" y="292"/>
                  </a:lnTo>
                  <a:lnTo>
                    <a:pt x="120" y="296"/>
                  </a:lnTo>
                  <a:lnTo>
                    <a:pt x="120" y="301"/>
                  </a:lnTo>
                  <a:lnTo>
                    <a:pt x="122" y="306"/>
                  </a:lnTo>
                  <a:lnTo>
                    <a:pt x="126" y="309"/>
                  </a:lnTo>
                  <a:lnTo>
                    <a:pt x="131" y="310"/>
                  </a:lnTo>
                  <a:lnTo>
                    <a:pt x="135" y="310"/>
                  </a:lnTo>
                  <a:lnTo>
                    <a:pt x="139" y="309"/>
                  </a:lnTo>
                  <a:lnTo>
                    <a:pt x="142" y="306"/>
                  </a:lnTo>
                  <a:lnTo>
                    <a:pt x="154" y="292"/>
                  </a:lnTo>
                  <a:lnTo>
                    <a:pt x="167" y="280"/>
                  </a:lnTo>
                  <a:lnTo>
                    <a:pt x="180" y="269"/>
                  </a:lnTo>
                  <a:lnTo>
                    <a:pt x="194" y="257"/>
                  </a:lnTo>
                  <a:lnTo>
                    <a:pt x="207" y="246"/>
                  </a:lnTo>
                  <a:lnTo>
                    <a:pt x="220" y="233"/>
                  </a:lnTo>
                  <a:lnTo>
                    <a:pt x="230" y="219"/>
                  </a:lnTo>
                  <a:lnTo>
                    <a:pt x="238" y="204"/>
                  </a:lnTo>
                  <a:lnTo>
                    <a:pt x="244" y="186"/>
                  </a:lnTo>
                  <a:lnTo>
                    <a:pt x="245" y="169"/>
                  </a:lnTo>
                  <a:lnTo>
                    <a:pt x="243" y="152"/>
                  </a:lnTo>
                  <a:lnTo>
                    <a:pt x="237" y="134"/>
                  </a:lnTo>
                  <a:lnTo>
                    <a:pt x="228" y="119"/>
                  </a:lnTo>
                  <a:lnTo>
                    <a:pt x="217" y="105"/>
                  </a:lnTo>
                  <a:lnTo>
                    <a:pt x="203" y="93"/>
                  </a:lnTo>
                  <a:lnTo>
                    <a:pt x="188" y="83"/>
                  </a:lnTo>
                  <a:lnTo>
                    <a:pt x="176" y="76"/>
                  </a:lnTo>
                  <a:lnTo>
                    <a:pt x="163" y="69"/>
                  </a:lnTo>
                  <a:lnTo>
                    <a:pt x="151" y="61"/>
                  </a:lnTo>
                  <a:lnTo>
                    <a:pt x="136" y="54"/>
                  </a:lnTo>
                  <a:lnTo>
                    <a:pt x="122" y="46"/>
                  </a:lnTo>
                  <a:lnTo>
                    <a:pt x="107" y="39"/>
                  </a:lnTo>
                  <a:lnTo>
                    <a:pt x="93" y="31"/>
                  </a:lnTo>
                  <a:lnTo>
                    <a:pt x="79" y="24"/>
                  </a:lnTo>
                  <a:lnTo>
                    <a:pt x="66" y="18"/>
                  </a:lnTo>
                  <a:lnTo>
                    <a:pt x="53" y="13"/>
                  </a:lnTo>
                  <a:lnTo>
                    <a:pt x="40" y="8"/>
                  </a:lnTo>
                  <a:lnTo>
                    <a:pt x="30" y="5"/>
                  </a:lnTo>
                  <a:lnTo>
                    <a:pt x="20" y="1"/>
                  </a:lnTo>
                  <a:lnTo>
                    <a:pt x="12" y="0"/>
                  </a:lnTo>
                  <a:lnTo>
                    <a:pt x="5" y="0"/>
                  </a:lnTo>
                  <a:lnTo>
                    <a:pt x="0" y="2"/>
                  </a:lnTo>
                  <a:lnTo>
                    <a:pt x="11" y="8"/>
                  </a:lnTo>
                  <a:lnTo>
                    <a:pt x="23" y="14"/>
                  </a:lnTo>
                  <a:lnTo>
                    <a:pt x="36" y="20"/>
                  </a:lnTo>
                  <a:lnTo>
                    <a:pt x="47" y="25"/>
                  </a:lnTo>
                  <a:lnTo>
                    <a:pt x="60" y="31"/>
                  </a:lnTo>
                  <a:lnTo>
                    <a:pt x="73" y="37"/>
                  </a:lnTo>
                  <a:lnTo>
                    <a:pt x="86" y="44"/>
                  </a:lnTo>
                  <a:lnTo>
                    <a:pt x="99" y="51"/>
                  </a:lnTo>
                  <a:lnTo>
                    <a:pt x="113" y="57"/>
                  </a:lnTo>
                  <a:lnTo>
                    <a:pt x="126" y="64"/>
                  </a:lnTo>
                  <a:lnTo>
                    <a:pt x="139" y="71"/>
                  </a:lnTo>
                  <a:lnTo>
                    <a:pt x="152" y="79"/>
                  </a:lnTo>
                  <a:lnTo>
                    <a:pt x="165" y="88"/>
                  </a:lnTo>
                  <a:lnTo>
                    <a:pt x="176" y="96"/>
                  </a:lnTo>
                  <a:lnTo>
                    <a:pt x="188" y="106"/>
                  </a:lnTo>
                  <a:lnTo>
                    <a:pt x="200" y="116"/>
                  </a:lnTo>
                  <a:close/>
                </a:path>
              </a:pathLst>
            </a:custGeom>
            <a:solidFill>
              <a:srgbClr val="000000"/>
            </a:solidFill>
            <a:ln w="9525">
              <a:solidFill>
                <a:schemeClr val="bg2"/>
              </a:solidFill>
              <a:round/>
              <a:headEnd/>
              <a:tailEnd/>
            </a:ln>
          </p:spPr>
          <p:txBody>
            <a:bodyPr/>
            <a:lstStyle/>
            <a:p>
              <a:endParaRPr lang="en-US"/>
            </a:p>
          </p:txBody>
        </p:sp>
        <p:sp>
          <p:nvSpPr>
            <p:cNvPr id="2199" name="Freeform 798"/>
            <p:cNvSpPr>
              <a:spLocks/>
            </p:cNvSpPr>
            <p:nvPr/>
          </p:nvSpPr>
          <p:spPr bwMode="auto">
            <a:xfrm>
              <a:off x="4338" y="3209"/>
              <a:ext cx="125" cy="175"/>
            </a:xfrm>
            <a:custGeom>
              <a:avLst/>
              <a:gdLst>
                <a:gd name="T0" fmla="*/ 0 w 125"/>
                <a:gd name="T1" fmla="*/ 175 h 175"/>
                <a:gd name="T2" fmla="*/ 0 w 125"/>
                <a:gd name="T3" fmla="*/ 144 h 175"/>
                <a:gd name="T4" fmla="*/ 11 w 125"/>
                <a:gd name="T5" fmla="*/ 144 h 175"/>
                <a:gd name="T6" fmla="*/ 11 w 125"/>
                <a:gd name="T7" fmla="*/ 118 h 175"/>
                <a:gd name="T8" fmla="*/ 23 w 125"/>
                <a:gd name="T9" fmla="*/ 114 h 175"/>
                <a:gd name="T10" fmla="*/ 20 w 125"/>
                <a:gd name="T11" fmla="*/ 88 h 175"/>
                <a:gd name="T12" fmla="*/ 30 w 125"/>
                <a:gd name="T13" fmla="*/ 84 h 175"/>
                <a:gd name="T14" fmla="*/ 30 w 125"/>
                <a:gd name="T15" fmla="*/ 58 h 175"/>
                <a:gd name="T16" fmla="*/ 39 w 125"/>
                <a:gd name="T17" fmla="*/ 54 h 175"/>
                <a:gd name="T18" fmla="*/ 39 w 125"/>
                <a:gd name="T19" fmla="*/ 28 h 175"/>
                <a:gd name="T20" fmla="*/ 48 w 125"/>
                <a:gd name="T21" fmla="*/ 28 h 175"/>
                <a:gd name="T22" fmla="*/ 56 w 125"/>
                <a:gd name="T23" fmla="*/ 0 h 175"/>
                <a:gd name="T24" fmla="*/ 80 w 125"/>
                <a:gd name="T25" fmla="*/ 0 h 175"/>
                <a:gd name="T26" fmla="*/ 81 w 125"/>
                <a:gd name="T27" fmla="*/ 25 h 175"/>
                <a:gd name="T28" fmla="*/ 92 w 125"/>
                <a:gd name="T29" fmla="*/ 24 h 175"/>
                <a:gd name="T30" fmla="*/ 93 w 125"/>
                <a:gd name="T31" fmla="*/ 49 h 175"/>
                <a:gd name="T32" fmla="*/ 102 w 125"/>
                <a:gd name="T33" fmla="*/ 54 h 175"/>
                <a:gd name="T34" fmla="*/ 99 w 125"/>
                <a:gd name="T35" fmla="*/ 81 h 175"/>
                <a:gd name="T36" fmla="*/ 114 w 125"/>
                <a:gd name="T37" fmla="*/ 82 h 175"/>
                <a:gd name="T38" fmla="*/ 107 w 125"/>
                <a:gd name="T39" fmla="*/ 81 h 175"/>
                <a:gd name="T40" fmla="*/ 108 w 125"/>
                <a:gd name="T41" fmla="*/ 114 h 175"/>
                <a:gd name="T42" fmla="*/ 117 w 125"/>
                <a:gd name="T43" fmla="*/ 117 h 175"/>
                <a:gd name="T44" fmla="*/ 122 w 125"/>
                <a:gd name="T45" fmla="*/ 142 h 175"/>
                <a:gd name="T46" fmla="*/ 125 w 125"/>
                <a:gd name="T47" fmla="*/ 175 h 175"/>
                <a:gd name="T48" fmla="*/ 0 w 125"/>
                <a:gd name="T49" fmla="*/ 175 h 17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25"/>
                <a:gd name="T76" fmla="*/ 0 h 175"/>
                <a:gd name="T77" fmla="*/ 125 w 125"/>
                <a:gd name="T78" fmla="*/ 175 h 17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25" h="175">
                  <a:moveTo>
                    <a:pt x="0" y="175"/>
                  </a:moveTo>
                  <a:lnTo>
                    <a:pt x="0" y="144"/>
                  </a:lnTo>
                  <a:lnTo>
                    <a:pt x="11" y="144"/>
                  </a:lnTo>
                  <a:lnTo>
                    <a:pt x="11" y="118"/>
                  </a:lnTo>
                  <a:lnTo>
                    <a:pt x="23" y="114"/>
                  </a:lnTo>
                  <a:lnTo>
                    <a:pt x="20" y="88"/>
                  </a:lnTo>
                  <a:lnTo>
                    <a:pt x="30" y="84"/>
                  </a:lnTo>
                  <a:lnTo>
                    <a:pt x="30" y="58"/>
                  </a:lnTo>
                  <a:lnTo>
                    <a:pt x="39" y="54"/>
                  </a:lnTo>
                  <a:lnTo>
                    <a:pt x="39" y="28"/>
                  </a:lnTo>
                  <a:lnTo>
                    <a:pt x="48" y="28"/>
                  </a:lnTo>
                  <a:lnTo>
                    <a:pt x="56" y="0"/>
                  </a:lnTo>
                  <a:lnTo>
                    <a:pt x="80" y="0"/>
                  </a:lnTo>
                  <a:lnTo>
                    <a:pt x="81" y="25"/>
                  </a:lnTo>
                  <a:lnTo>
                    <a:pt x="92" y="24"/>
                  </a:lnTo>
                  <a:lnTo>
                    <a:pt x="93" y="49"/>
                  </a:lnTo>
                  <a:lnTo>
                    <a:pt x="102" y="54"/>
                  </a:lnTo>
                  <a:lnTo>
                    <a:pt x="99" y="81"/>
                  </a:lnTo>
                  <a:lnTo>
                    <a:pt x="114" y="82"/>
                  </a:lnTo>
                  <a:lnTo>
                    <a:pt x="107" y="81"/>
                  </a:lnTo>
                  <a:lnTo>
                    <a:pt x="108" y="114"/>
                  </a:lnTo>
                  <a:lnTo>
                    <a:pt x="117" y="117"/>
                  </a:lnTo>
                  <a:lnTo>
                    <a:pt x="122" y="142"/>
                  </a:lnTo>
                  <a:lnTo>
                    <a:pt x="125" y="175"/>
                  </a:lnTo>
                  <a:lnTo>
                    <a:pt x="0" y="175"/>
                  </a:lnTo>
                  <a:close/>
                </a:path>
              </a:pathLst>
            </a:custGeom>
            <a:solidFill>
              <a:srgbClr val="DDDDDD"/>
            </a:solidFill>
            <a:ln w="9525">
              <a:solidFill>
                <a:schemeClr val="bg2"/>
              </a:solidFill>
              <a:round/>
              <a:headEnd/>
              <a:tailEnd/>
            </a:ln>
          </p:spPr>
          <p:txBody>
            <a:bodyPr/>
            <a:lstStyle/>
            <a:p>
              <a:endParaRPr lang="en-US"/>
            </a:p>
          </p:txBody>
        </p:sp>
      </p:grpSp>
      <p:grpSp>
        <p:nvGrpSpPr>
          <p:cNvPr id="2380" name="Group 799"/>
          <p:cNvGrpSpPr>
            <a:grpSpLocks/>
          </p:cNvGrpSpPr>
          <p:nvPr/>
        </p:nvGrpSpPr>
        <p:grpSpPr bwMode="auto">
          <a:xfrm>
            <a:off x="609600" y="2157413"/>
            <a:ext cx="3340100" cy="3265487"/>
            <a:chOff x="2865" y="1307"/>
            <a:chExt cx="2104" cy="2057"/>
          </a:xfrm>
        </p:grpSpPr>
        <p:sp>
          <p:nvSpPr>
            <p:cNvPr id="2178" name="Line 800"/>
            <p:cNvSpPr>
              <a:spLocks noChangeShapeType="1"/>
            </p:cNvSpPr>
            <p:nvPr/>
          </p:nvSpPr>
          <p:spPr bwMode="auto">
            <a:xfrm>
              <a:off x="4092" y="1307"/>
              <a:ext cx="877" cy="1762"/>
            </a:xfrm>
            <a:prstGeom prst="line">
              <a:avLst/>
            </a:prstGeom>
            <a:noFill/>
            <a:ln w="76200">
              <a:solidFill>
                <a:srgbClr val="FF3300"/>
              </a:solidFill>
              <a:round/>
              <a:headEnd type="triangle" w="med" len="med"/>
              <a:tailEnd type="triangle" w="med" len="med"/>
            </a:ln>
          </p:spPr>
          <p:txBody>
            <a:bodyPr/>
            <a:lstStyle/>
            <a:p>
              <a:endParaRPr lang="en-US"/>
            </a:p>
          </p:txBody>
        </p:sp>
        <p:sp>
          <p:nvSpPr>
            <p:cNvPr id="2179" name="Line 801"/>
            <p:cNvSpPr>
              <a:spLocks noChangeShapeType="1"/>
            </p:cNvSpPr>
            <p:nvPr/>
          </p:nvSpPr>
          <p:spPr bwMode="auto">
            <a:xfrm>
              <a:off x="3466" y="2211"/>
              <a:ext cx="1487" cy="1014"/>
            </a:xfrm>
            <a:prstGeom prst="line">
              <a:avLst/>
            </a:prstGeom>
            <a:noFill/>
            <a:ln w="76200">
              <a:solidFill>
                <a:srgbClr val="FF3300"/>
              </a:solidFill>
              <a:round/>
              <a:headEnd type="triangle" w="med" len="med"/>
              <a:tailEnd type="triangle" w="med" len="med"/>
            </a:ln>
          </p:spPr>
          <p:txBody>
            <a:bodyPr/>
            <a:lstStyle/>
            <a:p>
              <a:endParaRPr lang="en-US"/>
            </a:p>
          </p:txBody>
        </p:sp>
        <p:sp>
          <p:nvSpPr>
            <p:cNvPr id="2180" name="Line 802"/>
            <p:cNvSpPr>
              <a:spLocks noChangeShapeType="1"/>
            </p:cNvSpPr>
            <p:nvPr/>
          </p:nvSpPr>
          <p:spPr bwMode="auto">
            <a:xfrm>
              <a:off x="3657" y="3158"/>
              <a:ext cx="1014" cy="206"/>
            </a:xfrm>
            <a:prstGeom prst="line">
              <a:avLst/>
            </a:prstGeom>
            <a:noFill/>
            <a:ln w="76200">
              <a:solidFill>
                <a:srgbClr val="FF3300"/>
              </a:solidFill>
              <a:round/>
              <a:headEnd type="triangle" w="med" len="med"/>
              <a:tailEnd type="triangle" w="med" len="med"/>
            </a:ln>
          </p:spPr>
          <p:txBody>
            <a:bodyPr/>
            <a:lstStyle/>
            <a:p>
              <a:endParaRPr lang="en-US"/>
            </a:p>
          </p:txBody>
        </p:sp>
        <p:sp>
          <p:nvSpPr>
            <p:cNvPr id="2181" name="Text Box 803"/>
            <p:cNvSpPr txBox="1">
              <a:spLocks noChangeArrowheads="1"/>
            </p:cNvSpPr>
            <p:nvPr/>
          </p:nvSpPr>
          <p:spPr bwMode="auto">
            <a:xfrm>
              <a:off x="2865" y="2510"/>
              <a:ext cx="1102" cy="250"/>
            </a:xfrm>
            <a:prstGeom prst="rect">
              <a:avLst/>
            </a:prstGeom>
            <a:noFill/>
            <a:ln w="9525">
              <a:noFill/>
              <a:miter lim="800000"/>
              <a:headEnd/>
              <a:tailEnd/>
            </a:ln>
          </p:spPr>
          <p:txBody>
            <a:bodyPr wrap="none">
              <a:spAutoFit/>
            </a:bodyPr>
            <a:lstStyle/>
            <a:p>
              <a:pPr>
                <a:spcBef>
                  <a:spcPct val="0"/>
                </a:spcBef>
                <a:buClrTx/>
                <a:buSzTx/>
                <a:buFontTx/>
                <a:buNone/>
              </a:pPr>
              <a:r>
                <a:rPr lang="en-US" sz="2000">
                  <a:solidFill>
                    <a:srgbClr val="FF3300"/>
                  </a:solidFill>
                </a:rPr>
                <a:t>client/server</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8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Google Data Centers</a:t>
            </a:r>
          </a:p>
        </p:txBody>
      </p:sp>
      <p:sp>
        <p:nvSpPr>
          <p:cNvPr id="3" name="Content Placeholder 2"/>
          <p:cNvSpPr>
            <a:spLocks noGrp="1"/>
          </p:cNvSpPr>
          <p:nvPr>
            <p:ph idx="1"/>
          </p:nvPr>
        </p:nvSpPr>
        <p:spPr>
          <a:xfrm>
            <a:off x="685800" y="1752600"/>
            <a:ext cx="7772400" cy="4114800"/>
          </a:xfrm>
        </p:spPr>
        <p:txBody>
          <a:bodyPr/>
          <a:lstStyle/>
          <a:p>
            <a:r>
              <a:rPr lang="en-US" dirty="0"/>
              <a:t>Estimated cost of data center: $600M</a:t>
            </a:r>
          </a:p>
          <a:p>
            <a:r>
              <a:rPr lang="en-US" dirty="0"/>
              <a:t>Google spent $2.4B in 2007 on new data centers</a:t>
            </a:r>
          </a:p>
          <a:p>
            <a:r>
              <a:rPr lang="en-US" dirty="0"/>
              <a:t>Each data center uses 50-100 megawatts of power</a:t>
            </a:r>
          </a:p>
          <a:p>
            <a:pPr>
              <a:buNone/>
            </a:pPr>
            <a:endParaRPr lang="en-US" dirty="0"/>
          </a:p>
        </p:txBody>
      </p:sp>
      <p:pic>
        <p:nvPicPr>
          <p:cNvPr id="4" name="Picture 2" descr="Google's data center in Oregon"/>
          <p:cNvPicPr>
            <a:picLocks noChangeAspect="1" noChangeArrowheads="1"/>
          </p:cNvPicPr>
          <p:nvPr/>
        </p:nvPicPr>
        <p:blipFill>
          <a:blip r:embed="rId3" cstate="print"/>
          <a:srcRect/>
          <a:stretch>
            <a:fillRect/>
          </a:stretch>
        </p:blipFill>
        <p:spPr bwMode="auto">
          <a:xfrm>
            <a:off x="714348" y="3071810"/>
            <a:ext cx="7458559" cy="2933701"/>
          </a:xfrm>
          <a:prstGeom prst="rect">
            <a:avLst/>
          </a:prstGeom>
          <a:noFill/>
        </p:spPr>
      </p:pic>
      <p:sp>
        <p:nvSpPr>
          <p:cNvPr id="5" name="Slide Number Placeholder 6"/>
          <p:cNvSpPr>
            <a:spLocks noGrp="1"/>
          </p:cNvSpPr>
          <p:nvPr>
            <p:ph type="sldNum" sz="quarter" idx="4294967295"/>
          </p:nvPr>
        </p:nvSpPr>
        <p:spPr>
          <a:xfrm>
            <a:off x="8305800" y="6400800"/>
            <a:ext cx="457200" cy="457200"/>
          </a:xfrm>
          <a:prstGeom prst="rect">
            <a:avLst/>
          </a:prstGeom>
          <a:noFill/>
        </p:spPr>
        <p:txBody>
          <a:bodyPr/>
          <a:lstStyle/>
          <a:p>
            <a:fld id="{4ADD69CC-B862-41EA-B18E-058BDE7CE016}" type="slidenum">
              <a:rPr lang="en-US"/>
              <a:pPr/>
              <a:t>33</a:t>
            </a:fld>
            <a:endParaRPr lang="en-US" dirty="0"/>
          </a:p>
        </p:txBody>
      </p:sp>
      <p:sp>
        <p:nvSpPr>
          <p:cNvPr id="6" name="Footer Placeholder 4"/>
          <p:cNvSpPr>
            <a:spLocks noGrp="1"/>
          </p:cNvSpPr>
          <p:nvPr>
            <p:ph type="ftr" sz="quarter" idx="10"/>
          </p:nvPr>
        </p:nvSpPr>
        <p:spPr>
          <a:xfrm>
            <a:off x="3048000" y="6248400"/>
            <a:ext cx="2971800" cy="457200"/>
          </a:xfrm>
        </p:spPr>
        <p:txBody>
          <a:bodyPr/>
          <a:lstStyle/>
          <a:p>
            <a:r>
              <a:rPr lang="en-US" dirty="0"/>
              <a:t>CSci4211:          Application Layer</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7" name="Footer Placeholder 5"/>
          <p:cNvSpPr>
            <a:spLocks noGrp="1"/>
          </p:cNvSpPr>
          <p:nvPr>
            <p:ph type="ftr" sz="quarter" idx="11"/>
          </p:nvPr>
        </p:nvSpPr>
        <p:spPr>
          <a:noFill/>
        </p:spPr>
        <p:txBody>
          <a:bodyPr/>
          <a:lstStyle/>
          <a:p>
            <a:r>
              <a:rPr lang="en-US"/>
              <a:t>2: Application Layer</a:t>
            </a:r>
            <a:endParaRPr lang="en-US">
              <a:latin typeface="Times New Roman" pitchFamily="18" charset="0"/>
            </a:endParaRPr>
          </a:p>
        </p:txBody>
      </p:sp>
      <p:sp>
        <p:nvSpPr>
          <p:cNvPr id="3089" name="Rectangle 4"/>
          <p:cNvSpPr>
            <a:spLocks noGrp="1" noChangeArrowheads="1"/>
          </p:cNvSpPr>
          <p:nvPr>
            <p:ph type="title"/>
          </p:nvPr>
        </p:nvSpPr>
        <p:spPr/>
        <p:txBody>
          <a:bodyPr/>
          <a:lstStyle/>
          <a:p>
            <a:r>
              <a:rPr lang="en-US"/>
              <a:t>Pure P2P architecture</a:t>
            </a:r>
          </a:p>
        </p:txBody>
      </p:sp>
      <p:sp>
        <p:nvSpPr>
          <p:cNvPr id="3090" name="Rectangle 5"/>
          <p:cNvSpPr>
            <a:spLocks noGrp="1" noChangeArrowheads="1"/>
          </p:cNvSpPr>
          <p:nvPr>
            <p:ph type="body" sz="half" idx="1"/>
          </p:nvPr>
        </p:nvSpPr>
        <p:spPr>
          <a:xfrm>
            <a:off x="533400" y="1600200"/>
            <a:ext cx="4049713" cy="4648200"/>
          </a:xfrm>
        </p:spPr>
        <p:txBody>
          <a:bodyPr/>
          <a:lstStyle/>
          <a:p>
            <a:r>
              <a:rPr lang="en-US" sz="2400" i="1"/>
              <a:t>no</a:t>
            </a:r>
            <a:r>
              <a:rPr lang="en-US" sz="2400"/>
              <a:t> always-on server</a:t>
            </a:r>
          </a:p>
          <a:p>
            <a:r>
              <a:rPr lang="en-US" sz="2400"/>
              <a:t>arbitrary end systems directly communicate</a:t>
            </a:r>
          </a:p>
          <a:p>
            <a:r>
              <a:rPr lang="en-US" sz="2400"/>
              <a:t>peers are intermittently connected and change IP addresses</a:t>
            </a:r>
          </a:p>
          <a:p>
            <a:pPr>
              <a:buFont typeface="ZapfDingbats" pitchFamily="82" charset="2"/>
              <a:buNone/>
            </a:pPr>
            <a:endParaRPr lang="en-US" sz="2400"/>
          </a:p>
          <a:p>
            <a:endParaRPr lang="en-US" sz="2400"/>
          </a:p>
          <a:p>
            <a:pPr>
              <a:buFont typeface="ZapfDingbats" pitchFamily="82" charset="2"/>
              <a:buNone/>
            </a:pPr>
            <a:r>
              <a:rPr lang="en-US" sz="2400">
                <a:solidFill>
                  <a:srgbClr val="FF0000"/>
                </a:solidFill>
              </a:rPr>
              <a:t>Highly scalable but difficult to manage</a:t>
            </a:r>
          </a:p>
          <a:p>
            <a:endParaRPr lang="en-US" sz="2400"/>
          </a:p>
        </p:txBody>
      </p:sp>
      <p:sp>
        <p:nvSpPr>
          <p:cNvPr id="3091" name="Freeform 691"/>
          <p:cNvSpPr>
            <a:spLocks/>
          </p:cNvSpPr>
          <p:nvPr/>
        </p:nvSpPr>
        <p:spPr bwMode="auto">
          <a:xfrm>
            <a:off x="6710363" y="3457575"/>
            <a:ext cx="1314450" cy="674688"/>
          </a:xfrm>
          <a:custGeom>
            <a:avLst/>
            <a:gdLst>
              <a:gd name="T0" fmla="*/ 382 w 828"/>
              <a:gd name="T1" fmla="*/ 30 h 425"/>
              <a:gd name="T2" fmla="*/ 370 w 828"/>
              <a:gd name="T3" fmla="*/ 30 h 425"/>
              <a:gd name="T4" fmla="*/ 126 w 828"/>
              <a:gd name="T5" fmla="*/ 32 h 425"/>
              <a:gd name="T6" fmla="*/ 6 w 828"/>
              <a:gd name="T7" fmla="*/ 126 h 425"/>
              <a:gd name="T8" fmla="*/ 92 w 828"/>
              <a:gd name="T9" fmla="*/ 274 h 425"/>
              <a:gd name="T10" fmla="*/ 292 w 828"/>
              <a:gd name="T11" fmla="*/ 384 h 425"/>
              <a:gd name="T12" fmla="*/ 540 w 828"/>
              <a:gd name="T13" fmla="*/ 416 h 425"/>
              <a:gd name="T14" fmla="*/ 698 w 828"/>
              <a:gd name="T15" fmla="*/ 330 h 425"/>
              <a:gd name="T16" fmla="*/ 776 w 828"/>
              <a:gd name="T17" fmla="*/ 170 h 425"/>
              <a:gd name="T18" fmla="*/ 792 w 828"/>
              <a:gd name="T19" fmla="*/ 22 h 425"/>
              <a:gd name="T20" fmla="*/ 560 w 828"/>
              <a:gd name="T21" fmla="*/ 38 h 425"/>
              <a:gd name="T22" fmla="*/ 382 w 828"/>
              <a:gd name="T23" fmla="*/ 30 h 42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828"/>
              <a:gd name="T37" fmla="*/ 0 h 425"/>
              <a:gd name="T38" fmla="*/ 828 w 828"/>
              <a:gd name="T39" fmla="*/ 425 h 425"/>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828" h="425">
                <a:moveTo>
                  <a:pt x="382" y="30"/>
                </a:moveTo>
                <a:cubicBezTo>
                  <a:pt x="350" y="29"/>
                  <a:pt x="413" y="30"/>
                  <a:pt x="370" y="30"/>
                </a:cubicBezTo>
                <a:cubicBezTo>
                  <a:pt x="327" y="30"/>
                  <a:pt x="187" y="16"/>
                  <a:pt x="126" y="32"/>
                </a:cubicBezTo>
                <a:cubicBezTo>
                  <a:pt x="65" y="48"/>
                  <a:pt x="12" y="86"/>
                  <a:pt x="6" y="126"/>
                </a:cubicBezTo>
                <a:cubicBezTo>
                  <a:pt x="0" y="166"/>
                  <a:pt x="44" y="231"/>
                  <a:pt x="92" y="274"/>
                </a:cubicBezTo>
                <a:cubicBezTo>
                  <a:pt x="140" y="317"/>
                  <a:pt x="217" y="360"/>
                  <a:pt x="292" y="384"/>
                </a:cubicBezTo>
                <a:cubicBezTo>
                  <a:pt x="367" y="408"/>
                  <a:pt x="472" y="425"/>
                  <a:pt x="540" y="416"/>
                </a:cubicBezTo>
                <a:cubicBezTo>
                  <a:pt x="608" y="407"/>
                  <a:pt x="659" y="371"/>
                  <a:pt x="698" y="330"/>
                </a:cubicBezTo>
                <a:cubicBezTo>
                  <a:pt x="737" y="289"/>
                  <a:pt x="760" y="221"/>
                  <a:pt x="776" y="170"/>
                </a:cubicBezTo>
                <a:cubicBezTo>
                  <a:pt x="792" y="119"/>
                  <a:pt x="828" y="44"/>
                  <a:pt x="792" y="22"/>
                </a:cubicBezTo>
                <a:cubicBezTo>
                  <a:pt x="756" y="0"/>
                  <a:pt x="630" y="37"/>
                  <a:pt x="560" y="38"/>
                </a:cubicBezTo>
                <a:cubicBezTo>
                  <a:pt x="490" y="39"/>
                  <a:pt x="414" y="31"/>
                  <a:pt x="382" y="30"/>
                </a:cubicBezTo>
                <a:close/>
              </a:path>
            </a:pathLst>
          </a:custGeom>
          <a:solidFill>
            <a:srgbClr val="DDDDDD"/>
          </a:solidFill>
          <a:ln w="9525">
            <a:noFill/>
            <a:round/>
            <a:headEnd/>
            <a:tailEnd/>
          </a:ln>
        </p:spPr>
        <p:txBody>
          <a:bodyPr/>
          <a:lstStyle/>
          <a:p>
            <a:endParaRPr lang="en-US"/>
          </a:p>
        </p:txBody>
      </p:sp>
      <p:sp>
        <p:nvSpPr>
          <p:cNvPr id="3092" name="Freeform 692"/>
          <p:cNvSpPr>
            <a:spLocks/>
          </p:cNvSpPr>
          <p:nvPr/>
        </p:nvSpPr>
        <p:spPr bwMode="auto">
          <a:xfrm>
            <a:off x="6729413" y="1931988"/>
            <a:ext cx="1730375" cy="1044575"/>
          </a:xfrm>
          <a:custGeom>
            <a:avLst/>
            <a:gdLst>
              <a:gd name="T0" fmla="*/ 424 w 765"/>
              <a:gd name="T1" fmla="*/ 10 h 459"/>
              <a:gd name="T2" fmla="*/ 288 w 765"/>
              <a:gd name="T3" fmla="*/ 70 h 459"/>
              <a:gd name="T4" fmla="*/ 96 w 765"/>
              <a:gd name="T5" fmla="*/ 100 h 459"/>
              <a:gd name="T6" fmla="*/ 14 w 765"/>
              <a:gd name="T7" fmla="*/ 336 h 459"/>
              <a:gd name="T8" fmla="*/ 180 w 765"/>
              <a:gd name="T9" fmla="*/ 444 h 459"/>
              <a:gd name="T10" fmla="*/ 346 w 765"/>
              <a:gd name="T11" fmla="*/ 426 h 459"/>
              <a:gd name="T12" fmla="*/ 584 w 765"/>
              <a:gd name="T13" fmla="*/ 444 h 459"/>
              <a:gd name="T14" fmla="*/ 698 w 765"/>
              <a:gd name="T15" fmla="*/ 434 h 459"/>
              <a:gd name="T16" fmla="*/ 752 w 765"/>
              <a:gd name="T17" fmla="*/ 372 h 459"/>
              <a:gd name="T18" fmla="*/ 750 w 765"/>
              <a:gd name="T19" fmla="*/ 158 h 459"/>
              <a:gd name="T20" fmla="*/ 662 w 765"/>
              <a:gd name="T21" fmla="*/ 34 h 459"/>
              <a:gd name="T22" fmla="*/ 424 w 765"/>
              <a:gd name="T23" fmla="*/ 10 h 45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765"/>
              <a:gd name="T37" fmla="*/ 0 h 459"/>
              <a:gd name="T38" fmla="*/ 765 w 765"/>
              <a:gd name="T39" fmla="*/ 459 h 459"/>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765" h="459">
                <a:moveTo>
                  <a:pt x="424" y="10"/>
                </a:moveTo>
                <a:cubicBezTo>
                  <a:pt x="362" y="16"/>
                  <a:pt x="343" y="55"/>
                  <a:pt x="288" y="70"/>
                </a:cubicBezTo>
                <a:cubicBezTo>
                  <a:pt x="233" y="85"/>
                  <a:pt x="142" y="56"/>
                  <a:pt x="96" y="100"/>
                </a:cubicBezTo>
                <a:cubicBezTo>
                  <a:pt x="50" y="144"/>
                  <a:pt x="0" y="279"/>
                  <a:pt x="14" y="336"/>
                </a:cubicBezTo>
                <a:cubicBezTo>
                  <a:pt x="28" y="393"/>
                  <a:pt x="125" y="429"/>
                  <a:pt x="180" y="444"/>
                </a:cubicBezTo>
                <a:cubicBezTo>
                  <a:pt x="235" y="459"/>
                  <a:pt x="279" y="426"/>
                  <a:pt x="346" y="426"/>
                </a:cubicBezTo>
                <a:cubicBezTo>
                  <a:pt x="413" y="426"/>
                  <a:pt x="525" y="443"/>
                  <a:pt x="584" y="444"/>
                </a:cubicBezTo>
                <a:cubicBezTo>
                  <a:pt x="643" y="445"/>
                  <a:pt x="670" y="446"/>
                  <a:pt x="698" y="434"/>
                </a:cubicBezTo>
                <a:cubicBezTo>
                  <a:pt x="726" y="422"/>
                  <a:pt x="743" y="418"/>
                  <a:pt x="752" y="372"/>
                </a:cubicBezTo>
                <a:cubicBezTo>
                  <a:pt x="761" y="326"/>
                  <a:pt x="765" y="214"/>
                  <a:pt x="750" y="158"/>
                </a:cubicBezTo>
                <a:cubicBezTo>
                  <a:pt x="735" y="102"/>
                  <a:pt x="716" y="58"/>
                  <a:pt x="662" y="34"/>
                </a:cubicBezTo>
                <a:cubicBezTo>
                  <a:pt x="608" y="10"/>
                  <a:pt x="505" y="0"/>
                  <a:pt x="424" y="10"/>
                </a:cubicBezTo>
                <a:close/>
              </a:path>
            </a:pathLst>
          </a:custGeom>
          <a:gradFill rotWithShape="1">
            <a:gsLst>
              <a:gs pos="0">
                <a:srgbClr val="DDDDDD"/>
              </a:gs>
              <a:gs pos="100000">
                <a:schemeClr val="bg1"/>
              </a:gs>
            </a:gsLst>
            <a:lin ang="0" scaled="1"/>
          </a:gradFill>
          <a:ln w="9525">
            <a:noFill/>
            <a:round/>
            <a:headEnd/>
            <a:tailEnd/>
          </a:ln>
        </p:spPr>
        <p:txBody>
          <a:bodyPr/>
          <a:lstStyle/>
          <a:p>
            <a:endParaRPr lang="en-US"/>
          </a:p>
        </p:txBody>
      </p:sp>
      <p:sp>
        <p:nvSpPr>
          <p:cNvPr id="3093" name="Freeform 693"/>
          <p:cNvSpPr>
            <a:spLocks/>
          </p:cNvSpPr>
          <p:nvPr/>
        </p:nvSpPr>
        <p:spPr bwMode="auto">
          <a:xfrm>
            <a:off x="4989513" y="1639888"/>
            <a:ext cx="1644650" cy="1071562"/>
          </a:xfrm>
          <a:custGeom>
            <a:avLst/>
            <a:gdLst>
              <a:gd name="T0" fmla="*/ 648 w 1036"/>
              <a:gd name="T1" fmla="*/ 11 h 675"/>
              <a:gd name="T2" fmla="*/ 390 w 1036"/>
              <a:gd name="T3" fmla="*/ 53 h 675"/>
              <a:gd name="T4" fmla="*/ 206 w 1036"/>
              <a:gd name="T5" fmla="*/ 129 h 675"/>
              <a:gd name="T6" fmla="*/ 152 w 1036"/>
              <a:gd name="T7" fmla="*/ 229 h 675"/>
              <a:gd name="T8" fmla="*/ 22 w 1036"/>
              <a:gd name="T9" fmla="*/ 297 h 675"/>
              <a:gd name="T10" fmla="*/ 18 w 1036"/>
              <a:gd name="T11" fmla="*/ 459 h 675"/>
              <a:gd name="T12" fmla="*/ 132 w 1036"/>
              <a:gd name="T13" fmla="*/ 489 h 675"/>
              <a:gd name="T14" fmla="*/ 458 w 1036"/>
              <a:gd name="T15" fmla="*/ 489 h 675"/>
              <a:gd name="T16" fmla="*/ 598 w 1036"/>
              <a:gd name="T17" fmla="*/ 555 h 675"/>
              <a:gd name="T18" fmla="*/ 752 w 1036"/>
              <a:gd name="T19" fmla="*/ 657 h 675"/>
              <a:gd name="T20" fmla="*/ 870 w 1036"/>
              <a:gd name="T21" fmla="*/ 661 h 675"/>
              <a:gd name="T22" fmla="*/ 952 w 1036"/>
              <a:gd name="T23" fmla="*/ 603 h 675"/>
              <a:gd name="T24" fmla="*/ 992 w 1036"/>
              <a:gd name="T25" fmla="*/ 445 h 675"/>
              <a:gd name="T26" fmla="*/ 1018 w 1036"/>
              <a:gd name="T27" fmla="*/ 291 h 675"/>
              <a:gd name="T28" fmla="*/ 1022 w 1036"/>
              <a:gd name="T29" fmla="*/ 107 h 675"/>
              <a:gd name="T30" fmla="*/ 934 w 1036"/>
              <a:gd name="T31" fmla="*/ 17 h 675"/>
              <a:gd name="T32" fmla="*/ 776 w 1036"/>
              <a:gd name="T33" fmla="*/ 3 h 675"/>
              <a:gd name="T34" fmla="*/ 648 w 1036"/>
              <a:gd name="T35" fmla="*/ 11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DDDDDD"/>
          </a:solidFill>
          <a:ln w="9525">
            <a:noFill/>
            <a:round/>
            <a:headEnd/>
            <a:tailEnd/>
          </a:ln>
        </p:spPr>
        <p:txBody>
          <a:bodyPr/>
          <a:lstStyle/>
          <a:p>
            <a:endParaRPr lang="en-US"/>
          </a:p>
        </p:txBody>
      </p:sp>
      <p:grpSp>
        <p:nvGrpSpPr>
          <p:cNvPr id="2" name="Group 694"/>
          <p:cNvGrpSpPr>
            <a:grpSpLocks/>
          </p:cNvGrpSpPr>
          <p:nvPr/>
        </p:nvGrpSpPr>
        <p:grpSpPr bwMode="auto">
          <a:xfrm>
            <a:off x="5076825" y="2974975"/>
            <a:ext cx="1458913" cy="933450"/>
            <a:chOff x="2889" y="1631"/>
            <a:chExt cx="980" cy="743"/>
          </a:xfrm>
        </p:grpSpPr>
        <p:sp>
          <p:nvSpPr>
            <p:cNvPr id="3418" name="Rectangle 695"/>
            <p:cNvSpPr>
              <a:spLocks noChangeArrowheads="1"/>
            </p:cNvSpPr>
            <p:nvPr/>
          </p:nvSpPr>
          <p:spPr bwMode="auto">
            <a:xfrm>
              <a:off x="3046" y="1841"/>
              <a:ext cx="663" cy="533"/>
            </a:xfrm>
            <a:prstGeom prst="rect">
              <a:avLst/>
            </a:prstGeom>
            <a:solidFill>
              <a:srgbClr val="DDDDDD"/>
            </a:solidFill>
            <a:ln w="9525">
              <a:noFill/>
              <a:miter lim="800000"/>
              <a:headEnd/>
              <a:tailEnd/>
            </a:ln>
          </p:spPr>
          <p:txBody>
            <a:bodyPr wrap="none" anchor="ctr"/>
            <a:lstStyle/>
            <a:p>
              <a:endParaRPr lang="en-US"/>
            </a:p>
          </p:txBody>
        </p:sp>
        <p:sp>
          <p:nvSpPr>
            <p:cNvPr id="3419" name="AutoShape 696"/>
            <p:cNvSpPr>
              <a:spLocks noChangeArrowheads="1"/>
            </p:cNvSpPr>
            <p:nvPr/>
          </p:nvSpPr>
          <p:spPr bwMode="auto">
            <a:xfrm>
              <a:off x="2889" y="1631"/>
              <a:ext cx="980" cy="253"/>
            </a:xfrm>
            <a:prstGeom prst="triangle">
              <a:avLst>
                <a:gd name="adj" fmla="val 50000"/>
              </a:avLst>
            </a:prstGeom>
            <a:solidFill>
              <a:srgbClr val="DDDDDD"/>
            </a:solidFill>
            <a:ln w="9525">
              <a:noFill/>
              <a:miter lim="800000"/>
              <a:headEnd/>
              <a:tailEnd/>
            </a:ln>
          </p:spPr>
          <p:txBody>
            <a:bodyPr wrap="none" anchor="ctr"/>
            <a:lstStyle/>
            <a:p>
              <a:pPr algn="ctr">
                <a:spcBef>
                  <a:spcPct val="0"/>
                </a:spcBef>
                <a:buClrTx/>
                <a:buSzTx/>
                <a:buFontTx/>
                <a:buNone/>
              </a:pPr>
              <a:endParaRPr lang="en-US">
                <a:solidFill>
                  <a:srgbClr val="00CCFF"/>
                </a:solidFill>
                <a:latin typeface="Times New Roman" pitchFamily="18" charset="0"/>
              </a:endParaRPr>
            </a:p>
          </p:txBody>
        </p:sp>
      </p:grpSp>
      <p:grpSp>
        <p:nvGrpSpPr>
          <p:cNvPr id="3" name="Group 697"/>
          <p:cNvGrpSpPr>
            <a:grpSpLocks/>
          </p:cNvGrpSpPr>
          <p:nvPr/>
        </p:nvGrpSpPr>
        <p:grpSpPr bwMode="auto">
          <a:xfrm>
            <a:off x="5778500" y="1831975"/>
            <a:ext cx="336550" cy="531813"/>
            <a:chOff x="3796" y="1043"/>
            <a:chExt cx="865" cy="1237"/>
          </a:xfrm>
        </p:grpSpPr>
        <p:sp>
          <p:nvSpPr>
            <p:cNvPr id="3388" name="Line 698"/>
            <p:cNvSpPr>
              <a:spLocks noChangeShapeType="1"/>
            </p:cNvSpPr>
            <p:nvPr/>
          </p:nvSpPr>
          <p:spPr bwMode="auto">
            <a:xfrm flipH="1">
              <a:off x="3992" y="1481"/>
              <a:ext cx="235" cy="724"/>
            </a:xfrm>
            <a:prstGeom prst="line">
              <a:avLst/>
            </a:prstGeom>
            <a:noFill/>
            <a:ln w="9525">
              <a:solidFill>
                <a:schemeClr val="bg2"/>
              </a:solidFill>
              <a:round/>
              <a:headEnd/>
              <a:tailEnd/>
            </a:ln>
          </p:spPr>
          <p:txBody>
            <a:bodyPr wrap="none"/>
            <a:lstStyle/>
            <a:p>
              <a:endParaRPr lang="en-US"/>
            </a:p>
          </p:txBody>
        </p:sp>
        <p:sp>
          <p:nvSpPr>
            <p:cNvPr id="3389" name="Line 699"/>
            <p:cNvSpPr>
              <a:spLocks noChangeShapeType="1"/>
            </p:cNvSpPr>
            <p:nvPr/>
          </p:nvSpPr>
          <p:spPr bwMode="auto">
            <a:xfrm>
              <a:off x="4227" y="1481"/>
              <a:ext cx="236" cy="720"/>
            </a:xfrm>
            <a:prstGeom prst="line">
              <a:avLst/>
            </a:prstGeom>
            <a:noFill/>
            <a:ln w="9525">
              <a:solidFill>
                <a:schemeClr val="bg2"/>
              </a:solidFill>
              <a:round/>
              <a:headEnd/>
              <a:tailEnd/>
            </a:ln>
          </p:spPr>
          <p:txBody>
            <a:bodyPr wrap="none"/>
            <a:lstStyle/>
            <a:p>
              <a:endParaRPr lang="en-US"/>
            </a:p>
          </p:txBody>
        </p:sp>
        <p:sp>
          <p:nvSpPr>
            <p:cNvPr id="3390" name="Line 700"/>
            <p:cNvSpPr>
              <a:spLocks noChangeShapeType="1"/>
            </p:cNvSpPr>
            <p:nvPr/>
          </p:nvSpPr>
          <p:spPr bwMode="auto">
            <a:xfrm>
              <a:off x="3992" y="2201"/>
              <a:ext cx="235" cy="79"/>
            </a:xfrm>
            <a:prstGeom prst="line">
              <a:avLst/>
            </a:prstGeom>
            <a:noFill/>
            <a:ln w="9525">
              <a:solidFill>
                <a:schemeClr val="bg2"/>
              </a:solidFill>
              <a:round/>
              <a:headEnd/>
              <a:tailEnd/>
            </a:ln>
          </p:spPr>
          <p:txBody>
            <a:bodyPr wrap="none"/>
            <a:lstStyle/>
            <a:p>
              <a:endParaRPr lang="en-US"/>
            </a:p>
          </p:txBody>
        </p:sp>
        <p:sp>
          <p:nvSpPr>
            <p:cNvPr id="3391" name="Line 701"/>
            <p:cNvSpPr>
              <a:spLocks noChangeShapeType="1"/>
            </p:cNvSpPr>
            <p:nvPr/>
          </p:nvSpPr>
          <p:spPr bwMode="auto">
            <a:xfrm flipH="1">
              <a:off x="4227" y="2201"/>
              <a:ext cx="236" cy="79"/>
            </a:xfrm>
            <a:prstGeom prst="line">
              <a:avLst/>
            </a:prstGeom>
            <a:noFill/>
            <a:ln w="9525">
              <a:solidFill>
                <a:schemeClr val="bg2"/>
              </a:solidFill>
              <a:round/>
              <a:headEnd/>
              <a:tailEnd/>
            </a:ln>
          </p:spPr>
          <p:txBody>
            <a:bodyPr wrap="none"/>
            <a:lstStyle/>
            <a:p>
              <a:endParaRPr lang="en-US"/>
            </a:p>
          </p:txBody>
        </p:sp>
        <p:sp>
          <p:nvSpPr>
            <p:cNvPr id="3392" name="Line 702"/>
            <p:cNvSpPr>
              <a:spLocks noChangeShapeType="1"/>
            </p:cNvSpPr>
            <p:nvPr/>
          </p:nvSpPr>
          <p:spPr bwMode="auto">
            <a:xfrm>
              <a:off x="4227" y="1497"/>
              <a:ext cx="0" cy="783"/>
            </a:xfrm>
            <a:prstGeom prst="line">
              <a:avLst/>
            </a:prstGeom>
            <a:noFill/>
            <a:ln w="9525">
              <a:solidFill>
                <a:schemeClr val="bg2"/>
              </a:solidFill>
              <a:round/>
              <a:headEnd/>
              <a:tailEnd/>
            </a:ln>
          </p:spPr>
          <p:txBody>
            <a:bodyPr wrap="none"/>
            <a:lstStyle/>
            <a:p>
              <a:endParaRPr lang="en-US"/>
            </a:p>
          </p:txBody>
        </p:sp>
        <p:sp>
          <p:nvSpPr>
            <p:cNvPr id="3393" name="Line 703"/>
            <p:cNvSpPr>
              <a:spLocks noChangeShapeType="1"/>
            </p:cNvSpPr>
            <p:nvPr/>
          </p:nvSpPr>
          <p:spPr bwMode="auto">
            <a:xfrm flipV="1">
              <a:off x="3992" y="2127"/>
              <a:ext cx="235" cy="78"/>
            </a:xfrm>
            <a:prstGeom prst="line">
              <a:avLst/>
            </a:prstGeom>
            <a:noFill/>
            <a:ln w="9525">
              <a:solidFill>
                <a:schemeClr val="bg2"/>
              </a:solidFill>
              <a:round/>
              <a:headEnd/>
              <a:tailEnd/>
            </a:ln>
          </p:spPr>
          <p:txBody>
            <a:bodyPr wrap="none"/>
            <a:lstStyle/>
            <a:p>
              <a:endParaRPr lang="en-US"/>
            </a:p>
          </p:txBody>
        </p:sp>
        <p:sp>
          <p:nvSpPr>
            <p:cNvPr id="3394" name="Line 704"/>
            <p:cNvSpPr>
              <a:spLocks noChangeShapeType="1"/>
            </p:cNvSpPr>
            <p:nvPr/>
          </p:nvSpPr>
          <p:spPr bwMode="auto">
            <a:xfrm flipH="1" flipV="1">
              <a:off x="4227" y="2127"/>
              <a:ext cx="236" cy="74"/>
            </a:xfrm>
            <a:prstGeom prst="line">
              <a:avLst/>
            </a:prstGeom>
            <a:noFill/>
            <a:ln w="9525">
              <a:solidFill>
                <a:schemeClr val="bg2"/>
              </a:solidFill>
              <a:round/>
              <a:headEnd/>
              <a:tailEnd/>
            </a:ln>
          </p:spPr>
          <p:txBody>
            <a:bodyPr wrap="none"/>
            <a:lstStyle/>
            <a:p>
              <a:endParaRPr lang="en-US"/>
            </a:p>
          </p:txBody>
        </p:sp>
        <p:sp>
          <p:nvSpPr>
            <p:cNvPr id="3395" name="Line 705"/>
            <p:cNvSpPr>
              <a:spLocks noChangeShapeType="1"/>
            </p:cNvSpPr>
            <p:nvPr/>
          </p:nvSpPr>
          <p:spPr bwMode="auto">
            <a:xfrm>
              <a:off x="4092" y="1890"/>
              <a:ext cx="135" cy="60"/>
            </a:xfrm>
            <a:prstGeom prst="line">
              <a:avLst/>
            </a:prstGeom>
            <a:noFill/>
            <a:ln w="9525">
              <a:solidFill>
                <a:schemeClr val="bg2"/>
              </a:solidFill>
              <a:round/>
              <a:headEnd/>
              <a:tailEnd/>
            </a:ln>
          </p:spPr>
          <p:txBody>
            <a:bodyPr wrap="none"/>
            <a:lstStyle/>
            <a:p>
              <a:endParaRPr lang="en-US"/>
            </a:p>
          </p:txBody>
        </p:sp>
        <p:sp>
          <p:nvSpPr>
            <p:cNvPr id="3396" name="Line 706"/>
            <p:cNvSpPr>
              <a:spLocks noChangeShapeType="1"/>
            </p:cNvSpPr>
            <p:nvPr/>
          </p:nvSpPr>
          <p:spPr bwMode="auto">
            <a:xfrm flipV="1">
              <a:off x="4227" y="1890"/>
              <a:ext cx="143" cy="60"/>
            </a:xfrm>
            <a:prstGeom prst="line">
              <a:avLst/>
            </a:prstGeom>
            <a:noFill/>
            <a:ln w="9525">
              <a:solidFill>
                <a:schemeClr val="bg2"/>
              </a:solidFill>
              <a:round/>
              <a:headEnd/>
              <a:tailEnd/>
            </a:ln>
          </p:spPr>
          <p:txBody>
            <a:bodyPr wrap="none"/>
            <a:lstStyle/>
            <a:p>
              <a:endParaRPr lang="en-US"/>
            </a:p>
          </p:txBody>
        </p:sp>
        <p:sp>
          <p:nvSpPr>
            <p:cNvPr id="3397" name="Line 707"/>
            <p:cNvSpPr>
              <a:spLocks noChangeShapeType="1"/>
            </p:cNvSpPr>
            <p:nvPr/>
          </p:nvSpPr>
          <p:spPr bwMode="auto">
            <a:xfrm>
              <a:off x="4047" y="1996"/>
              <a:ext cx="175" cy="81"/>
            </a:xfrm>
            <a:prstGeom prst="line">
              <a:avLst/>
            </a:prstGeom>
            <a:noFill/>
            <a:ln w="9525">
              <a:solidFill>
                <a:schemeClr val="bg2"/>
              </a:solidFill>
              <a:round/>
              <a:headEnd/>
              <a:tailEnd/>
            </a:ln>
          </p:spPr>
          <p:txBody>
            <a:bodyPr wrap="none"/>
            <a:lstStyle/>
            <a:p>
              <a:endParaRPr lang="en-US"/>
            </a:p>
          </p:txBody>
        </p:sp>
        <p:sp>
          <p:nvSpPr>
            <p:cNvPr id="3398" name="Line 708"/>
            <p:cNvSpPr>
              <a:spLocks noChangeShapeType="1"/>
            </p:cNvSpPr>
            <p:nvPr/>
          </p:nvSpPr>
          <p:spPr bwMode="auto">
            <a:xfrm flipV="1">
              <a:off x="4227" y="2012"/>
              <a:ext cx="176" cy="71"/>
            </a:xfrm>
            <a:prstGeom prst="line">
              <a:avLst/>
            </a:prstGeom>
            <a:noFill/>
            <a:ln w="9525">
              <a:solidFill>
                <a:schemeClr val="bg2"/>
              </a:solidFill>
              <a:round/>
              <a:headEnd/>
              <a:tailEnd/>
            </a:ln>
          </p:spPr>
          <p:txBody>
            <a:bodyPr wrap="none"/>
            <a:lstStyle/>
            <a:p>
              <a:endParaRPr lang="en-US"/>
            </a:p>
          </p:txBody>
        </p:sp>
        <p:sp>
          <p:nvSpPr>
            <p:cNvPr id="3399" name="Line 709"/>
            <p:cNvSpPr>
              <a:spLocks noChangeShapeType="1"/>
            </p:cNvSpPr>
            <p:nvPr/>
          </p:nvSpPr>
          <p:spPr bwMode="auto">
            <a:xfrm flipV="1">
              <a:off x="4227" y="1782"/>
              <a:ext cx="90" cy="29"/>
            </a:xfrm>
            <a:prstGeom prst="line">
              <a:avLst/>
            </a:prstGeom>
            <a:noFill/>
            <a:ln w="9525">
              <a:solidFill>
                <a:schemeClr val="bg2"/>
              </a:solidFill>
              <a:round/>
              <a:headEnd/>
              <a:tailEnd/>
            </a:ln>
          </p:spPr>
          <p:txBody>
            <a:bodyPr wrap="none"/>
            <a:lstStyle/>
            <a:p>
              <a:endParaRPr lang="en-US"/>
            </a:p>
          </p:txBody>
        </p:sp>
        <p:sp>
          <p:nvSpPr>
            <p:cNvPr id="3400" name="Line 710"/>
            <p:cNvSpPr>
              <a:spLocks noChangeShapeType="1"/>
            </p:cNvSpPr>
            <p:nvPr/>
          </p:nvSpPr>
          <p:spPr bwMode="auto">
            <a:xfrm flipV="1">
              <a:off x="4227" y="1632"/>
              <a:ext cx="57" cy="22"/>
            </a:xfrm>
            <a:prstGeom prst="line">
              <a:avLst/>
            </a:prstGeom>
            <a:noFill/>
            <a:ln w="9525">
              <a:solidFill>
                <a:schemeClr val="bg2"/>
              </a:solidFill>
              <a:round/>
              <a:headEnd/>
              <a:tailEnd/>
            </a:ln>
          </p:spPr>
          <p:txBody>
            <a:bodyPr wrap="none"/>
            <a:lstStyle/>
            <a:p>
              <a:endParaRPr lang="en-US"/>
            </a:p>
          </p:txBody>
        </p:sp>
        <p:sp>
          <p:nvSpPr>
            <p:cNvPr id="3401" name="Line 711"/>
            <p:cNvSpPr>
              <a:spLocks noChangeShapeType="1"/>
            </p:cNvSpPr>
            <p:nvPr/>
          </p:nvSpPr>
          <p:spPr bwMode="auto">
            <a:xfrm>
              <a:off x="4126" y="1772"/>
              <a:ext cx="109" cy="39"/>
            </a:xfrm>
            <a:prstGeom prst="line">
              <a:avLst/>
            </a:prstGeom>
            <a:noFill/>
            <a:ln w="9525">
              <a:solidFill>
                <a:schemeClr val="bg2"/>
              </a:solidFill>
              <a:round/>
              <a:headEnd/>
              <a:tailEnd/>
            </a:ln>
          </p:spPr>
          <p:txBody>
            <a:bodyPr wrap="none"/>
            <a:lstStyle/>
            <a:p>
              <a:endParaRPr lang="en-US"/>
            </a:p>
          </p:txBody>
        </p:sp>
        <p:sp>
          <p:nvSpPr>
            <p:cNvPr id="3402" name="Line 712"/>
            <p:cNvSpPr>
              <a:spLocks noChangeShapeType="1"/>
            </p:cNvSpPr>
            <p:nvPr/>
          </p:nvSpPr>
          <p:spPr bwMode="auto">
            <a:xfrm>
              <a:off x="4175" y="1625"/>
              <a:ext cx="63" cy="39"/>
            </a:xfrm>
            <a:prstGeom prst="line">
              <a:avLst/>
            </a:prstGeom>
            <a:noFill/>
            <a:ln w="9525">
              <a:solidFill>
                <a:schemeClr val="bg2"/>
              </a:solidFill>
              <a:round/>
              <a:headEnd/>
              <a:tailEnd/>
            </a:ln>
          </p:spPr>
          <p:txBody>
            <a:bodyPr wrap="none"/>
            <a:lstStyle/>
            <a:p>
              <a:endParaRPr lang="en-US"/>
            </a:p>
          </p:txBody>
        </p:sp>
        <p:grpSp>
          <p:nvGrpSpPr>
            <p:cNvPr id="4" name="Group 713"/>
            <p:cNvGrpSpPr>
              <a:grpSpLocks/>
            </p:cNvGrpSpPr>
            <p:nvPr/>
          </p:nvGrpSpPr>
          <p:grpSpPr bwMode="auto">
            <a:xfrm>
              <a:off x="4269" y="1415"/>
              <a:ext cx="392" cy="137"/>
              <a:chOff x="4227" y="1360"/>
              <a:chExt cx="863" cy="270"/>
            </a:xfrm>
          </p:grpSpPr>
          <p:sp>
            <p:nvSpPr>
              <p:cNvPr id="3414" name="Line 714"/>
              <p:cNvSpPr>
                <a:spLocks noChangeShapeType="1"/>
              </p:cNvSpPr>
              <p:nvPr/>
            </p:nvSpPr>
            <p:spPr bwMode="auto">
              <a:xfrm>
                <a:off x="4227" y="1604"/>
                <a:ext cx="0" cy="0"/>
              </a:xfrm>
              <a:prstGeom prst="line">
                <a:avLst/>
              </a:prstGeom>
              <a:noFill/>
              <a:ln w="9525">
                <a:solidFill>
                  <a:schemeClr val="bg2"/>
                </a:solidFill>
                <a:round/>
                <a:headEnd/>
                <a:tailEnd/>
              </a:ln>
            </p:spPr>
            <p:txBody>
              <a:bodyPr wrap="none"/>
              <a:lstStyle/>
              <a:p>
                <a:endParaRPr lang="en-US"/>
              </a:p>
            </p:txBody>
          </p:sp>
          <p:sp>
            <p:nvSpPr>
              <p:cNvPr id="3415" name="Line 715"/>
              <p:cNvSpPr>
                <a:spLocks noChangeShapeType="1"/>
              </p:cNvSpPr>
              <p:nvPr/>
            </p:nvSpPr>
            <p:spPr bwMode="auto">
              <a:xfrm rot="6361956" flipH="1" flipV="1">
                <a:off x="4464" y="1205"/>
                <a:ext cx="189" cy="500"/>
              </a:xfrm>
              <a:prstGeom prst="line">
                <a:avLst/>
              </a:prstGeom>
              <a:noFill/>
              <a:ln w="31750">
                <a:solidFill>
                  <a:schemeClr val="bg2"/>
                </a:solidFill>
                <a:round/>
                <a:headEnd/>
                <a:tailEnd/>
              </a:ln>
            </p:spPr>
            <p:txBody>
              <a:bodyPr wrap="none"/>
              <a:lstStyle/>
              <a:p>
                <a:endParaRPr lang="en-US"/>
              </a:p>
            </p:txBody>
          </p:sp>
          <p:sp>
            <p:nvSpPr>
              <p:cNvPr id="3416" name="Line 716"/>
              <p:cNvSpPr>
                <a:spLocks noChangeShapeType="1"/>
              </p:cNvSpPr>
              <p:nvPr/>
            </p:nvSpPr>
            <p:spPr bwMode="auto">
              <a:xfrm rot="6361956">
                <a:off x="4602" y="1393"/>
                <a:ext cx="189" cy="203"/>
              </a:xfrm>
              <a:prstGeom prst="line">
                <a:avLst/>
              </a:prstGeom>
              <a:noFill/>
              <a:ln w="31750">
                <a:solidFill>
                  <a:schemeClr val="bg2"/>
                </a:solidFill>
                <a:round/>
                <a:headEnd/>
                <a:tailEnd/>
              </a:ln>
            </p:spPr>
            <p:txBody>
              <a:bodyPr wrap="none"/>
              <a:lstStyle/>
              <a:p>
                <a:endParaRPr lang="en-US"/>
              </a:p>
            </p:txBody>
          </p:sp>
          <p:sp>
            <p:nvSpPr>
              <p:cNvPr id="3417" name="Line 717"/>
              <p:cNvSpPr>
                <a:spLocks noChangeShapeType="1"/>
              </p:cNvSpPr>
              <p:nvPr/>
            </p:nvSpPr>
            <p:spPr bwMode="auto">
              <a:xfrm rot="6361956" flipH="1" flipV="1">
                <a:off x="4745" y="1286"/>
                <a:ext cx="189" cy="500"/>
              </a:xfrm>
              <a:prstGeom prst="line">
                <a:avLst/>
              </a:prstGeom>
              <a:noFill/>
              <a:ln w="31750">
                <a:solidFill>
                  <a:schemeClr val="bg2"/>
                </a:solidFill>
                <a:round/>
                <a:headEnd/>
                <a:tailEnd/>
              </a:ln>
            </p:spPr>
            <p:txBody>
              <a:bodyPr wrap="none"/>
              <a:lstStyle/>
              <a:p>
                <a:endParaRPr lang="en-US"/>
              </a:p>
            </p:txBody>
          </p:sp>
        </p:grpSp>
        <p:grpSp>
          <p:nvGrpSpPr>
            <p:cNvPr id="5" name="Group 718"/>
            <p:cNvGrpSpPr>
              <a:grpSpLocks/>
            </p:cNvGrpSpPr>
            <p:nvPr/>
          </p:nvGrpSpPr>
          <p:grpSpPr bwMode="auto">
            <a:xfrm rot="5700496">
              <a:off x="4053" y="1170"/>
              <a:ext cx="392" cy="137"/>
              <a:chOff x="4227" y="1360"/>
              <a:chExt cx="863" cy="270"/>
            </a:xfrm>
          </p:grpSpPr>
          <p:sp>
            <p:nvSpPr>
              <p:cNvPr id="3410" name="Line 719"/>
              <p:cNvSpPr>
                <a:spLocks noChangeShapeType="1"/>
              </p:cNvSpPr>
              <p:nvPr/>
            </p:nvSpPr>
            <p:spPr bwMode="auto">
              <a:xfrm>
                <a:off x="4227" y="1604"/>
                <a:ext cx="0" cy="0"/>
              </a:xfrm>
              <a:prstGeom prst="line">
                <a:avLst/>
              </a:prstGeom>
              <a:noFill/>
              <a:ln w="9525">
                <a:solidFill>
                  <a:schemeClr val="bg2"/>
                </a:solidFill>
                <a:round/>
                <a:headEnd/>
                <a:tailEnd/>
              </a:ln>
            </p:spPr>
            <p:txBody>
              <a:bodyPr wrap="none"/>
              <a:lstStyle/>
              <a:p>
                <a:endParaRPr lang="en-US"/>
              </a:p>
            </p:txBody>
          </p:sp>
          <p:sp>
            <p:nvSpPr>
              <p:cNvPr id="3411" name="Line 720"/>
              <p:cNvSpPr>
                <a:spLocks noChangeShapeType="1"/>
              </p:cNvSpPr>
              <p:nvPr/>
            </p:nvSpPr>
            <p:spPr bwMode="auto">
              <a:xfrm rot="6361956" flipH="1" flipV="1">
                <a:off x="4464" y="1205"/>
                <a:ext cx="189" cy="500"/>
              </a:xfrm>
              <a:prstGeom prst="line">
                <a:avLst/>
              </a:prstGeom>
              <a:noFill/>
              <a:ln w="31750">
                <a:solidFill>
                  <a:schemeClr val="bg2"/>
                </a:solidFill>
                <a:round/>
                <a:headEnd/>
                <a:tailEnd/>
              </a:ln>
            </p:spPr>
            <p:txBody>
              <a:bodyPr wrap="none"/>
              <a:lstStyle/>
              <a:p>
                <a:endParaRPr lang="en-US"/>
              </a:p>
            </p:txBody>
          </p:sp>
          <p:sp>
            <p:nvSpPr>
              <p:cNvPr id="3412" name="Line 721"/>
              <p:cNvSpPr>
                <a:spLocks noChangeShapeType="1"/>
              </p:cNvSpPr>
              <p:nvPr/>
            </p:nvSpPr>
            <p:spPr bwMode="auto">
              <a:xfrm rot="6361956">
                <a:off x="4602" y="1393"/>
                <a:ext cx="189" cy="203"/>
              </a:xfrm>
              <a:prstGeom prst="line">
                <a:avLst/>
              </a:prstGeom>
              <a:noFill/>
              <a:ln w="31750">
                <a:solidFill>
                  <a:schemeClr val="bg2"/>
                </a:solidFill>
                <a:round/>
                <a:headEnd/>
                <a:tailEnd/>
              </a:ln>
            </p:spPr>
            <p:txBody>
              <a:bodyPr wrap="none"/>
              <a:lstStyle/>
              <a:p>
                <a:endParaRPr lang="en-US"/>
              </a:p>
            </p:txBody>
          </p:sp>
          <p:sp>
            <p:nvSpPr>
              <p:cNvPr id="3413" name="Line 722"/>
              <p:cNvSpPr>
                <a:spLocks noChangeShapeType="1"/>
              </p:cNvSpPr>
              <p:nvPr/>
            </p:nvSpPr>
            <p:spPr bwMode="auto">
              <a:xfrm rot="6361956" flipH="1" flipV="1">
                <a:off x="4745" y="1286"/>
                <a:ext cx="189" cy="500"/>
              </a:xfrm>
              <a:prstGeom prst="line">
                <a:avLst/>
              </a:prstGeom>
              <a:noFill/>
              <a:ln w="31750">
                <a:solidFill>
                  <a:schemeClr val="bg2"/>
                </a:solidFill>
                <a:round/>
                <a:headEnd/>
                <a:tailEnd/>
              </a:ln>
            </p:spPr>
            <p:txBody>
              <a:bodyPr wrap="none"/>
              <a:lstStyle/>
              <a:p>
                <a:endParaRPr lang="en-US"/>
              </a:p>
            </p:txBody>
          </p:sp>
        </p:grpSp>
        <p:grpSp>
          <p:nvGrpSpPr>
            <p:cNvPr id="6" name="Group 723"/>
            <p:cNvGrpSpPr>
              <a:grpSpLocks/>
            </p:cNvGrpSpPr>
            <p:nvPr/>
          </p:nvGrpSpPr>
          <p:grpSpPr bwMode="auto">
            <a:xfrm rot="10800000">
              <a:off x="3796" y="1402"/>
              <a:ext cx="392" cy="137"/>
              <a:chOff x="4227" y="1360"/>
              <a:chExt cx="863" cy="270"/>
            </a:xfrm>
          </p:grpSpPr>
          <p:sp>
            <p:nvSpPr>
              <p:cNvPr id="3406" name="Line 724"/>
              <p:cNvSpPr>
                <a:spLocks noChangeShapeType="1"/>
              </p:cNvSpPr>
              <p:nvPr/>
            </p:nvSpPr>
            <p:spPr bwMode="auto">
              <a:xfrm>
                <a:off x="4227" y="1604"/>
                <a:ext cx="0" cy="0"/>
              </a:xfrm>
              <a:prstGeom prst="line">
                <a:avLst/>
              </a:prstGeom>
              <a:noFill/>
              <a:ln w="9525">
                <a:solidFill>
                  <a:schemeClr val="bg2"/>
                </a:solidFill>
                <a:round/>
                <a:headEnd/>
                <a:tailEnd/>
              </a:ln>
            </p:spPr>
            <p:txBody>
              <a:bodyPr wrap="none"/>
              <a:lstStyle/>
              <a:p>
                <a:endParaRPr lang="en-US"/>
              </a:p>
            </p:txBody>
          </p:sp>
          <p:sp>
            <p:nvSpPr>
              <p:cNvPr id="3407" name="Line 725"/>
              <p:cNvSpPr>
                <a:spLocks noChangeShapeType="1"/>
              </p:cNvSpPr>
              <p:nvPr/>
            </p:nvSpPr>
            <p:spPr bwMode="auto">
              <a:xfrm rot="6361956" flipH="1" flipV="1">
                <a:off x="4464" y="1205"/>
                <a:ext cx="189" cy="500"/>
              </a:xfrm>
              <a:prstGeom prst="line">
                <a:avLst/>
              </a:prstGeom>
              <a:noFill/>
              <a:ln w="31750">
                <a:solidFill>
                  <a:schemeClr val="bg2"/>
                </a:solidFill>
                <a:round/>
                <a:headEnd/>
                <a:tailEnd/>
              </a:ln>
            </p:spPr>
            <p:txBody>
              <a:bodyPr wrap="none"/>
              <a:lstStyle/>
              <a:p>
                <a:endParaRPr lang="en-US"/>
              </a:p>
            </p:txBody>
          </p:sp>
          <p:sp>
            <p:nvSpPr>
              <p:cNvPr id="3408" name="Line 726"/>
              <p:cNvSpPr>
                <a:spLocks noChangeShapeType="1"/>
              </p:cNvSpPr>
              <p:nvPr/>
            </p:nvSpPr>
            <p:spPr bwMode="auto">
              <a:xfrm rot="6361956">
                <a:off x="4602" y="1393"/>
                <a:ext cx="189" cy="203"/>
              </a:xfrm>
              <a:prstGeom prst="line">
                <a:avLst/>
              </a:prstGeom>
              <a:noFill/>
              <a:ln w="31750">
                <a:solidFill>
                  <a:schemeClr val="bg2"/>
                </a:solidFill>
                <a:round/>
                <a:headEnd/>
                <a:tailEnd/>
              </a:ln>
            </p:spPr>
            <p:txBody>
              <a:bodyPr wrap="none"/>
              <a:lstStyle/>
              <a:p>
                <a:endParaRPr lang="en-US"/>
              </a:p>
            </p:txBody>
          </p:sp>
          <p:sp>
            <p:nvSpPr>
              <p:cNvPr id="3409" name="Line 727"/>
              <p:cNvSpPr>
                <a:spLocks noChangeShapeType="1"/>
              </p:cNvSpPr>
              <p:nvPr/>
            </p:nvSpPr>
            <p:spPr bwMode="auto">
              <a:xfrm rot="6361956" flipH="1" flipV="1">
                <a:off x="4745" y="1286"/>
                <a:ext cx="189" cy="500"/>
              </a:xfrm>
              <a:prstGeom prst="line">
                <a:avLst/>
              </a:prstGeom>
              <a:noFill/>
              <a:ln w="31750">
                <a:solidFill>
                  <a:schemeClr val="bg2"/>
                </a:solidFill>
                <a:round/>
                <a:headEnd/>
                <a:tailEnd/>
              </a:ln>
            </p:spPr>
            <p:txBody>
              <a:bodyPr wrap="none"/>
              <a:lstStyle/>
              <a:p>
                <a:endParaRPr lang="en-US"/>
              </a:p>
            </p:txBody>
          </p:sp>
        </p:grpSp>
      </p:grpSp>
      <p:sp>
        <p:nvSpPr>
          <p:cNvPr id="3096" name="Oval 728"/>
          <p:cNvSpPr>
            <a:spLocks noChangeArrowheads="1"/>
          </p:cNvSpPr>
          <p:nvPr/>
        </p:nvSpPr>
        <p:spPr bwMode="auto">
          <a:xfrm>
            <a:off x="6835775" y="3652838"/>
            <a:ext cx="358775" cy="95250"/>
          </a:xfrm>
          <a:prstGeom prst="ellipse">
            <a:avLst/>
          </a:prstGeom>
          <a:solidFill>
            <a:srgbClr val="DDDDDD"/>
          </a:solidFill>
          <a:ln w="12700">
            <a:solidFill>
              <a:schemeClr val="folHlink"/>
            </a:solidFill>
            <a:round/>
            <a:headEnd/>
            <a:tailEnd/>
          </a:ln>
        </p:spPr>
        <p:txBody>
          <a:bodyPr wrap="none" anchor="ctr"/>
          <a:lstStyle/>
          <a:p>
            <a:endParaRPr lang="en-US"/>
          </a:p>
        </p:txBody>
      </p:sp>
      <p:sp>
        <p:nvSpPr>
          <p:cNvPr id="3097" name="Line 729"/>
          <p:cNvSpPr>
            <a:spLocks noChangeShapeType="1"/>
          </p:cNvSpPr>
          <p:nvPr/>
        </p:nvSpPr>
        <p:spPr bwMode="auto">
          <a:xfrm>
            <a:off x="6835775" y="3644900"/>
            <a:ext cx="0" cy="58738"/>
          </a:xfrm>
          <a:prstGeom prst="line">
            <a:avLst/>
          </a:prstGeom>
          <a:noFill/>
          <a:ln w="12700">
            <a:solidFill>
              <a:schemeClr val="folHlink"/>
            </a:solidFill>
            <a:round/>
            <a:headEnd/>
            <a:tailEnd/>
          </a:ln>
        </p:spPr>
        <p:txBody>
          <a:bodyPr wrap="none" anchor="ctr"/>
          <a:lstStyle/>
          <a:p>
            <a:endParaRPr lang="en-US"/>
          </a:p>
        </p:txBody>
      </p:sp>
      <p:sp>
        <p:nvSpPr>
          <p:cNvPr id="3098" name="Line 730"/>
          <p:cNvSpPr>
            <a:spLocks noChangeShapeType="1"/>
          </p:cNvSpPr>
          <p:nvPr/>
        </p:nvSpPr>
        <p:spPr bwMode="auto">
          <a:xfrm>
            <a:off x="7194550" y="3644900"/>
            <a:ext cx="0" cy="58738"/>
          </a:xfrm>
          <a:prstGeom prst="line">
            <a:avLst/>
          </a:prstGeom>
          <a:noFill/>
          <a:ln w="12700">
            <a:solidFill>
              <a:schemeClr val="folHlink"/>
            </a:solidFill>
            <a:round/>
            <a:headEnd/>
            <a:tailEnd/>
          </a:ln>
        </p:spPr>
        <p:txBody>
          <a:bodyPr wrap="none" anchor="ctr"/>
          <a:lstStyle/>
          <a:p>
            <a:endParaRPr lang="en-US"/>
          </a:p>
        </p:txBody>
      </p:sp>
      <p:sp>
        <p:nvSpPr>
          <p:cNvPr id="3099" name="Rectangle 731"/>
          <p:cNvSpPr>
            <a:spLocks noChangeArrowheads="1"/>
          </p:cNvSpPr>
          <p:nvPr/>
        </p:nvSpPr>
        <p:spPr bwMode="auto">
          <a:xfrm>
            <a:off x="6835775" y="3644900"/>
            <a:ext cx="355600" cy="58738"/>
          </a:xfrm>
          <a:prstGeom prst="rect">
            <a:avLst/>
          </a:prstGeom>
          <a:solidFill>
            <a:srgbClr val="DDDDDD"/>
          </a:solidFill>
          <a:ln w="12700">
            <a:noFill/>
            <a:miter lim="800000"/>
            <a:headEnd/>
            <a:tailEnd/>
          </a:ln>
        </p:spPr>
        <p:txBody>
          <a:bodyPr wrap="none" anchor="ctr"/>
          <a:lstStyle/>
          <a:p>
            <a:pPr algn="ctr">
              <a:spcBef>
                <a:spcPct val="0"/>
              </a:spcBef>
              <a:buClrTx/>
              <a:buSzTx/>
              <a:buFontTx/>
              <a:buNone/>
            </a:pPr>
            <a:endParaRPr lang="en-US">
              <a:latin typeface="Times New Roman" pitchFamily="18" charset="0"/>
            </a:endParaRPr>
          </a:p>
        </p:txBody>
      </p:sp>
      <p:sp>
        <p:nvSpPr>
          <p:cNvPr id="3100" name="Oval 732"/>
          <p:cNvSpPr>
            <a:spLocks noChangeArrowheads="1"/>
          </p:cNvSpPr>
          <p:nvPr/>
        </p:nvSpPr>
        <p:spPr bwMode="auto">
          <a:xfrm>
            <a:off x="6832600" y="3576638"/>
            <a:ext cx="358775" cy="111125"/>
          </a:xfrm>
          <a:prstGeom prst="ellipse">
            <a:avLst/>
          </a:prstGeom>
          <a:solidFill>
            <a:srgbClr val="DDDDDD"/>
          </a:solidFill>
          <a:ln w="12700">
            <a:solidFill>
              <a:schemeClr val="folHlink"/>
            </a:solidFill>
            <a:round/>
            <a:headEnd/>
            <a:tailEnd/>
          </a:ln>
        </p:spPr>
        <p:txBody>
          <a:bodyPr wrap="none" anchor="ctr"/>
          <a:lstStyle/>
          <a:p>
            <a:endParaRPr lang="en-US"/>
          </a:p>
        </p:txBody>
      </p:sp>
      <p:grpSp>
        <p:nvGrpSpPr>
          <p:cNvPr id="7" name="Group 733"/>
          <p:cNvGrpSpPr>
            <a:grpSpLocks/>
          </p:cNvGrpSpPr>
          <p:nvPr/>
        </p:nvGrpSpPr>
        <p:grpSpPr bwMode="auto">
          <a:xfrm>
            <a:off x="6918325" y="3600450"/>
            <a:ext cx="179388" cy="65088"/>
            <a:chOff x="2848" y="848"/>
            <a:chExt cx="140" cy="98"/>
          </a:xfrm>
        </p:grpSpPr>
        <p:sp>
          <p:nvSpPr>
            <p:cNvPr id="3385" name="Line 734"/>
            <p:cNvSpPr>
              <a:spLocks noChangeShapeType="1"/>
            </p:cNvSpPr>
            <p:nvPr/>
          </p:nvSpPr>
          <p:spPr bwMode="auto">
            <a:xfrm flipV="1">
              <a:off x="2848" y="848"/>
              <a:ext cx="50" cy="2"/>
            </a:xfrm>
            <a:prstGeom prst="line">
              <a:avLst/>
            </a:prstGeom>
            <a:noFill/>
            <a:ln w="28575">
              <a:solidFill>
                <a:schemeClr val="bg2"/>
              </a:solidFill>
              <a:round/>
              <a:headEnd/>
              <a:tailEnd/>
            </a:ln>
          </p:spPr>
          <p:txBody>
            <a:bodyPr wrap="none" anchor="ctr"/>
            <a:lstStyle/>
            <a:p>
              <a:endParaRPr lang="en-US"/>
            </a:p>
          </p:txBody>
        </p:sp>
        <p:sp>
          <p:nvSpPr>
            <p:cNvPr id="3386" name="Line 735"/>
            <p:cNvSpPr>
              <a:spLocks noChangeShapeType="1"/>
            </p:cNvSpPr>
            <p:nvPr/>
          </p:nvSpPr>
          <p:spPr bwMode="auto">
            <a:xfrm>
              <a:off x="2944" y="946"/>
              <a:ext cx="44" cy="0"/>
            </a:xfrm>
            <a:prstGeom prst="line">
              <a:avLst/>
            </a:prstGeom>
            <a:noFill/>
            <a:ln w="28575">
              <a:solidFill>
                <a:schemeClr val="bg2"/>
              </a:solidFill>
              <a:round/>
              <a:headEnd/>
              <a:tailEnd/>
            </a:ln>
          </p:spPr>
          <p:txBody>
            <a:bodyPr wrap="none" anchor="ctr"/>
            <a:lstStyle/>
            <a:p>
              <a:endParaRPr lang="en-US"/>
            </a:p>
          </p:txBody>
        </p:sp>
        <p:sp>
          <p:nvSpPr>
            <p:cNvPr id="3387" name="Line 736"/>
            <p:cNvSpPr>
              <a:spLocks noChangeShapeType="1"/>
            </p:cNvSpPr>
            <p:nvPr/>
          </p:nvSpPr>
          <p:spPr bwMode="auto">
            <a:xfrm>
              <a:off x="2894" y="850"/>
              <a:ext cx="52" cy="96"/>
            </a:xfrm>
            <a:prstGeom prst="line">
              <a:avLst/>
            </a:prstGeom>
            <a:noFill/>
            <a:ln w="28575">
              <a:solidFill>
                <a:schemeClr val="bg2"/>
              </a:solidFill>
              <a:round/>
              <a:headEnd/>
              <a:tailEnd/>
            </a:ln>
          </p:spPr>
          <p:txBody>
            <a:bodyPr wrap="none" anchor="ctr"/>
            <a:lstStyle/>
            <a:p>
              <a:endParaRPr lang="en-US"/>
            </a:p>
          </p:txBody>
        </p:sp>
      </p:grpSp>
      <p:grpSp>
        <p:nvGrpSpPr>
          <p:cNvPr id="8" name="Group 737"/>
          <p:cNvGrpSpPr>
            <a:grpSpLocks/>
          </p:cNvGrpSpPr>
          <p:nvPr/>
        </p:nvGrpSpPr>
        <p:grpSpPr bwMode="auto">
          <a:xfrm flipV="1">
            <a:off x="6918325" y="3600450"/>
            <a:ext cx="179388" cy="65088"/>
            <a:chOff x="2848" y="848"/>
            <a:chExt cx="140" cy="98"/>
          </a:xfrm>
        </p:grpSpPr>
        <p:sp>
          <p:nvSpPr>
            <p:cNvPr id="3382" name="Line 738"/>
            <p:cNvSpPr>
              <a:spLocks noChangeShapeType="1"/>
            </p:cNvSpPr>
            <p:nvPr/>
          </p:nvSpPr>
          <p:spPr bwMode="auto">
            <a:xfrm flipV="1">
              <a:off x="2848" y="848"/>
              <a:ext cx="50" cy="2"/>
            </a:xfrm>
            <a:prstGeom prst="line">
              <a:avLst/>
            </a:prstGeom>
            <a:noFill/>
            <a:ln w="28575">
              <a:solidFill>
                <a:schemeClr val="bg2"/>
              </a:solidFill>
              <a:round/>
              <a:headEnd/>
              <a:tailEnd/>
            </a:ln>
          </p:spPr>
          <p:txBody>
            <a:bodyPr wrap="none" anchor="ctr"/>
            <a:lstStyle/>
            <a:p>
              <a:endParaRPr lang="en-US"/>
            </a:p>
          </p:txBody>
        </p:sp>
        <p:sp>
          <p:nvSpPr>
            <p:cNvPr id="3383" name="Line 739"/>
            <p:cNvSpPr>
              <a:spLocks noChangeShapeType="1"/>
            </p:cNvSpPr>
            <p:nvPr/>
          </p:nvSpPr>
          <p:spPr bwMode="auto">
            <a:xfrm>
              <a:off x="2944" y="946"/>
              <a:ext cx="44" cy="0"/>
            </a:xfrm>
            <a:prstGeom prst="line">
              <a:avLst/>
            </a:prstGeom>
            <a:noFill/>
            <a:ln w="28575">
              <a:solidFill>
                <a:schemeClr val="bg2"/>
              </a:solidFill>
              <a:round/>
              <a:headEnd/>
              <a:tailEnd/>
            </a:ln>
          </p:spPr>
          <p:txBody>
            <a:bodyPr wrap="none" anchor="ctr"/>
            <a:lstStyle/>
            <a:p>
              <a:endParaRPr lang="en-US"/>
            </a:p>
          </p:txBody>
        </p:sp>
        <p:sp>
          <p:nvSpPr>
            <p:cNvPr id="3384" name="Line 740"/>
            <p:cNvSpPr>
              <a:spLocks noChangeShapeType="1"/>
            </p:cNvSpPr>
            <p:nvPr/>
          </p:nvSpPr>
          <p:spPr bwMode="auto">
            <a:xfrm>
              <a:off x="2894" y="850"/>
              <a:ext cx="52" cy="96"/>
            </a:xfrm>
            <a:prstGeom prst="line">
              <a:avLst/>
            </a:prstGeom>
            <a:noFill/>
            <a:ln w="28575">
              <a:solidFill>
                <a:schemeClr val="bg2"/>
              </a:solidFill>
              <a:round/>
              <a:headEnd/>
              <a:tailEnd/>
            </a:ln>
          </p:spPr>
          <p:txBody>
            <a:bodyPr wrap="none" anchor="ctr"/>
            <a:lstStyle/>
            <a:p>
              <a:endParaRPr lang="en-US"/>
            </a:p>
          </p:txBody>
        </p:sp>
      </p:grpSp>
      <p:sp>
        <p:nvSpPr>
          <p:cNvPr id="3103" name="Oval 741"/>
          <p:cNvSpPr>
            <a:spLocks noChangeArrowheads="1"/>
          </p:cNvSpPr>
          <p:nvPr/>
        </p:nvSpPr>
        <p:spPr bwMode="auto">
          <a:xfrm>
            <a:off x="7191375" y="3932238"/>
            <a:ext cx="358775" cy="95250"/>
          </a:xfrm>
          <a:prstGeom prst="ellipse">
            <a:avLst/>
          </a:prstGeom>
          <a:solidFill>
            <a:srgbClr val="DDDDDD"/>
          </a:solidFill>
          <a:ln w="12700">
            <a:solidFill>
              <a:schemeClr val="folHlink"/>
            </a:solidFill>
            <a:round/>
            <a:headEnd/>
            <a:tailEnd/>
          </a:ln>
        </p:spPr>
        <p:txBody>
          <a:bodyPr wrap="none" anchor="ctr"/>
          <a:lstStyle/>
          <a:p>
            <a:endParaRPr lang="en-US"/>
          </a:p>
        </p:txBody>
      </p:sp>
      <p:sp>
        <p:nvSpPr>
          <p:cNvPr id="3104" name="Line 742"/>
          <p:cNvSpPr>
            <a:spLocks noChangeShapeType="1"/>
          </p:cNvSpPr>
          <p:nvPr/>
        </p:nvSpPr>
        <p:spPr bwMode="auto">
          <a:xfrm>
            <a:off x="7191375" y="3924300"/>
            <a:ext cx="0" cy="58738"/>
          </a:xfrm>
          <a:prstGeom prst="line">
            <a:avLst/>
          </a:prstGeom>
          <a:noFill/>
          <a:ln w="12700">
            <a:solidFill>
              <a:schemeClr val="folHlink"/>
            </a:solidFill>
            <a:round/>
            <a:headEnd/>
            <a:tailEnd/>
          </a:ln>
        </p:spPr>
        <p:txBody>
          <a:bodyPr wrap="none" anchor="ctr"/>
          <a:lstStyle/>
          <a:p>
            <a:endParaRPr lang="en-US"/>
          </a:p>
        </p:txBody>
      </p:sp>
      <p:sp>
        <p:nvSpPr>
          <p:cNvPr id="3105" name="Line 743"/>
          <p:cNvSpPr>
            <a:spLocks noChangeShapeType="1"/>
          </p:cNvSpPr>
          <p:nvPr/>
        </p:nvSpPr>
        <p:spPr bwMode="auto">
          <a:xfrm>
            <a:off x="7550150" y="3924300"/>
            <a:ext cx="0" cy="58738"/>
          </a:xfrm>
          <a:prstGeom prst="line">
            <a:avLst/>
          </a:prstGeom>
          <a:noFill/>
          <a:ln w="12700">
            <a:solidFill>
              <a:schemeClr val="folHlink"/>
            </a:solidFill>
            <a:round/>
            <a:headEnd/>
            <a:tailEnd/>
          </a:ln>
        </p:spPr>
        <p:txBody>
          <a:bodyPr wrap="none" anchor="ctr"/>
          <a:lstStyle/>
          <a:p>
            <a:endParaRPr lang="en-US"/>
          </a:p>
        </p:txBody>
      </p:sp>
      <p:sp>
        <p:nvSpPr>
          <p:cNvPr id="3106" name="Rectangle 744"/>
          <p:cNvSpPr>
            <a:spLocks noChangeArrowheads="1"/>
          </p:cNvSpPr>
          <p:nvPr/>
        </p:nvSpPr>
        <p:spPr bwMode="auto">
          <a:xfrm>
            <a:off x="7191375" y="3924300"/>
            <a:ext cx="355600" cy="58738"/>
          </a:xfrm>
          <a:prstGeom prst="rect">
            <a:avLst/>
          </a:prstGeom>
          <a:solidFill>
            <a:srgbClr val="DDDDDD"/>
          </a:solidFill>
          <a:ln w="12700">
            <a:noFill/>
            <a:miter lim="800000"/>
            <a:headEnd/>
            <a:tailEnd/>
          </a:ln>
        </p:spPr>
        <p:txBody>
          <a:bodyPr wrap="none" anchor="ctr"/>
          <a:lstStyle/>
          <a:p>
            <a:pPr algn="ctr">
              <a:spcBef>
                <a:spcPct val="0"/>
              </a:spcBef>
              <a:buClrTx/>
              <a:buSzTx/>
              <a:buFontTx/>
              <a:buNone/>
            </a:pPr>
            <a:endParaRPr lang="en-US">
              <a:latin typeface="Times New Roman" pitchFamily="18" charset="0"/>
            </a:endParaRPr>
          </a:p>
        </p:txBody>
      </p:sp>
      <p:sp>
        <p:nvSpPr>
          <p:cNvPr id="3107" name="Oval 745"/>
          <p:cNvSpPr>
            <a:spLocks noChangeArrowheads="1"/>
          </p:cNvSpPr>
          <p:nvPr/>
        </p:nvSpPr>
        <p:spPr bwMode="auto">
          <a:xfrm>
            <a:off x="7188200" y="3856038"/>
            <a:ext cx="358775" cy="111125"/>
          </a:xfrm>
          <a:prstGeom prst="ellipse">
            <a:avLst/>
          </a:prstGeom>
          <a:solidFill>
            <a:srgbClr val="DDDDDD"/>
          </a:solidFill>
          <a:ln w="12700">
            <a:solidFill>
              <a:schemeClr val="folHlink"/>
            </a:solidFill>
            <a:round/>
            <a:headEnd/>
            <a:tailEnd/>
          </a:ln>
        </p:spPr>
        <p:txBody>
          <a:bodyPr wrap="none" anchor="ctr"/>
          <a:lstStyle/>
          <a:p>
            <a:endParaRPr lang="en-US"/>
          </a:p>
        </p:txBody>
      </p:sp>
      <p:grpSp>
        <p:nvGrpSpPr>
          <p:cNvPr id="9" name="Group 746"/>
          <p:cNvGrpSpPr>
            <a:grpSpLocks/>
          </p:cNvGrpSpPr>
          <p:nvPr/>
        </p:nvGrpSpPr>
        <p:grpSpPr bwMode="auto">
          <a:xfrm>
            <a:off x="7273925" y="3879850"/>
            <a:ext cx="179388" cy="65088"/>
            <a:chOff x="2848" y="848"/>
            <a:chExt cx="140" cy="98"/>
          </a:xfrm>
        </p:grpSpPr>
        <p:sp>
          <p:nvSpPr>
            <p:cNvPr id="3379" name="Line 747"/>
            <p:cNvSpPr>
              <a:spLocks noChangeShapeType="1"/>
            </p:cNvSpPr>
            <p:nvPr/>
          </p:nvSpPr>
          <p:spPr bwMode="auto">
            <a:xfrm flipV="1">
              <a:off x="2848" y="848"/>
              <a:ext cx="50" cy="2"/>
            </a:xfrm>
            <a:prstGeom prst="line">
              <a:avLst/>
            </a:prstGeom>
            <a:noFill/>
            <a:ln w="28575">
              <a:solidFill>
                <a:schemeClr val="bg2"/>
              </a:solidFill>
              <a:round/>
              <a:headEnd/>
              <a:tailEnd/>
            </a:ln>
          </p:spPr>
          <p:txBody>
            <a:bodyPr wrap="none" anchor="ctr"/>
            <a:lstStyle/>
            <a:p>
              <a:endParaRPr lang="en-US"/>
            </a:p>
          </p:txBody>
        </p:sp>
        <p:sp>
          <p:nvSpPr>
            <p:cNvPr id="3380" name="Line 748"/>
            <p:cNvSpPr>
              <a:spLocks noChangeShapeType="1"/>
            </p:cNvSpPr>
            <p:nvPr/>
          </p:nvSpPr>
          <p:spPr bwMode="auto">
            <a:xfrm>
              <a:off x="2944" y="946"/>
              <a:ext cx="44" cy="0"/>
            </a:xfrm>
            <a:prstGeom prst="line">
              <a:avLst/>
            </a:prstGeom>
            <a:noFill/>
            <a:ln w="28575">
              <a:solidFill>
                <a:schemeClr val="bg2"/>
              </a:solidFill>
              <a:round/>
              <a:headEnd/>
              <a:tailEnd/>
            </a:ln>
          </p:spPr>
          <p:txBody>
            <a:bodyPr wrap="none" anchor="ctr"/>
            <a:lstStyle/>
            <a:p>
              <a:endParaRPr lang="en-US"/>
            </a:p>
          </p:txBody>
        </p:sp>
        <p:sp>
          <p:nvSpPr>
            <p:cNvPr id="3381" name="Line 749"/>
            <p:cNvSpPr>
              <a:spLocks noChangeShapeType="1"/>
            </p:cNvSpPr>
            <p:nvPr/>
          </p:nvSpPr>
          <p:spPr bwMode="auto">
            <a:xfrm>
              <a:off x="2894" y="850"/>
              <a:ext cx="52" cy="96"/>
            </a:xfrm>
            <a:prstGeom prst="line">
              <a:avLst/>
            </a:prstGeom>
            <a:noFill/>
            <a:ln w="28575">
              <a:solidFill>
                <a:schemeClr val="bg2"/>
              </a:solidFill>
              <a:round/>
              <a:headEnd/>
              <a:tailEnd/>
            </a:ln>
          </p:spPr>
          <p:txBody>
            <a:bodyPr wrap="none" anchor="ctr"/>
            <a:lstStyle/>
            <a:p>
              <a:endParaRPr lang="en-US"/>
            </a:p>
          </p:txBody>
        </p:sp>
      </p:grpSp>
      <p:grpSp>
        <p:nvGrpSpPr>
          <p:cNvPr id="10" name="Group 750"/>
          <p:cNvGrpSpPr>
            <a:grpSpLocks/>
          </p:cNvGrpSpPr>
          <p:nvPr/>
        </p:nvGrpSpPr>
        <p:grpSpPr bwMode="auto">
          <a:xfrm flipV="1">
            <a:off x="7273925" y="3879850"/>
            <a:ext cx="179388" cy="65088"/>
            <a:chOff x="2848" y="848"/>
            <a:chExt cx="140" cy="98"/>
          </a:xfrm>
        </p:grpSpPr>
        <p:sp>
          <p:nvSpPr>
            <p:cNvPr id="3376" name="Line 751"/>
            <p:cNvSpPr>
              <a:spLocks noChangeShapeType="1"/>
            </p:cNvSpPr>
            <p:nvPr/>
          </p:nvSpPr>
          <p:spPr bwMode="auto">
            <a:xfrm flipV="1">
              <a:off x="2848" y="848"/>
              <a:ext cx="50" cy="2"/>
            </a:xfrm>
            <a:prstGeom prst="line">
              <a:avLst/>
            </a:prstGeom>
            <a:noFill/>
            <a:ln w="28575">
              <a:solidFill>
                <a:schemeClr val="bg2"/>
              </a:solidFill>
              <a:round/>
              <a:headEnd/>
              <a:tailEnd/>
            </a:ln>
          </p:spPr>
          <p:txBody>
            <a:bodyPr wrap="none" anchor="ctr"/>
            <a:lstStyle/>
            <a:p>
              <a:endParaRPr lang="en-US"/>
            </a:p>
          </p:txBody>
        </p:sp>
        <p:sp>
          <p:nvSpPr>
            <p:cNvPr id="3377" name="Line 752"/>
            <p:cNvSpPr>
              <a:spLocks noChangeShapeType="1"/>
            </p:cNvSpPr>
            <p:nvPr/>
          </p:nvSpPr>
          <p:spPr bwMode="auto">
            <a:xfrm>
              <a:off x="2944" y="946"/>
              <a:ext cx="44" cy="0"/>
            </a:xfrm>
            <a:prstGeom prst="line">
              <a:avLst/>
            </a:prstGeom>
            <a:noFill/>
            <a:ln w="28575">
              <a:solidFill>
                <a:schemeClr val="bg2"/>
              </a:solidFill>
              <a:round/>
              <a:headEnd/>
              <a:tailEnd/>
            </a:ln>
          </p:spPr>
          <p:txBody>
            <a:bodyPr wrap="none" anchor="ctr"/>
            <a:lstStyle/>
            <a:p>
              <a:endParaRPr lang="en-US"/>
            </a:p>
          </p:txBody>
        </p:sp>
        <p:sp>
          <p:nvSpPr>
            <p:cNvPr id="3378" name="Line 753"/>
            <p:cNvSpPr>
              <a:spLocks noChangeShapeType="1"/>
            </p:cNvSpPr>
            <p:nvPr/>
          </p:nvSpPr>
          <p:spPr bwMode="auto">
            <a:xfrm>
              <a:off x="2894" y="850"/>
              <a:ext cx="52" cy="96"/>
            </a:xfrm>
            <a:prstGeom prst="line">
              <a:avLst/>
            </a:prstGeom>
            <a:noFill/>
            <a:ln w="28575">
              <a:solidFill>
                <a:schemeClr val="bg2"/>
              </a:solidFill>
              <a:round/>
              <a:headEnd/>
              <a:tailEnd/>
            </a:ln>
          </p:spPr>
          <p:txBody>
            <a:bodyPr wrap="none" anchor="ctr"/>
            <a:lstStyle/>
            <a:p>
              <a:endParaRPr lang="en-US"/>
            </a:p>
          </p:txBody>
        </p:sp>
      </p:grpSp>
      <p:sp>
        <p:nvSpPr>
          <p:cNvPr id="3110" name="Oval 754"/>
          <p:cNvSpPr>
            <a:spLocks noChangeArrowheads="1"/>
          </p:cNvSpPr>
          <p:nvPr/>
        </p:nvSpPr>
        <p:spPr bwMode="auto">
          <a:xfrm>
            <a:off x="7470775" y="3665538"/>
            <a:ext cx="358775" cy="95250"/>
          </a:xfrm>
          <a:prstGeom prst="ellipse">
            <a:avLst/>
          </a:prstGeom>
          <a:solidFill>
            <a:srgbClr val="DDDDDD"/>
          </a:solidFill>
          <a:ln w="12700">
            <a:solidFill>
              <a:schemeClr val="folHlink"/>
            </a:solidFill>
            <a:round/>
            <a:headEnd/>
            <a:tailEnd/>
          </a:ln>
        </p:spPr>
        <p:txBody>
          <a:bodyPr wrap="none" anchor="ctr"/>
          <a:lstStyle/>
          <a:p>
            <a:endParaRPr lang="en-US"/>
          </a:p>
        </p:txBody>
      </p:sp>
      <p:sp>
        <p:nvSpPr>
          <p:cNvPr id="3111" name="Line 755"/>
          <p:cNvSpPr>
            <a:spLocks noChangeShapeType="1"/>
          </p:cNvSpPr>
          <p:nvPr/>
        </p:nvSpPr>
        <p:spPr bwMode="auto">
          <a:xfrm>
            <a:off x="7470775" y="3657600"/>
            <a:ext cx="0" cy="58738"/>
          </a:xfrm>
          <a:prstGeom prst="line">
            <a:avLst/>
          </a:prstGeom>
          <a:noFill/>
          <a:ln w="12700">
            <a:solidFill>
              <a:schemeClr val="folHlink"/>
            </a:solidFill>
            <a:round/>
            <a:headEnd/>
            <a:tailEnd/>
          </a:ln>
        </p:spPr>
        <p:txBody>
          <a:bodyPr wrap="none" anchor="ctr"/>
          <a:lstStyle/>
          <a:p>
            <a:endParaRPr lang="en-US"/>
          </a:p>
        </p:txBody>
      </p:sp>
      <p:sp>
        <p:nvSpPr>
          <p:cNvPr id="3112" name="Line 756"/>
          <p:cNvSpPr>
            <a:spLocks noChangeShapeType="1"/>
          </p:cNvSpPr>
          <p:nvPr/>
        </p:nvSpPr>
        <p:spPr bwMode="auto">
          <a:xfrm>
            <a:off x="7829550" y="3657600"/>
            <a:ext cx="0" cy="58738"/>
          </a:xfrm>
          <a:prstGeom prst="line">
            <a:avLst/>
          </a:prstGeom>
          <a:noFill/>
          <a:ln w="12700">
            <a:solidFill>
              <a:schemeClr val="folHlink"/>
            </a:solidFill>
            <a:round/>
            <a:headEnd/>
            <a:tailEnd/>
          </a:ln>
        </p:spPr>
        <p:txBody>
          <a:bodyPr wrap="none" anchor="ctr"/>
          <a:lstStyle/>
          <a:p>
            <a:endParaRPr lang="en-US"/>
          </a:p>
        </p:txBody>
      </p:sp>
      <p:sp>
        <p:nvSpPr>
          <p:cNvPr id="3113" name="Rectangle 757"/>
          <p:cNvSpPr>
            <a:spLocks noChangeArrowheads="1"/>
          </p:cNvSpPr>
          <p:nvPr/>
        </p:nvSpPr>
        <p:spPr bwMode="auto">
          <a:xfrm>
            <a:off x="7470775" y="3657600"/>
            <a:ext cx="355600" cy="58738"/>
          </a:xfrm>
          <a:prstGeom prst="rect">
            <a:avLst/>
          </a:prstGeom>
          <a:solidFill>
            <a:srgbClr val="DDDDDD"/>
          </a:solidFill>
          <a:ln w="12700">
            <a:noFill/>
            <a:miter lim="800000"/>
            <a:headEnd/>
            <a:tailEnd/>
          </a:ln>
        </p:spPr>
        <p:txBody>
          <a:bodyPr wrap="none" anchor="ctr"/>
          <a:lstStyle/>
          <a:p>
            <a:pPr algn="ctr">
              <a:spcBef>
                <a:spcPct val="0"/>
              </a:spcBef>
              <a:buClrTx/>
              <a:buSzTx/>
              <a:buFontTx/>
              <a:buNone/>
            </a:pPr>
            <a:endParaRPr lang="en-US">
              <a:latin typeface="Times New Roman" pitchFamily="18" charset="0"/>
            </a:endParaRPr>
          </a:p>
        </p:txBody>
      </p:sp>
      <p:sp>
        <p:nvSpPr>
          <p:cNvPr id="3114" name="Oval 758"/>
          <p:cNvSpPr>
            <a:spLocks noChangeArrowheads="1"/>
          </p:cNvSpPr>
          <p:nvPr/>
        </p:nvSpPr>
        <p:spPr bwMode="auto">
          <a:xfrm>
            <a:off x="7467600" y="3589338"/>
            <a:ext cx="358775" cy="111125"/>
          </a:xfrm>
          <a:prstGeom prst="ellipse">
            <a:avLst/>
          </a:prstGeom>
          <a:solidFill>
            <a:srgbClr val="DDDDDD"/>
          </a:solidFill>
          <a:ln w="12700">
            <a:solidFill>
              <a:schemeClr val="folHlink"/>
            </a:solidFill>
            <a:round/>
            <a:headEnd/>
            <a:tailEnd/>
          </a:ln>
        </p:spPr>
        <p:txBody>
          <a:bodyPr wrap="none" anchor="ctr"/>
          <a:lstStyle/>
          <a:p>
            <a:endParaRPr lang="en-US"/>
          </a:p>
        </p:txBody>
      </p:sp>
      <p:grpSp>
        <p:nvGrpSpPr>
          <p:cNvPr id="11" name="Group 759"/>
          <p:cNvGrpSpPr>
            <a:grpSpLocks/>
          </p:cNvGrpSpPr>
          <p:nvPr/>
        </p:nvGrpSpPr>
        <p:grpSpPr bwMode="auto">
          <a:xfrm>
            <a:off x="7553325" y="3613150"/>
            <a:ext cx="179388" cy="65088"/>
            <a:chOff x="2848" y="848"/>
            <a:chExt cx="140" cy="98"/>
          </a:xfrm>
        </p:grpSpPr>
        <p:sp>
          <p:nvSpPr>
            <p:cNvPr id="3373" name="Line 760"/>
            <p:cNvSpPr>
              <a:spLocks noChangeShapeType="1"/>
            </p:cNvSpPr>
            <p:nvPr/>
          </p:nvSpPr>
          <p:spPr bwMode="auto">
            <a:xfrm flipV="1">
              <a:off x="2848" y="848"/>
              <a:ext cx="50" cy="2"/>
            </a:xfrm>
            <a:prstGeom prst="line">
              <a:avLst/>
            </a:prstGeom>
            <a:noFill/>
            <a:ln w="28575">
              <a:solidFill>
                <a:schemeClr val="bg2"/>
              </a:solidFill>
              <a:round/>
              <a:headEnd/>
              <a:tailEnd/>
            </a:ln>
          </p:spPr>
          <p:txBody>
            <a:bodyPr wrap="none" anchor="ctr"/>
            <a:lstStyle/>
            <a:p>
              <a:endParaRPr lang="en-US"/>
            </a:p>
          </p:txBody>
        </p:sp>
        <p:sp>
          <p:nvSpPr>
            <p:cNvPr id="3374" name="Line 761"/>
            <p:cNvSpPr>
              <a:spLocks noChangeShapeType="1"/>
            </p:cNvSpPr>
            <p:nvPr/>
          </p:nvSpPr>
          <p:spPr bwMode="auto">
            <a:xfrm>
              <a:off x="2944" y="946"/>
              <a:ext cx="44" cy="0"/>
            </a:xfrm>
            <a:prstGeom prst="line">
              <a:avLst/>
            </a:prstGeom>
            <a:noFill/>
            <a:ln w="28575">
              <a:solidFill>
                <a:schemeClr val="bg2"/>
              </a:solidFill>
              <a:round/>
              <a:headEnd/>
              <a:tailEnd/>
            </a:ln>
          </p:spPr>
          <p:txBody>
            <a:bodyPr wrap="none" anchor="ctr"/>
            <a:lstStyle/>
            <a:p>
              <a:endParaRPr lang="en-US"/>
            </a:p>
          </p:txBody>
        </p:sp>
        <p:sp>
          <p:nvSpPr>
            <p:cNvPr id="3375" name="Line 762"/>
            <p:cNvSpPr>
              <a:spLocks noChangeShapeType="1"/>
            </p:cNvSpPr>
            <p:nvPr/>
          </p:nvSpPr>
          <p:spPr bwMode="auto">
            <a:xfrm>
              <a:off x="2894" y="850"/>
              <a:ext cx="52" cy="96"/>
            </a:xfrm>
            <a:prstGeom prst="line">
              <a:avLst/>
            </a:prstGeom>
            <a:noFill/>
            <a:ln w="28575">
              <a:solidFill>
                <a:schemeClr val="bg2"/>
              </a:solidFill>
              <a:round/>
              <a:headEnd/>
              <a:tailEnd/>
            </a:ln>
          </p:spPr>
          <p:txBody>
            <a:bodyPr wrap="none" anchor="ctr"/>
            <a:lstStyle/>
            <a:p>
              <a:endParaRPr lang="en-US"/>
            </a:p>
          </p:txBody>
        </p:sp>
      </p:grpSp>
      <p:grpSp>
        <p:nvGrpSpPr>
          <p:cNvPr id="12" name="Group 763"/>
          <p:cNvGrpSpPr>
            <a:grpSpLocks/>
          </p:cNvGrpSpPr>
          <p:nvPr/>
        </p:nvGrpSpPr>
        <p:grpSpPr bwMode="auto">
          <a:xfrm flipV="1">
            <a:off x="7553325" y="3613150"/>
            <a:ext cx="179388" cy="65088"/>
            <a:chOff x="2848" y="848"/>
            <a:chExt cx="140" cy="98"/>
          </a:xfrm>
        </p:grpSpPr>
        <p:sp>
          <p:nvSpPr>
            <p:cNvPr id="3370" name="Line 764"/>
            <p:cNvSpPr>
              <a:spLocks noChangeShapeType="1"/>
            </p:cNvSpPr>
            <p:nvPr/>
          </p:nvSpPr>
          <p:spPr bwMode="auto">
            <a:xfrm flipV="1">
              <a:off x="2848" y="848"/>
              <a:ext cx="50" cy="2"/>
            </a:xfrm>
            <a:prstGeom prst="line">
              <a:avLst/>
            </a:prstGeom>
            <a:noFill/>
            <a:ln w="28575">
              <a:solidFill>
                <a:schemeClr val="bg2"/>
              </a:solidFill>
              <a:round/>
              <a:headEnd/>
              <a:tailEnd/>
            </a:ln>
          </p:spPr>
          <p:txBody>
            <a:bodyPr wrap="none" anchor="ctr"/>
            <a:lstStyle/>
            <a:p>
              <a:endParaRPr lang="en-US"/>
            </a:p>
          </p:txBody>
        </p:sp>
        <p:sp>
          <p:nvSpPr>
            <p:cNvPr id="3371" name="Line 765"/>
            <p:cNvSpPr>
              <a:spLocks noChangeShapeType="1"/>
            </p:cNvSpPr>
            <p:nvPr/>
          </p:nvSpPr>
          <p:spPr bwMode="auto">
            <a:xfrm>
              <a:off x="2944" y="946"/>
              <a:ext cx="44" cy="0"/>
            </a:xfrm>
            <a:prstGeom prst="line">
              <a:avLst/>
            </a:prstGeom>
            <a:noFill/>
            <a:ln w="28575">
              <a:solidFill>
                <a:schemeClr val="bg2"/>
              </a:solidFill>
              <a:round/>
              <a:headEnd/>
              <a:tailEnd/>
            </a:ln>
          </p:spPr>
          <p:txBody>
            <a:bodyPr wrap="none" anchor="ctr"/>
            <a:lstStyle/>
            <a:p>
              <a:endParaRPr lang="en-US"/>
            </a:p>
          </p:txBody>
        </p:sp>
        <p:sp>
          <p:nvSpPr>
            <p:cNvPr id="3372" name="Line 766"/>
            <p:cNvSpPr>
              <a:spLocks noChangeShapeType="1"/>
            </p:cNvSpPr>
            <p:nvPr/>
          </p:nvSpPr>
          <p:spPr bwMode="auto">
            <a:xfrm>
              <a:off x="2894" y="850"/>
              <a:ext cx="52" cy="96"/>
            </a:xfrm>
            <a:prstGeom prst="line">
              <a:avLst/>
            </a:prstGeom>
            <a:noFill/>
            <a:ln w="28575">
              <a:solidFill>
                <a:schemeClr val="bg2"/>
              </a:solidFill>
              <a:round/>
              <a:headEnd/>
              <a:tailEnd/>
            </a:ln>
          </p:spPr>
          <p:txBody>
            <a:bodyPr wrap="none" anchor="ctr"/>
            <a:lstStyle/>
            <a:p>
              <a:endParaRPr lang="en-US"/>
            </a:p>
          </p:txBody>
        </p:sp>
      </p:grpSp>
      <p:sp>
        <p:nvSpPr>
          <p:cNvPr id="3117" name="Oval 767"/>
          <p:cNvSpPr>
            <a:spLocks noChangeArrowheads="1"/>
          </p:cNvSpPr>
          <p:nvPr/>
        </p:nvSpPr>
        <p:spPr bwMode="auto">
          <a:xfrm>
            <a:off x="6935788" y="2503488"/>
            <a:ext cx="347662" cy="88900"/>
          </a:xfrm>
          <a:prstGeom prst="ellipse">
            <a:avLst/>
          </a:prstGeom>
          <a:solidFill>
            <a:srgbClr val="DDDDDD"/>
          </a:solidFill>
          <a:ln w="12700">
            <a:solidFill>
              <a:schemeClr val="folHlink"/>
            </a:solidFill>
            <a:round/>
            <a:headEnd/>
            <a:tailEnd/>
          </a:ln>
        </p:spPr>
        <p:txBody>
          <a:bodyPr wrap="none" anchor="ctr"/>
          <a:lstStyle/>
          <a:p>
            <a:endParaRPr lang="en-US"/>
          </a:p>
        </p:txBody>
      </p:sp>
      <p:sp>
        <p:nvSpPr>
          <p:cNvPr id="3118" name="Line 768"/>
          <p:cNvSpPr>
            <a:spLocks noChangeShapeType="1"/>
          </p:cNvSpPr>
          <p:nvPr/>
        </p:nvSpPr>
        <p:spPr bwMode="auto">
          <a:xfrm>
            <a:off x="6935788" y="2495550"/>
            <a:ext cx="0" cy="55563"/>
          </a:xfrm>
          <a:prstGeom prst="line">
            <a:avLst/>
          </a:prstGeom>
          <a:noFill/>
          <a:ln w="12700">
            <a:solidFill>
              <a:schemeClr val="folHlink"/>
            </a:solidFill>
            <a:round/>
            <a:headEnd/>
            <a:tailEnd/>
          </a:ln>
        </p:spPr>
        <p:txBody>
          <a:bodyPr wrap="none" anchor="ctr"/>
          <a:lstStyle/>
          <a:p>
            <a:endParaRPr lang="en-US"/>
          </a:p>
        </p:txBody>
      </p:sp>
      <p:sp>
        <p:nvSpPr>
          <p:cNvPr id="3119" name="Line 769"/>
          <p:cNvSpPr>
            <a:spLocks noChangeShapeType="1"/>
          </p:cNvSpPr>
          <p:nvPr/>
        </p:nvSpPr>
        <p:spPr bwMode="auto">
          <a:xfrm>
            <a:off x="7283450" y="2495550"/>
            <a:ext cx="0" cy="55563"/>
          </a:xfrm>
          <a:prstGeom prst="line">
            <a:avLst/>
          </a:prstGeom>
          <a:noFill/>
          <a:ln w="12700">
            <a:solidFill>
              <a:schemeClr val="folHlink"/>
            </a:solidFill>
            <a:round/>
            <a:headEnd/>
            <a:tailEnd/>
          </a:ln>
        </p:spPr>
        <p:txBody>
          <a:bodyPr wrap="none" anchor="ctr"/>
          <a:lstStyle/>
          <a:p>
            <a:endParaRPr lang="en-US"/>
          </a:p>
        </p:txBody>
      </p:sp>
      <p:sp>
        <p:nvSpPr>
          <p:cNvPr id="3120" name="Rectangle 770"/>
          <p:cNvSpPr>
            <a:spLocks noChangeArrowheads="1"/>
          </p:cNvSpPr>
          <p:nvPr/>
        </p:nvSpPr>
        <p:spPr bwMode="auto">
          <a:xfrm>
            <a:off x="6935788" y="2495550"/>
            <a:ext cx="344487" cy="53975"/>
          </a:xfrm>
          <a:prstGeom prst="rect">
            <a:avLst/>
          </a:prstGeom>
          <a:solidFill>
            <a:srgbClr val="DDDDDD"/>
          </a:solidFill>
          <a:ln w="12700">
            <a:noFill/>
            <a:miter lim="800000"/>
            <a:headEnd/>
            <a:tailEnd/>
          </a:ln>
        </p:spPr>
        <p:txBody>
          <a:bodyPr wrap="none" anchor="ctr"/>
          <a:lstStyle/>
          <a:p>
            <a:pPr algn="ctr">
              <a:spcBef>
                <a:spcPct val="0"/>
              </a:spcBef>
              <a:buClrTx/>
              <a:buSzTx/>
              <a:buFontTx/>
              <a:buNone/>
            </a:pPr>
            <a:endParaRPr lang="en-US">
              <a:latin typeface="Times New Roman" pitchFamily="18" charset="0"/>
            </a:endParaRPr>
          </a:p>
        </p:txBody>
      </p:sp>
      <p:sp>
        <p:nvSpPr>
          <p:cNvPr id="3121" name="Oval 771"/>
          <p:cNvSpPr>
            <a:spLocks noChangeArrowheads="1"/>
          </p:cNvSpPr>
          <p:nvPr/>
        </p:nvSpPr>
        <p:spPr bwMode="auto">
          <a:xfrm>
            <a:off x="6932613" y="2432050"/>
            <a:ext cx="347662" cy="103188"/>
          </a:xfrm>
          <a:prstGeom prst="ellipse">
            <a:avLst/>
          </a:prstGeom>
          <a:solidFill>
            <a:srgbClr val="DDDDDD"/>
          </a:solidFill>
          <a:ln w="12700">
            <a:solidFill>
              <a:schemeClr val="folHlink"/>
            </a:solidFill>
            <a:round/>
            <a:headEnd/>
            <a:tailEnd/>
          </a:ln>
        </p:spPr>
        <p:txBody>
          <a:bodyPr wrap="none" anchor="ctr"/>
          <a:lstStyle/>
          <a:p>
            <a:endParaRPr lang="en-US"/>
          </a:p>
        </p:txBody>
      </p:sp>
      <p:grpSp>
        <p:nvGrpSpPr>
          <p:cNvPr id="13" name="Group 772"/>
          <p:cNvGrpSpPr>
            <a:grpSpLocks/>
          </p:cNvGrpSpPr>
          <p:nvPr/>
        </p:nvGrpSpPr>
        <p:grpSpPr bwMode="auto">
          <a:xfrm>
            <a:off x="7016750" y="2454275"/>
            <a:ext cx="171450" cy="61913"/>
            <a:chOff x="2848" y="848"/>
            <a:chExt cx="140" cy="98"/>
          </a:xfrm>
        </p:grpSpPr>
        <p:sp>
          <p:nvSpPr>
            <p:cNvPr id="3367" name="Line 773"/>
            <p:cNvSpPr>
              <a:spLocks noChangeShapeType="1"/>
            </p:cNvSpPr>
            <p:nvPr/>
          </p:nvSpPr>
          <p:spPr bwMode="auto">
            <a:xfrm flipV="1">
              <a:off x="2848" y="848"/>
              <a:ext cx="50" cy="2"/>
            </a:xfrm>
            <a:prstGeom prst="line">
              <a:avLst/>
            </a:prstGeom>
            <a:noFill/>
            <a:ln w="28575">
              <a:solidFill>
                <a:schemeClr val="bg2"/>
              </a:solidFill>
              <a:round/>
              <a:headEnd/>
              <a:tailEnd/>
            </a:ln>
          </p:spPr>
          <p:txBody>
            <a:bodyPr wrap="none" anchor="ctr"/>
            <a:lstStyle/>
            <a:p>
              <a:endParaRPr lang="en-US"/>
            </a:p>
          </p:txBody>
        </p:sp>
        <p:sp>
          <p:nvSpPr>
            <p:cNvPr id="3368" name="Line 774"/>
            <p:cNvSpPr>
              <a:spLocks noChangeShapeType="1"/>
            </p:cNvSpPr>
            <p:nvPr/>
          </p:nvSpPr>
          <p:spPr bwMode="auto">
            <a:xfrm>
              <a:off x="2944" y="946"/>
              <a:ext cx="44" cy="0"/>
            </a:xfrm>
            <a:prstGeom prst="line">
              <a:avLst/>
            </a:prstGeom>
            <a:noFill/>
            <a:ln w="28575">
              <a:solidFill>
                <a:schemeClr val="bg2"/>
              </a:solidFill>
              <a:round/>
              <a:headEnd/>
              <a:tailEnd/>
            </a:ln>
          </p:spPr>
          <p:txBody>
            <a:bodyPr wrap="none" anchor="ctr"/>
            <a:lstStyle/>
            <a:p>
              <a:endParaRPr lang="en-US"/>
            </a:p>
          </p:txBody>
        </p:sp>
        <p:sp>
          <p:nvSpPr>
            <p:cNvPr id="3369" name="Line 775"/>
            <p:cNvSpPr>
              <a:spLocks noChangeShapeType="1"/>
            </p:cNvSpPr>
            <p:nvPr/>
          </p:nvSpPr>
          <p:spPr bwMode="auto">
            <a:xfrm>
              <a:off x="2894" y="850"/>
              <a:ext cx="52" cy="96"/>
            </a:xfrm>
            <a:prstGeom prst="line">
              <a:avLst/>
            </a:prstGeom>
            <a:noFill/>
            <a:ln w="28575">
              <a:solidFill>
                <a:schemeClr val="bg2"/>
              </a:solidFill>
              <a:round/>
              <a:headEnd/>
              <a:tailEnd/>
            </a:ln>
          </p:spPr>
          <p:txBody>
            <a:bodyPr wrap="none" anchor="ctr"/>
            <a:lstStyle/>
            <a:p>
              <a:endParaRPr lang="en-US"/>
            </a:p>
          </p:txBody>
        </p:sp>
      </p:grpSp>
      <p:grpSp>
        <p:nvGrpSpPr>
          <p:cNvPr id="14" name="Group 776"/>
          <p:cNvGrpSpPr>
            <a:grpSpLocks/>
          </p:cNvGrpSpPr>
          <p:nvPr/>
        </p:nvGrpSpPr>
        <p:grpSpPr bwMode="auto">
          <a:xfrm flipV="1">
            <a:off x="7016750" y="2454275"/>
            <a:ext cx="171450" cy="60325"/>
            <a:chOff x="2848" y="848"/>
            <a:chExt cx="140" cy="98"/>
          </a:xfrm>
        </p:grpSpPr>
        <p:sp>
          <p:nvSpPr>
            <p:cNvPr id="3364" name="Line 777"/>
            <p:cNvSpPr>
              <a:spLocks noChangeShapeType="1"/>
            </p:cNvSpPr>
            <p:nvPr/>
          </p:nvSpPr>
          <p:spPr bwMode="auto">
            <a:xfrm flipV="1">
              <a:off x="2848" y="848"/>
              <a:ext cx="50" cy="2"/>
            </a:xfrm>
            <a:prstGeom prst="line">
              <a:avLst/>
            </a:prstGeom>
            <a:noFill/>
            <a:ln w="28575">
              <a:solidFill>
                <a:schemeClr val="bg2"/>
              </a:solidFill>
              <a:round/>
              <a:headEnd/>
              <a:tailEnd/>
            </a:ln>
          </p:spPr>
          <p:txBody>
            <a:bodyPr wrap="none" anchor="ctr"/>
            <a:lstStyle/>
            <a:p>
              <a:endParaRPr lang="en-US"/>
            </a:p>
          </p:txBody>
        </p:sp>
        <p:sp>
          <p:nvSpPr>
            <p:cNvPr id="3365" name="Line 778"/>
            <p:cNvSpPr>
              <a:spLocks noChangeShapeType="1"/>
            </p:cNvSpPr>
            <p:nvPr/>
          </p:nvSpPr>
          <p:spPr bwMode="auto">
            <a:xfrm>
              <a:off x="2944" y="946"/>
              <a:ext cx="44" cy="0"/>
            </a:xfrm>
            <a:prstGeom prst="line">
              <a:avLst/>
            </a:prstGeom>
            <a:noFill/>
            <a:ln w="28575">
              <a:solidFill>
                <a:schemeClr val="bg2"/>
              </a:solidFill>
              <a:round/>
              <a:headEnd/>
              <a:tailEnd/>
            </a:ln>
          </p:spPr>
          <p:txBody>
            <a:bodyPr wrap="none" anchor="ctr"/>
            <a:lstStyle/>
            <a:p>
              <a:endParaRPr lang="en-US"/>
            </a:p>
          </p:txBody>
        </p:sp>
        <p:sp>
          <p:nvSpPr>
            <p:cNvPr id="3366" name="Line 779"/>
            <p:cNvSpPr>
              <a:spLocks noChangeShapeType="1"/>
            </p:cNvSpPr>
            <p:nvPr/>
          </p:nvSpPr>
          <p:spPr bwMode="auto">
            <a:xfrm>
              <a:off x="2894" y="850"/>
              <a:ext cx="52" cy="96"/>
            </a:xfrm>
            <a:prstGeom prst="line">
              <a:avLst/>
            </a:prstGeom>
            <a:noFill/>
            <a:ln w="28575">
              <a:solidFill>
                <a:schemeClr val="bg2"/>
              </a:solidFill>
              <a:round/>
              <a:headEnd/>
              <a:tailEnd/>
            </a:ln>
          </p:spPr>
          <p:txBody>
            <a:bodyPr wrap="none" anchor="ctr"/>
            <a:lstStyle/>
            <a:p>
              <a:endParaRPr lang="en-US"/>
            </a:p>
          </p:txBody>
        </p:sp>
      </p:grpSp>
      <p:sp>
        <p:nvSpPr>
          <p:cNvPr id="3124" name="Oval 780"/>
          <p:cNvSpPr>
            <a:spLocks noChangeArrowheads="1"/>
          </p:cNvSpPr>
          <p:nvPr/>
        </p:nvSpPr>
        <p:spPr bwMode="auto">
          <a:xfrm>
            <a:off x="6934200" y="2763838"/>
            <a:ext cx="358775" cy="95250"/>
          </a:xfrm>
          <a:prstGeom prst="ellipse">
            <a:avLst/>
          </a:prstGeom>
          <a:solidFill>
            <a:srgbClr val="DDDDDD"/>
          </a:solidFill>
          <a:ln w="12700">
            <a:solidFill>
              <a:schemeClr val="folHlink"/>
            </a:solidFill>
            <a:round/>
            <a:headEnd/>
            <a:tailEnd/>
          </a:ln>
        </p:spPr>
        <p:txBody>
          <a:bodyPr wrap="none" anchor="ctr"/>
          <a:lstStyle/>
          <a:p>
            <a:endParaRPr lang="en-US"/>
          </a:p>
        </p:txBody>
      </p:sp>
      <p:sp>
        <p:nvSpPr>
          <p:cNvPr id="3125" name="Line 781"/>
          <p:cNvSpPr>
            <a:spLocks noChangeShapeType="1"/>
          </p:cNvSpPr>
          <p:nvPr/>
        </p:nvSpPr>
        <p:spPr bwMode="auto">
          <a:xfrm>
            <a:off x="6934200" y="2755900"/>
            <a:ext cx="0" cy="58738"/>
          </a:xfrm>
          <a:prstGeom prst="line">
            <a:avLst/>
          </a:prstGeom>
          <a:noFill/>
          <a:ln w="12700">
            <a:solidFill>
              <a:schemeClr val="folHlink"/>
            </a:solidFill>
            <a:round/>
            <a:headEnd/>
            <a:tailEnd/>
          </a:ln>
        </p:spPr>
        <p:txBody>
          <a:bodyPr wrap="none" anchor="ctr"/>
          <a:lstStyle/>
          <a:p>
            <a:endParaRPr lang="en-US"/>
          </a:p>
        </p:txBody>
      </p:sp>
      <p:sp>
        <p:nvSpPr>
          <p:cNvPr id="3126" name="Line 782"/>
          <p:cNvSpPr>
            <a:spLocks noChangeShapeType="1"/>
          </p:cNvSpPr>
          <p:nvPr/>
        </p:nvSpPr>
        <p:spPr bwMode="auto">
          <a:xfrm>
            <a:off x="7292975" y="2755900"/>
            <a:ext cx="0" cy="58738"/>
          </a:xfrm>
          <a:prstGeom prst="line">
            <a:avLst/>
          </a:prstGeom>
          <a:noFill/>
          <a:ln w="12700">
            <a:solidFill>
              <a:schemeClr val="folHlink"/>
            </a:solidFill>
            <a:round/>
            <a:headEnd/>
            <a:tailEnd/>
          </a:ln>
        </p:spPr>
        <p:txBody>
          <a:bodyPr wrap="none" anchor="ctr"/>
          <a:lstStyle/>
          <a:p>
            <a:endParaRPr lang="en-US"/>
          </a:p>
        </p:txBody>
      </p:sp>
      <p:sp>
        <p:nvSpPr>
          <p:cNvPr id="3127" name="Rectangle 783"/>
          <p:cNvSpPr>
            <a:spLocks noChangeArrowheads="1"/>
          </p:cNvSpPr>
          <p:nvPr/>
        </p:nvSpPr>
        <p:spPr bwMode="auto">
          <a:xfrm>
            <a:off x="6934200" y="2755900"/>
            <a:ext cx="355600" cy="58738"/>
          </a:xfrm>
          <a:prstGeom prst="rect">
            <a:avLst/>
          </a:prstGeom>
          <a:solidFill>
            <a:srgbClr val="DDDDDD"/>
          </a:solidFill>
          <a:ln w="12700">
            <a:noFill/>
            <a:miter lim="800000"/>
            <a:headEnd/>
            <a:tailEnd/>
          </a:ln>
        </p:spPr>
        <p:txBody>
          <a:bodyPr wrap="none" anchor="ctr"/>
          <a:lstStyle/>
          <a:p>
            <a:pPr algn="ctr">
              <a:spcBef>
                <a:spcPct val="0"/>
              </a:spcBef>
              <a:buClrTx/>
              <a:buSzTx/>
              <a:buFontTx/>
              <a:buNone/>
            </a:pPr>
            <a:endParaRPr lang="en-US">
              <a:latin typeface="Times New Roman" pitchFamily="18" charset="0"/>
            </a:endParaRPr>
          </a:p>
        </p:txBody>
      </p:sp>
      <p:sp>
        <p:nvSpPr>
          <p:cNvPr id="3128" name="Oval 784"/>
          <p:cNvSpPr>
            <a:spLocks noChangeArrowheads="1"/>
          </p:cNvSpPr>
          <p:nvPr/>
        </p:nvSpPr>
        <p:spPr bwMode="auto">
          <a:xfrm>
            <a:off x="6931025" y="2687638"/>
            <a:ext cx="358775" cy="111125"/>
          </a:xfrm>
          <a:prstGeom prst="ellipse">
            <a:avLst/>
          </a:prstGeom>
          <a:solidFill>
            <a:srgbClr val="DDDDDD"/>
          </a:solidFill>
          <a:ln w="12700">
            <a:solidFill>
              <a:schemeClr val="folHlink"/>
            </a:solidFill>
            <a:round/>
            <a:headEnd/>
            <a:tailEnd/>
          </a:ln>
        </p:spPr>
        <p:txBody>
          <a:bodyPr wrap="none" anchor="ctr"/>
          <a:lstStyle/>
          <a:p>
            <a:endParaRPr lang="en-US"/>
          </a:p>
        </p:txBody>
      </p:sp>
      <p:grpSp>
        <p:nvGrpSpPr>
          <p:cNvPr id="15" name="Group 785"/>
          <p:cNvGrpSpPr>
            <a:grpSpLocks/>
          </p:cNvGrpSpPr>
          <p:nvPr/>
        </p:nvGrpSpPr>
        <p:grpSpPr bwMode="auto">
          <a:xfrm>
            <a:off x="7016750" y="2711450"/>
            <a:ext cx="179388" cy="65088"/>
            <a:chOff x="2848" y="848"/>
            <a:chExt cx="140" cy="98"/>
          </a:xfrm>
        </p:grpSpPr>
        <p:sp>
          <p:nvSpPr>
            <p:cNvPr id="3361" name="Line 786"/>
            <p:cNvSpPr>
              <a:spLocks noChangeShapeType="1"/>
            </p:cNvSpPr>
            <p:nvPr/>
          </p:nvSpPr>
          <p:spPr bwMode="auto">
            <a:xfrm flipV="1">
              <a:off x="2848" y="848"/>
              <a:ext cx="50" cy="2"/>
            </a:xfrm>
            <a:prstGeom prst="line">
              <a:avLst/>
            </a:prstGeom>
            <a:noFill/>
            <a:ln w="28575">
              <a:solidFill>
                <a:schemeClr val="bg2"/>
              </a:solidFill>
              <a:round/>
              <a:headEnd/>
              <a:tailEnd/>
            </a:ln>
          </p:spPr>
          <p:txBody>
            <a:bodyPr wrap="none" anchor="ctr"/>
            <a:lstStyle/>
            <a:p>
              <a:endParaRPr lang="en-US"/>
            </a:p>
          </p:txBody>
        </p:sp>
        <p:sp>
          <p:nvSpPr>
            <p:cNvPr id="3362" name="Line 787"/>
            <p:cNvSpPr>
              <a:spLocks noChangeShapeType="1"/>
            </p:cNvSpPr>
            <p:nvPr/>
          </p:nvSpPr>
          <p:spPr bwMode="auto">
            <a:xfrm>
              <a:off x="2944" y="946"/>
              <a:ext cx="44" cy="0"/>
            </a:xfrm>
            <a:prstGeom prst="line">
              <a:avLst/>
            </a:prstGeom>
            <a:noFill/>
            <a:ln w="28575">
              <a:solidFill>
                <a:schemeClr val="bg2"/>
              </a:solidFill>
              <a:round/>
              <a:headEnd/>
              <a:tailEnd/>
            </a:ln>
          </p:spPr>
          <p:txBody>
            <a:bodyPr wrap="none" anchor="ctr"/>
            <a:lstStyle/>
            <a:p>
              <a:endParaRPr lang="en-US"/>
            </a:p>
          </p:txBody>
        </p:sp>
        <p:sp>
          <p:nvSpPr>
            <p:cNvPr id="3363" name="Line 788"/>
            <p:cNvSpPr>
              <a:spLocks noChangeShapeType="1"/>
            </p:cNvSpPr>
            <p:nvPr/>
          </p:nvSpPr>
          <p:spPr bwMode="auto">
            <a:xfrm>
              <a:off x="2894" y="850"/>
              <a:ext cx="52" cy="96"/>
            </a:xfrm>
            <a:prstGeom prst="line">
              <a:avLst/>
            </a:prstGeom>
            <a:noFill/>
            <a:ln w="28575">
              <a:solidFill>
                <a:schemeClr val="bg2"/>
              </a:solidFill>
              <a:round/>
              <a:headEnd/>
              <a:tailEnd/>
            </a:ln>
          </p:spPr>
          <p:txBody>
            <a:bodyPr wrap="none" anchor="ctr"/>
            <a:lstStyle/>
            <a:p>
              <a:endParaRPr lang="en-US"/>
            </a:p>
          </p:txBody>
        </p:sp>
      </p:grpSp>
      <p:grpSp>
        <p:nvGrpSpPr>
          <p:cNvPr id="16" name="Group 789"/>
          <p:cNvGrpSpPr>
            <a:grpSpLocks/>
          </p:cNvGrpSpPr>
          <p:nvPr/>
        </p:nvGrpSpPr>
        <p:grpSpPr bwMode="auto">
          <a:xfrm flipV="1">
            <a:off x="7016750" y="2711450"/>
            <a:ext cx="179388" cy="65088"/>
            <a:chOff x="2848" y="848"/>
            <a:chExt cx="140" cy="98"/>
          </a:xfrm>
        </p:grpSpPr>
        <p:sp>
          <p:nvSpPr>
            <p:cNvPr id="3358" name="Line 790"/>
            <p:cNvSpPr>
              <a:spLocks noChangeShapeType="1"/>
            </p:cNvSpPr>
            <p:nvPr/>
          </p:nvSpPr>
          <p:spPr bwMode="auto">
            <a:xfrm flipV="1">
              <a:off x="2848" y="848"/>
              <a:ext cx="50" cy="2"/>
            </a:xfrm>
            <a:prstGeom prst="line">
              <a:avLst/>
            </a:prstGeom>
            <a:noFill/>
            <a:ln w="28575">
              <a:solidFill>
                <a:schemeClr val="bg2"/>
              </a:solidFill>
              <a:round/>
              <a:headEnd/>
              <a:tailEnd/>
            </a:ln>
          </p:spPr>
          <p:txBody>
            <a:bodyPr wrap="none" anchor="ctr"/>
            <a:lstStyle/>
            <a:p>
              <a:endParaRPr lang="en-US"/>
            </a:p>
          </p:txBody>
        </p:sp>
        <p:sp>
          <p:nvSpPr>
            <p:cNvPr id="3359" name="Line 791"/>
            <p:cNvSpPr>
              <a:spLocks noChangeShapeType="1"/>
            </p:cNvSpPr>
            <p:nvPr/>
          </p:nvSpPr>
          <p:spPr bwMode="auto">
            <a:xfrm>
              <a:off x="2944" y="946"/>
              <a:ext cx="44" cy="0"/>
            </a:xfrm>
            <a:prstGeom prst="line">
              <a:avLst/>
            </a:prstGeom>
            <a:noFill/>
            <a:ln w="28575">
              <a:solidFill>
                <a:schemeClr val="bg2"/>
              </a:solidFill>
              <a:round/>
              <a:headEnd/>
              <a:tailEnd/>
            </a:ln>
          </p:spPr>
          <p:txBody>
            <a:bodyPr wrap="none" anchor="ctr"/>
            <a:lstStyle/>
            <a:p>
              <a:endParaRPr lang="en-US"/>
            </a:p>
          </p:txBody>
        </p:sp>
        <p:sp>
          <p:nvSpPr>
            <p:cNvPr id="3360" name="Line 792"/>
            <p:cNvSpPr>
              <a:spLocks noChangeShapeType="1"/>
            </p:cNvSpPr>
            <p:nvPr/>
          </p:nvSpPr>
          <p:spPr bwMode="auto">
            <a:xfrm>
              <a:off x="2894" y="850"/>
              <a:ext cx="52" cy="96"/>
            </a:xfrm>
            <a:prstGeom prst="line">
              <a:avLst/>
            </a:prstGeom>
            <a:noFill/>
            <a:ln w="28575">
              <a:solidFill>
                <a:schemeClr val="bg2"/>
              </a:solidFill>
              <a:round/>
              <a:headEnd/>
              <a:tailEnd/>
            </a:ln>
          </p:spPr>
          <p:txBody>
            <a:bodyPr wrap="none" anchor="ctr"/>
            <a:lstStyle/>
            <a:p>
              <a:endParaRPr lang="en-US"/>
            </a:p>
          </p:txBody>
        </p:sp>
      </p:grpSp>
      <p:sp>
        <p:nvSpPr>
          <p:cNvPr id="3131" name="Oval 793"/>
          <p:cNvSpPr>
            <a:spLocks noChangeArrowheads="1"/>
          </p:cNvSpPr>
          <p:nvPr/>
        </p:nvSpPr>
        <p:spPr bwMode="auto">
          <a:xfrm>
            <a:off x="7410450" y="2405063"/>
            <a:ext cx="330200" cy="85725"/>
          </a:xfrm>
          <a:prstGeom prst="ellipse">
            <a:avLst/>
          </a:prstGeom>
          <a:solidFill>
            <a:srgbClr val="DDDDDD"/>
          </a:solidFill>
          <a:ln w="12700">
            <a:solidFill>
              <a:schemeClr val="folHlink"/>
            </a:solidFill>
            <a:round/>
            <a:headEnd/>
            <a:tailEnd/>
          </a:ln>
        </p:spPr>
        <p:txBody>
          <a:bodyPr wrap="none" anchor="ctr"/>
          <a:lstStyle/>
          <a:p>
            <a:endParaRPr lang="en-US"/>
          </a:p>
        </p:txBody>
      </p:sp>
      <p:sp>
        <p:nvSpPr>
          <p:cNvPr id="3132" name="Line 794"/>
          <p:cNvSpPr>
            <a:spLocks noChangeShapeType="1"/>
          </p:cNvSpPr>
          <p:nvPr/>
        </p:nvSpPr>
        <p:spPr bwMode="auto">
          <a:xfrm>
            <a:off x="7410450" y="2398713"/>
            <a:ext cx="0" cy="52387"/>
          </a:xfrm>
          <a:prstGeom prst="line">
            <a:avLst/>
          </a:prstGeom>
          <a:noFill/>
          <a:ln w="12700">
            <a:solidFill>
              <a:schemeClr val="folHlink"/>
            </a:solidFill>
            <a:round/>
            <a:headEnd/>
            <a:tailEnd/>
          </a:ln>
        </p:spPr>
        <p:txBody>
          <a:bodyPr wrap="none" anchor="ctr"/>
          <a:lstStyle/>
          <a:p>
            <a:endParaRPr lang="en-US"/>
          </a:p>
        </p:txBody>
      </p:sp>
      <p:sp>
        <p:nvSpPr>
          <p:cNvPr id="3133" name="Line 795"/>
          <p:cNvSpPr>
            <a:spLocks noChangeShapeType="1"/>
          </p:cNvSpPr>
          <p:nvPr/>
        </p:nvSpPr>
        <p:spPr bwMode="auto">
          <a:xfrm>
            <a:off x="7740650" y="2398713"/>
            <a:ext cx="0" cy="52387"/>
          </a:xfrm>
          <a:prstGeom prst="line">
            <a:avLst/>
          </a:prstGeom>
          <a:noFill/>
          <a:ln w="12700">
            <a:solidFill>
              <a:schemeClr val="folHlink"/>
            </a:solidFill>
            <a:round/>
            <a:headEnd/>
            <a:tailEnd/>
          </a:ln>
        </p:spPr>
        <p:txBody>
          <a:bodyPr wrap="none" anchor="ctr"/>
          <a:lstStyle/>
          <a:p>
            <a:endParaRPr lang="en-US"/>
          </a:p>
        </p:txBody>
      </p:sp>
      <p:sp>
        <p:nvSpPr>
          <p:cNvPr id="3134" name="Rectangle 796"/>
          <p:cNvSpPr>
            <a:spLocks noChangeArrowheads="1"/>
          </p:cNvSpPr>
          <p:nvPr/>
        </p:nvSpPr>
        <p:spPr bwMode="auto">
          <a:xfrm>
            <a:off x="7410450" y="2398713"/>
            <a:ext cx="327025" cy="52387"/>
          </a:xfrm>
          <a:prstGeom prst="rect">
            <a:avLst/>
          </a:prstGeom>
          <a:solidFill>
            <a:srgbClr val="DDDDDD"/>
          </a:solidFill>
          <a:ln w="12700">
            <a:noFill/>
            <a:miter lim="800000"/>
            <a:headEnd/>
            <a:tailEnd/>
          </a:ln>
        </p:spPr>
        <p:txBody>
          <a:bodyPr wrap="none" anchor="ctr"/>
          <a:lstStyle/>
          <a:p>
            <a:pPr algn="ctr">
              <a:spcBef>
                <a:spcPct val="0"/>
              </a:spcBef>
              <a:buClrTx/>
              <a:buSzTx/>
              <a:buFontTx/>
              <a:buNone/>
            </a:pPr>
            <a:endParaRPr lang="en-US">
              <a:solidFill>
                <a:schemeClr val="bg2"/>
              </a:solidFill>
              <a:latin typeface="Times New Roman" pitchFamily="18" charset="0"/>
            </a:endParaRPr>
          </a:p>
        </p:txBody>
      </p:sp>
      <p:sp>
        <p:nvSpPr>
          <p:cNvPr id="3135" name="Oval 797"/>
          <p:cNvSpPr>
            <a:spLocks noChangeArrowheads="1"/>
          </p:cNvSpPr>
          <p:nvPr/>
        </p:nvSpPr>
        <p:spPr bwMode="auto">
          <a:xfrm>
            <a:off x="7407275" y="2336800"/>
            <a:ext cx="330200" cy="100013"/>
          </a:xfrm>
          <a:prstGeom prst="ellipse">
            <a:avLst/>
          </a:prstGeom>
          <a:solidFill>
            <a:srgbClr val="DDDDDD"/>
          </a:solidFill>
          <a:ln w="12700">
            <a:solidFill>
              <a:schemeClr val="folHlink"/>
            </a:solidFill>
            <a:round/>
            <a:headEnd/>
            <a:tailEnd/>
          </a:ln>
        </p:spPr>
        <p:txBody>
          <a:bodyPr wrap="none" anchor="ctr"/>
          <a:lstStyle/>
          <a:p>
            <a:endParaRPr lang="en-US"/>
          </a:p>
        </p:txBody>
      </p:sp>
      <p:grpSp>
        <p:nvGrpSpPr>
          <p:cNvPr id="17" name="Group 798"/>
          <p:cNvGrpSpPr>
            <a:grpSpLocks/>
          </p:cNvGrpSpPr>
          <p:nvPr/>
        </p:nvGrpSpPr>
        <p:grpSpPr bwMode="auto">
          <a:xfrm>
            <a:off x="7486650" y="2359025"/>
            <a:ext cx="163513" cy="57150"/>
            <a:chOff x="2848" y="848"/>
            <a:chExt cx="140" cy="98"/>
          </a:xfrm>
        </p:grpSpPr>
        <p:sp>
          <p:nvSpPr>
            <p:cNvPr id="3355" name="Line 799"/>
            <p:cNvSpPr>
              <a:spLocks noChangeShapeType="1"/>
            </p:cNvSpPr>
            <p:nvPr/>
          </p:nvSpPr>
          <p:spPr bwMode="auto">
            <a:xfrm flipV="1">
              <a:off x="2848" y="848"/>
              <a:ext cx="50" cy="2"/>
            </a:xfrm>
            <a:prstGeom prst="line">
              <a:avLst/>
            </a:prstGeom>
            <a:noFill/>
            <a:ln w="28575">
              <a:solidFill>
                <a:schemeClr val="bg2"/>
              </a:solidFill>
              <a:round/>
              <a:headEnd/>
              <a:tailEnd/>
            </a:ln>
          </p:spPr>
          <p:txBody>
            <a:bodyPr wrap="none" anchor="ctr"/>
            <a:lstStyle/>
            <a:p>
              <a:endParaRPr lang="en-US"/>
            </a:p>
          </p:txBody>
        </p:sp>
        <p:sp>
          <p:nvSpPr>
            <p:cNvPr id="3356" name="Line 800"/>
            <p:cNvSpPr>
              <a:spLocks noChangeShapeType="1"/>
            </p:cNvSpPr>
            <p:nvPr/>
          </p:nvSpPr>
          <p:spPr bwMode="auto">
            <a:xfrm>
              <a:off x="2944" y="946"/>
              <a:ext cx="44" cy="0"/>
            </a:xfrm>
            <a:prstGeom prst="line">
              <a:avLst/>
            </a:prstGeom>
            <a:noFill/>
            <a:ln w="28575">
              <a:solidFill>
                <a:schemeClr val="bg2"/>
              </a:solidFill>
              <a:round/>
              <a:headEnd/>
              <a:tailEnd/>
            </a:ln>
          </p:spPr>
          <p:txBody>
            <a:bodyPr wrap="none" anchor="ctr"/>
            <a:lstStyle/>
            <a:p>
              <a:endParaRPr lang="en-US"/>
            </a:p>
          </p:txBody>
        </p:sp>
        <p:sp>
          <p:nvSpPr>
            <p:cNvPr id="3357" name="Line 801"/>
            <p:cNvSpPr>
              <a:spLocks noChangeShapeType="1"/>
            </p:cNvSpPr>
            <p:nvPr/>
          </p:nvSpPr>
          <p:spPr bwMode="auto">
            <a:xfrm>
              <a:off x="2894" y="850"/>
              <a:ext cx="52" cy="96"/>
            </a:xfrm>
            <a:prstGeom prst="line">
              <a:avLst/>
            </a:prstGeom>
            <a:noFill/>
            <a:ln w="28575">
              <a:solidFill>
                <a:schemeClr val="bg2"/>
              </a:solidFill>
              <a:round/>
              <a:headEnd/>
              <a:tailEnd/>
            </a:ln>
          </p:spPr>
          <p:txBody>
            <a:bodyPr wrap="none" anchor="ctr"/>
            <a:lstStyle/>
            <a:p>
              <a:endParaRPr lang="en-US"/>
            </a:p>
          </p:txBody>
        </p:sp>
      </p:grpSp>
      <p:grpSp>
        <p:nvGrpSpPr>
          <p:cNvPr id="18" name="Group 802"/>
          <p:cNvGrpSpPr>
            <a:grpSpLocks/>
          </p:cNvGrpSpPr>
          <p:nvPr/>
        </p:nvGrpSpPr>
        <p:grpSpPr bwMode="auto">
          <a:xfrm flipV="1">
            <a:off x="7486650" y="2357438"/>
            <a:ext cx="163513" cy="58737"/>
            <a:chOff x="2848" y="848"/>
            <a:chExt cx="140" cy="98"/>
          </a:xfrm>
        </p:grpSpPr>
        <p:sp>
          <p:nvSpPr>
            <p:cNvPr id="3352" name="Line 803"/>
            <p:cNvSpPr>
              <a:spLocks noChangeShapeType="1"/>
            </p:cNvSpPr>
            <p:nvPr/>
          </p:nvSpPr>
          <p:spPr bwMode="auto">
            <a:xfrm flipV="1">
              <a:off x="2848" y="848"/>
              <a:ext cx="50" cy="2"/>
            </a:xfrm>
            <a:prstGeom prst="line">
              <a:avLst/>
            </a:prstGeom>
            <a:noFill/>
            <a:ln w="28575">
              <a:solidFill>
                <a:schemeClr val="bg2"/>
              </a:solidFill>
              <a:round/>
              <a:headEnd/>
              <a:tailEnd/>
            </a:ln>
          </p:spPr>
          <p:txBody>
            <a:bodyPr wrap="none" anchor="ctr"/>
            <a:lstStyle/>
            <a:p>
              <a:endParaRPr lang="en-US"/>
            </a:p>
          </p:txBody>
        </p:sp>
        <p:sp>
          <p:nvSpPr>
            <p:cNvPr id="3353" name="Line 804"/>
            <p:cNvSpPr>
              <a:spLocks noChangeShapeType="1"/>
            </p:cNvSpPr>
            <p:nvPr/>
          </p:nvSpPr>
          <p:spPr bwMode="auto">
            <a:xfrm>
              <a:off x="2944" y="946"/>
              <a:ext cx="44" cy="0"/>
            </a:xfrm>
            <a:prstGeom prst="line">
              <a:avLst/>
            </a:prstGeom>
            <a:noFill/>
            <a:ln w="28575">
              <a:solidFill>
                <a:schemeClr val="bg2"/>
              </a:solidFill>
              <a:round/>
              <a:headEnd/>
              <a:tailEnd/>
            </a:ln>
          </p:spPr>
          <p:txBody>
            <a:bodyPr wrap="none" anchor="ctr"/>
            <a:lstStyle/>
            <a:p>
              <a:endParaRPr lang="en-US"/>
            </a:p>
          </p:txBody>
        </p:sp>
        <p:sp>
          <p:nvSpPr>
            <p:cNvPr id="3354" name="Line 805"/>
            <p:cNvSpPr>
              <a:spLocks noChangeShapeType="1"/>
            </p:cNvSpPr>
            <p:nvPr/>
          </p:nvSpPr>
          <p:spPr bwMode="auto">
            <a:xfrm>
              <a:off x="2894" y="850"/>
              <a:ext cx="52" cy="96"/>
            </a:xfrm>
            <a:prstGeom prst="line">
              <a:avLst/>
            </a:prstGeom>
            <a:noFill/>
            <a:ln w="28575">
              <a:solidFill>
                <a:schemeClr val="bg2"/>
              </a:solidFill>
              <a:round/>
              <a:headEnd/>
              <a:tailEnd/>
            </a:ln>
          </p:spPr>
          <p:txBody>
            <a:bodyPr wrap="none" anchor="ctr"/>
            <a:lstStyle/>
            <a:p>
              <a:endParaRPr lang="en-US"/>
            </a:p>
          </p:txBody>
        </p:sp>
      </p:grpSp>
      <p:sp>
        <p:nvSpPr>
          <p:cNvPr id="3138" name="Oval 806"/>
          <p:cNvSpPr>
            <a:spLocks noChangeArrowheads="1"/>
          </p:cNvSpPr>
          <p:nvPr/>
        </p:nvSpPr>
        <p:spPr bwMode="auto">
          <a:xfrm>
            <a:off x="7496175" y="2763838"/>
            <a:ext cx="358775" cy="95250"/>
          </a:xfrm>
          <a:prstGeom prst="ellipse">
            <a:avLst/>
          </a:prstGeom>
          <a:solidFill>
            <a:srgbClr val="DDDDDD"/>
          </a:solidFill>
          <a:ln w="12700">
            <a:solidFill>
              <a:schemeClr val="folHlink"/>
            </a:solidFill>
            <a:round/>
            <a:headEnd/>
            <a:tailEnd/>
          </a:ln>
        </p:spPr>
        <p:txBody>
          <a:bodyPr wrap="none" anchor="ctr"/>
          <a:lstStyle/>
          <a:p>
            <a:endParaRPr lang="en-US"/>
          </a:p>
        </p:txBody>
      </p:sp>
      <p:sp>
        <p:nvSpPr>
          <p:cNvPr id="3139" name="Line 807"/>
          <p:cNvSpPr>
            <a:spLocks noChangeShapeType="1"/>
          </p:cNvSpPr>
          <p:nvPr/>
        </p:nvSpPr>
        <p:spPr bwMode="auto">
          <a:xfrm>
            <a:off x="7496175" y="2755900"/>
            <a:ext cx="0" cy="58738"/>
          </a:xfrm>
          <a:prstGeom prst="line">
            <a:avLst/>
          </a:prstGeom>
          <a:noFill/>
          <a:ln w="12700">
            <a:solidFill>
              <a:schemeClr val="folHlink"/>
            </a:solidFill>
            <a:round/>
            <a:headEnd/>
            <a:tailEnd/>
          </a:ln>
        </p:spPr>
        <p:txBody>
          <a:bodyPr wrap="none" anchor="ctr"/>
          <a:lstStyle/>
          <a:p>
            <a:endParaRPr lang="en-US"/>
          </a:p>
        </p:txBody>
      </p:sp>
      <p:sp>
        <p:nvSpPr>
          <p:cNvPr id="3140" name="Line 808"/>
          <p:cNvSpPr>
            <a:spLocks noChangeShapeType="1"/>
          </p:cNvSpPr>
          <p:nvPr/>
        </p:nvSpPr>
        <p:spPr bwMode="auto">
          <a:xfrm>
            <a:off x="7854950" y="2755900"/>
            <a:ext cx="0" cy="58738"/>
          </a:xfrm>
          <a:prstGeom prst="line">
            <a:avLst/>
          </a:prstGeom>
          <a:noFill/>
          <a:ln w="12700">
            <a:solidFill>
              <a:schemeClr val="folHlink"/>
            </a:solidFill>
            <a:round/>
            <a:headEnd/>
            <a:tailEnd/>
          </a:ln>
        </p:spPr>
        <p:txBody>
          <a:bodyPr wrap="none" anchor="ctr"/>
          <a:lstStyle/>
          <a:p>
            <a:endParaRPr lang="en-US"/>
          </a:p>
        </p:txBody>
      </p:sp>
      <p:sp>
        <p:nvSpPr>
          <p:cNvPr id="3141" name="Rectangle 809"/>
          <p:cNvSpPr>
            <a:spLocks noChangeArrowheads="1"/>
          </p:cNvSpPr>
          <p:nvPr/>
        </p:nvSpPr>
        <p:spPr bwMode="auto">
          <a:xfrm>
            <a:off x="7496175" y="2755900"/>
            <a:ext cx="355600" cy="58738"/>
          </a:xfrm>
          <a:prstGeom prst="rect">
            <a:avLst/>
          </a:prstGeom>
          <a:solidFill>
            <a:srgbClr val="DDDDDD"/>
          </a:solidFill>
          <a:ln w="12700">
            <a:noFill/>
            <a:miter lim="800000"/>
            <a:headEnd/>
            <a:tailEnd/>
          </a:ln>
        </p:spPr>
        <p:txBody>
          <a:bodyPr wrap="none" anchor="ctr"/>
          <a:lstStyle/>
          <a:p>
            <a:pPr algn="ctr">
              <a:spcBef>
                <a:spcPct val="0"/>
              </a:spcBef>
              <a:buClrTx/>
              <a:buSzTx/>
              <a:buFontTx/>
              <a:buNone/>
            </a:pPr>
            <a:endParaRPr lang="en-US">
              <a:latin typeface="Times New Roman" pitchFamily="18" charset="0"/>
            </a:endParaRPr>
          </a:p>
        </p:txBody>
      </p:sp>
      <p:sp>
        <p:nvSpPr>
          <p:cNvPr id="3142" name="Oval 810"/>
          <p:cNvSpPr>
            <a:spLocks noChangeArrowheads="1"/>
          </p:cNvSpPr>
          <p:nvPr/>
        </p:nvSpPr>
        <p:spPr bwMode="auto">
          <a:xfrm>
            <a:off x="7493000" y="2687638"/>
            <a:ext cx="358775" cy="111125"/>
          </a:xfrm>
          <a:prstGeom prst="ellipse">
            <a:avLst/>
          </a:prstGeom>
          <a:solidFill>
            <a:srgbClr val="DDDDDD"/>
          </a:solidFill>
          <a:ln w="12700">
            <a:solidFill>
              <a:schemeClr val="folHlink"/>
            </a:solidFill>
            <a:round/>
            <a:headEnd/>
            <a:tailEnd/>
          </a:ln>
        </p:spPr>
        <p:txBody>
          <a:bodyPr wrap="none" anchor="ctr"/>
          <a:lstStyle/>
          <a:p>
            <a:endParaRPr lang="en-US"/>
          </a:p>
        </p:txBody>
      </p:sp>
      <p:grpSp>
        <p:nvGrpSpPr>
          <p:cNvPr id="19" name="Group 811"/>
          <p:cNvGrpSpPr>
            <a:grpSpLocks/>
          </p:cNvGrpSpPr>
          <p:nvPr/>
        </p:nvGrpSpPr>
        <p:grpSpPr bwMode="auto">
          <a:xfrm>
            <a:off x="7578725" y="2711450"/>
            <a:ext cx="179388" cy="65088"/>
            <a:chOff x="2848" y="848"/>
            <a:chExt cx="140" cy="98"/>
          </a:xfrm>
        </p:grpSpPr>
        <p:sp>
          <p:nvSpPr>
            <p:cNvPr id="3349" name="Line 812"/>
            <p:cNvSpPr>
              <a:spLocks noChangeShapeType="1"/>
            </p:cNvSpPr>
            <p:nvPr/>
          </p:nvSpPr>
          <p:spPr bwMode="auto">
            <a:xfrm flipV="1">
              <a:off x="2848" y="848"/>
              <a:ext cx="50" cy="2"/>
            </a:xfrm>
            <a:prstGeom prst="line">
              <a:avLst/>
            </a:prstGeom>
            <a:noFill/>
            <a:ln w="28575">
              <a:solidFill>
                <a:schemeClr val="bg2"/>
              </a:solidFill>
              <a:round/>
              <a:headEnd/>
              <a:tailEnd/>
            </a:ln>
          </p:spPr>
          <p:txBody>
            <a:bodyPr wrap="none" anchor="ctr"/>
            <a:lstStyle/>
            <a:p>
              <a:endParaRPr lang="en-US"/>
            </a:p>
          </p:txBody>
        </p:sp>
        <p:sp>
          <p:nvSpPr>
            <p:cNvPr id="3350" name="Line 813"/>
            <p:cNvSpPr>
              <a:spLocks noChangeShapeType="1"/>
            </p:cNvSpPr>
            <p:nvPr/>
          </p:nvSpPr>
          <p:spPr bwMode="auto">
            <a:xfrm>
              <a:off x="2944" y="946"/>
              <a:ext cx="44" cy="0"/>
            </a:xfrm>
            <a:prstGeom prst="line">
              <a:avLst/>
            </a:prstGeom>
            <a:noFill/>
            <a:ln w="28575">
              <a:solidFill>
                <a:schemeClr val="bg2"/>
              </a:solidFill>
              <a:round/>
              <a:headEnd/>
              <a:tailEnd/>
            </a:ln>
          </p:spPr>
          <p:txBody>
            <a:bodyPr wrap="none" anchor="ctr"/>
            <a:lstStyle/>
            <a:p>
              <a:endParaRPr lang="en-US"/>
            </a:p>
          </p:txBody>
        </p:sp>
        <p:sp>
          <p:nvSpPr>
            <p:cNvPr id="3351" name="Line 814"/>
            <p:cNvSpPr>
              <a:spLocks noChangeShapeType="1"/>
            </p:cNvSpPr>
            <p:nvPr/>
          </p:nvSpPr>
          <p:spPr bwMode="auto">
            <a:xfrm>
              <a:off x="2894" y="850"/>
              <a:ext cx="52" cy="96"/>
            </a:xfrm>
            <a:prstGeom prst="line">
              <a:avLst/>
            </a:prstGeom>
            <a:noFill/>
            <a:ln w="28575">
              <a:solidFill>
                <a:schemeClr val="bg2"/>
              </a:solidFill>
              <a:round/>
              <a:headEnd/>
              <a:tailEnd/>
            </a:ln>
          </p:spPr>
          <p:txBody>
            <a:bodyPr wrap="none" anchor="ctr"/>
            <a:lstStyle/>
            <a:p>
              <a:endParaRPr lang="en-US"/>
            </a:p>
          </p:txBody>
        </p:sp>
      </p:grpSp>
      <p:grpSp>
        <p:nvGrpSpPr>
          <p:cNvPr id="20" name="Group 815"/>
          <p:cNvGrpSpPr>
            <a:grpSpLocks/>
          </p:cNvGrpSpPr>
          <p:nvPr/>
        </p:nvGrpSpPr>
        <p:grpSpPr bwMode="auto">
          <a:xfrm flipV="1">
            <a:off x="7578725" y="2711450"/>
            <a:ext cx="179388" cy="65088"/>
            <a:chOff x="2848" y="848"/>
            <a:chExt cx="140" cy="98"/>
          </a:xfrm>
        </p:grpSpPr>
        <p:sp>
          <p:nvSpPr>
            <p:cNvPr id="3346" name="Line 816"/>
            <p:cNvSpPr>
              <a:spLocks noChangeShapeType="1"/>
            </p:cNvSpPr>
            <p:nvPr/>
          </p:nvSpPr>
          <p:spPr bwMode="auto">
            <a:xfrm flipV="1">
              <a:off x="2848" y="848"/>
              <a:ext cx="50" cy="2"/>
            </a:xfrm>
            <a:prstGeom prst="line">
              <a:avLst/>
            </a:prstGeom>
            <a:noFill/>
            <a:ln w="28575">
              <a:solidFill>
                <a:schemeClr val="bg2"/>
              </a:solidFill>
              <a:round/>
              <a:headEnd/>
              <a:tailEnd/>
            </a:ln>
          </p:spPr>
          <p:txBody>
            <a:bodyPr wrap="none" anchor="ctr"/>
            <a:lstStyle/>
            <a:p>
              <a:endParaRPr lang="en-US"/>
            </a:p>
          </p:txBody>
        </p:sp>
        <p:sp>
          <p:nvSpPr>
            <p:cNvPr id="3347" name="Line 817"/>
            <p:cNvSpPr>
              <a:spLocks noChangeShapeType="1"/>
            </p:cNvSpPr>
            <p:nvPr/>
          </p:nvSpPr>
          <p:spPr bwMode="auto">
            <a:xfrm>
              <a:off x="2944" y="946"/>
              <a:ext cx="44" cy="0"/>
            </a:xfrm>
            <a:prstGeom prst="line">
              <a:avLst/>
            </a:prstGeom>
            <a:noFill/>
            <a:ln w="28575">
              <a:solidFill>
                <a:schemeClr val="bg2"/>
              </a:solidFill>
              <a:round/>
              <a:headEnd/>
              <a:tailEnd/>
            </a:ln>
          </p:spPr>
          <p:txBody>
            <a:bodyPr wrap="none" anchor="ctr"/>
            <a:lstStyle/>
            <a:p>
              <a:endParaRPr lang="en-US"/>
            </a:p>
          </p:txBody>
        </p:sp>
        <p:sp>
          <p:nvSpPr>
            <p:cNvPr id="3348" name="Line 818"/>
            <p:cNvSpPr>
              <a:spLocks noChangeShapeType="1"/>
            </p:cNvSpPr>
            <p:nvPr/>
          </p:nvSpPr>
          <p:spPr bwMode="auto">
            <a:xfrm>
              <a:off x="2894" y="850"/>
              <a:ext cx="52" cy="96"/>
            </a:xfrm>
            <a:prstGeom prst="line">
              <a:avLst/>
            </a:prstGeom>
            <a:noFill/>
            <a:ln w="28575">
              <a:solidFill>
                <a:schemeClr val="bg2"/>
              </a:solidFill>
              <a:round/>
              <a:headEnd/>
              <a:tailEnd/>
            </a:ln>
          </p:spPr>
          <p:txBody>
            <a:bodyPr wrap="none" anchor="ctr"/>
            <a:lstStyle/>
            <a:p>
              <a:endParaRPr lang="en-US"/>
            </a:p>
          </p:txBody>
        </p:sp>
      </p:grpSp>
      <p:sp>
        <p:nvSpPr>
          <p:cNvPr id="3145" name="Oval 819"/>
          <p:cNvSpPr>
            <a:spLocks noChangeArrowheads="1"/>
          </p:cNvSpPr>
          <p:nvPr/>
        </p:nvSpPr>
        <p:spPr bwMode="auto">
          <a:xfrm>
            <a:off x="6086475" y="2498725"/>
            <a:ext cx="346075" cy="87313"/>
          </a:xfrm>
          <a:prstGeom prst="ellipse">
            <a:avLst/>
          </a:prstGeom>
          <a:solidFill>
            <a:srgbClr val="DDDDDD"/>
          </a:solidFill>
          <a:ln w="12700">
            <a:solidFill>
              <a:schemeClr val="folHlink"/>
            </a:solidFill>
            <a:round/>
            <a:headEnd/>
            <a:tailEnd/>
          </a:ln>
        </p:spPr>
        <p:txBody>
          <a:bodyPr wrap="none" anchor="ctr"/>
          <a:lstStyle/>
          <a:p>
            <a:endParaRPr lang="en-US"/>
          </a:p>
        </p:txBody>
      </p:sp>
      <p:sp>
        <p:nvSpPr>
          <p:cNvPr id="3146" name="Line 820"/>
          <p:cNvSpPr>
            <a:spLocks noChangeShapeType="1"/>
          </p:cNvSpPr>
          <p:nvPr/>
        </p:nvSpPr>
        <p:spPr bwMode="auto">
          <a:xfrm>
            <a:off x="6086475" y="2490788"/>
            <a:ext cx="0" cy="53975"/>
          </a:xfrm>
          <a:prstGeom prst="line">
            <a:avLst/>
          </a:prstGeom>
          <a:noFill/>
          <a:ln w="12700">
            <a:solidFill>
              <a:schemeClr val="folHlink"/>
            </a:solidFill>
            <a:round/>
            <a:headEnd/>
            <a:tailEnd/>
          </a:ln>
        </p:spPr>
        <p:txBody>
          <a:bodyPr wrap="none" anchor="ctr"/>
          <a:lstStyle/>
          <a:p>
            <a:endParaRPr lang="en-US"/>
          </a:p>
        </p:txBody>
      </p:sp>
      <p:sp>
        <p:nvSpPr>
          <p:cNvPr id="3147" name="Line 821"/>
          <p:cNvSpPr>
            <a:spLocks noChangeShapeType="1"/>
          </p:cNvSpPr>
          <p:nvPr/>
        </p:nvSpPr>
        <p:spPr bwMode="auto">
          <a:xfrm>
            <a:off x="6432550" y="2490788"/>
            <a:ext cx="0" cy="53975"/>
          </a:xfrm>
          <a:prstGeom prst="line">
            <a:avLst/>
          </a:prstGeom>
          <a:noFill/>
          <a:ln w="12700">
            <a:solidFill>
              <a:schemeClr val="folHlink"/>
            </a:solidFill>
            <a:round/>
            <a:headEnd/>
            <a:tailEnd/>
          </a:ln>
        </p:spPr>
        <p:txBody>
          <a:bodyPr wrap="none" anchor="ctr"/>
          <a:lstStyle/>
          <a:p>
            <a:endParaRPr lang="en-US"/>
          </a:p>
        </p:txBody>
      </p:sp>
      <p:sp>
        <p:nvSpPr>
          <p:cNvPr id="3148" name="Rectangle 822"/>
          <p:cNvSpPr>
            <a:spLocks noChangeArrowheads="1"/>
          </p:cNvSpPr>
          <p:nvPr/>
        </p:nvSpPr>
        <p:spPr bwMode="auto">
          <a:xfrm>
            <a:off x="6086475" y="2490788"/>
            <a:ext cx="342900" cy="53975"/>
          </a:xfrm>
          <a:prstGeom prst="rect">
            <a:avLst/>
          </a:prstGeom>
          <a:solidFill>
            <a:srgbClr val="DDDDDD"/>
          </a:solidFill>
          <a:ln w="12700">
            <a:noFill/>
            <a:miter lim="800000"/>
            <a:headEnd/>
            <a:tailEnd/>
          </a:ln>
        </p:spPr>
        <p:txBody>
          <a:bodyPr wrap="none" anchor="ctr"/>
          <a:lstStyle/>
          <a:p>
            <a:pPr algn="ctr">
              <a:spcBef>
                <a:spcPct val="0"/>
              </a:spcBef>
              <a:buClrTx/>
              <a:buSzTx/>
              <a:buFontTx/>
              <a:buNone/>
            </a:pPr>
            <a:endParaRPr lang="en-US">
              <a:latin typeface="Times New Roman" pitchFamily="18" charset="0"/>
            </a:endParaRPr>
          </a:p>
        </p:txBody>
      </p:sp>
      <p:sp>
        <p:nvSpPr>
          <p:cNvPr id="3149" name="Oval 823"/>
          <p:cNvSpPr>
            <a:spLocks noChangeArrowheads="1"/>
          </p:cNvSpPr>
          <p:nvPr/>
        </p:nvSpPr>
        <p:spPr bwMode="auto">
          <a:xfrm>
            <a:off x="6083300" y="2427288"/>
            <a:ext cx="346075" cy="103187"/>
          </a:xfrm>
          <a:prstGeom prst="ellipse">
            <a:avLst/>
          </a:prstGeom>
          <a:solidFill>
            <a:srgbClr val="DDDDDD"/>
          </a:solidFill>
          <a:ln w="12700">
            <a:solidFill>
              <a:schemeClr val="folHlink"/>
            </a:solidFill>
            <a:round/>
            <a:headEnd/>
            <a:tailEnd/>
          </a:ln>
        </p:spPr>
        <p:txBody>
          <a:bodyPr wrap="none" anchor="ctr"/>
          <a:lstStyle/>
          <a:p>
            <a:endParaRPr lang="en-US"/>
          </a:p>
        </p:txBody>
      </p:sp>
      <p:grpSp>
        <p:nvGrpSpPr>
          <p:cNvPr id="21" name="Group 824"/>
          <p:cNvGrpSpPr>
            <a:grpSpLocks/>
          </p:cNvGrpSpPr>
          <p:nvPr/>
        </p:nvGrpSpPr>
        <p:grpSpPr bwMode="auto">
          <a:xfrm>
            <a:off x="6167438" y="2449513"/>
            <a:ext cx="171450" cy="60325"/>
            <a:chOff x="2848" y="848"/>
            <a:chExt cx="140" cy="98"/>
          </a:xfrm>
        </p:grpSpPr>
        <p:sp>
          <p:nvSpPr>
            <p:cNvPr id="3343" name="Line 825"/>
            <p:cNvSpPr>
              <a:spLocks noChangeShapeType="1"/>
            </p:cNvSpPr>
            <p:nvPr/>
          </p:nvSpPr>
          <p:spPr bwMode="auto">
            <a:xfrm flipV="1">
              <a:off x="2848" y="848"/>
              <a:ext cx="50" cy="2"/>
            </a:xfrm>
            <a:prstGeom prst="line">
              <a:avLst/>
            </a:prstGeom>
            <a:noFill/>
            <a:ln w="28575">
              <a:solidFill>
                <a:schemeClr val="bg2"/>
              </a:solidFill>
              <a:round/>
              <a:headEnd/>
              <a:tailEnd/>
            </a:ln>
          </p:spPr>
          <p:txBody>
            <a:bodyPr wrap="none" anchor="ctr"/>
            <a:lstStyle/>
            <a:p>
              <a:endParaRPr lang="en-US"/>
            </a:p>
          </p:txBody>
        </p:sp>
        <p:sp>
          <p:nvSpPr>
            <p:cNvPr id="3344" name="Line 826"/>
            <p:cNvSpPr>
              <a:spLocks noChangeShapeType="1"/>
            </p:cNvSpPr>
            <p:nvPr/>
          </p:nvSpPr>
          <p:spPr bwMode="auto">
            <a:xfrm>
              <a:off x="2944" y="946"/>
              <a:ext cx="44" cy="0"/>
            </a:xfrm>
            <a:prstGeom prst="line">
              <a:avLst/>
            </a:prstGeom>
            <a:noFill/>
            <a:ln w="28575">
              <a:solidFill>
                <a:schemeClr val="bg2"/>
              </a:solidFill>
              <a:round/>
              <a:headEnd/>
              <a:tailEnd/>
            </a:ln>
          </p:spPr>
          <p:txBody>
            <a:bodyPr wrap="none" anchor="ctr"/>
            <a:lstStyle/>
            <a:p>
              <a:endParaRPr lang="en-US"/>
            </a:p>
          </p:txBody>
        </p:sp>
        <p:sp>
          <p:nvSpPr>
            <p:cNvPr id="3345" name="Line 827"/>
            <p:cNvSpPr>
              <a:spLocks noChangeShapeType="1"/>
            </p:cNvSpPr>
            <p:nvPr/>
          </p:nvSpPr>
          <p:spPr bwMode="auto">
            <a:xfrm>
              <a:off x="2894" y="850"/>
              <a:ext cx="52" cy="96"/>
            </a:xfrm>
            <a:prstGeom prst="line">
              <a:avLst/>
            </a:prstGeom>
            <a:noFill/>
            <a:ln w="28575">
              <a:solidFill>
                <a:schemeClr val="bg2"/>
              </a:solidFill>
              <a:round/>
              <a:headEnd/>
              <a:tailEnd/>
            </a:ln>
          </p:spPr>
          <p:txBody>
            <a:bodyPr wrap="none" anchor="ctr"/>
            <a:lstStyle/>
            <a:p>
              <a:endParaRPr lang="en-US"/>
            </a:p>
          </p:txBody>
        </p:sp>
      </p:grpSp>
      <p:grpSp>
        <p:nvGrpSpPr>
          <p:cNvPr id="22" name="Group 828"/>
          <p:cNvGrpSpPr>
            <a:grpSpLocks/>
          </p:cNvGrpSpPr>
          <p:nvPr/>
        </p:nvGrpSpPr>
        <p:grpSpPr bwMode="auto">
          <a:xfrm flipV="1">
            <a:off x="6167438" y="2449513"/>
            <a:ext cx="171450" cy="58737"/>
            <a:chOff x="2848" y="848"/>
            <a:chExt cx="140" cy="98"/>
          </a:xfrm>
        </p:grpSpPr>
        <p:sp>
          <p:nvSpPr>
            <p:cNvPr id="3340" name="Line 829"/>
            <p:cNvSpPr>
              <a:spLocks noChangeShapeType="1"/>
            </p:cNvSpPr>
            <p:nvPr/>
          </p:nvSpPr>
          <p:spPr bwMode="auto">
            <a:xfrm flipV="1">
              <a:off x="2848" y="848"/>
              <a:ext cx="50" cy="2"/>
            </a:xfrm>
            <a:prstGeom prst="line">
              <a:avLst/>
            </a:prstGeom>
            <a:noFill/>
            <a:ln w="28575">
              <a:solidFill>
                <a:schemeClr val="bg2"/>
              </a:solidFill>
              <a:round/>
              <a:headEnd/>
              <a:tailEnd/>
            </a:ln>
          </p:spPr>
          <p:txBody>
            <a:bodyPr wrap="none" anchor="ctr"/>
            <a:lstStyle/>
            <a:p>
              <a:endParaRPr lang="en-US"/>
            </a:p>
          </p:txBody>
        </p:sp>
        <p:sp>
          <p:nvSpPr>
            <p:cNvPr id="3341" name="Line 830"/>
            <p:cNvSpPr>
              <a:spLocks noChangeShapeType="1"/>
            </p:cNvSpPr>
            <p:nvPr/>
          </p:nvSpPr>
          <p:spPr bwMode="auto">
            <a:xfrm>
              <a:off x="2944" y="946"/>
              <a:ext cx="44" cy="0"/>
            </a:xfrm>
            <a:prstGeom prst="line">
              <a:avLst/>
            </a:prstGeom>
            <a:noFill/>
            <a:ln w="28575">
              <a:solidFill>
                <a:schemeClr val="bg2"/>
              </a:solidFill>
              <a:round/>
              <a:headEnd/>
              <a:tailEnd/>
            </a:ln>
          </p:spPr>
          <p:txBody>
            <a:bodyPr wrap="none" anchor="ctr"/>
            <a:lstStyle/>
            <a:p>
              <a:endParaRPr lang="en-US"/>
            </a:p>
          </p:txBody>
        </p:sp>
        <p:sp>
          <p:nvSpPr>
            <p:cNvPr id="3342" name="Line 831"/>
            <p:cNvSpPr>
              <a:spLocks noChangeShapeType="1"/>
            </p:cNvSpPr>
            <p:nvPr/>
          </p:nvSpPr>
          <p:spPr bwMode="auto">
            <a:xfrm>
              <a:off x="2894" y="850"/>
              <a:ext cx="52" cy="96"/>
            </a:xfrm>
            <a:prstGeom prst="line">
              <a:avLst/>
            </a:prstGeom>
            <a:noFill/>
            <a:ln w="28575">
              <a:solidFill>
                <a:schemeClr val="bg2"/>
              </a:solidFill>
              <a:round/>
              <a:headEnd/>
              <a:tailEnd/>
            </a:ln>
          </p:spPr>
          <p:txBody>
            <a:bodyPr wrap="none" anchor="ctr"/>
            <a:lstStyle/>
            <a:p>
              <a:endParaRPr lang="en-US"/>
            </a:p>
          </p:txBody>
        </p:sp>
      </p:grpSp>
      <p:sp>
        <p:nvSpPr>
          <p:cNvPr id="3152" name="Oval 832"/>
          <p:cNvSpPr>
            <a:spLocks noChangeArrowheads="1"/>
          </p:cNvSpPr>
          <p:nvPr/>
        </p:nvSpPr>
        <p:spPr bwMode="auto">
          <a:xfrm>
            <a:off x="5780088" y="3648075"/>
            <a:ext cx="346075" cy="87313"/>
          </a:xfrm>
          <a:prstGeom prst="ellipse">
            <a:avLst/>
          </a:prstGeom>
          <a:solidFill>
            <a:srgbClr val="DDDDDD"/>
          </a:solidFill>
          <a:ln w="12700">
            <a:solidFill>
              <a:schemeClr val="folHlink"/>
            </a:solidFill>
            <a:round/>
            <a:headEnd/>
            <a:tailEnd/>
          </a:ln>
        </p:spPr>
        <p:txBody>
          <a:bodyPr wrap="none" anchor="ctr"/>
          <a:lstStyle/>
          <a:p>
            <a:endParaRPr lang="en-US"/>
          </a:p>
        </p:txBody>
      </p:sp>
      <p:sp>
        <p:nvSpPr>
          <p:cNvPr id="3153" name="Line 833"/>
          <p:cNvSpPr>
            <a:spLocks noChangeShapeType="1"/>
          </p:cNvSpPr>
          <p:nvPr/>
        </p:nvSpPr>
        <p:spPr bwMode="auto">
          <a:xfrm>
            <a:off x="5780088" y="3640138"/>
            <a:ext cx="0" cy="53975"/>
          </a:xfrm>
          <a:prstGeom prst="line">
            <a:avLst/>
          </a:prstGeom>
          <a:noFill/>
          <a:ln w="12700">
            <a:solidFill>
              <a:schemeClr val="folHlink"/>
            </a:solidFill>
            <a:round/>
            <a:headEnd/>
            <a:tailEnd/>
          </a:ln>
        </p:spPr>
        <p:txBody>
          <a:bodyPr wrap="none" anchor="ctr"/>
          <a:lstStyle/>
          <a:p>
            <a:endParaRPr lang="en-US"/>
          </a:p>
        </p:txBody>
      </p:sp>
      <p:sp>
        <p:nvSpPr>
          <p:cNvPr id="3154" name="Line 834"/>
          <p:cNvSpPr>
            <a:spLocks noChangeShapeType="1"/>
          </p:cNvSpPr>
          <p:nvPr/>
        </p:nvSpPr>
        <p:spPr bwMode="auto">
          <a:xfrm>
            <a:off x="6126163" y="3640138"/>
            <a:ext cx="0" cy="53975"/>
          </a:xfrm>
          <a:prstGeom prst="line">
            <a:avLst/>
          </a:prstGeom>
          <a:noFill/>
          <a:ln w="12700">
            <a:solidFill>
              <a:schemeClr val="folHlink"/>
            </a:solidFill>
            <a:round/>
            <a:headEnd/>
            <a:tailEnd/>
          </a:ln>
        </p:spPr>
        <p:txBody>
          <a:bodyPr wrap="none" anchor="ctr"/>
          <a:lstStyle/>
          <a:p>
            <a:endParaRPr lang="en-US"/>
          </a:p>
        </p:txBody>
      </p:sp>
      <p:sp>
        <p:nvSpPr>
          <p:cNvPr id="3155" name="Rectangle 835"/>
          <p:cNvSpPr>
            <a:spLocks noChangeArrowheads="1"/>
          </p:cNvSpPr>
          <p:nvPr/>
        </p:nvSpPr>
        <p:spPr bwMode="auto">
          <a:xfrm>
            <a:off x="5780088" y="3640138"/>
            <a:ext cx="342900" cy="53975"/>
          </a:xfrm>
          <a:prstGeom prst="rect">
            <a:avLst/>
          </a:prstGeom>
          <a:solidFill>
            <a:srgbClr val="DDDDDD"/>
          </a:solidFill>
          <a:ln w="12700">
            <a:noFill/>
            <a:miter lim="800000"/>
            <a:headEnd/>
            <a:tailEnd/>
          </a:ln>
        </p:spPr>
        <p:txBody>
          <a:bodyPr wrap="none" anchor="ctr"/>
          <a:lstStyle/>
          <a:p>
            <a:pPr algn="ctr">
              <a:spcBef>
                <a:spcPct val="0"/>
              </a:spcBef>
              <a:buClrTx/>
              <a:buSzTx/>
              <a:buFontTx/>
              <a:buNone/>
            </a:pPr>
            <a:endParaRPr lang="en-US">
              <a:latin typeface="Times New Roman" pitchFamily="18" charset="0"/>
            </a:endParaRPr>
          </a:p>
        </p:txBody>
      </p:sp>
      <p:sp>
        <p:nvSpPr>
          <p:cNvPr id="3156" name="Oval 836"/>
          <p:cNvSpPr>
            <a:spLocks noChangeArrowheads="1"/>
          </p:cNvSpPr>
          <p:nvPr/>
        </p:nvSpPr>
        <p:spPr bwMode="auto">
          <a:xfrm>
            <a:off x="5776913" y="3576638"/>
            <a:ext cx="346075" cy="103187"/>
          </a:xfrm>
          <a:prstGeom prst="ellipse">
            <a:avLst/>
          </a:prstGeom>
          <a:solidFill>
            <a:srgbClr val="DDDDDD"/>
          </a:solidFill>
          <a:ln w="12700">
            <a:solidFill>
              <a:schemeClr val="folHlink"/>
            </a:solidFill>
            <a:round/>
            <a:headEnd/>
            <a:tailEnd/>
          </a:ln>
        </p:spPr>
        <p:txBody>
          <a:bodyPr wrap="none" anchor="ctr"/>
          <a:lstStyle/>
          <a:p>
            <a:endParaRPr lang="en-US"/>
          </a:p>
        </p:txBody>
      </p:sp>
      <p:grpSp>
        <p:nvGrpSpPr>
          <p:cNvPr id="23" name="Group 837"/>
          <p:cNvGrpSpPr>
            <a:grpSpLocks/>
          </p:cNvGrpSpPr>
          <p:nvPr/>
        </p:nvGrpSpPr>
        <p:grpSpPr bwMode="auto">
          <a:xfrm>
            <a:off x="5861050" y="3598863"/>
            <a:ext cx="171450" cy="60325"/>
            <a:chOff x="2848" y="848"/>
            <a:chExt cx="140" cy="98"/>
          </a:xfrm>
        </p:grpSpPr>
        <p:sp>
          <p:nvSpPr>
            <p:cNvPr id="3337" name="Line 838"/>
            <p:cNvSpPr>
              <a:spLocks noChangeShapeType="1"/>
            </p:cNvSpPr>
            <p:nvPr/>
          </p:nvSpPr>
          <p:spPr bwMode="auto">
            <a:xfrm flipV="1">
              <a:off x="2848" y="848"/>
              <a:ext cx="50" cy="2"/>
            </a:xfrm>
            <a:prstGeom prst="line">
              <a:avLst/>
            </a:prstGeom>
            <a:noFill/>
            <a:ln w="28575">
              <a:solidFill>
                <a:schemeClr val="bg2"/>
              </a:solidFill>
              <a:round/>
              <a:headEnd/>
              <a:tailEnd/>
            </a:ln>
          </p:spPr>
          <p:txBody>
            <a:bodyPr wrap="none" anchor="ctr"/>
            <a:lstStyle/>
            <a:p>
              <a:endParaRPr lang="en-US"/>
            </a:p>
          </p:txBody>
        </p:sp>
        <p:sp>
          <p:nvSpPr>
            <p:cNvPr id="3338" name="Line 839"/>
            <p:cNvSpPr>
              <a:spLocks noChangeShapeType="1"/>
            </p:cNvSpPr>
            <p:nvPr/>
          </p:nvSpPr>
          <p:spPr bwMode="auto">
            <a:xfrm>
              <a:off x="2944" y="946"/>
              <a:ext cx="44" cy="0"/>
            </a:xfrm>
            <a:prstGeom prst="line">
              <a:avLst/>
            </a:prstGeom>
            <a:noFill/>
            <a:ln w="28575">
              <a:solidFill>
                <a:schemeClr val="bg2"/>
              </a:solidFill>
              <a:round/>
              <a:headEnd/>
              <a:tailEnd/>
            </a:ln>
          </p:spPr>
          <p:txBody>
            <a:bodyPr wrap="none" anchor="ctr"/>
            <a:lstStyle/>
            <a:p>
              <a:endParaRPr lang="en-US"/>
            </a:p>
          </p:txBody>
        </p:sp>
        <p:sp>
          <p:nvSpPr>
            <p:cNvPr id="3339" name="Line 840"/>
            <p:cNvSpPr>
              <a:spLocks noChangeShapeType="1"/>
            </p:cNvSpPr>
            <p:nvPr/>
          </p:nvSpPr>
          <p:spPr bwMode="auto">
            <a:xfrm>
              <a:off x="2894" y="850"/>
              <a:ext cx="52" cy="96"/>
            </a:xfrm>
            <a:prstGeom prst="line">
              <a:avLst/>
            </a:prstGeom>
            <a:noFill/>
            <a:ln w="28575">
              <a:solidFill>
                <a:schemeClr val="bg2"/>
              </a:solidFill>
              <a:round/>
              <a:headEnd/>
              <a:tailEnd/>
            </a:ln>
          </p:spPr>
          <p:txBody>
            <a:bodyPr wrap="none" anchor="ctr"/>
            <a:lstStyle/>
            <a:p>
              <a:endParaRPr lang="en-US"/>
            </a:p>
          </p:txBody>
        </p:sp>
      </p:grpSp>
      <p:grpSp>
        <p:nvGrpSpPr>
          <p:cNvPr id="24" name="Group 841"/>
          <p:cNvGrpSpPr>
            <a:grpSpLocks/>
          </p:cNvGrpSpPr>
          <p:nvPr/>
        </p:nvGrpSpPr>
        <p:grpSpPr bwMode="auto">
          <a:xfrm flipV="1">
            <a:off x="5861050" y="3598863"/>
            <a:ext cx="171450" cy="58737"/>
            <a:chOff x="2848" y="848"/>
            <a:chExt cx="140" cy="98"/>
          </a:xfrm>
        </p:grpSpPr>
        <p:sp>
          <p:nvSpPr>
            <p:cNvPr id="3334" name="Line 842"/>
            <p:cNvSpPr>
              <a:spLocks noChangeShapeType="1"/>
            </p:cNvSpPr>
            <p:nvPr/>
          </p:nvSpPr>
          <p:spPr bwMode="auto">
            <a:xfrm flipV="1">
              <a:off x="2848" y="848"/>
              <a:ext cx="50" cy="2"/>
            </a:xfrm>
            <a:prstGeom prst="line">
              <a:avLst/>
            </a:prstGeom>
            <a:noFill/>
            <a:ln w="28575">
              <a:solidFill>
                <a:schemeClr val="bg2"/>
              </a:solidFill>
              <a:round/>
              <a:headEnd/>
              <a:tailEnd/>
            </a:ln>
          </p:spPr>
          <p:txBody>
            <a:bodyPr wrap="none" anchor="ctr"/>
            <a:lstStyle/>
            <a:p>
              <a:endParaRPr lang="en-US"/>
            </a:p>
          </p:txBody>
        </p:sp>
        <p:sp>
          <p:nvSpPr>
            <p:cNvPr id="3335" name="Line 843"/>
            <p:cNvSpPr>
              <a:spLocks noChangeShapeType="1"/>
            </p:cNvSpPr>
            <p:nvPr/>
          </p:nvSpPr>
          <p:spPr bwMode="auto">
            <a:xfrm>
              <a:off x="2944" y="946"/>
              <a:ext cx="44" cy="0"/>
            </a:xfrm>
            <a:prstGeom prst="line">
              <a:avLst/>
            </a:prstGeom>
            <a:noFill/>
            <a:ln w="28575">
              <a:solidFill>
                <a:schemeClr val="bg2"/>
              </a:solidFill>
              <a:round/>
              <a:headEnd/>
              <a:tailEnd/>
            </a:ln>
          </p:spPr>
          <p:txBody>
            <a:bodyPr wrap="none" anchor="ctr"/>
            <a:lstStyle/>
            <a:p>
              <a:endParaRPr lang="en-US"/>
            </a:p>
          </p:txBody>
        </p:sp>
        <p:sp>
          <p:nvSpPr>
            <p:cNvPr id="3336" name="Line 844"/>
            <p:cNvSpPr>
              <a:spLocks noChangeShapeType="1"/>
            </p:cNvSpPr>
            <p:nvPr/>
          </p:nvSpPr>
          <p:spPr bwMode="auto">
            <a:xfrm>
              <a:off x="2894" y="850"/>
              <a:ext cx="52" cy="96"/>
            </a:xfrm>
            <a:prstGeom prst="line">
              <a:avLst/>
            </a:prstGeom>
            <a:noFill/>
            <a:ln w="28575">
              <a:solidFill>
                <a:schemeClr val="bg2"/>
              </a:solidFill>
              <a:round/>
              <a:headEnd/>
              <a:tailEnd/>
            </a:ln>
          </p:spPr>
          <p:txBody>
            <a:bodyPr wrap="none" anchor="ctr"/>
            <a:lstStyle/>
            <a:p>
              <a:endParaRPr lang="en-US"/>
            </a:p>
          </p:txBody>
        </p:sp>
      </p:grpSp>
      <p:sp>
        <p:nvSpPr>
          <p:cNvPr id="3159" name="Line 845"/>
          <p:cNvSpPr>
            <a:spLocks noChangeShapeType="1"/>
          </p:cNvSpPr>
          <p:nvPr/>
        </p:nvSpPr>
        <p:spPr bwMode="auto">
          <a:xfrm flipV="1">
            <a:off x="6978650" y="4005263"/>
            <a:ext cx="227013" cy="436562"/>
          </a:xfrm>
          <a:prstGeom prst="line">
            <a:avLst/>
          </a:prstGeom>
          <a:noFill/>
          <a:ln w="9525">
            <a:solidFill>
              <a:schemeClr val="bg2"/>
            </a:solidFill>
            <a:round/>
            <a:headEnd/>
            <a:tailEnd/>
          </a:ln>
        </p:spPr>
        <p:txBody>
          <a:bodyPr/>
          <a:lstStyle/>
          <a:p>
            <a:endParaRPr lang="en-US"/>
          </a:p>
        </p:txBody>
      </p:sp>
      <p:sp>
        <p:nvSpPr>
          <p:cNvPr id="3160" name="Line 846"/>
          <p:cNvSpPr>
            <a:spLocks noChangeShapeType="1"/>
          </p:cNvSpPr>
          <p:nvPr/>
        </p:nvSpPr>
        <p:spPr bwMode="auto">
          <a:xfrm>
            <a:off x="7102475" y="3743325"/>
            <a:ext cx="163513" cy="120650"/>
          </a:xfrm>
          <a:prstGeom prst="line">
            <a:avLst/>
          </a:prstGeom>
          <a:noFill/>
          <a:ln w="9525">
            <a:solidFill>
              <a:schemeClr val="bg2"/>
            </a:solidFill>
            <a:round/>
            <a:headEnd/>
            <a:tailEnd/>
          </a:ln>
        </p:spPr>
        <p:txBody>
          <a:bodyPr/>
          <a:lstStyle/>
          <a:p>
            <a:endParaRPr lang="en-US"/>
          </a:p>
        </p:txBody>
      </p:sp>
      <p:sp>
        <p:nvSpPr>
          <p:cNvPr id="3161" name="Line 847"/>
          <p:cNvSpPr>
            <a:spLocks noChangeShapeType="1"/>
          </p:cNvSpPr>
          <p:nvPr/>
        </p:nvSpPr>
        <p:spPr bwMode="auto">
          <a:xfrm>
            <a:off x="7199313" y="3663950"/>
            <a:ext cx="279400" cy="0"/>
          </a:xfrm>
          <a:prstGeom prst="line">
            <a:avLst/>
          </a:prstGeom>
          <a:noFill/>
          <a:ln w="9525">
            <a:solidFill>
              <a:schemeClr val="bg2"/>
            </a:solidFill>
            <a:round/>
            <a:headEnd/>
            <a:tailEnd/>
          </a:ln>
        </p:spPr>
        <p:txBody>
          <a:bodyPr/>
          <a:lstStyle/>
          <a:p>
            <a:endParaRPr lang="en-US"/>
          </a:p>
        </p:txBody>
      </p:sp>
      <p:sp>
        <p:nvSpPr>
          <p:cNvPr id="3162" name="Line 848"/>
          <p:cNvSpPr>
            <a:spLocks noChangeShapeType="1"/>
          </p:cNvSpPr>
          <p:nvPr/>
        </p:nvSpPr>
        <p:spPr bwMode="auto">
          <a:xfrm flipV="1">
            <a:off x="7435850" y="3749675"/>
            <a:ext cx="134938" cy="104775"/>
          </a:xfrm>
          <a:prstGeom prst="line">
            <a:avLst/>
          </a:prstGeom>
          <a:noFill/>
          <a:ln w="9525">
            <a:solidFill>
              <a:schemeClr val="bg2"/>
            </a:solidFill>
            <a:round/>
            <a:headEnd/>
            <a:tailEnd/>
          </a:ln>
        </p:spPr>
        <p:txBody>
          <a:bodyPr/>
          <a:lstStyle/>
          <a:p>
            <a:endParaRPr lang="en-US"/>
          </a:p>
        </p:txBody>
      </p:sp>
      <p:sp>
        <p:nvSpPr>
          <p:cNvPr id="3163" name="Line 849"/>
          <p:cNvSpPr>
            <a:spLocks noChangeShapeType="1"/>
          </p:cNvSpPr>
          <p:nvPr/>
        </p:nvSpPr>
        <p:spPr bwMode="auto">
          <a:xfrm>
            <a:off x="6134100" y="3670300"/>
            <a:ext cx="679450" cy="0"/>
          </a:xfrm>
          <a:prstGeom prst="line">
            <a:avLst/>
          </a:prstGeom>
          <a:noFill/>
          <a:ln w="9525">
            <a:solidFill>
              <a:schemeClr val="bg2"/>
            </a:solidFill>
            <a:round/>
            <a:headEnd/>
            <a:tailEnd/>
          </a:ln>
        </p:spPr>
        <p:txBody>
          <a:bodyPr/>
          <a:lstStyle/>
          <a:p>
            <a:endParaRPr lang="en-US"/>
          </a:p>
        </p:txBody>
      </p:sp>
      <p:sp>
        <p:nvSpPr>
          <p:cNvPr id="3164" name="Line 850"/>
          <p:cNvSpPr>
            <a:spLocks noChangeShapeType="1"/>
          </p:cNvSpPr>
          <p:nvPr/>
        </p:nvSpPr>
        <p:spPr bwMode="auto">
          <a:xfrm>
            <a:off x="6429375" y="2517775"/>
            <a:ext cx="509588" cy="3175"/>
          </a:xfrm>
          <a:prstGeom prst="line">
            <a:avLst/>
          </a:prstGeom>
          <a:noFill/>
          <a:ln w="9525">
            <a:solidFill>
              <a:schemeClr val="bg2"/>
            </a:solidFill>
            <a:round/>
            <a:headEnd/>
            <a:tailEnd/>
          </a:ln>
        </p:spPr>
        <p:txBody>
          <a:bodyPr/>
          <a:lstStyle/>
          <a:p>
            <a:endParaRPr lang="en-US"/>
          </a:p>
        </p:txBody>
      </p:sp>
      <p:sp>
        <p:nvSpPr>
          <p:cNvPr id="3165" name="Line 851"/>
          <p:cNvSpPr>
            <a:spLocks noChangeShapeType="1"/>
          </p:cNvSpPr>
          <p:nvPr/>
        </p:nvSpPr>
        <p:spPr bwMode="auto">
          <a:xfrm>
            <a:off x="5995988" y="2346325"/>
            <a:ext cx="152400" cy="82550"/>
          </a:xfrm>
          <a:prstGeom prst="line">
            <a:avLst/>
          </a:prstGeom>
          <a:noFill/>
          <a:ln w="9525">
            <a:solidFill>
              <a:schemeClr val="bg2"/>
            </a:solidFill>
            <a:round/>
            <a:headEnd/>
            <a:tailEnd/>
          </a:ln>
        </p:spPr>
        <p:txBody>
          <a:bodyPr/>
          <a:lstStyle/>
          <a:p>
            <a:endParaRPr lang="en-US"/>
          </a:p>
        </p:txBody>
      </p:sp>
      <p:sp>
        <p:nvSpPr>
          <p:cNvPr id="3166" name="Freeform 852"/>
          <p:cNvSpPr>
            <a:spLocks/>
          </p:cNvSpPr>
          <p:nvPr/>
        </p:nvSpPr>
        <p:spPr bwMode="auto">
          <a:xfrm>
            <a:off x="5316538" y="4352925"/>
            <a:ext cx="2979737" cy="1455738"/>
          </a:xfrm>
          <a:custGeom>
            <a:avLst/>
            <a:gdLst>
              <a:gd name="T0" fmla="*/ 889 w 1877"/>
              <a:gd name="T1" fmla="*/ 23 h 917"/>
              <a:gd name="T2" fmla="*/ 692 w 1877"/>
              <a:gd name="T3" fmla="*/ 109 h 917"/>
              <a:gd name="T4" fmla="*/ 415 w 1877"/>
              <a:gd name="T5" fmla="*/ 91 h 917"/>
              <a:gd name="T6" fmla="*/ 112 w 1877"/>
              <a:gd name="T7" fmla="*/ 170 h 917"/>
              <a:gd name="T8" fmla="*/ 50 w 1877"/>
              <a:gd name="T9" fmla="*/ 353 h 917"/>
              <a:gd name="T10" fmla="*/ 14 w 1877"/>
              <a:gd name="T11" fmla="*/ 528 h 917"/>
              <a:gd name="T12" fmla="*/ 139 w 1877"/>
              <a:gd name="T13" fmla="*/ 650 h 917"/>
              <a:gd name="T14" fmla="*/ 505 w 1877"/>
              <a:gd name="T15" fmla="*/ 781 h 917"/>
              <a:gd name="T16" fmla="*/ 933 w 1877"/>
              <a:gd name="T17" fmla="*/ 886 h 917"/>
              <a:gd name="T18" fmla="*/ 1370 w 1877"/>
              <a:gd name="T19" fmla="*/ 901 h 917"/>
              <a:gd name="T20" fmla="*/ 1676 w 1877"/>
              <a:gd name="T21" fmla="*/ 793 h 917"/>
              <a:gd name="T22" fmla="*/ 1860 w 1877"/>
              <a:gd name="T23" fmla="*/ 624 h 917"/>
              <a:gd name="T24" fmla="*/ 1776 w 1877"/>
              <a:gd name="T25" fmla="*/ 219 h 917"/>
              <a:gd name="T26" fmla="*/ 1503 w 1877"/>
              <a:gd name="T27" fmla="*/ 100 h 917"/>
              <a:gd name="T28" fmla="*/ 1200 w 1877"/>
              <a:gd name="T29" fmla="*/ 13 h 917"/>
              <a:gd name="T30" fmla="*/ 889 w 1877"/>
              <a:gd name="T31" fmla="*/ 23 h 917"/>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877"/>
              <a:gd name="T49" fmla="*/ 0 h 917"/>
              <a:gd name="T50" fmla="*/ 1877 w 1877"/>
              <a:gd name="T51" fmla="*/ 917 h 917"/>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877" h="917">
                <a:moveTo>
                  <a:pt x="889" y="23"/>
                </a:moveTo>
                <a:cubicBezTo>
                  <a:pt x="804" y="39"/>
                  <a:pt x="771" y="98"/>
                  <a:pt x="692" y="109"/>
                </a:cubicBezTo>
                <a:cubicBezTo>
                  <a:pt x="613" y="120"/>
                  <a:pt x="511" y="81"/>
                  <a:pt x="415" y="91"/>
                </a:cubicBezTo>
                <a:cubicBezTo>
                  <a:pt x="319" y="101"/>
                  <a:pt x="174" y="126"/>
                  <a:pt x="112" y="170"/>
                </a:cubicBezTo>
                <a:cubicBezTo>
                  <a:pt x="51" y="214"/>
                  <a:pt x="66" y="294"/>
                  <a:pt x="50" y="353"/>
                </a:cubicBezTo>
                <a:cubicBezTo>
                  <a:pt x="34" y="412"/>
                  <a:pt x="0" y="479"/>
                  <a:pt x="14" y="528"/>
                </a:cubicBezTo>
                <a:cubicBezTo>
                  <a:pt x="29" y="577"/>
                  <a:pt x="57" y="608"/>
                  <a:pt x="139" y="650"/>
                </a:cubicBezTo>
                <a:cubicBezTo>
                  <a:pt x="221" y="692"/>
                  <a:pt x="372" y="742"/>
                  <a:pt x="505" y="781"/>
                </a:cubicBezTo>
                <a:cubicBezTo>
                  <a:pt x="638" y="820"/>
                  <a:pt x="789" y="866"/>
                  <a:pt x="933" y="886"/>
                </a:cubicBezTo>
                <a:cubicBezTo>
                  <a:pt x="1077" y="906"/>
                  <a:pt x="1246" y="917"/>
                  <a:pt x="1370" y="901"/>
                </a:cubicBezTo>
                <a:cubicBezTo>
                  <a:pt x="1494" y="885"/>
                  <a:pt x="1594" y="839"/>
                  <a:pt x="1676" y="793"/>
                </a:cubicBezTo>
                <a:cubicBezTo>
                  <a:pt x="1758" y="747"/>
                  <a:pt x="1843" y="720"/>
                  <a:pt x="1860" y="624"/>
                </a:cubicBezTo>
                <a:cubicBezTo>
                  <a:pt x="1877" y="528"/>
                  <a:pt x="1835" y="306"/>
                  <a:pt x="1776" y="219"/>
                </a:cubicBezTo>
                <a:cubicBezTo>
                  <a:pt x="1717" y="132"/>
                  <a:pt x="1599" y="134"/>
                  <a:pt x="1503" y="100"/>
                </a:cubicBezTo>
                <a:cubicBezTo>
                  <a:pt x="1407" y="66"/>
                  <a:pt x="1302" y="26"/>
                  <a:pt x="1200" y="13"/>
                </a:cubicBezTo>
                <a:cubicBezTo>
                  <a:pt x="1098" y="0"/>
                  <a:pt x="974" y="7"/>
                  <a:pt x="889" y="23"/>
                </a:cubicBezTo>
                <a:close/>
              </a:path>
            </a:pathLst>
          </a:custGeom>
          <a:solidFill>
            <a:srgbClr val="DDDDDD"/>
          </a:solidFill>
          <a:ln w="9525">
            <a:noFill/>
            <a:round/>
            <a:headEnd/>
            <a:tailEnd/>
          </a:ln>
        </p:spPr>
        <p:txBody>
          <a:bodyPr/>
          <a:lstStyle/>
          <a:p>
            <a:endParaRPr lang="en-US"/>
          </a:p>
        </p:txBody>
      </p:sp>
      <p:sp>
        <p:nvSpPr>
          <p:cNvPr id="3167" name="Line 853"/>
          <p:cNvSpPr>
            <a:spLocks noChangeShapeType="1"/>
          </p:cNvSpPr>
          <p:nvPr/>
        </p:nvSpPr>
        <p:spPr bwMode="auto">
          <a:xfrm rot="-5400000">
            <a:off x="7551737" y="5089526"/>
            <a:ext cx="523875" cy="139700"/>
          </a:xfrm>
          <a:prstGeom prst="line">
            <a:avLst/>
          </a:prstGeom>
          <a:noFill/>
          <a:ln w="12700">
            <a:solidFill>
              <a:schemeClr val="bg2"/>
            </a:solidFill>
            <a:round/>
            <a:headEnd/>
            <a:tailEnd/>
          </a:ln>
        </p:spPr>
        <p:txBody>
          <a:bodyPr wrap="none" anchor="ctr"/>
          <a:lstStyle/>
          <a:p>
            <a:endParaRPr lang="en-US"/>
          </a:p>
        </p:txBody>
      </p:sp>
      <p:sp>
        <p:nvSpPr>
          <p:cNvPr id="3168" name="Line 854"/>
          <p:cNvSpPr>
            <a:spLocks noChangeShapeType="1"/>
          </p:cNvSpPr>
          <p:nvPr/>
        </p:nvSpPr>
        <p:spPr bwMode="auto">
          <a:xfrm rot="5400000" flipV="1">
            <a:off x="7697788" y="5370513"/>
            <a:ext cx="3175" cy="85725"/>
          </a:xfrm>
          <a:prstGeom prst="line">
            <a:avLst/>
          </a:prstGeom>
          <a:noFill/>
          <a:ln w="12700">
            <a:solidFill>
              <a:schemeClr val="bg2"/>
            </a:solidFill>
            <a:round/>
            <a:headEnd/>
            <a:tailEnd/>
          </a:ln>
        </p:spPr>
        <p:txBody>
          <a:bodyPr wrap="none" anchor="ctr"/>
          <a:lstStyle/>
          <a:p>
            <a:endParaRPr lang="en-US"/>
          </a:p>
        </p:txBody>
      </p:sp>
      <p:sp>
        <p:nvSpPr>
          <p:cNvPr id="3169" name="Line 855"/>
          <p:cNvSpPr>
            <a:spLocks noChangeShapeType="1"/>
          </p:cNvSpPr>
          <p:nvPr/>
        </p:nvSpPr>
        <p:spPr bwMode="auto">
          <a:xfrm rot="-5400000">
            <a:off x="7883525" y="5046663"/>
            <a:ext cx="0" cy="114300"/>
          </a:xfrm>
          <a:prstGeom prst="line">
            <a:avLst/>
          </a:prstGeom>
          <a:noFill/>
          <a:ln w="12700">
            <a:solidFill>
              <a:schemeClr val="bg2"/>
            </a:solidFill>
            <a:round/>
            <a:headEnd/>
            <a:tailEnd/>
          </a:ln>
        </p:spPr>
        <p:txBody>
          <a:bodyPr wrap="none" anchor="ctr"/>
          <a:lstStyle/>
          <a:p>
            <a:endParaRPr lang="en-US"/>
          </a:p>
        </p:txBody>
      </p:sp>
      <p:grpSp>
        <p:nvGrpSpPr>
          <p:cNvPr id="25" name="Group 856"/>
          <p:cNvGrpSpPr>
            <a:grpSpLocks/>
          </p:cNvGrpSpPr>
          <p:nvPr/>
        </p:nvGrpSpPr>
        <p:grpSpPr bwMode="auto">
          <a:xfrm>
            <a:off x="7462838" y="4756150"/>
            <a:ext cx="501650" cy="234950"/>
            <a:chOff x="4701" y="2996"/>
            <a:chExt cx="316" cy="148"/>
          </a:xfrm>
        </p:grpSpPr>
        <p:sp>
          <p:nvSpPr>
            <p:cNvPr id="3321" name="Oval 857"/>
            <p:cNvSpPr>
              <a:spLocks noChangeArrowheads="1"/>
            </p:cNvSpPr>
            <p:nvPr/>
          </p:nvSpPr>
          <p:spPr bwMode="auto">
            <a:xfrm>
              <a:off x="4704" y="3062"/>
              <a:ext cx="313" cy="82"/>
            </a:xfrm>
            <a:prstGeom prst="ellipse">
              <a:avLst/>
            </a:prstGeom>
            <a:solidFill>
              <a:srgbClr val="DDDDDD"/>
            </a:solidFill>
            <a:ln w="12700">
              <a:solidFill>
                <a:schemeClr val="folHlink"/>
              </a:solidFill>
              <a:round/>
              <a:headEnd/>
              <a:tailEnd/>
            </a:ln>
          </p:spPr>
          <p:txBody>
            <a:bodyPr wrap="none" anchor="ctr"/>
            <a:lstStyle/>
            <a:p>
              <a:endParaRPr lang="en-US"/>
            </a:p>
          </p:txBody>
        </p:sp>
        <p:sp>
          <p:nvSpPr>
            <p:cNvPr id="3322" name="Line 858"/>
            <p:cNvSpPr>
              <a:spLocks noChangeShapeType="1"/>
            </p:cNvSpPr>
            <p:nvPr/>
          </p:nvSpPr>
          <p:spPr bwMode="auto">
            <a:xfrm>
              <a:off x="4704" y="3055"/>
              <a:ext cx="0" cy="51"/>
            </a:xfrm>
            <a:prstGeom prst="line">
              <a:avLst/>
            </a:prstGeom>
            <a:noFill/>
            <a:ln w="12700">
              <a:solidFill>
                <a:schemeClr val="folHlink"/>
              </a:solidFill>
              <a:round/>
              <a:headEnd/>
              <a:tailEnd/>
            </a:ln>
          </p:spPr>
          <p:txBody>
            <a:bodyPr wrap="none" anchor="ctr"/>
            <a:lstStyle/>
            <a:p>
              <a:endParaRPr lang="en-US"/>
            </a:p>
          </p:txBody>
        </p:sp>
        <p:sp>
          <p:nvSpPr>
            <p:cNvPr id="3323" name="Line 859"/>
            <p:cNvSpPr>
              <a:spLocks noChangeShapeType="1"/>
            </p:cNvSpPr>
            <p:nvPr/>
          </p:nvSpPr>
          <p:spPr bwMode="auto">
            <a:xfrm>
              <a:off x="5017" y="3055"/>
              <a:ext cx="0" cy="51"/>
            </a:xfrm>
            <a:prstGeom prst="line">
              <a:avLst/>
            </a:prstGeom>
            <a:noFill/>
            <a:ln w="12700">
              <a:solidFill>
                <a:schemeClr val="folHlink"/>
              </a:solidFill>
              <a:round/>
              <a:headEnd/>
              <a:tailEnd/>
            </a:ln>
          </p:spPr>
          <p:txBody>
            <a:bodyPr wrap="none" anchor="ctr"/>
            <a:lstStyle/>
            <a:p>
              <a:endParaRPr lang="en-US"/>
            </a:p>
          </p:txBody>
        </p:sp>
        <p:sp>
          <p:nvSpPr>
            <p:cNvPr id="3324" name="Rectangle 860"/>
            <p:cNvSpPr>
              <a:spLocks noChangeArrowheads="1"/>
            </p:cNvSpPr>
            <p:nvPr/>
          </p:nvSpPr>
          <p:spPr bwMode="auto">
            <a:xfrm>
              <a:off x="4704" y="3055"/>
              <a:ext cx="310" cy="50"/>
            </a:xfrm>
            <a:prstGeom prst="rect">
              <a:avLst/>
            </a:prstGeom>
            <a:solidFill>
              <a:srgbClr val="DDDDDD"/>
            </a:solidFill>
            <a:ln w="12700">
              <a:noFill/>
              <a:miter lim="800000"/>
              <a:headEnd/>
              <a:tailEnd/>
            </a:ln>
          </p:spPr>
          <p:txBody>
            <a:bodyPr wrap="none" anchor="ctr"/>
            <a:lstStyle/>
            <a:p>
              <a:pPr algn="ctr">
                <a:spcBef>
                  <a:spcPct val="0"/>
                </a:spcBef>
                <a:buClrTx/>
                <a:buSzTx/>
                <a:buFontTx/>
                <a:buNone/>
              </a:pPr>
              <a:endParaRPr lang="en-US">
                <a:latin typeface="Times New Roman" pitchFamily="18" charset="0"/>
              </a:endParaRPr>
            </a:p>
          </p:txBody>
        </p:sp>
        <p:sp>
          <p:nvSpPr>
            <p:cNvPr id="3325" name="Oval 861"/>
            <p:cNvSpPr>
              <a:spLocks noChangeArrowheads="1"/>
            </p:cNvSpPr>
            <p:nvPr/>
          </p:nvSpPr>
          <p:spPr bwMode="auto">
            <a:xfrm>
              <a:off x="4701" y="2996"/>
              <a:ext cx="313" cy="96"/>
            </a:xfrm>
            <a:prstGeom prst="ellipse">
              <a:avLst/>
            </a:prstGeom>
            <a:solidFill>
              <a:srgbClr val="DDDDDD"/>
            </a:solidFill>
            <a:ln w="12700">
              <a:solidFill>
                <a:schemeClr val="folHlink"/>
              </a:solidFill>
              <a:round/>
              <a:headEnd/>
              <a:tailEnd/>
            </a:ln>
          </p:spPr>
          <p:txBody>
            <a:bodyPr wrap="none" anchor="ctr"/>
            <a:lstStyle/>
            <a:p>
              <a:endParaRPr lang="en-US"/>
            </a:p>
          </p:txBody>
        </p:sp>
        <p:grpSp>
          <p:nvGrpSpPr>
            <p:cNvPr id="26" name="Group 862"/>
            <p:cNvGrpSpPr>
              <a:grpSpLocks/>
            </p:cNvGrpSpPr>
            <p:nvPr/>
          </p:nvGrpSpPr>
          <p:grpSpPr bwMode="auto">
            <a:xfrm>
              <a:off x="4776" y="3017"/>
              <a:ext cx="156" cy="56"/>
              <a:chOff x="2848" y="848"/>
              <a:chExt cx="140" cy="98"/>
            </a:xfrm>
          </p:grpSpPr>
          <p:sp>
            <p:nvSpPr>
              <p:cNvPr id="3331" name="Line 863"/>
              <p:cNvSpPr>
                <a:spLocks noChangeShapeType="1"/>
              </p:cNvSpPr>
              <p:nvPr/>
            </p:nvSpPr>
            <p:spPr bwMode="auto">
              <a:xfrm flipV="1">
                <a:off x="2848" y="848"/>
                <a:ext cx="50" cy="2"/>
              </a:xfrm>
              <a:prstGeom prst="line">
                <a:avLst/>
              </a:prstGeom>
              <a:noFill/>
              <a:ln w="28575">
                <a:solidFill>
                  <a:schemeClr val="bg2"/>
                </a:solidFill>
                <a:round/>
                <a:headEnd/>
                <a:tailEnd/>
              </a:ln>
            </p:spPr>
            <p:txBody>
              <a:bodyPr wrap="none" anchor="ctr"/>
              <a:lstStyle/>
              <a:p>
                <a:endParaRPr lang="en-US"/>
              </a:p>
            </p:txBody>
          </p:sp>
          <p:sp>
            <p:nvSpPr>
              <p:cNvPr id="3332" name="Line 864"/>
              <p:cNvSpPr>
                <a:spLocks noChangeShapeType="1"/>
              </p:cNvSpPr>
              <p:nvPr/>
            </p:nvSpPr>
            <p:spPr bwMode="auto">
              <a:xfrm>
                <a:off x="2944" y="946"/>
                <a:ext cx="44" cy="0"/>
              </a:xfrm>
              <a:prstGeom prst="line">
                <a:avLst/>
              </a:prstGeom>
              <a:noFill/>
              <a:ln w="28575">
                <a:solidFill>
                  <a:schemeClr val="bg2"/>
                </a:solidFill>
                <a:round/>
                <a:headEnd/>
                <a:tailEnd/>
              </a:ln>
            </p:spPr>
            <p:txBody>
              <a:bodyPr wrap="none" anchor="ctr"/>
              <a:lstStyle/>
              <a:p>
                <a:endParaRPr lang="en-US"/>
              </a:p>
            </p:txBody>
          </p:sp>
          <p:sp>
            <p:nvSpPr>
              <p:cNvPr id="3333" name="Line 865"/>
              <p:cNvSpPr>
                <a:spLocks noChangeShapeType="1"/>
              </p:cNvSpPr>
              <p:nvPr/>
            </p:nvSpPr>
            <p:spPr bwMode="auto">
              <a:xfrm>
                <a:off x="2894" y="850"/>
                <a:ext cx="52" cy="96"/>
              </a:xfrm>
              <a:prstGeom prst="line">
                <a:avLst/>
              </a:prstGeom>
              <a:noFill/>
              <a:ln w="28575">
                <a:solidFill>
                  <a:schemeClr val="bg2"/>
                </a:solidFill>
                <a:round/>
                <a:headEnd/>
                <a:tailEnd/>
              </a:ln>
            </p:spPr>
            <p:txBody>
              <a:bodyPr wrap="none" anchor="ctr"/>
              <a:lstStyle/>
              <a:p>
                <a:endParaRPr lang="en-US"/>
              </a:p>
            </p:txBody>
          </p:sp>
        </p:grpSp>
        <p:grpSp>
          <p:nvGrpSpPr>
            <p:cNvPr id="27" name="Group 866"/>
            <p:cNvGrpSpPr>
              <a:grpSpLocks/>
            </p:cNvGrpSpPr>
            <p:nvPr/>
          </p:nvGrpSpPr>
          <p:grpSpPr bwMode="auto">
            <a:xfrm flipV="1">
              <a:off x="4776" y="3016"/>
              <a:ext cx="156" cy="56"/>
              <a:chOff x="2848" y="848"/>
              <a:chExt cx="140" cy="98"/>
            </a:xfrm>
          </p:grpSpPr>
          <p:sp>
            <p:nvSpPr>
              <p:cNvPr id="3328" name="Line 867"/>
              <p:cNvSpPr>
                <a:spLocks noChangeShapeType="1"/>
              </p:cNvSpPr>
              <p:nvPr/>
            </p:nvSpPr>
            <p:spPr bwMode="auto">
              <a:xfrm flipV="1">
                <a:off x="2848" y="848"/>
                <a:ext cx="50" cy="2"/>
              </a:xfrm>
              <a:prstGeom prst="line">
                <a:avLst/>
              </a:prstGeom>
              <a:noFill/>
              <a:ln w="28575">
                <a:solidFill>
                  <a:schemeClr val="bg2"/>
                </a:solidFill>
                <a:round/>
                <a:headEnd/>
                <a:tailEnd/>
              </a:ln>
            </p:spPr>
            <p:txBody>
              <a:bodyPr wrap="none" anchor="ctr"/>
              <a:lstStyle/>
              <a:p>
                <a:endParaRPr lang="en-US"/>
              </a:p>
            </p:txBody>
          </p:sp>
          <p:sp>
            <p:nvSpPr>
              <p:cNvPr id="3329" name="Line 868"/>
              <p:cNvSpPr>
                <a:spLocks noChangeShapeType="1"/>
              </p:cNvSpPr>
              <p:nvPr/>
            </p:nvSpPr>
            <p:spPr bwMode="auto">
              <a:xfrm>
                <a:off x="2944" y="946"/>
                <a:ext cx="44" cy="0"/>
              </a:xfrm>
              <a:prstGeom prst="line">
                <a:avLst/>
              </a:prstGeom>
              <a:noFill/>
              <a:ln w="28575">
                <a:solidFill>
                  <a:schemeClr val="bg2"/>
                </a:solidFill>
                <a:round/>
                <a:headEnd/>
                <a:tailEnd/>
              </a:ln>
            </p:spPr>
            <p:txBody>
              <a:bodyPr wrap="none" anchor="ctr"/>
              <a:lstStyle/>
              <a:p>
                <a:endParaRPr lang="en-US"/>
              </a:p>
            </p:txBody>
          </p:sp>
          <p:sp>
            <p:nvSpPr>
              <p:cNvPr id="3330" name="Line 869"/>
              <p:cNvSpPr>
                <a:spLocks noChangeShapeType="1"/>
              </p:cNvSpPr>
              <p:nvPr/>
            </p:nvSpPr>
            <p:spPr bwMode="auto">
              <a:xfrm>
                <a:off x="2894" y="850"/>
                <a:ext cx="52" cy="96"/>
              </a:xfrm>
              <a:prstGeom prst="line">
                <a:avLst/>
              </a:prstGeom>
              <a:noFill/>
              <a:ln w="28575">
                <a:solidFill>
                  <a:schemeClr val="bg2"/>
                </a:solidFill>
                <a:round/>
                <a:headEnd/>
                <a:tailEnd/>
              </a:ln>
            </p:spPr>
            <p:txBody>
              <a:bodyPr wrap="none" anchor="ctr"/>
              <a:lstStyle/>
              <a:p>
                <a:endParaRPr lang="en-US"/>
              </a:p>
            </p:txBody>
          </p:sp>
        </p:grpSp>
      </p:grpSp>
      <p:grpSp>
        <p:nvGrpSpPr>
          <p:cNvPr id="28" name="Group 870"/>
          <p:cNvGrpSpPr>
            <a:grpSpLocks/>
          </p:cNvGrpSpPr>
          <p:nvPr/>
        </p:nvGrpSpPr>
        <p:grpSpPr bwMode="auto">
          <a:xfrm>
            <a:off x="6646863" y="4479925"/>
            <a:ext cx="501650" cy="234950"/>
            <a:chOff x="3600" y="219"/>
            <a:chExt cx="360" cy="175"/>
          </a:xfrm>
        </p:grpSpPr>
        <p:sp>
          <p:nvSpPr>
            <p:cNvPr id="3308" name="Oval 871"/>
            <p:cNvSpPr>
              <a:spLocks noChangeArrowheads="1"/>
            </p:cNvSpPr>
            <p:nvPr/>
          </p:nvSpPr>
          <p:spPr bwMode="auto">
            <a:xfrm>
              <a:off x="3603" y="297"/>
              <a:ext cx="357" cy="97"/>
            </a:xfrm>
            <a:prstGeom prst="ellipse">
              <a:avLst/>
            </a:prstGeom>
            <a:solidFill>
              <a:srgbClr val="DDDDDD"/>
            </a:solidFill>
            <a:ln w="12700">
              <a:solidFill>
                <a:schemeClr val="tx1"/>
              </a:solidFill>
              <a:round/>
              <a:headEnd/>
              <a:tailEnd/>
            </a:ln>
          </p:spPr>
          <p:txBody>
            <a:bodyPr wrap="none" anchor="ctr"/>
            <a:lstStyle/>
            <a:p>
              <a:endParaRPr lang="en-US"/>
            </a:p>
          </p:txBody>
        </p:sp>
        <p:sp>
          <p:nvSpPr>
            <p:cNvPr id="3309" name="Line 872"/>
            <p:cNvSpPr>
              <a:spLocks noChangeShapeType="1"/>
            </p:cNvSpPr>
            <p:nvPr/>
          </p:nvSpPr>
          <p:spPr bwMode="auto">
            <a:xfrm>
              <a:off x="3603" y="289"/>
              <a:ext cx="0" cy="60"/>
            </a:xfrm>
            <a:prstGeom prst="line">
              <a:avLst/>
            </a:prstGeom>
            <a:noFill/>
            <a:ln w="12700">
              <a:solidFill>
                <a:schemeClr val="tx1"/>
              </a:solidFill>
              <a:round/>
              <a:headEnd/>
              <a:tailEnd/>
            </a:ln>
          </p:spPr>
          <p:txBody>
            <a:bodyPr wrap="none" anchor="ctr"/>
            <a:lstStyle/>
            <a:p>
              <a:endParaRPr lang="en-US"/>
            </a:p>
          </p:txBody>
        </p:sp>
        <p:sp>
          <p:nvSpPr>
            <p:cNvPr id="3310" name="Line 873"/>
            <p:cNvSpPr>
              <a:spLocks noChangeShapeType="1"/>
            </p:cNvSpPr>
            <p:nvPr/>
          </p:nvSpPr>
          <p:spPr bwMode="auto">
            <a:xfrm>
              <a:off x="3960" y="289"/>
              <a:ext cx="0" cy="60"/>
            </a:xfrm>
            <a:prstGeom prst="line">
              <a:avLst/>
            </a:prstGeom>
            <a:noFill/>
            <a:ln w="12700">
              <a:solidFill>
                <a:schemeClr val="tx1"/>
              </a:solidFill>
              <a:round/>
              <a:headEnd/>
              <a:tailEnd/>
            </a:ln>
          </p:spPr>
          <p:txBody>
            <a:bodyPr wrap="none" anchor="ctr"/>
            <a:lstStyle/>
            <a:p>
              <a:endParaRPr lang="en-US"/>
            </a:p>
          </p:txBody>
        </p:sp>
        <p:sp>
          <p:nvSpPr>
            <p:cNvPr id="3311" name="Rectangle 874"/>
            <p:cNvSpPr>
              <a:spLocks noChangeArrowheads="1"/>
            </p:cNvSpPr>
            <p:nvPr/>
          </p:nvSpPr>
          <p:spPr bwMode="auto">
            <a:xfrm>
              <a:off x="3603" y="289"/>
              <a:ext cx="354" cy="59"/>
            </a:xfrm>
            <a:prstGeom prst="rect">
              <a:avLst/>
            </a:prstGeom>
            <a:solidFill>
              <a:srgbClr val="DDDDDD"/>
            </a:solidFill>
            <a:ln w="12700">
              <a:noFill/>
              <a:miter lim="800000"/>
              <a:headEnd/>
              <a:tailEnd/>
            </a:ln>
          </p:spPr>
          <p:txBody>
            <a:bodyPr wrap="none" anchor="ctr"/>
            <a:lstStyle/>
            <a:p>
              <a:pPr algn="ctr">
                <a:spcBef>
                  <a:spcPct val="0"/>
                </a:spcBef>
                <a:buClrTx/>
                <a:buSzTx/>
                <a:buFontTx/>
                <a:buNone/>
              </a:pPr>
              <a:endParaRPr lang="en-US">
                <a:latin typeface="Times New Roman" pitchFamily="18" charset="0"/>
              </a:endParaRPr>
            </a:p>
          </p:txBody>
        </p:sp>
        <p:sp>
          <p:nvSpPr>
            <p:cNvPr id="3312" name="Oval 875"/>
            <p:cNvSpPr>
              <a:spLocks noChangeArrowheads="1"/>
            </p:cNvSpPr>
            <p:nvPr/>
          </p:nvSpPr>
          <p:spPr bwMode="auto">
            <a:xfrm>
              <a:off x="3600" y="219"/>
              <a:ext cx="357" cy="113"/>
            </a:xfrm>
            <a:prstGeom prst="ellipse">
              <a:avLst/>
            </a:prstGeom>
            <a:solidFill>
              <a:srgbClr val="DDDDDD"/>
            </a:solidFill>
            <a:ln w="12700">
              <a:solidFill>
                <a:schemeClr val="tx1"/>
              </a:solidFill>
              <a:round/>
              <a:headEnd/>
              <a:tailEnd/>
            </a:ln>
          </p:spPr>
          <p:txBody>
            <a:bodyPr wrap="none" anchor="ctr"/>
            <a:lstStyle/>
            <a:p>
              <a:endParaRPr lang="en-US"/>
            </a:p>
          </p:txBody>
        </p:sp>
        <p:grpSp>
          <p:nvGrpSpPr>
            <p:cNvPr id="29" name="Group 876"/>
            <p:cNvGrpSpPr>
              <a:grpSpLocks/>
            </p:cNvGrpSpPr>
            <p:nvPr/>
          </p:nvGrpSpPr>
          <p:grpSpPr bwMode="auto">
            <a:xfrm>
              <a:off x="3686" y="244"/>
              <a:ext cx="177" cy="66"/>
              <a:chOff x="2848" y="848"/>
              <a:chExt cx="140" cy="98"/>
            </a:xfrm>
          </p:grpSpPr>
          <p:sp>
            <p:nvSpPr>
              <p:cNvPr id="3318" name="Line 877"/>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en-US"/>
              </a:p>
            </p:txBody>
          </p:sp>
          <p:sp>
            <p:nvSpPr>
              <p:cNvPr id="3319" name="Line 878"/>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en-US"/>
              </a:p>
            </p:txBody>
          </p:sp>
          <p:sp>
            <p:nvSpPr>
              <p:cNvPr id="3320" name="Line 879"/>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en-US"/>
              </a:p>
            </p:txBody>
          </p:sp>
        </p:grpSp>
        <p:grpSp>
          <p:nvGrpSpPr>
            <p:cNvPr id="30" name="Group 880"/>
            <p:cNvGrpSpPr>
              <a:grpSpLocks/>
            </p:cNvGrpSpPr>
            <p:nvPr/>
          </p:nvGrpSpPr>
          <p:grpSpPr bwMode="auto">
            <a:xfrm flipV="1">
              <a:off x="3686" y="243"/>
              <a:ext cx="177" cy="66"/>
              <a:chOff x="2848" y="848"/>
              <a:chExt cx="140" cy="98"/>
            </a:xfrm>
          </p:grpSpPr>
          <p:sp>
            <p:nvSpPr>
              <p:cNvPr id="3315" name="Line 881"/>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en-US"/>
              </a:p>
            </p:txBody>
          </p:sp>
          <p:sp>
            <p:nvSpPr>
              <p:cNvPr id="3316" name="Line 882"/>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en-US"/>
              </a:p>
            </p:txBody>
          </p:sp>
          <p:sp>
            <p:nvSpPr>
              <p:cNvPr id="3317" name="Line 883"/>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en-US"/>
              </a:p>
            </p:txBody>
          </p:sp>
        </p:grpSp>
      </p:grpSp>
      <p:grpSp>
        <p:nvGrpSpPr>
          <p:cNvPr id="31" name="Group 884"/>
          <p:cNvGrpSpPr>
            <a:grpSpLocks/>
          </p:cNvGrpSpPr>
          <p:nvPr/>
        </p:nvGrpSpPr>
        <p:grpSpPr bwMode="auto">
          <a:xfrm>
            <a:off x="5981700" y="4784725"/>
            <a:ext cx="501650" cy="234950"/>
            <a:chOff x="3600" y="219"/>
            <a:chExt cx="360" cy="175"/>
          </a:xfrm>
        </p:grpSpPr>
        <p:sp>
          <p:nvSpPr>
            <p:cNvPr id="3295" name="Oval 885"/>
            <p:cNvSpPr>
              <a:spLocks noChangeArrowheads="1"/>
            </p:cNvSpPr>
            <p:nvPr/>
          </p:nvSpPr>
          <p:spPr bwMode="auto">
            <a:xfrm>
              <a:off x="3603" y="297"/>
              <a:ext cx="357" cy="97"/>
            </a:xfrm>
            <a:prstGeom prst="ellipse">
              <a:avLst/>
            </a:prstGeom>
            <a:solidFill>
              <a:srgbClr val="DDDDDD"/>
            </a:solidFill>
            <a:ln w="12700">
              <a:solidFill>
                <a:schemeClr val="tx1"/>
              </a:solidFill>
              <a:round/>
              <a:headEnd/>
              <a:tailEnd/>
            </a:ln>
          </p:spPr>
          <p:txBody>
            <a:bodyPr wrap="none" anchor="ctr"/>
            <a:lstStyle/>
            <a:p>
              <a:endParaRPr lang="en-US"/>
            </a:p>
          </p:txBody>
        </p:sp>
        <p:sp>
          <p:nvSpPr>
            <p:cNvPr id="3296" name="Line 886"/>
            <p:cNvSpPr>
              <a:spLocks noChangeShapeType="1"/>
            </p:cNvSpPr>
            <p:nvPr/>
          </p:nvSpPr>
          <p:spPr bwMode="auto">
            <a:xfrm>
              <a:off x="3603" y="289"/>
              <a:ext cx="0" cy="60"/>
            </a:xfrm>
            <a:prstGeom prst="line">
              <a:avLst/>
            </a:prstGeom>
            <a:noFill/>
            <a:ln w="12700">
              <a:solidFill>
                <a:schemeClr val="tx1"/>
              </a:solidFill>
              <a:round/>
              <a:headEnd/>
              <a:tailEnd/>
            </a:ln>
          </p:spPr>
          <p:txBody>
            <a:bodyPr wrap="none" anchor="ctr"/>
            <a:lstStyle/>
            <a:p>
              <a:endParaRPr lang="en-US"/>
            </a:p>
          </p:txBody>
        </p:sp>
        <p:sp>
          <p:nvSpPr>
            <p:cNvPr id="3297" name="Line 887"/>
            <p:cNvSpPr>
              <a:spLocks noChangeShapeType="1"/>
            </p:cNvSpPr>
            <p:nvPr/>
          </p:nvSpPr>
          <p:spPr bwMode="auto">
            <a:xfrm>
              <a:off x="3960" y="289"/>
              <a:ext cx="0" cy="60"/>
            </a:xfrm>
            <a:prstGeom prst="line">
              <a:avLst/>
            </a:prstGeom>
            <a:noFill/>
            <a:ln w="12700">
              <a:solidFill>
                <a:schemeClr val="tx1"/>
              </a:solidFill>
              <a:round/>
              <a:headEnd/>
              <a:tailEnd/>
            </a:ln>
          </p:spPr>
          <p:txBody>
            <a:bodyPr wrap="none" anchor="ctr"/>
            <a:lstStyle/>
            <a:p>
              <a:endParaRPr lang="en-US"/>
            </a:p>
          </p:txBody>
        </p:sp>
        <p:sp>
          <p:nvSpPr>
            <p:cNvPr id="3298" name="Rectangle 888"/>
            <p:cNvSpPr>
              <a:spLocks noChangeArrowheads="1"/>
            </p:cNvSpPr>
            <p:nvPr/>
          </p:nvSpPr>
          <p:spPr bwMode="auto">
            <a:xfrm>
              <a:off x="3603" y="289"/>
              <a:ext cx="354" cy="59"/>
            </a:xfrm>
            <a:prstGeom prst="rect">
              <a:avLst/>
            </a:prstGeom>
            <a:solidFill>
              <a:srgbClr val="DDDDDD"/>
            </a:solidFill>
            <a:ln w="12700">
              <a:noFill/>
              <a:miter lim="800000"/>
              <a:headEnd/>
              <a:tailEnd/>
            </a:ln>
          </p:spPr>
          <p:txBody>
            <a:bodyPr wrap="none" anchor="ctr"/>
            <a:lstStyle/>
            <a:p>
              <a:pPr algn="ctr">
                <a:spcBef>
                  <a:spcPct val="0"/>
                </a:spcBef>
                <a:buClrTx/>
                <a:buSzTx/>
                <a:buFontTx/>
                <a:buNone/>
              </a:pPr>
              <a:endParaRPr lang="en-US">
                <a:latin typeface="Times New Roman" pitchFamily="18" charset="0"/>
              </a:endParaRPr>
            </a:p>
          </p:txBody>
        </p:sp>
        <p:sp>
          <p:nvSpPr>
            <p:cNvPr id="3299" name="Oval 889"/>
            <p:cNvSpPr>
              <a:spLocks noChangeArrowheads="1"/>
            </p:cNvSpPr>
            <p:nvPr/>
          </p:nvSpPr>
          <p:spPr bwMode="auto">
            <a:xfrm>
              <a:off x="3600" y="219"/>
              <a:ext cx="357" cy="113"/>
            </a:xfrm>
            <a:prstGeom prst="ellipse">
              <a:avLst/>
            </a:prstGeom>
            <a:solidFill>
              <a:srgbClr val="DDDDDD"/>
            </a:solidFill>
            <a:ln w="12700">
              <a:solidFill>
                <a:schemeClr val="tx1"/>
              </a:solidFill>
              <a:round/>
              <a:headEnd/>
              <a:tailEnd/>
            </a:ln>
          </p:spPr>
          <p:txBody>
            <a:bodyPr wrap="none" anchor="ctr"/>
            <a:lstStyle/>
            <a:p>
              <a:endParaRPr lang="en-US"/>
            </a:p>
          </p:txBody>
        </p:sp>
        <p:grpSp>
          <p:nvGrpSpPr>
            <p:cNvPr id="3072" name="Group 890"/>
            <p:cNvGrpSpPr>
              <a:grpSpLocks/>
            </p:cNvGrpSpPr>
            <p:nvPr/>
          </p:nvGrpSpPr>
          <p:grpSpPr bwMode="auto">
            <a:xfrm>
              <a:off x="3686" y="244"/>
              <a:ext cx="177" cy="66"/>
              <a:chOff x="2848" y="848"/>
              <a:chExt cx="140" cy="98"/>
            </a:xfrm>
          </p:grpSpPr>
          <p:sp>
            <p:nvSpPr>
              <p:cNvPr id="3305" name="Line 891"/>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en-US"/>
              </a:p>
            </p:txBody>
          </p:sp>
          <p:sp>
            <p:nvSpPr>
              <p:cNvPr id="3306" name="Line 892"/>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en-US"/>
              </a:p>
            </p:txBody>
          </p:sp>
          <p:sp>
            <p:nvSpPr>
              <p:cNvPr id="3307" name="Line 893"/>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en-US"/>
              </a:p>
            </p:txBody>
          </p:sp>
        </p:grpSp>
        <p:grpSp>
          <p:nvGrpSpPr>
            <p:cNvPr id="3073" name="Group 894"/>
            <p:cNvGrpSpPr>
              <a:grpSpLocks/>
            </p:cNvGrpSpPr>
            <p:nvPr/>
          </p:nvGrpSpPr>
          <p:grpSpPr bwMode="auto">
            <a:xfrm flipV="1">
              <a:off x="3686" y="243"/>
              <a:ext cx="177" cy="66"/>
              <a:chOff x="2848" y="848"/>
              <a:chExt cx="140" cy="98"/>
            </a:xfrm>
          </p:grpSpPr>
          <p:sp>
            <p:nvSpPr>
              <p:cNvPr id="3302" name="Line 895"/>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en-US"/>
              </a:p>
            </p:txBody>
          </p:sp>
          <p:sp>
            <p:nvSpPr>
              <p:cNvPr id="3303" name="Line 896"/>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en-US"/>
              </a:p>
            </p:txBody>
          </p:sp>
          <p:sp>
            <p:nvSpPr>
              <p:cNvPr id="3304" name="Line 897"/>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en-US"/>
              </a:p>
            </p:txBody>
          </p:sp>
        </p:grpSp>
      </p:grpSp>
      <p:sp>
        <p:nvSpPr>
          <p:cNvPr id="3173" name="Line 898"/>
          <p:cNvSpPr>
            <a:spLocks noChangeShapeType="1"/>
          </p:cNvSpPr>
          <p:nvPr/>
        </p:nvSpPr>
        <p:spPr bwMode="auto">
          <a:xfrm>
            <a:off x="7096125" y="4691063"/>
            <a:ext cx="358775" cy="120650"/>
          </a:xfrm>
          <a:prstGeom prst="line">
            <a:avLst/>
          </a:prstGeom>
          <a:noFill/>
          <a:ln w="9525">
            <a:solidFill>
              <a:schemeClr val="bg2"/>
            </a:solidFill>
            <a:round/>
            <a:headEnd/>
            <a:tailEnd/>
          </a:ln>
        </p:spPr>
        <p:txBody>
          <a:bodyPr/>
          <a:lstStyle/>
          <a:p>
            <a:endParaRPr lang="en-US"/>
          </a:p>
        </p:txBody>
      </p:sp>
      <p:sp>
        <p:nvSpPr>
          <p:cNvPr id="3174" name="Line 899"/>
          <p:cNvSpPr>
            <a:spLocks noChangeShapeType="1"/>
          </p:cNvSpPr>
          <p:nvPr/>
        </p:nvSpPr>
        <p:spPr bwMode="auto">
          <a:xfrm flipV="1">
            <a:off x="6443663" y="4703763"/>
            <a:ext cx="277812" cy="109537"/>
          </a:xfrm>
          <a:prstGeom prst="line">
            <a:avLst/>
          </a:prstGeom>
          <a:noFill/>
          <a:ln w="9525">
            <a:solidFill>
              <a:schemeClr val="bg2"/>
            </a:solidFill>
            <a:round/>
            <a:headEnd/>
            <a:tailEnd/>
          </a:ln>
        </p:spPr>
        <p:txBody>
          <a:bodyPr/>
          <a:lstStyle/>
          <a:p>
            <a:endParaRPr lang="en-US"/>
          </a:p>
        </p:txBody>
      </p:sp>
      <p:sp>
        <p:nvSpPr>
          <p:cNvPr id="3175" name="Line 900"/>
          <p:cNvSpPr>
            <a:spLocks noChangeShapeType="1"/>
          </p:cNvSpPr>
          <p:nvPr/>
        </p:nvSpPr>
        <p:spPr bwMode="auto">
          <a:xfrm flipV="1">
            <a:off x="6486525" y="4906963"/>
            <a:ext cx="971550" cy="0"/>
          </a:xfrm>
          <a:prstGeom prst="line">
            <a:avLst/>
          </a:prstGeom>
          <a:noFill/>
          <a:ln w="9525">
            <a:solidFill>
              <a:schemeClr val="bg2"/>
            </a:solidFill>
            <a:round/>
            <a:headEnd/>
            <a:tailEnd/>
          </a:ln>
        </p:spPr>
        <p:txBody>
          <a:bodyPr/>
          <a:lstStyle/>
          <a:p>
            <a:endParaRPr lang="en-US"/>
          </a:p>
        </p:txBody>
      </p:sp>
      <p:sp>
        <p:nvSpPr>
          <p:cNvPr id="3176" name="Line 901"/>
          <p:cNvSpPr>
            <a:spLocks noChangeShapeType="1"/>
          </p:cNvSpPr>
          <p:nvPr/>
        </p:nvSpPr>
        <p:spPr bwMode="auto">
          <a:xfrm flipH="1">
            <a:off x="5781675" y="4652963"/>
            <a:ext cx="254000" cy="469900"/>
          </a:xfrm>
          <a:prstGeom prst="line">
            <a:avLst/>
          </a:prstGeom>
          <a:noFill/>
          <a:ln w="9525">
            <a:solidFill>
              <a:schemeClr val="bg2"/>
            </a:solidFill>
            <a:round/>
            <a:headEnd/>
            <a:tailEnd/>
          </a:ln>
        </p:spPr>
        <p:txBody>
          <a:bodyPr/>
          <a:lstStyle/>
          <a:p>
            <a:endParaRPr lang="en-US"/>
          </a:p>
        </p:txBody>
      </p:sp>
      <p:sp>
        <p:nvSpPr>
          <p:cNvPr id="3177" name="Line 902"/>
          <p:cNvSpPr>
            <a:spLocks noChangeShapeType="1"/>
          </p:cNvSpPr>
          <p:nvPr/>
        </p:nvSpPr>
        <p:spPr bwMode="auto">
          <a:xfrm>
            <a:off x="5807075" y="4703763"/>
            <a:ext cx="196850" cy="0"/>
          </a:xfrm>
          <a:prstGeom prst="line">
            <a:avLst/>
          </a:prstGeom>
          <a:noFill/>
          <a:ln w="9525">
            <a:solidFill>
              <a:schemeClr val="bg2"/>
            </a:solidFill>
            <a:round/>
            <a:headEnd/>
            <a:tailEnd/>
          </a:ln>
        </p:spPr>
        <p:txBody>
          <a:bodyPr/>
          <a:lstStyle/>
          <a:p>
            <a:endParaRPr lang="en-US"/>
          </a:p>
        </p:txBody>
      </p:sp>
      <p:sp>
        <p:nvSpPr>
          <p:cNvPr id="3178" name="Line 903"/>
          <p:cNvSpPr>
            <a:spLocks noChangeShapeType="1"/>
          </p:cNvSpPr>
          <p:nvPr/>
        </p:nvSpPr>
        <p:spPr bwMode="auto">
          <a:xfrm>
            <a:off x="5667375" y="5040313"/>
            <a:ext cx="153988" cy="0"/>
          </a:xfrm>
          <a:prstGeom prst="line">
            <a:avLst/>
          </a:prstGeom>
          <a:noFill/>
          <a:ln w="9525">
            <a:solidFill>
              <a:schemeClr val="bg2"/>
            </a:solidFill>
            <a:round/>
            <a:headEnd/>
            <a:tailEnd/>
          </a:ln>
        </p:spPr>
        <p:txBody>
          <a:bodyPr/>
          <a:lstStyle/>
          <a:p>
            <a:endParaRPr lang="en-US"/>
          </a:p>
        </p:txBody>
      </p:sp>
      <p:sp>
        <p:nvSpPr>
          <p:cNvPr id="3179" name="Line 904"/>
          <p:cNvSpPr>
            <a:spLocks noChangeShapeType="1"/>
          </p:cNvSpPr>
          <p:nvPr/>
        </p:nvSpPr>
        <p:spPr bwMode="auto">
          <a:xfrm>
            <a:off x="5919788" y="5119688"/>
            <a:ext cx="490537" cy="0"/>
          </a:xfrm>
          <a:prstGeom prst="line">
            <a:avLst/>
          </a:prstGeom>
          <a:noFill/>
          <a:ln w="9525">
            <a:solidFill>
              <a:schemeClr val="bg2"/>
            </a:solidFill>
            <a:round/>
            <a:headEnd/>
            <a:tailEnd/>
          </a:ln>
        </p:spPr>
        <p:txBody>
          <a:bodyPr/>
          <a:lstStyle/>
          <a:p>
            <a:endParaRPr lang="en-US"/>
          </a:p>
        </p:txBody>
      </p:sp>
      <p:sp>
        <p:nvSpPr>
          <p:cNvPr id="3180" name="Line 905"/>
          <p:cNvSpPr>
            <a:spLocks noChangeShapeType="1"/>
          </p:cNvSpPr>
          <p:nvPr/>
        </p:nvSpPr>
        <p:spPr bwMode="auto">
          <a:xfrm flipH="1">
            <a:off x="6159500" y="5027613"/>
            <a:ext cx="53975" cy="85725"/>
          </a:xfrm>
          <a:prstGeom prst="line">
            <a:avLst/>
          </a:prstGeom>
          <a:noFill/>
          <a:ln w="9525">
            <a:solidFill>
              <a:schemeClr val="bg2"/>
            </a:solidFill>
            <a:round/>
            <a:headEnd/>
            <a:tailEnd/>
          </a:ln>
        </p:spPr>
        <p:txBody>
          <a:bodyPr/>
          <a:lstStyle/>
          <a:p>
            <a:endParaRPr lang="en-US"/>
          </a:p>
        </p:txBody>
      </p:sp>
      <p:sp>
        <p:nvSpPr>
          <p:cNvPr id="3181" name="Line 906"/>
          <p:cNvSpPr>
            <a:spLocks noChangeShapeType="1"/>
          </p:cNvSpPr>
          <p:nvPr/>
        </p:nvSpPr>
        <p:spPr bwMode="auto">
          <a:xfrm>
            <a:off x="5972175" y="5116513"/>
            <a:ext cx="1588" cy="82550"/>
          </a:xfrm>
          <a:prstGeom prst="line">
            <a:avLst/>
          </a:prstGeom>
          <a:noFill/>
          <a:ln w="9525">
            <a:solidFill>
              <a:schemeClr val="bg2"/>
            </a:solidFill>
            <a:round/>
            <a:headEnd/>
            <a:tailEnd/>
          </a:ln>
        </p:spPr>
        <p:txBody>
          <a:bodyPr/>
          <a:lstStyle/>
          <a:p>
            <a:endParaRPr lang="en-US"/>
          </a:p>
        </p:txBody>
      </p:sp>
      <p:sp>
        <p:nvSpPr>
          <p:cNvPr id="3182" name="Line 907"/>
          <p:cNvSpPr>
            <a:spLocks noChangeShapeType="1"/>
          </p:cNvSpPr>
          <p:nvPr/>
        </p:nvSpPr>
        <p:spPr bwMode="auto">
          <a:xfrm flipH="1" flipV="1">
            <a:off x="6369050" y="5124450"/>
            <a:ext cx="0" cy="76200"/>
          </a:xfrm>
          <a:prstGeom prst="line">
            <a:avLst/>
          </a:prstGeom>
          <a:noFill/>
          <a:ln w="9525">
            <a:solidFill>
              <a:schemeClr val="bg2"/>
            </a:solidFill>
            <a:round/>
            <a:headEnd/>
            <a:tailEnd/>
          </a:ln>
        </p:spPr>
        <p:txBody>
          <a:bodyPr/>
          <a:lstStyle/>
          <a:p>
            <a:endParaRPr lang="en-US"/>
          </a:p>
        </p:txBody>
      </p:sp>
      <p:sp>
        <p:nvSpPr>
          <p:cNvPr id="3183" name="Line 908"/>
          <p:cNvSpPr>
            <a:spLocks noChangeShapeType="1"/>
          </p:cNvSpPr>
          <p:nvPr/>
        </p:nvSpPr>
        <p:spPr bwMode="auto">
          <a:xfrm>
            <a:off x="6450013" y="4983163"/>
            <a:ext cx="503237" cy="269875"/>
          </a:xfrm>
          <a:prstGeom prst="line">
            <a:avLst/>
          </a:prstGeom>
          <a:noFill/>
          <a:ln w="9525">
            <a:solidFill>
              <a:schemeClr val="bg2"/>
            </a:solidFill>
            <a:round/>
            <a:headEnd/>
            <a:tailEnd/>
          </a:ln>
        </p:spPr>
        <p:txBody>
          <a:bodyPr/>
          <a:lstStyle/>
          <a:p>
            <a:endParaRPr lang="en-US"/>
          </a:p>
        </p:txBody>
      </p:sp>
      <p:sp>
        <p:nvSpPr>
          <p:cNvPr id="3184" name="Line 909"/>
          <p:cNvSpPr>
            <a:spLocks noChangeShapeType="1"/>
          </p:cNvSpPr>
          <p:nvPr/>
        </p:nvSpPr>
        <p:spPr bwMode="auto">
          <a:xfrm>
            <a:off x="5899150" y="4918075"/>
            <a:ext cx="80963" cy="0"/>
          </a:xfrm>
          <a:prstGeom prst="line">
            <a:avLst/>
          </a:prstGeom>
          <a:noFill/>
          <a:ln w="9525">
            <a:solidFill>
              <a:schemeClr val="bg2"/>
            </a:solidFill>
            <a:round/>
            <a:headEnd/>
            <a:tailEnd/>
          </a:ln>
        </p:spPr>
        <p:txBody>
          <a:bodyPr/>
          <a:lstStyle/>
          <a:p>
            <a:endParaRPr lang="en-US"/>
          </a:p>
        </p:txBody>
      </p:sp>
      <p:grpSp>
        <p:nvGrpSpPr>
          <p:cNvPr id="3094" name="Group 910"/>
          <p:cNvGrpSpPr>
            <a:grpSpLocks/>
          </p:cNvGrpSpPr>
          <p:nvPr/>
        </p:nvGrpSpPr>
        <p:grpSpPr bwMode="auto">
          <a:xfrm>
            <a:off x="5084763" y="1677988"/>
            <a:ext cx="3021012" cy="3981450"/>
            <a:chOff x="-1203" y="1352"/>
            <a:chExt cx="1903" cy="2508"/>
          </a:xfrm>
        </p:grpSpPr>
        <p:grpSp>
          <p:nvGrpSpPr>
            <p:cNvPr id="3095" name="Group 911"/>
            <p:cNvGrpSpPr>
              <a:grpSpLocks/>
            </p:cNvGrpSpPr>
            <p:nvPr/>
          </p:nvGrpSpPr>
          <p:grpSpPr bwMode="auto">
            <a:xfrm>
              <a:off x="-1203" y="1647"/>
              <a:ext cx="436" cy="114"/>
              <a:chOff x="3072" y="739"/>
              <a:chExt cx="652" cy="146"/>
            </a:xfrm>
          </p:grpSpPr>
          <p:pic>
            <p:nvPicPr>
              <p:cNvPr id="3292" name="Picture 912" descr="lgv_fqmg[1]"/>
              <p:cNvPicPr>
                <a:picLocks noChangeAspect="1" noChangeArrowheads="1"/>
              </p:cNvPicPr>
              <p:nvPr/>
            </p:nvPicPr>
            <p:blipFill>
              <a:blip r:embed="rId4" cstate="print"/>
              <a:srcRect/>
              <a:stretch>
                <a:fillRect/>
              </a:stretch>
            </p:blipFill>
            <p:spPr bwMode="auto">
              <a:xfrm flipH="1">
                <a:off x="3237" y="739"/>
                <a:ext cx="487" cy="146"/>
              </a:xfrm>
              <a:prstGeom prst="rect">
                <a:avLst/>
              </a:prstGeom>
              <a:noFill/>
              <a:ln w="9525">
                <a:noFill/>
                <a:miter lim="800000"/>
                <a:headEnd/>
                <a:tailEnd/>
              </a:ln>
            </p:spPr>
          </p:pic>
          <p:sp>
            <p:nvSpPr>
              <p:cNvPr id="3293" name="Line 913"/>
              <p:cNvSpPr>
                <a:spLocks noChangeShapeType="1"/>
              </p:cNvSpPr>
              <p:nvPr/>
            </p:nvSpPr>
            <p:spPr bwMode="auto">
              <a:xfrm flipH="1">
                <a:off x="3104" y="784"/>
                <a:ext cx="88" cy="0"/>
              </a:xfrm>
              <a:prstGeom prst="line">
                <a:avLst/>
              </a:prstGeom>
              <a:noFill/>
              <a:ln w="9525">
                <a:solidFill>
                  <a:schemeClr val="tx1"/>
                </a:solidFill>
                <a:round/>
                <a:headEnd/>
                <a:tailEnd/>
              </a:ln>
            </p:spPr>
            <p:txBody>
              <a:bodyPr/>
              <a:lstStyle/>
              <a:p>
                <a:endParaRPr lang="en-US"/>
              </a:p>
            </p:txBody>
          </p:sp>
          <p:sp>
            <p:nvSpPr>
              <p:cNvPr id="3294" name="Line 914"/>
              <p:cNvSpPr>
                <a:spLocks noChangeShapeType="1"/>
              </p:cNvSpPr>
              <p:nvPr/>
            </p:nvSpPr>
            <p:spPr bwMode="auto">
              <a:xfrm flipH="1">
                <a:off x="3072" y="760"/>
                <a:ext cx="144" cy="0"/>
              </a:xfrm>
              <a:prstGeom prst="line">
                <a:avLst/>
              </a:prstGeom>
              <a:noFill/>
              <a:ln w="9525">
                <a:solidFill>
                  <a:schemeClr val="tx1"/>
                </a:solidFill>
                <a:round/>
                <a:headEnd/>
                <a:tailEnd/>
              </a:ln>
            </p:spPr>
            <p:txBody>
              <a:bodyPr/>
              <a:lstStyle/>
              <a:p>
                <a:endParaRPr lang="en-US"/>
              </a:p>
            </p:txBody>
          </p:sp>
        </p:grpSp>
        <p:pic>
          <p:nvPicPr>
            <p:cNvPr id="3269" name="Picture 915" descr="imgyjavg[1]"/>
            <p:cNvPicPr>
              <a:picLocks noChangeAspect="1" noChangeArrowheads="1"/>
            </p:cNvPicPr>
            <p:nvPr/>
          </p:nvPicPr>
          <p:blipFill>
            <a:blip r:embed="rId5" cstate="print"/>
            <a:srcRect/>
            <a:stretch>
              <a:fillRect/>
            </a:stretch>
          </p:blipFill>
          <p:spPr bwMode="auto">
            <a:xfrm>
              <a:off x="-1027" y="1466"/>
              <a:ext cx="232" cy="168"/>
            </a:xfrm>
            <a:prstGeom prst="rect">
              <a:avLst/>
            </a:prstGeom>
            <a:noFill/>
            <a:ln w="9525">
              <a:noFill/>
              <a:miter lim="800000"/>
              <a:headEnd/>
              <a:tailEnd/>
            </a:ln>
          </p:spPr>
        </p:pic>
        <p:grpSp>
          <p:nvGrpSpPr>
            <p:cNvPr id="3101" name="Group 916"/>
            <p:cNvGrpSpPr>
              <a:grpSpLocks/>
            </p:cNvGrpSpPr>
            <p:nvPr/>
          </p:nvGrpSpPr>
          <p:grpSpPr bwMode="auto">
            <a:xfrm>
              <a:off x="-546" y="1352"/>
              <a:ext cx="256" cy="269"/>
              <a:chOff x="2870" y="1518"/>
              <a:chExt cx="292" cy="320"/>
            </a:xfrm>
          </p:grpSpPr>
          <p:graphicFrame>
            <p:nvGraphicFramePr>
              <p:cNvPr id="3085" name="Object 917"/>
              <p:cNvGraphicFramePr>
                <a:graphicFrameLocks noChangeAspect="1"/>
              </p:cNvGraphicFramePr>
              <p:nvPr/>
            </p:nvGraphicFramePr>
            <p:xfrm>
              <a:off x="2870" y="1518"/>
              <a:ext cx="272" cy="282"/>
            </p:xfrm>
            <a:graphic>
              <a:graphicData uri="http://schemas.openxmlformats.org/presentationml/2006/ole">
                <mc:AlternateContent xmlns:mc="http://schemas.openxmlformats.org/markup-compatibility/2006">
                  <mc:Choice xmlns:v="urn:schemas-microsoft-com:vml" Requires="v">
                    <p:oleObj spid="_x0000_s311937" name="Clip" r:id="rId6" imgW="819000" imgH="847800" progId="">
                      <p:embed/>
                    </p:oleObj>
                  </mc:Choice>
                  <mc:Fallback>
                    <p:oleObj name="Clip" r:id="rId6" imgW="819000" imgH="847800" progId="">
                      <p:embed/>
                      <p:pic>
                        <p:nvPicPr>
                          <p:cNvPr id="0" name="Object 91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70" y="1518"/>
                            <a:ext cx="272" cy="282"/>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graphicFrame>
            <p:nvGraphicFramePr>
              <p:cNvPr id="3086" name="Object 918"/>
              <p:cNvGraphicFramePr>
                <a:graphicFrameLocks noChangeAspect="1"/>
              </p:cNvGraphicFramePr>
              <p:nvPr/>
            </p:nvGraphicFramePr>
            <p:xfrm>
              <a:off x="2913" y="1602"/>
              <a:ext cx="249" cy="236"/>
            </p:xfrm>
            <a:graphic>
              <a:graphicData uri="http://schemas.openxmlformats.org/presentationml/2006/ole">
                <mc:AlternateContent xmlns:mc="http://schemas.openxmlformats.org/markup-compatibility/2006">
                  <mc:Choice xmlns:v="urn:schemas-microsoft-com:vml" Requires="v">
                    <p:oleObj spid="_x0000_s311938" name="Clip" r:id="rId8" imgW="1266840" imgH="1200240" progId="">
                      <p:embed/>
                    </p:oleObj>
                  </mc:Choice>
                  <mc:Fallback>
                    <p:oleObj name="Clip" r:id="rId8" imgW="1266840" imgH="1200240" progId="">
                      <p:embed/>
                      <p:pic>
                        <p:nvPicPr>
                          <p:cNvPr id="0" name="Object 91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913" y="1602"/>
                            <a:ext cx="249" cy="236"/>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grpSp>
        <p:grpSp>
          <p:nvGrpSpPr>
            <p:cNvPr id="3102" name="Group 919"/>
            <p:cNvGrpSpPr>
              <a:grpSpLocks/>
            </p:cNvGrpSpPr>
            <p:nvPr/>
          </p:nvGrpSpPr>
          <p:grpSpPr bwMode="auto">
            <a:xfrm>
              <a:off x="-1002" y="2262"/>
              <a:ext cx="209" cy="224"/>
              <a:chOff x="2870" y="1518"/>
              <a:chExt cx="292" cy="320"/>
            </a:xfrm>
          </p:grpSpPr>
          <p:graphicFrame>
            <p:nvGraphicFramePr>
              <p:cNvPr id="3083" name="Object 920"/>
              <p:cNvGraphicFramePr>
                <a:graphicFrameLocks noChangeAspect="1"/>
              </p:cNvGraphicFramePr>
              <p:nvPr/>
            </p:nvGraphicFramePr>
            <p:xfrm>
              <a:off x="2870" y="1518"/>
              <a:ext cx="272" cy="282"/>
            </p:xfrm>
            <a:graphic>
              <a:graphicData uri="http://schemas.openxmlformats.org/presentationml/2006/ole">
                <mc:AlternateContent xmlns:mc="http://schemas.openxmlformats.org/markup-compatibility/2006">
                  <mc:Choice xmlns:v="urn:schemas-microsoft-com:vml" Requires="v">
                    <p:oleObj spid="_x0000_s311939" name="Clip" r:id="rId10" imgW="819000" imgH="847800" progId="">
                      <p:embed/>
                    </p:oleObj>
                  </mc:Choice>
                  <mc:Fallback>
                    <p:oleObj name="Clip" r:id="rId10" imgW="819000" imgH="847800" progId="">
                      <p:embed/>
                      <p:pic>
                        <p:nvPicPr>
                          <p:cNvPr id="0" name="Object 92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70" y="1518"/>
                            <a:ext cx="272" cy="282"/>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graphicFrame>
            <p:nvGraphicFramePr>
              <p:cNvPr id="3084" name="Object 921"/>
              <p:cNvGraphicFramePr>
                <a:graphicFrameLocks noChangeAspect="1"/>
              </p:cNvGraphicFramePr>
              <p:nvPr/>
            </p:nvGraphicFramePr>
            <p:xfrm>
              <a:off x="2913" y="1602"/>
              <a:ext cx="249" cy="236"/>
            </p:xfrm>
            <a:graphic>
              <a:graphicData uri="http://schemas.openxmlformats.org/presentationml/2006/ole">
                <mc:AlternateContent xmlns:mc="http://schemas.openxmlformats.org/markup-compatibility/2006">
                  <mc:Choice xmlns:v="urn:schemas-microsoft-com:vml" Requires="v">
                    <p:oleObj spid="_x0000_s311940" name="Clip" r:id="rId11" imgW="1266840" imgH="1200240" progId="">
                      <p:embed/>
                    </p:oleObj>
                  </mc:Choice>
                  <mc:Fallback>
                    <p:oleObj name="Clip" r:id="rId11" imgW="1266840" imgH="1200240" progId="">
                      <p:embed/>
                      <p:pic>
                        <p:nvPicPr>
                          <p:cNvPr id="0" name="Object 92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913" y="1602"/>
                            <a:ext cx="249" cy="236"/>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grpSp>
        <p:graphicFrame>
          <p:nvGraphicFramePr>
            <p:cNvPr id="3074" name="Object 922"/>
            <p:cNvGraphicFramePr>
              <a:graphicFrameLocks noChangeAspect="1"/>
            </p:cNvGraphicFramePr>
            <p:nvPr/>
          </p:nvGraphicFramePr>
          <p:xfrm>
            <a:off x="-732" y="2289"/>
            <a:ext cx="207" cy="173"/>
          </p:xfrm>
          <a:graphic>
            <a:graphicData uri="http://schemas.openxmlformats.org/presentationml/2006/ole">
              <mc:AlternateContent xmlns:mc="http://schemas.openxmlformats.org/markup-compatibility/2006">
                <mc:Choice xmlns:v="urn:schemas-microsoft-com:vml" Requires="v">
                  <p:oleObj spid="_x0000_s311941" name="Clip" r:id="rId12" imgW="1305000" imgH="1085760" progId="">
                    <p:embed/>
                  </p:oleObj>
                </mc:Choice>
                <mc:Fallback>
                  <p:oleObj name="Clip" r:id="rId12" imgW="1305000" imgH="1085760" progId="">
                    <p:embed/>
                    <p:pic>
                      <p:nvPicPr>
                        <p:cNvPr id="0" name="Object 92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32" y="2289"/>
                          <a:ext cx="207" cy="173"/>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grpSp>
          <p:nvGrpSpPr>
            <p:cNvPr id="3108" name="Group 923"/>
            <p:cNvGrpSpPr>
              <a:grpSpLocks/>
            </p:cNvGrpSpPr>
            <p:nvPr/>
          </p:nvGrpSpPr>
          <p:grpSpPr bwMode="auto">
            <a:xfrm>
              <a:off x="310" y="3575"/>
              <a:ext cx="125" cy="230"/>
              <a:chOff x="4180" y="783"/>
              <a:chExt cx="150" cy="307"/>
            </a:xfrm>
          </p:grpSpPr>
          <p:sp>
            <p:nvSpPr>
              <p:cNvPr id="3284" name="AutoShape 924"/>
              <p:cNvSpPr>
                <a:spLocks noChangeArrowheads="1"/>
              </p:cNvSpPr>
              <p:nvPr/>
            </p:nvSpPr>
            <p:spPr bwMode="auto">
              <a:xfrm>
                <a:off x="4180" y="1019"/>
                <a:ext cx="150" cy="71"/>
              </a:xfrm>
              <a:prstGeom prst="parallelogram">
                <a:avLst>
                  <a:gd name="adj" fmla="val 81387"/>
                </a:avLst>
              </a:prstGeom>
              <a:solidFill>
                <a:srgbClr val="33CCCC"/>
              </a:solidFill>
              <a:ln w="9525">
                <a:noFill/>
                <a:miter lim="800000"/>
                <a:headEnd/>
                <a:tailEnd/>
              </a:ln>
            </p:spPr>
            <p:txBody>
              <a:bodyPr wrap="none" anchor="ctr"/>
              <a:lstStyle/>
              <a:p>
                <a:endParaRPr lang="en-US"/>
              </a:p>
            </p:txBody>
          </p:sp>
          <p:sp>
            <p:nvSpPr>
              <p:cNvPr id="3285" name="Rectangle 925"/>
              <p:cNvSpPr>
                <a:spLocks noChangeArrowheads="1"/>
              </p:cNvSpPr>
              <p:nvPr/>
            </p:nvSpPr>
            <p:spPr bwMode="auto">
              <a:xfrm>
                <a:off x="4256" y="785"/>
                <a:ext cx="69" cy="236"/>
              </a:xfrm>
              <a:prstGeom prst="rect">
                <a:avLst/>
              </a:prstGeom>
              <a:solidFill>
                <a:srgbClr val="33CCCC"/>
              </a:solidFill>
              <a:ln w="9525">
                <a:noFill/>
                <a:miter lim="800000"/>
                <a:headEnd/>
                <a:tailEnd/>
              </a:ln>
            </p:spPr>
            <p:txBody>
              <a:bodyPr wrap="none" anchor="ctr"/>
              <a:lstStyle/>
              <a:p>
                <a:endParaRPr lang="en-US"/>
              </a:p>
            </p:txBody>
          </p:sp>
          <p:sp>
            <p:nvSpPr>
              <p:cNvPr id="3286" name="Rectangle 926"/>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p:spPr>
            <p:txBody>
              <a:bodyPr wrap="none" anchor="ctr"/>
              <a:lstStyle/>
              <a:p>
                <a:endParaRPr lang="en-US"/>
              </a:p>
            </p:txBody>
          </p:sp>
          <p:sp>
            <p:nvSpPr>
              <p:cNvPr id="3287" name="AutoShape 927"/>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p:spPr>
            <p:txBody>
              <a:bodyPr wrap="none" anchor="ctr"/>
              <a:lstStyle/>
              <a:p>
                <a:endParaRPr lang="en-US"/>
              </a:p>
            </p:txBody>
          </p:sp>
          <p:sp>
            <p:nvSpPr>
              <p:cNvPr id="3288" name="Line 928"/>
              <p:cNvSpPr>
                <a:spLocks noChangeShapeType="1"/>
              </p:cNvSpPr>
              <p:nvPr/>
            </p:nvSpPr>
            <p:spPr bwMode="auto">
              <a:xfrm>
                <a:off x="4330" y="788"/>
                <a:ext cx="0" cy="231"/>
              </a:xfrm>
              <a:prstGeom prst="line">
                <a:avLst/>
              </a:prstGeom>
              <a:noFill/>
              <a:ln w="9525">
                <a:solidFill>
                  <a:schemeClr val="tx1"/>
                </a:solidFill>
                <a:round/>
                <a:headEnd/>
                <a:tailEnd/>
              </a:ln>
            </p:spPr>
            <p:txBody>
              <a:bodyPr wrap="none" anchor="ctr"/>
              <a:lstStyle/>
              <a:p>
                <a:endParaRPr lang="en-US"/>
              </a:p>
            </p:txBody>
          </p:sp>
          <p:sp>
            <p:nvSpPr>
              <p:cNvPr id="3289" name="Line 929"/>
              <p:cNvSpPr>
                <a:spLocks noChangeShapeType="1"/>
              </p:cNvSpPr>
              <p:nvPr/>
            </p:nvSpPr>
            <p:spPr bwMode="auto">
              <a:xfrm flipH="1">
                <a:off x="4276" y="1019"/>
                <a:ext cx="54" cy="69"/>
              </a:xfrm>
              <a:prstGeom prst="line">
                <a:avLst/>
              </a:prstGeom>
              <a:noFill/>
              <a:ln w="9525">
                <a:solidFill>
                  <a:schemeClr val="tx1"/>
                </a:solidFill>
                <a:round/>
                <a:headEnd/>
                <a:tailEnd/>
              </a:ln>
            </p:spPr>
            <p:txBody>
              <a:bodyPr wrap="none" anchor="ctr"/>
              <a:lstStyle/>
              <a:p>
                <a:endParaRPr lang="en-US"/>
              </a:p>
            </p:txBody>
          </p:sp>
          <p:sp>
            <p:nvSpPr>
              <p:cNvPr id="3290" name="Rectangle 930"/>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p:spPr>
            <p:txBody>
              <a:bodyPr wrap="none" anchor="ctr"/>
              <a:lstStyle/>
              <a:p>
                <a:endParaRPr lang="en-US"/>
              </a:p>
            </p:txBody>
          </p:sp>
          <p:sp>
            <p:nvSpPr>
              <p:cNvPr id="3291" name="Rectangle 931"/>
              <p:cNvSpPr>
                <a:spLocks noChangeArrowheads="1"/>
              </p:cNvSpPr>
              <p:nvPr/>
            </p:nvSpPr>
            <p:spPr bwMode="auto">
              <a:xfrm>
                <a:off x="4202" y="924"/>
                <a:ext cx="48" cy="48"/>
              </a:xfrm>
              <a:prstGeom prst="rect">
                <a:avLst/>
              </a:prstGeom>
              <a:solidFill>
                <a:schemeClr val="bg1"/>
              </a:solidFill>
              <a:ln w="9525">
                <a:noFill/>
                <a:miter lim="800000"/>
                <a:headEnd/>
                <a:tailEnd/>
              </a:ln>
            </p:spPr>
            <p:txBody>
              <a:bodyPr wrap="none" anchor="ctr"/>
              <a:lstStyle/>
              <a:p>
                <a:endParaRPr lang="en-US"/>
              </a:p>
            </p:txBody>
          </p:sp>
        </p:grpSp>
        <p:graphicFrame>
          <p:nvGraphicFramePr>
            <p:cNvPr id="3075" name="Object 932"/>
            <p:cNvGraphicFramePr>
              <a:graphicFrameLocks noChangeAspect="1"/>
            </p:cNvGraphicFramePr>
            <p:nvPr/>
          </p:nvGraphicFramePr>
          <p:xfrm>
            <a:off x="-975" y="3384"/>
            <a:ext cx="216" cy="180"/>
          </p:xfrm>
          <a:graphic>
            <a:graphicData uri="http://schemas.openxmlformats.org/presentationml/2006/ole">
              <mc:AlternateContent xmlns:mc="http://schemas.openxmlformats.org/markup-compatibility/2006">
                <mc:Choice xmlns:v="urn:schemas-microsoft-com:vml" Requires="v">
                  <p:oleObj spid="_x0000_s311942" name="Clip" r:id="rId14" imgW="1305000" imgH="1085760" progId="">
                    <p:embed/>
                  </p:oleObj>
                </mc:Choice>
                <mc:Fallback>
                  <p:oleObj name="Clip" r:id="rId14" imgW="1305000" imgH="1085760" progId="">
                    <p:embed/>
                    <p:pic>
                      <p:nvPicPr>
                        <p:cNvPr id="0" name="Object 93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975" y="3384"/>
                          <a:ext cx="216" cy="180"/>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graphicFrame>
          <p:nvGraphicFramePr>
            <p:cNvPr id="3076" name="Object 933"/>
            <p:cNvGraphicFramePr>
              <a:graphicFrameLocks noChangeAspect="1"/>
            </p:cNvGraphicFramePr>
            <p:nvPr/>
          </p:nvGraphicFramePr>
          <p:xfrm>
            <a:off x="-871" y="3184"/>
            <a:ext cx="216" cy="180"/>
          </p:xfrm>
          <a:graphic>
            <a:graphicData uri="http://schemas.openxmlformats.org/presentationml/2006/ole">
              <mc:AlternateContent xmlns:mc="http://schemas.openxmlformats.org/markup-compatibility/2006">
                <mc:Choice xmlns:v="urn:schemas-microsoft-com:vml" Requires="v">
                  <p:oleObj spid="_x0000_s311943" name="Clip" r:id="rId15" imgW="1305000" imgH="1085760" progId="">
                    <p:embed/>
                  </p:oleObj>
                </mc:Choice>
                <mc:Fallback>
                  <p:oleObj name="Clip" r:id="rId15" imgW="1305000" imgH="1085760" progId="">
                    <p:embed/>
                    <p:pic>
                      <p:nvPicPr>
                        <p:cNvPr id="0" name="Object 933"/>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871" y="3184"/>
                          <a:ext cx="216" cy="180"/>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graphicFrame>
          <p:nvGraphicFramePr>
            <p:cNvPr id="3077" name="Object 934"/>
            <p:cNvGraphicFramePr>
              <a:graphicFrameLocks noChangeAspect="1"/>
            </p:cNvGraphicFramePr>
            <p:nvPr/>
          </p:nvGraphicFramePr>
          <p:xfrm>
            <a:off x="-703" y="3544"/>
            <a:ext cx="216" cy="180"/>
          </p:xfrm>
          <a:graphic>
            <a:graphicData uri="http://schemas.openxmlformats.org/presentationml/2006/ole">
              <mc:AlternateContent xmlns:mc="http://schemas.openxmlformats.org/markup-compatibility/2006">
                <mc:Choice xmlns:v="urn:schemas-microsoft-com:vml" Requires="v">
                  <p:oleObj spid="_x0000_s311944" name="Clip" r:id="rId16" imgW="1305000" imgH="1085760" progId="">
                    <p:embed/>
                  </p:oleObj>
                </mc:Choice>
                <mc:Fallback>
                  <p:oleObj name="Clip" r:id="rId16" imgW="1305000" imgH="1085760" progId="">
                    <p:embed/>
                    <p:pic>
                      <p:nvPicPr>
                        <p:cNvPr id="0" name="Object 934"/>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03" y="3544"/>
                          <a:ext cx="216" cy="180"/>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graphicFrame>
          <p:nvGraphicFramePr>
            <p:cNvPr id="3078" name="Object 935"/>
            <p:cNvGraphicFramePr>
              <a:graphicFrameLocks noChangeAspect="1"/>
            </p:cNvGraphicFramePr>
            <p:nvPr/>
          </p:nvGraphicFramePr>
          <p:xfrm>
            <a:off x="-489" y="3546"/>
            <a:ext cx="216" cy="180"/>
          </p:xfrm>
          <a:graphic>
            <a:graphicData uri="http://schemas.openxmlformats.org/presentationml/2006/ole">
              <mc:AlternateContent xmlns:mc="http://schemas.openxmlformats.org/markup-compatibility/2006">
                <mc:Choice xmlns:v="urn:schemas-microsoft-com:vml" Requires="v">
                  <p:oleObj spid="_x0000_s311945" name="Clip" r:id="rId17" imgW="1305000" imgH="1085760" progId="">
                    <p:embed/>
                  </p:oleObj>
                </mc:Choice>
                <mc:Fallback>
                  <p:oleObj name="Clip" r:id="rId17" imgW="1305000" imgH="1085760" progId="">
                    <p:embed/>
                    <p:pic>
                      <p:nvPicPr>
                        <p:cNvPr id="0" name="Object 935"/>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89" y="3546"/>
                          <a:ext cx="216" cy="180"/>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grpSp>
          <p:nvGrpSpPr>
            <p:cNvPr id="3109" name="Group 936"/>
            <p:cNvGrpSpPr>
              <a:grpSpLocks/>
            </p:cNvGrpSpPr>
            <p:nvPr/>
          </p:nvGrpSpPr>
          <p:grpSpPr bwMode="auto">
            <a:xfrm>
              <a:off x="83" y="3625"/>
              <a:ext cx="172" cy="215"/>
              <a:chOff x="2870" y="1518"/>
              <a:chExt cx="292" cy="320"/>
            </a:xfrm>
          </p:grpSpPr>
          <p:graphicFrame>
            <p:nvGraphicFramePr>
              <p:cNvPr id="3081" name="Object 937"/>
              <p:cNvGraphicFramePr>
                <a:graphicFrameLocks noChangeAspect="1"/>
              </p:cNvGraphicFramePr>
              <p:nvPr/>
            </p:nvGraphicFramePr>
            <p:xfrm>
              <a:off x="2870" y="1518"/>
              <a:ext cx="272" cy="282"/>
            </p:xfrm>
            <a:graphic>
              <a:graphicData uri="http://schemas.openxmlformats.org/presentationml/2006/ole">
                <mc:AlternateContent xmlns:mc="http://schemas.openxmlformats.org/markup-compatibility/2006">
                  <mc:Choice xmlns:v="urn:schemas-microsoft-com:vml" Requires="v">
                    <p:oleObj spid="_x0000_s311946" name="Clip" r:id="rId18" imgW="819000" imgH="847800" progId="">
                      <p:embed/>
                    </p:oleObj>
                  </mc:Choice>
                  <mc:Fallback>
                    <p:oleObj name="Clip" r:id="rId18" imgW="819000" imgH="847800" progId="">
                      <p:embed/>
                      <p:pic>
                        <p:nvPicPr>
                          <p:cNvPr id="0" name="Object 93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70" y="1518"/>
                            <a:ext cx="272" cy="282"/>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graphicFrame>
            <p:nvGraphicFramePr>
              <p:cNvPr id="3082" name="Object 938"/>
              <p:cNvGraphicFramePr>
                <a:graphicFrameLocks noChangeAspect="1"/>
              </p:cNvGraphicFramePr>
              <p:nvPr/>
            </p:nvGraphicFramePr>
            <p:xfrm>
              <a:off x="2913" y="1602"/>
              <a:ext cx="249" cy="236"/>
            </p:xfrm>
            <a:graphic>
              <a:graphicData uri="http://schemas.openxmlformats.org/presentationml/2006/ole">
                <mc:AlternateContent xmlns:mc="http://schemas.openxmlformats.org/markup-compatibility/2006">
                  <mc:Choice xmlns:v="urn:schemas-microsoft-com:vml" Requires="v">
                    <p:oleObj spid="_x0000_s311947" name="Clip" r:id="rId19" imgW="1266840" imgH="1200240" progId="">
                      <p:embed/>
                    </p:oleObj>
                  </mc:Choice>
                  <mc:Fallback>
                    <p:oleObj name="Clip" r:id="rId19" imgW="1266840" imgH="1200240" progId="">
                      <p:embed/>
                      <p:pic>
                        <p:nvPicPr>
                          <p:cNvPr id="0" name="Object 93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913" y="1602"/>
                            <a:ext cx="249" cy="236"/>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grpSp>
        <p:grpSp>
          <p:nvGrpSpPr>
            <p:cNvPr id="3115" name="Group 939"/>
            <p:cNvGrpSpPr>
              <a:grpSpLocks/>
            </p:cNvGrpSpPr>
            <p:nvPr/>
          </p:nvGrpSpPr>
          <p:grpSpPr bwMode="auto">
            <a:xfrm>
              <a:off x="-201" y="3657"/>
              <a:ext cx="220" cy="203"/>
              <a:chOff x="2870" y="1518"/>
              <a:chExt cx="292" cy="320"/>
            </a:xfrm>
          </p:grpSpPr>
          <p:graphicFrame>
            <p:nvGraphicFramePr>
              <p:cNvPr id="3079" name="Object 940"/>
              <p:cNvGraphicFramePr>
                <a:graphicFrameLocks noChangeAspect="1"/>
              </p:cNvGraphicFramePr>
              <p:nvPr/>
            </p:nvGraphicFramePr>
            <p:xfrm>
              <a:off x="2870" y="1518"/>
              <a:ext cx="272" cy="282"/>
            </p:xfrm>
            <a:graphic>
              <a:graphicData uri="http://schemas.openxmlformats.org/presentationml/2006/ole">
                <mc:AlternateContent xmlns:mc="http://schemas.openxmlformats.org/markup-compatibility/2006">
                  <mc:Choice xmlns:v="urn:schemas-microsoft-com:vml" Requires="v">
                    <p:oleObj spid="_x0000_s311948" name="Clip" r:id="rId20" imgW="819000" imgH="847800" progId="">
                      <p:embed/>
                    </p:oleObj>
                  </mc:Choice>
                  <mc:Fallback>
                    <p:oleObj name="Clip" r:id="rId20" imgW="819000" imgH="847800" progId="">
                      <p:embed/>
                      <p:pic>
                        <p:nvPicPr>
                          <p:cNvPr id="0" name="Object 94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70" y="1518"/>
                            <a:ext cx="272" cy="282"/>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graphicFrame>
            <p:nvGraphicFramePr>
              <p:cNvPr id="3080" name="Object 941"/>
              <p:cNvGraphicFramePr>
                <a:graphicFrameLocks noChangeAspect="1"/>
              </p:cNvGraphicFramePr>
              <p:nvPr/>
            </p:nvGraphicFramePr>
            <p:xfrm>
              <a:off x="2913" y="1602"/>
              <a:ext cx="249" cy="236"/>
            </p:xfrm>
            <a:graphic>
              <a:graphicData uri="http://schemas.openxmlformats.org/presentationml/2006/ole">
                <mc:AlternateContent xmlns:mc="http://schemas.openxmlformats.org/markup-compatibility/2006">
                  <mc:Choice xmlns:v="urn:schemas-microsoft-com:vml" Requires="v">
                    <p:oleObj spid="_x0000_s311949" name="Clip" r:id="rId21" imgW="1266840" imgH="1200240" progId="">
                      <p:embed/>
                    </p:oleObj>
                  </mc:Choice>
                  <mc:Fallback>
                    <p:oleObj name="Clip" r:id="rId21" imgW="1266840" imgH="1200240" progId="">
                      <p:embed/>
                      <p:pic>
                        <p:nvPicPr>
                          <p:cNvPr id="0" name="Object 94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913" y="1602"/>
                            <a:ext cx="249" cy="236"/>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grpSp>
        <p:grpSp>
          <p:nvGrpSpPr>
            <p:cNvPr id="3116" name="Group 942"/>
            <p:cNvGrpSpPr>
              <a:grpSpLocks/>
            </p:cNvGrpSpPr>
            <p:nvPr/>
          </p:nvGrpSpPr>
          <p:grpSpPr bwMode="auto">
            <a:xfrm>
              <a:off x="569" y="3419"/>
              <a:ext cx="131" cy="258"/>
              <a:chOff x="4180" y="783"/>
              <a:chExt cx="150" cy="307"/>
            </a:xfrm>
          </p:grpSpPr>
          <p:sp>
            <p:nvSpPr>
              <p:cNvPr id="3276" name="AutoShape 943"/>
              <p:cNvSpPr>
                <a:spLocks noChangeArrowheads="1"/>
              </p:cNvSpPr>
              <p:nvPr/>
            </p:nvSpPr>
            <p:spPr bwMode="auto">
              <a:xfrm>
                <a:off x="4180" y="1019"/>
                <a:ext cx="150" cy="71"/>
              </a:xfrm>
              <a:prstGeom prst="parallelogram">
                <a:avLst>
                  <a:gd name="adj" fmla="val 81387"/>
                </a:avLst>
              </a:prstGeom>
              <a:solidFill>
                <a:srgbClr val="33CCCC"/>
              </a:solidFill>
              <a:ln w="9525">
                <a:noFill/>
                <a:miter lim="800000"/>
                <a:headEnd/>
                <a:tailEnd/>
              </a:ln>
            </p:spPr>
            <p:txBody>
              <a:bodyPr wrap="none" anchor="ctr"/>
              <a:lstStyle/>
              <a:p>
                <a:endParaRPr lang="en-US"/>
              </a:p>
            </p:txBody>
          </p:sp>
          <p:sp>
            <p:nvSpPr>
              <p:cNvPr id="3277" name="Rectangle 944"/>
              <p:cNvSpPr>
                <a:spLocks noChangeArrowheads="1"/>
              </p:cNvSpPr>
              <p:nvPr/>
            </p:nvSpPr>
            <p:spPr bwMode="auto">
              <a:xfrm>
                <a:off x="4256" y="785"/>
                <a:ext cx="69" cy="236"/>
              </a:xfrm>
              <a:prstGeom prst="rect">
                <a:avLst/>
              </a:prstGeom>
              <a:solidFill>
                <a:srgbClr val="33CCCC"/>
              </a:solidFill>
              <a:ln w="9525">
                <a:noFill/>
                <a:miter lim="800000"/>
                <a:headEnd/>
                <a:tailEnd/>
              </a:ln>
            </p:spPr>
            <p:txBody>
              <a:bodyPr wrap="none" anchor="ctr"/>
              <a:lstStyle/>
              <a:p>
                <a:endParaRPr lang="en-US"/>
              </a:p>
            </p:txBody>
          </p:sp>
          <p:sp>
            <p:nvSpPr>
              <p:cNvPr id="3278" name="Rectangle 945"/>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p:spPr>
            <p:txBody>
              <a:bodyPr wrap="none" anchor="ctr"/>
              <a:lstStyle/>
              <a:p>
                <a:endParaRPr lang="en-US"/>
              </a:p>
            </p:txBody>
          </p:sp>
          <p:sp>
            <p:nvSpPr>
              <p:cNvPr id="3279" name="AutoShape 946"/>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p:spPr>
            <p:txBody>
              <a:bodyPr wrap="none" anchor="ctr"/>
              <a:lstStyle/>
              <a:p>
                <a:endParaRPr lang="en-US"/>
              </a:p>
            </p:txBody>
          </p:sp>
          <p:sp>
            <p:nvSpPr>
              <p:cNvPr id="3280" name="Line 947"/>
              <p:cNvSpPr>
                <a:spLocks noChangeShapeType="1"/>
              </p:cNvSpPr>
              <p:nvPr/>
            </p:nvSpPr>
            <p:spPr bwMode="auto">
              <a:xfrm>
                <a:off x="4330" y="788"/>
                <a:ext cx="0" cy="231"/>
              </a:xfrm>
              <a:prstGeom prst="line">
                <a:avLst/>
              </a:prstGeom>
              <a:noFill/>
              <a:ln w="9525">
                <a:solidFill>
                  <a:schemeClr val="tx1"/>
                </a:solidFill>
                <a:round/>
                <a:headEnd/>
                <a:tailEnd/>
              </a:ln>
            </p:spPr>
            <p:txBody>
              <a:bodyPr wrap="none" anchor="ctr"/>
              <a:lstStyle/>
              <a:p>
                <a:endParaRPr lang="en-US"/>
              </a:p>
            </p:txBody>
          </p:sp>
          <p:sp>
            <p:nvSpPr>
              <p:cNvPr id="3281" name="Line 948"/>
              <p:cNvSpPr>
                <a:spLocks noChangeShapeType="1"/>
              </p:cNvSpPr>
              <p:nvPr/>
            </p:nvSpPr>
            <p:spPr bwMode="auto">
              <a:xfrm flipH="1">
                <a:off x="4276" y="1019"/>
                <a:ext cx="54" cy="69"/>
              </a:xfrm>
              <a:prstGeom prst="line">
                <a:avLst/>
              </a:prstGeom>
              <a:noFill/>
              <a:ln w="9525">
                <a:solidFill>
                  <a:schemeClr val="tx1"/>
                </a:solidFill>
                <a:round/>
                <a:headEnd/>
                <a:tailEnd/>
              </a:ln>
            </p:spPr>
            <p:txBody>
              <a:bodyPr wrap="none" anchor="ctr"/>
              <a:lstStyle/>
              <a:p>
                <a:endParaRPr lang="en-US"/>
              </a:p>
            </p:txBody>
          </p:sp>
          <p:sp>
            <p:nvSpPr>
              <p:cNvPr id="3282" name="Rectangle 949"/>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p:spPr>
            <p:txBody>
              <a:bodyPr wrap="none" anchor="ctr"/>
              <a:lstStyle/>
              <a:p>
                <a:endParaRPr lang="en-US"/>
              </a:p>
            </p:txBody>
          </p:sp>
          <p:sp>
            <p:nvSpPr>
              <p:cNvPr id="3283" name="Rectangle 950"/>
              <p:cNvSpPr>
                <a:spLocks noChangeArrowheads="1"/>
              </p:cNvSpPr>
              <p:nvPr/>
            </p:nvSpPr>
            <p:spPr bwMode="auto">
              <a:xfrm>
                <a:off x="4202" y="924"/>
                <a:ext cx="48" cy="48"/>
              </a:xfrm>
              <a:prstGeom prst="rect">
                <a:avLst/>
              </a:prstGeom>
              <a:solidFill>
                <a:schemeClr val="bg1"/>
              </a:solidFill>
              <a:ln w="9525">
                <a:noFill/>
                <a:miter lim="800000"/>
                <a:headEnd/>
                <a:tailEnd/>
              </a:ln>
            </p:spPr>
            <p:txBody>
              <a:bodyPr wrap="none" anchor="ctr"/>
              <a:lstStyle/>
              <a:p>
                <a:endParaRPr lang="en-US"/>
              </a:p>
            </p:txBody>
          </p:sp>
        </p:grpSp>
      </p:grpSp>
      <p:sp>
        <p:nvSpPr>
          <p:cNvPr id="3186" name="Line 951"/>
          <p:cNvSpPr>
            <a:spLocks noChangeShapeType="1"/>
          </p:cNvSpPr>
          <p:nvPr/>
        </p:nvSpPr>
        <p:spPr bwMode="auto">
          <a:xfrm flipH="1">
            <a:off x="5988050" y="3440113"/>
            <a:ext cx="3175" cy="144462"/>
          </a:xfrm>
          <a:prstGeom prst="line">
            <a:avLst/>
          </a:prstGeom>
          <a:noFill/>
          <a:ln w="9525">
            <a:solidFill>
              <a:schemeClr val="bg2"/>
            </a:solidFill>
            <a:round/>
            <a:headEnd/>
            <a:tailEnd/>
          </a:ln>
        </p:spPr>
        <p:txBody>
          <a:bodyPr/>
          <a:lstStyle/>
          <a:p>
            <a:endParaRPr lang="en-US"/>
          </a:p>
        </p:txBody>
      </p:sp>
      <p:sp>
        <p:nvSpPr>
          <p:cNvPr id="3187" name="Line 952"/>
          <p:cNvSpPr>
            <a:spLocks noChangeShapeType="1"/>
          </p:cNvSpPr>
          <p:nvPr/>
        </p:nvSpPr>
        <p:spPr bwMode="auto">
          <a:xfrm flipV="1">
            <a:off x="7285038" y="2422525"/>
            <a:ext cx="123825" cy="87313"/>
          </a:xfrm>
          <a:prstGeom prst="line">
            <a:avLst/>
          </a:prstGeom>
          <a:noFill/>
          <a:ln w="9525">
            <a:solidFill>
              <a:schemeClr val="bg2"/>
            </a:solidFill>
            <a:round/>
            <a:headEnd/>
            <a:tailEnd/>
          </a:ln>
        </p:spPr>
        <p:txBody>
          <a:bodyPr/>
          <a:lstStyle/>
          <a:p>
            <a:endParaRPr lang="en-US"/>
          </a:p>
        </p:txBody>
      </p:sp>
      <p:sp>
        <p:nvSpPr>
          <p:cNvPr id="3188" name="Line 953"/>
          <p:cNvSpPr>
            <a:spLocks noChangeShapeType="1"/>
          </p:cNvSpPr>
          <p:nvPr/>
        </p:nvSpPr>
        <p:spPr bwMode="auto">
          <a:xfrm>
            <a:off x="7112000" y="2595563"/>
            <a:ext cx="0" cy="82550"/>
          </a:xfrm>
          <a:prstGeom prst="line">
            <a:avLst/>
          </a:prstGeom>
          <a:noFill/>
          <a:ln w="9525">
            <a:solidFill>
              <a:schemeClr val="bg2"/>
            </a:solidFill>
            <a:round/>
            <a:headEnd/>
            <a:tailEnd/>
          </a:ln>
        </p:spPr>
        <p:txBody>
          <a:bodyPr/>
          <a:lstStyle/>
          <a:p>
            <a:endParaRPr lang="en-US"/>
          </a:p>
        </p:txBody>
      </p:sp>
      <p:sp>
        <p:nvSpPr>
          <p:cNvPr id="3189" name="Line 954"/>
          <p:cNvSpPr>
            <a:spLocks noChangeShapeType="1"/>
          </p:cNvSpPr>
          <p:nvPr/>
        </p:nvSpPr>
        <p:spPr bwMode="auto">
          <a:xfrm flipV="1">
            <a:off x="7296150" y="2492375"/>
            <a:ext cx="263525" cy="288925"/>
          </a:xfrm>
          <a:prstGeom prst="line">
            <a:avLst/>
          </a:prstGeom>
          <a:noFill/>
          <a:ln w="9525">
            <a:solidFill>
              <a:schemeClr val="bg2"/>
            </a:solidFill>
            <a:round/>
            <a:headEnd/>
            <a:tailEnd/>
          </a:ln>
        </p:spPr>
        <p:txBody>
          <a:bodyPr/>
          <a:lstStyle/>
          <a:p>
            <a:endParaRPr lang="en-US"/>
          </a:p>
        </p:txBody>
      </p:sp>
      <p:sp>
        <p:nvSpPr>
          <p:cNvPr id="3190" name="Line 955"/>
          <p:cNvSpPr>
            <a:spLocks noChangeShapeType="1"/>
          </p:cNvSpPr>
          <p:nvPr/>
        </p:nvSpPr>
        <p:spPr bwMode="auto">
          <a:xfrm>
            <a:off x="7648575" y="2490788"/>
            <a:ext cx="0" cy="196850"/>
          </a:xfrm>
          <a:prstGeom prst="line">
            <a:avLst/>
          </a:prstGeom>
          <a:noFill/>
          <a:ln w="9525">
            <a:solidFill>
              <a:schemeClr val="bg2"/>
            </a:solidFill>
            <a:round/>
            <a:headEnd/>
            <a:tailEnd/>
          </a:ln>
        </p:spPr>
        <p:txBody>
          <a:bodyPr/>
          <a:lstStyle/>
          <a:p>
            <a:endParaRPr lang="en-US"/>
          </a:p>
        </p:txBody>
      </p:sp>
      <p:sp>
        <p:nvSpPr>
          <p:cNvPr id="3191" name="Line 956"/>
          <p:cNvSpPr>
            <a:spLocks noChangeShapeType="1"/>
          </p:cNvSpPr>
          <p:nvPr/>
        </p:nvSpPr>
        <p:spPr bwMode="auto">
          <a:xfrm>
            <a:off x="7302500" y="2797175"/>
            <a:ext cx="188913" cy="0"/>
          </a:xfrm>
          <a:prstGeom prst="line">
            <a:avLst/>
          </a:prstGeom>
          <a:noFill/>
          <a:ln w="9525">
            <a:solidFill>
              <a:schemeClr val="bg2"/>
            </a:solidFill>
            <a:round/>
            <a:headEnd/>
            <a:tailEnd/>
          </a:ln>
        </p:spPr>
        <p:txBody>
          <a:bodyPr/>
          <a:lstStyle/>
          <a:p>
            <a:endParaRPr lang="en-US"/>
          </a:p>
        </p:txBody>
      </p:sp>
      <p:sp>
        <p:nvSpPr>
          <p:cNvPr id="3192" name="Line 957"/>
          <p:cNvSpPr>
            <a:spLocks noChangeShapeType="1"/>
          </p:cNvSpPr>
          <p:nvPr/>
        </p:nvSpPr>
        <p:spPr bwMode="auto">
          <a:xfrm flipV="1">
            <a:off x="5597525" y="3663950"/>
            <a:ext cx="168275" cy="3175"/>
          </a:xfrm>
          <a:prstGeom prst="line">
            <a:avLst/>
          </a:prstGeom>
          <a:noFill/>
          <a:ln w="9525">
            <a:solidFill>
              <a:schemeClr val="bg2"/>
            </a:solidFill>
            <a:round/>
            <a:headEnd/>
            <a:tailEnd/>
          </a:ln>
        </p:spPr>
        <p:txBody>
          <a:bodyPr/>
          <a:lstStyle/>
          <a:p>
            <a:endParaRPr lang="en-US"/>
          </a:p>
        </p:txBody>
      </p:sp>
      <p:sp>
        <p:nvSpPr>
          <p:cNvPr id="3193" name="Line 958"/>
          <p:cNvSpPr>
            <a:spLocks noChangeShapeType="1"/>
          </p:cNvSpPr>
          <p:nvPr/>
        </p:nvSpPr>
        <p:spPr bwMode="auto">
          <a:xfrm flipV="1">
            <a:off x="7716838" y="2190750"/>
            <a:ext cx="238125" cy="168275"/>
          </a:xfrm>
          <a:prstGeom prst="line">
            <a:avLst/>
          </a:prstGeom>
          <a:noFill/>
          <a:ln w="9525">
            <a:solidFill>
              <a:schemeClr val="bg2"/>
            </a:solidFill>
            <a:round/>
            <a:headEnd/>
            <a:tailEnd/>
          </a:ln>
        </p:spPr>
        <p:txBody>
          <a:bodyPr/>
          <a:lstStyle/>
          <a:p>
            <a:endParaRPr lang="en-US"/>
          </a:p>
        </p:txBody>
      </p:sp>
      <p:sp>
        <p:nvSpPr>
          <p:cNvPr id="3194" name="Line 959"/>
          <p:cNvSpPr>
            <a:spLocks noChangeShapeType="1"/>
          </p:cNvSpPr>
          <p:nvPr/>
        </p:nvSpPr>
        <p:spPr bwMode="auto">
          <a:xfrm>
            <a:off x="7856538" y="2787650"/>
            <a:ext cx="177800" cy="0"/>
          </a:xfrm>
          <a:prstGeom prst="line">
            <a:avLst/>
          </a:prstGeom>
          <a:noFill/>
          <a:ln w="9525">
            <a:solidFill>
              <a:schemeClr val="bg2"/>
            </a:solidFill>
            <a:round/>
            <a:headEnd/>
            <a:tailEnd/>
          </a:ln>
        </p:spPr>
        <p:txBody>
          <a:bodyPr/>
          <a:lstStyle/>
          <a:p>
            <a:endParaRPr lang="en-US"/>
          </a:p>
        </p:txBody>
      </p:sp>
      <p:sp>
        <p:nvSpPr>
          <p:cNvPr id="3195" name="Line 960"/>
          <p:cNvSpPr>
            <a:spLocks noChangeShapeType="1"/>
          </p:cNvSpPr>
          <p:nvPr/>
        </p:nvSpPr>
        <p:spPr bwMode="auto">
          <a:xfrm flipH="1">
            <a:off x="7002463" y="2863850"/>
            <a:ext cx="98425" cy="704850"/>
          </a:xfrm>
          <a:prstGeom prst="line">
            <a:avLst/>
          </a:prstGeom>
          <a:noFill/>
          <a:ln w="9525">
            <a:solidFill>
              <a:schemeClr val="bg2"/>
            </a:solidFill>
            <a:round/>
            <a:headEnd/>
            <a:tailEnd/>
          </a:ln>
        </p:spPr>
        <p:txBody>
          <a:bodyPr/>
          <a:lstStyle/>
          <a:p>
            <a:endParaRPr lang="en-US"/>
          </a:p>
        </p:txBody>
      </p:sp>
      <p:sp>
        <p:nvSpPr>
          <p:cNvPr id="3196" name="Line 961"/>
          <p:cNvSpPr>
            <a:spLocks noChangeShapeType="1"/>
          </p:cNvSpPr>
          <p:nvPr/>
        </p:nvSpPr>
        <p:spPr bwMode="auto">
          <a:xfrm flipH="1">
            <a:off x="7593013" y="2863850"/>
            <a:ext cx="111125" cy="727075"/>
          </a:xfrm>
          <a:prstGeom prst="line">
            <a:avLst/>
          </a:prstGeom>
          <a:noFill/>
          <a:ln w="9525">
            <a:solidFill>
              <a:schemeClr val="bg2"/>
            </a:solidFill>
            <a:round/>
            <a:headEnd/>
            <a:tailEnd/>
          </a:ln>
        </p:spPr>
        <p:txBody>
          <a:bodyPr/>
          <a:lstStyle/>
          <a:p>
            <a:endParaRPr lang="en-US"/>
          </a:p>
        </p:txBody>
      </p:sp>
      <p:grpSp>
        <p:nvGrpSpPr>
          <p:cNvPr id="3122" name="Group 962"/>
          <p:cNvGrpSpPr>
            <a:grpSpLocks/>
          </p:cNvGrpSpPr>
          <p:nvPr/>
        </p:nvGrpSpPr>
        <p:grpSpPr bwMode="auto">
          <a:xfrm>
            <a:off x="6645275" y="4481513"/>
            <a:ext cx="501650" cy="234950"/>
            <a:chOff x="4701" y="2996"/>
            <a:chExt cx="316" cy="148"/>
          </a:xfrm>
        </p:grpSpPr>
        <p:sp>
          <p:nvSpPr>
            <p:cNvPr id="3255" name="Oval 963"/>
            <p:cNvSpPr>
              <a:spLocks noChangeArrowheads="1"/>
            </p:cNvSpPr>
            <p:nvPr/>
          </p:nvSpPr>
          <p:spPr bwMode="auto">
            <a:xfrm>
              <a:off x="4704" y="3062"/>
              <a:ext cx="313" cy="82"/>
            </a:xfrm>
            <a:prstGeom prst="ellipse">
              <a:avLst/>
            </a:prstGeom>
            <a:solidFill>
              <a:srgbClr val="DDDDDD"/>
            </a:solidFill>
            <a:ln w="12700">
              <a:solidFill>
                <a:schemeClr val="folHlink"/>
              </a:solidFill>
              <a:round/>
              <a:headEnd/>
              <a:tailEnd/>
            </a:ln>
          </p:spPr>
          <p:txBody>
            <a:bodyPr wrap="none" anchor="ctr"/>
            <a:lstStyle/>
            <a:p>
              <a:endParaRPr lang="en-US"/>
            </a:p>
          </p:txBody>
        </p:sp>
        <p:sp>
          <p:nvSpPr>
            <p:cNvPr id="3256" name="Line 964"/>
            <p:cNvSpPr>
              <a:spLocks noChangeShapeType="1"/>
            </p:cNvSpPr>
            <p:nvPr/>
          </p:nvSpPr>
          <p:spPr bwMode="auto">
            <a:xfrm>
              <a:off x="4704" y="3055"/>
              <a:ext cx="0" cy="51"/>
            </a:xfrm>
            <a:prstGeom prst="line">
              <a:avLst/>
            </a:prstGeom>
            <a:noFill/>
            <a:ln w="12700">
              <a:solidFill>
                <a:schemeClr val="folHlink"/>
              </a:solidFill>
              <a:round/>
              <a:headEnd/>
              <a:tailEnd/>
            </a:ln>
          </p:spPr>
          <p:txBody>
            <a:bodyPr wrap="none" anchor="ctr"/>
            <a:lstStyle/>
            <a:p>
              <a:endParaRPr lang="en-US"/>
            </a:p>
          </p:txBody>
        </p:sp>
        <p:sp>
          <p:nvSpPr>
            <p:cNvPr id="3257" name="Line 965"/>
            <p:cNvSpPr>
              <a:spLocks noChangeShapeType="1"/>
            </p:cNvSpPr>
            <p:nvPr/>
          </p:nvSpPr>
          <p:spPr bwMode="auto">
            <a:xfrm>
              <a:off x="5017" y="3055"/>
              <a:ext cx="0" cy="51"/>
            </a:xfrm>
            <a:prstGeom prst="line">
              <a:avLst/>
            </a:prstGeom>
            <a:noFill/>
            <a:ln w="12700">
              <a:solidFill>
                <a:schemeClr val="folHlink"/>
              </a:solidFill>
              <a:round/>
              <a:headEnd/>
              <a:tailEnd/>
            </a:ln>
          </p:spPr>
          <p:txBody>
            <a:bodyPr wrap="none" anchor="ctr"/>
            <a:lstStyle/>
            <a:p>
              <a:endParaRPr lang="en-US"/>
            </a:p>
          </p:txBody>
        </p:sp>
        <p:sp>
          <p:nvSpPr>
            <p:cNvPr id="3258" name="Rectangle 966"/>
            <p:cNvSpPr>
              <a:spLocks noChangeArrowheads="1"/>
            </p:cNvSpPr>
            <p:nvPr/>
          </p:nvSpPr>
          <p:spPr bwMode="auto">
            <a:xfrm>
              <a:off x="4704" y="3055"/>
              <a:ext cx="310" cy="50"/>
            </a:xfrm>
            <a:prstGeom prst="rect">
              <a:avLst/>
            </a:prstGeom>
            <a:solidFill>
              <a:srgbClr val="DDDDDD"/>
            </a:solidFill>
            <a:ln w="12700">
              <a:noFill/>
              <a:miter lim="800000"/>
              <a:headEnd/>
              <a:tailEnd/>
            </a:ln>
          </p:spPr>
          <p:txBody>
            <a:bodyPr wrap="none" anchor="ctr"/>
            <a:lstStyle/>
            <a:p>
              <a:pPr algn="ctr">
                <a:spcBef>
                  <a:spcPct val="0"/>
                </a:spcBef>
                <a:buClrTx/>
                <a:buSzTx/>
                <a:buFontTx/>
                <a:buNone/>
              </a:pPr>
              <a:endParaRPr lang="en-US">
                <a:latin typeface="Times New Roman" pitchFamily="18" charset="0"/>
              </a:endParaRPr>
            </a:p>
          </p:txBody>
        </p:sp>
        <p:sp>
          <p:nvSpPr>
            <p:cNvPr id="3259" name="Oval 967"/>
            <p:cNvSpPr>
              <a:spLocks noChangeArrowheads="1"/>
            </p:cNvSpPr>
            <p:nvPr/>
          </p:nvSpPr>
          <p:spPr bwMode="auto">
            <a:xfrm>
              <a:off x="4701" y="2996"/>
              <a:ext cx="313" cy="96"/>
            </a:xfrm>
            <a:prstGeom prst="ellipse">
              <a:avLst/>
            </a:prstGeom>
            <a:solidFill>
              <a:srgbClr val="DDDDDD"/>
            </a:solidFill>
            <a:ln w="12700">
              <a:solidFill>
                <a:schemeClr val="folHlink"/>
              </a:solidFill>
              <a:round/>
              <a:headEnd/>
              <a:tailEnd/>
            </a:ln>
          </p:spPr>
          <p:txBody>
            <a:bodyPr wrap="none" anchor="ctr"/>
            <a:lstStyle/>
            <a:p>
              <a:endParaRPr lang="en-US"/>
            </a:p>
          </p:txBody>
        </p:sp>
        <p:grpSp>
          <p:nvGrpSpPr>
            <p:cNvPr id="3123" name="Group 968"/>
            <p:cNvGrpSpPr>
              <a:grpSpLocks/>
            </p:cNvGrpSpPr>
            <p:nvPr/>
          </p:nvGrpSpPr>
          <p:grpSpPr bwMode="auto">
            <a:xfrm>
              <a:off x="4776" y="3017"/>
              <a:ext cx="156" cy="56"/>
              <a:chOff x="2848" y="848"/>
              <a:chExt cx="140" cy="98"/>
            </a:xfrm>
          </p:grpSpPr>
          <p:sp>
            <p:nvSpPr>
              <p:cNvPr id="3265" name="Line 969"/>
              <p:cNvSpPr>
                <a:spLocks noChangeShapeType="1"/>
              </p:cNvSpPr>
              <p:nvPr/>
            </p:nvSpPr>
            <p:spPr bwMode="auto">
              <a:xfrm flipV="1">
                <a:off x="2848" y="848"/>
                <a:ext cx="50" cy="2"/>
              </a:xfrm>
              <a:prstGeom prst="line">
                <a:avLst/>
              </a:prstGeom>
              <a:noFill/>
              <a:ln w="28575">
                <a:solidFill>
                  <a:schemeClr val="bg2"/>
                </a:solidFill>
                <a:round/>
                <a:headEnd/>
                <a:tailEnd/>
              </a:ln>
            </p:spPr>
            <p:txBody>
              <a:bodyPr wrap="none" anchor="ctr"/>
              <a:lstStyle/>
              <a:p>
                <a:endParaRPr lang="en-US"/>
              </a:p>
            </p:txBody>
          </p:sp>
          <p:sp>
            <p:nvSpPr>
              <p:cNvPr id="3266" name="Line 970"/>
              <p:cNvSpPr>
                <a:spLocks noChangeShapeType="1"/>
              </p:cNvSpPr>
              <p:nvPr/>
            </p:nvSpPr>
            <p:spPr bwMode="auto">
              <a:xfrm>
                <a:off x="2944" y="946"/>
                <a:ext cx="44" cy="0"/>
              </a:xfrm>
              <a:prstGeom prst="line">
                <a:avLst/>
              </a:prstGeom>
              <a:noFill/>
              <a:ln w="28575">
                <a:solidFill>
                  <a:schemeClr val="bg2"/>
                </a:solidFill>
                <a:round/>
                <a:headEnd/>
                <a:tailEnd/>
              </a:ln>
            </p:spPr>
            <p:txBody>
              <a:bodyPr wrap="none" anchor="ctr"/>
              <a:lstStyle/>
              <a:p>
                <a:endParaRPr lang="en-US"/>
              </a:p>
            </p:txBody>
          </p:sp>
          <p:sp>
            <p:nvSpPr>
              <p:cNvPr id="3267" name="Line 971"/>
              <p:cNvSpPr>
                <a:spLocks noChangeShapeType="1"/>
              </p:cNvSpPr>
              <p:nvPr/>
            </p:nvSpPr>
            <p:spPr bwMode="auto">
              <a:xfrm>
                <a:off x="2894" y="850"/>
                <a:ext cx="52" cy="96"/>
              </a:xfrm>
              <a:prstGeom prst="line">
                <a:avLst/>
              </a:prstGeom>
              <a:noFill/>
              <a:ln w="28575">
                <a:solidFill>
                  <a:schemeClr val="bg2"/>
                </a:solidFill>
                <a:round/>
                <a:headEnd/>
                <a:tailEnd/>
              </a:ln>
            </p:spPr>
            <p:txBody>
              <a:bodyPr wrap="none" anchor="ctr"/>
              <a:lstStyle/>
              <a:p>
                <a:endParaRPr lang="en-US"/>
              </a:p>
            </p:txBody>
          </p:sp>
        </p:grpSp>
        <p:grpSp>
          <p:nvGrpSpPr>
            <p:cNvPr id="3129" name="Group 972"/>
            <p:cNvGrpSpPr>
              <a:grpSpLocks/>
            </p:cNvGrpSpPr>
            <p:nvPr/>
          </p:nvGrpSpPr>
          <p:grpSpPr bwMode="auto">
            <a:xfrm flipV="1">
              <a:off x="4776" y="3016"/>
              <a:ext cx="156" cy="56"/>
              <a:chOff x="2848" y="848"/>
              <a:chExt cx="140" cy="98"/>
            </a:xfrm>
          </p:grpSpPr>
          <p:sp>
            <p:nvSpPr>
              <p:cNvPr id="3262" name="Line 973"/>
              <p:cNvSpPr>
                <a:spLocks noChangeShapeType="1"/>
              </p:cNvSpPr>
              <p:nvPr/>
            </p:nvSpPr>
            <p:spPr bwMode="auto">
              <a:xfrm flipV="1">
                <a:off x="2848" y="848"/>
                <a:ext cx="50" cy="2"/>
              </a:xfrm>
              <a:prstGeom prst="line">
                <a:avLst/>
              </a:prstGeom>
              <a:noFill/>
              <a:ln w="28575">
                <a:solidFill>
                  <a:schemeClr val="bg2"/>
                </a:solidFill>
                <a:round/>
                <a:headEnd/>
                <a:tailEnd/>
              </a:ln>
            </p:spPr>
            <p:txBody>
              <a:bodyPr wrap="none" anchor="ctr"/>
              <a:lstStyle/>
              <a:p>
                <a:endParaRPr lang="en-US"/>
              </a:p>
            </p:txBody>
          </p:sp>
          <p:sp>
            <p:nvSpPr>
              <p:cNvPr id="3263" name="Line 974"/>
              <p:cNvSpPr>
                <a:spLocks noChangeShapeType="1"/>
              </p:cNvSpPr>
              <p:nvPr/>
            </p:nvSpPr>
            <p:spPr bwMode="auto">
              <a:xfrm>
                <a:off x="2944" y="946"/>
                <a:ext cx="44" cy="0"/>
              </a:xfrm>
              <a:prstGeom prst="line">
                <a:avLst/>
              </a:prstGeom>
              <a:noFill/>
              <a:ln w="28575">
                <a:solidFill>
                  <a:schemeClr val="bg2"/>
                </a:solidFill>
                <a:round/>
                <a:headEnd/>
                <a:tailEnd/>
              </a:ln>
            </p:spPr>
            <p:txBody>
              <a:bodyPr wrap="none" anchor="ctr"/>
              <a:lstStyle/>
              <a:p>
                <a:endParaRPr lang="en-US"/>
              </a:p>
            </p:txBody>
          </p:sp>
          <p:sp>
            <p:nvSpPr>
              <p:cNvPr id="3264" name="Line 975"/>
              <p:cNvSpPr>
                <a:spLocks noChangeShapeType="1"/>
              </p:cNvSpPr>
              <p:nvPr/>
            </p:nvSpPr>
            <p:spPr bwMode="auto">
              <a:xfrm>
                <a:off x="2894" y="850"/>
                <a:ext cx="52" cy="96"/>
              </a:xfrm>
              <a:prstGeom prst="line">
                <a:avLst/>
              </a:prstGeom>
              <a:noFill/>
              <a:ln w="28575">
                <a:solidFill>
                  <a:schemeClr val="bg2"/>
                </a:solidFill>
                <a:round/>
                <a:headEnd/>
                <a:tailEnd/>
              </a:ln>
            </p:spPr>
            <p:txBody>
              <a:bodyPr wrap="none" anchor="ctr"/>
              <a:lstStyle/>
              <a:p>
                <a:endParaRPr lang="en-US"/>
              </a:p>
            </p:txBody>
          </p:sp>
        </p:grpSp>
      </p:grpSp>
      <p:grpSp>
        <p:nvGrpSpPr>
          <p:cNvPr id="3130" name="Group 976"/>
          <p:cNvGrpSpPr>
            <a:grpSpLocks/>
          </p:cNvGrpSpPr>
          <p:nvPr/>
        </p:nvGrpSpPr>
        <p:grpSpPr bwMode="auto">
          <a:xfrm>
            <a:off x="5980113" y="4783138"/>
            <a:ext cx="501650" cy="234950"/>
            <a:chOff x="4701" y="2996"/>
            <a:chExt cx="316" cy="148"/>
          </a:xfrm>
        </p:grpSpPr>
        <p:sp>
          <p:nvSpPr>
            <p:cNvPr id="3242" name="Oval 977"/>
            <p:cNvSpPr>
              <a:spLocks noChangeArrowheads="1"/>
            </p:cNvSpPr>
            <p:nvPr/>
          </p:nvSpPr>
          <p:spPr bwMode="auto">
            <a:xfrm>
              <a:off x="4704" y="3062"/>
              <a:ext cx="313" cy="82"/>
            </a:xfrm>
            <a:prstGeom prst="ellipse">
              <a:avLst/>
            </a:prstGeom>
            <a:solidFill>
              <a:srgbClr val="DDDDDD"/>
            </a:solidFill>
            <a:ln w="12700">
              <a:solidFill>
                <a:schemeClr val="folHlink"/>
              </a:solidFill>
              <a:round/>
              <a:headEnd/>
              <a:tailEnd/>
            </a:ln>
          </p:spPr>
          <p:txBody>
            <a:bodyPr wrap="none" anchor="ctr"/>
            <a:lstStyle/>
            <a:p>
              <a:endParaRPr lang="en-US"/>
            </a:p>
          </p:txBody>
        </p:sp>
        <p:sp>
          <p:nvSpPr>
            <p:cNvPr id="3243" name="Line 978"/>
            <p:cNvSpPr>
              <a:spLocks noChangeShapeType="1"/>
            </p:cNvSpPr>
            <p:nvPr/>
          </p:nvSpPr>
          <p:spPr bwMode="auto">
            <a:xfrm>
              <a:off x="4704" y="3055"/>
              <a:ext cx="0" cy="51"/>
            </a:xfrm>
            <a:prstGeom prst="line">
              <a:avLst/>
            </a:prstGeom>
            <a:noFill/>
            <a:ln w="12700">
              <a:solidFill>
                <a:schemeClr val="folHlink"/>
              </a:solidFill>
              <a:round/>
              <a:headEnd/>
              <a:tailEnd/>
            </a:ln>
          </p:spPr>
          <p:txBody>
            <a:bodyPr wrap="none" anchor="ctr"/>
            <a:lstStyle/>
            <a:p>
              <a:endParaRPr lang="en-US"/>
            </a:p>
          </p:txBody>
        </p:sp>
        <p:sp>
          <p:nvSpPr>
            <p:cNvPr id="3244" name="Line 979"/>
            <p:cNvSpPr>
              <a:spLocks noChangeShapeType="1"/>
            </p:cNvSpPr>
            <p:nvPr/>
          </p:nvSpPr>
          <p:spPr bwMode="auto">
            <a:xfrm>
              <a:off x="5017" y="3055"/>
              <a:ext cx="0" cy="51"/>
            </a:xfrm>
            <a:prstGeom prst="line">
              <a:avLst/>
            </a:prstGeom>
            <a:noFill/>
            <a:ln w="12700">
              <a:solidFill>
                <a:schemeClr val="folHlink"/>
              </a:solidFill>
              <a:round/>
              <a:headEnd/>
              <a:tailEnd/>
            </a:ln>
          </p:spPr>
          <p:txBody>
            <a:bodyPr wrap="none" anchor="ctr"/>
            <a:lstStyle/>
            <a:p>
              <a:endParaRPr lang="en-US"/>
            </a:p>
          </p:txBody>
        </p:sp>
        <p:sp>
          <p:nvSpPr>
            <p:cNvPr id="3245" name="Rectangle 980"/>
            <p:cNvSpPr>
              <a:spLocks noChangeArrowheads="1"/>
            </p:cNvSpPr>
            <p:nvPr/>
          </p:nvSpPr>
          <p:spPr bwMode="auto">
            <a:xfrm>
              <a:off x="4704" y="3055"/>
              <a:ext cx="310" cy="50"/>
            </a:xfrm>
            <a:prstGeom prst="rect">
              <a:avLst/>
            </a:prstGeom>
            <a:solidFill>
              <a:srgbClr val="DDDDDD"/>
            </a:solidFill>
            <a:ln w="12700">
              <a:noFill/>
              <a:miter lim="800000"/>
              <a:headEnd/>
              <a:tailEnd/>
            </a:ln>
          </p:spPr>
          <p:txBody>
            <a:bodyPr wrap="none" anchor="ctr"/>
            <a:lstStyle/>
            <a:p>
              <a:pPr algn="ctr">
                <a:spcBef>
                  <a:spcPct val="0"/>
                </a:spcBef>
                <a:buClrTx/>
                <a:buSzTx/>
                <a:buFontTx/>
                <a:buNone/>
              </a:pPr>
              <a:endParaRPr lang="en-US">
                <a:latin typeface="Times New Roman" pitchFamily="18" charset="0"/>
              </a:endParaRPr>
            </a:p>
          </p:txBody>
        </p:sp>
        <p:sp>
          <p:nvSpPr>
            <p:cNvPr id="3246" name="Oval 981"/>
            <p:cNvSpPr>
              <a:spLocks noChangeArrowheads="1"/>
            </p:cNvSpPr>
            <p:nvPr/>
          </p:nvSpPr>
          <p:spPr bwMode="auto">
            <a:xfrm>
              <a:off x="4701" y="2996"/>
              <a:ext cx="313" cy="96"/>
            </a:xfrm>
            <a:prstGeom prst="ellipse">
              <a:avLst/>
            </a:prstGeom>
            <a:solidFill>
              <a:srgbClr val="DDDDDD"/>
            </a:solidFill>
            <a:ln w="12700">
              <a:solidFill>
                <a:schemeClr val="folHlink"/>
              </a:solidFill>
              <a:round/>
              <a:headEnd/>
              <a:tailEnd/>
            </a:ln>
          </p:spPr>
          <p:txBody>
            <a:bodyPr wrap="none" anchor="ctr"/>
            <a:lstStyle/>
            <a:p>
              <a:endParaRPr lang="en-US"/>
            </a:p>
          </p:txBody>
        </p:sp>
        <p:grpSp>
          <p:nvGrpSpPr>
            <p:cNvPr id="3136" name="Group 982"/>
            <p:cNvGrpSpPr>
              <a:grpSpLocks/>
            </p:cNvGrpSpPr>
            <p:nvPr/>
          </p:nvGrpSpPr>
          <p:grpSpPr bwMode="auto">
            <a:xfrm>
              <a:off x="4776" y="3017"/>
              <a:ext cx="156" cy="56"/>
              <a:chOff x="2848" y="848"/>
              <a:chExt cx="140" cy="98"/>
            </a:xfrm>
          </p:grpSpPr>
          <p:sp>
            <p:nvSpPr>
              <p:cNvPr id="3252" name="Line 983"/>
              <p:cNvSpPr>
                <a:spLocks noChangeShapeType="1"/>
              </p:cNvSpPr>
              <p:nvPr/>
            </p:nvSpPr>
            <p:spPr bwMode="auto">
              <a:xfrm flipV="1">
                <a:off x="2848" y="848"/>
                <a:ext cx="50" cy="2"/>
              </a:xfrm>
              <a:prstGeom prst="line">
                <a:avLst/>
              </a:prstGeom>
              <a:noFill/>
              <a:ln w="28575">
                <a:solidFill>
                  <a:schemeClr val="bg2"/>
                </a:solidFill>
                <a:round/>
                <a:headEnd/>
                <a:tailEnd/>
              </a:ln>
            </p:spPr>
            <p:txBody>
              <a:bodyPr wrap="none" anchor="ctr"/>
              <a:lstStyle/>
              <a:p>
                <a:endParaRPr lang="en-US"/>
              </a:p>
            </p:txBody>
          </p:sp>
          <p:sp>
            <p:nvSpPr>
              <p:cNvPr id="3253" name="Line 984"/>
              <p:cNvSpPr>
                <a:spLocks noChangeShapeType="1"/>
              </p:cNvSpPr>
              <p:nvPr/>
            </p:nvSpPr>
            <p:spPr bwMode="auto">
              <a:xfrm>
                <a:off x="2944" y="946"/>
                <a:ext cx="44" cy="0"/>
              </a:xfrm>
              <a:prstGeom prst="line">
                <a:avLst/>
              </a:prstGeom>
              <a:noFill/>
              <a:ln w="28575">
                <a:solidFill>
                  <a:schemeClr val="bg2"/>
                </a:solidFill>
                <a:round/>
                <a:headEnd/>
                <a:tailEnd/>
              </a:ln>
            </p:spPr>
            <p:txBody>
              <a:bodyPr wrap="none" anchor="ctr"/>
              <a:lstStyle/>
              <a:p>
                <a:endParaRPr lang="en-US"/>
              </a:p>
            </p:txBody>
          </p:sp>
          <p:sp>
            <p:nvSpPr>
              <p:cNvPr id="3254" name="Line 985"/>
              <p:cNvSpPr>
                <a:spLocks noChangeShapeType="1"/>
              </p:cNvSpPr>
              <p:nvPr/>
            </p:nvSpPr>
            <p:spPr bwMode="auto">
              <a:xfrm>
                <a:off x="2894" y="850"/>
                <a:ext cx="52" cy="96"/>
              </a:xfrm>
              <a:prstGeom prst="line">
                <a:avLst/>
              </a:prstGeom>
              <a:noFill/>
              <a:ln w="28575">
                <a:solidFill>
                  <a:schemeClr val="bg2"/>
                </a:solidFill>
                <a:round/>
                <a:headEnd/>
                <a:tailEnd/>
              </a:ln>
            </p:spPr>
            <p:txBody>
              <a:bodyPr wrap="none" anchor="ctr"/>
              <a:lstStyle/>
              <a:p>
                <a:endParaRPr lang="en-US"/>
              </a:p>
            </p:txBody>
          </p:sp>
        </p:grpSp>
        <p:grpSp>
          <p:nvGrpSpPr>
            <p:cNvPr id="3137" name="Group 986"/>
            <p:cNvGrpSpPr>
              <a:grpSpLocks/>
            </p:cNvGrpSpPr>
            <p:nvPr/>
          </p:nvGrpSpPr>
          <p:grpSpPr bwMode="auto">
            <a:xfrm flipV="1">
              <a:off x="4776" y="3016"/>
              <a:ext cx="156" cy="56"/>
              <a:chOff x="2848" y="848"/>
              <a:chExt cx="140" cy="98"/>
            </a:xfrm>
          </p:grpSpPr>
          <p:sp>
            <p:nvSpPr>
              <p:cNvPr id="3249" name="Line 987"/>
              <p:cNvSpPr>
                <a:spLocks noChangeShapeType="1"/>
              </p:cNvSpPr>
              <p:nvPr/>
            </p:nvSpPr>
            <p:spPr bwMode="auto">
              <a:xfrm flipV="1">
                <a:off x="2848" y="848"/>
                <a:ext cx="50" cy="2"/>
              </a:xfrm>
              <a:prstGeom prst="line">
                <a:avLst/>
              </a:prstGeom>
              <a:noFill/>
              <a:ln w="28575">
                <a:solidFill>
                  <a:schemeClr val="bg2"/>
                </a:solidFill>
                <a:round/>
                <a:headEnd/>
                <a:tailEnd/>
              </a:ln>
            </p:spPr>
            <p:txBody>
              <a:bodyPr wrap="none" anchor="ctr"/>
              <a:lstStyle/>
              <a:p>
                <a:endParaRPr lang="en-US"/>
              </a:p>
            </p:txBody>
          </p:sp>
          <p:sp>
            <p:nvSpPr>
              <p:cNvPr id="3250" name="Line 988"/>
              <p:cNvSpPr>
                <a:spLocks noChangeShapeType="1"/>
              </p:cNvSpPr>
              <p:nvPr/>
            </p:nvSpPr>
            <p:spPr bwMode="auto">
              <a:xfrm>
                <a:off x="2944" y="946"/>
                <a:ext cx="44" cy="0"/>
              </a:xfrm>
              <a:prstGeom prst="line">
                <a:avLst/>
              </a:prstGeom>
              <a:noFill/>
              <a:ln w="28575">
                <a:solidFill>
                  <a:schemeClr val="bg2"/>
                </a:solidFill>
                <a:round/>
                <a:headEnd/>
                <a:tailEnd/>
              </a:ln>
            </p:spPr>
            <p:txBody>
              <a:bodyPr wrap="none" anchor="ctr"/>
              <a:lstStyle/>
              <a:p>
                <a:endParaRPr lang="en-US"/>
              </a:p>
            </p:txBody>
          </p:sp>
          <p:sp>
            <p:nvSpPr>
              <p:cNvPr id="3251" name="Line 989"/>
              <p:cNvSpPr>
                <a:spLocks noChangeShapeType="1"/>
              </p:cNvSpPr>
              <p:nvPr/>
            </p:nvSpPr>
            <p:spPr bwMode="auto">
              <a:xfrm>
                <a:off x="2894" y="850"/>
                <a:ext cx="52" cy="96"/>
              </a:xfrm>
              <a:prstGeom prst="line">
                <a:avLst/>
              </a:prstGeom>
              <a:noFill/>
              <a:ln w="28575">
                <a:solidFill>
                  <a:schemeClr val="bg2"/>
                </a:solidFill>
                <a:round/>
                <a:headEnd/>
                <a:tailEnd/>
              </a:ln>
            </p:spPr>
            <p:txBody>
              <a:bodyPr wrap="none" anchor="ctr"/>
              <a:lstStyle/>
              <a:p>
                <a:endParaRPr lang="en-US"/>
              </a:p>
            </p:txBody>
          </p:sp>
        </p:grpSp>
      </p:grpSp>
      <p:grpSp>
        <p:nvGrpSpPr>
          <p:cNvPr id="3143" name="Group 990"/>
          <p:cNvGrpSpPr>
            <a:grpSpLocks/>
          </p:cNvGrpSpPr>
          <p:nvPr/>
        </p:nvGrpSpPr>
        <p:grpSpPr bwMode="auto">
          <a:xfrm>
            <a:off x="6810375" y="4968875"/>
            <a:ext cx="290513" cy="404813"/>
            <a:chOff x="4290" y="3130"/>
            <a:chExt cx="183" cy="255"/>
          </a:xfrm>
        </p:grpSpPr>
        <p:pic>
          <p:nvPicPr>
            <p:cNvPr id="3224" name="Picture 991" descr="31u_bnrz[1]"/>
            <p:cNvPicPr>
              <a:picLocks noChangeAspect="1" noChangeArrowheads="1"/>
            </p:cNvPicPr>
            <p:nvPr/>
          </p:nvPicPr>
          <p:blipFill>
            <a:blip r:embed="rId22" cstate="print"/>
            <a:srcRect/>
            <a:stretch>
              <a:fillRect/>
            </a:stretch>
          </p:blipFill>
          <p:spPr bwMode="auto">
            <a:xfrm>
              <a:off x="4343" y="3211"/>
              <a:ext cx="121" cy="174"/>
            </a:xfrm>
            <a:prstGeom prst="rect">
              <a:avLst/>
            </a:prstGeom>
            <a:solidFill>
              <a:srgbClr val="DDDDDD"/>
            </a:solidFill>
            <a:ln w="9525">
              <a:noFill/>
              <a:miter lim="800000"/>
              <a:headEnd/>
              <a:tailEnd/>
            </a:ln>
          </p:spPr>
        </p:pic>
        <p:sp>
          <p:nvSpPr>
            <p:cNvPr id="3225" name="Freeform 992"/>
            <p:cNvSpPr>
              <a:spLocks/>
            </p:cNvSpPr>
            <p:nvPr/>
          </p:nvSpPr>
          <p:spPr bwMode="auto">
            <a:xfrm>
              <a:off x="4339" y="3143"/>
              <a:ext cx="33" cy="39"/>
            </a:xfrm>
            <a:custGeom>
              <a:avLst/>
              <a:gdLst>
                <a:gd name="T0" fmla="*/ 70 w 199"/>
                <a:gd name="T1" fmla="*/ 29 h 232"/>
                <a:gd name="T2" fmla="*/ 55 w 199"/>
                <a:gd name="T3" fmla="*/ 39 h 232"/>
                <a:gd name="T4" fmla="*/ 42 w 199"/>
                <a:gd name="T5" fmla="*/ 50 h 232"/>
                <a:gd name="T6" fmla="*/ 30 w 199"/>
                <a:gd name="T7" fmla="*/ 63 h 232"/>
                <a:gd name="T8" fmla="*/ 20 w 199"/>
                <a:gd name="T9" fmla="*/ 77 h 232"/>
                <a:gd name="T10" fmla="*/ 12 w 199"/>
                <a:gd name="T11" fmla="*/ 91 h 232"/>
                <a:gd name="T12" fmla="*/ 6 w 199"/>
                <a:gd name="T13" fmla="*/ 108 h 232"/>
                <a:gd name="T14" fmla="*/ 2 w 199"/>
                <a:gd name="T15" fmla="*/ 125 h 232"/>
                <a:gd name="T16" fmla="*/ 0 w 199"/>
                <a:gd name="T17" fmla="*/ 142 h 232"/>
                <a:gd name="T18" fmla="*/ 2 w 199"/>
                <a:gd name="T19" fmla="*/ 166 h 232"/>
                <a:gd name="T20" fmla="*/ 12 w 199"/>
                <a:gd name="T21" fmla="*/ 186 h 232"/>
                <a:gd name="T22" fmla="*/ 26 w 199"/>
                <a:gd name="T23" fmla="*/ 203 h 232"/>
                <a:gd name="T24" fmla="*/ 45 w 199"/>
                <a:gd name="T25" fmla="*/ 216 h 232"/>
                <a:gd name="T26" fmla="*/ 66 w 199"/>
                <a:gd name="T27" fmla="*/ 226 h 232"/>
                <a:gd name="T28" fmla="*/ 88 w 199"/>
                <a:gd name="T29" fmla="*/ 230 h 232"/>
                <a:gd name="T30" fmla="*/ 111 w 199"/>
                <a:gd name="T31" fmla="*/ 232 h 232"/>
                <a:gd name="T32" fmla="*/ 134 w 199"/>
                <a:gd name="T33" fmla="*/ 228 h 232"/>
                <a:gd name="T34" fmla="*/ 138 w 199"/>
                <a:gd name="T35" fmla="*/ 228 h 232"/>
                <a:gd name="T36" fmla="*/ 143 w 199"/>
                <a:gd name="T37" fmla="*/ 226 h 232"/>
                <a:gd name="T38" fmla="*/ 147 w 199"/>
                <a:gd name="T39" fmla="*/ 222 h 232"/>
                <a:gd name="T40" fmla="*/ 148 w 199"/>
                <a:gd name="T41" fmla="*/ 218 h 232"/>
                <a:gd name="T42" fmla="*/ 145 w 199"/>
                <a:gd name="T43" fmla="*/ 212 h 232"/>
                <a:gd name="T44" fmla="*/ 141 w 199"/>
                <a:gd name="T45" fmla="*/ 207 h 232"/>
                <a:gd name="T46" fmla="*/ 135 w 199"/>
                <a:gd name="T47" fmla="*/ 203 h 232"/>
                <a:gd name="T48" fmla="*/ 129 w 199"/>
                <a:gd name="T49" fmla="*/ 201 h 232"/>
                <a:gd name="T50" fmla="*/ 117 w 199"/>
                <a:gd name="T51" fmla="*/ 197 h 232"/>
                <a:gd name="T52" fmla="*/ 105 w 199"/>
                <a:gd name="T53" fmla="*/ 195 h 232"/>
                <a:gd name="T54" fmla="*/ 94 w 199"/>
                <a:gd name="T55" fmla="*/ 193 h 232"/>
                <a:gd name="T56" fmla="*/ 83 w 199"/>
                <a:gd name="T57" fmla="*/ 190 h 232"/>
                <a:gd name="T58" fmla="*/ 73 w 199"/>
                <a:gd name="T59" fmla="*/ 187 h 232"/>
                <a:gd name="T60" fmla="*/ 62 w 199"/>
                <a:gd name="T61" fmla="*/ 182 h 232"/>
                <a:gd name="T62" fmla="*/ 53 w 199"/>
                <a:gd name="T63" fmla="*/ 176 h 232"/>
                <a:gd name="T64" fmla="*/ 43 w 199"/>
                <a:gd name="T65" fmla="*/ 167 h 232"/>
                <a:gd name="T66" fmla="*/ 40 w 199"/>
                <a:gd name="T67" fmla="*/ 128 h 232"/>
                <a:gd name="T68" fmla="*/ 49 w 199"/>
                <a:gd name="T69" fmla="*/ 96 h 232"/>
                <a:gd name="T70" fmla="*/ 68 w 199"/>
                <a:gd name="T71" fmla="*/ 71 h 232"/>
                <a:gd name="T72" fmla="*/ 94 w 199"/>
                <a:gd name="T73" fmla="*/ 50 h 232"/>
                <a:gd name="T74" fmla="*/ 122 w 199"/>
                <a:gd name="T75" fmla="*/ 34 h 232"/>
                <a:gd name="T76" fmla="*/ 151 w 199"/>
                <a:gd name="T77" fmla="*/ 21 h 232"/>
                <a:gd name="T78" fmla="*/ 178 w 199"/>
                <a:gd name="T79" fmla="*/ 12 h 232"/>
                <a:gd name="T80" fmla="*/ 199 w 199"/>
                <a:gd name="T81" fmla="*/ 4 h 232"/>
                <a:gd name="T82" fmla="*/ 186 w 199"/>
                <a:gd name="T83" fmla="*/ 1 h 232"/>
                <a:gd name="T84" fmla="*/ 172 w 199"/>
                <a:gd name="T85" fmla="*/ 0 h 232"/>
                <a:gd name="T86" fmla="*/ 156 w 199"/>
                <a:gd name="T87" fmla="*/ 2 h 232"/>
                <a:gd name="T88" fmla="*/ 138 w 199"/>
                <a:gd name="T89" fmla="*/ 4 h 232"/>
                <a:gd name="T90" fmla="*/ 121 w 199"/>
                <a:gd name="T91" fmla="*/ 10 h 232"/>
                <a:gd name="T92" fmla="*/ 103 w 199"/>
                <a:gd name="T93" fmla="*/ 16 h 232"/>
                <a:gd name="T94" fmla="*/ 86 w 199"/>
                <a:gd name="T95" fmla="*/ 23 h 232"/>
                <a:gd name="T96" fmla="*/ 70 w 199"/>
                <a:gd name="T97" fmla="*/ 29 h 232"/>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99"/>
                <a:gd name="T148" fmla="*/ 0 h 232"/>
                <a:gd name="T149" fmla="*/ 199 w 199"/>
                <a:gd name="T150" fmla="*/ 232 h 232"/>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99" h="232">
                  <a:moveTo>
                    <a:pt x="70" y="29"/>
                  </a:moveTo>
                  <a:lnTo>
                    <a:pt x="55" y="39"/>
                  </a:lnTo>
                  <a:lnTo>
                    <a:pt x="42" y="50"/>
                  </a:lnTo>
                  <a:lnTo>
                    <a:pt x="30" y="63"/>
                  </a:lnTo>
                  <a:lnTo>
                    <a:pt x="20" y="77"/>
                  </a:lnTo>
                  <a:lnTo>
                    <a:pt x="12" y="91"/>
                  </a:lnTo>
                  <a:lnTo>
                    <a:pt x="6" y="108"/>
                  </a:lnTo>
                  <a:lnTo>
                    <a:pt x="2" y="125"/>
                  </a:lnTo>
                  <a:lnTo>
                    <a:pt x="0" y="142"/>
                  </a:lnTo>
                  <a:lnTo>
                    <a:pt x="2" y="166"/>
                  </a:lnTo>
                  <a:lnTo>
                    <a:pt x="12" y="186"/>
                  </a:lnTo>
                  <a:lnTo>
                    <a:pt x="26" y="203"/>
                  </a:lnTo>
                  <a:lnTo>
                    <a:pt x="45" y="216"/>
                  </a:lnTo>
                  <a:lnTo>
                    <a:pt x="66" y="226"/>
                  </a:lnTo>
                  <a:lnTo>
                    <a:pt x="88" y="230"/>
                  </a:lnTo>
                  <a:lnTo>
                    <a:pt x="111" y="232"/>
                  </a:lnTo>
                  <a:lnTo>
                    <a:pt x="134" y="228"/>
                  </a:lnTo>
                  <a:lnTo>
                    <a:pt x="138" y="228"/>
                  </a:lnTo>
                  <a:lnTo>
                    <a:pt x="143" y="226"/>
                  </a:lnTo>
                  <a:lnTo>
                    <a:pt x="147" y="222"/>
                  </a:lnTo>
                  <a:lnTo>
                    <a:pt x="148" y="218"/>
                  </a:lnTo>
                  <a:lnTo>
                    <a:pt x="145" y="212"/>
                  </a:lnTo>
                  <a:lnTo>
                    <a:pt x="141" y="207"/>
                  </a:lnTo>
                  <a:lnTo>
                    <a:pt x="135" y="203"/>
                  </a:lnTo>
                  <a:lnTo>
                    <a:pt x="129" y="201"/>
                  </a:lnTo>
                  <a:lnTo>
                    <a:pt x="117" y="197"/>
                  </a:lnTo>
                  <a:lnTo>
                    <a:pt x="105" y="195"/>
                  </a:lnTo>
                  <a:lnTo>
                    <a:pt x="94" y="193"/>
                  </a:lnTo>
                  <a:lnTo>
                    <a:pt x="83" y="190"/>
                  </a:lnTo>
                  <a:lnTo>
                    <a:pt x="73" y="187"/>
                  </a:lnTo>
                  <a:lnTo>
                    <a:pt x="62" y="182"/>
                  </a:lnTo>
                  <a:lnTo>
                    <a:pt x="53" y="176"/>
                  </a:lnTo>
                  <a:lnTo>
                    <a:pt x="43" y="167"/>
                  </a:lnTo>
                  <a:lnTo>
                    <a:pt x="40" y="128"/>
                  </a:lnTo>
                  <a:lnTo>
                    <a:pt x="49" y="96"/>
                  </a:lnTo>
                  <a:lnTo>
                    <a:pt x="68" y="71"/>
                  </a:lnTo>
                  <a:lnTo>
                    <a:pt x="94" y="50"/>
                  </a:lnTo>
                  <a:lnTo>
                    <a:pt x="122" y="34"/>
                  </a:lnTo>
                  <a:lnTo>
                    <a:pt x="151" y="21"/>
                  </a:lnTo>
                  <a:lnTo>
                    <a:pt x="178" y="12"/>
                  </a:lnTo>
                  <a:lnTo>
                    <a:pt x="199" y="4"/>
                  </a:lnTo>
                  <a:lnTo>
                    <a:pt x="186" y="1"/>
                  </a:lnTo>
                  <a:lnTo>
                    <a:pt x="172" y="0"/>
                  </a:lnTo>
                  <a:lnTo>
                    <a:pt x="156" y="2"/>
                  </a:lnTo>
                  <a:lnTo>
                    <a:pt x="138" y="4"/>
                  </a:lnTo>
                  <a:lnTo>
                    <a:pt x="121" y="10"/>
                  </a:lnTo>
                  <a:lnTo>
                    <a:pt x="103" y="16"/>
                  </a:lnTo>
                  <a:lnTo>
                    <a:pt x="86" y="23"/>
                  </a:lnTo>
                  <a:lnTo>
                    <a:pt x="70" y="29"/>
                  </a:lnTo>
                  <a:close/>
                </a:path>
              </a:pathLst>
            </a:custGeom>
            <a:solidFill>
              <a:srgbClr val="C9E8FF"/>
            </a:solidFill>
            <a:ln w="9525">
              <a:noFill/>
              <a:round/>
              <a:headEnd/>
              <a:tailEnd/>
            </a:ln>
          </p:spPr>
          <p:txBody>
            <a:bodyPr/>
            <a:lstStyle/>
            <a:p>
              <a:endParaRPr lang="en-US"/>
            </a:p>
          </p:txBody>
        </p:sp>
        <p:sp>
          <p:nvSpPr>
            <p:cNvPr id="3226" name="Freeform 993"/>
            <p:cNvSpPr>
              <a:spLocks/>
            </p:cNvSpPr>
            <p:nvPr/>
          </p:nvSpPr>
          <p:spPr bwMode="auto">
            <a:xfrm>
              <a:off x="4395" y="3142"/>
              <a:ext cx="22" cy="30"/>
            </a:xfrm>
            <a:custGeom>
              <a:avLst/>
              <a:gdLst>
                <a:gd name="T0" fmla="*/ 108 w 128"/>
                <a:gd name="T1" fmla="*/ 59 h 180"/>
                <a:gd name="T2" fmla="*/ 113 w 128"/>
                <a:gd name="T3" fmla="*/ 77 h 180"/>
                <a:gd name="T4" fmla="*/ 111 w 128"/>
                <a:gd name="T5" fmla="*/ 94 h 180"/>
                <a:gd name="T6" fmla="*/ 103 w 128"/>
                <a:gd name="T7" fmla="*/ 108 h 180"/>
                <a:gd name="T8" fmla="*/ 91 w 128"/>
                <a:gd name="T9" fmla="*/ 121 h 180"/>
                <a:gd name="T10" fmla="*/ 77 w 128"/>
                <a:gd name="T11" fmla="*/ 132 h 180"/>
                <a:gd name="T12" fmla="*/ 61 w 128"/>
                <a:gd name="T13" fmla="*/ 144 h 180"/>
                <a:gd name="T14" fmla="*/ 45 w 128"/>
                <a:gd name="T15" fmla="*/ 154 h 180"/>
                <a:gd name="T16" fmla="*/ 30 w 128"/>
                <a:gd name="T17" fmla="*/ 164 h 180"/>
                <a:gd name="T18" fmla="*/ 28 w 128"/>
                <a:gd name="T19" fmla="*/ 168 h 180"/>
                <a:gd name="T20" fmla="*/ 27 w 128"/>
                <a:gd name="T21" fmla="*/ 170 h 180"/>
                <a:gd name="T22" fmla="*/ 27 w 128"/>
                <a:gd name="T23" fmla="*/ 174 h 180"/>
                <a:gd name="T24" fmla="*/ 28 w 128"/>
                <a:gd name="T25" fmla="*/ 177 h 180"/>
                <a:gd name="T26" fmla="*/ 32 w 128"/>
                <a:gd name="T27" fmla="*/ 179 h 180"/>
                <a:gd name="T28" fmla="*/ 35 w 128"/>
                <a:gd name="T29" fmla="*/ 180 h 180"/>
                <a:gd name="T30" fmla="*/ 37 w 128"/>
                <a:gd name="T31" fmla="*/ 180 h 180"/>
                <a:gd name="T32" fmla="*/ 41 w 128"/>
                <a:gd name="T33" fmla="*/ 179 h 180"/>
                <a:gd name="T34" fmla="*/ 60 w 128"/>
                <a:gd name="T35" fmla="*/ 169 h 180"/>
                <a:gd name="T36" fmla="*/ 77 w 128"/>
                <a:gd name="T37" fmla="*/ 158 h 180"/>
                <a:gd name="T38" fmla="*/ 94 w 128"/>
                <a:gd name="T39" fmla="*/ 145 h 180"/>
                <a:gd name="T40" fmla="*/ 109 w 128"/>
                <a:gd name="T41" fmla="*/ 130 h 180"/>
                <a:gd name="T42" fmla="*/ 120 w 128"/>
                <a:gd name="T43" fmla="*/ 114 h 180"/>
                <a:gd name="T44" fmla="*/ 127 w 128"/>
                <a:gd name="T45" fmla="*/ 95 h 180"/>
                <a:gd name="T46" fmla="*/ 128 w 128"/>
                <a:gd name="T47" fmla="*/ 76 h 180"/>
                <a:gd name="T48" fmla="*/ 123 w 128"/>
                <a:gd name="T49" fmla="*/ 55 h 180"/>
                <a:gd name="T50" fmla="*/ 113 w 128"/>
                <a:gd name="T51" fmla="*/ 39 h 180"/>
                <a:gd name="T52" fmla="*/ 97 w 128"/>
                <a:gd name="T53" fmla="*/ 25 h 180"/>
                <a:gd name="T54" fmla="*/ 79 w 128"/>
                <a:gd name="T55" fmla="*/ 15 h 180"/>
                <a:gd name="T56" fmla="*/ 57 w 128"/>
                <a:gd name="T57" fmla="*/ 7 h 180"/>
                <a:gd name="T58" fmla="*/ 36 w 128"/>
                <a:gd name="T59" fmla="*/ 2 h 180"/>
                <a:gd name="T60" fmla="*/ 19 w 128"/>
                <a:gd name="T61" fmla="*/ 0 h 180"/>
                <a:gd name="T62" fmla="*/ 6 w 128"/>
                <a:gd name="T63" fmla="*/ 0 h 180"/>
                <a:gd name="T64" fmla="*/ 0 w 128"/>
                <a:gd name="T65" fmla="*/ 4 h 180"/>
                <a:gd name="T66" fmla="*/ 14 w 128"/>
                <a:gd name="T67" fmla="*/ 9 h 180"/>
                <a:gd name="T68" fmla="*/ 29 w 128"/>
                <a:gd name="T69" fmla="*/ 14 h 180"/>
                <a:gd name="T70" fmla="*/ 46 w 128"/>
                <a:gd name="T71" fmla="*/ 19 h 180"/>
                <a:gd name="T72" fmla="*/ 61 w 128"/>
                <a:gd name="T73" fmla="*/ 23 h 180"/>
                <a:gd name="T74" fmla="*/ 76 w 128"/>
                <a:gd name="T75" fmla="*/ 29 h 180"/>
                <a:gd name="T76" fmla="*/ 89 w 128"/>
                <a:gd name="T77" fmla="*/ 37 h 180"/>
                <a:gd name="T78" fmla="*/ 100 w 128"/>
                <a:gd name="T79" fmla="*/ 46 h 180"/>
                <a:gd name="T80" fmla="*/ 108 w 128"/>
                <a:gd name="T81" fmla="*/ 59 h 180"/>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28"/>
                <a:gd name="T124" fmla="*/ 0 h 180"/>
                <a:gd name="T125" fmla="*/ 128 w 128"/>
                <a:gd name="T126" fmla="*/ 180 h 180"/>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28" h="180">
                  <a:moveTo>
                    <a:pt x="108" y="59"/>
                  </a:moveTo>
                  <a:lnTo>
                    <a:pt x="113" y="77"/>
                  </a:lnTo>
                  <a:lnTo>
                    <a:pt x="111" y="94"/>
                  </a:lnTo>
                  <a:lnTo>
                    <a:pt x="103" y="108"/>
                  </a:lnTo>
                  <a:lnTo>
                    <a:pt x="91" y="121"/>
                  </a:lnTo>
                  <a:lnTo>
                    <a:pt x="77" y="132"/>
                  </a:lnTo>
                  <a:lnTo>
                    <a:pt x="61" y="144"/>
                  </a:lnTo>
                  <a:lnTo>
                    <a:pt x="45" y="154"/>
                  </a:lnTo>
                  <a:lnTo>
                    <a:pt x="30" y="164"/>
                  </a:lnTo>
                  <a:lnTo>
                    <a:pt x="28" y="168"/>
                  </a:lnTo>
                  <a:lnTo>
                    <a:pt x="27" y="170"/>
                  </a:lnTo>
                  <a:lnTo>
                    <a:pt x="27" y="174"/>
                  </a:lnTo>
                  <a:lnTo>
                    <a:pt x="28" y="177"/>
                  </a:lnTo>
                  <a:lnTo>
                    <a:pt x="32" y="179"/>
                  </a:lnTo>
                  <a:lnTo>
                    <a:pt x="35" y="180"/>
                  </a:lnTo>
                  <a:lnTo>
                    <a:pt x="37" y="180"/>
                  </a:lnTo>
                  <a:lnTo>
                    <a:pt x="41" y="179"/>
                  </a:lnTo>
                  <a:lnTo>
                    <a:pt x="60" y="169"/>
                  </a:lnTo>
                  <a:lnTo>
                    <a:pt x="77" y="158"/>
                  </a:lnTo>
                  <a:lnTo>
                    <a:pt x="94" y="145"/>
                  </a:lnTo>
                  <a:lnTo>
                    <a:pt x="109" y="130"/>
                  </a:lnTo>
                  <a:lnTo>
                    <a:pt x="120" y="114"/>
                  </a:lnTo>
                  <a:lnTo>
                    <a:pt x="127" y="95"/>
                  </a:lnTo>
                  <a:lnTo>
                    <a:pt x="128" y="76"/>
                  </a:lnTo>
                  <a:lnTo>
                    <a:pt x="123" y="55"/>
                  </a:lnTo>
                  <a:lnTo>
                    <a:pt x="113" y="39"/>
                  </a:lnTo>
                  <a:lnTo>
                    <a:pt x="97" y="25"/>
                  </a:lnTo>
                  <a:lnTo>
                    <a:pt x="79" y="15"/>
                  </a:lnTo>
                  <a:lnTo>
                    <a:pt x="57" y="7"/>
                  </a:lnTo>
                  <a:lnTo>
                    <a:pt x="36" y="2"/>
                  </a:lnTo>
                  <a:lnTo>
                    <a:pt x="19" y="0"/>
                  </a:lnTo>
                  <a:lnTo>
                    <a:pt x="6" y="0"/>
                  </a:lnTo>
                  <a:lnTo>
                    <a:pt x="0" y="4"/>
                  </a:lnTo>
                  <a:lnTo>
                    <a:pt x="14" y="9"/>
                  </a:lnTo>
                  <a:lnTo>
                    <a:pt x="29" y="14"/>
                  </a:lnTo>
                  <a:lnTo>
                    <a:pt x="46" y="19"/>
                  </a:lnTo>
                  <a:lnTo>
                    <a:pt x="61" y="23"/>
                  </a:lnTo>
                  <a:lnTo>
                    <a:pt x="76" y="29"/>
                  </a:lnTo>
                  <a:lnTo>
                    <a:pt x="89" y="37"/>
                  </a:lnTo>
                  <a:lnTo>
                    <a:pt x="100" y="46"/>
                  </a:lnTo>
                  <a:lnTo>
                    <a:pt x="108" y="59"/>
                  </a:lnTo>
                  <a:close/>
                </a:path>
              </a:pathLst>
            </a:custGeom>
            <a:solidFill>
              <a:srgbClr val="C9E8FF"/>
            </a:solidFill>
            <a:ln w="9525">
              <a:noFill/>
              <a:round/>
              <a:headEnd/>
              <a:tailEnd/>
            </a:ln>
          </p:spPr>
          <p:txBody>
            <a:bodyPr/>
            <a:lstStyle/>
            <a:p>
              <a:endParaRPr lang="en-US"/>
            </a:p>
          </p:txBody>
        </p:sp>
        <p:sp>
          <p:nvSpPr>
            <p:cNvPr id="3227" name="Freeform 994"/>
            <p:cNvSpPr>
              <a:spLocks/>
            </p:cNvSpPr>
            <p:nvPr/>
          </p:nvSpPr>
          <p:spPr bwMode="auto">
            <a:xfrm>
              <a:off x="4318" y="3135"/>
              <a:ext cx="54" cy="63"/>
            </a:xfrm>
            <a:custGeom>
              <a:avLst/>
              <a:gdLst>
                <a:gd name="T0" fmla="*/ 100 w 322"/>
                <a:gd name="T1" fmla="*/ 70 h 378"/>
                <a:gd name="T2" fmla="*/ 53 w 322"/>
                <a:gd name="T3" fmla="*/ 115 h 378"/>
                <a:gd name="T4" fmla="*/ 17 w 322"/>
                <a:gd name="T5" fmla="*/ 166 h 378"/>
                <a:gd name="T6" fmla="*/ 0 w 322"/>
                <a:gd name="T7" fmla="*/ 226 h 378"/>
                <a:gd name="T8" fmla="*/ 3 w 322"/>
                <a:gd name="T9" fmla="*/ 266 h 378"/>
                <a:gd name="T10" fmla="*/ 9 w 322"/>
                <a:gd name="T11" fmla="*/ 282 h 378"/>
                <a:gd name="T12" fmla="*/ 19 w 322"/>
                <a:gd name="T13" fmla="*/ 297 h 378"/>
                <a:gd name="T14" fmla="*/ 32 w 322"/>
                <a:gd name="T15" fmla="*/ 310 h 378"/>
                <a:gd name="T16" fmla="*/ 56 w 322"/>
                <a:gd name="T17" fmla="*/ 324 h 378"/>
                <a:gd name="T18" fmla="*/ 86 w 322"/>
                <a:gd name="T19" fmla="*/ 338 h 378"/>
                <a:gd name="T20" fmla="*/ 119 w 322"/>
                <a:gd name="T21" fmla="*/ 350 h 378"/>
                <a:gd name="T22" fmla="*/ 152 w 322"/>
                <a:gd name="T23" fmla="*/ 359 h 378"/>
                <a:gd name="T24" fmla="*/ 186 w 322"/>
                <a:gd name="T25" fmla="*/ 366 h 378"/>
                <a:gd name="T26" fmla="*/ 220 w 322"/>
                <a:gd name="T27" fmla="*/ 371 h 378"/>
                <a:gd name="T28" fmla="*/ 254 w 322"/>
                <a:gd name="T29" fmla="*/ 374 h 378"/>
                <a:gd name="T30" fmla="*/ 289 w 322"/>
                <a:gd name="T31" fmla="*/ 376 h 378"/>
                <a:gd name="T32" fmla="*/ 311 w 322"/>
                <a:gd name="T33" fmla="*/ 378 h 378"/>
                <a:gd name="T34" fmla="*/ 320 w 322"/>
                <a:gd name="T35" fmla="*/ 371 h 378"/>
                <a:gd name="T36" fmla="*/ 322 w 322"/>
                <a:gd name="T37" fmla="*/ 360 h 378"/>
                <a:gd name="T38" fmla="*/ 315 w 322"/>
                <a:gd name="T39" fmla="*/ 352 h 378"/>
                <a:gd name="T40" fmla="*/ 294 w 322"/>
                <a:gd name="T41" fmla="*/ 347 h 378"/>
                <a:gd name="T42" fmla="*/ 263 w 322"/>
                <a:gd name="T43" fmla="*/ 341 h 378"/>
                <a:gd name="T44" fmla="*/ 232 w 322"/>
                <a:gd name="T45" fmla="*/ 336 h 378"/>
                <a:gd name="T46" fmla="*/ 200 w 322"/>
                <a:gd name="T47" fmla="*/ 332 h 378"/>
                <a:gd name="T48" fmla="*/ 170 w 322"/>
                <a:gd name="T49" fmla="*/ 326 h 378"/>
                <a:gd name="T50" fmla="*/ 139 w 322"/>
                <a:gd name="T51" fmla="*/ 318 h 378"/>
                <a:gd name="T52" fmla="*/ 110 w 322"/>
                <a:gd name="T53" fmla="*/ 309 h 378"/>
                <a:gd name="T54" fmla="*/ 80 w 322"/>
                <a:gd name="T55" fmla="*/ 297 h 378"/>
                <a:gd name="T56" fmla="*/ 55 w 322"/>
                <a:gd name="T57" fmla="*/ 281 h 378"/>
                <a:gd name="T58" fmla="*/ 38 w 322"/>
                <a:gd name="T59" fmla="*/ 259 h 378"/>
                <a:gd name="T60" fmla="*/ 34 w 322"/>
                <a:gd name="T61" fmla="*/ 232 h 378"/>
                <a:gd name="T62" fmla="*/ 38 w 322"/>
                <a:gd name="T63" fmla="*/ 200 h 378"/>
                <a:gd name="T64" fmla="*/ 51 w 322"/>
                <a:gd name="T65" fmla="*/ 170 h 378"/>
                <a:gd name="T66" fmla="*/ 71 w 322"/>
                <a:gd name="T67" fmla="*/ 137 h 378"/>
                <a:gd name="T68" fmla="*/ 94 w 322"/>
                <a:gd name="T69" fmla="*/ 110 h 378"/>
                <a:gd name="T70" fmla="*/ 123 w 322"/>
                <a:gd name="T71" fmla="*/ 82 h 378"/>
                <a:gd name="T72" fmla="*/ 153 w 322"/>
                <a:gd name="T73" fmla="*/ 57 h 378"/>
                <a:gd name="T74" fmla="*/ 195 w 322"/>
                <a:gd name="T75" fmla="*/ 38 h 378"/>
                <a:gd name="T76" fmla="*/ 238 w 322"/>
                <a:gd name="T77" fmla="*/ 20 h 378"/>
                <a:gd name="T78" fmla="*/ 264 w 322"/>
                <a:gd name="T79" fmla="*/ 7 h 378"/>
                <a:gd name="T80" fmla="*/ 256 w 322"/>
                <a:gd name="T81" fmla="*/ 0 h 378"/>
                <a:gd name="T82" fmla="*/ 221 w 322"/>
                <a:gd name="T83" fmla="*/ 4 h 378"/>
                <a:gd name="T84" fmla="*/ 180 w 322"/>
                <a:gd name="T85" fmla="*/ 18 h 378"/>
                <a:gd name="T86" fmla="*/ 141 w 322"/>
                <a:gd name="T87" fmla="*/ 38 h 378"/>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322"/>
                <a:gd name="T133" fmla="*/ 0 h 378"/>
                <a:gd name="T134" fmla="*/ 322 w 322"/>
                <a:gd name="T135" fmla="*/ 378 h 378"/>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322" h="378">
                  <a:moveTo>
                    <a:pt x="125" y="49"/>
                  </a:moveTo>
                  <a:lnTo>
                    <a:pt x="100" y="70"/>
                  </a:lnTo>
                  <a:lnTo>
                    <a:pt x="76" y="90"/>
                  </a:lnTo>
                  <a:lnTo>
                    <a:pt x="53" y="115"/>
                  </a:lnTo>
                  <a:lnTo>
                    <a:pt x="34" y="140"/>
                  </a:lnTo>
                  <a:lnTo>
                    <a:pt x="17" y="166"/>
                  </a:lnTo>
                  <a:lnTo>
                    <a:pt x="5" y="195"/>
                  </a:lnTo>
                  <a:lnTo>
                    <a:pt x="0" y="226"/>
                  </a:lnTo>
                  <a:lnTo>
                    <a:pt x="1" y="258"/>
                  </a:lnTo>
                  <a:lnTo>
                    <a:pt x="3" y="266"/>
                  </a:lnTo>
                  <a:lnTo>
                    <a:pt x="5" y="275"/>
                  </a:lnTo>
                  <a:lnTo>
                    <a:pt x="9" y="282"/>
                  </a:lnTo>
                  <a:lnTo>
                    <a:pt x="14" y="290"/>
                  </a:lnTo>
                  <a:lnTo>
                    <a:pt x="19" y="297"/>
                  </a:lnTo>
                  <a:lnTo>
                    <a:pt x="26" y="304"/>
                  </a:lnTo>
                  <a:lnTo>
                    <a:pt x="32" y="310"/>
                  </a:lnTo>
                  <a:lnTo>
                    <a:pt x="41" y="314"/>
                  </a:lnTo>
                  <a:lnTo>
                    <a:pt x="56" y="324"/>
                  </a:lnTo>
                  <a:lnTo>
                    <a:pt x="71" y="332"/>
                  </a:lnTo>
                  <a:lnTo>
                    <a:pt x="86" y="338"/>
                  </a:lnTo>
                  <a:lnTo>
                    <a:pt x="103" y="344"/>
                  </a:lnTo>
                  <a:lnTo>
                    <a:pt x="119" y="350"/>
                  </a:lnTo>
                  <a:lnTo>
                    <a:pt x="136" y="355"/>
                  </a:lnTo>
                  <a:lnTo>
                    <a:pt x="152" y="359"/>
                  </a:lnTo>
                  <a:lnTo>
                    <a:pt x="168" y="363"/>
                  </a:lnTo>
                  <a:lnTo>
                    <a:pt x="186" y="366"/>
                  </a:lnTo>
                  <a:lnTo>
                    <a:pt x="202" y="368"/>
                  </a:lnTo>
                  <a:lnTo>
                    <a:pt x="220" y="371"/>
                  </a:lnTo>
                  <a:lnTo>
                    <a:pt x="238" y="373"/>
                  </a:lnTo>
                  <a:lnTo>
                    <a:pt x="254" y="374"/>
                  </a:lnTo>
                  <a:lnTo>
                    <a:pt x="272" y="375"/>
                  </a:lnTo>
                  <a:lnTo>
                    <a:pt x="289" y="376"/>
                  </a:lnTo>
                  <a:lnTo>
                    <a:pt x="306" y="378"/>
                  </a:lnTo>
                  <a:lnTo>
                    <a:pt x="311" y="378"/>
                  </a:lnTo>
                  <a:lnTo>
                    <a:pt x="316" y="375"/>
                  </a:lnTo>
                  <a:lnTo>
                    <a:pt x="320" y="371"/>
                  </a:lnTo>
                  <a:lnTo>
                    <a:pt x="322" y="366"/>
                  </a:lnTo>
                  <a:lnTo>
                    <a:pt x="322" y="360"/>
                  </a:lnTo>
                  <a:lnTo>
                    <a:pt x="320" y="356"/>
                  </a:lnTo>
                  <a:lnTo>
                    <a:pt x="315" y="352"/>
                  </a:lnTo>
                  <a:lnTo>
                    <a:pt x="309" y="350"/>
                  </a:lnTo>
                  <a:lnTo>
                    <a:pt x="294" y="347"/>
                  </a:lnTo>
                  <a:lnTo>
                    <a:pt x="279" y="344"/>
                  </a:lnTo>
                  <a:lnTo>
                    <a:pt x="263" y="341"/>
                  </a:lnTo>
                  <a:lnTo>
                    <a:pt x="247" y="338"/>
                  </a:lnTo>
                  <a:lnTo>
                    <a:pt x="232" y="336"/>
                  </a:lnTo>
                  <a:lnTo>
                    <a:pt x="216" y="334"/>
                  </a:lnTo>
                  <a:lnTo>
                    <a:pt x="200" y="332"/>
                  </a:lnTo>
                  <a:lnTo>
                    <a:pt x="185" y="328"/>
                  </a:lnTo>
                  <a:lnTo>
                    <a:pt x="170" y="326"/>
                  </a:lnTo>
                  <a:lnTo>
                    <a:pt x="154" y="322"/>
                  </a:lnTo>
                  <a:lnTo>
                    <a:pt x="139" y="318"/>
                  </a:lnTo>
                  <a:lnTo>
                    <a:pt x="124" y="314"/>
                  </a:lnTo>
                  <a:lnTo>
                    <a:pt x="110" y="309"/>
                  </a:lnTo>
                  <a:lnTo>
                    <a:pt x="94" y="303"/>
                  </a:lnTo>
                  <a:lnTo>
                    <a:pt x="80" y="297"/>
                  </a:lnTo>
                  <a:lnTo>
                    <a:pt x="66" y="289"/>
                  </a:lnTo>
                  <a:lnTo>
                    <a:pt x="55" y="281"/>
                  </a:lnTo>
                  <a:lnTo>
                    <a:pt x="45" y="271"/>
                  </a:lnTo>
                  <a:lnTo>
                    <a:pt x="38" y="259"/>
                  </a:lnTo>
                  <a:lnTo>
                    <a:pt x="35" y="245"/>
                  </a:lnTo>
                  <a:lnTo>
                    <a:pt x="34" y="232"/>
                  </a:lnTo>
                  <a:lnTo>
                    <a:pt x="35" y="216"/>
                  </a:lnTo>
                  <a:lnTo>
                    <a:pt x="38" y="200"/>
                  </a:lnTo>
                  <a:lnTo>
                    <a:pt x="43" y="187"/>
                  </a:lnTo>
                  <a:lnTo>
                    <a:pt x="51" y="170"/>
                  </a:lnTo>
                  <a:lnTo>
                    <a:pt x="60" y="152"/>
                  </a:lnTo>
                  <a:lnTo>
                    <a:pt x="71" y="137"/>
                  </a:lnTo>
                  <a:lnTo>
                    <a:pt x="83" y="124"/>
                  </a:lnTo>
                  <a:lnTo>
                    <a:pt x="94" y="110"/>
                  </a:lnTo>
                  <a:lnTo>
                    <a:pt x="107" y="96"/>
                  </a:lnTo>
                  <a:lnTo>
                    <a:pt x="123" y="82"/>
                  </a:lnTo>
                  <a:lnTo>
                    <a:pt x="138" y="69"/>
                  </a:lnTo>
                  <a:lnTo>
                    <a:pt x="153" y="57"/>
                  </a:lnTo>
                  <a:lnTo>
                    <a:pt x="173" y="47"/>
                  </a:lnTo>
                  <a:lnTo>
                    <a:pt x="195" y="38"/>
                  </a:lnTo>
                  <a:lnTo>
                    <a:pt x="218" y="28"/>
                  </a:lnTo>
                  <a:lnTo>
                    <a:pt x="238" y="20"/>
                  </a:lnTo>
                  <a:lnTo>
                    <a:pt x="254" y="13"/>
                  </a:lnTo>
                  <a:lnTo>
                    <a:pt x="264" y="7"/>
                  </a:lnTo>
                  <a:lnTo>
                    <a:pt x="268" y="2"/>
                  </a:lnTo>
                  <a:lnTo>
                    <a:pt x="256" y="0"/>
                  </a:lnTo>
                  <a:lnTo>
                    <a:pt x="240" y="1"/>
                  </a:lnTo>
                  <a:lnTo>
                    <a:pt x="221" y="4"/>
                  </a:lnTo>
                  <a:lnTo>
                    <a:pt x="201" y="10"/>
                  </a:lnTo>
                  <a:lnTo>
                    <a:pt x="180" y="18"/>
                  </a:lnTo>
                  <a:lnTo>
                    <a:pt x="160" y="27"/>
                  </a:lnTo>
                  <a:lnTo>
                    <a:pt x="141" y="38"/>
                  </a:lnTo>
                  <a:lnTo>
                    <a:pt x="125" y="49"/>
                  </a:lnTo>
                  <a:close/>
                </a:path>
              </a:pathLst>
            </a:custGeom>
            <a:solidFill>
              <a:srgbClr val="C9E8FF"/>
            </a:solidFill>
            <a:ln w="9525">
              <a:noFill/>
              <a:round/>
              <a:headEnd/>
              <a:tailEnd/>
            </a:ln>
          </p:spPr>
          <p:txBody>
            <a:bodyPr/>
            <a:lstStyle/>
            <a:p>
              <a:endParaRPr lang="en-US"/>
            </a:p>
          </p:txBody>
        </p:sp>
        <p:sp>
          <p:nvSpPr>
            <p:cNvPr id="3228" name="Freeform 995"/>
            <p:cNvSpPr>
              <a:spLocks/>
            </p:cNvSpPr>
            <p:nvPr/>
          </p:nvSpPr>
          <p:spPr bwMode="auto">
            <a:xfrm>
              <a:off x="4394" y="3133"/>
              <a:ext cx="47" cy="42"/>
            </a:xfrm>
            <a:custGeom>
              <a:avLst/>
              <a:gdLst>
                <a:gd name="T0" fmla="*/ 235 w 283"/>
                <a:gd name="T1" fmla="*/ 77 h 252"/>
                <a:gd name="T2" fmla="*/ 248 w 283"/>
                <a:gd name="T3" fmla="*/ 91 h 252"/>
                <a:gd name="T4" fmla="*/ 256 w 283"/>
                <a:gd name="T5" fmla="*/ 107 h 252"/>
                <a:gd name="T6" fmla="*/ 259 w 283"/>
                <a:gd name="T7" fmla="*/ 124 h 252"/>
                <a:gd name="T8" fmla="*/ 259 w 283"/>
                <a:gd name="T9" fmla="*/ 142 h 252"/>
                <a:gd name="T10" fmla="*/ 257 w 283"/>
                <a:gd name="T11" fmla="*/ 157 h 252"/>
                <a:gd name="T12" fmla="*/ 252 w 283"/>
                <a:gd name="T13" fmla="*/ 170 h 252"/>
                <a:gd name="T14" fmla="*/ 244 w 283"/>
                <a:gd name="T15" fmla="*/ 183 h 252"/>
                <a:gd name="T16" fmla="*/ 236 w 283"/>
                <a:gd name="T17" fmla="*/ 193 h 252"/>
                <a:gd name="T18" fmla="*/ 225 w 283"/>
                <a:gd name="T19" fmla="*/ 204 h 252"/>
                <a:gd name="T20" fmla="*/ 215 w 283"/>
                <a:gd name="T21" fmla="*/ 214 h 252"/>
                <a:gd name="T22" fmla="*/ 204 w 283"/>
                <a:gd name="T23" fmla="*/ 224 h 252"/>
                <a:gd name="T24" fmla="*/ 194 w 283"/>
                <a:gd name="T25" fmla="*/ 234 h 252"/>
                <a:gd name="T26" fmla="*/ 191 w 283"/>
                <a:gd name="T27" fmla="*/ 238 h 252"/>
                <a:gd name="T28" fmla="*/ 191 w 283"/>
                <a:gd name="T29" fmla="*/ 241 h 252"/>
                <a:gd name="T30" fmla="*/ 191 w 283"/>
                <a:gd name="T31" fmla="*/ 245 h 252"/>
                <a:gd name="T32" fmla="*/ 194 w 283"/>
                <a:gd name="T33" fmla="*/ 248 h 252"/>
                <a:gd name="T34" fmla="*/ 197 w 283"/>
                <a:gd name="T35" fmla="*/ 250 h 252"/>
                <a:gd name="T36" fmla="*/ 202 w 283"/>
                <a:gd name="T37" fmla="*/ 252 h 252"/>
                <a:gd name="T38" fmla="*/ 205 w 283"/>
                <a:gd name="T39" fmla="*/ 250 h 252"/>
                <a:gd name="T40" fmla="*/ 209 w 283"/>
                <a:gd name="T41" fmla="*/ 248 h 252"/>
                <a:gd name="T42" fmla="*/ 232 w 283"/>
                <a:gd name="T43" fmla="*/ 233 h 252"/>
                <a:gd name="T44" fmla="*/ 252 w 283"/>
                <a:gd name="T45" fmla="*/ 214 h 252"/>
                <a:gd name="T46" fmla="*/ 268 w 283"/>
                <a:gd name="T47" fmla="*/ 192 h 252"/>
                <a:gd name="T48" fmla="*/ 278 w 283"/>
                <a:gd name="T49" fmla="*/ 167 h 252"/>
                <a:gd name="T50" fmla="*/ 283 w 283"/>
                <a:gd name="T51" fmla="*/ 141 h 252"/>
                <a:gd name="T52" fmla="*/ 280 w 283"/>
                <a:gd name="T53" fmla="*/ 115 h 252"/>
                <a:gd name="T54" fmla="*/ 271 w 283"/>
                <a:gd name="T55" fmla="*/ 91 h 252"/>
                <a:gd name="T56" fmla="*/ 252 w 283"/>
                <a:gd name="T57" fmla="*/ 69 h 252"/>
                <a:gd name="T58" fmla="*/ 238 w 283"/>
                <a:gd name="T59" fmla="*/ 57 h 252"/>
                <a:gd name="T60" fmla="*/ 222 w 283"/>
                <a:gd name="T61" fmla="*/ 48 h 252"/>
                <a:gd name="T62" fmla="*/ 204 w 283"/>
                <a:gd name="T63" fmla="*/ 39 h 252"/>
                <a:gd name="T64" fmla="*/ 184 w 283"/>
                <a:gd name="T65" fmla="*/ 31 h 252"/>
                <a:gd name="T66" fmla="*/ 164 w 283"/>
                <a:gd name="T67" fmla="*/ 23 h 252"/>
                <a:gd name="T68" fmla="*/ 144 w 283"/>
                <a:gd name="T69" fmla="*/ 17 h 252"/>
                <a:gd name="T70" fmla="*/ 123 w 283"/>
                <a:gd name="T71" fmla="*/ 13 h 252"/>
                <a:gd name="T72" fmla="*/ 103 w 283"/>
                <a:gd name="T73" fmla="*/ 8 h 252"/>
                <a:gd name="T74" fmla="*/ 83 w 283"/>
                <a:gd name="T75" fmla="*/ 5 h 252"/>
                <a:gd name="T76" fmla="*/ 66 w 283"/>
                <a:gd name="T77" fmla="*/ 2 h 252"/>
                <a:gd name="T78" fmla="*/ 48 w 283"/>
                <a:gd name="T79" fmla="*/ 0 h 252"/>
                <a:gd name="T80" fmla="*/ 34 w 283"/>
                <a:gd name="T81" fmla="*/ 0 h 252"/>
                <a:gd name="T82" fmla="*/ 21 w 283"/>
                <a:gd name="T83" fmla="*/ 0 h 252"/>
                <a:gd name="T84" fmla="*/ 11 w 283"/>
                <a:gd name="T85" fmla="*/ 0 h 252"/>
                <a:gd name="T86" fmla="*/ 4 w 283"/>
                <a:gd name="T87" fmla="*/ 2 h 252"/>
                <a:gd name="T88" fmla="*/ 0 w 283"/>
                <a:gd name="T89" fmla="*/ 5 h 252"/>
                <a:gd name="T90" fmla="*/ 12 w 283"/>
                <a:gd name="T91" fmla="*/ 7 h 252"/>
                <a:gd name="T92" fmla="*/ 24 w 283"/>
                <a:gd name="T93" fmla="*/ 8 h 252"/>
                <a:gd name="T94" fmla="*/ 38 w 283"/>
                <a:gd name="T95" fmla="*/ 10 h 252"/>
                <a:gd name="T96" fmla="*/ 52 w 283"/>
                <a:gd name="T97" fmla="*/ 13 h 252"/>
                <a:gd name="T98" fmla="*/ 66 w 283"/>
                <a:gd name="T99" fmla="*/ 16 h 252"/>
                <a:gd name="T100" fmla="*/ 82 w 283"/>
                <a:gd name="T101" fmla="*/ 18 h 252"/>
                <a:gd name="T102" fmla="*/ 98 w 283"/>
                <a:gd name="T103" fmla="*/ 22 h 252"/>
                <a:gd name="T104" fmla="*/ 114 w 283"/>
                <a:gd name="T105" fmla="*/ 25 h 252"/>
                <a:gd name="T106" fmla="*/ 129 w 283"/>
                <a:gd name="T107" fmla="*/ 30 h 252"/>
                <a:gd name="T108" fmla="*/ 146 w 283"/>
                <a:gd name="T109" fmla="*/ 34 h 252"/>
                <a:gd name="T110" fmla="*/ 162 w 283"/>
                <a:gd name="T111" fmla="*/ 39 h 252"/>
                <a:gd name="T112" fmla="*/ 177 w 283"/>
                <a:gd name="T113" fmla="*/ 45 h 252"/>
                <a:gd name="T114" fmla="*/ 193 w 283"/>
                <a:gd name="T115" fmla="*/ 52 h 252"/>
                <a:gd name="T116" fmla="*/ 208 w 283"/>
                <a:gd name="T117" fmla="*/ 60 h 252"/>
                <a:gd name="T118" fmla="*/ 222 w 283"/>
                <a:gd name="T119" fmla="*/ 68 h 252"/>
                <a:gd name="T120" fmla="*/ 235 w 283"/>
                <a:gd name="T121" fmla="*/ 77 h 252"/>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283"/>
                <a:gd name="T184" fmla="*/ 0 h 252"/>
                <a:gd name="T185" fmla="*/ 283 w 283"/>
                <a:gd name="T186" fmla="*/ 252 h 252"/>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283" h="252">
                  <a:moveTo>
                    <a:pt x="235" y="77"/>
                  </a:moveTo>
                  <a:lnTo>
                    <a:pt x="248" y="91"/>
                  </a:lnTo>
                  <a:lnTo>
                    <a:pt x="256" y="107"/>
                  </a:lnTo>
                  <a:lnTo>
                    <a:pt x="259" y="124"/>
                  </a:lnTo>
                  <a:lnTo>
                    <a:pt x="259" y="142"/>
                  </a:lnTo>
                  <a:lnTo>
                    <a:pt x="257" y="157"/>
                  </a:lnTo>
                  <a:lnTo>
                    <a:pt x="252" y="170"/>
                  </a:lnTo>
                  <a:lnTo>
                    <a:pt x="244" y="183"/>
                  </a:lnTo>
                  <a:lnTo>
                    <a:pt x="236" y="193"/>
                  </a:lnTo>
                  <a:lnTo>
                    <a:pt x="225" y="204"/>
                  </a:lnTo>
                  <a:lnTo>
                    <a:pt x="215" y="214"/>
                  </a:lnTo>
                  <a:lnTo>
                    <a:pt x="204" y="224"/>
                  </a:lnTo>
                  <a:lnTo>
                    <a:pt x="194" y="234"/>
                  </a:lnTo>
                  <a:lnTo>
                    <a:pt x="191" y="238"/>
                  </a:lnTo>
                  <a:lnTo>
                    <a:pt x="191" y="241"/>
                  </a:lnTo>
                  <a:lnTo>
                    <a:pt x="191" y="245"/>
                  </a:lnTo>
                  <a:lnTo>
                    <a:pt x="194" y="248"/>
                  </a:lnTo>
                  <a:lnTo>
                    <a:pt x="197" y="250"/>
                  </a:lnTo>
                  <a:lnTo>
                    <a:pt x="202" y="252"/>
                  </a:lnTo>
                  <a:lnTo>
                    <a:pt x="205" y="250"/>
                  </a:lnTo>
                  <a:lnTo>
                    <a:pt x="209" y="248"/>
                  </a:lnTo>
                  <a:lnTo>
                    <a:pt x="232" y="233"/>
                  </a:lnTo>
                  <a:lnTo>
                    <a:pt x="252" y="214"/>
                  </a:lnTo>
                  <a:lnTo>
                    <a:pt x="268" y="192"/>
                  </a:lnTo>
                  <a:lnTo>
                    <a:pt x="278" y="167"/>
                  </a:lnTo>
                  <a:lnTo>
                    <a:pt x="283" y="141"/>
                  </a:lnTo>
                  <a:lnTo>
                    <a:pt x="280" y="115"/>
                  </a:lnTo>
                  <a:lnTo>
                    <a:pt x="271" y="91"/>
                  </a:lnTo>
                  <a:lnTo>
                    <a:pt x="252" y="69"/>
                  </a:lnTo>
                  <a:lnTo>
                    <a:pt x="238" y="57"/>
                  </a:lnTo>
                  <a:lnTo>
                    <a:pt x="222" y="48"/>
                  </a:lnTo>
                  <a:lnTo>
                    <a:pt x="204" y="39"/>
                  </a:lnTo>
                  <a:lnTo>
                    <a:pt x="184" y="31"/>
                  </a:lnTo>
                  <a:lnTo>
                    <a:pt x="164" y="23"/>
                  </a:lnTo>
                  <a:lnTo>
                    <a:pt x="144" y="17"/>
                  </a:lnTo>
                  <a:lnTo>
                    <a:pt x="123" y="13"/>
                  </a:lnTo>
                  <a:lnTo>
                    <a:pt x="103" y="8"/>
                  </a:lnTo>
                  <a:lnTo>
                    <a:pt x="83" y="5"/>
                  </a:lnTo>
                  <a:lnTo>
                    <a:pt x="66" y="2"/>
                  </a:lnTo>
                  <a:lnTo>
                    <a:pt x="48" y="0"/>
                  </a:lnTo>
                  <a:lnTo>
                    <a:pt x="34" y="0"/>
                  </a:lnTo>
                  <a:lnTo>
                    <a:pt x="21" y="0"/>
                  </a:lnTo>
                  <a:lnTo>
                    <a:pt x="11" y="0"/>
                  </a:lnTo>
                  <a:lnTo>
                    <a:pt x="4" y="2"/>
                  </a:lnTo>
                  <a:lnTo>
                    <a:pt x="0" y="5"/>
                  </a:lnTo>
                  <a:lnTo>
                    <a:pt x="12" y="7"/>
                  </a:lnTo>
                  <a:lnTo>
                    <a:pt x="24" y="8"/>
                  </a:lnTo>
                  <a:lnTo>
                    <a:pt x="38" y="10"/>
                  </a:lnTo>
                  <a:lnTo>
                    <a:pt x="52" y="13"/>
                  </a:lnTo>
                  <a:lnTo>
                    <a:pt x="66" y="16"/>
                  </a:lnTo>
                  <a:lnTo>
                    <a:pt x="82" y="18"/>
                  </a:lnTo>
                  <a:lnTo>
                    <a:pt x="98" y="22"/>
                  </a:lnTo>
                  <a:lnTo>
                    <a:pt x="114" y="25"/>
                  </a:lnTo>
                  <a:lnTo>
                    <a:pt x="129" y="30"/>
                  </a:lnTo>
                  <a:lnTo>
                    <a:pt x="146" y="34"/>
                  </a:lnTo>
                  <a:lnTo>
                    <a:pt x="162" y="39"/>
                  </a:lnTo>
                  <a:lnTo>
                    <a:pt x="177" y="45"/>
                  </a:lnTo>
                  <a:lnTo>
                    <a:pt x="193" y="52"/>
                  </a:lnTo>
                  <a:lnTo>
                    <a:pt x="208" y="60"/>
                  </a:lnTo>
                  <a:lnTo>
                    <a:pt x="222" y="68"/>
                  </a:lnTo>
                  <a:lnTo>
                    <a:pt x="235" y="77"/>
                  </a:lnTo>
                  <a:close/>
                </a:path>
              </a:pathLst>
            </a:custGeom>
            <a:solidFill>
              <a:srgbClr val="C9E8FF"/>
            </a:solidFill>
            <a:ln w="9525">
              <a:noFill/>
              <a:round/>
              <a:headEnd/>
              <a:tailEnd/>
            </a:ln>
          </p:spPr>
          <p:txBody>
            <a:bodyPr/>
            <a:lstStyle/>
            <a:p>
              <a:endParaRPr lang="en-US"/>
            </a:p>
          </p:txBody>
        </p:sp>
        <p:sp>
          <p:nvSpPr>
            <p:cNvPr id="3229" name="Freeform 996"/>
            <p:cNvSpPr>
              <a:spLocks/>
            </p:cNvSpPr>
            <p:nvPr/>
          </p:nvSpPr>
          <p:spPr bwMode="auto">
            <a:xfrm>
              <a:off x="4298" y="3153"/>
              <a:ext cx="19" cy="39"/>
            </a:xfrm>
            <a:custGeom>
              <a:avLst/>
              <a:gdLst>
                <a:gd name="T0" fmla="*/ 0 w 114"/>
                <a:gd name="T1" fmla="*/ 130 h 238"/>
                <a:gd name="T2" fmla="*/ 0 w 114"/>
                <a:gd name="T3" fmla="*/ 149 h 238"/>
                <a:gd name="T4" fmla="*/ 4 w 114"/>
                <a:gd name="T5" fmla="*/ 168 h 238"/>
                <a:gd name="T6" fmla="*/ 12 w 114"/>
                <a:gd name="T7" fmla="*/ 185 h 238"/>
                <a:gd name="T8" fmla="*/ 24 w 114"/>
                <a:gd name="T9" fmla="*/ 200 h 238"/>
                <a:gd name="T10" fmla="*/ 38 w 114"/>
                <a:gd name="T11" fmla="*/ 213 h 238"/>
                <a:gd name="T12" fmla="*/ 55 w 114"/>
                <a:gd name="T13" fmla="*/ 224 h 238"/>
                <a:gd name="T14" fmla="*/ 73 w 114"/>
                <a:gd name="T15" fmla="*/ 232 h 238"/>
                <a:gd name="T16" fmla="*/ 92 w 114"/>
                <a:gd name="T17" fmla="*/ 237 h 238"/>
                <a:gd name="T18" fmla="*/ 98 w 114"/>
                <a:gd name="T19" fmla="*/ 238 h 238"/>
                <a:gd name="T20" fmla="*/ 104 w 114"/>
                <a:gd name="T21" fmla="*/ 235 h 238"/>
                <a:gd name="T22" fmla="*/ 109 w 114"/>
                <a:gd name="T23" fmla="*/ 232 h 238"/>
                <a:gd name="T24" fmla="*/ 111 w 114"/>
                <a:gd name="T25" fmla="*/ 227 h 238"/>
                <a:gd name="T26" fmla="*/ 111 w 114"/>
                <a:gd name="T27" fmla="*/ 222 h 238"/>
                <a:gd name="T28" fmla="*/ 110 w 114"/>
                <a:gd name="T29" fmla="*/ 216 h 238"/>
                <a:gd name="T30" fmla="*/ 106 w 114"/>
                <a:gd name="T31" fmla="*/ 211 h 238"/>
                <a:gd name="T32" fmla="*/ 100 w 114"/>
                <a:gd name="T33" fmla="*/ 209 h 238"/>
                <a:gd name="T34" fmla="*/ 82 w 114"/>
                <a:gd name="T35" fmla="*/ 202 h 238"/>
                <a:gd name="T36" fmla="*/ 64 w 114"/>
                <a:gd name="T37" fmla="*/ 193 h 238"/>
                <a:gd name="T38" fmla="*/ 50 w 114"/>
                <a:gd name="T39" fmla="*/ 180 h 238"/>
                <a:gd name="T40" fmla="*/ 39 w 114"/>
                <a:gd name="T41" fmla="*/ 167 h 238"/>
                <a:gd name="T42" fmla="*/ 32 w 114"/>
                <a:gd name="T43" fmla="*/ 149 h 238"/>
                <a:gd name="T44" fmla="*/ 29 w 114"/>
                <a:gd name="T45" fmla="*/ 131 h 238"/>
                <a:gd name="T46" fmla="*/ 29 w 114"/>
                <a:gd name="T47" fmla="*/ 111 h 238"/>
                <a:gd name="T48" fmla="*/ 35 w 114"/>
                <a:gd name="T49" fmla="*/ 91 h 238"/>
                <a:gd name="T50" fmla="*/ 42 w 114"/>
                <a:gd name="T51" fmla="*/ 76 h 238"/>
                <a:gd name="T52" fmla="*/ 51 w 114"/>
                <a:gd name="T53" fmla="*/ 62 h 238"/>
                <a:gd name="T54" fmla="*/ 62 w 114"/>
                <a:gd name="T55" fmla="*/ 49 h 238"/>
                <a:gd name="T56" fmla="*/ 73 w 114"/>
                <a:gd name="T57" fmla="*/ 38 h 238"/>
                <a:gd name="T58" fmla="*/ 84 w 114"/>
                <a:gd name="T59" fmla="*/ 28 h 238"/>
                <a:gd name="T60" fmla="*/ 96 w 114"/>
                <a:gd name="T61" fmla="*/ 18 h 238"/>
                <a:gd name="T62" fmla="*/ 106 w 114"/>
                <a:gd name="T63" fmla="*/ 9 h 238"/>
                <a:gd name="T64" fmla="*/ 114 w 114"/>
                <a:gd name="T65" fmla="*/ 1 h 238"/>
                <a:gd name="T66" fmla="*/ 106 w 114"/>
                <a:gd name="T67" fmla="*/ 0 h 238"/>
                <a:gd name="T68" fmla="*/ 93 w 114"/>
                <a:gd name="T69" fmla="*/ 6 h 238"/>
                <a:gd name="T70" fmla="*/ 76 w 114"/>
                <a:gd name="T71" fmla="*/ 18 h 238"/>
                <a:gd name="T72" fmla="*/ 56 w 114"/>
                <a:gd name="T73" fmla="*/ 36 h 238"/>
                <a:gd name="T74" fmla="*/ 37 w 114"/>
                <a:gd name="T75" fmla="*/ 57 h 238"/>
                <a:gd name="T76" fmla="*/ 20 w 114"/>
                <a:gd name="T77" fmla="*/ 80 h 238"/>
                <a:gd name="T78" fmla="*/ 7 w 114"/>
                <a:gd name="T79" fmla="*/ 106 h 238"/>
                <a:gd name="T80" fmla="*/ 0 w 114"/>
                <a:gd name="T81" fmla="*/ 130 h 238"/>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14"/>
                <a:gd name="T124" fmla="*/ 0 h 238"/>
                <a:gd name="T125" fmla="*/ 114 w 114"/>
                <a:gd name="T126" fmla="*/ 238 h 238"/>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14" h="238">
                  <a:moveTo>
                    <a:pt x="0" y="130"/>
                  </a:moveTo>
                  <a:lnTo>
                    <a:pt x="0" y="149"/>
                  </a:lnTo>
                  <a:lnTo>
                    <a:pt x="4" y="168"/>
                  </a:lnTo>
                  <a:lnTo>
                    <a:pt x="12" y="185"/>
                  </a:lnTo>
                  <a:lnTo>
                    <a:pt x="24" y="200"/>
                  </a:lnTo>
                  <a:lnTo>
                    <a:pt x="38" y="213"/>
                  </a:lnTo>
                  <a:lnTo>
                    <a:pt x="55" y="224"/>
                  </a:lnTo>
                  <a:lnTo>
                    <a:pt x="73" y="232"/>
                  </a:lnTo>
                  <a:lnTo>
                    <a:pt x="92" y="237"/>
                  </a:lnTo>
                  <a:lnTo>
                    <a:pt x="98" y="238"/>
                  </a:lnTo>
                  <a:lnTo>
                    <a:pt x="104" y="235"/>
                  </a:lnTo>
                  <a:lnTo>
                    <a:pt x="109" y="232"/>
                  </a:lnTo>
                  <a:lnTo>
                    <a:pt x="111" y="227"/>
                  </a:lnTo>
                  <a:lnTo>
                    <a:pt x="111" y="222"/>
                  </a:lnTo>
                  <a:lnTo>
                    <a:pt x="110" y="216"/>
                  </a:lnTo>
                  <a:lnTo>
                    <a:pt x="106" y="211"/>
                  </a:lnTo>
                  <a:lnTo>
                    <a:pt x="100" y="209"/>
                  </a:lnTo>
                  <a:lnTo>
                    <a:pt x="82" y="202"/>
                  </a:lnTo>
                  <a:lnTo>
                    <a:pt x="64" y="193"/>
                  </a:lnTo>
                  <a:lnTo>
                    <a:pt x="50" y="180"/>
                  </a:lnTo>
                  <a:lnTo>
                    <a:pt x="39" y="167"/>
                  </a:lnTo>
                  <a:lnTo>
                    <a:pt x="32" y="149"/>
                  </a:lnTo>
                  <a:lnTo>
                    <a:pt x="29" y="131"/>
                  </a:lnTo>
                  <a:lnTo>
                    <a:pt x="29" y="111"/>
                  </a:lnTo>
                  <a:lnTo>
                    <a:pt x="35" y="91"/>
                  </a:lnTo>
                  <a:lnTo>
                    <a:pt x="42" y="76"/>
                  </a:lnTo>
                  <a:lnTo>
                    <a:pt x="51" y="62"/>
                  </a:lnTo>
                  <a:lnTo>
                    <a:pt x="62" y="49"/>
                  </a:lnTo>
                  <a:lnTo>
                    <a:pt x="73" y="38"/>
                  </a:lnTo>
                  <a:lnTo>
                    <a:pt x="84" y="28"/>
                  </a:lnTo>
                  <a:lnTo>
                    <a:pt x="96" y="18"/>
                  </a:lnTo>
                  <a:lnTo>
                    <a:pt x="106" y="9"/>
                  </a:lnTo>
                  <a:lnTo>
                    <a:pt x="114" y="1"/>
                  </a:lnTo>
                  <a:lnTo>
                    <a:pt x="106" y="0"/>
                  </a:lnTo>
                  <a:lnTo>
                    <a:pt x="93" y="6"/>
                  </a:lnTo>
                  <a:lnTo>
                    <a:pt x="76" y="18"/>
                  </a:lnTo>
                  <a:lnTo>
                    <a:pt x="56" y="36"/>
                  </a:lnTo>
                  <a:lnTo>
                    <a:pt x="37" y="57"/>
                  </a:lnTo>
                  <a:lnTo>
                    <a:pt x="20" y="80"/>
                  </a:lnTo>
                  <a:lnTo>
                    <a:pt x="7" y="106"/>
                  </a:lnTo>
                  <a:lnTo>
                    <a:pt x="0" y="130"/>
                  </a:lnTo>
                  <a:close/>
                </a:path>
              </a:pathLst>
            </a:custGeom>
            <a:solidFill>
              <a:srgbClr val="C9E8FF"/>
            </a:solidFill>
            <a:ln w="9525">
              <a:noFill/>
              <a:round/>
              <a:headEnd/>
              <a:tailEnd/>
            </a:ln>
          </p:spPr>
          <p:txBody>
            <a:bodyPr/>
            <a:lstStyle/>
            <a:p>
              <a:endParaRPr lang="en-US"/>
            </a:p>
          </p:txBody>
        </p:sp>
        <p:sp>
          <p:nvSpPr>
            <p:cNvPr id="3230" name="Freeform 997"/>
            <p:cNvSpPr>
              <a:spLocks/>
            </p:cNvSpPr>
            <p:nvPr/>
          </p:nvSpPr>
          <p:spPr bwMode="auto">
            <a:xfrm>
              <a:off x="4432" y="3130"/>
              <a:ext cx="41" cy="52"/>
            </a:xfrm>
            <a:custGeom>
              <a:avLst/>
              <a:gdLst>
                <a:gd name="T0" fmla="*/ 207 w 246"/>
                <a:gd name="T1" fmla="*/ 124 h 310"/>
                <a:gd name="T2" fmla="*/ 219 w 246"/>
                <a:gd name="T3" fmla="*/ 143 h 310"/>
                <a:gd name="T4" fmla="*/ 225 w 246"/>
                <a:gd name="T5" fmla="*/ 164 h 310"/>
                <a:gd name="T6" fmla="*/ 221 w 246"/>
                <a:gd name="T7" fmla="*/ 187 h 310"/>
                <a:gd name="T8" fmla="*/ 208 w 246"/>
                <a:gd name="T9" fmla="*/ 209 h 310"/>
                <a:gd name="T10" fmla="*/ 188 w 246"/>
                <a:gd name="T11" fmla="*/ 228 h 310"/>
                <a:gd name="T12" fmla="*/ 166 w 246"/>
                <a:gd name="T13" fmla="*/ 246 h 310"/>
                <a:gd name="T14" fmla="*/ 143 w 246"/>
                <a:gd name="T15" fmla="*/ 264 h 310"/>
                <a:gd name="T16" fmla="*/ 129 w 246"/>
                <a:gd name="T17" fmla="*/ 278 h 310"/>
                <a:gd name="T18" fmla="*/ 124 w 246"/>
                <a:gd name="T19" fmla="*/ 287 h 310"/>
                <a:gd name="T20" fmla="*/ 120 w 246"/>
                <a:gd name="T21" fmla="*/ 296 h 310"/>
                <a:gd name="T22" fmla="*/ 121 w 246"/>
                <a:gd name="T23" fmla="*/ 305 h 310"/>
                <a:gd name="T24" fmla="*/ 130 w 246"/>
                <a:gd name="T25" fmla="*/ 310 h 310"/>
                <a:gd name="T26" fmla="*/ 139 w 246"/>
                <a:gd name="T27" fmla="*/ 309 h 310"/>
                <a:gd name="T28" fmla="*/ 154 w 246"/>
                <a:gd name="T29" fmla="*/ 293 h 310"/>
                <a:gd name="T30" fmla="*/ 180 w 246"/>
                <a:gd name="T31" fmla="*/ 269 h 310"/>
                <a:gd name="T32" fmla="*/ 207 w 246"/>
                <a:gd name="T33" fmla="*/ 246 h 310"/>
                <a:gd name="T34" fmla="*/ 231 w 246"/>
                <a:gd name="T35" fmla="*/ 219 h 310"/>
                <a:gd name="T36" fmla="*/ 245 w 246"/>
                <a:gd name="T37" fmla="*/ 187 h 310"/>
                <a:gd name="T38" fmla="*/ 242 w 246"/>
                <a:gd name="T39" fmla="*/ 153 h 310"/>
                <a:gd name="T40" fmla="*/ 227 w 246"/>
                <a:gd name="T41" fmla="*/ 120 h 310"/>
                <a:gd name="T42" fmla="*/ 201 w 246"/>
                <a:gd name="T43" fmla="*/ 94 h 310"/>
                <a:gd name="T44" fmla="*/ 177 w 246"/>
                <a:gd name="T45" fmla="*/ 74 h 310"/>
                <a:gd name="T46" fmla="*/ 152 w 246"/>
                <a:gd name="T47" fmla="*/ 60 h 310"/>
                <a:gd name="T48" fmla="*/ 126 w 246"/>
                <a:gd name="T49" fmla="*/ 43 h 310"/>
                <a:gd name="T50" fmla="*/ 98 w 246"/>
                <a:gd name="T51" fmla="*/ 28 h 310"/>
                <a:gd name="T52" fmla="*/ 72 w 246"/>
                <a:gd name="T53" fmla="*/ 16 h 310"/>
                <a:gd name="T54" fmla="*/ 46 w 246"/>
                <a:gd name="T55" fmla="*/ 7 h 310"/>
                <a:gd name="T56" fmla="*/ 24 w 246"/>
                <a:gd name="T57" fmla="*/ 1 h 310"/>
                <a:gd name="T58" fmla="*/ 7 w 246"/>
                <a:gd name="T59" fmla="*/ 1 h 310"/>
                <a:gd name="T60" fmla="*/ 8 w 246"/>
                <a:gd name="T61" fmla="*/ 6 h 310"/>
                <a:gd name="T62" fmla="*/ 28 w 246"/>
                <a:gd name="T63" fmla="*/ 14 h 310"/>
                <a:gd name="T64" fmla="*/ 51 w 246"/>
                <a:gd name="T65" fmla="*/ 24 h 310"/>
                <a:gd name="T66" fmla="*/ 78 w 246"/>
                <a:gd name="T67" fmla="*/ 37 h 310"/>
                <a:gd name="T68" fmla="*/ 106 w 246"/>
                <a:gd name="T69" fmla="*/ 51 h 310"/>
                <a:gd name="T70" fmla="*/ 134 w 246"/>
                <a:gd name="T71" fmla="*/ 69 h 310"/>
                <a:gd name="T72" fmla="*/ 163 w 246"/>
                <a:gd name="T73" fmla="*/ 87 h 310"/>
                <a:gd name="T74" fmla="*/ 187 w 246"/>
                <a:gd name="T75" fmla="*/ 105 h 31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46"/>
                <a:gd name="T115" fmla="*/ 0 h 310"/>
                <a:gd name="T116" fmla="*/ 246 w 246"/>
                <a:gd name="T117" fmla="*/ 310 h 310"/>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46" h="310">
                  <a:moveTo>
                    <a:pt x="199" y="116"/>
                  </a:moveTo>
                  <a:lnTo>
                    <a:pt x="207" y="124"/>
                  </a:lnTo>
                  <a:lnTo>
                    <a:pt x="214" y="133"/>
                  </a:lnTo>
                  <a:lnTo>
                    <a:pt x="219" y="143"/>
                  </a:lnTo>
                  <a:lnTo>
                    <a:pt x="223" y="154"/>
                  </a:lnTo>
                  <a:lnTo>
                    <a:pt x="225" y="164"/>
                  </a:lnTo>
                  <a:lnTo>
                    <a:pt x="225" y="176"/>
                  </a:lnTo>
                  <a:lnTo>
                    <a:pt x="221" y="187"/>
                  </a:lnTo>
                  <a:lnTo>
                    <a:pt x="216" y="197"/>
                  </a:lnTo>
                  <a:lnTo>
                    <a:pt x="208" y="209"/>
                  </a:lnTo>
                  <a:lnTo>
                    <a:pt x="199" y="219"/>
                  </a:lnTo>
                  <a:lnTo>
                    <a:pt x="188" y="228"/>
                  </a:lnTo>
                  <a:lnTo>
                    <a:pt x="177" y="238"/>
                  </a:lnTo>
                  <a:lnTo>
                    <a:pt x="166" y="246"/>
                  </a:lnTo>
                  <a:lnTo>
                    <a:pt x="154" y="255"/>
                  </a:lnTo>
                  <a:lnTo>
                    <a:pt x="143" y="264"/>
                  </a:lnTo>
                  <a:lnTo>
                    <a:pt x="132" y="274"/>
                  </a:lnTo>
                  <a:lnTo>
                    <a:pt x="129" y="278"/>
                  </a:lnTo>
                  <a:lnTo>
                    <a:pt x="126" y="282"/>
                  </a:lnTo>
                  <a:lnTo>
                    <a:pt x="124" y="287"/>
                  </a:lnTo>
                  <a:lnTo>
                    <a:pt x="121" y="292"/>
                  </a:lnTo>
                  <a:lnTo>
                    <a:pt x="120" y="296"/>
                  </a:lnTo>
                  <a:lnTo>
                    <a:pt x="120" y="301"/>
                  </a:lnTo>
                  <a:lnTo>
                    <a:pt x="121" y="305"/>
                  </a:lnTo>
                  <a:lnTo>
                    <a:pt x="125" y="309"/>
                  </a:lnTo>
                  <a:lnTo>
                    <a:pt x="130" y="310"/>
                  </a:lnTo>
                  <a:lnTo>
                    <a:pt x="134" y="310"/>
                  </a:lnTo>
                  <a:lnTo>
                    <a:pt x="139" y="309"/>
                  </a:lnTo>
                  <a:lnTo>
                    <a:pt x="143" y="305"/>
                  </a:lnTo>
                  <a:lnTo>
                    <a:pt x="154" y="293"/>
                  </a:lnTo>
                  <a:lnTo>
                    <a:pt x="167" y="280"/>
                  </a:lnTo>
                  <a:lnTo>
                    <a:pt x="180" y="269"/>
                  </a:lnTo>
                  <a:lnTo>
                    <a:pt x="194" y="257"/>
                  </a:lnTo>
                  <a:lnTo>
                    <a:pt x="207" y="246"/>
                  </a:lnTo>
                  <a:lnTo>
                    <a:pt x="219" y="233"/>
                  </a:lnTo>
                  <a:lnTo>
                    <a:pt x="231" y="219"/>
                  </a:lnTo>
                  <a:lnTo>
                    <a:pt x="239" y="204"/>
                  </a:lnTo>
                  <a:lnTo>
                    <a:pt x="245" y="187"/>
                  </a:lnTo>
                  <a:lnTo>
                    <a:pt x="246" y="170"/>
                  </a:lnTo>
                  <a:lnTo>
                    <a:pt x="242" y="153"/>
                  </a:lnTo>
                  <a:lnTo>
                    <a:pt x="236" y="136"/>
                  </a:lnTo>
                  <a:lnTo>
                    <a:pt x="227" y="120"/>
                  </a:lnTo>
                  <a:lnTo>
                    <a:pt x="215" y="107"/>
                  </a:lnTo>
                  <a:lnTo>
                    <a:pt x="201" y="94"/>
                  </a:lnTo>
                  <a:lnTo>
                    <a:pt x="187" y="82"/>
                  </a:lnTo>
                  <a:lnTo>
                    <a:pt x="177" y="74"/>
                  </a:lnTo>
                  <a:lnTo>
                    <a:pt x="165" y="68"/>
                  </a:lnTo>
                  <a:lnTo>
                    <a:pt x="152" y="60"/>
                  </a:lnTo>
                  <a:lnTo>
                    <a:pt x="139" y="51"/>
                  </a:lnTo>
                  <a:lnTo>
                    <a:pt x="126" y="43"/>
                  </a:lnTo>
                  <a:lnTo>
                    <a:pt x="112" y="35"/>
                  </a:lnTo>
                  <a:lnTo>
                    <a:pt x="98" y="28"/>
                  </a:lnTo>
                  <a:lnTo>
                    <a:pt x="85" y="22"/>
                  </a:lnTo>
                  <a:lnTo>
                    <a:pt x="72" y="16"/>
                  </a:lnTo>
                  <a:lnTo>
                    <a:pt x="59" y="10"/>
                  </a:lnTo>
                  <a:lnTo>
                    <a:pt x="46" y="7"/>
                  </a:lnTo>
                  <a:lnTo>
                    <a:pt x="35" y="3"/>
                  </a:lnTo>
                  <a:lnTo>
                    <a:pt x="24" y="1"/>
                  </a:lnTo>
                  <a:lnTo>
                    <a:pt x="15" y="0"/>
                  </a:lnTo>
                  <a:lnTo>
                    <a:pt x="7" y="1"/>
                  </a:lnTo>
                  <a:lnTo>
                    <a:pt x="0" y="3"/>
                  </a:lnTo>
                  <a:lnTo>
                    <a:pt x="8" y="6"/>
                  </a:lnTo>
                  <a:lnTo>
                    <a:pt x="17" y="9"/>
                  </a:lnTo>
                  <a:lnTo>
                    <a:pt x="28" y="14"/>
                  </a:lnTo>
                  <a:lnTo>
                    <a:pt x="38" y="18"/>
                  </a:lnTo>
                  <a:lnTo>
                    <a:pt x="51" y="24"/>
                  </a:lnTo>
                  <a:lnTo>
                    <a:pt x="64" y="30"/>
                  </a:lnTo>
                  <a:lnTo>
                    <a:pt x="78" y="37"/>
                  </a:lnTo>
                  <a:lnTo>
                    <a:pt x="92" y="43"/>
                  </a:lnTo>
                  <a:lnTo>
                    <a:pt x="106" y="51"/>
                  </a:lnTo>
                  <a:lnTo>
                    <a:pt x="120" y="60"/>
                  </a:lnTo>
                  <a:lnTo>
                    <a:pt x="134" y="69"/>
                  </a:lnTo>
                  <a:lnTo>
                    <a:pt x="148" y="78"/>
                  </a:lnTo>
                  <a:lnTo>
                    <a:pt x="163" y="87"/>
                  </a:lnTo>
                  <a:lnTo>
                    <a:pt x="175" y="96"/>
                  </a:lnTo>
                  <a:lnTo>
                    <a:pt x="187" y="105"/>
                  </a:lnTo>
                  <a:lnTo>
                    <a:pt x="199" y="116"/>
                  </a:lnTo>
                  <a:close/>
                </a:path>
              </a:pathLst>
            </a:custGeom>
            <a:solidFill>
              <a:srgbClr val="C9E8FF"/>
            </a:solidFill>
            <a:ln w="9525">
              <a:noFill/>
              <a:round/>
              <a:headEnd/>
              <a:tailEnd/>
            </a:ln>
          </p:spPr>
          <p:txBody>
            <a:bodyPr/>
            <a:lstStyle/>
            <a:p>
              <a:endParaRPr lang="en-US"/>
            </a:p>
          </p:txBody>
        </p:sp>
        <p:sp>
          <p:nvSpPr>
            <p:cNvPr id="3231" name="Freeform 998"/>
            <p:cNvSpPr>
              <a:spLocks/>
            </p:cNvSpPr>
            <p:nvPr/>
          </p:nvSpPr>
          <p:spPr bwMode="auto">
            <a:xfrm>
              <a:off x="4387" y="3191"/>
              <a:ext cx="14" cy="31"/>
            </a:xfrm>
            <a:custGeom>
              <a:avLst/>
              <a:gdLst>
                <a:gd name="T0" fmla="*/ 31 w 83"/>
                <a:gd name="T1" fmla="*/ 14 h 187"/>
                <a:gd name="T2" fmla="*/ 29 w 83"/>
                <a:gd name="T3" fmla="*/ 8 h 187"/>
                <a:gd name="T4" fmla="*/ 25 w 83"/>
                <a:gd name="T5" fmla="*/ 3 h 187"/>
                <a:gd name="T6" fmla="*/ 19 w 83"/>
                <a:gd name="T7" fmla="*/ 1 h 187"/>
                <a:gd name="T8" fmla="*/ 14 w 83"/>
                <a:gd name="T9" fmla="*/ 0 h 187"/>
                <a:gd name="T10" fmla="*/ 8 w 83"/>
                <a:gd name="T11" fmla="*/ 2 h 187"/>
                <a:gd name="T12" fmla="*/ 3 w 83"/>
                <a:gd name="T13" fmla="*/ 5 h 187"/>
                <a:gd name="T14" fmla="*/ 0 w 83"/>
                <a:gd name="T15" fmla="*/ 11 h 187"/>
                <a:gd name="T16" fmla="*/ 0 w 83"/>
                <a:gd name="T17" fmla="*/ 17 h 187"/>
                <a:gd name="T18" fmla="*/ 5 w 83"/>
                <a:gd name="T19" fmla="*/ 42 h 187"/>
                <a:gd name="T20" fmla="*/ 15 w 83"/>
                <a:gd name="T21" fmla="*/ 71 h 187"/>
                <a:gd name="T22" fmla="*/ 27 w 83"/>
                <a:gd name="T23" fmla="*/ 100 h 187"/>
                <a:gd name="T24" fmla="*/ 41 w 83"/>
                <a:gd name="T25" fmla="*/ 127 h 187"/>
                <a:gd name="T26" fmla="*/ 55 w 83"/>
                <a:gd name="T27" fmla="*/ 151 h 187"/>
                <a:gd name="T28" fmla="*/ 68 w 83"/>
                <a:gd name="T29" fmla="*/ 171 h 187"/>
                <a:gd name="T30" fmla="*/ 77 w 83"/>
                <a:gd name="T31" fmla="*/ 184 h 187"/>
                <a:gd name="T32" fmla="*/ 83 w 83"/>
                <a:gd name="T33" fmla="*/ 187 h 187"/>
                <a:gd name="T34" fmla="*/ 80 w 83"/>
                <a:gd name="T35" fmla="*/ 174 h 187"/>
                <a:gd name="T36" fmla="*/ 75 w 83"/>
                <a:gd name="T37" fmla="*/ 158 h 187"/>
                <a:gd name="T38" fmla="*/ 68 w 83"/>
                <a:gd name="T39" fmla="*/ 138 h 187"/>
                <a:gd name="T40" fmla="*/ 59 w 83"/>
                <a:gd name="T41" fmla="*/ 113 h 187"/>
                <a:gd name="T42" fmla="*/ 51 w 83"/>
                <a:gd name="T43" fmla="*/ 88 h 187"/>
                <a:gd name="T44" fmla="*/ 43 w 83"/>
                <a:gd name="T45" fmla="*/ 63 h 187"/>
                <a:gd name="T46" fmla="*/ 36 w 83"/>
                <a:gd name="T47" fmla="*/ 38 h 187"/>
                <a:gd name="T48" fmla="*/ 31 w 83"/>
                <a:gd name="T49" fmla="*/ 14 h 18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83"/>
                <a:gd name="T76" fmla="*/ 0 h 187"/>
                <a:gd name="T77" fmla="*/ 83 w 83"/>
                <a:gd name="T78" fmla="*/ 187 h 187"/>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83" h="187">
                  <a:moveTo>
                    <a:pt x="31" y="14"/>
                  </a:moveTo>
                  <a:lnTo>
                    <a:pt x="29" y="8"/>
                  </a:lnTo>
                  <a:lnTo>
                    <a:pt x="25" y="3"/>
                  </a:lnTo>
                  <a:lnTo>
                    <a:pt x="19" y="1"/>
                  </a:lnTo>
                  <a:lnTo>
                    <a:pt x="14" y="0"/>
                  </a:lnTo>
                  <a:lnTo>
                    <a:pt x="8" y="2"/>
                  </a:lnTo>
                  <a:lnTo>
                    <a:pt x="3" y="5"/>
                  </a:lnTo>
                  <a:lnTo>
                    <a:pt x="0" y="11"/>
                  </a:lnTo>
                  <a:lnTo>
                    <a:pt x="0" y="17"/>
                  </a:lnTo>
                  <a:lnTo>
                    <a:pt x="5" y="42"/>
                  </a:lnTo>
                  <a:lnTo>
                    <a:pt x="15" y="71"/>
                  </a:lnTo>
                  <a:lnTo>
                    <a:pt x="27" y="100"/>
                  </a:lnTo>
                  <a:lnTo>
                    <a:pt x="41" y="127"/>
                  </a:lnTo>
                  <a:lnTo>
                    <a:pt x="55" y="151"/>
                  </a:lnTo>
                  <a:lnTo>
                    <a:pt x="68" y="171"/>
                  </a:lnTo>
                  <a:lnTo>
                    <a:pt x="77" y="184"/>
                  </a:lnTo>
                  <a:lnTo>
                    <a:pt x="83" y="187"/>
                  </a:lnTo>
                  <a:lnTo>
                    <a:pt x="80" y="174"/>
                  </a:lnTo>
                  <a:lnTo>
                    <a:pt x="75" y="158"/>
                  </a:lnTo>
                  <a:lnTo>
                    <a:pt x="68" y="138"/>
                  </a:lnTo>
                  <a:lnTo>
                    <a:pt x="59" y="113"/>
                  </a:lnTo>
                  <a:lnTo>
                    <a:pt x="51" y="88"/>
                  </a:lnTo>
                  <a:lnTo>
                    <a:pt x="43" y="63"/>
                  </a:lnTo>
                  <a:lnTo>
                    <a:pt x="36" y="38"/>
                  </a:lnTo>
                  <a:lnTo>
                    <a:pt x="31" y="14"/>
                  </a:lnTo>
                  <a:close/>
                </a:path>
              </a:pathLst>
            </a:custGeom>
            <a:solidFill>
              <a:srgbClr val="000000"/>
            </a:solidFill>
            <a:ln w="9525">
              <a:noFill/>
              <a:round/>
              <a:headEnd/>
              <a:tailEnd/>
            </a:ln>
          </p:spPr>
          <p:txBody>
            <a:bodyPr/>
            <a:lstStyle/>
            <a:p>
              <a:endParaRPr lang="en-US"/>
            </a:p>
          </p:txBody>
        </p:sp>
        <p:sp>
          <p:nvSpPr>
            <p:cNvPr id="3232" name="Freeform 999"/>
            <p:cNvSpPr>
              <a:spLocks/>
            </p:cNvSpPr>
            <p:nvPr/>
          </p:nvSpPr>
          <p:spPr bwMode="auto">
            <a:xfrm>
              <a:off x="4381" y="3174"/>
              <a:ext cx="7" cy="16"/>
            </a:xfrm>
            <a:custGeom>
              <a:avLst/>
              <a:gdLst>
                <a:gd name="T0" fmla="*/ 22 w 44"/>
                <a:gd name="T1" fmla="*/ 10 h 94"/>
                <a:gd name="T2" fmla="*/ 21 w 44"/>
                <a:gd name="T3" fmla="*/ 6 h 94"/>
                <a:gd name="T4" fmla="*/ 18 w 44"/>
                <a:gd name="T5" fmla="*/ 2 h 94"/>
                <a:gd name="T6" fmla="*/ 14 w 44"/>
                <a:gd name="T7" fmla="*/ 0 h 94"/>
                <a:gd name="T8" fmla="*/ 10 w 44"/>
                <a:gd name="T9" fmla="*/ 0 h 94"/>
                <a:gd name="T10" fmla="*/ 6 w 44"/>
                <a:gd name="T11" fmla="*/ 1 h 94"/>
                <a:gd name="T12" fmla="*/ 3 w 44"/>
                <a:gd name="T13" fmla="*/ 3 h 94"/>
                <a:gd name="T14" fmla="*/ 0 w 44"/>
                <a:gd name="T15" fmla="*/ 7 h 94"/>
                <a:gd name="T16" fmla="*/ 0 w 44"/>
                <a:gd name="T17" fmla="*/ 11 h 94"/>
                <a:gd name="T18" fmla="*/ 0 w 44"/>
                <a:gd name="T19" fmla="*/ 24 h 94"/>
                <a:gd name="T20" fmla="*/ 4 w 44"/>
                <a:gd name="T21" fmla="*/ 38 h 94"/>
                <a:gd name="T22" fmla="*/ 8 w 44"/>
                <a:gd name="T23" fmla="*/ 52 h 94"/>
                <a:gd name="T24" fmla="*/ 14 w 44"/>
                <a:gd name="T25" fmla="*/ 65 h 94"/>
                <a:gd name="T26" fmla="*/ 21 w 44"/>
                <a:gd name="T27" fmla="*/ 78 h 94"/>
                <a:gd name="T28" fmla="*/ 28 w 44"/>
                <a:gd name="T29" fmla="*/ 87 h 94"/>
                <a:gd name="T30" fmla="*/ 37 w 44"/>
                <a:gd name="T31" fmla="*/ 93 h 94"/>
                <a:gd name="T32" fmla="*/ 42 w 44"/>
                <a:gd name="T33" fmla="*/ 94 h 94"/>
                <a:gd name="T34" fmla="*/ 44 w 44"/>
                <a:gd name="T35" fmla="*/ 76 h 94"/>
                <a:gd name="T36" fmla="*/ 38 w 44"/>
                <a:gd name="T37" fmla="*/ 54 h 94"/>
                <a:gd name="T38" fmla="*/ 31 w 44"/>
                <a:gd name="T39" fmla="*/ 32 h 94"/>
                <a:gd name="T40" fmla="*/ 22 w 44"/>
                <a:gd name="T41" fmla="*/ 10 h 9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44"/>
                <a:gd name="T64" fmla="*/ 0 h 94"/>
                <a:gd name="T65" fmla="*/ 44 w 44"/>
                <a:gd name="T66" fmla="*/ 94 h 94"/>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44" h="94">
                  <a:moveTo>
                    <a:pt x="22" y="10"/>
                  </a:moveTo>
                  <a:lnTo>
                    <a:pt x="21" y="6"/>
                  </a:lnTo>
                  <a:lnTo>
                    <a:pt x="18" y="2"/>
                  </a:lnTo>
                  <a:lnTo>
                    <a:pt x="14" y="0"/>
                  </a:lnTo>
                  <a:lnTo>
                    <a:pt x="10" y="0"/>
                  </a:lnTo>
                  <a:lnTo>
                    <a:pt x="6" y="1"/>
                  </a:lnTo>
                  <a:lnTo>
                    <a:pt x="3" y="3"/>
                  </a:lnTo>
                  <a:lnTo>
                    <a:pt x="0" y="7"/>
                  </a:lnTo>
                  <a:lnTo>
                    <a:pt x="0" y="11"/>
                  </a:lnTo>
                  <a:lnTo>
                    <a:pt x="0" y="24"/>
                  </a:lnTo>
                  <a:lnTo>
                    <a:pt x="4" y="38"/>
                  </a:lnTo>
                  <a:lnTo>
                    <a:pt x="8" y="52"/>
                  </a:lnTo>
                  <a:lnTo>
                    <a:pt x="14" y="65"/>
                  </a:lnTo>
                  <a:lnTo>
                    <a:pt x="21" y="78"/>
                  </a:lnTo>
                  <a:lnTo>
                    <a:pt x="28" y="87"/>
                  </a:lnTo>
                  <a:lnTo>
                    <a:pt x="37" y="93"/>
                  </a:lnTo>
                  <a:lnTo>
                    <a:pt x="42" y="94"/>
                  </a:lnTo>
                  <a:lnTo>
                    <a:pt x="44" y="76"/>
                  </a:lnTo>
                  <a:lnTo>
                    <a:pt x="38" y="54"/>
                  </a:lnTo>
                  <a:lnTo>
                    <a:pt x="31" y="32"/>
                  </a:lnTo>
                  <a:lnTo>
                    <a:pt x="22" y="10"/>
                  </a:lnTo>
                  <a:close/>
                </a:path>
              </a:pathLst>
            </a:custGeom>
            <a:solidFill>
              <a:srgbClr val="000000"/>
            </a:solidFill>
            <a:ln w="9525">
              <a:noFill/>
              <a:round/>
              <a:headEnd/>
              <a:tailEnd/>
            </a:ln>
          </p:spPr>
          <p:txBody>
            <a:bodyPr/>
            <a:lstStyle/>
            <a:p>
              <a:endParaRPr lang="en-US"/>
            </a:p>
          </p:txBody>
        </p:sp>
        <p:sp>
          <p:nvSpPr>
            <p:cNvPr id="3233" name="Freeform 1000"/>
            <p:cNvSpPr>
              <a:spLocks/>
            </p:cNvSpPr>
            <p:nvPr/>
          </p:nvSpPr>
          <p:spPr bwMode="auto">
            <a:xfrm>
              <a:off x="4375" y="3163"/>
              <a:ext cx="6" cy="9"/>
            </a:xfrm>
            <a:custGeom>
              <a:avLst/>
              <a:gdLst>
                <a:gd name="T0" fmla="*/ 20 w 38"/>
                <a:gd name="T1" fmla="*/ 7 h 54"/>
                <a:gd name="T2" fmla="*/ 20 w 38"/>
                <a:gd name="T3" fmla="*/ 8 h 54"/>
                <a:gd name="T4" fmla="*/ 20 w 38"/>
                <a:gd name="T5" fmla="*/ 8 h 54"/>
                <a:gd name="T6" fmla="*/ 20 w 38"/>
                <a:gd name="T7" fmla="*/ 8 h 54"/>
                <a:gd name="T8" fmla="*/ 20 w 38"/>
                <a:gd name="T9" fmla="*/ 8 h 54"/>
                <a:gd name="T10" fmla="*/ 19 w 38"/>
                <a:gd name="T11" fmla="*/ 4 h 54"/>
                <a:gd name="T12" fmla="*/ 15 w 38"/>
                <a:gd name="T13" fmla="*/ 1 h 54"/>
                <a:gd name="T14" fmla="*/ 12 w 38"/>
                <a:gd name="T15" fmla="*/ 0 h 54"/>
                <a:gd name="T16" fmla="*/ 7 w 38"/>
                <a:gd name="T17" fmla="*/ 0 h 54"/>
                <a:gd name="T18" fmla="*/ 4 w 38"/>
                <a:gd name="T19" fmla="*/ 1 h 54"/>
                <a:gd name="T20" fmla="*/ 1 w 38"/>
                <a:gd name="T21" fmla="*/ 4 h 54"/>
                <a:gd name="T22" fmla="*/ 0 w 38"/>
                <a:gd name="T23" fmla="*/ 8 h 54"/>
                <a:gd name="T24" fmla="*/ 0 w 38"/>
                <a:gd name="T25" fmla="*/ 11 h 54"/>
                <a:gd name="T26" fmla="*/ 1 w 38"/>
                <a:gd name="T27" fmla="*/ 17 h 54"/>
                <a:gd name="T28" fmla="*/ 4 w 38"/>
                <a:gd name="T29" fmla="*/ 24 h 54"/>
                <a:gd name="T30" fmla="*/ 8 w 38"/>
                <a:gd name="T31" fmla="*/ 32 h 54"/>
                <a:gd name="T32" fmla="*/ 14 w 38"/>
                <a:gd name="T33" fmla="*/ 39 h 54"/>
                <a:gd name="T34" fmla="*/ 20 w 38"/>
                <a:gd name="T35" fmla="*/ 46 h 54"/>
                <a:gd name="T36" fmla="*/ 27 w 38"/>
                <a:gd name="T37" fmla="*/ 50 h 54"/>
                <a:gd name="T38" fmla="*/ 33 w 38"/>
                <a:gd name="T39" fmla="*/ 54 h 54"/>
                <a:gd name="T40" fmla="*/ 38 w 38"/>
                <a:gd name="T41" fmla="*/ 54 h 54"/>
                <a:gd name="T42" fmla="*/ 36 w 38"/>
                <a:gd name="T43" fmla="*/ 42 h 54"/>
                <a:gd name="T44" fmla="*/ 32 w 38"/>
                <a:gd name="T45" fmla="*/ 29 h 54"/>
                <a:gd name="T46" fmla="*/ 25 w 38"/>
                <a:gd name="T47" fmla="*/ 16 h 54"/>
                <a:gd name="T48" fmla="*/ 20 w 38"/>
                <a:gd name="T49" fmla="*/ 7 h 54"/>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38"/>
                <a:gd name="T76" fmla="*/ 0 h 54"/>
                <a:gd name="T77" fmla="*/ 38 w 38"/>
                <a:gd name="T78" fmla="*/ 54 h 54"/>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38" h="54">
                  <a:moveTo>
                    <a:pt x="20" y="7"/>
                  </a:moveTo>
                  <a:lnTo>
                    <a:pt x="20" y="8"/>
                  </a:lnTo>
                  <a:lnTo>
                    <a:pt x="19" y="4"/>
                  </a:lnTo>
                  <a:lnTo>
                    <a:pt x="15" y="1"/>
                  </a:lnTo>
                  <a:lnTo>
                    <a:pt x="12" y="0"/>
                  </a:lnTo>
                  <a:lnTo>
                    <a:pt x="7" y="0"/>
                  </a:lnTo>
                  <a:lnTo>
                    <a:pt x="4" y="1"/>
                  </a:lnTo>
                  <a:lnTo>
                    <a:pt x="1" y="4"/>
                  </a:lnTo>
                  <a:lnTo>
                    <a:pt x="0" y="8"/>
                  </a:lnTo>
                  <a:lnTo>
                    <a:pt x="0" y="11"/>
                  </a:lnTo>
                  <a:lnTo>
                    <a:pt x="1" y="17"/>
                  </a:lnTo>
                  <a:lnTo>
                    <a:pt x="4" y="24"/>
                  </a:lnTo>
                  <a:lnTo>
                    <a:pt x="8" y="32"/>
                  </a:lnTo>
                  <a:lnTo>
                    <a:pt x="14" y="39"/>
                  </a:lnTo>
                  <a:lnTo>
                    <a:pt x="20" y="46"/>
                  </a:lnTo>
                  <a:lnTo>
                    <a:pt x="27" y="50"/>
                  </a:lnTo>
                  <a:lnTo>
                    <a:pt x="33" y="54"/>
                  </a:lnTo>
                  <a:lnTo>
                    <a:pt x="38" y="54"/>
                  </a:lnTo>
                  <a:lnTo>
                    <a:pt x="36" y="42"/>
                  </a:lnTo>
                  <a:lnTo>
                    <a:pt x="32" y="29"/>
                  </a:lnTo>
                  <a:lnTo>
                    <a:pt x="25" y="16"/>
                  </a:lnTo>
                  <a:lnTo>
                    <a:pt x="20" y="7"/>
                  </a:lnTo>
                  <a:close/>
                </a:path>
              </a:pathLst>
            </a:custGeom>
            <a:solidFill>
              <a:srgbClr val="000000"/>
            </a:solidFill>
            <a:ln w="9525">
              <a:noFill/>
              <a:round/>
              <a:headEnd/>
              <a:tailEnd/>
            </a:ln>
          </p:spPr>
          <p:txBody>
            <a:bodyPr/>
            <a:lstStyle/>
            <a:p>
              <a:endParaRPr lang="en-US"/>
            </a:p>
          </p:txBody>
        </p:sp>
        <p:sp>
          <p:nvSpPr>
            <p:cNvPr id="3234" name="Freeform 1001"/>
            <p:cNvSpPr>
              <a:spLocks/>
            </p:cNvSpPr>
            <p:nvPr/>
          </p:nvSpPr>
          <p:spPr bwMode="auto">
            <a:xfrm>
              <a:off x="4370" y="3155"/>
              <a:ext cx="8" cy="6"/>
            </a:xfrm>
            <a:custGeom>
              <a:avLst/>
              <a:gdLst>
                <a:gd name="T0" fmla="*/ 41 w 52"/>
                <a:gd name="T1" fmla="*/ 27 h 36"/>
                <a:gd name="T2" fmla="*/ 46 w 52"/>
                <a:gd name="T3" fmla="*/ 24 h 36"/>
                <a:gd name="T4" fmla="*/ 51 w 52"/>
                <a:gd name="T5" fmla="*/ 21 h 36"/>
                <a:gd name="T6" fmla="*/ 52 w 52"/>
                <a:gd name="T7" fmla="*/ 16 h 36"/>
                <a:gd name="T8" fmla="*/ 52 w 52"/>
                <a:gd name="T9" fmla="*/ 12 h 36"/>
                <a:gd name="T10" fmla="*/ 50 w 52"/>
                <a:gd name="T11" fmla="*/ 6 h 36"/>
                <a:gd name="T12" fmla="*/ 46 w 52"/>
                <a:gd name="T13" fmla="*/ 2 h 36"/>
                <a:gd name="T14" fmla="*/ 41 w 52"/>
                <a:gd name="T15" fmla="*/ 0 h 36"/>
                <a:gd name="T16" fmla="*/ 36 w 52"/>
                <a:gd name="T17" fmla="*/ 0 h 36"/>
                <a:gd name="T18" fmla="*/ 33 w 52"/>
                <a:gd name="T19" fmla="*/ 0 h 36"/>
                <a:gd name="T20" fmla="*/ 29 w 52"/>
                <a:gd name="T21" fmla="*/ 1 h 36"/>
                <a:gd name="T22" fmla="*/ 21 w 52"/>
                <a:gd name="T23" fmla="*/ 4 h 36"/>
                <a:gd name="T24" fmla="*/ 13 w 52"/>
                <a:gd name="T25" fmla="*/ 8 h 36"/>
                <a:gd name="T26" fmla="*/ 6 w 52"/>
                <a:gd name="T27" fmla="*/ 15 h 36"/>
                <a:gd name="T28" fmla="*/ 3 w 52"/>
                <a:gd name="T29" fmla="*/ 22 h 36"/>
                <a:gd name="T30" fmla="*/ 0 w 52"/>
                <a:gd name="T31" fmla="*/ 29 h 36"/>
                <a:gd name="T32" fmla="*/ 0 w 52"/>
                <a:gd name="T33" fmla="*/ 31 h 36"/>
                <a:gd name="T34" fmla="*/ 4 w 52"/>
                <a:gd name="T35" fmla="*/ 33 h 36"/>
                <a:gd name="T36" fmla="*/ 9 w 52"/>
                <a:gd name="T37" fmla="*/ 36 h 36"/>
                <a:gd name="T38" fmla="*/ 13 w 52"/>
                <a:gd name="T39" fmla="*/ 36 h 36"/>
                <a:gd name="T40" fmla="*/ 18 w 52"/>
                <a:gd name="T41" fmla="*/ 36 h 36"/>
                <a:gd name="T42" fmla="*/ 24 w 52"/>
                <a:gd name="T43" fmla="*/ 33 h 36"/>
                <a:gd name="T44" fmla="*/ 30 w 52"/>
                <a:gd name="T45" fmla="*/ 32 h 36"/>
                <a:gd name="T46" fmla="*/ 36 w 52"/>
                <a:gd name="T47" fmla="*/ 30 h 36"/>
                <a:gd name="T48" fmla="*/ 41 w 52"/>
                <a:gd name="T49" fmla="*/ 27 h 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52"/>
                <a:gd name="T76" fmla="*/ 0 h 36"/>
                <a:gd name="T77" fmla="*/ 52 w 52"/>
                <a:gd name="T78" fmla="*/ 36 h 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52" h="36">
                  <a:moveTo>
                    <a:pt x="41" y="27"/>
                  </a:moveTo>
                  <a:lnTo>
                    <a:pt x="46" y="24"/>
                  </a:lnTo>
                  <a:lnTo>
                    <a:pt x="51" y="21"/>
                  </a:lnTo>
                  <a:lnTo>
                    <a:pt x="52" y="16"/>
                  </a:lnTo>
                  <a:lnTo>
                    <a:pt x="52" y="12"/>
                  </a:lnTo>
                  <a:lnTo>
                    <a:pt x="50" y="6"/>
                  </a:lnTo>
                  <a:lnTo>
                    <a:pt x="46" y="2"/>
                  </a:lnTo>
                  <a:lnTo>
                    <a:pt x="41" y="0"/>
                  </a:lnTo>
                  <a:lnTo>
                    <a:pt x="36" y="0"/>
                  </a:lnTo>
                  <a:lnTo>
                    <a:pt x="33" y="0"/>
                  </a:lnTo>
                  <a:lnTo>
                    <a:pt x="29" y="1"/>
                  </a:lnTo>
                  <a:lnTo>
                    <a:pt x="21" y="4"/>
                  </a:lnTo>
                  <a:lnTo>
                    <a:pt x="13" y="8"/>
                  </a:lnTo>
                  <a:lnTo>
                    <a:pt x="6" y="15"/>
                  </a:lnTo>
                  <a:lnTo>
                    <a:pt x="3" y="22"/>
                  </a:lnTo>
                  <a:lnTo>
                    <a:pt x="0" y="29"/>
                  </a:lnTo>
                  <a:lnTo>
                    <a:pt x="0" y="31"/>
                  </a:lnTo>
                  <a:lnTo>
                    <a:pt x="4" y="33"/>
                  </a:lnTo>
                  <a:lnTo>
                    <a:pt x="9" y="36"/>
                  </a:lnTo>
                  <a:lnTo>
                    <a:pt x="13" y="36"/>
                  </a:lnTo>
                  <a:lnTo>
                    <a:pt x="18" y="36"/>
                  </a:lnTo>
                  <a:lnTo>
                    <a:pt x="24" y="33"/>
                  </a:lnTo>
                  <a:lnTo>
                    <a:pt x="30" y="32"/>
                  </a:lnTo>
                  <a:lnTo>
                    <a:pt x="36" y="30"/>
                  </a:lnTo>
                  <a:lnTo>
                    <a:pt x="41" y="27"/>
                  </a:lnTo>
                  <a:close/>
                </a:path>
              </a:pathLst>
            </a:custGeom>
            <a:solidFill>
              <a:srgbClr val="000000"/>
            </a:solidFill>
            <a:ln w="9525">
              <a:noFill/>
              <a:round/>
              <a:headEnd/>
              <a:tailEnd/>
            </a:ln>
          </p:spPr>
          <p:txBody>
            <a:bodyPr/>
            <a:lstStyle/>
            <a:p>
              <a:endParaRPr lang="en-US"/>
            </a:p>
          </p:txBody>
        </p:sp>
        <p:sp>
          <p:nvSpPr>
            <p:cNvPr id="3235" name="Freeform 1002"/>
            <p:cNvSpPr>
              <a:spLocks/>
            </p:cNvSpPr>
            <p:nvPr/>
          </p:nvSpPr>
          <p:spPr bwMode="auto">
            <a:xfrm>
              <a:off x="4330" y="3145"/>
              <a:ext cx="33" cy="39"/>
            </a:xfrm>
            <a:custGeom>
              <a:avLst/>
              <a:gdLst>
                <a:gd name="T0" fmla="*/ 73 w 198"/>
                <a:gd name="T1" fmla="*/ 36 h 236"/>
                <a:gd name="T2" fmla="*/ 58 w 198"/>
                <a:gd name="T3" fmla="*/ 46 h 236"/>
                <a:gd name="T4" fmla="*/ 46 w 198"/>
                <a:gd name="T5" fmla="*/ 58 h 236"/>
                <a:gd name="T6" fmla="*/ 33 w 198"/>
                <a:gd name="T7" fmla="*/ 72 h 236"/>
                <a:gd name="T8" fmla="*/ 22 w 198"/>
                <a:gd name="T9" fmla="*/ 85 h 236"/>
                <a:gd name="T10" fmla="*/ 14 w 198"/>
                <a:gd name="T11" fmla="*/ 100 h 236"/>
                <a:gd name="T12" fmla="*/ 7 w 198"/>
                <a:gd name="T13" fmla="*/ 115 h 236"/>
                <a:gd name="T14" fmla="*/ 2 w 198"/>
                <a:gd name="T15" fmla="*/ 130 h 236"/>
                <a:gd name="T16" fmla="*/ 0 w 198"/>
                <a:gd name="T17" fmla="*/ 146 h 236"/>
                <a:gd name="T18" fmla="*/ 2 w 198"/>
                <a:gd name="T19" fmla="*/ 170 h 236"/>
                <a:gd name="T20" fmla="*/ 12 w 198"/>
                <a:gd name="T21" fmla="*/ 190 h 236"/>
                <a:gd name="T22" fmla="*/ 26 w 198"/>
                <a:gd name="T23" fmla="*/ 207 h 236"/>
                <a:gd name="T24" fmla="*/ 43 w 198"/>
                <a:gd name="T25" fmla="*/ 220 h 236"/>
                <a:gd name="T26" fmla="*/ 64 w 198"/>
                <a:gd name="T27" fmla="*/ 229 h 236"/>
                <a:gd name="T28" fmla="*/ 88 w 198"/>
                <a:gd name="T29" fmla="*/ 235 h 236"/>
                <a:gd name="T30" fmla="*/ 110 w 198"/>
                <a:gd name="T31" fmla="*/ 236 h 236"/>
                <a:gd name="T32" fmla="*/ 132 w 198"/>
                <a:gd name="T33" fmla="*/ 232 h 236"/>
                <a:gd name="T34" fmla="*/ 137 w 198"/>
                <a:gd name="T35" fmla="*/ 232 h 236"/>
                <a:gd name="T36" fmla="*/ 142 w 198"/>
                <a:gd name="T37" fmla="*/ 230 h 236"/>
                <a:gd name="T38" fmla="*/ 145 w 198"/>
                <a:gd name="T39" fmla="*/ 226 h 236"/>
                <a:gd name="T40" fmla="*/ 146 w 198"/>
                <a:gd name="T41" fmla="*/ 221 h 236"/>
                <a:gd name="T42" fmla="*/ 145 w 198"/>
                <a:gd name="T43" fmla="*/ 219 h 236"/>
                <a:gd name="T44" fmla="*/ 142 w 198"/>
                <a:gd name="T45" fmla="*/ 219 h 236"/>
                <a:gd name="T46" fmla="*/ 137 w 198"/>
                <a:gd name="T47" fmla="*/ 217 h 236"/>
                <a:gd name="T48" fmla="*/ 131 w 198"/>
                <a:gd name="T49" fmla="*/ 217 h 236"/>
                <a:gd name="T50" fmla="*/ 124 w 198"/>
                <a:gd name="T51" fmla="*/ 217 h 236"/>
                <a:gd name="T52" fmla="*/ 118 w 198"/>
                <a:gd name="T53" fmla="*/ 217 h 236"/>
                <a:gd name="T54" fmla="*/ 112 w 198"/>
                <a:gd name="T55" fmla="*/ 217 h 236"/>
                <a:gd name="T56" fmla="*/ 109 w 198"/>
                <a:gd name="T57" fmla="*/ 217 h 236"/>
                <a:gd name="T58" fmla="*/ 97 w 198"/>
                <a:gd name="T59" fmla="*/ 216 h 236"/>
                <a:gd name="T60" fmla="*/ 87 w 198"/>
                <a:gd name="T61" fmla="*/ 215 h 236"/>
                <a:gd name="T62" fmla="*/ 75 w 198"/>
                <a:gd name="T63" fmla="*/ 214 h 236"/>
                <a:gd name="T64" fmla="*/ 63 w 198"/>
                <a:gd name="T65" fmla="*/ 211 h 236"/>
                <a:gd name="T66" fmla="*/ 51 w 198"/>
                <a:gd name="T67" fmla="*/ 207 h 236"/>
                <a:gd name="T68" fmla="*/ 40 w 198"/>
                <a:gd name="T69" fmla="*/ 199 h 236"/>
                <a:gd name="T70" fmla="*/ 29 w 198"/>
                <a:gd name="T71" fmla="*/ 189 h 236"/>
                <a:gd name="T72" fmla="*/ 17 w 198"/>
                <a:gd name="T73" fmla="*/ 174 h 236"/>
                <a:gd name="T74" fmla="*/ 15 w 198"/>
                <a:gd name="T75" fmla="*/ 157 h 236"/>
                <a:gd name="T76" fmla="*/ 16 w 198"/>
                <a:gd name="T77" fmla="*/ 141 h 236"/>
                <a:gd name="T78" fmla="*/ 21 w 198"/>
                <a:gd name="T79" fmla="*/ 124 h 236"/>
                <a:gd name="T80" fmla="*/ 28 w 198"/>
                <a:gd name="T81" fmla="*/ 109 h 236"/>
                <a:gd name="T82" fmla="*/ 39 w 198"/>
                <a:gd name="T83" fmla="*/ 96 h 236"/>
                <a:gd name="T84" fmla="*/ 50 w 198"/>
                <a:gd name="T85" fmla="*/ 82 h 236"/>
                <a:gd name="T86" fmla="*/ 63 w 198"/>
                <a:gd name="T87" fmla="*/ 70 h 236"/>
                <a:gd name="T88" fmla="*/ 78 w 198"/>
                <a:gd name="T89" fmla="*/ 59 h 236"/>
                <a:gd name="T90" fmla="*/ 94 w 198"/>
                <a:gd name="T91" fmla="*/ 49 h 236"/>
                <a:gd name="T92" fmla="*/ 110 w 198"/>
                <a:gd name="T93" fmla="*/ 39 h 236"/>
                <a:gd name="T94" fmla="*/ 126 w 198"/>
                <a:gd name="T95" fmla="*/ 31 h 236"/>
                <a:gd name="T96" fmla="*/ 142 w 198"/>
                <a:gd name="T97" fmla="*/ 24 h 236"/>
                <a:gd name="T98" fmla="*/ 158 w 198"/>
                <a:gd name="T99" fmla="*/ 19 h 236"/>
                <a:gd name="T100" fmla="*/ 172 w 198"/>
                <a:gd name="T101" fmla="*/ 13 h 236"/>
                <a:gd name="T102" fmla="*/ 186 w 198"/>
                <a:gd name="T103" fmla="*/ 10 h 236"/>
                <a:gd name="T104" fmla="*/ 198 w 198"/>
                <a:gd name="T105" fmla="*/ 7 h 236"/>
                <a:gd name="T106" fmla="*/ 190 w 198"/>
                <a:gd name="T107" fmla="*/ 3 h 236"/>
                <a:gd name="T108" fmla="*/ 177 w 198"/>
                <a:gd name="T109" fmla="*/ 0 h 236"/>
                <a:gd name="T110" fmla="*/ 162 w 198"/>
                <a:gd name="T111" fmla="*/ 3 h 236"/>
                <a:gd name="T112" fmla="*/ 144 w 198"/>
                <a:gd name="T113" fmla="*/ 6 h 236"/>
                <a:gd name="T114" fmla="*/ 124 w 198"/>
                <a:gd name="T115" fmla="*/ 12 h 236"/>
                <a:gd name="T116" fmla="*/ 105 w 198"/>
                <a:gd name="T117" fmla="*/ 19 h 236"/>
                <a:gd name="T118" fmla="*/ 88 w 198"/>
                <a:gd name="T119" fmla="*/ 28 h 236"/>
                <a:gd name="T120" fmla="*/ 73 w 198"/>
                <a:gd name="T121" fmla="*/ 36 h 2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198"/>
                <a:gd name="T184" fmla="*/ 0 h 236"/>
                <a:gd name="T185" fmla="*/ 198 w 198"/>
                <a:gd name="T186" fmla="*/ 236 h 2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198" h="236">
                  <a:moveTo>
                    <a:pt x="73" y="36"/>
                  </a:moveTo>
                  <a:lnTo>
                    <a:pt x="58" y="46"/>
                  </a:lnTo>
                  <a:lnTo>
                    <a:pt x="46" y="58"/>
                  </a:lnTo>
                  <a:lnTo>
                    <a:pt x="33" y="72"/>
                  </a:lnTo>
                  <a:lnTo>
                    <a:pt x="22" y="85"/>
                  </a:lnTo>
                  <a:lnTo>
                    <a:pt x="14" y="100"/>
                  </a:lnTo>
                  <a:lnTo>
                    <a:pt x="7" y="115"/>
                  </a:lnTo>
                  <a:lnTo>
                    <a:pt x="2" y="130"/>
                  </a:lnTo>
                  <a:lnTo>
                    <a:pt x="0" y="146"/>
                  </a:lnTo>
                  <a:lnTo>
                    <a:pt x="2" y="170"/>
                  </a:lnTo>
                  <a:lnTo>
                    <a:pt x="12" y="190"/>
                  </a:lnTo>
                  <a:lnTo>
                    <a:pt x="26" y="207"/>
                  </a:lnTo>
                  <a:lnTo>
                    <a:pt x="43" y="220"/>
                  </a:lnTo>
                  <a:lnTo>
                    <a:pt x="64" y="229"/>
                  </a:lnTo>
                  <a:lnTo>
                    <a:pt x="88" y="235"/>
                  </a:lnTo>
                  <a:lnTo>
                    <a:pt x="110" y="236"/>
                  </a:lnTo>
                  <a:lnTo>
                    <a:pt x="132" y="232"/>
                  </a:lnTo>
                  <a:lnTo>
                    <a:pt x="137" y="232"/>
                  </a:lnTo>
                  <a:lnTo>
                    <a:pt x="142" y="230"/>
                  </a:lnTo>
                  <a:lnTo>
                    <a:pt x="145" y="226"/>
                  </a:lnTo>
                  <a:lnTo>
                    <a:pt x="146" y="221"/>
                  </a:lnTo>
                  <a:lnTo>
                    <a:pt x="145" y="219"/>
                  </a:lnTo>
                  <a:lnTo>
                    <a:pt x="142" y="219"/>
                  </a:lnTo>
                  <a:lnTo>
                    <a:pt x="137" y="217"/>
                  </a:lnTo>
                  <a:lnTo>
                    <a:pt x="131" y="217"/>
                  </a:lnTo>
                  <a:lnTo>
                    <a:pt x="124" y="217"/>
                  </a:lnTo>
                  <a:lnTo>
                    <a:pt x="118" y="217"/>
                  </a:lnTo>
                  <a:lnTo>
                    <a:pt x="112" y="217"/>
                  </a:lnTo>
                  <a:lnTo>
                    <a:pt x="109" y="217"/>
                  </a:lnTo>
                  <a:lnTo>
                    <a:pt x="97" y="216"/>
                  </a:lnTo>
                  <a:lnTo>
                    <a:pt x="87" y="215"/>
                  </a:lnTo>
                  <a:lnTo>
                    <a:pt x="75" y="214"/>
                  </a:lnTo>
                  <a:lnTo>
                    <a:pt x="63" y="211"/>
                  </a:lnTo>
                  <a:lnTo>
                    <a:pt x="51" y="207"/>
                  </a:lnTo>
                  <a:lnTo>
                    <a:pt x="40" y="199"/>
                  </a:lnTo>
                  <a:lnTo>
                    <a:pt x="29" y="189"/>
                  </a:lnTo>
                  <a:lnTo>
                    <a:pt x="17" y="174"/>
                  </a:lnTo>
                  <a:lnTo>
                    <a:pt x="15" y="157"/>
                  </a:lnTo>
                  <a:lnTo>
                    <a:pt x="16" y="141"/>
                  </a:lnTo>
                  <a:lnTo>
                    <a:pt x="21" y="124"/>
                  </a:lnTo>
                  <a:lnTo>
                    <a:pt x="28" y="109"/>
                  </a:lnTo>
                  <a:lnTo>
                    <a:pt x="39" y="96"/>
                  </a:lnTo>
                  <a:lnTo>
                    <a:pt x="50" y="82"/>
                  </a:lnTo>
                  <a:lnTo>
                    <a:pt x="63" y="70"/>
                  </a:lnTo>
                  <a:lnTo>
                    <a:pt x="78" y="59"/>
                  </a:lnTo>
                  <a:lnTo>
                    <a:pt x="94" y="49"/>
                  </a:lnTo>
                  <a:lnTo>
                    <a:pt x="110" y="39"/>
                  </a:lnTo>
                  <a:lnTo>
                    <a:pt x="126" y="31"/>
                  </a:lnTo>
                  <a:lnTo>
                    <a:pt x="142" y="24"/>
                  </a:lnTo>
                  <a:lnTo>
                    <a:pt x="158" y="19"/>
                  </a:lnTo>
                  <a:lnTo>
                    <a:pt x="172" y="13"/>
                  </a:lnTo>
                  <a:lnTo>
                    <a:pt x="186" y="10"/>
                  </a:lnTo>
                  <a:lnTo>
                    <a:pt x="198" y="7"/>
                  </a:lnTo>
                  <a:lnTo>
                    <a:pt x="190" y="3"/>
                  </a:lnTo>
                  <a:lnTo>
                    <a:pt x="177" y="0"/>
                  </a:lnTo>
                  <a:lnTo>
                    <a:pt x="162" y="3"/>
                  </a:lnTo>
                  <a:lnTo>
                    <a:pt x="144" y="6"/>
                  </a:lnTo>
                  <a:lnTo>
                    <a:pt x="124" y="12"/>
                  </a:lnTo>
                  <a:lnTo>
                    <a:pt x="105" y="19"/>
                  </a:lnTo>
                  <a:lnTo>
                    <a:pt x="88" y="28"/>
                  </a:lnTo>
                  <a:lnTo>
                    <a:pt x="73" y="36"/>
                  </a:lnTo>
                  <a:close/>
                </a:path>
              </a:pathLst>
            </a:custGeom>
            <a:solidFill>
              <a:srgbClr val="000000"/>
            </a:solidFill>
            <a:ln w="9525">
              <a:solidFill>
                <a:schemeClr val="bg2"/>
              </a:solidFill>
              <a:round/>
              <a:headEnd/>
              <a:tailEnd/>
            </a:ln>
          </p:spPr>
          <p:txBody>
            <a:bodyPr/>
            <a:lstStyle/>
            <a:p>
              <a:endParaRPr lang="en-US"/>
            </a:p>
          </p:txBody>
        </p:sp>
        <p:sp>
          <p:nvSpPr>
            <p:cNvPr id="3236" name="Freeform 1003"/>
            <p:cNvSpPr>
              <a:spLocks/>
            </p:cNvSpPr>
            <p:nvPr/>
          </p:nvSpPr>
          <p:spPr bwMode="auto">
            <a:xfrm>
              <a:off x="4386" y="3145"/>
              <a:ext cx="22" cy="30"/>
            </a:xfrm>
            <a:custGeom>
              <a:avLst/>
              <a:gdLst>
                <a:gd name="T0" fmla="*/ 108 w 128"/>
                <a:gd name="T1" fmla="*/ 61 h 183"/>
                <a:gd name="T2" fmla="*/ 111 w 128"/>
                <a:gd name="T3" fmla="*/ 80 h 183"/>
                <a:gd name="T4" fmla="*/ 109 w 128"/>
                <a:gd name="T5" fmla="*/ 97 h 183"/>
                <a:gd name="T6" fmla="*/ 101 w 128"/>
                <a:gd name="T7" fmla="*/ 110 h 183"/>
                <a:gd name="T8" fmla="*/ 89 w 128"/>
                <a:gd name="T9" fmla="*/ 123 h 183"/>
                <a:gd name="T10" fmla="*/ 75 w 128"/>
                <a:gd name="T11" fmla="*/ 134 h 183"/>
                <a:gd name="T12" fmla="*/ 60 w 128"/>
                <a:gd name="T13" fmla="*/ 145 h 183"/>
                <a:gd name="T14" fmla="*/ 43 w 128"/>
                <a:gd name="T15" fmla="*/ 156 h 183"/>
                <a:gd name="T16" fmla="*/ 29 w 128"/>
                <a:gd name="T17" fmla="*/ 167 h 183"/>
                <a:gd name="T18" fmla="*/ 27 w 128"/>
                <a:gd name="T19" fmla="*/ 170 h 183"/>
                <a:gd name="T20" fmla="*/ 26 w 128"/>
                <a:gd name="T21" fmla="*/ 172 h 183"/>
                <a:gd name="T22" fmla="*/ 26 w 128"/>
                <a:gd name="T23" fmla="*/ 176 h 183"/>
                <a:gd name="T24" fmla="*/ 28 w 128"/>
                <a:gd name="T25" fmla="*/ 179 h 183"/>
                <a:gd name="T26" fmla="*/ 30 w 128"/>
                <a:gd name="T27" fmla="*/ 182 h 183"/>
                <a:gd name="T28" fmla="*/ 34 w 128"/>
                <a:gd name="T29" fmla="*/ 183 h 183"/>
                <a:gd name="T30" fmla="*/ 37 w 128"/>
                <a:gd name="T31" fmla="*/ 183 h 183"/>
                <a:gd name="T32" fmla="*/ 41 w 128"/>
                <a:gd name="T33" fmla="*/ 182 h 183"/>
                <a:gd name="T34" fmla="*/ 58 w 128"/>
                <a:gd name="T35" fmla="*/ 171 h 183"/>
                <a:gd name="T36" fmla="*/ 76 w 128"/>
                <a:gd name="T37" fmla="*/ 160 h 183"/>
                <a:gd name="T38" fmla="*/ 92 w 128"/>
                <a:gd name="T39" fmla="*/ 147 h 183"/>
                <a:gd name="T40" fmla="*/ 108 w 128"/>
                <a:gd name="T41" fmla="*/ 132 h 183"/>
                <a:gd name="T42" fmla="*/ 118 w 128"/>
                <a:gd name="T43" fmla="*/ 116 h 183"/>
                <a:gd name="T44" fmla="*/ 125 w 128"/>
                <a:gd name="T45" fmla="*/ 98 h 183"/>
                <a:gd name="T46" fmla="*/ 128 w 128"/>
                <a:gd name="T47" fmla="*/ 78 h 183"/>
                <a:gd name="T48" fmla="*/ 123 w 128"/>
                <a:gd name="T49" fmla="*/ 58 h 183"/>
                <a:gd name="T50" fmla="*/ 112 w 128"/>
                <a:gd name="T51" fmla="*/ 41 h 183"/>
                <a:gd name="T52" fmla="*/ 98 w 128"/>
                <a:gd name="T53" fmla="*/ 28 h 183"/>
                <a:gd name="T54" fmla="*/ 80 w 128"/>
                <a:gd name="T55" fmla="*/ 16 h 183"/>
                <a:gd name="T56" fmla="*/ 61 w 128"/>
                <a:gd name="T57" fmla="*/ 8 h 183"/>
                <a:gd name="T58" fmla="*/ 41 w 128"/>
                <a:gd name="T59" fmla="*/ 2 h 183"/>
                <a:gd name="T60" fmla="*/ 23 w 128"/>
                <a:gd name="T61" fmla="*/ 0 h 183"/>
                <a:gd name="T62" fmla="*/ 9 w 128"/>
                <a:gd name="T63" fmla="*/ 1 h 183"/>
                <a:gd name="T64" fmla="*/ 0 w 128"/>
                <a:gd name="T65" fmla="*/ 6 h 183"/>
                <a:gd name="T66" fmla="*/ 16 w 128"/>
                <a:gd name="T67" fmla="*/ 10 h 183"/>
                <a:gd name="T68" fmla="*/ 33 w 128"/>
                <a:gd name="T69" fmla="*/ 14 h 183"/>
                <a:gd name="T70" fmla="*/ 48 w 128"/>
                <a:gd name="T71" fmla="*/ 17 h 183"/>
                <a:gd name="T72" fmla="*/ 63 w 128"/>
                <a:gd name="T73" fmla="*/ 22 h 183"/>
                <a:gd name="T74" fmla="*/ 77 w 128"/>
                <a:gd name="T75" fmla="*/ 28 h 183"/>
                <a:gd name="T76" fmla="*/ 90 w 128"/>
                <a:gd name="T77" fmla="*/ 36 h 183"/>
                <a:gd name="T78" fmla="*/ 101 w 128"/>
                <a:gd name="T79" fmla="*/ 46 h 183"/>
                <a:gd name="T80" fmla="*/ 108 w 128"/>
                <a:gd name="T81" fmla="*/ 61 h 183"/>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28"/>
                <a:gd name="T124" fmla="*/ 0 h 183"/>
                <a:gd name="T125" fmla="*/ 128 w 128"/>
                <a:gd name="T126" fmla="*/ 183 h 183"/>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28" h="183">
                  <a:moveTo>
                    <a:pt x="108" y="61"/>
                  </a:moveTo>
                  <a:lnTo>
                    <a:pt x="111" y="80"/>
                  </a:lnTo>
                  <a:lnTo>
                    <a:pt x="109" y="97"/>
                  </a:lnTo>
                  <a:lnTo>
                    <a:pt x="101" y="110"/>
                  </a:lnTo>
                  <a:lnTo>
                    <a:pt x="89" y="123"/>
                  </a:lnTo>
                  <a:lnTo>
                    <a:pt x="75" y="134"/>
                  </a:lnTo>
                  <a:lnTo>
                    <a:pt x="60" y="145"/>
                  </a:lnTo>
                  <a:lnTo>
                    <a:pt x="43" y="156"/>
                  </a:lnTo>
                  <a:lnTo>
                    <a:pt x="29" y="167"/>
                  </a:lnTo>
                  <a:lnTo>
                    <a:pt x="27" y="170"/>
                  </a:lnTo>
                  <a:lnTo>
                    <a:pt x="26" y="172"/>
                  </a:lnTo>
                  <a:lnTo>
                    <a:pt x="26" y="176"/>
                  </a:lnTo>
                  <a:lnTo>
                    <a:pt x="28" y="179"/>
                  </a:lnTo>
                  <a:lnTo>
                    <a:pt x="30" y="182"/>
                  </a:lnTo>
                  <a:lnTo>
                    <a:pt x="34" y="183"/>
                  </a:lnTo>
                  <a:lnTo>
                    <a:pt x="37" y="183"/>
                  </a:lnTo>
                  <a:lnTo>
                    <a:pt x="41" y="182"/>
                  </a:lnTo>
                  <a:lnTo>
                    <a:pt x="58" y="171"/>
                  </a:lnTo>
                  <a:lnTo>
                    <a:pt x="76" y="160"/>
                  </a:lnTo>
                  <a:lnTo>
                    <a:pt x="92" y="147"/>
                  </a:lnTo>
                  <a:lnTo>
                    <a:pt x="108" y="132"/>
                  </a:lnTo>
                  <a:lnTo>
                    <a:pt x="118" y="116"/>
                  </a:lnTo>
                  <a:lnTo>
                    <a:pt x="125" y="98"/>
                  </a:lnTo>
                  <a:lnTo>
                    <a:pt x="128" y="78"/>
                  </a:lnTo>
                  <a:lnTo>
                    <a:pt x="123" y="58"/>
                  </a:lnTo>
                  <a:lnTo>
                    <a:pt x="112" y="41"/>
                  </a:lnTo>
                  <a:lnTo>
                    <a:pt x="98" y="28"/>
                  </a:lnTo>
                  <a:lnTo>
                    <a:pt x="80" y="16"/>
                  </a:lnTo>
                  <a:lnTo>
                    <a:pt x="61" y="8"/>
                  </a:lnTo>
                  <a:lnTo>
                    <a:pt x="41" y="2"/>
                  </a:lnTo>
                  <a:lnTo>
                    <a:pt x="23" y="0"/>
                  </a:lnTo>
                  <a:lnTo>
                    <a:pt x="9" y="1"/>
                  </a:lnTo>
                  <a:lnTo>
                    <a:pt x="0" y="6"/>
                  </a:lnTo>
                  <a:lnTo>
                    <a:pt x="16" y="10"/>
                  </a:lnTo>
                  <a:lnTo>
                    <a:pt x="33" y="14"/>
                  </a:lnTo>
                  <a:lnTo>
                    <a:pt x="48" y="17"/>
                  </a:lnTo>
                  <a:lnTo>
                    <a:pt x="63" y="22"/>
                  </a:lnTo>
                  <a:lnTo>
                    <a:pt x="77" y="28"/>
                  </a:lnTo>
                  <a:lnTo>
                    <a:pt x="90" y="36"/>
                  </a:lnTo>
                  <a:lnTo>
                    <a:pt x="101" y="46"/>
                  </a:lnTo>
                  <a:lnTo>
                    <a:pt x="108" y="61"/>
                  </a:lnTo>
                  <a:close/>
                </a:path>
              </a:pathLst>
            </a:custGeom>
            <a:solidFill>
              <a:srgbClr val="000000"/>
            </a:solidFill>
            <a:ln w="9525">
              <a:solidFill>
                <a:schemeClr val="bg2"/>
              </a:solidFill>
              <a:round/>
              <a:headEnd/>
              <a:tailEnd/>
            </a:ln>
          </p:spPr>
          <p:txBody>
            <a:bodyPr/>
            <a:lstStyle/>
            <a:p>
              <a:endParaRPr lang="en-US"/>
            </a:p>
          </p:txBody>
        </p:sp>
        <p:sp>
          <p:nvSpPr>
            <p:cNvPr id="3237" name="Freeform 1004"/>
            <p:cNvSpPr>
              <a:spLocks/>
            </p:cNvSpPr>
            <p:nvPr/>
          </p:nvSpPr>
          <p:spPr bwMode="auto">
            <a:xfrm>
              <a:off x="4309" y="3138"/>
              <a:ext cx="53" cy="63"/>
            </a:xfrm>
            <a:custGeom>
              <a:avLst/>
              <a:gdLst>
                <a:gd name="T0" fmla="*/ 101 w 323"/>
                <a:gd name="T1" fmla="*/ 70 h 379"/>
                <a:gd name="T2" fmla="*/ 54 w 323"/>
                <a:gd name="T3" fmla="*/ 115 h 379"/>
                <a:gd name="T4" fmla="*/ 18 w 323"/>
                <a:gd name="T5" fmla="*/ 167 h 379"/>
                <a:gd name="T6" fmla="*/ 0 w 323"/>
                <a:gd name="T7" fmla="*/ 227 h 379"/>
                <a:gd name="T8" fmla="*/ 4 w 323"/>
                <a:gd name="T9" fmla="*/ 267 h 379"/>
                <a:gd name="T10" fmla="*/ 11 w 323"/>
                <a:gd name="T11" fmla="*/ 283 h 379"/>
                <a:gd name="T12" fmla="*/ 21 w 323"/>
                <a:gd name="T13" fmla="*/ 298 h 379"/>
                <a:gd name="T14" fmla="*/ 34 w 323"/>
                <a:gd name="T15" fmla="*/ 311 h 379"/>
                <a:gd name="T16" fmla="*/ 57 w 323"/>
                <a:gd name="T17" fmla="*/ 325 h 379"/>
                <a:gd name="T18" fmla="*/ 87 w 323"/>
                <a:gd name="T19" fmla="*/ 340 h 379"/>
                <a:gd name="T20" fmla="*/ 120 w 323"/>
                <a:gd name="T21" fmla="*/ 351 h 379"/>
                <a:gd name="T22" fmla="*/ 153 w 323"/>
                <a:gd name="T23" fmla="*/ 360 h 379"/>
                <a:gd name="T24" fmla="*/ 187 w 323"/>
                <a:gd name="T25" fmla="*/ 367 h 379"/>
                <a:gd name="T26" fmla="*/ 221 w 323"/>
                <a:gd name="T27" fmla="*/ 372 h 379"/>
                <a:gd name="T28" fmla="*/ 256 w 323"/>
                <a:gd name="T29" fmla="*/ 375 h 379"/>
                <a:gd name="T30" fmla="*/ 290 w 323"/>
                <a:gd name="T31" fmla="*/ 378 h 379"/>
                <a:gd name="T32" fmla="*/ 312 w 323"/>
                <a:gd name="T33" fmla="*/ 379 h 379"/>
                <a:gd name="T34" fmla="*/ 320 w 323"/>
                <a:gd name="T35" fmla="*/ 372 h 379"/>
                <a:gd name="T36" fmla="*/ 323 w 323"/>
                <a:gd name="T37" fmla="*/ 360 h 379"/>
                <a:gd name="T38" fmla="*/ 316 w 323"/>
                <a:gd name="T39" fmla="*/ 352 h 379"/>
                <a:gd name="T40" fmla="*/ 295 w 323"/>
                <a:gd name="T41" fmla="*/ 351 h 379"/>
                <a:gd name="T42" fmla="*/ 263 w 323"/>
                <a:gd name="T43" fmla="*/ 350 h 379"/>
                <a:gd name="T44" fmla="*/ 231 w 323"/>
                <a:gd name="T45" fmla="*/ 348 h 379"/>
                <a:gd name="T46" fmla="*/ 200 w 323"/>
                <a:gd name="T47" fmla="*/ 343 h 379"/>
                <a:gd name="T48" fmla="*/ 168 w 323"/>
                <a:gd name="T49" fmla="*/ 337 h 379"/>
                <a:gd name="T50" fmla="*/ 136 w 323"/>
                <a:gd name="T51" fmla="*/ 329 h 379"/>
                <a:gd name="T52" fmla="*/ 106 w 323"/>
                <a:gd name="T53" fmla="*/ 320 h 379"/>
                <a:gd name="T54" fmla="*/ 76 w 323"/>
                <a:gd name="T55" fmla="*/ 306 h 379"/>
                <a:gd name="T56" fmla="*/ 51 w 323"/>
                <a:gd name="T57" fmla="*/ 291 h 379"/>
                <a:gd name="T58" fmla="*/ 35 w 323"/>
                <a:gd name="T59" fmla="*/ 269 h 379"/>
                <a:gd name="T60" fmla="*/ 31 w 323"/>
                <a:gd name="T61" fmla="*/ 239 h 379"/>
                <a:gd name="T62" fmla="*/ 38 w 323"/>
                <a:gd name="T63" fmla="*/ 197 h 379"/>
                <a:gd name="T64" fmla="*/ 51 w 323"/>
                <a:gd name="T65" fmla="*/ 165 h 379"/>
                <a:gd name="T66" fmla="*/ 68 w 323"/>
                <a:gd name="T67" fmla="*/ 136 h 379"/>
                <a:gd name="T68" fmla="*/ 89 w 323"/>
                <a:gd name="T69" fmla="*/ 111 h 379"/>
                <a:gd name="T70" fmla="*/ 114 w 323"/>
                <a:gd name="T71" fmla="*/ 88 h 379"/>
                <a:gd name="T72" fmla="*/ 144 w 323"/>
                <a:gd name="T73" fmla="*/ 64 h 379"/>
                <a:gd name="T74" fmla="*/ 181 w 323"/>
                <a:gd name="T75" fmla="*/ 41 h 379"/>
                <a:gd name="T76" fmla="*/ 219 w 323"/>
                <a:gd name="T77" fmla="*/ 22 h 379"/>
                <a:gd name="T78" fmla="*/ 253 w 323"/>
                <a:gd name="T79" fmla="*/ 7 h 379"/>
                <a:gd name="T80" fmla="*/ 255 w 323"/>
                <a:gd name="T81" fmla="*/ 0 h 379"/>
                <a:gd name="T82" fmla="*/ 221 w 323"/>
                <a:gd name="T83" fmla="*/ 5 h 379"/>
                <a:gd name="T84" fmla="*/ 181 w 323"/>
                <a:gd name="T85" fmla="*/ 19 h 379"/>
                <a:gd name="T86" fmla="*/ 142 w 323"/>
                <a:gd name="T87" fmla="*/ 39 h 379"/>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323"/>
                <a:gd name="T133" fmla="*/ 0 h 379"/>
                <a:gd name="T134" fmla="*/ 323 w 323"/>
                <a:gd name="T135" fmla="*/ 379 h 379"/>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323" h="379">
                  <a:moveTo>
                    <a:pt x="126" y="50"/>
                  </a:moveTo>
                  <a:lnTo>
                    <a:pt x="101" y="70"/>
                  </a:lnTo>
                  <a:lnTo>
                    <a:pt x="76" y="92"/>
                  </a:lnTo>
                  <a:lnTo>
                    <a:pt x="54" y="115"/>
                  </a:lnTo>
                  <a:lnTo>
                    <a:pt x="34" y="140"/>
                  </a:lnTo>
                  <a:lnTo>
                    <a:pt x="18" y="167"/>
                  </a:lnTo>
                  <a:lnTo>
                    <a:pt x="6" y="196"/>
                  </a:lnTo>
                  <a:lnTo>
                    <a:pt x="0" y="227"/>
                  </a:lnTo>
                  <a:lnTo>
                    <a:pt x="1" y="259"/>
                  </a:lnTo>
                  <a:lnTo>
                    <a:pt x="4" y="267"/>
                  </a:lnTo>
                  <a:lnTo>
                    <a:pt x="7" y="277"/>
                  </a:lnTo>
                  <a:lnTo>
                    <a:pt x="11" y="283"/>
                  </a:lnTo>
                  <a:lnTo>
                    <a:pt x="15" y="291"/>
                  </a:lnTo>
                  <a:lnTo>
                    <a:pt x="21" y="298"/>
                  </a:lnTo>
                  <a:lnTo>
                    <a:pt x="27" y="305"/>
                  </a:lnTo>
                  <a:lnTo>
                    <a:pt x="34" y="311"/>
                  </a:lnTo>
                  <a:lnTo>
                    <a:pt x="41" y="316"/>
                  </a:lnTo>
                  <a:lnTo>
                    <a:pt x="57" y="325"/>
                  </a:lnTo>
                  <a:lnTo>
                    <a:pt x="72" y="333"/>
                  </a:lnTo>
                  <a:lnTo>
                    <a:pt x="87" y="340"/>
                  </a:lnTo>
                  <a:lnTo>
                    <a:pt x="103" y="345"/>
                  </a:lnTo>
                  <a:lnTo>
                    <a:pt x="120" y="351"/>
                  </a:lnTo>
                  <a:lnTo>
                    <a:pt x="136" y="356"/>
                  </a:lnTo>
                  <a:lnTo>
                    <a:pt x="153" y="360"/>
                  </a:lnTo>
                  <a:lnTo>
                    <a:pt x="169" y="364"/>
                  </a:lnTo>
                  <a:lnTo>
                    <a:pt x="187" y="367"/>
                  </a:lnTo>
                  <a:lnTo>
                    <a:pt x="204" y="370"/>
                  </a:lnTo>
                  <a:lnTo>
                    <a:pt x="221" y="372"/>
                  </a:lnTo>
                  <a:lnTo>
                    <a:pt x="238" y="374"/>
                  </a:lnTo>
                  <a:lnTo>
                    <a:pt x="256" y="375"/>
                  </a:lnTo>
                  <a:lnTo>
                    <a:pt x="273" y="376"/>
                  </a:lnTo>
                  <a:lnTo>
                    <a:pt x="290" y="378"/>
                  </a:lnTo>
                  <a:lnTo>
                    <a:pt x="307" y="379"/>
                  </a:lnTo>
                  <a:lnTo>
                    <a:pt x="312" y="379"/>
                  </a:lnTo>
                  <a:lnTo>
                    <a:pt x="317" y="375"/>
                  </a:lnTo>
                  <a:lnTo>
                    <a:pt x="320" y="372"/>
                  </a:lnTo>
                  <a:lnTo>
                    <a:pt x="323" y="366"/>
                  </a:lnTo>
                  <a:lnTo>
                    <a:pt x="323" y="360"/>
                  </a:lnTo>
                  <a:lnTo>
                    <a:pt x="320" y="356"/>
                  </a:lnTo>
                  <a:lnTo>
                    <a:pt x="316" y="352"/>
                  </a:lnTo>
                  <a:lnTo>
                    <a:pt x="311" y="351"/>
                  </a:lnTo>
                  <a:lnTo>
                    <a:pt x="295" y="351"/>
                  </a:lnTo>
                  <a:lnTo>
                    <a:pt x="279" y="351"/>
                  </a:lnTo>
                  <a:lnTo>
                    <a:pt x="263" y="350"/>
                  </a:lnTo>
                  <a:lnTo>
                    <a:pt x="248" y="349"/>
                  </a:lnTo>
                  <a:lnTo>
                    <a:pt x="231" y="348"/>
                  </a:lnTo>
                  <a:lnTo>
                    <a:pt x="215" y="345"/>
                  </a:lnTo>
                  <a:lnTo>
                    <a:pt x="200" y="343"/>
                  </a:lnTo>
                  <a:lnTo>
                    <a:pt x="183" y="341"/>
                  </a:lnTo>
                  <a:lnTo>
                    <a:pt x="168" y="337"/>
                  </a:lnTo>
                  <a:lnTo>
                    <a:pt x="151" y="334"/>
                  </a:lnTo>
                  <a:lnTo>
                    <a:pt x="136" y="329"/>
                  </a:lnTo>
                  <a:lnTo>
                    <a:pt x="121" y="325"/>
                  </a:lnTo>
                  <a:lnTo>
                    <a:pt x="106" y="320"/>
                  </a:lnTo>
                  <a:lnTo>
                    <a:pt x="92" y="313"/>
                  </a:lnTo>
                  <a:lnTo>
                    <a:pt x="76" y="306"/>
                  </a:lnTo>
                  <a:lnTo>
                    <a:pt x="62" y="300"/>
                  </a:lnTo>
                  <a:lnTo>
                    <a:pt x="51" y="291"/>
                  </a:lnTo>
                  <a:lnTo>
                    <a:pt x="41" y="280"/>
                  </a:lnTo>
                  <a:lnTo>
                    <a:pt x="35" y="269"/>
                  </a:lnTo>
                  <a:lnTo>
                    <a:pt x="31" y="255"/>
                  </a:lnTo>
                  <a:lnTo>
                    <a:pt x="31" y="239"/>
                  </a:lnTo>
                  <a:lnTo>
                    <a:pt x="33" y="218"/>
                  </a:lnTo>
                  <a:lnTo>
                    <a:pt x="38" y="197"/>
                  </a:lnTo>
                  <a:lnTo>
                    <a:pt x="42" y="182"/>
                  </a:lnTo>
                  <a:lnTo>
                    <a:pt x="51" y="165"/>
                  </a:lnTo>
                  <a:lnTo>
                    <a:pt x="60" y="150"/>
                  </a:lnTo>
                  <a:lnTo>
                    <a:pt x="68" y="136"/>
                  </a:lnTo>
                  <a:lnTo>
                    <a:pt x="79" y="124"/>
                  </a:lnTo>
                  <a:lnTo>
                    <a:pt x="89" y="111"/>
                  </a:lnTo>
                  <a:lnTo>
                    <a:pt x="101" y="100"/>
                  </a:lnTo>
                  <a:lnTo>
                    <a:pt x="114" y="88"/>
                  </a:lnTo>
                  <a:lnTo>
                    <a:pt x="129" y="76"/>
                  </a:lnTo>
                  <a:lnTo>
                    <a:pt x="144" y="64"/>
                  </a:lnTo>
                  <a:lnTo>
                    <a:pt x="162" y="53"/>
                  </a:lnTo>
                  <a:lnTo>
                    <a:pt x="181" y="41"/>
                  </a:lnTo>
                  <a:lnTo>
                    <a:pt x="201" y="31"/>
                  </a:lnTo>
                  <a:lnTo>
                    <a:pt x="219" y="22"/>
                  </a:lnTo>
                  <a:lnTo>
                    <a:pt x="237" y="14"/>
                  </a:lnTo>
                  <a:lnTo>
                    <a:pt x="253" y="7"/>
                  </a:lnTo>
                  <a:lnTo>
                    <a:pt x="268" y="1"/>
                  </a:lnTo>
                  <a:lnTo>
                    <a:pt x="255" y="0"/>
                  </a:lnTo>
                  <a:lnTo>
                    <a:pt x="238" y="1"/>
                  </a:lnTo>
                  <a:lnTo>
                    <a:pt x="221" y="5"/>
                  </a:lnTo>
                  <a:lnTo>
                    <a:pt x="201" y="11"/>
                  </a:lnTo>
                  <a:lnTo>
                    <a:pt x="181" y="19"/>
                  </a:lnTo>
                  <a:lnTo>
                    <a:pt x="161" y="28"/>
                  </a:lnTo>
                  <a:lnTo>
                    <a:pt x="142" y="39"/>
                  </a:lnTo>
                  <a:lnTo>
                    <a:pt x="126" y="50"/>
                  </a:lnTo>
                  <a:close/>
                </a:path>
              </a:pathLst>
            </a:custGeom>
            <a:solidFill>
              <a:srgbClr val="000000"/>
            </a:solidFill>
            <a:ln w="9525">
              <a:solidFill>
                <a:schemeClr val="bg2"/>
              </a:solidFill>
              <a:round/>
              <a:headEnd/>
              <a:tailEnd/>
            </a:ln>
          </p:spPr>
          <p:txBody>
            <a:bodyPr/>
            <a:lstStyle/>
            <a:p>
              <a:endParaRPr lang="en-US"/>
            </a:p>
          </p:txBody>
        </p:sp>
        <p:sp>
          <p:nvSpPr>
            <p:cNvPr id="3238" name="Freeform 1005"/>
            <p:cNvSpPr>
              <a:spLocks/>
            </p:cNvSpPr>
            <p:nvPr/>
          </p:nvSpPr>
          <p:spPr bwMode="auto">
            <a:xfrm>
              <a:off x="4384" y="3136"/>
              <a:ext cx="47" cy="42"/>
            </a:xfrm>
            <a:custGeom>
              <a:avLst/>
              <a:gdLst>
                <a:gd name="T0" fmla="*/ 235 w 282"/>
                <a:gd name="T1" fmla="*/ 78 h 253"/>
                <a:gd name="T2" fmla="*/ 248 w 282"/>
                <a:gd name="T3" fmla="*/ 92 h 253"/>
                <a:gd name="T4" fmla="*/ 255 w 282"/>
                <a:gd name="T5" fmla="*/ 108 h 253"/>
                <a:gd name="T6" fmla="*/ 259 w 282"/>
                <a:gd name="T7" fmla="*/ 125 h 253"/>
                <a:gd name="T8" fmla="*/ 259 w 282"/>
                <a:gd name="T9" fmla="*/ 144 h 253"/>
                <a:gd name="T10" fmla="*/ 257 w 282"/>
                <a:gd name="T11" fmla="*/ 159 h 253"/>
                <a:gd name="T12" fmla="*/ 252 w 282"/>
                <a:gd name="T13" fmla="*/ 171 h 253"/>
                <a:gd name="T14" fmla="*/ 244 w 282"/>
                <a:gd name="T15" fmla="*/ 184 h 253"/>
                <a:gd name="T16" fmla="*/ 236 w 282"/>
                <a:gd name="T17" fmla="*/ 194 h 253"/>
                <a:gd name="T18" fmla="*/ 225 w 282"/>
                <a:gd name="T19" fmla="*/ 206 h 253"/>
                <a:gd name="T20" fmla="*/ 215 w 282"/>
                <a:gd name="T21" fmla="*/ 215 h 253"/>
                <a:gd name="T22" fmla="*/ 204 w 282"/>
                <a:gd name="T23" fmla="*/ 225 h 253"/>
                <a:gd name="T24" fmla="*/ 194 w 282"/>
                <a:gd name="T25" fmla="*/ 236 h 253"/>
                <a:gd name="T26" fmla="*/ 191 w 282"/>
                <a:gd name="T27" fmla="*/ 239 h 253"/>
                <a:gd name="T28" fmla="*/ 190 w 282"/>
                <a:gd name="T29" fmla="*/ 242 h 253"/>
                <a:gd name="T30" fmla="*/ 191 w 282"/>
                <a:gd name="T31" fmla="*/ 246 h 253"/>
                <a:gd name="T32" fmla="*/ 194 w 282"/>
                <a:gd name="T33" fmla="*/ 249 h 253"/>
                <a:gd name="T34" fmla="*/ 197 w 282"/>
                <a:gd name="T35" fmla="*/ 252 h 253"/>
                <a:gd name="T36" fmla="*/ 201 w 282"/>
                <a:gd name="T37" fmla="*/ 253 h 253"/>
                <a:gd name="T38" fmla="*/ 205 w 282"/>
                <a:gd name="T39" fmla="*/ 252 h 253"/>
                <a:gd name="T40" fmla="*/ 209 w 282"/>
                <a:gd name="T41" fmla="*/ 249 h 253"/>
                <a:gd name="T42" fmla="*/ 232 w 282"/>
                <a:gd name="T43" fmla="*/ 234 h 253"/>
                <a:gd name="T44" fmla="*/ 251 w 282"/>
                <a:gd name="T45" fmla="*/ 215 h 253"/>
                <a:gd name="T46" fmla="*/ 267 w 282"/>
                <a:gd name="T47" fmla="*/ 192 h 253"/>
                <a:gd name="T48" fmla="*/ 278 w 282"/>
                <a:gd name="T49" fmla="*/ 168 h 253"/>
                <a:gd name="T50" fmla="*/ 282 w 282"/>
                <a:gd name="T51" fmla="*/ 141 h 253"/>
                <a:gd name="T52" fmla="*/ 279 w 282"/>
                <a:gd name="T53" fmla="*/ 116 h 253"/>
                <a:gd name="T54" fmla="*/ 270 w 282"/>
                <a:gd name="T55" fmla="*/ 92 h 253"/>
                <a:gd name="T56" fmla="*/ 251 w 282"/>
                <a:gd name="T57" fmla="*/ 70 h 253"/>
                <a:gd name="T58" fmla="*/ 237 w 282"/>
                <a:gd name="T59" fmla="*/ 59 h 253"/>
                <a:gd name="T60" fmla="*/ 221 w 282"/>
                <a:gd name="T61" fmla="*/ 48 h 253"/>
                <a:gd name="T62" fmla="*/ 202 w 282"/>
                <a:gd name="T63" fmla="*/ 39 h 253"/>
                <a:gd name="T64" fmla="*/ 183 w 282"/>
                <a:gd name="T65" fmla="*/ 31 h 253"/>
                <a:gd name="T66" fmla="*/ 163 w 282"/>
                <a:gd name="T67" fmla="*/ 24 h 253"/>
                <a:gd name="T68" fmla="*/ 142 w 282"/>
                <a:gd name="T69" fmla="*/ 18 h 253"/>
                <a:gd name="T70" fmla="*/ 122 w 282"/>
                <a:gd name="T71" fmla="*/ 13 h 253"/>
                <a:gd name="T72" fmla="*/ 101 w 282"/>
                <a:gd name="T73" fmla="*/ 8 h 253"/>
                <a:gd name="T74" fmla="*/ 82 w 282"/>
                <a:gd name="T75" fmla="*/ 5 h 253"/>
                <a:gd name="T76" fmla="*/ 63 w 282"/>
                <a:gd name="T77" fmla="*/ 2 h 253"/>
                <a:gd name="T78" fmla="*/ 47 w 282"/>
                <a:gd name="T79" fmla="*/ 0 h 253"/>
                <a:gd name="T80" fmla="*/ 32 w 282"/>
                <a:gd name="T81" fmla="*/ 0 h 253"/>
                <a:gd name="T82" fmla="*/ 19 w 282"/>
                <a:gd name="T83" fmla="*/ 0 h 253"/>
                <a:gd name="T84" fmla="*/ 10 w 282"/>
                <a:gd name="T85" fmla="*/ 1 h 253"/>
                <a:gd name="T86" fmla="*/ 4 w 282"/>
                <a:gd name="T87" fmla="*/ 4 h 253"/>
                <a:gd name="T88" fmla="*/ 0 w 282"/>
                <a:gd name="T89" fmla="*/ 6 h 253"/>
                <a:gd name="T90" fmla="*/ 12 w 282"/>
                <a:gd name="T91" fmla="*/ 8 h 253"/>
                <a:gd name="T92" fmla="*/ 25 w 282"/>
                <a:gd name="T93" fmla="*/ 9 h 253"/>
                <a:gd name="T94" fmla="*/ 38 w 282"/>
                <a:gd name="T95" fmla="*/ 12 h 253"/>
                <a:gd name="T96" fmla="*/ 52 w 282"/>
                <a:gd name="T97" fmla="*/ 14 h 253"/>
                <a:gd name="T98" fmla="*/ 67 w 282"/>
                <a:gd name="T99" fmla="*/ 16 h 253"/>
                <a:gd name="T100" fmla="*/ 82 w 282"/>
                <a:gd name="T101" fmla="*/ 18 h 253"/>
                <a:gd name="T102" fmla="*/ 97 w 282"/>
                <a:gd name="T103" fmla="*/ 22 h 253"/>
                <a:gd name="T104" fmla="*/ 114 w 282"/>
                <a:gd name="T105" fmla="*/ 25 h 253"/>
                <a:gd name="T106" fmla="*/ 129 w 282"/>
                <a:gd name="T107" fmla="*/ 30 h 253"/>
                <a:gd name="T108" fmla="*/ 146 w 282"/>
                <a:gd name="T109" fmla="*/ 35 h 253"/>
                <a:gd name="T110" fmla="*/ 162 w 282"/>
                <a:gd name="T111" fmla="*/ 40 h 253"/>
                <a:gd name="T112" fmla="*/ 177 w 282"/>
                <a:gd name="T113" fmla="*/ 46 h 253"/>
                <a:gd name="T114" fmla="*/ 192 w 282"/>
                <a:gd name="T115" fmla="*/ 53 h 253"/>
                <a:gd name="T116" fmla="*/ 208 w 282"/>
                <a:gd name="T117" fmla="*/ 60 h 253"/>
                <a:gd name="T118" fmla="*/ 222 w 282"/>
                <a:gd name="T119" fmla="*/ 69 h 253"/>
                <a:gd name="T120" fmla="*/ 235 w 282"/>
                <a:gd name="T121" fmla="*/ 78 h 253"/>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282"/>
                <a:gd name="T184" fmla="*/ 0 h 253"/>
                <a:gd name="T185" fmla="*/ 282 w 282"/>
                <a:gd name="T186" fmla="*/ 253 h 253"/>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282" h="253">
                  <a:moveTo>
                    <a:pt x="235" y="78"/>
                  </a:moveTo>
                  <a:lnTo>
                    <a:pt x="248" y="92"/>
                  </a:lnTo>
                  <a:lnTo>
                    <a:pt x="255" y="108"/>
                  </a:lnTo>
                  <a:lnTo>
                    <a:pt x="259" y="125"/>
                  </a:lnTo>
                  <a:lnTo>
                    <a:pt x="259" y="144"/>
                  </a:lnTo>
                  <a:lnTo>
                    <a:pt x="257" y="159"/>
                  </a:lnTo>
                  <a:lnTo>
                    <a:pt x="252" y="171"/>
                  </a:lnTo>
                  <a:lnTo>
                    <a:pt x="244" y="184"/>
                  </a:lnTo>
                  <a:lnTo>
                    <a:pt x="236" y="194"/>
                  </a:lnTo>
                  <a:lnTo>
                    <a:pt x="225" y="206"/>
                  </a:lnTo>
                  <a:lnTo>
                    <a:pt x="215" y="215"/>
                  </a:lnTo>
                  <a:lnTo>
                    <a:pt x="204" y="225"/>
                  </a:lnTo>
                  <a:lnTo>
                    <a:pt x="194" y="236"/>
                  </a:lnTo>
                  <a:lnTo>
                    <a:pt x="191" y="239"/>
                  </a:lnTo>
                  <a:lnTo>
                    <a:pt x="190" y="242"/>
                  </a:lnTo>
                  <a:lnTo>
                    <a:pt x="191" y="246"/>
                  </a:lnTo>
                  <a:lnTo>
                    <a:pt x="194" y="249"/>
                  </a:lnTo>
                  <a:lnTo>
                    <a:pt x="197" y="252"/>
                  </a:lnTo>
                  <a:lnTo>
                    <a:pt x="201" y="253"/>
                  </a:lnTo>
                  <a:lnTo>
                    <a:pt x="205" y="252"/>
                  </a:lnTo>
                  <a:lnTo>
                    <a:pt x="209" y="249"/>
                  </a:lnTo>
                  <a:lnTo>
                    <a:pt x="232" y="234"/>
                  </a:lnTo>
                  <a:lnTo>
                    <a:pt x="251" y="215"/>
                  </a:lnTo>
                  <a:lnTo>
                    <a:pt x="267" y="192"/>
                  </a:lnTo>
                  <a:lnTo>
                    <a:pt x="278" y="168"/>
                  </a:lnTo>
                  <a:lnTo>
                    <a:pt x="282" y="141"/>
                  </a:lnTo>
                  <a:lnTo>
                    <a:pt x="279" y="116"/>
                  </a:lnTo>
                  <a:lnTo>
                    <a:pt x="270" y="92"/>
                  </a:lnTo>
                  <a:lnTo>
                    <a:pt x="251" y="70"/>
                  </a:lnTo>
                  <a:lnTo>
                    <a:pt x="237" y="59"/>
                  </a:lnTo>
                  <a:lnTo>
                    <a:pt x="221" y="48"/>
                  </a:lnTo>
                  <a:lnTo>
                    <a:pt x="202" y="39"/>
                  </a:lnTo>
                  <a:lnTo>
                    <a:pt x="183" y="31"/>
                  </a:lnTo>
                  <a:lnTo>
                    <a:pt x="163" y="24"/>
                  </a:lnTo>
                  <a:lnTo>
                    <a:pt x="142" y="18"/>
                  </a:lnTo>
                  <a:lnTo>
                    <a:pt x="122" y="13"/>
                  </a:lnTo>
                  <a:lnTo>
                    <a:pt x="101" y="8"/>
                  </a:lnTo>
                  <a:lnTo>
                    <a:pt x="82" y="5"/>
                  </a:lnTo>
                  <a:lnTo>
                    <a:pt x="63" y="2"/>
                  </a:lnTo>
                  <a:lnTo>
                    <a:pt x="47" y="0"/>
                  </a:lnTo>
                  <a:lnTo>
                    <a:pt x="32" y="0"/>
                  </a:lnTo>
                  <a:lnTo>
                    <a:pt x="19" y="0"/>
                  </a:lnTo>
                  <a:lnTo>
                    <a:pt x="10" y="1"/>
                  </a:lnTo>
                  <a:lnTo>
                    <a:pt x="4" y="4"/>
                  </a:lnTo>
                  <a:lnTo>
                    <a:pt x="0" y="6"/>
                  </a:lnTo>
                  <a:lnTo>
                    <a:pt x="12" y="8"/>
                  </a:lnTo>
                  <a:lnTo>
                    <a:pt x="25" y="9"/>
                  </a:lnTo>
                  <a:lnTo>
                    <a:pt x="38" y="12"/>
                  </a:lnTo>
                  <a:lnTo>
                    <a:pt x="52" y="14"/>
                  </a:lnTo>
                  <a:lnTo>
                    <a:pt x="67" y="16"/>
                  </a:lnTo>
                  <a:lnTo>
                    <a:pt x="82" y="18"/>
                  </a:lnTo>
                  <a:lnTo>
                    <a:pt x="97" y="22"/>
                  </a:lnTo>
                  <a:lnTo>
                    <a:pt x="114" y="25"/>
                  </a:lnTo>
                  <a:lnTo>
                    <a:pt x="129" y="30"/>
                  </a:lnTo>
                  <a:lnTo>
                    <a:pt x="146" y="35"/>
                  </a:lnTo>
                  <a:lnTo>
                    <a:pt x="162" y="40"/>
                  </a:lnTo>
                  <a:lnTo>
                    <a:pt x="177" y="46"/>
                  </a:lnTo>
                  <a:lnTo>
                    <a:pt x="192" y="53"/>
                  </a:lnTo>
                  <a:lnTo>
                    <a:pt x="208" y="60"/>
                  </a:lnTo>
                  <a:lnTo>
                    <a:pt x="222" y="69"/>
                  </a:lnTo>
                  <a:lnTo>
                    <a:pt x="235" y="78"/>
                  </a:lnTo>
                  <a:close/>
                </a:path>
              </a:pathLst>
            </a:custGeom>
            <a:solidFill>
              <a:srgbClr val="000000"/>
            </a:solidFill>
            <a:ln w="9525">
              <a:solidFill>
                <a:schemeClr val="bg2"/>
              </a:solidFill>
              <a:round/>
              <a:headEnd/>
              <a:tailEnd/>
            </a:ln>
          </p:spPr>
          <p:txBody>
            <a:bodyPr/>
            <a:lstStyle/>
            <a:p>
              <a:endParaRPr lang="en-US"/>
            </a:p>
          </p:txBody>
        </p:sp>
        <p:sp>
          <p:nvSpPr>
            <p:cNvPr id="3239" name="Freeform 1006"/>
            <p:cNvSpPr>
              <a:spLocks/>
            </p:cNvSpPr>
            <p:nvPr/>
          </p:nvSpPr>
          <p:spPr bwMode="auto">
            <a:xfrm>
              <a:off x="4290" y="3159"/>
              <a:ext cx="19" cy="39"/>
            </a:xfrm>
            <a:custGeom>
              <a:avLst/>
              <a:gdLst>
                <a:gd name="T0" fmla="*/ 0 w 115"/>
                <a:gd name="T1" fmla="*/ 128 h 236"/>
                <a:gd name="T2" fmla="*/ 0 w 115"/>
                <a:gd name="T3" fmla="*/ 148 h 236"/>
                <a:gd name="T4" fmla="*/ 5 w 115"/>
                <a:gd name="T5" fmla="*/ 166 h 236"/>
                <a:gd name="T6" fmla="*/ 13 w 115"/>
                <a:gd name="T7" fmla="*/ 184 h 236"/>
                <a:gd name="T8" fmla="*/ 24 w 115"/>
                <a:gd name="T9" fmla="*/ 198 h 236"/>
                <a:gd name="T10" fmla="*/ 39 w 115"/>
                <a:gd name="T11" fmla="*/ 211 h 236"/>
                <a:gd name="T12" fmla="*/ 55 w 115"/>
                <a:gd name="T13" fmla="*/ 223 h 236"/>
                <a:gd name="T14" fmla="*/ 74 w 115"/>
                <a:gd name="T15" fmla="*/ 231 h 236"/>
                <a:gd name="T16" fmla="*/ 92 w 115"/>
                <a:gd name="T17" fmla="*/ 235 h 236"/>
                <a:gd name="T18" fmla="*/ 98 w 115"/>
                <a:gd name="T19" fmla="*/ 236 h 236"/>
                <a:gd name="T20" fmla="*/ 104 w 115"/>
                <a:gd name="T21" fmla="*/ 234 h 236"/>
                <a:gd name="T22" fmla="*/ 109 w 115"/>
                <a:gd name="T23" fmla="*/ 231 h 236"/>
                <a:gd name="T24" fmla="*/ 111 w 115"/>
                <a:gd name="T25" fmla="*/ 226 h 236"/>
                <a:gd name="T26" fmla="*/ 111 w 115"/>
                <a:gd name="T27" fmla="*/ 220 h 236"/>
                <a:gd name="T28" fmla="*/ 110 w 115"/>
                <a:gd name="T29" fmla="*/ 215 h 236"/>
                <a:gd name="T30" fmla="*/ 107 w 115"/>
                <a:gd name="T31" fmla="*/ 210 h 236"/>
                <a:gd name="T32" fmla="*/ 101 w 115"/>
                <a:gd name="T33" fmla="*/ 208 h 236"/>
                <a:gd name="T34" fmla="*/ 82 w 115"/>
                <a:gd name="T35" fmla="*/ 201 h 236"/>
                <a:gd name="T36" fmla="*/ 64 w 115"/>
                <a:gd name="T37" fmla="*/ 192 h 236"/>
                <a:gd name="T38" fmla="*/ 50 w 115"/>
                <a:gd name="T39" fmla="*/ 179 h 236"/>
                <a:gd name="T40" fmla="*/ 40 w 115"/>
                <a:gd name="T41" fmla="*/ 165 h 236"/>
                <a:gd name="T42" fmla="*/ 33 w 115"/>
                <a:gd name="T43" fmla="*/ 148 h 236"/>
                <a:gd name="T44" fmla="*/ 29 w 115"/>
                <a:gd name="T45" fmla="*/ 130 h 236"/>
                <a:gd name="T46" fmla="*/ 29 w 115"/>
                <a:gd name="T47" fmla="*/ 110 h 236"/>
                <a:gd name="T48" fmla="*/ 35 w 115"/>
                <a:gd name="T49" fmla="*/ 89 h 236"/>
                <a:gd name="T50" fmla="*/ 43 w 115"/>
                <a:gd name="T51" fmla="*/ 74 h 236"/>
                <a:gd name="T52" fmla="*/ 56 w 115"/>
                <a:gd name="T53" fmla="*/ 60 h 236"/>
                <a:gd name="T54" fmla="*/ 70 w 115"/>
                <a:gd name="T55" fmla="*/ 46 h 236"/>
                <a:gd name="T56" fmla="*/ 85 w 115"/>
                <a:gd name="T57" fmla="*/ 33 h 236"/>
                <a:gd name="T58" fmla="*/ 98 w 115"/>
                <a:gd name="T59" fmla="*/ 23 h 236"/>
                <a:gd name="T60" fmla="*/ 109 w 115"/>
                <a:gd name="T61" fmla="*/ 12 h 236"/>
                <a:gd name="T62" fmla="*/ 115 w 115"/>
                <a:gd name="T63" fmla="*/ 6 h 236"/>
                <a:gd name="T64" fmla="*/ 115 w 115"/>
                <a:gd name="T65" fmla="*/ 0 h 236"/>
                <a:gd name="T66" fmla="*/ 102 w 115"/>
                <a:gd name="T67" fmla="*/ 4 h 236"/>
                <a:gd name="T68" fmla="*/ 85 w 115"/>
                <a:gd name="T69" fmla="*/ 12 h 236"/>
                <a:gd name="T70" fmla="*/ 68 w 115"/>
                <a:gd name="T71" fmla="*/ 26 h 236"/>
                <a:gd name="T72" fmla="*/ 49 w 115"/>
                <a:gd name="T73" fmla="*/ 42 h 236"/>
                <a:gd name="T74" fmla="*/ 32 w 115"/>
                <a:gd name="T75" fmla="*/ 61 h 236"/>
                <a:gd name="T76" fmla="*/ 17 w 115"/>
                <a:gd name="T77" fmla="*/ 82 h 236"/>
                <a:gd name="T78" fmla="*/ 6 w 115"/>
                <a:gd name="T79" fmla="*/ 105 h 236"/>
                <a:gd name="T80" fmla="*/ 0 w 115"/>
                <a:gd name="T81" fmla="*/ 128 h 2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15"/>
                <a:gd name="T124" fmla="*/ 0 h 236"/>
                <a:gd name="T125" fmla="*/ 115 w 115"/>
                <a:gd name="T126" fmla="*/ 236 h 2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15" h="236">
                  <a:moveTo>
                    <a:pt x="0" y="128"/>
                  </a:moveTo>
                  <a:lnTo>
                    <a:pt x="0" y="148"/>
                  </a:lnTo>
                  <a:lnTo>
                    <a:pt x="5" y="166"/>
                  </a:lnTo>
                  <a:lnTo>
                    <a:pt x="13" y="184"/>
                  </a:lnTo>
                  <a:lnTo>
                    <a:pt x="24" y="198"/>
                  </a:lnTo>
                  <a:lnTo>
                    <a:pt x="39" y="211"/>
                  </a:lnTo>
                  <a:lnTo>
                    <a:pt x="55" y="223"/>
                  </a:lnTo>
                  <a:lnTo>
                    <a:pt x="74" y="231"/>
                  </a:lnTo>
                  <a:lnTo>
                    <a:pt x="92" y="235"/>
                  </a:lnTo>
                  <a:lnTo>
                    <a:pt x="98" y="236"/>
                  </a:lnTo>
                  <a:lnTo>
                    <a:pt x="104" y="234"/>
                  </a:lnTo>
                  <a:lnTo>
                    <a:pt x="109" y="231"/>
                  </a:lnTo>
                  <a:lnTo>
                    <a:pt x="111" y="226"/>
                  </a:lnTo>
                  <a:lnTo>
                    <a:pt x="111" y="220"/>
                  </a:lnTo>
                  <a:lnTo>
                    <a:pt x="110" y="215"/>
                  </a:lnTo>
                  <a:lnTo>
                    <a:pt x="107" y="210"/>
                  </a:lnTo>
                  <a:lnTo>
                    <a:pt x="101" y="208"/>
                  </a:lnTo>
                  <a:lnTo>
                    <a:pt x="82" y="201"/>
                  </a:lnTo>
                  <a:lnTo>
                    <a:pt x="64" y="192"/>
                  </a:lnTo>
                  <a:lnTo>
                    <a:pt x="50" y="179"/>
                  </a:lnTo>
                  <a:lnTo>
                    <a:pt x="40" y="165"/>
                  </a:lnTo>
                  <a:lnTo>
                    <a:pt x="33" y="148"/>
                  </a:lnTo>
                  <a:lnTo>
                    <a:pt x="29" y="130"/>
                  </a:lnTo>
                  <a:lnTo>
                    <a:pt x="29" y="110"/>
                  </a:lnTo>
                  <a:lnTo>
                    <a:pt x="35" y="89"/>
                  </a:lnTo>
                  <a:lnTo>
                    <a:pt x="43" y="74"/>
                  </a:lnTo>
                  <a:lnTo>
                    <a:pt x="56" y="60"/>
                  </a:lnTo>
                  <a:lnTo>
                    <a:pt x="70" y="46"/>
                  </a:lnTo>
                  <a:lnTo>
                    <a:pt x="85" y="33"/>
                  </a:lnTo>
                  <a:lnTo>
                    <a:pt x="98" y="23"/>
                  </a:lnTo>
                  <a:lnTo>
                    <a:pt x="109" y="12"/>
                  </a:lnTo>
                  <a:lnTo>
                    <a:pt x="115" y="6"/>
                  </a:lnTo>
                  <a:lnTo>
                    <a:pt x="115" y="0"/>
                  </a:lnTo>
                  <a:lnTo>
                    <a:pt x="102" y="4"/>
                  </a:lnTo>
                  <a:lnTo>
                    <a:pt x="85" y="12"/>
                  </a:lnTo>
                  <a:lnTo>
                    <a:pt x="68" y="26"/>
                  </a:lnTo>
                  <a:lnTo>
                    <a:pt x="49" y="42"/>
                  </a:lnTo>
                  <a:lnTo>
                    <a:pt x="32" y="61"/>
                  </a:lnTo>
                  <a:lnTo>
                    <a:pt x="17" y="82"/>
                  </a:lnTo>
                  <a:lnTo>
                    <a:pt x="6" y="105"/>
                  </a:lnTo>
                  <a:lnTo>
                    <a:pt x="0" y="128"/>
                  </a:lnTo>
                  <a:close/>
                </a:path>
              </a:pathLst>
            </a:custGeom>
            <a:solidFill>
              <a:srgbClr val="000000"/>
            </a:solidFill>
            <a:ln w="9525">
              <a:solidFill>
                <a:schemeClr val="bg2"/>
              </a:solidFill>
              <a:round/>
              <a:headEnd/>
              <a:tailEnd/>
            </a:ln>
          </p:spPr>
          <p:txBody>
            <a:bodyPr/>
            <a:lstStyle/>
            <a:p>
              <a:endParaRPr lang="en-US"/>
            </a:p>
          </p:txBody>
        </p:sp>
        <p:sp>
          <p:nvSpPr>
            <p:cNvPr id="3240" name="Freeform 1007"/>
            <p:cNvSpPr>
              <a:spLocks/>
            </p:cNvSpPr>
            <p:nvPr/>
          </p:nvSpPr>
          <p:spPr bwMode="auto">
            <a:xfrm>
              <a:off x="4423" y="3133"/>
              <a:ext cx="41" cy="52"/>
            </a:xfrm>
            <a:custGeom>
              <a:avLst/>
              <a:gdLst>
                <a:gd name="T0" fmla="*/ 208 w 245"/>
                <a:gd name="T1" fmla="*/ 124 h 310"/>
                <a:gd name="T2" fmla="*/ 220 w 245"/>
                <a:gd name="T3" fmla="*/ 144 h 310"/>
                <a:gd name="T4" fmla="*/ 226 w 245"/>
                <a:gd name="T5" fmla="*/ 164 h 310"/>
                <a:gd name="T6" fmla="*/ 222 w 245"/>
                <a:gd name="T7" fmla="*/ 187 h 310"/>
                <a:gd name="T8" fmla="*/ 208 w 245"/>
                <a:gd name="T9" fmla="*/ 209 h 310"/>
                <a:gd name="T10" fmla="*/ 188 w 245"/>
                <a:gd name="T11" fmla="*/ 229 h 310"/>
                <a:gd name="T12" fmla="*/ 166 w 245"/>
                <a:gd name="T13" fmla="*/ 246 h 310"/>
                <a:gd name="T14" fmla="*/ 142 w 245"/>
                <a:gd name="T15" fmla="*/ 264 h 310"/>
                <a:gd name="T16" fmla="*/ 128 w 245"/>
                <a:gd name="T17" fmla="*/ 278 h 310"/>
                <a:gd name="T18" fmla="*/ 124 w 245"/>
                <a:gd name="T19" fmla="*/ 287 h 310"/>
                <a:gd name="T20" fmla="*/ 120 w 245"/>
                <a:gd name="T21" fmla="*/ 296 h 310"/>
                <a:gd name="T22" fmla="*/ 122 w 245"/>
                <a:gd name="T23" fmla="*/ 306 h 310"/>
                <a:gd name="T24" fmla="*/ 131 w 245"/>
                <a:gd name="T25" fmla="*/ 310 h 310"/>
                <a:gd name="T26" fmla="*/ 139 w 245"/>
                <a:gd name="T27" fmla="*/ 309 h 310"/>
                <a:gd name="T28" fmla="*/ 154 w 245"/>
                <a:gd name="T29" fmla="*/ 292 h 310"/>
                <a:gd name="T30" fmla="*/ 180 w 245"/>
                <a:gd name="T31" fmla="*/ 269 h 310"/>
                <a:gd name="T32" fmla="*/ 207 w 245"/>
                <a:gd name="T33" fmla="*/ 246 h 310"/>
                <a:gd name="T34" fmla="*/ 230 w 245"/>
                <a:gd name="T35" fmla="*/ 219 h 310"/>
                <a:gd name="T36" fmla="*/ 244 w 245"/>
                <a:gd name="T37" fmla="*/ 186 h 310"/>
                <a:gd name="T38" fmla="*/ 243 w 245"/>
                <a:gd name="T39" fmla="*/ 152 h 310"/>
                <a:gd name="T40" fmla="*/ 228 w 245"/>
                <a:gd name="T41" fmla="*/ 119 h 310"/>
                <a:gd name="T42" fmla="*/ 203 w 245"/>
                <a:gd name="T43" fmla="*/ 93 h 310"/>
                <a:gd name="T44" fmla="*/ 176 w 245"/>
                <a:gd name="T45" fmla="*/ 76 h 310"/>
                <a:gd name="T46" fmla="*/ 151 w 245"/>
                <a:gd name="T47" fmla="*/ 61 h 310"/>
                <a:gd name="T48" fmla="*/ 122 w 245"/>
                <a:gd name="T49" fmla="*/ 46 h 310"/>
                <a:gd name="T50" fmla="*/ 93 w 245"/>
                <a:gd name="T51" fmla="*/ 31 h 310"/>
                <a:gd name="T52" fmla="*/ 66 w 245"/>
                <a:gd name="T53" fmla="*/ 18 h 310"/>
                <a:gd name="T54" fmla="*/ 40 w 245"/>
                <a:gd name="T55" fmla="*/ 8 h 310"/>
                <a:gd name="T56" fmla="*/ 20 w 245"/>
                <a:gd name="T57" fmla="*/ 1 h 310"/>
                <a:gd name="T58" fmla="*/ 5 w 245"/>
                <a:gd name="T59" fmla="*/ 0 h 310"/>
                <a:gd name="T60" fmla="*/ 11 w 245"/>
                <a:gd name="T61" fmla="*/ 8 h 310"/>
                <a:gd name="T62" fmla="*/ 36 w 245"/>
                <a:gd name="T63" fmla="*/ 20 h 310"/>
                <a:gd name="T64" fmla="*/ 60 w 245"/>
                <a:gd name="T65" fmla="*/ 31 h 310"/>
                <a:gd name="T66" fmla="*/ 86 w 245"/>
                <a:gd name="T67" fmla="*/ 44 h 310"/>
                <a:gd name="T68" fmla="*/ 113 w 245"/>
                <a:gd name="T69" fmla="*/ 57 h 310"/>
                <a:gd name="T70" fmla="*/ 139 w 245"/>
                <a:gd name="T71" fmla="*/ 71 h 310"/>
                <a:gd name="T72" fmla="*/ 165 w 245"/>
                <a:gd name="T73" fmla="*/ 88 h 310"/>
                <a:gd name="T74" fmla="*/ 188 w 245"/>
                <a:gd name="T75" fmla="*/ 106 h 31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45"/>
                <a:gd name="T115" fmla="*/ 0 h 310"/>
                <a:gd name="T116" fmla="*/ 245 w 245"/>
                <a:gd name="T117" fmla="*/ 310 h 310"/>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45" h="310">
                  <a:moveTo>
                    <a:pt x="200" y="116"/>
                  </a:moveTo>
                  <a:lnTo>
                    <a:pt x="208" y="124"/>
                  </a:lnTo>
                  <a:lnTo>
                    <a:pt x="214" y="133"/>
                  </a:lnTo>
                  <a:lnTo>
                    <a:pt x="220" y="144"/>
                  </a:lnTo>
                  <a:lnTo>
                    <a:pt x="223" y="154"/>
                  </a:lnTo>
                  <a:lnTo>
                    <a:pt x="226" y="164"/>
                  </a:lnTo>
                  <a:lnTo>
                    <a:pt x="224" y="176"/>
                  </a:lnTo>
                  <a:lnTo>
                    <a:pt x="222" y="187"/>
                  </a:lnTo>
                  <a:lnTo>
                    <a:pt x="216" y="198"/>
                  </a:lnTo>
                  <a:lnTo>
                    <a:pt x="208" y="209"/>
                  </a:lnTo>
                  <a:lnTo>
                    <a:pt x="199" y="219"/>
                  </a:lnTo>
                  <a:lnTo>
                    <a:pt x="188" y="229"/>
                  </a:lnTo>
                  <a:lnTo>
                    <a:pt x="177" y="238"/>
                  </a:lnTo>
                  <a:lnTo>
                    <a:pt x="166" y="246"/>
                  </a:lnTo>
                  <a:lnTo>
                    <a:pt x="154" y="255"/>
                  </a:lnTo>
                  <a:lnTo>
                    <a:pt x="142" y="264"/>
                  </a:lnTo>
                  <a:lnTo>
                    <a:pt x="132" y="275"/>
                  </a:lnTo>
                  <a:lnTo>
                    <a:pt x="128" y="278"/>
                  </a:lnTo>
                  <a:lnTo>
                    <a:pt x="126" y="283"/>
                  </a:lnTo>
                  <a:lnTo>
                    <a:pt x="124" y="287"/>
                  </a:lnTo>
                  <a:lnTo>
                    <a:pt x="121" y="292"/>
                  </a:lnTo>
                  <a:lnTo>
                    <a:pt x="120" y="296"/>
                  </a:lnTo>
                  <a:lnTo>
                    <a:pt x="120" y="301"/>
                  </a:lnTo>
                  <a:lnTo>
                    <a:pt x="122" y="306"/>
                  </a:lnTo>
                  <a:lnTo>
                    <a:pt x="126" y="309"/>
                  </a:lnTo>
                  <a:lnTo>
                    <a:pt x="131" y="310"/>
                  </a:lnTo>
                  <a:lnTo>
                    <a:pt x="135" y="310"/>
                  </a:lnTo>
                  <a:lnTo>
                    <a:pt x="139" y="309"/>
                  </a:lnTo>
                  <a:lnTo>
                    <a:pt x="142" y="306"/>
                  </a:lnTo>
                  <a:lnTo>
                    <a:pt x="154" y="292"/>
                  </a:lnTo>
                  <a:lnTo>
                    <a:pt x="167" y="280"/>
                  </a:lnTo>
                  <a:lnTo>
                    <a:pt x="180" y="269"/>
                  </a:lnTo>
                  <a:lnTo>
                    <a:pt x="194" y="257"/>
                  </a:lnTo>
                  <a:lnTo>
                    <a:pt x="207" y="246"/>
                  </a:lnTo>
                  <a:lnTo>
                    <a:pt x="220" y="233"/>
                  </a:lnTo>
                  <a:lnTo>
                    <a:pt x="230" y="219"/>
                  </a:lnTo>
                  <a:lnTo>
                    <a:pt x="238" y="204"/>
                  </a:lnTo>
                  <a:lnTo>
                    <a:pt x="244" y="186"/>
                  </a:lnTo>
                  <a:lnTo>
                    <a:pt x="245" y="169"/>
                  </a:lnTo>
                  <a:lnTo>
                    <a:pt x="243" y="152"/>
                  </a:lnTo>
                  <a:lnTo>
                    <a:pt x="237" y="134"/>
                  </a:lnTo>
                  <a:lnTo>
                    <a:pt x="228" y="119"/>
                  </a:lnTo>
                  <a:lnTo>
                    <a:pt x="217" y="105"/>
                  </a:lnTo>
                  <a:lnTo>
                    <a:pt x="203" y="93"/>
                  </a:lnTo>
                  <a:lnTo>
                    <a:pt x="188" y="83"/>
                  </a:lnTo>
                  <a:lnTo>
                    <a:pt x="176" y="76"/>
                  </a:lnTo>
                  <a:lnTo>
                    <a:pt x="163" y="69"/>
                  </a:lnTo>
                  <a:lnTo>
                    <a:pt x="151" y="61"/>
                  </a:lnTo>
                  <a:lnTo>
                    <a:pt x="136" y="54"/>
                  </a:lnTo>
                  <a:lnTo>
                    <a:pt x="122" y="46"/>
                  </a:lnTo>
                  <a:lnTo>
                    <a:pt x="107" y="39"/>
                  </a:lnTo>
                  <a:lnTo>
                    <a:pt x="93" y="31"/>
                  </a:lnTo>
                  <a:lnTo>
                    <a:pt x="79" y="24"/>
                  </a:lnTo>
                  <a:lnTo>
                    <a:pt x="66" y="18"/>
                  </a:lnTo>
                  <a:lnTo>
                    <a:pt x="53" y="13"/>
                  </a:lnTo>
                  <a:lnTo>
                    <a:pt x="40" y="8"/>
                  </a:lnTo>
                  <a:lnTo>
                    <a:pt x="30" y="5"/>
                  </a:lnTo>
                  <a:lnTo>
                    <a:pt x="20" y="1"/>
                  </a:lnTo>
                  <a:lnTo>
                    <a:pt x="12" y="0"/>
                  </a:lnTo>
                  <a:lnTo>
                    <a:pt x="5" y="0"/>
                  </a:lnTo>
                  <a:lnTo>
                    <a:pt x="0" y="2"/>
                  </a:lnTo>
                  <a:lnTo>
                    <a:pt x="11" y="8"/>
                  </a:lnTo>
                  <a:lnTo>
                    <a:pt x="23" y="14"/>
                  </a:lnTo>
                  <a:lnTo>
                    <a:pt x="36" y="20"/>
                  </a:lnTo>
                  <a:lnTo>
                    <a:pt x="47" y="25"/>
                  </a:lnTo>
                  <a:lnTo>
                    <a:pt x="60" y="31"/>
                  </a:lnTo>
                  <a:lnTo>
                    <a:pt x="73" y="37"/>
                  </a:lnTo>
                  <a:lnTo>
                    <a:pt x="86" y="44"/>
                  </a:lnTo>
                  <a:lnTo>
                    <a:pt x="99" y="51"/>
                  </a:lnTo>
                  <a:lnTo>
                    <a:pt x="113" y="57"/>
                  </a:lnTo>
                  <a:lnTo>
                    <a:pt x="126" y="64"/>
                  </a:lnTo>
                  <a:lnTo>
                    <a:pt x="139" y="71"/>
                  </a:lnTo>
                  <a:lnTo>
                    <a:pt x="152" y="79"/>
                  </a:lnTo>
                  <a:lnTo>
                    <a:pt x="165" y="88"/>
                  </a:lnTo>
                  <a:lnTo>
                    <a:pt x="176" y="96"/>
                  </a:lnTo>
                  <a:lnTo>
                    <a:pt x="188" y="106"/>
                  </a:lnTo>
                  <a:lnTo>
                    <a:pt x="200" y="116"/>
                  </a:lnTo>
                  <a:close/>
                </a:path>
              </a:pathLst>
            </a:custGeom>
            <a:solidFill>
              <a:srgbClr val="000000"/>
            </a:solidFill>
            <a:ln w="9525">
              <a:solidFill>
                <a:schemeClr val="bg2"/>
              </a:solidFill>
              <a:round/>
              <a:headEnd/>
              <a:tailEnd/>
            </a:ln>
          </p:spPr>
          <p:txBody>
            <a:bodyPr/>
            <a:lstStyle/>
            <a:p>
              <a:endParaRPr lang="en-US"/>
            </a:p>
          </p:txBody>
        </p:sp>
        <p:sp>
          <p:nvSpPr>
            <p:cNvPr id="3241" name="Freeform 1008"/>
            <p:cNvSpPr>
              <a:spLocks/>
            </p:cNvSpPr>
            <p:nvPr/>
          </p:nvSpPr>
          <p:spPr bwMode="auto">
            <a:xfrm>
              <a:off x="4338" y="3209"/>
              <a:ext cx="125" cy="175"/>
            </a:xfrm>
            <a:custGeom>
              <a:avLst/>
              <a:gdLst>
                <a:gd name="T0" fmla="*/ 0 w 125"/>
                <a:gd name="T1" fmla="*/ 175 h 175"/>
                <a:gd name="T2" fmla="*/ 0 w 125"/>
                <a:gd name="T3" fmla="*/ 144 h 175"/>
                <a:gd name="T4" fmla="*/ 11 w 125"/>
                <a:gd name="T5" fmla="*/ 144 h 175"/>
                <a:gd name="T6" fmla="*/ 11 w 125"/>
                <a:gd name="T7" fmla="*/ 118 h 175"/>
                <a:gd name="T8" fmla="*/ 23 w 125"/>
                <a:gd name="T9" fmla="*/ 114 h 175"/>
                <a:gd name="T10" fmla="*/ 20 w 125"/>
                <a:gd name="T11" fmla="*/ 88 h 175"/>
                <a:gd name="T12" fmla="*/ 30 w 125"/>
                <a:gd name="T13" fmla="*/ 84 h 175"/>
                <a:gd name="T14" fmla="*/ 30 w 125"/>
                <a:gd name="T15" fmla="*/ 58 h 175"/>
                <a:gd name="T16" fmla="*/ 39 w 125"/>
                <a:gd name="T17" fmla="*/ 54 h 175"/>
                <a:gd name="T18" fmla="*/ 39 w 125"/>
                <a:gd name="T19" fmla="*/ 28 h 175"/>
                <a:gd name="T20" fmla="*/ 48 w 125"/>
                <a:gd name="T21" fmla="*/ 28 h 175"/>
                <a:gd name="T22" fmla="*/ 56 w 125"/>
                <a:gd name="T23" fmla="*/ 0 h 175"/>
                <a:gd name="T24" fmla="*/ 80 w 125"/>
                <a:gd name="T25" fmla="*/ 0 h 175"/>
                <a:gd name="T26" fmla="*/ 81 w 125"/>
                <a:gd name="T27" fmla="*/ 25 h 175"/>
                <a:gd name="T28" fmla="*/ 92 w 125"/>
                <a:gd name="T29" fmla="*/ 24 h 175"/>
                <a:gd name="T30" fmla="*/ 93 w 125"/>
                <a:gd name="T31" fmla="*/ 49 h 175"/>
                <a:gd name="T32" fmla="*/ 102 w 125"/>
                <a:gd name="T33" fmla="*/ 54 h 175"/>
                <a:gd name="T34" fmla="*/ 99 w 125"/>
                <a:gd name="T35" fmla="*/ 81 h 175"/>
                <a:gd name="T36" fmla="*/ 114 w 125"/>
                <a:gd name="T37" fmla="*/ 82 h 175"/>
                <a:gd name="T38" fmla="*/ 107 w 125"/>
                <a:gd name="T39" fmla="*/ 81 h 175"/>
                <a:gd name="T40" fmla="*/ 108 w 125"/>
                <a:gd name="T41" fmla="*/ 114 h 175"/>
                <a:gd name="T42" fmla="*/ 117 w 125"/>
                <a:gd name="T43" fmla="*/ 117 h 175"/>
                <a:gd name="T44" fmla="*/ 122 w 125"/>
                <a:gd name="T45" fmla="*/ 142 h 175"/>
                <a:gd name="T46" fmla="*/ 125 w 125"/>
                <a:gd name="T47" fmla="*/ 175 h 175"/>
                <a:gd name="T48" fmla="*/ 0 w 125"/>
                <a:gd name="T49" fmla="*/ 175 h 17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25"/>
                <a:gd name="T76" fmla="*/ 0 h 175"/>
                <a:gd name="T77" fmla="*/ 125 w 125"/>
                <a:gd name="T78" fmla="*/ 175 h 17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25" h="175">
                  <a:moveTo>
                    <a:pt x="0" y="175"/>
                  </a:moveTo>
                  <a:lnTo>
                    <a:pt x="0" y="144"/>
                  </a:lnTo>
                  <a:lnTo>
                    <a:pt x="11" y="144"/>
                  </a:lnTo>
                  <a:lnTo>
                    <a:pt x="11" y="118"/>
                  </a:lnTo>
                  <a:lnTo>
                    <a:pt x="23" y="114"/>
                  </a:lnTo>
                  <a:lnTo>
                    <a:pt x="20" y="88"/>
                  </a:lnTo>
                  <a:lnTo>
                    <a:pt x="30" y="84"/>
                  </a:lnTo>
                  <a:lnTo>
                    <a:pt x="30" y="58"/>
                  </a:lnTo>
                  <a:lnTo>
                    <a:pt x="39" y="54"/>
                  </a:lnTo>
                  <a:lnTo>
                    <a:pt x="39" y="28"/>
                  </a:lnTo>
                  <a:lnTo>
                    <a:pt x="48" y="28"/>
                  </a:lnTo>
                  <a:lnTo>
                    <a:pt x="56" y="0"/>
                  </a:lnTo>
                  <a:lnTo>
                    <a:pt x="80" y="0"/>
                  </a:lnTo>
                  <a:lnTo>
                    <a:pt x="81" y="25"/>
                  </a:lnTo>
                  <a:lnTo>
                    <a:pt x="92" y="24"/>
                  </a:lnTo>
                  <a:lnTo>
                    <a:pt x="93" y="49"/>
                  </a:lnTo>
                  <a:lnTo>
                    <a:pt x="102" y="54"/>
                  </a:lnTo>
                  <a:lnTo>
                    <a:pt x="99" y="81"/>
                  </a:lnTo>
                  <a:lnTo>
                    <a:pt x="114" y="82"/>
                  </a:lnTo>
                  <a:lnTo>
                    <a:pt x="107" y="81"/>
                  </a:lnTo>
                  <a:lnTo>
                    <a:pt x="108" y="114"/>
                  </a:lnTo>
                  <a:lnTo>
                    <a:pt x="117" y="117"/>
                  </a:lnTo>
                  <a:lnTo>
                    <a:pt x="122" y="142"/>
                  </a:lnTo>
                  <a:lnTo>
                    <a:pt x="125" y="175"/>
                  </a:lnTo>
                  <a:lnTo>
                    <a:pt x="0" y="175"/>
                  </a:lnTo>
                  <a:close/>
                </a:path>
              </a:pathLst>
            </a:custGeom>
            <a:solidFill>
              <a:srgbClr val="DDDDDD"/>
            </a:solidFill>
            <a:ln w="9525">
              <a:solidFill>
                <a:schemeClr val="bg2"/>
              </a:solidFill>
              <a:round/>
              <a:headEnd/>
              <a:tailEnd/>
            </a:ln>
          </p:spPr>
          <p:txBody>
            <a:bodyPr/>
            <a:lstStyle/>
            <a:p>
              <a:endParaRPr lang="en-US"/>
            </a:p>
          </p:txBody>
        </p:sp>
      </p:grpSp>
      <p:grpSp>
        <p:nvGrpSpPr>
          <p:cNvPr id="3144" name="Group 1009"/>
          <p:cNvGrpSpPr>
            <a:grpSpLocks/>
          </p:cNvGrpSpPr>
          <p:nvPr/>
        </p:nvGrpSpPr>
        <p:grpSpPr bwMode="auto">
          <a:xfrm>
            <a:off x="5367338" y="3430588"/>
            <a:ext cx="290512" cy="404812"/>
            <a:chOff x="4290" y="3130"/>
            <a:chExt cx="183" cy="255"/>
          </a:xfrm>
        </p:grpSpPr>
        <p:pic>
          <p:nvPicPr>
            <p:cNvPr id="3206" name="Picture 1010" descr="31u_bnrz[1]"/>
            <p:cNvPicPr>
              <a:picLocks noChangeAspect="1" noChangeArrowheads="1"/>
            </p:cNvPicPr>
            <p:nvPr/>
          </p:nvPicPr>
          <p:blipFill>
            <a:blip r:embed="rId22" cstate="print"/>
            <a:srcRect/>
            <a:stretch>
              <a:fillRect/>
            </a:stretch>
          </p:blipFill>
          <p:spPr bwMode="auto">
            <a:xfrm>
              <a:off x="4343" y="3211"/>
              <a:ext cx="121" cy="174"/>
            </a:xfrm>
            <a:prstGeom prst="rect">
              <a:avLst/>
            </a:prstGeom>
            <a:solidFill>
              <a:srgbClr val="DDDDDD"/>
            </a:solidFill>
            <a:ln w="9525">
              <a:noFill/>
              <a:miter lim="800000"/>
              <a:headEnd/>
              <a:tailEnd/>
            </a:ln>
          </p:spPr>
        </p:pic>
        <p:sp>
          <p:nvSpPr>
            <p:cNvPr id="3207" name="Freeform 1011"/>
            <p:cNvSpPr>
              <a:spLocks/>
            </p:cNvSpPr>
            <p:nvPr/>
          </p:nvSpPr>
          <p:spPr bwMode="auto">
            <a:xfrm>
              <a:off x="4339" y="3143"/>
              <a:ext cx="33" cy="39"/>
            </a:xfrm>
            <a:custGeom>
              <a:avLst/>
              <a:gdLst>
                <a:gd name="T0" fmla="*/ 70 w 199"/>
                <a:gd name="T1" fmla="*/ 29 h 232"/>
                <a:gd name="T2" fmla="*/ 55 w 199"/>
                <a:gd name="T3" fmla="*/ 39 h 232"/>
                <a:gd name="T4" fmla="*/ 42 w 199"/>
                <a:gd name="T5" fmla="*/ 50 h 232"/>
                <a:gd name="T6" fmla="*/ 30 w 199"/>
                <a:gd name="T7" fmla="*/ 63 h 232"/>
                <a:gd name="T8" fmla="*/ 20 w 199"/>
                <a:gd name="T9" fmla="*/ 77 h 232"/>
                <a:gd name="T10" fmla="*/ 12 w 199"/>
                <a:gd name="T11" fmla="*/ 91 h 232"/>
                <a:gd name="T12" fmla="*/ 6 w 199"/>
                <a:gd name="T13" fmla="*/ 108 h 232"/>
                <a:gd name="T14" fmla="*/ 2 w 199"/>
                <a:gd name="T15" fmla="*/ 125 h 232"/>
                <a:gd name="T16" fmla="*/ 0 w 199"/>
                <a:gd name="T17" fmla="*/ 142 h 232"/>
                <a:gd name="T18" fmla="*/ 2 w 199"/>
                <a:gd name="T19" fmla="*/ 166 h 232"/>
                <a:gd name="T20" fmla="*/ 12 w 199"/>
                <a:gd name="T21" fmla="*/ 186 h 232"/>
                <a:gd name="T22" fmla="*/ 26 w 199"/>
                <a:gd name="T23" fmla="*/ 203 h 232"/>
                <a:gd name="T24" fmla="*/ 45 w 199"/>
                <a:gd name="T25" fmla="*/ 216 h 232"/>
                <a:gd name="T26" fmla="*/ 66 w 199"/>
                <a:gd name="T27" fmla="*/ 226 h 232"/>
                <a:gd name="T28" fmla="*/ 88 w 199"/>
                <a:gd name="T29" fmla="*/ 230 h 232"/>
                <a:gd name="T30" fmla="*/ 111 w 199"/>
                <a:gd name="T31" fmla="*/ 232 h 232"/>
                <a:gd name="T32" fmla="*/ 134 w 199"/>
                <a:gd name="T33" fmla="*/ 228 h 232"/>
                <a:gd name="T34" fmla="*/ 138 w 199"/>
                <a:gd name="T35" fmla="*/ 228 h 232"/>
                <a:gd name="T36" fmla="*/ 143 w 199"/>
                <a:gd name="T37" fmla="*/ 226 h 232"/>
                <a:gd name="T38" fmla="*/ 147 w 199"/>
                <a:gd name="T39" fmla="*/ 222 h 232"/>
                <a:gd name="T40" fmla="*/ 148 w 199"/>
                <a:gd name="T41" fmla="*/ 218 h 232"/>
                <a:gd name="T42" fmla="*/ 145 w 199"/>
                <a:gd name="T43" fmla="*/ 212 h 232"/>
                <a:gd name="T44" fmla="*/ 141 w 199"/>
                <a:gd name="T45" fmla="*/ 207 h 232"/>
                <a:gd name="T46" fmla="*/ 135 w 199"/>
                <a:gd name="T47" fmla="*/ 203 h 232"/>
                <a:gd name="T48" fmla="*/ 129 w 199"/>
                <a:gd name="T49" fmla="*/ 201 h 232"/>
                <a:gd name="T50" fmla="*/ 117 w 199"/>
                <a:gd name="T51" fmla="*/ 197 h 232"/>
                <a:gd name="T52" fmla="*/ 105 w 199"/>
                <a:gd name="T53" fmla="*/ 195 h 232"/>
                <a:gd name="T54" fmla="*/ 94 w 199"/>
                <a:gd name="T55" fmla="*/ 193 h 232"/>
                <a:gd name="T56" fmla="*/ 83 w 199"/>
                <a:gd name="T57" fmla="*/ 190 h 232"/>
                <a:gd name="T58" fmla="*/ 73 w 199"/>
                <a:gd name="T59" fmla="*/ 187 h 232"/>
                <a:gd name="T60" fmla="*/ 62 w 199"/>
                <a:gd name="T61" fmla="*/ 182 h 232"/>
                <a:gd name="T62" fmla="*/ 53 w 199"/>
                <a:gd name="T63" fmla="*/ 176 h 232"/>
                <a:gd name="T64" fmla="*/ 43 w 199"/>
                <a:gd name="T65" fmla="*/ 167 h 232"/>
                <a:gd name="T66" fmla="*/ 40 w 199"/>
                <a:gd name="T67" fmla="*/ 128 h 232"/>
                <a:gd name="T68" fmla="*/ 49 w 199"/>
                <a:gd name="T69" fmla="*/ 96 h 232"/>
                <a:gd name="T70" fmla="*/ 68 w 199"/>
                <a:gd name="T71" fmla="*/ 71 h 232"/>
                <a:gd name="T72" fmla="*/ 94 w 199"/>
                <a:gd name="T73" fmla="*/ 50 h 232"/>
                <a:gd name="T74" fmla="*/ 122 w 199"/>
                <a:gd name="T75" fmla="*/ 34 h 232"/>
                <a:gd name="T76" fmla="*/ 151 w 199"/>
                <a:gd name="T77" fmla="*/ 21 h 232"/>
                <a:gd name="T78" fmla="*/ 178 w 199"/>
                <a:gd name="T79" fmla="*/ 12 h 232"/>
                <a:gd name="T80" fmla="*/ 199 w 199"/>
                <a:gd name="T81" fmla="*/ 4 h 232"/>
                <a:gd name="T82" fmla="*/ 186 w 199"/>
                <a:gd name="T83" fmla="*/ 1 h 232"/>
                <a:gd name="T84" fmla="*/ 172 w 199"/>
                <a:gd name="T85" fmla="*/ 0 h 232"/>
                <a:gd name="T86" fmla="*/ 156 w 199"/>
                <a:gd name="T87" fmla="*/ 2 h 232"/>
                <a:gd name="T88" fmla="*/ 138 w 199"/>
                <a:gd name="T89" fmla="*/ 4 h 232"/>
                <a:gd name="T90" fmla="*/ 121 w 199"/>
                <a:gd name="T91" fmla="*/ 10 h 232"/>
                <a:gd name="T92" fmla="*/ 103 w 199"/>
                <a:gd name="T93" fmla="*/ 16 h 232"/>
                <a:gd name="T94" fmla="*/ 86 w 199"/>
                <a:gd name="T95" fmla="*/ 23 h 232"/>
                <a:gd name="T96" fmla="*/ 70 w 199"/>
                <a:gd name="T97" fmla="*/ 29 h 232"/>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99"/>
                <a:gd name="T148" fmla="*/ 0 h 232"/>
                <a:gd name="T149" fmla="*/ 199 w 199"/>
                <a:gd name="T150" fmla="*/ 232 h 232"/>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99" h="232">
                  <a:moveTo>
                    <a:pt x="70" y="29"/>
                  </a:moveTo>
                  <a:lnTo>
                    <a:pt x="55" y="39"/>
                  </a:lnTo>
                  <a:lnTo>
                    <a:pt x="42" y="50"/>
                  </a:lnTo>
                  <a:lnTo>
                    <a:pt x="30" y="63"/>
                  </a:lnTo>
                  <a:lnTo>
                    <a:pt x="20" y="77"/>
                  </a:lnTo>
                  <a:lnTo>
                    <a:pt x="12" y="91"/>
                  </a:lnTo>
                  <a:lnTo>
                    <a:pt x="6" y="108"/>
                  </a:lnTo>
                  <a:lnTo>
                    <a:pt x="2" y="125"/>
                  </a:lnTo>
                  <a:lnTo>
                    <a:pt x="0" y="142"/>
                  </a:lnTo>
                  <a:lnTo>
                    <a:pt x="2" y="166"/>
                  </a:lnTo>
                  <a:lnTo>
                    <a:pt x="12" y="186"/>
                  </a:lnTo>
                  <a:lnTo>
                    <a:pt x="26" y="203"/>
                  </a:lnTo>
                  <a:lnTo>
                    <a:pt x="45" y="216"/>
                  </a:lnTo>
                  <a:lnTo>
                    <a:pt x="66" y="226"/>
                  </a:lnTo>
                  <a:lnTo>
                    <a:pt x="88" y="230"/>
                  </a:lnTo>
                  <a:lnTo>
                    <a:pt x="111" y="232"/>
                  </a:lnTo>
                  <a:lnTo>
                    <a:pt x="134" y="228"/>
                  </a:lnTo>
                  <a:lnTo>
                    <a:pt x="138" y="228"/>
                  </a:lnTo>
                  <a:lnTo>
                    <a:pt x="143" y="226"/>
                  </a:lnTo>
                  <a:lnTo>
                    <a:pt x="147" y="222"/>
                  </a:lnTo>
                  <a:lnTo>
                    <a:pt x="148" y="218"/>
                  </a:lnTo>
                  <a:lnTo>
                    <a:pt x="145" y="212"/>
                  </a:lnTo>
                  <a:lnTo>
                    <a:pt x="141" y="207"/>
                  </a:lnTo>
                  <a:lnTo>
                    <a:pt x="135" y="203"/>
                  </a:lnTo>
                  <a:lnTo>
                    <a:pt x="129" y="201"/>
                  </a:lnTo>
                  <a:lnTo>
                    <a:pt x="117" y="197"/>
                  </a:lnTo>
                  <a:lnTo>
                    <a:pt x="105" y="195"/>
                  </a:lnTo>
                  <a:lnTo>
                    <a:pt x="94" y="193"/>
                  </a:lnTo>
                  <a:lnTo>
                    <a:pt x="83" y="190"/>
                  </a:lnTo>
                  <a:lnTo>
                    <a:pt x="73" y="187"/>
                  </a:lnTo>
                  <a:lnTo>
                    <a:pt x="62" y="182"/>
                  </a:lnTo>
                  <a:lnTo>
                    <a:pt x="53" y="176"/>
                  </a:lnTo>
                  <a:lnTo>
                    <a:pt x="43" y="167"/>
                  </a:lnTo>
                  <a:lnTo>
                    <a:pt x="40" y="128"/>
                  </a:lnTo>
                  <a:lnTo>
                    <a:pt x="49" y="96"/>
                  </a:lnTo>
                  <a:lnTo>
                    <a:pt x="68" y="71"/>
                  </a:lnTo>
                  <a:lnTo>
                    <a:pt x="94" y="50"/>
                  </a:lnTo>
                  <a:lnTo>
                    <a:pt x="122" y="34"/>
                  </a:lnTo>
                  <a:lnTo>
                    <a:pt x="151" y="21"/>
                  </a:lnTo>
                  <a:lnTo>
                    <a:pt x="178" y="12"/>
                  </a:lnTo>
                  <a:lnTo>
                    <a:pt x="199" y="4"/>
                  </a:lnTo>
                  <a:lnTo>
                    <a:pt x="186" y="1"/>
                  </a:lnTo>
                  <a:lnTo>
                    <a:pt x="172" y="0"/>
                  </a:lnTo>
                  <a:lnTo>
                    <a:pt x="156" y="2"/>
                  </a:lnTo>
                  <a:lnTo>
                    <a:pt x="138" y="4"/>
                  </a:lnTo>
                  <a:lnTo>
                    <a:pt x="121" y="10"/>
                  </a:lnTo>
                  <a:lnTo>
                    <a:pt x="103" y="16"/>
                  </a:lnTo>
                  <a:lnTo>
                    <a:pt x="86" y="23"/>
                  </a:lnTo>
                  <a:lnTo>
                    <a:pt x="70" y="29"/>
                  </a:lnTo>
                  <a:close/>
                </a:path>
              </a:pathLst>
            </a:custGeom>
            <a:solidFill>
              <a:srgbClr val="C9E8FF"/>
            </a:solidFill>
            <a:ln w="9525">
              <a:noFill/>
              <a:round/>
              <a:headEnd/>
              <a:tailEnd/>
            </a:ln>
          </p:spPr>
          <p:txBody>
            <a:bodyPr/>
            <a:lstStyle/>
            <a:p>
              <a:endParaRPr lang="en-US"/>
            </a:p>
          </p:txBody>
        </p:sp>
        <p:sp>
          <p:nvSpPr>
            <p:cNvPr id="3208" name="Freeform 1012"/>
            <p:cNvSpPr>
              <a:spLocks/>
            </p:cNvSpPr>
            <p:nvPr/>
          </p:nvSpPr>
          <p:spPr bwMode="auto">
            <a:xfrm>
              <a:off x="4395" y="3142"/>
              <a:ext cx="22" cy="30"/>
            </a:xfrm>
            <a:custGeom>
              <a:avLst/>
              <a:gdLst>
                <a:gd name="T0" fmla="*/ 108 w 128"/>
                <a:gd name="T1" fmla="*/ 59 h 180"/>
                <a:gd name="T2" fmla="*/ 113 w 128"/>
                <a:gd name="T3" fmla="*/ 77 h 180"/>
                <a:gd name="T4" fmla="*/ 111 w 128"/>
                <a:gd name="T5" fmla="*/ 94 h 180"/>
                <a:gd name="T6" fmla="*/ 103 w 128"/>
                <a:gd name="T7" fmla="*/ 108 h 180"/>
                <a:gd name="T8" fmla="*/ 91 w 128"/>
                <a:gd name="T9" fmla="*/ 121 h 180"/>
                <a:gd name="T10" fmla="*/ 77 w 128"/>
                <a:gd name="T11" fmla="*/ 132 h 180"/>
                <a:gd name="T12" fmla="*/ 61 w 128"/>
                <a:gd name="T13" fmla="*/ 144 h 180"/>
                <a:gd name="T14" fmla="*/ 45 w 128"/>
                <a:gd name="T15" fmla="*/ 154 h 180"/>
                <a:gd name="T16" fmla="*/ 30 w 128"/>
                <a:gd name="T17" fmla="*/ 164 h 180"/>
                <a:gd name="T18" fmla="*/ 28 w 128"/>
                <a:gd name="T19" fmla="*/ 168 h 180"/>
                <a:gd name="T20" fmla="*/ 27 w 128"/>
                <a:gd name="T21" fmla="*/ 170 h 180"/>
                <a:gd name="T22" fmla="*/ 27 w 128"/>
                <a:gd name="T23" fmla="*/ 174 h 180"/>
                <a:gd name="T24" fmla="*/ 28 w 128"/>
                <a:gd name="T25" fmla="*/ 177 h 180"/>
                <a:gd name="T26" fmla="*/ 32 w 128"/>
                <a:gd name="T27" fmla="*/ 179 h 180"/>
                <a:gd name="T28" fmla="*/ 35 w 128"/>
                <a:gd name="T29" fmla="*/ 180 h 180"/>
                <a:gd name="T30" fmla="*/ 37 w 128"/>
                <a:gd name="T31" fmla="*/ 180 h 180"/>
                <a:gd name="T32" fmla="*/ 41 w 128"/>
                <a:gd name="T33" fmla="*/ 179 h 180"/>
                <a:gd name="T34" fmla="*/ 60 w 128"/>
                <a:gd name="T35" fmla="*/ 169 h 180"/>
                <a:gd name="T36" fmla="*/ 77 w 128"/>
                <a:gd name="T37" fmla="*/ 158 h 180"/>
                <a:gd name="T38" fmla="*/ 94 w 128"/>
                <a:gd name="T39" fmla="*/ 145 h 180"/>
                <a:gd name="T40" fmla="*/ 109 w 128"/>
                <a:gd name="T41" fmla="*/ 130 h 180"/>
                <a:gd name="T42" fmla="*/ 120 w 128"/>
                <a:gd name="T43" fmla="*/ 114 h 180"/>
                <a:gd name="T44" fmla="*/ 127 w 128"/>
                <a:gd name="T45" fmla="*/ 95 h 180"/>
                <a:gd name="T46" fmla="*/ 128 w 128"/>
                <a:gd name="T47" fmla="*/ 76 h 180"/>
                <a:gd name="T48" fmla="*/ 123 w 128"/>
                <a:gd name="T49" fmla="*/ 55 h 180"/>
                <a:gd name="T50" fmla="*/ 113 w 128"/>
                <a:gd name="T51" fmla="*/ 39 h 180"/>
                <a:gd name="T52" fmla="*/ 97 w 128"/>
                <a:gd name="T53" fmla="*/ 25 h 180"/>
                <a:gd name="T54" fmla="*/ 79 w 128"/>
                <a:gd name="T55" fmla="*/ 15 h 180"/>
                <a:gd name="T56" fmla="*/ 57 w 128"/>
                <a:gd name="T57" fmla="*/ 7 h 180"/>
                <a:gd name="T58" fmla="*/ 36 w 128"/>
                <a:gd name="T59" fmla="*/ 2 h 180"/>
                <a:gd name="T60" fmla="*/ 19 w 128"/>
                <a:gd name="T61" fmla="*/ 0 h 180"/>
                <a:gd name="T62" fmla="*/ 6 w 128"/>
                <a:gd name="T63" fmla="*/ 0 h 180"/>
                <a:gd name="T64" fmla="*/ 0 w 128"/>
                <a:gd name="T65" fmla="*/ 4 h 180"/>
                <a:gd name="T66" fmla="*/ 14 w 128"/>
                <a:gd name="T67" fmla="*/ 9 h 180"/>
                <a:gd name="T68" fmla="*/ 29 w 128"/>
                <a:gd name="T69" fmla="*/ 14 h 180"/>
                <a:gd name="T70" fmla="*/ 46 w 128"/>
                <a:gd name="T71" fmla="*/ 19 h 180"/>
                <a:gd name="T72" fmla="*/ 61 w 128"/>
                <a:gd name="T73" fmla="*/ 23 h 180"/>
                <a:gd name="T74" fmla="*/ 76 w 128"/>
                <a:gd name="T75" fmla="*/ 29 h 180"/>
                <a:gd name="T76" fmla="*/ 89 w 128"/>
                <a:gd name="T77" fmla="*/ 37 h 180"/>
                <a:gd name="T78" fmla="*/ 100 w 128"/>
                <a:gd name="T79" fmla="*/ 46 h 180"/>
                <a:gd name="T80" fmla="*/ 108 w 128"/>
                <a:gd name="T81" fmla="*/ 59 h 180"/>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28"/>
                <a:gd name="T124" fmla="*/ 0 h 180"/>
                <a:gd name="T125" fmla="*/ 128 w 128"/>
                <a:gd name="T126" fmla="*/ 180 h 180"/>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28" h="180">
                  <a:moveTo>
                    <a:pt x="108" y="59"/>
                  </a:moveTo>
                  <a:lnTo>
                    <a:pt x="113" y="77"/>
                  </a:lnTo>
                  <a:lnTo>
                    <a:pt x="111" y="94"/>
                  </a:lnTo>
                  <a:lnTo>
                    <a:pt x="103" y="108"/>
                  </a:lnTo>
                  <a:lnTo>
                    <a:pt x="91" y="121"/>
                  </a:lnTo>
                  <a:lnTo>
                    <a:pt x="77" y="132"/>
                  </a:lnTo>
                  <a:lnTo>
                    <a:pt x="61" y="144"/>
                  </a:lnTo>
                  <a:lnTo>
                    <a:pt x="45" y="154"/>
                  </a:lnTo>
                  <a:lnTo>
                    <a:pt x="30" y="164"/>
                  </a:lnTo>
                  <a:lnTo>
                    <a:pt x="28" y="168"/>
                  </a:lnTo>
                  <a:lnTo>
                    <a:pt x="27" y="170"/>
                  </a:lnTo>
                  <a:lnTo>
                    <a:pt x="27" y="174"/>
                  </a:lnTo>
                  <a:lnTo>
                    <a:pt x="28" y="177"/>
                  </a:lnTo>
                  <a:lnTo>
                    <a:pt x="32" y="179"/>
                  </a:lnTo>
                  <a:lnTo>
                    <a:pt x="35" y="180"/>
                  </a:lnTo>
                  <a:lnTo>
                    <a:pt x="37" y="180"/>
                  </a:lnTo>
                  <a:lnTo>
                    <a:pt x="41" y="179"/>
                  </a:lnTo>
                  <a:lnTo>
                    <a:pt x="60" y="169"/>
                  </a:lnTo>
                  <a:lnTo>
                    <a:pt x="77" y="158"/>
                  </a:lnTo>
                  <a:lnTo>
                    <a:pt x="94" y="145"/>
                  </a:lnTo>
                  <a:lnTo>
                    <a:pt x="109" y="130"/>
                  </a:lnTo>
                  <a:lnTo>
                    <a:pt x="120" y="114"/>
                  </a:lnTo>
                  <a:lnTo>
                    <a:pt x="127" y="95"/>
                  </a:lnTo>
                  <a:lnTo>
                    <a:pt x="128" y="76"/>
                  </a:lnTo>
                  <a:lnTo>
                    <a:pt x="123" y="55"/>
                  </a:lnTo>
                  <a:lnTo>
                    <a:pt x="113" y="39"/>
                  </a:lnTo>
                  <a:lnTo>
                    <a:pt x="97" y="25"/>
                  </a:lnTo>
                  <a:lnTo>
                    <a:pt x="79" y="15"/>
                  </a:lnTo>
                  <a:lnTo>
                    <a:pt x="57" y="7"/>
                  </a:lnTo>
                  <a:lnTo>
                    <a:pt x="36" y="2"/>
                  </a:lnTo>
                  <a:lnTo>
                    <a:pt x="19" y="0"/>
                  </a:lnTo>
                  <a:lnTo>
                    <a:pt x="6" y="0"/>
                  </a:lnTo>
                  <a:lnTo>
                    <a:pt x="0" y="4"/>
                  </a:lnTo>
                  <a:lnTo>
                    <a:pt x="14" y="9"/>
                  </a:lnTo>
                  <a:lnTo>
                    <a:pt x="29" y="14"/>
                  </a:lnTo>
                  <a:lnTo>
                    <a:pt x="46" y="19"/>
                  </a:lnTo>
                  <a:lnTo>
                    <a:pt x="61" y="23"/>
                  </a:lnTo>
                  <a:lnTo>
                    <a:pt x="76" y="29"/>
                  </a:lnTo>
                  <a:lnTo>
                    <a:pt x="89" y="37"/>
                  </a:lnTo>
                  <a:lnTo>
                    <a:pt x="100" y="46"/>
                  </a:lnTo>
                  <a:lnTo>
                    <a:pt x="108" y="59"/>
                  </a:lnTo>
                  <a:close/>
                </a:path>
              </a:pathLst>
            </a:custGeom>
            <a:solidFill>
              <a:srgbClr val="C9E8FF"/>
            </a:solidFill>
            <a:ln w="9525">
              <a:noFill/>
              <a:round/>
              <a:headEnd/>
              <a:tailEnd/>
            </a:ln>
          </p:spPr>
          <p:txBody>
            <a:bodyPr/>
            <a:lstStyle/>
            <a:p>
              <a:endParaRPr lang="en-US"/>
            </a:p>
          </p:txBody>
        </p:sp>
        <p:sp>
          <p:nvSpPr>
            <p:cNvPr id="3209" name="Freeform 1013"/>
            <p:cNvSpPr>
              <a:spLocks/>
            </p:cNvSpPr>
            <p:nvPr/>
          </p:nvSpPr>
          <p:spPr bwMode="auto">
            <a:xfrm>
              <a:off x="4318" y="3135"/>
              <a:ext cx="54" cy="63"/>
            </a:xfrm>
            <a:custGeom>
              <a:avLst/>
              <a:gdLst>
                <a:gd name="T0" fmla="*/ 100 w 322"/>
                <a:gd name="T1" fmla="*/ 70 h 378"/>
                <a:gd name="T2" fmla="*/ 53 w 322"/>
                <a:gd name="T3" fmla="*/ 115 h 378"/>
                <a:gd name="T4" fmla="*/ 17 w 322"/>
                <a:gd name="T5" fmla="*/ 166 h 378"/>
                <a:gd name="T6" fmla="*/ 0 w 322"/>
                <a:gd name="T7" fmla="*/ 226 h 378"/>
                <a:gd name="T8" fmla="*/ 3 w 322"/>
                <a:gd name="T9" fmla="*/ 266 h 378"/>
                <a:gd name="T10" fmla="*/ 9 w 322"/>
                <a:gd name="T11" fmla="*/ 282 h 378"/>
                <a:gd name="T12" fmla="*/ 19 w 322"/>
                <a:gd name="T13" fmla="*/ 297 h 378"/>
                <a:gd name="T14" fmla="*/ 32 w 322"/>
                <a:gd name="T15" fmla="*/ 310 h 378"/>
                <a:gd name="T16" fmla="*/ 56 w 322"/>
                <a:gd name="T17" fmla="*/ 324 h 378"/>
                <a:gd name="T18" fmla="*/ 86 w 322"/>
                <a:gd name="T19" fmla="*/ 338 h 378"/>
                <a:gd name="T20" fmla="*/ 119 w 322"/>
                <a:gd name="T21" fmla="*/ 350 h 378"/>
                <a:gd name="T22" fmla="*/ 152 w 322"/>
                <a:gd name="T23" fmla="*/ 359 h 378"/>
                <a:gd name="T24" fmla="*/ 186 w 322"/>
                <a:gd name="T25" fmla="*/ 366 h 378"/>
                <a:gd name="T26" fmla="*/ 220 w 322"/>
                <a:gd name="T27" fmla="*/ 371 h 378"/>
                <a:gd name="T28" fmla="*/ 254 w 322"/>
                <a:gd name="T29" fmla="*/ 374 h 378"/>
                <a:gd name="T30" fmla="*/ 289 w 322"/>
                <a:gd name="T31" fmla="*/ 376 h 378"/>
                <a:gd name="T32" fmla="*/ 311 w 322"/>
                <a:gd name="T33" fmla="*/ 378 h 378"/>
                <a:gd name="T34" fmla="*/ 320 w 322"/>
                <a:gd name="T35" fmla="*/ 371 h 378"/>
                <a:gd name="T36" fmla="*/ 322 w 322"/>
                <a:gd name="T37" fmla="*/ 360 h 378"/>
                <a:gd name="T38" fmla="*/ 315 w 322"/>
                <a:gd name="T39" fmla="*/ 352 h 378"/>
                <a:gd name="T40" fmla="*/ 294 w 322"/>
                <a:gd name="T41" fmla="*/ 347 h 378"/>
                <a:gd name="T42" fmla="*/ 263 w 322"/>
                <a:gd name="T43" fmla="*/ 341 h 378"/>
                <a:gd name="T44" fmla="*/ 232 w 322"/>
                <a:gd name="T45" fmla="*/ 336 h 378"/>
                <a:gd name="T46" fmla="*/ 200 w 322"/>
                <a:gd name="T47" fmla="*/ 332 h 378"/>
                <a:gd name="T48" fmla="*/ 170 w 322"/>
                <a:gd name="T49" fmla="*/ 326 h 378"/>
                <a:gd name="T50" fmla="*/ 139 w 322"/>
                <a:gd name="T51" fmla="*/ 318 h 378"/>
                <a:gd name="T52" fmla="*/ 110 w 322"/>
                <a:gd name="T53" fmla="*/ 309 h 378"/>
                <a:gd name="T54" fmla="*/ 80 w 322"/>
                <a:gd name="T55" fmla="*/ 297 h 378"/>
                <a:gd name="T56" fmla="*/ 55 w 322"/>
                <a:gd name="T57" fmla="*/ 281 h 378"/>
                <a:gd name="T58" fmla="*/ 38 w 322"/>
                <a:gd name="T59" fmla="*/ 259 h 378"/>
                <a:gd name="T60" fmla="*/ 34 w 322"/>
                <a:gd name="T61" fmla="*/ 232 h 378"/>
                <a:gd name="T62" fmla="*/ 38 w 322"/>
                <a:gd name="T63" fmla="*/ 200 h 378"/>
                <a:gd name="T64" fmla="*/ 51 w 322"/>
                <a:gd name="T65" fmla="*/ 170 h 378"/>
                <a:gd name="T66" fmla="*/ 71 w 322"/>
                <a:gd name="T67" fmla="*/ 137 h 378"/>
                <a:gd name="T68" fmla="*/ 94 w 322"/>
                <a:gd name="T69" fmla="*/ 110 h 378"/>
                <a:gd name="T70" fmla="*/ 123 w 322"/>
                <a:gd name="T71" fmla="*/ 82 h 378"/>
                <a:gd name="T72" fmla="*/ 153 w 322"/>
                <a:gd name="T73" fmla="*/ 57 h 378"/>
                <a:gd name="T74" fmla="*/ 195 w 322"/>
                <a:gd name="T75" fmla="*/ 38 h 378"/>
                <a:gd name="T76" fmla="*/ 238 w 322"/>
                <a:gd name="T77" fmla="*/ 20 h 378"/>
                <a:gd name="T78" fmla="*/ 264 w 322"/>
                <a:gd name="T79" fmla="*/ 7 h 378"/>
                <a:gd name="T80" fmla="*/ 256 w 322"/>
                <a:gd name="T81" fmla="*/ 0 h 378"/>
                <a:gd name="T82" fmla="*/ 221 w 322"/>
                <a:gd name="T83" fmla="*/ 4 h 378"/>
                <a:gd name="T84" fmla="*/ 180 w 322"/>
                <a:gd name="T85" fmla="*/ 18 h 378"/>
                <a:gd name="T86" fmla="*/ 141 w 322"/>
                <a:gd name="T87" fmla="*/ 38 h 378"/>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322"/>
                <a:gd name="T133" fmla="*/ 0 h 378"/>
                <a:gd name="T134" fmla="*/ 322 w 322"/>
                <a:gd name="T135" fmla="*/ 378 h 378"/>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322" h="378">
                  <a:moveTo>
                    <a:pt x="125" y="49"/>
                  </a:moveTo>
                  <a:lnTo>
                    <a:pt x="100" y="70"/>
                  </a:lnTo>
                  <a:lnTo>
                    <a:pt x="76" y="90"/>
                  </a:lnTo>
                  <a:lnTo>
                    <a:pt x="53" y="115"/>
                  </a:lnTo>
                  <a:lnTo>
                    <a:pt x="34" y="140"/>
                  </a:lnTo>
                  <a:lnTo>
                    <a:pt x="17" y="166"/>
                  </a:lnTo>
                  <a:lnTo>
                    <a:pt x="5" y="195"/>
                  </a:lnTo>
                  <a:lnTo>
                    <a:pt x="0" y="226"/>
                  </a:lnTo>
                  <a:lnTo>
                    <a:pt x="1" y="258"/>
                  </a:lnTo>
                  <a:lnTo>
                    <a:pt x="3" y="266"/>
                  </a:lnTo>
                  <a:lnTo>
                    <a:pt x="5" y="275"/>
                  </a:lnTo>
                  <a:lnTo>
                    <a:pt x="9" y="282"/>
                  </a:lnTo>
                  <a:lnTo>
                    <a:pt x="14" y="290"/>
                  </a:lnTo>
                  <a:lnTo>
                    <a:pt x="19" y="297"/>
                  </a:lnTo>
                  <a:lnTo>
                    <a:pt x="26" y="304"/>
                  </a:lnTo>
                  <a:lnTo>
                    <a:pt x="32" y="310"/>
                  </a:lnTo>
                  <a:lnTo>
                    <a:pt x="41" y="314"/>
                  </a:lnTo>
                  <a:lnTo>
                    <a:pt x="56" y="324"/>
                  </a:lnTo>
                  <a:lnTo>
                    <a:pt x="71" y="332"/>
                  </a:lnTo>
                  <a:lnTo>
                    <a:pt x="86" y="338"/>
                  </a:lnTo>
                  <a:lnTo>
                    <a:pt x="103" y="344"/>
                  </a:lnTo>
                  <a:lnTo>
                    <a:pt x="119" y="350"/>
                  </a:lnTo>
                  <a:lnTo>
                    <a:pt x="136" y="355"/>
                  </a:lnTo>
                  <a:lnTo>
                    <a:pt x="152" y="359"/>
                  </a:lnTo>
                  <a:lnTo>
                    <a:pt x="168" y="363"/>
                  </a:lnTo>
                  <a:lnTo>
                    <a:pt x="186" y="366"/>
                  </a:lnTo>
                  <a:lnTo>
                    <a:pt x="202" y="368"/>
                  </a:lnTo>
                  <a:lnTo>
                    <a:pt x="220" y="371"/>
                  </a:lnTo>
                  <a:lnTo>
                    <a:pt x="238" y="373"/>
                  </a:lnTo>
                  <a:lnTo>
                    <a:pt x="254" y="374"/>
                  </a:lnTo>
                  <a:lnTo>
                    <a:pt x="272" y="375"/>
                  </a:lnTo>
                  <a:lnTo>
                    <a:pt x="289" y="376"/>
                  </a:lnTo>
                  <a:lnTo>
                    <a:pt x="306" y="378"/>
                  </a:lnTo>
                  <a:lnTo>
                    <a:pt x="311" y="378"/>
                  </a:lnTo>
                  <a:lnTo>
                    <a:pt x="316" y="375"/>
                  </a:lnTo>
                  <a:lnTo>
                    <a:pt x="320" y="371"/>
                  </a:lnTo>
                  <a:lnTo>
                    <a:pt x="322" y="366"/>
                  </a:lnTo>
                  <a:lnTo>
                    <a:pt x="322" y="360"/>
                  </a:lnTo>
                  <a:lnTo>
                    <a:pt x="320" y="356"/>
                  </a:lnTo>
                  <a:lnTo>
                    <a:pt x="315" y="352"/>
                  </a:lnTo>
                  <a:lnTo>
                    <a:pt x="309" y="350"/>
                  </a:lnTo>
                  <a:lnTo>
                    <a:pt x="294" y="347"/>
                  </a:lnTo>
                  <a:lnTo>
                    <a:pt x="279" y="344"/>
                  </a:lnTo>
                  <a:lnTo>
                    <a:pt x="263" y="341"/>
                  </a:lnTo>
                  <a:lnTo>
                    <a:pt x="247" y="338"/>
                  </a:lnTo>
                  <a:lnTo>
                    <a:pt x="232" y="336"/>
                  </a:lnTo>
                  <a:lnTo>
                    <a:pt x="216" y="334"/>
                  </a:lnTo>
                  <a:lnTo>
                    <a:pt x="200" y="332"/>
                  </a:lnTo>
                  <a:lnTo>
                    <a:pt x="185" y="328"/>
                  </a:lnTo>
                  <a:lnTo>
                    <a:pt x="170" y="326"/>
                  </a:lnTo>
                  <a:lnTo>
                    <a:pt x="154" y="322"/>
                  </a:lnTo>
                  <a:lnTo>
                    <a:pt x="139" y="318"/>
                  </a:lnTo>
                  <a:lnTo>
                    <a:pt x="124" y="314"/>
                  </a:lnTo>
                  <a:lnTo>
                    <a:pt x="110" y="309"/>
                  </a:lnTo>
                  <a:lnTo>
                    <a:pt x="94" y="303"/>
                  </a:lnTo>
                  <a:lnTo>
                    <a:pt x="80" y="297"/>
                  </a:lnTo>
                  <a:lnTo>
                    <a:pt x="66" y="289"/>
                  </a:lnTo>
                  <a:lnTo>
                    <a:pt x="55" y="281"/>
                  </a:lnTo>
                  <a:lnTo>
                    <a:pt x="45" y="271"/>
                  </a:lnTo>
                  <a:lnTo>
                    <a:pt x="38" y="259"/>
                  </a:lnTo>
                  <a:lnTo>
                    <a:pt x="35" y="245"/>
                  </a:lnTo>
                  <a:lnTo>
                    <a:pt x="34" y="232"/>
                  </a:lnTo>
                  <a:lnTo>
                    <a:pt x="35" y="216"/>
                  </a:lnTo>
                  <a:lnTo>
                    <a:pt x="38" y="200"/>
                  </a:lnTo>
                  <a:lnTo>
                    <a:pt x="43" y="187"/>
                  </a:lnTo>
                  <a:lnTo>
                    <a:pt x="51" y="170"/>
                  </a:lnTo>
                  <a:lnTo>
                    <a:pt x="60" y="152"/>
                  </a:lnTo>
                  <a:lnTo>
                    <a:pt x="71" y="137"/>
                  </a:lnTo>
                  <a:lnTo>
                    <a:pt x="83" y="124"/>
                  </a:lnTo>
                  <a:lnTo>
                    <a:pt x="94" y="110"/>
                  </a:lnTo>
                  <a:lnTo>
                    <a:pt x="107" y="96"/>
                  </a:lnTo>
                  <a:lnTo>
                    <a:pt x="123" y="82"/>
                  </a:lnTo>
                  <a:lnTo>
                    <a:pt x="138" y="69"/>
                  </a:lnTo>
                  <a:lnTo>
                    <a:pt x="153" y="57"/>
                  </a:lnTo>
                  <a:lnTo>
                    <a:pt x="173" y="47"/>
                  </a:lnTo>
                  <a:lnTo>
                    <a:pt x="195" y="38"/>
                  </a:lnTo>
                  <a:lnTo>
                    <a:pt x="218" y="28"/>
                  </a:lnTo>
                  <a:lnTo>
                    <a:pt x="238" y="20"/>
                  </a:lnTo>
                  <a:lnTo>
                    <a:pt x="254" y="13"/>
                  </a:lnTo>
                  <a:lnTo>
                    <a:pt x="264" y="7"/>
                  </a:lnTo>
                  <a:lnTo>
                    <a:pt x="268" y="2"/>
                  </a:lnTo>
                  <a:lnTo>
                    <a:pt x="256" y="0"/>
                  </a:lnTo>
                  <a:lnTo>
                    <a:pt x="240" y="1"/>
                  </a:lnTo>
                  <a:lnTo>
                    <a:pt x="221" y="4"/>
                  </a:lnTo>
                  <a:lnTo>
                    <a:pt x="201" y="10"/>
                  </a:lnTo>
                  <a:lnTo>
                    <a:pt x="180" y="18"/>
                  </a:lnTo>
                  <a:lnTo>
                    <a:pt x="160" y="27"/>
                  </a:lnTo>
                  <a:lnTo>
                    <a:pt x="141" y="38"/>
                  </a:lnTo>
                  <a:lnTo>
                    <a:pt x="125" y="49"/>
                  </a:lnTo>
                  <a:close/>
                </a:path>
              </a:pathLst>
            </a:custGeom>
            <a:solidFill>
              <a:srgbClr val="C9E8FF"/>
            </a:solidFill>
            <a:ln w="9525">
              <a:noFill/>
              <a:round/>
              <a:headEnd/>
              <a:tailEnd/>
            </a:ln>
          </p:spPr>
          <p:txBody>
            <a:bodyPr/>
            <a:lstStyle/>
            <a:p>
              <a:endParaRPr lang="en-US"/>
            </a:p>
          </p:txBody>
        </p:sp>
        <p:sp>
          <p:nvSpPr>
            <p:cNvPr id="3210" name="Freeform 1014"/>
            <p:cNvSpPr>
              <a:spLocks/>
            </p:cNvSpPr>
            <p:nvPr/>
          </p:nvSpPr>
          <p:spPr bwMode="auto">
            <a:xfrm>
              <a:off x="4394" y="3133"/>
              <a:ext cx="47" cy="42"/>
            </a:xfrm>
            <a:custGeom>
              <a:avLst/>
              <a:gdLst>
                <a:gd name="T0" fmla="*/ 235 w 283"/>
                <a:gd name="T1" fmla="*/ 77 h 252"/>
                <a:gd name="T2" fmla="*/ 248 w 283"/>
                <a:gd name="T3" fmla="*/ 91 h 252"/>
                <a:gd name="T4" fmla="*/ 256 w 283"/>
                <a:gd name="T5" fmla="*/ 107 h 252"/>
                <a:gd name="T6" fmla="*/ 259 w 283"/>
                <a:gd name="T7" fmla="*/ 124 h 252"/>
                <a:gd name="T8" fmla="*/ 259 w 283"/>
                <a:gd name="T9" fmla="*/ 142 h 252"/>
                <a:gd name="T10" fmla="*/ 257 w 283"/>
                <a:gd name="T11" fmla="*/ 157 h 252"/>
                <a:gd name="T12" fmla="*/ 252 w 283"/>
                <a:gd name="T13" fmla="*/ 170 h 252"/>
                <a:gd name="T14" fmla="*/ 244 w 283"/>
                <a:gd name="T15" fmla="*/ 183 h 252"/>
                <a:gd name="T16" fmla="*/ 236 w 283"/>
                <a:gd name="T17" fmla="*/ 193 h 252"/>
                <a:gd name="T18" fmla="*/ 225 w 283"/>
                <a:gd name="T19" fmla="*/ 204 h 252"/>
                <a:gd name="T20" fmla="*/ 215 w 283"/>
                <a:gd name="T21" fmla="*/ 214 h 252"/>
                <a:gd name="T22" fmla="*/ 204 w 283"/>
                <a:gd name="T23" fmla="*/ 224 h 252"/>
                <a:gd name="T24" fmla="*/ 194 w 283"/>
                <a:gd name="T25" fmla="*/ 234 h 252"/>
                <a:gd name="T26" fmla="*/ 191 w 283"/>
                <a:gd name="T27" fmla="*/ 238 h 252"/>
                <a:gd name="T28" fmla="*/ 191 w 283"/>
                <a:gd name="T29" fmla="*/ 241 h 252"/>
                <a:gd name="T30" fmla="*/ 191 w 283"/>
                <a:gd name="T31" fmla="*/ 245 h 252"/>
                <a:gd name="T32" fmla="*/ 194 w 283"/>
                <a:gd name="T33" fmla="*/ 248 h 252"/>
                <a:gd name="T34" fmla="*/ 197 w 283"/>
                <a:gd name="T35" fmla="*/ 250 h 252"/>
                <a:gd name="T36" fmla="*/ 202 w 283"/>
                <a:gd name="T37" fmla="*/ 252 h 252"/>
                <a:gd name="T38" fmla="*/ 205 w 283"/>
                <a:gd name="T39" fmla="*/ 250 h 252"/>
                <a:gd name="T40" fmla="*/ 209 w 283"/>
                <a:gd name="T41" fmla="*/ 248 h 252"/>
                <a:gd name="T42" fmla="*/ 232 w 283"/>
                <a:gd name="T43" fmla="*/ 233 h 252"/>
                <a:gd name="T44" fmla="*/ 252 w 283"/>
                <a:gd name="T45" fmla="*/ 214 h 252"/>
                <a:gd name="T46" fmla="*/ 268 w 283"/>
                <a:gd name="T47" fmla="*/ 192 h 252"/>
                <a:gd name="T48" fmla="*/ 278 w 283"/>
                <a:gd name="T49" fmla="*/ 167 h 252"/>
                <a:gd name="T50" fmla="*/ 283 w 283"/>
                <a:gd name="T51" fmla="*/ 141 h 252"/>
                <a:gd name="T52" fmla="*/ 280 w 283"/>
                <a:gd name="T53" fmla="*/ 115 h 252"/>
                <a:gd name="T54" fmla="*/ 271 w 283"/>
                <a:gd name="T55" fmla="*/ 91 h 252"/>
                <a:gd name="T56" fmla="*/ 252 w 283"/>
                <a:gd name="T57" fmla="*/ 69 h 252"/>
                <a:gd name="T58" fmla="*/ 238 w 283"/>
                <a:gd name="T59" fmla="*/ 57 h 252"/>
                <a:gd name="T60" fmla="*/ 222 w 283"/>
                <a:gd name="T61" fmla="*/ 48 h 252"/>
                <a:gd name="T62" fmla="*/ 204 w 283"/>
                <a:gd name="T63" fmla="*/ 39 h 252"/>
                <a:gd name="T64" fmla="*/ 184 w 283"/>
                <a:gd name="T65" fmla="*/ 31 h 252"/>
                <a:gd name="T66" fmla="*/ 164 w 283"/>
                <a:gd name="T67" fmla="*/ 23 h 252"/>
                <a:gd name="T68" fmla="*/ 144 w 283"/>
                <a:gd name="T69" fmla="*/ 17 h 252"/>
                <a:gd name="T70" fmla="*/ 123 w 283"/>
                <a:gd name="T71" fmla="*/ 13 h 252"/>
                <a:gd name="T72" fmla="*/ 103 w 283"/>
                <a:gd name="T73" fmla="*/ 8 h 252"/>
                <a:gd name="T74" fmla="*/ 83 w 283"/>
                <a:gd name="T75" fmla="*/ 5 h 252"/>
                <a:gd name="T76" fmla="*/ 66 w 283"/>
                <a:gd name="T77" fmla="*/ 2 h 252"/>
                <a:gd name="T78" fmla="*/ 48 w 283"/>
                <a:gd name="T79" fmla="*/ 0 h 252"/>
                <a:gd name="T80" fmla="*/ 34 w 283"/>
                <a:gd name="T81" fmla="*/ 0 h 252"/>
                <a:gd name="T82" fmla="*/ 21 w 283"/>
                <a:gd name="T83" fmla="*/ 0 h 252"/>
                <a:gd name="T84" fmla="*/ 11 w 283"/>
                <a:gd name="T85" fmla="*/ 0 h 252"/>
                <a:gd name="T86" fmla="*/ 4 w 283"/>
                <a:gd name="T87" fmla="*/ 2 h 252"/>
                <a:gd name="T88" fmla="*/ 0 w 283"/>
                <a:gd name="T89" fmla="*/ 5 h 252"/>
                <a:gd name="T90" fmla="*/ 12 w 283"/>
                <a:gd name="T91" fmla="*/ 7 h 252"/>
                <a:gd name="T92" fmla="*/ 24 w 283"/>
                <a:gd name="T93" fmla="*/ 8 h 252"/>
                <a:gd name="T94" fmla="*/ 38 w 283"/>
                <a:gd name="T95" fmla="*/ 10 h 252"/>
                <a:gd name="T96" fmla="*/ 52 w 283"/>
                <a:gd name="T97" fmla="*/ 13 h 252"/>
                <a:gd name="T98" fmla="*/ 66 w 283"/>
                <a:gd name="T99" fmla="*/ 16 h 252"/>
                <a:gd name="T100" fmla="*/ 82 w 283"/>
                <a:gd name="T101" fmla="*/ 18 h 252"/>
                <a:gd name="T102" fmla="*/ 98 w 283"/>
                <a:gd name="T103" fmla="*/ 22 h 252"/>
                <a:gd name="T104" fmla="*/ 114 w 283"/>
                <a:gd name="T105" fmla="*/ 25 h 252"/>
                <a:gd name="T106" fmla="*/ 129 w 283"/>
                <a:gd name="T107" fmla="*/ 30 h 252"/>
                <a:gd name="T108" fmla="*/ 146 w 283"/>
                <a:gd name="T109" fmla="*/ 34 h 252"/>
                <a:gd name="T110" fmla="*/ 162 w 283"/>
                <a:gd name="T111" fmla="*/ 39 h 252"/>
                <a:gd name="T112" fmla="*/ 177 w 283"/>
                <a:gd name="T113" fmla="*/ 45 h 252"/>
                <a:gd name="T114" fmla="*/ 193 w 283"/>
                <a:gd name="T115" fmla="*/ 52 h 252"/>
                <a:gd name="T116" fmla="*/ 208 w 283"/>
                <a:gd name="T117" fmla="*/ 60 h 252"/>
                <a:gd name="T118" fmla="*/ 222 w 283"/>
                <a:gd name="T119" fmla="*/ 68 h 252"/>
                <a:gd name="T120" fmla="*/ 235 w 283"/>
                <a:gd name="T121" fmla="*/ 77 h 252"/>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283"/>
                <a:gd name="T184" fmla="*/ 0 h 252"/>
                <a:gd name="T185" fmla="*/ 283 w 283"/>
                <a:gd name="T186" fmla="*/ 252 h 252"/>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283" h="252">
                  <a:moveTo>
                    <a:pt x="235" y="77"/>
                  </a:moveTo>
                  <a:lnTo>
                    <a:pt x="248" y="91"/>
                  </a:lnTo>
                  <a:lnTo>
                    <a:pt x="256" y="107"/>
                  </a:lnTo>
                  <a:lnTo>
                    <a:pt x="259" y="124"/>
                  </a:lnTo>
                  <a:lnTo>
                    <a:pt x="259" y="142"/>
                  </a:lnTo>
                  <a:lnTo>
                    <a:pt x="257" y="157"/>
                  </a:lnTo>
                  <a:lnTo>
                    <a:pt x="252" y="170"/>
                  </a:lnTo>
                  <a:lnTo>
                    <a:pt x="244" y="183"/>
                  </a:lnTo>
                  <a:lnTo>
                    <a:pt x="236" y="193"/>
                  </a:lnTo>
                  <a:lnTo>
                    <a:pt x="225" y="204"/>
                  </a:lnTo>
                  <a:lnTo>
                    <a:pt x="215" y="214"/>
                  </a:lnTo>
                  <a:lnTo>
                    <a:pt x="204" y="224"/>
                  </a:lnTo>
                  <a:lnTo>
                    <a:pt x="194" y="234"/>
                  </a:lnTo>
                  <a:lnTo>
                    <a:pt x="191" y="238"/>
                  </a:lnTo>
                  <a:lnTo>
                    <a:pt x="191" y="241"/>
                  </a:lnTo>
                  <a:lnTo>
                    <a:pt x="191" y="245"/>
                  </a:lnTo>
                  <a:lnTo>
                    <a:pt x="194" y="248"/>
                  </a:lnTo>
                  <a:lnTo>
                    <a:pt x="197" y="250"/>
                  </a:lnTo>
                  <a:lnTo>
                    <a:pt x="202" y="252"/>
                  </a:lnTo>
                  <a:lnTo>
                    <a:pt x="205" y="250"/>
                  </a:lnTo>
                  <a:lnTo>
                    <a:pt x="209" y="248"/>
                  </a:lnTo>
                  <a:lnTo>
                    <a:pt x="232" y="233"/>
                  </a:lnTo>
                  <a:lnTo>
                    <a:pt x="252" y="214"/>
                  </a:lnTo>
                  <a:lnTo>
                    <a:pt x="268" y="192"/>
                  </a:lnTo>
                  <a:lnTo>
                    <a:pt x="278" y="167"/>
                  </a:lnTo>
                  <a:lnTo>
                    <a:pt x="283" y="141"/>
                  </a:lnTo>
                  <a:lnTo>
                    <a:pt x="280" y="115"/>
                  </a:lnTo>
                  <a:lnTo>
                    <a:pt x="271" y="91"/>
                  </a:lnTo>
                  <a:lnTo>
                    <a:pt x="252" y="69"/>
                  </a:lnTo>
                  <a:lnTo>
                    <a:pt x="238" y="57"/>
                  </a:lnTo>
                  <a:lnTo>
                    <a:pt x="222" y="48"/>
                  </a:lnTo>
                  <a:lnTo>
                    <a:pt x="204" y="39"/>
                  </a:lnTo>
                  <a:lnTo>
                    <a:pt x="184" y="31"/>
                  </a:lnTo>
                  <a:lnTo>
                    <a:pt x="164" y="23"/>
                  </a:lnTo>
                  <a:lnTo>
                    <a:pt x="144" y="17"/>
                  </a:lnTo>
                  <a:lnTo>
                    <a:pt x="123" y="13"/>
                  </a:lnTo>
                  <a:lnTo>
                    <a:pt x="103" y="8"/>
                  </a:lnTo>
                  <a:lnTo>
                    <a:pt x="83" y="5"/>
                  </a:lnTo>
                  <a:lnTo>
                    <a:pt x="66" y="2"/>
                  </a:lnTo>
                  <a:lnTo>
                    <a:pt x="48" y="0"/>
                  </a:lnTo>
                  <a:lnTo>
                    <a:pt x="34" y="0"/>
                  </a:lnTo>
                  <a:lnTo>
                    <a:pt x="21" y="0"/>
                  </a:lnTo>
                  <a:lnTo>
                    <a:pt x="11" y="0"/>
                  </a:lnTo>
                  <a:lnTo>
                    <a:pt x="4" y="2"/>
                  </a:lnTo>
                  <a:lnTo>
                    <a:pt x="0" y="5"/>
                  </a:lnTo>
                  <a:lnTo>
                    <a:pt x="12" y="7"/>
                  </a:lnTo>
                  <a:lnTo>
                    <a:pt x="24" y="8"/>
                  </a:lnTo>
                  <a:lnTo>
                    <a:pt x="38" y="10"/>
                  </a:lnTo>
                  <a:lnTo>
                    <a:pt x="52" y="13"/>
                  </a:lnTo>
                  <a:lnTo>
                    <a:pt x="66" y="16"/>
                  </a:lnTo>
                  <a:lnTo>
                    <a:pt x="82" y="18"/>
                  </a:lnTo>
                  <a:lnTo>
                    <a:pt x="98" y="22"/>
                  </a:lnTo>
                  <a:lnTo>
                    <a:pt x="114" y="25"/>
                  </a:lnTo>
                  <a:lnTo>
                    <a:pt x="129" y="30"/>
                  </a:lnTo>
                  <a:lnTo>
                    <a:pt x="146" y="34"/>
                  </a:lnTo>
                  <a:lnTo>
                    <a:pt x="162" y="39"/>
                  </a:lnTo>
                  <a:lnTo>
                    <a:pt x="177" y="45"/>
                  </a:lnTo>
                  <a:lnTo>
                    <a:pt x="193" y="52"/>
                  </a:lnTo>
                  <a:lnTo>
                    <a:pt x="208" y="60"/>
                  </a:lnTo>
                  <a:lnTo>
                    <a:pt x="222" y="68"/>
                  </a:lnTo>
                  <a:lnTo>
                    <a:pt x="235" y="77"/>
                  </a:lnTo>
                  <a:close/>
                </a:path>
              </a:pathLst>
            </a:custGeom>
            <a:solidFill>
              <a:srgbClr val="C9E8FF"/>
            </a:solidFill>
            <a:ln w="9525">
              <a:noFill/>
              <a:round/>
              <a:headEnd/>
              <a:tailEnd/>
            </a:ln>
          </p:spPr>
          <p:txBody>
            <a:bodyPr/>
            <a:lstStyle/>
            <a:p>
              <a:endParaRPr lang="en-US"/>
            </a:p>
          </p:txBody>
        </p:sp>
        <p:sp>
          <p:nvSpPr>
            <p:cNvPr id="3211" name="Freeform 1015"/>
            <p:cNvSpPr>
              <a:spLocks/>
            </p:cNvSpPr>
            <p:nvPr/>
          </p:nvSpPr>
          <p:spPr bwMode="auto">
            <a:xfrm>
              <a:off x="4298" y="3153"/>
              <a:ext cx="19" cy="39"/>
            </a:xfrm>
            <a:custGeom>
              <a:avLst/>
              <a:gdLst>
                <a:gd name="T0" fmla="*/ 0 w 114"/>
                <a:gd name="T1" fmla="*/ 130 h 238"/>
                <a:gd name="T2" fmla="*/ 0 w 114"/>
                <a:gd name="T3" fmla="*/ 149 h 238"/>
                <a:gd name="T4" fmla="*/ 4 w 114"/>
                <a:gd name="T5" fmla="*/ 168 h 238"/>
                <a:gd name="T6" fmla="*/ 12 w 114"/>
                <a:gd name="T7" fmla="*/ 185 h 238"/>
                <a:gd name="T8" fmla="*/ 24 w 114"/>
                <a:gd name="T9" fmla="*/ 200 h 238"/>
                <a:gd name="T10" fmla="*/ 38 w 114"/>
                <a:gd name="T11" fmla="*/ 213 h 238"/>
                <a:gd name="T12" fmla="*/ 55 w 114"/>
                <a:gd name="T13" fmla="*/ 224 h 238"/>
                <a:gd name="T14" fmla="*/ 73 w 114"/>
                <a:gd name="T15" fmla="*/ 232 h 238"/>
                <a:gd name="T16" fmla="*/ 92 w 114"/>
                <a:gd name="T17" fmla="*/ 237 h 238"/>
                <a:gd name="T18" fmla="*/ 98 w 114"/>
                <a:gd name="T19" fmla="*/ 238 h 238"/>
                <a:gd name="T20" fmla="*/ 104 w 114"/>
                <a:gd name="T21" fmla="*/ 235 h 238"/>
                <a:gd name="T22" fmla="*/ 109 w 114"/>
                <a:gd name="T23" fmla="*/ 232 h 238"/>
                <a:gd name="T24" fmla="*/ 111 w 114"/>
                <a:gd name="T25" fmla="*/ 227 h 238"/>
                <a:gd name="T26" fmla="*/ 111 w 114"/>
                <a:gd name="T27" fmla="*/ 222 h 238"/>
                <a:gd name="T28" fmla="*/ 110 w 114"/>
                <a:gd name="T29" fmla="*/ 216 h 238"/>
                <a:gd name="T30" fmla="*/ 106 w 114"/>
                <a:gd name="T31" fmla="*/ 211 h 238"/>
                <a:gd name="T32" fmla="*/ 100 w 114"/>
                <a:gd name="T33" fmla="*/ 209 h 238"/>
                <a:gd name="T34" fmla="*/ 82 w 114"/>
                <a:gd name="T35" fmla="*/ 202 h 238"/>
                <a:gd name="T36" fmla="*/ 64 w 114"/>
                <a:gd name="T37" fmla="*/ 193 h 238"/>
                <a:gd name="T38" fmla="*/ 50 w 114"/>
                <a:gd name="T39" fmla="*/ 180 h 238"/>
                <a:gd name="T40" fmla="*/ 39 w 114"/>
                <a:gd name="T41" fmla="*/ 167 h 238"/>
                <a:gd name="T42" fmla="*/ 32 w 114"/>
                <a:gd name="T43" fmla="*/ 149 h 238"/>
                <a:gd name="T44" fmla="*/ 29 w 114"/>
                <a:gd name="T45" fmla="*/ 131 h 238"/>
                <a:gd name="T46" fmla="*/ 29 w 114"/>
                <a:gd name="T47" fmla="*/ 111 h 238"/>
                <a:gd name="T48" fmla="*/ 35 w 114"/>
                <a:gd name="T49" fmla="*/ 91 h 238"/>
                <a:gd name="T50" fmla="*/ 42 w 114"/>
                <a:gd name="T51" fmla="*/ 76 h 238"/>
                <a:gd name="T52" fmla="*/ 51 w 114"/>
                <a:gd name="T53" fmla="*/ 62 h 238"/>
                <a:gd name="T54" fmla="*/ 62 w 114"/>
                <a:gd name="T55" fmla="*/ 49 h 238"/>
                <a:gd name="T56" fmla="*/ 73 w 114"/>
                <a:gd name="T57" fmla="*/ 38 h 238"/>
                <a:gd name="T58" fmla="*/ 84 w 114"/>
                <a:gd name="T59" fmla="*/ 28 h 238"/>
                <a:gd name="T60" fmla="*/ 96 w 114"/>
                <a:gd name="T61" fmla="*/ 18 h 238"/>
                <a:gd name="T62" fmla="*/ 106 w 114"/>
                <a:gd name="T63" fmla="*/ 9 h 238"/>
                <a:gd name="T64" fmla="*/ 114 w 114"/>
                <a:gd name="T65" fmla="*/ 1 h 238"/>
                <a:gd name="T66" fmla="*/ 106 w 114"/>
                <a:gd name="T67" fmla="*/ 0 h 238"/>
                <a:gd name="T68" fmla="*/ 93 w 114"/>
                <a:gd name="T69" fmla="*/ 6 h 238"/>
                <a:gd name="T70" fmla="*/ 76 w 114"/>
                <a:gd name="T71" fmla="*/ 18 h 238"/>
                <a:gd name="T72" fmla="*/ 56 w 114"/>
                <a:gd name="T73" fmla="*/ 36 h 238"/>
                <a:gd name="T74" fmla="*/ 37 w 114"/>
                <a:gd name="T75" fmla="*/ 57 h 238"/>
                <a:gd name="T76" fmla="*/ 20 w 114"/>
                <a:gd name="T77" fmla="*/ 80 h 238"/>
                <a:gd name="T78" fmla="*/ 7 w 114"/>
                <a:gd name="T79" fmla="*/ 106 h 238"/>
                <a:gd name="T80" fmla="*/ 0 w 114"/>
                <a:gd name="T81" fmla="*/ 130 h 238"/>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14"/>
                <a:gd name="T124" fmla="*/ 0 h 238"/>
                <a:gd name="T125" fmla="*/ 114 w 114"/>
                <a:gd name="T126" fmla="*/ 238 h 238"/>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14" h="238">
                  <a:moveTo>
                    <a:pt x="0" y="130"/>
                  </a:moveTo>
                  <a:lnTo>
                    <a:pt x="0" y="149"/>
                  </a:lnTo>
                  <a:lnTo>
                    <a:pt x="4" y="168"/>
                  </a:lnTo>
                  <a:lnTo>
                    <a:pt x="12" y="185"/>
                  </a:lnTo>
                  <a:lnTo>
                    <a:pt x="24" y="200"/>
                  </a:lnTo>
                  <a:lnTo>
                    <a:pt x="38" y="213"/>
                  </a:lnTo>
                  <a:lnTo>
                    <a:pt x="55" y="224"/>
                  </a:lnTo>
                  <a:lnTo>
                    <a:pt x="73" y="232"/>
                  </a:lnTo>
                  <a:lnTo>
                    <a:pt x="92" y="237"/>
                  </a:lnTo>
                  <a:lnTo>
                    <a:pt x="98" y="238"/>
                  </a:lnTo>
                  <a:lnTo>
                    <a:pt x="104" y="235"/>
                  </a:lnTo>
                  <a:lnTo>
                    <a:pt x="109" y="232"/>
                  </a:lnTo>
                  <a:lnTo>
                    <a:pt x="111" y="227"/>
                  </a:lnTo>
                  <a:lnTo>
                    <a:pt x="111" y="222"/>
                  </a:lnTo>
                  <a:lnTo>
                    <a:pt x="110" y="216"/>
                  </a:lnTo>
                  <a:lnTo>
                    <a:pt x="106" y="211"/>
                  </a:lnTo>
                  <a:lnTo>
                    <a:pt x="100" y="209"/>
                  </a:lnTo>
                  <a:lnTo>
                    <a:pt x="82" y="202"/>
                  </a:lnTo>
                  <a:lnTo>
                    <a:pt x="64" y="193"/>
                  </a:lnTo>
                  <a:lnTo>
                    <a:pt x="50" y="180"/>
                  </a:lnTo>
                  <a:lnTo>
                    <a:pt x="39" y="167"/>
                  </a:lnTo>
                  <a:lnTo>
                    <a:pt x="32" y="149"/>
                  </a:lnTo>
                  <a:lnTo>
                    <a:pt x="29" y="131"/>
                  </a:lnTo>
                  <a:lnTo>
                    <a:pt x="29" y="111"/>
                  </a:lnTo>
                  <a:lnTo>
                    <a:pt x="35" y="91"/>
                  </a:lnTo>
                  <a:lnTo>
                    <a:pt x="42" y="76"/>
                  </a:lnTo>
                  <a:lnTo>
                    <a:pt x="51" y="62"/>
                  </a:lnTo>
                  <a:lnTo>
                    <a:pt x="62" y="49"/>
                  </a:lnTo>
                  <a:lnTo>
                    <a:pt x="73" y="38"/>
                  </a:lnTo>
                  <a:lnTo>
                    <a:pt x="84" y="28"/>
                  </a:lnTo>
                  <a:lnTo>
                    <a:pt x="96" y="18"/>
                  </a:lnTo>
                  <a:lnTo>
                    <a:pt x="106" y="9"/>
                  </a:lnTo>
                  <a:lnTo>
                    <a:pt x="114" y="1"/>
                  </a:lnTo>
                  <a:lnTo>
                    <a:pt x="106" y="0"/>
                  </a:lnTo>
                  <a:lnTo>
                    <a:pt x="93" y="6"/>
                  </a:lnTo>
                  <a:lnTo>
                    <a:pt x="76" y="18"/>
                  </a:lnTo>
                  <a:lnTo>
                    <a:pt x="56" y="36"/>
                  </a:lnTo>
                  <a:lnTo>
                    <a:pt x="37" y="57"/>
                  </a:lnTo>
                  <a:lnTo>
                    <a:pt x="20" y="80"/>
                  </a:lnTo>
                  <a:lnTo>
                    <a:pt x="7" y="106"/>
                  </a:lnTo>
                  <a:lnTo>
                    <a:pt x="0" y="130"/>
                  </a:lnTo>
                  <a:close/>
                </a:path>
              </a:pathLst>
            </a:custGeom>
            <a:solidFill>
              <a:srgbClr val="C9E8FF"/>
            </a:solidFill>
            <a:ln w="9525">
              <a:noFill/>
              <a:round/>
              <a:headEnd/>
              <a:tailEnd/>
            </a:ln>
          </p:spPr>
          <p:txBody>
            <a:bodyPr/>
            <a:lstStyle/>
            <a:p>
              <a:endParaRPr lang="en-US"/>
            </a:p>
          </p:txBody>
        </p:sp>
        <p:sp>
          <p:nvSpPr>
            <p:cNvPr id="3212" name="Freeform 1016"/>
            <p:cNvSpPr>
              <a:spLocks/>
            </p:cNvSpPr>
            <p:nvPr/>
          </p:nvSpPr>
          <p:spPr bwMode="auto">
            <a:xfrm>
              <a:off x="4432" y="3130"/>
              <a:ext cx="41" cy="52"/>
            </a:xfrm>
            <a:custGeom>
              <a:avLst/>
              <a:gdLst>
                <a:gd name="T0" fmla="*/ 207 w 246"/>
                <a:gd name="T1" fmla="*/ 124 h 310"/>
                <a:gd name="T2" fmla="*/ 219 w 246"/>
                <a:gd name="T3" fmla="*/ 143 h 310"/>
                <a:gd name="T4" fmla="*/ 225 w 246"/>
                <a:gd name="T5" fmla="*/ 164 h 310"/>
                <a:gd name="T6" fmla="*/ 221 w 246"/>
                <a:gd name="T7" fmla="*/ 187 h 310"/>
                <a:gd name="T8" fmla="*/ 208 w 246"/>
                <a:gd name="T9" fmla="*/ 209 h 310"/>
                <a:gd name="T10" fmla="*/ 188 w 246"/>
                <a:gd name="T11" fmla="*/ 228 h 310"/>
                <a:gd name="T12" fmla="*/ 166 w 246"/>
                <a:gd name="T13" fmla="*/ 246 h 310"/>
                <a:gd name="T14" fmla="*/ 143 w 246"/>
                <a:gd name="T15" fmla="*/ 264 h 310"/>
                <a:gd name="T16" fmla="*/ 129 w 246"/>
                <a:gd name="T17" fmla="*/ 278 h 310"/>
                <a:gd name="T18" fmla="*/ 124 w 246"/>
                <a:gd name="T19" fmla="*/ 287 h 310"/>
                <a:gd name="T20" fmla="*/ 120 w 246"/>
                <a:gd name="T21" fmla="*/ 296 h 310"/>
                <a:gd name="T22" fmla="*/ 121 w 246"/>
                <a:gd name="T23" fmla="*/ 305 h 310"/>
                <a:gd name="T24" fmla="*/ 130 w 246"/>
                <a:gd name="T25" fmla="*/ 310 h 310"/>
                <a:gd name="T26" fmla="*/ 139 w 246"/>
                <a:gd name="T27" fmla="*/ 309 h 310"/>
                <a:gd name="T28" fmla="*/ 154 w 246"/>
                <a:gd name="T29" fmla="*/ 293 h 310"/>
                <a:gd name="T30" fmla="*/ 180 w 246"/>
                <a:gd name="T31" fmla="*/ 269 h 310"/>
                <a:gd name="T32" fmla="*/ 207 w 246"/>
                <a:gd name="T33" fmla="*/ 246 h 310"/>
                <a:gd name="T34" fmla="*/ 231 w 246"/>
                <a:gd name="T35" fmla="*/ 219 h 310"/>
                <a:gd name="T36" fmla="*/ 245 w 246"/>
                <a:gd name="T37" fmla="*/ 187 h 310"/>
                <a:gd name="T38" fmla="*/ 242 w 246"/>
                <a:gd name="T39" fmla="*/ 153 h 310"/>
                <a:gd name="T40" fmla="*/ 227 w 246"/>
                <a:gd name="T41" fmla="*/ 120 h 310"/>
                <a:gd name="T42" fmla="*/ 201 w 246"/>
                <a:gd name="T43" fmla="*/ 94 h 310"/>
                <a:gd name="T44" fmla="*/ 177 w 246"/>
                <a:gd name="T45" fmla="*/ 74 h 310"/>
                <a:gd name="T46" fmla="*/ 152 w 246"/>
                <a:gd name="T47" fmla="*/ 60 h 310"/>
                <a:gd name="T48" fmla="*/ 126 w 246"/>
                <a:gd name="T49" fmla="*/ 43 h 310"/>
                <a:gd name="T50" fmla="*/ 98 w 246"/>
                <a:gd name="T51" fmla="*/ 28 h 310"/>
                <a:gd name="T52" fmla="*/ 72 w 246"/>
                <a:gd name="T53" fmla="*/ 16 h 310"/>
                <a:gd name="T54" fmla="*/ 46 w 246"/>
                <a:gd name="T55" fmla="*/ 7 h 310"/>
                <a:gd name="T56" fmla="*/ 24 w 246"/>
                <a:gd name="T57" fmla="*/ 1 h 310"/>
                <a:gd name="T58" fmla="*/ 7 w 246"/>
                <a:gd name="T59" fmla="*/ 1 h 310"/>
                <a:gd name="T60" fmla="*/ 8 w 246"/>
                <a:gd name="T61" fmla="*/ 6 h 310"/>
                <a:gd name="T62" fmla="*/ 28 w 246"/>
                <a:gd name="T63" fmla="*/ 14 h 310"/>
                <a:gd name="T64" fmla="*/ 51 w 246"/>
                <a:gd name="T65" fmla="*/ 24 h 310"/>
                <a:gd name="T66" fmla="*/ 78 w 246"/>
                <a:gd name="T67" fmla="*/ 37 h 310"/>
                <a:gd name="T68" fmla="*/ 106 w 246"/>
                <a:gd name="T69" fmla="*/ 51 h 310"/>
                <a:gd name="T70" fmla="*/ 134 w 246"/>
                <a:gd name="T71" fmla="*/ 69 h 310"/>
                <a:gd name="T72" fmla="*/ 163 w 246"/>
                <a:gd name="T73" fmla="*/ 87 h 310"/>
                <a:gd name="T74" fmla="*/ 187 w 246"/>
                <a:gd name="T75" fmla="*/ 105 h 31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46"/>
                <a:gd name="T115" fmla="*/ 0 h 310"/>
                <a:gd name="T116" fmla="*/ 246 w 246"/>
                <a:gd name="T117" fmla="*/ 310 h 310"/>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46" h="310">
                  <a:moveTo>
                    <a:pt x="199" y="116"/>
                  </a:moveTo>
                  <a:lnTo>
                    <a:pt x="207" y="124"/>
                  </a:lnTo>
                  <a:lnTo>
                    <a:pt x="214" y="133"/>
                  </a:lnTo>
                  <a:lnTo>
                    <a:pt x="219" y="143"/>
                  </a:lnTo>
                  <a:lnTo>
                    <a:pt x="223" y="154"/>
                  </a:lnTo>
                  <a:lnTo>
                    <a:pt x="225" y="164"/>
                  </a:lnTo>
                  <a:lnTo>
                    <a:pt x="225" y="176"/>
                  </a:lnTo>
                  <a:lnTo>
                    <a:pt x="221" y="187"/>
                  </a:lnTo>
                  <a:lnTo>
                    <a:pt x="216" y="197"/>
                  </a:lnTo>
                  <a:lnTo>
                    <a:pt x="208" y="209"/>
                  </a:lnTo>
                  <a:lnTo>
                    <a:pt x="199" y="219"/>
                  </a:lnTo>
                  <a:lnTo>
                    <a:pt x="188" y="228"/>
                  </a:lnTo>
                  <a:lnTo>
                    <a:pt x="177" y="238"/>
                  </a:lnTo>
                  <a:lnTo>
                    <a:pt x="166" y="246"/>
                  </a:lnTo>
                  <a:lnTo>
                    <a:pt x="154" y="255"/>
                  </a:lnTo>
                  <a:lnTo>
                    <a:pt x="143" y="264"/>
                  </a:lnTo>
                  <a:lnTo>
                    <a:pt x="132" y="274"/>
                  </a:lnTo>
                  <a:lnTo>
                    <a:pt x="129" y="278"/>
                  </a:lnTo>
                  <a:lnTo>
                    <a:pt x="126" y="282"/>
                  </a:lnTo>
                  <a:lnTo>
                    <a:pt x="124" y="287"/>
                  </a:lnTo>
                  <a:lnTo>
                    <a:pt x="121" y="292"/>
                  </a:lnTo>
                  <a:lnTo>
                    <a:pt x="120" y="296"/>
                  </a:lnTo>
                  <a:lnTo>
                    <a:pt x="120" y="301"/>
                  </a:lnTo>
                  <a:lnTo>
                    <a:pt x="121" y="305"/>
                  </a:lnTo>
                  <a:lnTo>
                    <a:pt x="125" y="309"/>
                  </a:lnTo>
                  <a:lnTo>
                    <a:pt x="130" y="310"/>
                  </a:lnTo>
                  <a:lnTo>
                    <a:pt x="134" y="310"/>
                  </a:lnTo>
                  <a:lnTo>
                    <a:pt x="139" y="309"/>
                  </a:lnTo>
                  <a:lnTo>
                    <a:pt x="143" y="305"/>
                  </a:lnTo>
                  <a:lnTo>
                    <a:pt x="154" y="293"/>
                  </a:lnTo>
                  <a:lnTo>
                    <a:pt x="167" y="280"/>
                  </a:lnTo>
                  <a:lnTo>
                    <a:pt x="180" y="269"/>
                  </a:lnTo>
                  <a:lnTo>
                    <a:pt x="194" y="257"/>
                  </a:lnTo>
                  <a:lnTo>
                    <a:pt x="207" y="246"/>
                  </a:lnTo>
                  <a:lnTo>
                    <a:pt x="219" y="233"/>
                  </a:lnTo>
                  <a:lnTo>
                    <a:pt x="231" y="219"/>
                  </a:lnTo>
                  <a:lnTo>
                    <a:pt x="239" y="204"/>
                  </a:lnTo>
                  <a:lnTo>
                    <a:pt x="245" y="187"/>
                  </a:lnTo>
                  <a:lnTo>
                    <a:pt x="246" y="170"/>
                  </a:lnTo>
                  <a:lnTo>
                    <a:pt x="242" y="153"/>
                  </a:lnTo>
                  <a:lnTo>
                    <a:pt x="236" y="136"/>
                  </a:lnTo>
                  <a:lnTo>
                    <a:pt x="227" y="120"/>
                  </a:lnTo>
                  <a:lnTo>
                    <a:pt x="215" y="107"/>
                  </a:lnTo>
                  <a:lnTo>
                    <a:pt x="201" y="94"/>
                  </a:lnTo>
                  <a:lnTo>
                    <a:pt x="187" y="82"/>
                  </a:lnTo>
                  <a:lnTo>
                    <a:pt x="177" y="74"/>
                  </a:lnTo>
                  <a:lnTo>
                    <a:pt x="165" y="68"/>
                  </a:lnTo>
                  <a:lnTo>
                    <a:pt x="152" y="60"/>
                  </a:lnTo>
                  <a:lnTo>
                    <a:pt x="139" y="51"/>
                  </a:lnTo>
                  <a:lnTo>
                    <a:pt x="126" y="43"/>
                  </a:lnTo>
                  <a:lnTo>
                    <a:pt x="112" y="35"/>
                  </a:lnTo>
                  <a:lnTo>
                    <a:pt x="98" y="28"/>
                  </a:lnTo>
                  <a:lnTo>
                    <a:pt x="85" y="22"/>
                  </a:lnTo>
                  <a:lnTo>
                    <a:pt x="72" y="16"/>
                  </a:lnTo>
                  <a:lnTo>
                    <a:pt x="59" y="10"/>
                  </a:lnTo>
                  <a:lnTo>
                    <a:pt x="46" y="7"/>
                  </a:lnTo>
                  <a:lnTo>
                    <a:pt x="35" y="3"/>
                  </a:lnTo>
                  <a:lnTo>
                    <a:pt x="24" y="1"/>
                  </a:lnTo>
                  <a:lnTo>
                    <a:pt x="15" y="0"/>
                  </a:lnTo>
                  <a:lnTo>
                    <a:pt x="7" y="1"/>
                  </a:lnTo>
                  <a:lnTo>
                    <a:pt x="0" y="3"/>
                  </a:lnTo>
                  <a:lnTo>
                    <a:pt x="8" y="6"/>
                  </a:lnTo>
                  <a:lnTo>
                    <a:pt x="17" y="9"/>
                  </a:lnTo>
                  <a:lnTo>
                    <a:pt x="28" y="14"/>
                  </a:lnTo>
                  <a:lnTo>
                    <a:pt x="38" y="18"/>
                  </a:lnTo>
                  <a:lnTo>
                    <a:pt x="51" y="24"/>
                  </a:lnTo>
                  <a:lnTo>
                    <a:pt x="64" y="30"/>
                  </a:lnTo>
                  <a:lnTo>
                    <a:pt x="78" y="37"/>
                  </a:lnTo>
                  <a:lnTo>
                    <a:pt x="92" y="43"/>
                  </a:lnTo>
                  <a:lnTo>
                    <a:pt x="106" y="51"/>
                  </a:lnTo>
                  <a:lnTo>
                    <a:pt x="120" y="60"/>
                  </a:lnTo>
                  <a:lnTo>
                    <a:pt x="134" y="69"/>
                  </a:lnTo>
                  <a:lnTo>
                    <a:pt x="148" y="78"/>
                  </a:lnTo>
                  <a:lnTo>
                    <a:pt x="163" y="87"/>
                  </a:lnTo>
                  <a:lnTo>
                    <a:pt x="175" y="96"/>
                  </a:lnTo>
                  <a:lnTo>
                    <a:pt x="187" y="105"/>
                  </a:lnTo>
                  <a:lnTo>
                    <a:pt x="199" y="116"/>
                  </a:lnTo>
                  <a:close/>
                </a:path>
              </a:pathLst>
            </a:custGeom>
            <a:solidFill>
              <a:srgbClr val="C9E8FF"/>
            </a:solidFill>
            <a:ln w="9525">
              <a:noFill/>
              <a:round/>
              <a:headEnd/>
              <a:tailEnd/>
            </a:ln>
          </p:spPr>
          <p:txBody>
            <a:bodyPr/>
            <a:lstStyle/>
            <a:p>
              <a:endParaRPr lang="en-US"/>
            </a:p>
          </p:txBody>
        </p:sp>
        <p:sp>
          <p:nvSpPr>
            <p:cNvPr id="3213" name="Freeform 1017"/>
            <p:cNvSpPr>
              <a:spLocks/>
            </p:cNvSpPr>
            <p:nvPr/>
          </p:nvSpPr>
          <p:spPr bwMode="auto">
            <a:xfrm>
              <a:off x="4387" y="3191"/>
              <a:ext cx="14" cy="31"/>
            </a:xfrm>
            <a:custGeom>
              <a:avLst/>
              <a:gdLst>
                <a:gd name="T0" fmla="*/ 31 w 83"/>
                <a:gd name="T1" fmla="*/ 14 h 187"/>
                <a:gd name="T2" fmla="*/ 29 w 83"/>
                <a:gd name="T3" fmla="*/ 8 h 187"/>
                <a:gd name="T4" fmla="*/ 25 w 83"/>
                <a:gd name="T5" fmla="*/ 3 h 187"/>
                <a:gd name="T6" fmla="*/ 19 w 83"/>
                <a:gd name="T7" fmla="*/ 1 h 187"/>
                <a:gd name="T8" fmla="*/ 14 w 83"/>
                <a:gd name="T9" fmla="*/ 0 h 187"/>
                <a:gd name="T10" fmla="*/ 8 w 83"/>
                <a:gd name="T11" fmla="*/ 2 h 187"/>
                <a:gd name="T12" fmla="*/ 3 w 83"/>
                <a:gd name="T13" fmla="*/ 5 h 187"/>
                <a:gd name="T14" fmla="*/ 0 w 83"/>
                <a:gd name="T15" fmla="*/ 11 h 187"/>
                <a:gd name="T16" fmla="*/ 0 w 83"/>
                <a:gd name="T17" fmla="*/ 17 h 187"/>
                <a:gd name="T18" fmla="*/ 5 w 83"/>
                <a:gd name="T19" fmla="*/ 42 h 187"/>
                <a:gd name="T20" fmla="*/ 15 w 83"/>
                <a:gd name="T21" fmla="*/ 71 h 187"/>
                <a:gd name="T22" fmla="*/ 27 w 83"/>
                <a:gd name="T23" fmla="*/ 100 h 187"/>
                <a:gd name="T24" fmla="*/ 41 w 83"/>
                <a:gd name="T25" fmla="*/ 127 h 187"/>
                <a:gd name="T26" fmla="*/ 55 w 83"/>
                <a:gd name="T27" fmla="*/ 151 h 187"/>
                <a:gd name="T28" fmla="*/ 68 w 83"/>
                <a:gd name="T29" fmla="*/ 171 h 187"/>
                <a:gd name="T30" fmla="*/ 77 w 83"/>
                <a:gd name="T31" fmla="*/ 184 h 187"/>
                <a:gd name="T32" fmla="*/ 83 w 83"/>
                <a:gd name="T33" fmla="*/ 187 h 187"/>
                <a:gd name="T34" fmla="*/ 80 w 83"/>
                <a:gd name="T35" fmla="*/ 174 h 187"/>
                <a:gd name="T36" fmla="*/ 75 w 83"/>
                <a:gd name="T37" fmla="*/ 158 h 187"/>
                <a:gd name="T38" fmla="*/ 68 w 83"/>
                <a:gd name="T39" fmla="*/ 138 h 187"/>
                <a:gd name="T40" fmla="*/ 59 w 83"/>
                <a:gd name="T41" fmla="*/ 113 h 187"/>
                <a:gd name="T42" fmla="*/ 51 w 83"/>
                <a:gd name="T43" fmla="*/ 88 h 187"/>
                <a:gd name="T44" fmla="*/ 43 w 83"/>
                <a:gd name="T45" fmla="*/ 63 h 187"/>
                <a:gd name="T46" fmla="*/ 36 w 83"/>
                <a:gd name="T47" fmla="*/ 38 h 187"/>
                <a:gd name="T48" fmla="*/ 31 w 83"/>
                <a:gd name="T49" fmla="*/ 14 h 18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83"/>
                <a:gd name="T76" fmla="*/ 0 h 187"/>
                <a:gd name="T77" fmla="*/ 83 w 83"/>
                <a:gd name="T78" fmla="*/ 187 h 187"/>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83" h="187">
                  <a:moveTo>
                    <a:pt x="31" y="14"/>
                  </a:moveTo>
                  <a:lnTo>
                    <a:pt x="29" y="8"/>
                  </a:lnTo>
                  <a:lnTo>
                    <a:pt x="25" y="3"/>
                  </a:lnTo>
                  <a:lnTo>
                    <a:pt x="19" y="1"/>
                  </a:lnTo>
                  <a:lnTo>
                    <a:pt x="14" y="0"/>
                  </a:lnTo>
                  <a:lnTo>
                    <a:pt x="8" y="2"/>
                  </a:lnTo>
                  <a:lnTo>
                    <a:pt x="3" y="5"/>
                  </a:lnTo>
                  <a:lnTo>
                    <a:pt x="0" y="11"/>
                  </a:lnTo>
                  <a:lnTo>
                    <a:pt x="0" y="17"/>
                  </a:lnTo>
                  <a:lnTo>
                    <a:pt x="5" y="42"/>
                  </a:lnTo>
                  <a:lnTo>
                    <a:pt x="15" y="71"/>
                  </a:lnTo>
                  <a:lnTo>
                    <a:pt x="27" y="100"/>
                  </a:lnTo>
                  <a:lnTo>
                    <a:pt x="41" y="127"/>
                  </a:lnTo>
                  <a:lnTo>
                    <a:pt x="55" y="151"/>
                  </a:lnTo>
                  <a:lnTo>
                    <a:pt x="68" y="171"/>
                  </a:lnTo>
                  <a:lnTo>
                    <a:pt x="77" y="184"/>
                  </a:lnTo>
                  <a:lnTo>
                    <a:pt x="83" y="187"/>
                  </a:lnTo>
                  <a:lnTo>
                    <a:pt x="80" y="174"/>
                  </a:lnTo>
                  <a:lnTo>
                    <a:pt x="75" y="158"/>
                  </a:lnTo>
                  <a:lnTo>
                    <a:pt x="68" y="138"/>
                  </a:lnTo>
                  <a:lnTo>
                    <a:pt x="59" y="113"/>
                  </a:lnTo>
                  <a:lnTo>
                    <a:pt x="51" y="88"/>
                  </a:lnTo>
                  <a:lnTo>
                    <a:pt x="43" y="63"/>
                  </a:lnTo>
                  <a:lnTo>
                    <a:pt x="36" y="38"/>
                  </a:lnTo>
                  <a:lnTo>
                    <a:pt x="31" y="14"/>
                  </a:lnTo>
                  <a:close/>
                </a:path>
              </a:pathLst>
            </a:custGeom>
            <a:solidFill>
              <a:srgbClr val="000000"/>
            </a:solidFill>
            <a:ln w="9525">
              <a:noFill/>
              <a:round/>
              <a:headEnd/>
              <a:tailEnd/>
            </a:ln>
          </p:spPr>
          <p:txBody>
            <a:bodyPr/>
            <a:lstStyle/>
            <a:p>
              <a:endParaRPr lang="en-US"/>
            </a:p>
          </p:txBody>
        </p:sp>
        <p:sp>
          <p:nvSpPr>
            <p:cNvPr id="3214" name="Freeform 1018"/>
            <p:cNvSpPr>
              <a:spLocks/>
            </p:cNvSpPr>
            <p:nvPr/>
          </p:nvSpPr>
          <p:spPr bwMode="auto">
            <a:xfrm>
              <a:off x="4381" y="3174"/>
              <a:ext cx="7" cy="16"/>
            </a:xfrm>
            <a:custGeom>
              <a:avLst/>
              <a:gdLst>
                <a:gd name="T0" fmla="*/ 22 w 44"/>
                <a:gd name="T1" fmla="*/ 10 h 94"/>
                <a:gd name="T2" fmla="*/ 21 w 44"/>
                <a:gd name="T3" fmla="*/ 6 h 94"/>
                <a:gd name="T4" fmla="*/ 18 w 44"/>
                <a:gd name="T5" fmla="*/ 2 h 94"/>
                <a:gd name="T6" fmla="*/ 14 w 44"/>
                <a:gd name="T7" fmla="*/ 0 h 94"/>
                <a:gd name="T8" fmla="*/ 10 w 44"/>
                <a:gd name="T9" fmla="*/ 0 h 94"/>
                <a:gd name="T10" fmla="*/ 6 w 44"/>
                <a:gd name="T11" fmla="*/ 1 h 94"/>
                <a:gd name="T12" fmla="*/ 3 w 44"/>
                <a:gd name="T13" fmla="*/ 3 h 94"/>
                <a:gd name="T14" fmla="*/ 0 w 44"/>
                <a:gd name="T15" fmla="*/ 7 h 94"/>
                <a:gd name="T16" fmla="*/ 0 w 44"/>
                <a:gd name="T17" fmla="*/ 11 h 94"/>
                <a:gd name="T18" fmla="*/ 0 w 44"/>
                <a:gd name="T19" fmla="*/ 24 h 94"/>
                <a:gd name="T20" fmla="*/ 4 w 44"/>
                <a:gd name="T21" fmla="*/ 38 h 94"/>
                <a:gd name="T22" fmla="*/ 8 w 44"/>
                <a:gd name="T23" fmla="*/ 52 h 94"/>
                <a:gd name="T24" fmla="*/ 14 w 44"/>
                <a:gd name="T25" fmla="*/ 65 h 94"/>
                <a:gd name="T26" fmla="*/ 21 w 44"/>
                <a:gd name="T27" fmla="*/ 78 h 94"/>
                <a:gd name="T28" fmla="*/ 28 w 44"/>
                <a:gd name="T29" fmla="*/ 87 h 94"/>
                <a:gd name="T30" fmla="*/ 37 w 44"/>
                <a:gd name="T31" fmla="*/ 93 h 94"/>
                <a:gd name="T32" fmla="*/ 42 w 44"/>
                <a:gd name="T33" fmla="*/ 94 h 94"/>
                <a:gd name="T34" fmla="*/ 44 w 44"/>
                <a:gd name="T35" fmla="*/ 76 h 94"/>
                <a:gd name="T36" fmla="*/ 38 w 44"/>
                <a:gd name="T37" fmla="*/ 54 h 94"/>
                <a:gd name="T38" fmla="*/ 31 w 44"/>
                <a:gd name="T39" fmla="*/ 32 h 94"/>
                <a:gd name="T40" fmla="*/ 22 w 44"/>
                <a:gd name="T41" fmla="*/ 10 h 9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44"/>
                <a:gd name="T64" fmla="*/ 0 h 94"/>
                <a:gd name="T65" fmla="*/ 44 w 44"/>
                <a:gd name="T66" fmla="*/ 94 h 94"/>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44" h="94">
                  <a:moveTo>
                    <a:pt x="22" y="10"/>
                  </a:moveTo>
                  <a:lnTo>
                    <a:pt x="21" y="6"/>
                  </a:lnTo>
                  <a:lnTo>
                    <a:pt x="18" y="2"/>
                  </a:lnTo>
                  <a:lnTo>
                    <a:pt x="14" y="0"/>
                  </a:lnTo>
                  <a:lnTo>
                    <a:pt x="10" y="0"/>
                  </a:lnTo>
                  <a:lnTo>
                    <a:pt x="6" y="1"/>
                  </a:lnTo>
                  <a:lnTo>
                    <a:pt x="3" y="3"/>
                  </a:lnTo>
                  <a:lnTo>
                    <a:pt x="0" y="7"/>
                  </a:lnTo>
                  <a:lnTo>
                    <a:pt x="0" y="11"/>
                  </a:lnTo>
                  <a:lnTo>
                    <a:pt x="0" y="24"/>
                  </a:lnTo>
                  <a:lnTo>
                    <a:pt x="4" y="38"/>
                  </a:lnTo>
                  <a:lnTo>
                    <a:pt x="8" y="52"/>
                  </a:lnTo>
                  <a:lnTo>
                    <a:pt x="14" y="65"/>
                  </a:lnTo>
                  <a:lnTo>
                    <a:pt x="21" y="78"/>
                  </a:lnTo>
                  <a:lnTo>
                    <a:pt x="28" y="87"/>
                  </a:lnTo>
                  <a:lnTo>
                    <a:pt x="37" y="93"/>
                  </a:lnTo>
                  <a:lnTo>
                    <a:pt x="42" y="94"/>
                  </a:lnTo>
                  <a:lnTo>
                    <a:pt x="44" y="76"/>
                  </a:lnTo>
                  <a:lnTo>
                    <a:pt x="38" y="54"/>
                  </a:lnTo>
                  <a:lnTo>
                    <a:pt x="31" y="32"/>
                  </a:lnTo>
                  <a:lnTo>
                    <a:pt x="22" y="10"/>
                  </a:lnTo>
                  <a:close/>
                </a:path>
              </a:pathLst>
            </a:custGeom>
            <a:solidFill>
              <a:srgbClr val="000000"/>
            </a:solidFill>
            <a:ln w="9525">
              <a:noFill/>
              <a:round/>
              <a:headEnd/>
              <a:tailEnd/>
            </a:ln>
          </p:spPr>
          <p:txBody>
            <a:bodyPr/>
            <a:lstStyle/>
            <a:p>
              <a:endParaRPr lang="en-US"/>
            </a:p>
          </p:txBody>
        </p:sp>
        <p:sp>
          <p:nvSpPr>
            <p:cNvPr id="3215" name="Freeform 1019"/>
            <p:cNvSpPr>
              <a:spLocks/>
            </p:cNvSpPr>
            <p:nvPr/>
          </p:nvSpPr>
          <p:spPr bwMode="auto">
            <a:xfrm>
              <a:off x="4375" y="3163"/>
              <a:ext cx="6" cy="9"/>
            </a:xfrm>
            <a:custGeom>
              <a:avLst/>
              <a:gdLst>
                <a:gd name="T0" fmla="*/ 20 w 38"/>
                <a:gd name="T1" fmla="*/ 7 h 54"/>
                <a:gd name="T2" fmla="*/ 20 w 38"/>
                <a:gd name="T3" fmla="*/ 8 h 54"/>
                <a:gd name="T4" fmla="*/ 20 w 38"/>
                <a:gd name="T5" fmla="*/ 8 h 54"/>
                <a:gd name="T6" fmla="*/ 20 w 38"/>
                <a:gd name="T7" fmla="*/ 8 h 54"/>
                <a:gd name="T8" fmla="*/ 20 w 38"/>
                <a:gd name="T9" fmla="*/ 8 h 54"/>
                <a:gd name="T10" fmla="*/ 19 w 38"/>
                <a:gd name="T11" fmla="*/ 4 h 54"/>
                <a:gd name="T12" fmla="*/ 15 w 38"/>
                <a:gd name="T13" fmla="*/ 1 h 54"/>
                <a:gd name="T14" fmla="*/ 12 w 38"/>
                <a:gd name="T15" fmla="*/ 0 h 54"/>
                <a:gd name="T16" fmla="*/ 7 w 38"/>
                <a:gd name="T17" fmla="*/ 0 h 54"/>
                <a:gd name="T18" fmla="*/ 4 w 38"/>
                <a:gd name="T19" fmla="*/ 1 h 54"/>
                <a:gd name="T20" fmla="*/ 1 w 38"/>
                <a:gd name="T21" fmla="*/ 4 h 54"/>
                <a:gd name="T22" fmla="*/ 0 w 38"/>
                <a:gd name="T23" fmla="*/ 8 h 54"/>
                <a:gd name="T24" fmla="*/ 0 w 38"/>
                <a:gd name="T25" fmla="*/ 11 h 54"/>
                <a:gd name="T26" fmla="*/ 1 w 38"/>
                <a:gd name="T27" fmla="*/ 17 h 54"/>
                <a:gd name="T28" fmla="*/ 4 w 38"/>
                <a:gd name="T29" fmla="*/ 24 h 54"/>
                <a:gd name="T30" fmla="*/ 8 w 38"/>
                <a:gd name="T31" fmla="*/ 32 h 54"/>
                <a:gd name="T32" fmla="*/ 14 w 38"/>
                <a:gd name="T33" fmla="*/ 39 h 54"/>
                <a:gd name="T34" fmla="*/ 20 w 38"/>
                <a:gd name="T35" fmla="*/ 46 h 54"/>
                <a:gd name="T36" fmla="*/ 27 w 38"/>
                <a:gd name="T37" fmla="*/ 50 h 54"/>
                <a:gd name="T38" fmla="*/ 33 w 38"/>
                <a:gd name="T39" fmla="*/ 54 h 54"/>
                <a:gd name="T40" fmla="*/ 38 w 38"/>
                <a:gd name="T41" fmla="*/ 54 h 54"/>
                <a:gd name="T42" fmla="*/ 36 w 38"/>
                <a:gd name="T43" fmla="*/ 42 h 54"/>
                <a:gd name="T44" fmla="*/ 32 w 38"/>
                <a:gd name="T45" fmla="*/ 29 h 54"/>
                <a:gd name="T46" fmla="*/ 25 w 38"/>
                <a:gd name="T47" fmla="*/ 16 h 54"/>
                <a:gd name="T48" fmla="*/ 20 w 38"/>
                <a:gd name="T49" fmla="*/ 7 h 54"/>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38"/>
                <a:gd name="T76" fmla="*/ 0 h 54"/>
                <a:gd name="T77" fmla="*/ 38 w 38"/>
                <a:gd name="T78" fmla="*/ 54 h 54"/>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38" h="54">
                  <a:moveTo>
                    <a:pt x="20" y="7"/>
                  </a:moveTo>
                  <a:lnTo>
                    <a:pt x="20" y="8"/>
                  </a:lnTo>
                  <a:lnTo>
                    <a:pt x="19" y="4"/>
                  </a:lnTo>
                  <a:lnTo>
                    <a:pt x="15" y="1"/>
                  </a:lnTo>
                  <a:lnTo>
                    <a:pt x="12" y="0"/>
                  </a:lnTo>
                  <a:lnTo>
                    <a:pt x="7" y="0"/>
                  </a:lnTo>
                  <a:lnTo>
                    <a:pt x="4" y="1"/>
                  </a:lnTo>
                  <a:lnTo>
                    <a:pt x="1" y="4"/>
                  </a:lnTo>
                  <a:lnTo>
                    <a:pt x="0" y="8"/>
                  </a:lnTo>
                  <a:lnTo>
                    <a:pt x="0" y="11"/>
                  </a:lnTo>
                  <a:lnTo>
                    <a:pt x="1" y="17"/>
                  </a:lnTo>
                  <a:lnTo>
                    <a:pt x="4" y="24"/>
                  </a:lnTo>
                  <a:lnTo>
                    <a:pt x="8" y="32"/>
                  </a:lnTo>
                  <a:lnTo>
                    <a:pt x="14" y="39"/>
                  </a:lnTo>
                  <a:lnTo>
                    <a:pt x="20" y="46"/>
                  </a:lnTo>
                  <a:lnTo>
                    <a:pt x="27" y="50"/>
                  </a:lnTo>
                  <a:lnTo>
                    <a:pt x="33" y="54"/>
                  </a:lnTo>
                  <a:lnTo>
                    <a:pt x="38" y="54"/>
                  </a:lnTo>
                  <a:lnTo>
                    <a:pt x="36" y="42"/>
                  </a:lnTo>
                  <a:lnTo>
                    <a:pt x="32" y="29"/>
                  </a:lnTo>
                  <a:lnTo>
                    <a:pt x="25" y="16"/>
                  </a:lnTo>
                  <a:lnTo>
                    <a:pt x="20" y="7"/>
                  </a:lnTo>
                  <a:close/>
                </a:path>
              </a:pathLst>
            </a:custGeom>
            <a:solidFill>
              <a:srgbClr val="000000"/>
            </a:solidFill>
            <a:ln w="9525">
              <a:noFill/>
              <a:round/>
              <a:headEnd/>
              <a:tailEnd/>
            </a:ln>
          </p:spPr>
          <p:txBody>
            <a:bodyPr/>
            <a:lstStyle/>
            <a:p>
              <a:endParaRPr lang="en-US"/>
            </a:p>
          </p:txBody>
        </p:sp>
        <p:sp>
          <p:nvSpPr>
            <p:cNvPr id="3216" name="Freeform 1020"/>
            <p:cNvSpPr>
              <a:spLocks/>
            </p:cNvSpPr>
            <p:nvPr/>
          </p:nvSpPr>
          <p:spPr bwMode="auto">
            <a:xfrm>
              <a:off x="4370" y="3155"/>
              <a:ext cx="8" cy="6"/>
            </a:xfrm>
            <a:custGeom>
              <a:avLst/>
              <a:gdLst>
                <a:gd name="T0" fmla="*/ 41 w 52"/>
                <a:gd name="T1" fmla="*/ 27 h 36"/>
                <a:gd name="T2" fmla="*/ 46 w 52"/>
                <a:gd name="T3" fmla="*/ 24 h 36"/>
                <a:gd name="T4" fmla="*/ 51 w 52"/>
                <a:gd name="T5" fmla="*/ 21 h 36"/>
                <a:gd name="T6" fmla="*/ 52 w 52"/>
                <a:gd name="T7" fmla="*/ 16 h 36"/>
                <a:gd name="T8" fmla="*/ 52 w 52"/>
                <a:gd name="T9" fmla="*/ 12 h 36"/>
                <a:gd name="T10" fmla="*/ 50 w 52"/>
                <a:gd name="T11" fmla="*/ 6 h 36"/>
                <a:gd name="T12" fmla="*/ 46 w 52"/>
                <a:gd name="T13" fmla="*/ 2 h 36"/>
                <a:gd name="T14" fmla="*/ 41 w 52"/>
                <a:gd name="T15" fmla="*/ 0 h 36"/>
                <a:gd name="T16" fmla="*/ 36 w 52"/>
                <a:gd name="T17" fmla="*/ 0 h 36"/>
                <a:gd name="T18" fmla="*/ 33 w 52"/>
                <a:gd name="T19" fmla="*/ 0 h 36"/>
                <a:gd name="T20" fmla="*/ 29 w 52"/>
                <a:gd name="T21" fmla="*/ 1 h 36"/>
                <a:gd name="T22" fmla="*/ 21 w 52"/>
                <a:gd name="T23" fmla="*/ 4 h 36"/>
                <a:gd name="T24" fmla="*/ 13 w 52"/>
                <a:gd name="T25" fmla="*/ 8 h 36"/>
                <a:gd name="T26" fmla="*/ 6 w 52"/>
                <a:gd name="T27" fmla="*/ 15 h 36"/>
                <a:gd name="T28" fmla="*/ 3 w 52"/>
                <a:gd name="T29" fmla="*/ 22 h 36"/>
                <a:gd name="T30" fmla="*/ 0 w 52"/>
                <a:gd name="T31" fmla="*/ 29 h 36"/>
                <a:gd name="T32" fmla="*/ 0 w 52"/>
                <a:gd name="T33" fmla="*/ 31 h 36"/>
                <a:gd name="T34" fmla="*/ 4 w 52"/>
                <a:gd name="T35" fmla="*/ 33 h 36"/>
                <a:gd name="T36" fmla="*/ 9 w 52"/>
                <a:gd name="T37" fmla="*/ 36 h 36"/>
                <a:gd name="T38" fmla="*/ 13 w 52"/>
                <a:gd name="T39" fmla="*/ 36 h 36"/>
                <a:gd name="T40" fmla="*/ 18 w 52"/>
                <a:gd name="T41" fmla="*/ 36 h 36"/>
                <a:gd name="T42" fmla="*/ 24 w 52"/>
                <a:gd name="T43" fmla="*/ 33 h 36"/>
                <a:gd name="T44" fmla="*/ 30 w 52"/>
                <a:gd name="T45" fmla="*/ 32 h 36"/>
                <a:gd name="T46" fmla="*/ 36 w 52"/>
                <a:gd name="T47" fmla="*/ 30 h 36"/>
                <a:gd name="T48" fmla="*/ 41 w 52"/>
                <a:gd name="T49" fmla="*/ 27 h 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52"/>
                <a:gd name="T76" fmla="*/ 0 h 36"/>
                <a:gd name="T77" fmla="*/ 52 w 52"/>
                <a:gd name="T78" fmla="*/ 36 h 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52" h="36">
                  <a:moveTo>
                    <a:pt x="41" y="27"/>
                  </a:moveTo>
                  <a:lnTo>
                    <a:pt x="46" y="24"/>
                  </a:lnTo>
                  <a:lnTo>
                    <a:pt x="51" y="21"/>
                  </a:lnTo>
                  <a:lnTo>
                    <a:pt x="52" y="16"/>
                  </a:lnTo>
                  <a:lnTo>
                    <a:pt x="52" y="12"/>
                  </a:lnTo>
                  <a:lnTo>
                    <a:pt x="50" y="6"/>
                  </a:lnTo>
                  <a:lnTo>
                    <a:pt x="46" y="2"/>
                  </a:lnTo>
                  <a:lnTo>
                    <a:pt x="41" y="0"/>
                  </a:lnTo>
                  <a:lnTo>
                    <a:pt x="36" y="0"/>
                  </a:lnTo>
                  <a:lnTo>
                    <a:pt x="33" y="0"/>
                  </a:lnTo>
                  <a:lnTo>
                    <a:pt x="29" y="1"/>
                  </a:lnTo>
                  <a:lnTo>
                    <a:pt x="21" y="4"/>
                  </a:lnTo>
                  <a:lnTo>
                    <a:pt x="13" y="8"/>
                  </a:lnTo>
                  <a:lnTo>
                    <a:pt x="6" y="15"/>
                  </a:lnTo>
                  <a:lnTo>
                    <a:pt x="3" y="22"/>
                  </a:lnTo>
                  <a:lnTo>
                    <a:pt x="0" y="29"/>
                  </a:lnTo>
                  <a:lnTo>
                    <a:pt x="0" y="31"/>
                  </a:lnTo>
                  <a:lnTo>
                    <a:pt x="4" y="33"/>
                  </a:lnTo>
                  <a:lnTo>
                    <a:pt x="9" y="36"/>
                  </a:lnTo>
                  <a:lnTo>
                    <a:pt x="13" y="36"/>
                  </a:lnTo>
                  <a:lnTo>
                    <a:pt x="18" y="36"/>
                  </a:lnTo>
                  <a:lnTo>
                    <a:pt x="24" y="33"/>
                  </a:lnTo>
                  <a:lnTo>
                    <a:pt x="30" y="32"/>
                  </a:lnTo>
                  <a:lnTo>
                    <a:pt x="36" y="30"/>
                  </a:lnTo>
                  <a:lnTo>
                    <a:pt x="41" y="27"/>
                  </a:lnTo>
                  <a:close/>
                </a:path>
              </a:pathLst>
            </a:custGeom>
            <a:solidFill>
              <a:srgbClr val="000000"/>
            </a:solidFill>
            <a:ln w="9525">
              <a:noFill/>
              <a:round/>
              <a:headEnd/>
              <a:tailEnd/>
            </a:ln>
          </p:spPr>
          <p:txBody>
            <a:bodyPr/>
            <a:lstStyle/>
            <a:p>
              <a:endParaRPr lang="en-US"/>
            </a:p>
          </p:txBody>
        </p:sp>
        <p:sp>
          <p:nvSpPr>
            <p:cNvPr id="3217" name="Freeform 1021"/>
            <p:cNvSpPr>
              <a:spLocks/>
            </p:cNvSpPr>
            <p:nvPr/>
          </p:nvSpPr>
          <p:spPr bwMode="auto">
            <a:xfrm>
              <a:off x="4330" y="3145"/>
              <a:ext cx="33" cy="39"/>
            </a:xfrm>
            <a:custGeom>
              <a:avLst/>
              <a:gdLst>
                <a:gd name="T0" fmla="*/ 73 w 198"/>
                <a:gd name="T1" fmla="*/ 36 h 236"/>
                <a:gd name="T2" fmla="*/ 58 w 198"/>
                <a:gd name="T3" fmla="*/ 46 h 236"/>
                <a:gd name="T4" fmla="*/ 46 w 198"/>
                <a:gd name="T5" fmla="*/ 58 h 236"/>
                <a:gd name="T6" fmla="*/ 33 w 198"/>
                <a:gd name="T7" fmla="*/ 72 h 236"/>
                <a:gd name="T8" fmla="*/ 22 w 198"/>
                <a:gd name="T9" fmla="*/ 85 h 236"/>
                <a:gd name="T10" fmla="*/ 14 w 198"/>
                <a:gd name="T11" fmla="*/ 100 h 236"/>
                <a:gd name="T12" fmla="*/ 7 w 198"/>
                <a:gd name="T13" fmla="*/ 115 h 236"/>
                <a:gd name="T14" fmla="*/ 2 w 198"/>
                <a:gd name="T15" fmla="*/ 130 h 236"/>
                <a:gd name="T16" fmla="*/ 0 w 198"/>
                <a:gd name="T17" fmla="*/ 146 h 236"/>
                <a:gd name="T18" fmla="*/ 2 w 198"/>
                <a:gd name="T19" fmla="*/ 170 h 236"/>
                <a:gd name="T20" fmla="*/ 12 w 198"/>
                <a:gd name="T21" fmla="*/ 190 h 236"/>
                <a:gd name="T22" fmla="*/ 26 w 198"/>
                <a:gd name="T23" fmla="*/ 207 h 236"/>
                <a:gd name="T24" fmla="*/ 43 w 198"/>
                <a:gd name="T25" fmla="*/ 220 h 236"/>
                <a:gd name="T26" fmla="*/ 64 w 198"/>
                <a:gd name="T27" fmla="*/ 229 h 236"/>
                <a:gd name="T28" fmla="*/ 88 w 198"/>
                <a:gd name="T29" fmla="*/ 235 h 236"/>
                <a:gd name="T30" fmla="*/ 110 w 198"/>
                <a:gd name="T31" fmla="*/ 236 h 236"/>
                <a:gd name="T32" fmla="*/ 132 w 198"/>
                <a:gd name="T33" fmla="*/ 232 h 236"/>
                <a:gd name="T34" fmla="*/ 137 w 198"/>
                <a:gd name="T35" fmla="*/ 232 h 236"/>
                <a:gd name="T36" fmla="*/ 142 w 198"/>
                <a:gd name="T37" fmla="*/ 230 h 236"/>
                <a:gd name="T38" fmla="*/ 145 w 198"/>
                <a:gd name="T39" fmla="*/ 226 h 236"/>
                <a:gd name="T40" fmla="*/ 146 w 198"/>
                <a:gd name="T41" fmla="*/ 221 h 236"/>
                <a:gd name="T42" fmla="*/ 145 w 198"/>
                <a:gd name="T43" fmla="*/ 219 h 236"/>
                <a:gd name="T44" fmla="*/ 142 w 198"/>
                <a:gd name="T45" fmla="*/ 219 h 236"/>
                <a:gd name="T46" fmla="*/ 137 w 198"/>
                <a:gd name="T47" fmla="*/ 217 h 236"/>
                <a:gd name="T48" fmla="*/ 131 w 198"/>
                <a:gd name="T49" fmla="*/ 217 h 236"/>
                <a:gd name="T50" fmla="*/ 124 w 198"/>
                <a:gd name="T51" fmla="*/ 217 h 236"/>
                <a:gd name="T52" fmla="*/ 118 w 198"/>
                <a:gd name="T53" fmla="*/ 217 h 236"/>
                <a:gd name="T54" fmla="*/ 112 w 198"/>
                <a:gd name="T55" fmla="*/ 217 h 236"/>
                <a:gd name="T56" fmla="*/ 109 w 198"/>
                <a:gd name="T57" fmla="*/ 217 h 236"/>
                <a:gd name="T58" fmla="*/ 97 w 198"/>
                <a:gd name="T59" fmla="*/ 216 h 236"/>
                <a:gd name="T60" fmla="*/ 87 w 198"/>
                <a:gd name="T61" fmla="*/ 215 h 236"/>
                <a:gd name="T62" fmla="*/ 75 w 198"/>
                <a:gd name="T63" fmla="*/ 214 h 236"/>
                <a:gd name="T64" fmla="*/ 63 w 198"/>
                <a:gd name="T65" fmla="*/ 211 h 236"/>
                <a:gd name="T66" fmla="*/ 51 w 198"/>
                <a:gd name="T67" fmla="*/ 207 h 236"/>
                <a:gd name="T68" fmla="*/ 40 w 198"/>
                <a:gd name="T69" fmla="*/ 199 h 236"/>
                <a:gd name="T70" fmla="*/ 29 w 198"/>
                <a:gd name="T71" fmla="*/ 189 h 236"/>
                <a:gd name="T72" fmla="*/ 17 w 198"/>
                <a:gd name="T73" fmla="*/ 174 h 236"/>
                <a:gd name="T74" fmla="*/ 15 w 198"/>
                <a:gd name="T75" fmla="*/ 157 h 236"/>
                <a:gd name="T76" fmla="*/ 16 w 198"/>
                <a:gd name="T77" fmla="*/ 141 h 236"/>
                <a:gd name="T78" fmla="*/ 21 w 198"/>
                <a:gd name="T79" fmla="*/ 124 h 236"/>
                <a:gd name="T80" fmla="*/ 28 w 198"/>
                <a:gd name="T81" fmla="*/ 109 h 236"/>
                <a:gd name="T82" fmla="*/ 39 w 198"/>
                <a:gd name="T83" fmla="*/ 96 h 236"/>
                <a:gd name="T84" fmla="*/ 50 w 198"/>
                <a:gd name="T85" fmla="*/ 82 h 236"/>
                <a:gd name="T86" fmla="*/ 63 w 198"/>
                <a:gd name="T87" fmla="*/ 70 h 236"/>
                <a:gd name="T88" fmla="*/ 78 w 198"/>
                <a:gd name="T89" fmla="*/ 59 h 236"/>
                <a:gd name="T90" fmla="*/ 94 w 198"/>
                <a:gd name="T91" fmla="*/ 49 h 236"/>
                <a:gd name="T92" fmla="*/ 110 w 198"/>
                <a:gd name="T93" fmla="*/ 39 h 236"/>
                <a:gd name="T94" fmla="*/ 126 w 198"/>
                <a:gd name="T95" fmla="*/ 31 h 236"/>
                <a:gd name="T96" fmla="*/ 142 w 198"/>
                <a:gd name="T97" fmla="*/ 24 h 236"/>
                <a:gd name="T98" fmla="*/ 158 w 198"/>
                <a:gd name="T99" fmla="*/ 19 h 236"/>
                <a:gd name="T100" fmla="*/ 172 w 198"/>
                <a:gd name="T101" fmla="*/ 13 h 236"/>
                <a:gd name="T102" fmla="*/ 186 w 198"/>
                <a:gd name="T103" fmla="*/ 10 h 236"/>
                <a:gd name="T104" fmla="*/ 198 w 198"/>
                <a:gd name="T105" fmla="*/ 7 h 236"/>
                <a:gd name="T106" fmla="*/ 190 w 198"/>
                <a:gd name="T107" fmla="*/ 3 h 236"/>
                <a:gd name="T108" fmla="*/ 177 w 198"/>
                <a:gd name="T109" fmla="*/ 0 h 236"/>
                <a:gd name="T110" fmla="*/ 162 w 198"/>
                <a:gd name="T111" fmla="*/ 3 h 236"/>
                <a:gd name="T112" fmla="*/ 144 w 198"/>
                <a:gd name="T113" fmla="*/ 6 h 236"/>
                <a:gd name="T114" fmla="*/ 124 w 198"/>
                <a:gd name="T115" fmla="*/ 12 h 236"/>
                <a:gd name="T116" fmla="*/ 105 w 198"/>
                <a:gd name="T117" fmla="*/ 19 h 236"/>
                <a:gd name="T118" fmla="*/ 88 w 198"/>
                <a:gd name="T119" fmla="*/ 28 h 236"/>
                <a:gd name="T120" fmla="*/ 73 w 198"/>
                <a:gd name="T121" fmla="*/ 36 h 2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198"/>
                <a:gd name="T184" fmla="*/ 0 h 236"/>
                <a:gd name="T185" fmla="*/ 198 w 198"/>
                <a:gd name="T186" fmla="*/ 236 h 2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198" h="236">
                  <a:moveTo>
                    <a:pt x="73" y="36"/>
                  </a:moveTo>
                  <a:lnTo>
                    <a:pt x="58" y="46"/>
                  </a:lnTo>
                  <a:lnTo>
                    <a:pt x="46" y="58"/>
                  </a:lnTo>
                  <a:lnTo>
                    <a:pt x="33" y="72"/>
                  </a:lnTo>
                  <a:lnTo>
                    <a:pt x="22" y="85"/>
                  </a:lnTo>
                  <a:lnTo>
                    <a:pt x="14" y="100"/>
                  </a:lnTo>
                  <a:lnTo>
                    <a:pt x="7" y="115"/>
                  </a:lnTo>
                  <a:lnTo>
                    <a:pt x="2" y="130"/>
                  </a:lnTo>
                  <a:lnTo>
                    <a:pt x="0" y="146"/>
                  </a:lnTo>
                  <a:lnTo>
                    <a:pt x="2" y="170"/>
                  </a:lnTo>
                  <a:lnTo>
                    <a:pt x="12" y="190"/>
                  </a:lnTo>
                  <a:lnTo>
                    <a:pt x="26" y="207"/>
                  </a:lnTo>
                  <a:lnTo>
                    <a:pt x="43" y="220"/>
                  </a:lnTo>
                  <a:lnTo>
                    <a:pt x="64" y="229"/>
                  </a:lnTo>
                  <a:lnTo>
                    <a:pt x="88" y="235"/>
                  </a:lnTo>
                  <a:lnTo>
                    <a:pt x="110" y="236"/>
                  </a:lnTo>
                  <a:lnTo>
                    <a:pt x="132" y="232"/>
                  </a:lnTo>
                  <a:lnTo>
                    <a:pt x="137" y="232"/>
                  </a:lnTo>
                  <a:lnTo>
                    <a:pt x="142" y="230"/>
                  </a:lnTo>
                  <a:lnTo>
                    <a:pt x="145" y="226"/>
                  </a:lnTo>
                  <a:lnTo>
                    <a:pt x="146" y="221"/>
                  </a:lnTo>
                  <a:lnTo>
                    <a:pt x="145" y="219"/>
                  </a:lnTo>
                  <a:lnTo>
                    <a:pt x="142" y="219"/>
                  </a:lnTo>
                  <a:lnTo>
                    <a:pt x="137" y="217"/>
                  </a:lnTo>
                  <a:lnTo>
                    <a:pt x="131" y="217"/>
                  </a:lnTo>
                  <a:lnTo>
                    <a:pt x="124" y="217"/>
                  </a:lnTo>
                  <a:lnTo>
                    <a:pt x="118" y="217"/>
                  </a:lnTo>
                  <a:lnTo>
                    <a:pt x="112" y="217"/>
                  </a:lnTo>
                  <a:lnTo>
                    <a:pt x="109" y="217"/>
                  </a:lnTo>
                  <a:lnTo>
                    <a:pt x="97" y="216"/>
                  </a:lnTo>
                  <a:lnTo>
                    <a:pt x="87" y="215"/>
                  </a:lnTo>
                  <a:lnTo>
                    <a:pt x="75" y="214"/>
                  </a:lnTo>
                  <a:lnTo>
                    <a:pt x="63" y="211"/>
                  </a:lnTo>
                  <a:lnTo>
                    <a:pt x="51" y="207"/>
                  </a:lnTo>
                  <a:lnTo>
                    <a:pt x="40" y="199"/>
                  </a:lnTo>
                  <a:lnTo>
                    <a:pt x="29" y="189"/>
                  </a:lnTo>
                  <a:lnTo>
                    <a:pt x="17" y="174"/>
                  </a:lnTo>
                  <a:lnTo>
                    <a:pt x="15" y="157"/>
                  </a:lnTo>
                  <a:lnTo>
                    <a:pt x="16" y="141"/>
                  </a:lnTo>
                  <a:lnTo>
                    <a:pt x="21" y="124"/>
                  </a:lnTo>
                  <a:lnTo>
                    <a:pt x="28" y="109"/>
                  </a:lnTo>
                  <a:lnTo>
                    <a:pt x="39" y="96"/>
                  </a:lnTo>
                  <a:lnTo>
                    <a:pt x="50" y="82"/>
                  </a:lnTo>
                  <a:lnTo>
                    <a:pt x="63" y="70"/>
                  </a:lnTo>
                  <a:lnTo>
                    <a:pt x="78" y="59"/>
                  </a:lnTo>
                  <a:lnTo>
                    <a:pt x="94" y="49"/>
                  </a:lnTo>
                  <a:lnTo>
                    <a:pt x="110" y="39"/>
                  </a:lnTo>
                  <a:lnTo>
                    <a:pt x="126" y="31"/>
                  </a:lnTo>
                  <a:lnTo>
                    <a:pt x="142" y="24"/>
                  </a:lnTo>
                  <a:lnTo>
                    <a:pt x="158" y="19"/>
                  </a:lnTo>
                  <a:lnTo>
                    <a:pt x="172" y="13"/>
                  </a:lnTo>
                  <a:lnTo>
                    <a:pt x="186" y="10"/>
                  </a:lnTo>
                  <a:lnTo>
                    <a:pt x="198" y="7"/>
                  </a:lnTo>
                  <a:lnTo>
                    <a:pt x="190" y="3"/>
                  </a:lnTo>
                  <a:lnTo>
                    <a:pt x="177" y="0"/>
                  </a:lnTo>
                  <a:lnTo>
                    <a:pt x="162" y="3"/>
                  </a:lnTo>
                  <a:lnTo>
                    <a:pt x="144" y="6"/>
                  </a:lnTo>
                  <a:lnTo>
                    <a:pt x="124" y="12"/>
                  </a:lnTo>
                  <a:lnTo>
                    <a:pt x="105" y="19"/>
                  </a:lnTo>
                  <a:lnTo>
                    <a:pt x="88" y="28"/>
                  </a:lnTo>
                  <a:lnTo>
                    <a:pt x="73" y="36"/>
                  </a:lnTo>
                  <a:close/>
                </a:path>
              </a:pathLst>
            </a:custGeom>
            <a:solidFill>
              <a:srgbClr val="000000"/>
            </a:solidFill>
            <a:ln w="9525">
              <a:solidFill>
                <a:schemeClr val="bg2"/>
              </a:solidFill>
              <a:round/>
              <a:headEnd/>
              <a:tailEnd/>
            </a:ln>
          </p:spPr>
          <p:txBody>
            <a:bodyPr/>
            <a:lstStyle/>
            <a:p>
              <a:endParaRPr lang="en-US"/>
            </a:p>
          </p:txBody>
        </p:sp>
        <p:sp>
          <p:nvSpPr>
            <p:cNvPr id="3218" name="Freeform 1022"/>
            <p:cNvSpPr>
              <a:spLocks/>
            </p:cNvSpPr>
            <p:nvPr/>
          </p:nvSpPr>
          <p:spPr bwMode="auto">
            <a:xfrm>
              <a:off x="4386" y="3145"/>
              <a:ext cx="22" cy="30"/>
            </a:xfrm>
            <a:custGeom>
              <a:avLst/>
              <a:gdLst>
                <a:gd name="T0" fmla="*/ 108 w 128"/>
                <a:gd name="T1" fmla="*/ 61 h 183"/>
                <a:gd name="T2" fmla="*/ 111 w 128"/>
                <a:gd name="T3" fmla="*/ 80 h 183"/>
                <a:gd name="T4" fmla="*/ 109 w 128"/>
                <a:gd name="T5" fmla="*/ 97 h 183"/>
                <a:gd name="T6" fmla="*/ 101 w 128"/>
                <a:gd name="T7" fmla="*/ 110 h 183"/>
                <a:gd name="T8" fmla="*/ 89 w 128"/>
                <a:gd name="T9" fmla="*/ 123 h 183"/>
                <a:gd name="T10" fmla="*/ 75 w 128"/>
                <a:gd name="T11" fmla="*/ 134 h 183"/>
                <a:gd name="T12" fmla="*/ 60 w 128"/>
                <a:gd name="T13" fmla="*/ 145 h 183"/>
                <a:gd name="T14" fmla="*/ 43 w 128"/>
                <a:gd name="T15" fmla="*/ 156 h 183"/>
                <a:gd name="T16" fmla="*/ 29 w 128"/>
                <a:gd name="T17" fmla="*/ 167 h 183"/>
                <a:gd name="T18" fmla="*/ 27 w 128"/>
                <a:gd name="T19" fmla="*/ 170 h 183"/>
                <a:gd name="T20" fmla="*/ 26 w 128"/>
                <a:gd name="T21" fmla="*/ 172 h 183"/>
                <a:gd name="T22" fmla="*/ 26 w 128"/>
                <a:gd name="T23" fmla="*/ 176 h 183"/>
                <a:gd name="T24" fmla="*/ 28 w 128"/>
                <a:gd name="T25" fmla="*/ 179 h 183"/>
                <a:gd name="T26" fmla="*/ 30 w 128"/>
                <a:gd name="T27" fmla="*/ 182 h 183"/>
                <a:gd name="T28" fmla="*/ 34 w 128"/>
                <a:gd name="T29" fmla="*/ 183 h 183"/>
                <a:gd name="T30" fmla="*/ 37 w 128"/>
                <a:gd name="T31" fmla="*/ 183 h 183"/>
                <a:gd name="T32" fmla="*/ 41 w 128"/>
                <a:gd name="T33" fmla="*/ 182 h 183"/>
                <a:gd name="T34" fmla="*/ 58 w 128"/>
                <a:gd name="T35" fmla="*/ 171 h 183"/>
                <a:gd name="T36" fmla="*/ 76 w 128"/>
                <a:gd name="T37" fmla="*/ 160 h 183"/>
                <a:gd name="T38" fmla="*/ 92 w 128"/>
                <a:gd name="T39" fmla="*/ 147 h 183"/>
                <a:gd name="T40" fmla="*/ 108 w 128"/>
                <a:gd name="T41" fmla="*/ 132 h 183"/>
                <a:gd name="T42" fmla="*/ 118 w 128"/>
                <a:gd name="T43" fmla="*/ 116 h 183"/>
                <a:gd name="T44" fmla="*/ 125 w 128"/>
                <a:gd name="T45" fmla="*/ 98 h 183"/>
                <a:gd name="T46" fmla="*/ 128 w 128"/>
                <a:gd name="T47" fmla="*/ 78 h 183"/>
                <a:gd name="T48" fmla="*/ 123 w 128"/>
                <a:gd name="T49" fmla="*/ 58 h 183"/>
                <a:gd name="T50" fmla="*/ 112 w 128"/>
                <a:gd name="T51" fmla="*/ 41 h 183"/>
                <a:gd name="T52" fmla="*/ 98 w 128"/>
                <a:gd name="T53" fmla="*/ 28 h 183"/>
                <a:gd name="T54" fmla="*/ 80 w 128"/>
                <a:gd name="T55" fmla="*/ 16 h 183"/>
                <a:gd name="T56" fmla="*/ 61 w 128"/>
                <a:gd name="T57" fmla="*/ 8 h 183"/>
                <a:gd name="T58" fmla="*/ 41 w 128"/>
                <a:gd name="T59" fmla="*/ 2 h 183"/>
                <a:gd name="T60" fmla="*/ 23 w 128"/>
                <a:gd name="T61" fmla="*/ 0 h 183"/>
                <a:gd name="T62" fmla="*/ 9 w 128"/>
                <a:gd name="T63" fmla="*/ 1 h 183"/>
                <a:gd name="T64" fmla="*/ 0 w 128"/>
                <a:gd name="T65" fmla="*/ 6 h 183"/>
                <a:gd name="T66" fmla="*/ 16 w 128"/>
                <a:gd name="T67" fmla="*/ 10 h 183"/>
                <a:gd name="T68" fmla="*/ 33 w 128"/>
                <a:gd name="T69" fmla="*/ 14 h 183"/>
                <a:gd name="T70" fmla="*/ 48 w 128"/>
                <a:gd name="T71" fmla="*/ 17 h 183"/>
                <a:gd name="T72" fmla="*/ 63 w 128"/>
                <a:gd name="T73" fmla="*/ 22 h 183"/>
                <a:gd name="T74" fmla="*/ 77 w 128"/>
                <a:gd name="T75" fmla="*/ 28 h 183"/>
                <a:gd name="T76" fmla="*/ 90 w 128"/>
                <a:gd name="T77" fmla="*/ 36 h 183"/>
                <a:gd name="T78" fmla="*/ 101 w 128"/>
                <a:gd name="T79" fmla="*/ 46 h 183"/>
                <a:gd name="T80" fmla="*/ 108 w 128"/>
                <a:gd name="T81" fmla="*/ 61 h 183"/>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28"/>
                <a:gd name="T124" fmla="*/ 0 h 183"/>
                <a:gd name="T125" fmla="*/ 128 w 128"/>
                <a:gd name="T126" fmla="*/ 183 h 183"/>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28" h="183">
                  <a:moveTo>
                    <a:pt x="108" y="61"/>
                  </a:moveTo>
                  <a:lnTo>
                    <a:pt x="111" y="80"/>
                  </a:lnTo>
                  <a:lnTo>
                    <a:pt x="109" y="97"/>
                  </a:lnTo>
                  <a:lnTo>
                    <a:pt x="101" y="110"/>
                  </a:lnTo>
                  <a:lnTo>
                    <a:pt x="89" y="123"/>
                  </a:lnTo>
                  <a:lnTo>
                    <a:pt x="75" y="134"/>
                  </a:lnTo>
                  <a:lnTo>
                    <a:pt x="60" y="145"/>
                  </a:lnTo>
                  <a:lnTo>
                    <a:pt x="43" y="156"/>
                  </a:lnTo>
                  <a:lnTo>
                    <a:pt x="29" y="167"/>
                  </a:lnTo>
                  <a:lnTo>
                    <a:pt x="27" y="170"/>
                  </a:lnTo>
                  <a:lnTo>
                    <a:pt x="26" y="172"/>
                  </a:lnTo>
                  <a:lnTo>
                    <a:pt x="26" y="176"/>
                  </a:lnTo>
                  <a:lnTo>
                    <a:pt x="28" y="179"/>
                  </a:lnTo>
                  <a:lnTo>
                    <a:pt x="30" y="182"/>
                  </a:lnTo>
                  <a:lnTo>
                    <a:pt x="34" y="183"/>
                  </a:lnTo>
                  <a:lnTo>
                    <a:pt x="37" y="183"/>
                  </a:lnTo>
                  <a:lnTo>
                    <a:pt x="41" y="182"/>
                  </a:lnTo>
                  <a:lnTo>
                    <a:pt x="58" y="171"/>
                  </a:lnTo>
                  <a:lnTo>
                    <a:pt x="76" y="160"/>
                  </a:lnTo>
                  <a:lnTo>
                    <a:pt x="92" y="147"/>
                  </a:lnTo>
                  <a:lnTo>
                    <a:pt x="108" y="132"/>
                  </a:lnTo>
                  <a:lnTo>
                    <a:pt x="118" y="116"/>
                  </a:lnTo>
                  <a:lnTo>
                    <a:pt x="125" y="98"/>
                  </a:lnTo>
                  <a:lnTo>
                    <a:pt x="128" y="78"/>
                  </a:lnTo>
                  <a:lnTo>
                    <a:pt x="123" y="58"/>
                  </a:lnTo>
                  <a:lnTo>
                    <a:pt x="112" y="41"/>
                  </a:lnTo>
                  <a:lnTo>
                    <a:pt x="98" y="28"/>
                  </a:lnTo>
                  <a:lnTo>
                    <a:pt x="80" y="16"/>
                  </a:lnTo>
                  <a:lnTo>
                    <a:pt x="61" y="8"/>
                  </a:lnTo>
                  <a:lnTo>
                    <a:pt x="41" y="2"/>
                  </a:lnTo>
                  <a:lnTo>
                    <a:pt x="23" y="0"/>
                  </a:lnTo>
                  <a:lnTo>
                    <a:pt x="9" y="1"/>
                  </a:lnTo>
                  <a:lnTo>
                    <a:pt x="0" y="6"/>
                  </a:lnTo>
                  <a:lnTo>
                    <a:pt x="16" y="10"/>
                  </a:lnTo>
                  <a:lnTo>
                    <a:pt x="33" y="14"/>
                  </a:lnTo>
                  <a:lnTo>
                    <a:pt x="48" y="17"/>
                  </a:lnTo>
                  <a:lnTo>
                    <a:pt x="63" y="22"/>
                  </a:lnTo>
                  <a:lnTo>
                    <a:pt x="77" y="28"/>
                  </a:lnTo>
                  <a:lnTo>
                    <a:pt x="90" y="36"/>
                  </a:lnTo>
                  <a:lnTo>
                    <a:pt x="101" y="46"/>
                  </a:lnTo>
                  <a:lnTo>
                    <a:pt x="108" y="61"/>
                  </a:lnTo>
                  <a:close/>
                </a:path>
              </a:pathLst>
            </a:custGeom>
            <a:solidFill>
              <a:srgbClr val="000000"/>
            </a:solidFill>
            <a:ln w="9525">
              <a:solidFill>
                <a:schemeClr val="bg2"/>
              </a:solidFill>
              <a:round/>
              <a:headEnd/>
              <a:tailEnd/>
            </a:ln>
          </p:spPr>
          <p:txBody>
            <a:bodyPr/>
            <a:lstStyle/>
            <a:p>
              <a:endParaRPr lang="en-US"/>
            </a:p>
          </p:txBody>
        </p:sp>
        <p:sp>
          <p:nvSpPr>
            <p:cNvPr id="3219" name="Freeform 1023"/>
            <p:cNvSpPr>
              <a:spLocks/>
            </p:cNvSpPr>
            <p:nvPr/>
          </p:nvSpPr>
          <p:spPr bwMode="auto">
            <a:xfrm>
              <a:off x="4309" y="3138"/>
              <a:ext cx="53" cy="63"/>
            </a:xfrm>
            <a:custGeom>
              <a:avLst/>
              <a:gdLst>
                <a:gd name="T0" fmla="*/ 101 w 323"/>
                <a:gd name="T1" fmla="*/ 70 h 379"/>
                <a:gd name="T2" fmla="*/ 54 w 323"/>
                <a:gd name="T3" fmla="*/ 115 h 379"/>
                <a:gd name="T4" fmla="*/ 18 w 323"/>
                <a:gd name="T5" fmla="*/ 167 h 379"/>
                <a:gd name="T6" fmla="*/ 0 w 323"/>
                <a:gd name="T7" fmla="*/ 227 h 379"/>
                <a:gd name="T8" fmla="*/ 4 w 323"/>
                <a:gd name="T9" fmla="*/ 267 h 379"/>
                <a:gd name="T10" fmla="*/ 11 w 323"/>
                <a:gd name="T11" fmla="*/ 283 h 379"/>
                <a:gd name="T12" fmla="*/ 21 w 323"/>
                <a:gd name="T13" fmla="*/ 298 h 379"/>
                <a:gd name="T14" fmla="*/ 34 w 323"/>
                <a:gd name="T15" fmla="*/ 311 h 379"/>
                <a:gd name="T16" fmla="*/ 57 w 323"/>
                <a:gd name="T17" fmla="*/ 325 h 379"/>
                <a:gd name="T18" fmla="*/ 87 w 323"/>
                <a:gd name="T19" fmla="*/ 340 h 379"/>
                <a:gd name="T20" fmla="*/ 120 w 323"/>
                <a:gd name="T21" fmla="*/ 351 h 379"/>
                <a:gd name="T22" fmla="*/ 153 w 323"/>
                <a:gd name="T23" fmla="*/ 360 h 379"/>
                <a:gd name="T24" fmla="*/ 187 w 323"/>
                <a:gd name="T25" fmla="*/ 367 h 379"/>
                <a:gd name="T26" fmla="*/ 221 w 323"/>
                <a:gd name="T27" fmla="*/ 372 h 379"/>
                <a:gd name="T28" fmla="*/ 256 w 323"/>
                <a:gd name="T29" fmla="*/ 375 h 379"/>
                <a:gd name="T30" fmla="*/ 290 w 323"/>
                <a:gd name="T31" fmla="*/ 378 h 379"/>
                <a:gd name="T32" fmla="*/ 312 w 323"/>
                <a:gd name="T33" fmla="*/ 379 h 379"/>
                <a:gd name="T34" fmla="*/ 320 w 323"/>
                <a:gd name="T35" fmla="*/ 372 h 379"/>
                <a:gd name="T36" fmla="*/ 323 w 323"/>
                <a:gd name="T37" fmla="*/ 360 h 379"/>
                <a:gd name="T38" fmla="*/ 316 w 323"/>
                <a:gd name="T39" fmla="*/ 352 h 379"/>
                <a:gd name="T40" fmla="*/ 295 w 323"/>
                <a:gd name="T41" fmla="*/ 351 h 379"/>
                <a:gd name="T42" fmla="*/ 263 w 323"/>
                <a:gd name="T43" fmla="*/ 350 h 379"/>
                <a:gd name="T44" fmla="*/ 231 w 323"/>
                <a:gd name="T45" fmla="*/ 348 h 379"/>
                <a:gd name="T46" fmla="*/ 200 w 323"/>
                <a:gd name="T47" fmla="*/ 343 h 379"/>
                <a:gd name="T48" fmla="*/ 168 w 323"/>
                <a:gd name="T49" fmla="*/ 337 h 379"/>
                <a:gd name="T50" fmla="*/ 136 w 323"/>
                <a:gd name="T51" fmla="*/ 329 h 379"/>
                <a:gd name="T52" fmla="*/ 106 w 323"/>
                <a:gd name="T53" fmla="*/ 320 h 379"/>
                <a:gd name="T54" fmla="*/ 76 w 323"/>
                <a:gd name="T55" fmla="*/ 306 h 379"/>
                <a:gd name="T56" fmla="*/ 51 w 323"/>
                <a:gd name="T57" fmla="*/ 291 h 379"/>
                <a:gd name="T58" fmla="*/ 35 w 323"/>
                <a:gd name="T59" fmla="*/ 269 h 379"/>
                <a:gd name="T60" fmla="*/ 31 w 323"/>
                <a:gd name="T61" fmla="*/ 239 h 379"/>
                <a:gd name="T62" fmla="*/ 38 w 323"/>
                <a:gd name="T63" fmla="*/ 197 h 379"/>
                <a:gd name="T64" fmla="*/ 51 w 323"/>
                <a:gd name="T65" fmla="*/ 165 h 379"/>
                <a:gd name="T66" fmla="*/ 68 w 323"/>
                <a:gd name="T67" fmla="*/ 136 h 379"/>
                <a:gd name="T68" fmla="*/ 89 w 323"/>
                <a:gd name="T69" fmla="*/ 111 h 379"/>
                <a:gd name="T70" fmla="*/ 114 w 323"/>
                <a:gd name="T71" fmla="*/ 88 h 379"/>
                <a:gd name="T72" fmla="*/ 144 w 323"/>
                <a:gd name="T73" fmla="*/ 64 h 379"/>
                <a:gd name="T74" fmla="*/ 181 w 323"/>
                <a:gd name="T75" fmla="*/ 41 h 379"/>
                <a:gd name="T76" fmla="*/ 219 w 323"/>
                <a:gd name="T77" fmla="*/ 22 h 379"/>
                <a:gd name="T78" fmla="*/ 253 w 323"/>
                <a:gd name="T79" fmla="*/ 7 h 379"/>
                <a:gd name="T80" fmla="*/ 255 w 323"/>
                <a:gd name="T81" fmla="*/ 0 h 379"/>
                <a:gd name="T82" fmla="*/ 221 w 323"/>
                <a:gd name="T83" fmla="*/ 5 h 379"/>
                <a:gd name="T84" fmla="*/ 181 w 323"/>
                <a:gd name="T85" fmla="*/ 19 h 379"/>
                <a:gd name="T86" fmla="*/ 142 w 323"/>
                <a:gd name="T87" fmla="*/ 39 h 379"/>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323"/>
                <a:gd name="T133" fmla="*/ 0 h 379"/>
                <a:gd name="T134" fmla="*/ 323 w 323"/>
                <a:gd name="T135" fmla="*/ 379 h 379"/>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323" h="379">
                  <a:moveTo>
                    <a:pt x="126" y="50"/>
                  </a:moveTo>
                  <a:lnTo>
                    <a:pt x="101" y="70"/>
                  </a:lnTo>
                  <a:lnTo>
                    <a:pt x="76" y="92"/>
                  </a:lnTo>
                  <a:lnTo>
                    <a:pt x="54" y="115"/>
                  </a:lnTo>
                  <a:lnTo>
                    <a:pt x="34" y="140"/>
                  </a:lnTo>
                  <a:lnTo>
                    <a:pt x="18" y="167"/>
                  </a:lnTo>
                  <a:lnTo>
                    <a:pt x="6" y="196"/>
                  </a:lnTo>
                  <a:lnTo>
                    <a:pt x="0" y="227"/>
                  </a:lnTo>
                  <a:lnTo>
                    <a:pt x="1" y="259"/>
                  </a:lnTo>
                  <a:lnTo>
                    <a:pt x="4" y="267"/>
                  </a:lnTo>
                  <a:lnTo>
                    <a:pt x="7" y="277"/>
                  </a:lnTo>
                  <a:lnTo>
                    <a:pt x="11" y="283"/>
                  </a:lnTo>
                  <a:lnTo>
                    <a:pt x="15" y="291"/>
                  </a:lnTo>
                  <a:lnTo>
                    <a:pt x="21" y="298"/>
                  </a:lnTo>
                  <a:lnTo>
                    <a:pt x="27" y="305"/>
                  </a:lnTo>
                  <a:lnTo>
                    <a:pt x="34" y="311"/>
                  </a:lnTo>
                  <a:lnTo>
                    <a:pt x="41" y="316"/>
                  </a:lnTo>
                  <a:lnTo>
                    <a:pt x="57" y="325"/>
                  </a:lnTo>
                  <a:lnTo>
                    <a:pt x="72" y="333"/>
                  </a:lnTo>
                  <a:lnTo>
                    <a:pt x="87" y="340"/>
                  </a:lnTo>
                  <a:lnTo>
                    <a:pt x="103" y="345"/>
                  </a:lnTo>
                  <a:lnTo>
                    <a:pt x="120" y="351"/>
                  </a:lnTo>
                  <a:lnTo>
                    <a:pt x="136" y="356"/>
                  </a:lnTo>
                  <a:lnTo>
                    <a:pt x="153" y="360"/>
                  </a:lnTo>
                  <a:lnTo>
                    <a:pt x="169" y="364"/>
                  </a:lnTo>
                  <a:lnTo>
                    <a:pt x="187" y="367"/>
                  </a:lnTo>
                  <a:lnTo>
                    <a:pt x="204" y="370"/>
                  </a:lnTo>
                  <a:lnTo>
                    <a:pt x="221" y="372"/>
                  </a:lnTo>
                  <a:lnTo>
                    <a:pt x="238" y="374"/>
                  </a:lnTo>
                  <a:lnTo>
                    <a:pt x="256" y="375"/>
                  </a:lnTo>
                  <a:lnTo>
                    <a:pt x="273" y="376"/>
                  </a:lnTo>
                  <a:lnTo>
                    <a:pt x="290" y="378"/>
                  </a:lnTo>
                  <a:lnTo>
                    <a:pt x="307" y="379"/>
                  </a:lnTo>
                  <a:lnTo>
                    <a:pt x="312" y="379"/>
                  </a:lnTo>
                  <a:lnTo>
                    <a:pt x="317" y="375"/>
                  </a:lnTo>
                  <a:lnTo>
                    <a:pt x="320" y="372"/>
                  </a:lnTo>
                  <a:lnTo>
                    <a:pt x="323" y="366"/>
                  </a:lnTo>
                  <a:lnTo>
                    <a:pt x="323" y="360"/>
                  </a:lnTo>
                  <a:lnTo>
                    <a:pt x="320" y="356"/>
                  </a:lnTo>
                  <a:lnTo>
                    <a:pt x="316" y="352"/>
                  </a:lnTo>
                  <a:lnTo>
                    <a:pt x="311" y="351"/>
                  </a:lnTo>
                  <a:lnTo>
                    <a:pt x="295" y="351"/>
                  </a:lnTo>
                  <a:lnTo>
                    <a:pt x="279" y="351"/>
                  </a:lnTo>
                  <a:lnTo>
                    <a:pt x="263" y="350"/>
                  </a:lnTo>
                  <a:lnTo>
                    <a:pt x="248" y="349"/>
                  </a:lnTo>
                  <a:lnTo>
                    <a:pt x="231" y="348"/>
                  </a:lnTo>
                  <a:lnTo>
                    <a:pt x="215" y="345"/>
                  </a:lnTo>
                  <a:lnTo>
                    <a:pt x="200" y="343"/>
                  </a:lnTo>
                  <a:lnTo>
                    <a:pt x="183" y="341"/>
                  </a:lnTo>
                  <a:lnTo>
                    <a:pt x="168" y="337"/>
                  </a:lnTo>
                  <a:lnTo>
                    <a:pt x="151" y="334"/>
                  </a:lnTo>
                  <a:lnTo>
                    <a:pt x="136" y="329"/>
                  </a:lnTo>
                  <a:lnTo>
                    <a:pt x="121" y="325"/>
                  </a:lnTo>
                  <a:lnTo>
                    <a:pt x="106" y="320"/>
                  </a:lnTo>
                  <a:lnTo>
                    <a:pt x="92" y="313"/>
                  </a:lnTo>
                  <a:lnTo>
                    <a:pt x="76" y="306"/>
                  </a:lnTo>
                  <a:lnTo>
                    <a:pt x="62" y="300"/>
                  </a:lnTo>
                  <a:lnTo>
                    <a:pt x="51" y="291"/>
                  </a:lnTo>
                  <a:lnTo>
                    <a:pt x="41" y="280"/>
                  </a:lnTo>
                  <a:lnTo>
                    <a:pt x="35" y="269"/>
                  </a:lnTo>
                  <a:lnTo>
                    <a:pt x="31" y="255"/>
                  </a:lnTo>
                  <a:lnTo>
                    <a:pt x="31" y="239"/>
                  </a:lnTo>
                  <a:lnTo>
                    <a:pt x="33" y="218"/>
                  </a:lnTo>
                  <a:lnTo>
                    <a:pt x="38" y="197"/>
                  </a:lnTo>
                  <a:lnTo>
                    <a:pt x="42" y="182"/>
                  </a:lnTo>
                  <a:lnTo>
                    <a:pt x="51" y="165"/>
                  </a:lnTo>
                  <a:lnTo>
                    <a:pt x="60" y="150"/>
                  </a:lnTo>
                  <a:lnTo>
                    <a:pt x="68" y="136"/>
                  </a:lnTo>
                  <a:lnTo>
                    <a:pt x="79" y="124"/>
                  </a:lnTo>
                  <a:lnTo>
                    <a:pt x="89" y="111"/>
                  </a:lnTo>
                  <a:lnTo>
                    <a:pt x="101" y="100"/>
                  </a:lnTo>
                  <a:lnTo>
                    <a:pt x="114" y="88"/>
                  </a:lnTo>
                  <a:lnTo>
                    <a:pt x="129" y="76"/>
                  </a:lnTo>
                  <a:lnTo>
                    <a:pt x="144" y="64"/>
                  </a:lnTo>
                  <a:lnTo>
                    <a:pt x="162" y="53"/>
                  </a:lnTo>
                  <a:lnTo>
                    <a:pt x="181" y="41"/>
                  </a:lnTo>
                  <a:lnTo>
                    <a:pt x="201" y="31"/>
                  </a:lnTo>
                  <a:lnTo>
                    <a:pt x="219" y="22"/>
                  </a:lnTo>
                  <a:lnTo>
                    <a:pt x="237" y="14"/>
                  </a:lnTo>
                  <a:lnTo>
                    <a:pt x="253" y="7"/>
                  </a:lnTo>
                  <a:lnTo>
                    <a:pt x="268" y="1"/>
                  </a:lnTo>
                  <a:lnTo>
                    <a:pt x="255" y="0"/>
                  </a:lnTo>
                  <a:lnTo>
                    <a:pt x="238" y="1"/>
                  </a:lnTo>
                  <a:lnTo>
                    <a:pt x="221" y="5"/>
                  </a:lnTo>
                  <a:lnTo>
                    <a:pt x="201" y="11"/>
                  </a:lnTo>
                  <a:lnTo>
                    <a:pt x="181" y="19"/>
                  </a:lnTo>
                  <a:lnTo>
                    <a:pt x="161" y="28"/>
                  </a:lnTo>
                  <a:lnTo>
                    <a:pt x="142" y="39"/>
                  </a:lnTo>
                  <a:lnTo>
                    <a:pt x="126" y="50"/>
                  </a:lnTo>
                  <a:close/>
                </a:path>
              </a:pathLst>
            </a:custGeom>
            <a:solidFill>
              <a:srgbClr val="000000"/>
            </a:solidFill>
            <a:ln w="9525">
              <a:solidFill>
                <a:schemeClr val="bg2"/>
              </a:solidFill>
              <a:round/>
              <a:headEnd/>
              <a:tailEnd/>
            </a:ln>
          </p:spPr>
          <p:txBody>
            <a:bodyPr/>
            <a:lstStyle/>
            <a:p>
              <a:endParaRPr lang="en-US"/>
            </a:p>
          </p:txBody>
        </p:sp>
        <p:sp>
          <p:nvSpPr>
            <p:cNvPr id="3220" name="Freeform 1024"/>
            <p:cNvSpPr>
              <a:spLocks/>
            </p:cNvSpPr>
            <p:nvPr/>
          </p:nvSpPr>
          <p:spPr bwMode="auto">
            <a:xfrm>
              <a:off x="4384" y="3136"/>
              <a:ext cx="47" cy="42"/>
            </a:xfrm>
            <a:custGeom>
              <a:avLst/>
              <a:gdLst>
                <a:gd name="T0" fmla="*/ 235 w 282"/>
                <a:gd name="T1" fmla="*/ 78 h 253"/>
                <a:gd name="T2" fmla="*/ 248 w 282"/>
                <a:gd name="T3" fmla="*/ 92 h 253"/>
                <a:gd name="T4" fmla="*/ 255 w 282"/>
                <a:gd name="T5" fmla="*/ 108 h 253"/>
                <a:gd name="T6" fmla="*/ 259 w 282"/>
                <a:gd name="T7" fmla="*/ 125 h 253"/>
                <a:gd name="T8" fmla="*/ 259 w 282"/>
                <a:gd name="T9" fmla="*/ 144 h 253"/>
                <a:gd name="T10" fmla="*/ 257 w 282"/>
                <a:gd name="T11" fmla="*/ 159 h 253"/>
                <a:gd name="T12" fmla="*/ 252 w 282"/>
                <a:gd name="T13" fmla="*/ 171 h 253"/>
                <a:gd name="T14" fmla="*/ 244 w 282"/>
                <a:gd name="T15" fmla="*/ 184 h 253"/>
                <a:gd name="T16" fmla="*/ 236 w 282"/>
                <a:gd name="T17" fmla="*/ 194 h 253"/>
                <a:gd name="T18" fmla="*/ 225 w 282"/>
                <a:gd name="T19" fmla="*/ 206 h 253"/>
                <a:gd name="T20" fmla="*/ 215 w 282"/>
                <a:gd name="T21" fmla="*/ 215 h 253"/>
                <a:gd name="T22" fmla="*/ 204 w 282"/>
                <a:gd name="T23" fmla="*/ 225 h 253"/>
                <a:gd name="T24" fmla="*/ 194 w 282"/>
                <a:gd name="T25" fmla="*/ 236 h 253"/>
                <a:gd name="T26" fmla="*/ 191 w 282"/>
                <a:gd name="T27" fmla="*/ 239 h 253"/>
                <a:gd name="T28" fmla="*/ 190 w 282"/>
                <a:gd name="T29" fmla="*/ 242 h 253"/>
                <a:gd name="T30" fmla="*/ 191 w 282"/>
                <a:gd name="T31" fmla="*/ 246 h 253"/>
                <a:gd name="T32" fmla="*/ 194 w 282"/>
                <a:gd name="T33" fmla="*/ 249 h 253"/>
                <a:gd name="T34" fmla="*/ 197 w 282"/>
                <a:gd name="T35" fmla="*/ 252 h 253"/>
                <a:gd name="T36" fmla="*/ 201 w 282"/>
                <a:gd name="T37" fmla="*/ 253 h 253"/>
                <a:gd name="T38" fmla="*/ 205 w 282"/>
                <a:gd name="T39" fmla="*/ 252 h 253"/>
                <a:gd name="T40" fmla="*/ 209 w 282"/>
                <a:gd name="T41" fmla="*/ 249 h 253"/>
                <a:gd name="T42" fmla="*/ 232 w 282"/>
                <a:gd name="T43" fmla="*/ 234 h 253"/>
                <a:gd name="T44" fmla="*/ 251 w 282"/>
                <a:gd name="T45" fmla="*/ 215 h 253"/>
                <a:gd name="T46" fmla="*/ 267 w 282"/>
                <a:gd name="T47" fmla="*/ 192 h 253"/>
                <a:gd name="T48" fmla="*/ 278 w 282"/>
                <a:gd name="T49" fmla="*/ 168 h 253"/>
                <a:gd name="T50" fmla="*/ 282 w 282"/>
                <a:gd name="T51" fmla="*/ 141 h 253"/>
                <a:gd name="T52" fmla="*/ 279 w 282"/>
                <a:gd name="T53" fmla="*/ 116 h 253"/>
                <a:gd name="T54" fmla="*/ 270 w 282"/>
                <a:gd name="T55" fmla="*/ 92 h 253"/>
                <a:gd name="T56" fmla="*/ 251 w 282"/>
                <a:gd name="T57" fmla="*/ 70 h 253"/>
                <a:gd name="T58" fmla="*/ 237 w 282"/>
                <a:gd name="T59" fmla="*/ 59 h 253"/>
                <a:gd name="T60" fmla="*/ 221 w 282"/>
                <a:gd name="T61" fmla="*/ 48 h 253"/>
                <a:gd name="T62" fmla="*/ 202 w 282"/>
                <a:gd name="T63" fmla="*/ 39 h 253"/>
                <a:gd name="T64" fmla="*/ 183 w 282"/>
                <a:gd name="T65" fmla="*/ 31 h 253"/>
                <a:gd name="T66" fmla="*/ 163 w 282"/>
                <a:gd name="T67" fmla="*/ 24 h 253"/>
                <a:gd name="T68" fmla="*/ 142 w 282"/>
                <a:gd name="T69" fmla="*/ 18 h 253"/>
                <a:gd name="T70" fmla="*/ 122 w 282"/>
                <a:gd name="T71" fmla="*/ 13 h 253"/>
                <a:gd name="T72" fmla="*/ 101 w 282"/>
                <a:gd name="T73" fmla="*/ 8 h 253"/>
                <a:gd name="T74" fmla="*/ 82 w 282"/>
                <a:gd name="T75" fmla="*/ 5 h 253"/>
                <a:gd name="T76" fmla="*/ 63 w 282"/>
                <a:gd name="T77" fmla="*/ 2 h 253"/>
                <a:gd name="T78" fmla="*/ 47 w 282"/>
                <a:gd name="T79" fmla="*/ 0 h 253"/>
                <a:gd name="T80" fmla="*/ 32 w 282"/>
                <a:gd name="T81" fmla="*/ 0 h 253"/>
                <a:gd name="T82" fmla="*/ 19 w 282"/>
                <a:gd name="T83" fmla="*/ 0 h 253"/>
                <a:gd name="T84" fmla="*/ 10 w 282"/>
                <a:gd name="T85" fmla="*/ 1 h 253"/>
                <a:gd name="T86" fmla="*/ 4 w 282"/>
                <a:gd name="T87" fmla="*/ 4 h 253"/>
                <a:gd name="T88" fmla="*/ 0 w 282"/>
                <a:gd name="T89" fmla="*/ 6 h 253"/>
                <a:gd name="T90" fmla="*/ 12 w 282"/>
                <a:gd name="T91" fmla="*/ 8 h 253"/>
                <a:gd name="T92" fmla="*/ 25 w 282"/>
                <a:gd name="T93" fmla="*/ 9 h 253"/>
                <a:gd name="T94" fmla="*/ 38 w 282"/>
                <a:gd name="T95" fmla="*/ 12 h 253"/>
                <a:gd name="T96" fmla="*/ 52 w 282"/>
                <a:gd name="T97" fmla="*/ 14 h 253"/>
                <a:gd name="T98" fmla="*/ 67 w 282"/>
                <a:gd name="T99" fmla="*/ 16 h 253"/>
                <a:gd name="T100" fmla="*/ 82 w 282"/>
                <a:gd name="T101" fmla="*/ 18 h 253"/>
                <a:gd name="T102" fmla="*/ 97 w 282"/>
                <a:gd name="T103" fmla="*/ 22 h 253"/>
                <a:gd name="T104" fmla="*/ 114 w 282"/>
                <a:gd name="T105" fmla="*/ 25 h 253"/>
                <a:gd name="T106" fmla="*/ 129 w 282"/>
                <a:gd name="T107" fmla="*/ 30 h 253"/>
                <a:gd name="T108" fmla="*/ 146 w 282"/>
                <a:gd name="T109" fmla="*/ 35 h 253"/>
                <a:gd name="T110" fmla="*/ 162 w 282"/>
                <a:gd name="T111" fmla="*/ 40 h 253"/>
                <a:gd name="T112" fmla="*/ 177 w 282"/>
                <a:gd name="T113" fmla="*/ 46 h 253"/>
                <a:gd name="T114" fmla="*/ 192 w 282"/>
                <a:gd name="T115" fmla="*/ 53 h 253"/>
                <a:gd name="T116" fmla="*/ 208 w 282"/>
                <a:gd name="T117" fmla="*/ 60 h 253"/>
                <a:gd name="T118" fmla="*/ 222 w 282"/>
                <a:gd name="T119" fmla="*/ 69 h 253"/>
                <a:gd name="T120" fmla="*/ 235 w 282"/>
                <a:gd name="T121" fmla="*/ 78 h 253"/>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282"/>
                <a:gd name="T184" fmla="*/ 0 h 253"/>
                <a:gd name="T185" fmla="*/ 282 w 282"/>
                <a:gd name="T186" fmla="*/ 253 h 253"/>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282" h="253">
                  <a:moveTo>
                    <a:pt x="235" y="78"/>
                  </a:moveTo>
                  <a:lnTo>
                    <a:pt x="248" y="92"/>
                  </a:lnTo>
                  <a:lnTo>
                    <a:pt x="255" y="108"/>
                  </a:lnTo>
                  <a:lnTo>
                    <a:pt x="259" y="125"/>
                  </a:lnTo>
                  <a:lnTo>
                    <a:pt x="259" y="144"/>
                  </a:lnTo>
                  <a:lnTo>
                    <a:pt x="257" y="159"/>
                  </a:lnTo>
                  <a:lnTo>
                    <a:pt x="252" y="171"/>
                  </a:lnTo>
                  <a:lnTo>
                    <a:pt x="244" y="184"/>
                  </a:lnTo>
                  <a:lnTo>
                    <a:pt x="236" y="194"/>
                  </a:lnTo>
                  <a:lnTo>
                    <a:pt x="225" y="206"/>
                  </a:lnTo>
                  <a:lnTo>
                    <a:pt x="215" y="215"/>
                  </a:lnTo>
                  <a:lnTo>
                    <a:pt x="204" y="225"/>
                  </a:lnTo>
                  <a:lnTo>
                    <a:pt x="194" y="236"/>
                  </a:lnTo>
                  <a:lnTo>
                    <a:pt x="191" y="239"/>
                  </a:lnTo>
                  <a:lnTo>
                    <a:pt x="190" y="242"/>
                  </a:lnTo>
                  <a:lnTo>
                    <a:pt x="191" y="246"/>
                  </a:lnTo>
                  <a:lnTo>
                    <a:pt x="194" y="249"/>
                  </a:lnTo>
                  <a:lnTo>
                    <a:pt x="197" y="252"/>
                  </a:lnTo>
                  <a:lnTo>
                    <a:pt x="201" y="253"/>
                  </a:lnTo>
                  <a:lnTo>
                    <a:pt x="205" y="252"/>
                  </a:lnTo>
                  <a:lnTo>
                    <a:pt x="209" y="249"/>
                  </a:lnTo>
                  <a:lnTo>
                    <a:pt x="232" y="234"/>
                  </a:lnTo>
                  <a:lnTo>
                    <a:pt x="251" y="215"/>
                  </a:lnTo>
                  <a:lnTo>
                    <a:pt x="267" y="192"/>
                  </a:lnTo>
                  <a:lnTo>
                    <a:pt x="278" y="168"/>
                  </a:lnTo>
                  <a:lnTo>
                    <a:pt x="282" y="141"/>
                  </a:lnTo>
                  <a:lnTo>
                    <a:pt x="279" y="116"/>
                  </a:lnTo>
                  <a:lnTo>
                    <a:pt x="270" y="92"/>
                  </a:lnTo>
                  <a:lnTo>
                    <a:pt x="251" y="70"/>
                  </a:lnTo>
                  <a:lnTo>
                    <a:pt x="237" y="59"/>
                  </a:lnTo>
                  <a:lnTo>
                    <a:pt x="221" y="48"/>
                  </a:lnTo>
                  <a:lnTo>
                    <a:pt x="202" y="39"/>
                  </a:lnTo>
                  <a:lnTo>
                    <a:pt x="183" y="31"/>
                  </a:lnTo>
                  <a:lnTo>
                    <a:pt x="163" y="24"/>
                  </a:lnTo>
                  <a:lnTo>
                    <a:pt x="142" y="18"/>
                  </a:lnTo>
                  <a:lnTo>
                    <a:pt x="122" y="13"/>
                  </a:lnTo>
                  <a:lnTo>
                    <a:pt x="101" y="8"/>
                  </a:lnTo>
                  <a:lnTo>
                    <a:pt x="82" y="5"/>
                  </a:lnTo>
                  <a:lnTo>
                    <a:pt x="63" y="2"/>
                  </a:lnTo>
                  <a:lnTo>
                    <a:pt x="47" y="0"/>
                  </a:lnTo>
                  <a:lnTo>
                    <a:pt x="32" y="0"/>
                  </a:lnTo>
                  <a:lnTo>
                    <a:pt x="19" y="0"/>
                  </a:lnTo>
                  <a:lnTo>
                    <a:pt x="10" y="1"/>
                  </a:lnTo>
                  <a:lnTo>
                    <a:pt x="4" y="4"/>
                  </a:lnTo>
                  <a:lnTo>
                    <a:pt x="0" y="6"/>
                  </a:lnTo>
                  <a:lnTo>
                    <a:pt x="12" y="8"/>
                  </a:lnTo>
                  <a:lnTo>
                    <a:pt x="25" y="9"/>
                  </a:lnTo>
                  <a:lnTo>
                    <a:pt x="38" y="12"/>
                  </a:lnTo>
                  <a:lnTo>
                    <a:pt x="52" y="14"/>
                  </a:lnTo>
                  <a:lnTo>
                    <a:pt x="67" y="16"/>
                  </a:lnTo>
                  <a:lnTo>
                    <a:pt x="82" y="18"/>
                  </a:lnTo>
                  <a:lnTo>
                    <a:pt x="97" y="22"/>
                  </a:lnTo>
                  <a:lnTo>
                    <a:pt x="114" y="25"/>
                  </a:lnTo>
                  <a:lnTo>
                    <a:pt x="129" y="30"/>
                  </a:lnTo>
                  <a:lnTo>
                    <a:pt x="146" y="35"/>
                  </a:lnTo>
                  <a:lnTo>
                    <a:pt x="162" y="40"/>
                  </a:lnTo>
                  <a:lnTo>
                    <a:pt x="177" y="46"/>
                  </a:lnTo>
                  <a:lnTo>
                    <a:pt x="192" y="53"/>
                  </a:lnTo>
                  <a:lnTo>
                    <a:pt x="208" y="60"/>
                  </a:lnTo>
                  <a:lnTo>
                    <a:pt x="222" y="69"/>
                  </a:lnTo>
                  <a:lnTo>
                    <a:pt x="235" y="78"/>
                  </a:lnTo>
                  <a:close/>
                </a:path>
              </a:pathLst>
            </a:custGeom>
            <a:solidFill>
              <a:srgbClr val="000000"/>
            </a:solidFill>
            <a:ln w="9525">
              <a:solidFill>
                <a:schemeClr val="bg2"/>
              </a:solidFill>
              <a:round/>
              <a:headEnd/>
              <a:tailEnd/>
            </a:ln>
          </p:spPr>
          <p:txBody>
            <a:bodyPr/>
            <a:lstStyle/>
            <a:p>
              <a:endParaRPr lang="en-US"/>
            </a:p>
          </p:txBody>
        </p:sp>
        <p:sp>
          <p:nvSpPr>
            <p:cNvPr id="3221" name="Freeform 1025"/>
            <p:cNvSpPr>
              <a:spLocks/>
            </p:cNvSpPr>
            <p:nvPr/>
          </p:nvSpPr>
          <p:spPr bwMode="auto">
            <a:xfrm>
              <a:off x="4290" y="3159"/>
              <a:ext cx="19" cy="39"/>
            </a:xfrm>
            <a:custGeom>
              <a:avLst/>
              <a:gdLst>
                <a:gd name="T0" fmla="*/ 0 w 115"/>
                <a:gd name="T1" fmla="*/ 128 h 236"/>
                <a:gd name="T2" fmla="*/ 0 w 115"/>
                <a:gd name="T3" fmla="*/ 148 h 236"/>
                <a:gd name="T4" fmla="*/ 5 w 115"/>
                <a:gd name="T5" fmla="*/ 166 h 236"/>
                <a:gd name="T6" fmla="*/ 13 w 115"/>
                <a:gd name="T7" fmla="*/ 184 h 236"/>
                <a:gd name="T8" fmla="*/ 24 w 115"/>
                <a:gd name="T9" fmla="*/ 198 h 236"/>
                <a:gd name="T10" fmla="*/ 39 w 115"/>
                <a:gd name="T11" fmla="*/ 211 h 236"/>
                <a:gd name="T12" fmla="*/ 55 w 115"/>
                <a:gd name="T13" fmla="*/ 223 h 236"/>
                <a:gd name="T14" fmla="*/ 74 w 115"/>
                <a:gd name="T15" fmla="*/ 231 h 236"/>
                <a:gd name="T16" fmla="*/ 92 w 115"/>
                <a:gd name="T17" fmla="*/ 235 h 236"/>
                <a:gd name="T18" fmla="*/ 98 w 115"/>
                <a:gd name="T19" fmla="*/ 236 h 236"/>
                <a:gd name="T20" fmla="*/ 104 w 115"/>
                <a:gd name="T21" fmla="*/ 234 h 236"/>
                <a:gd name="T22" fmla="*/ 109 w 115"/>
                <a:gd name="T23" fmla="*/ 231 h 236"/>
                <a:gd name="T24" fmla="*/ 111 w 115"/>
                <a:gd name="T25" fmla="*/ 226 h 236"/>
                <a:gd name="T26" fmla="*/ 111 w 115"/>
                <a:gd name="T27" fmla="*/ 220 h 236"/>
                <a:gd name="T28" fmla="*/ 110 w 115"/>
                <a:gd name="T29" fmla="*/ 215 h 236"/>
                <a:gd name="T30" fmla="*/ 107 w 115"/>
                <a:gd name="T31" fmla="*/ 210 h 236"/>
                <a:gd name="T32" fmla="*/ 101 w 115"/>
                <a:gd name="T33" fmla="*/ 208 h 236"/>
                <a:gd name="T34" fmla="*/ 82 w 115"/>
                <a:gd name="T35" fmla="*/ 201 h 236"/>
                <a:gd name="T36" fmla="*/ 64 w 115"/>
                <a:gd name="T37" fmla="*/ 192 h 236"/>
                <a:gd name="T38" fmla="*/ 50 w 115"/>
                <a:gd name="T39" fmla="*/ 179 h 236"/>
                <a:gd name="T40" fmla="*/ 40 w 115"/>
                <a:gd name="T41" fmla="*/ 165 h 236"/>
                <a:gd name="T42" fmla="*/ 33 w 115"/>
                <a:gd name="T43" fmla="*/ 148 h 236"/>
                <a:gd name="T44" fmla="*/ 29 w 115"/>
                <a:gd name="T45" fmla="*/ 130 h 236"/>
                <a:gd name="T46" fmla="*/ 29 w 115"/>
                <a:gd name="T47" fmla="*/ 110 h 236"/>
                <a:gd name="T48" fmla="*/ 35 w 115"/>
                <a:gd name="T49" fmla="*/ 89 h 236"/>
                <a:gd name="T50" fmla="*/ 43 w 115"/>
                <a:gd name="T51" fmla="*/ 74 h 236"/>
                <a:gd name="T52" fmla="*/ 56 w 115"/>
                <a:gd name="T53" fmla="*/ 60 h 236"/>
                <a:gd name="T54" fmla="*/ 70 w 115"/>
                <a:gd name="T55" fmla="*/ 46 h 236"/>
                <a:gd name="T56" fmla="*/ 85 w 115"/>
                <a:gd name="T57" fmla="*/ 33 h 236"/>
                <a:gd name="T58" fmla="*/ 98 w 115"/>
                <a:gd name="T59" fmla="*/ 23 h 236"/>
                <a:gd name="T60" fmla="*/ 109 w 115"/>
                <a:gd name="T61" fmla="*/ 12 h 236"/>
                <a:gd name="T62" fmla="*/ 115 w 115"/>
                <a:gd name="T63" fmla="*/ 6 h 236"/>
                <a:gd name="T64" fmla="*/ 115 w 115"/>
                <a:gd name="T65" fmla="*/ 0 h 236"/>
                <a:gd name="T66" fmla="*/ 102 w 115"/>
                <a:gd name="T67" fmla="*/ 4 h 236"/>
                <a:gd name="T68" fmla="*/ 85 w 115"/>
                <a:gd name="T69" fmla="*/ 12 h 236"/>
                <a:gd name="T70" fmla="*/ 68 w 115"/>
                <a:gd name="T71" fmla="*/ 26 h 236"/>
                <a:gd name="T72" fmla="*/ 49 w 115"/>
                <a:gd name="T73" fmla="*/ 42 h 236"/>
                <a:gd name="T74" fmla="*/ 32 w 115"/>
                <a:gd name="T75" fmla="*/ 61 h 236"/>
                <a:gd name="T76" fmla="*/ 17 w 115"/>
                <a:gd name="T77" fmla="*/ 82 h 236"/>
                <a:gd name="T78" fmla="*/ 6 w 115"/>
                <a:gd name="T79" fmla="*/ 105 h 236"/>
                <a:gd name="T80" fmla="*/ 0 w 115"/>
                <a:gd name="T81" fmla="*/ 128 h 2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15"/>
                <a:gd name="T124" fmla="*/ 0 h 236"/>
                <a:gd name="T125" fmla="*/ 115 w 115"/>
                <a:gd name="T126" fmla="*/ 236 h 2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15" h="236">
                  <a:moveTo>
                    <a:pt x="0" y="128"/>
                  </a:moveTo>
                  <a:lnTo>
                    <a:pt x="0" y="148"/>
                  </a:lnTo>
                  <a:lnTo>
                    <a:pt x="5" y="166"/>
                  </a:lnTo>
                  <a:lnTo>
                    <a:pt x="13" y="184"/>
                  </a:lnTo>
                  <a:lnTo>
                    <a:pt x="24" y="198"/>
                  </a:lnTo>
                  <a:lnTo>
                    <a:pt x="39" y="211"/>
                  </a:lnTo>
                  <a:lnTo>
                    <a:pt x="55" y="223"/>
                  </a:lnTo>
                  <a:lnTo>
                    <a:pt x="74" y="231"/>
                  </a:lnTo>
                  <a:lnTo>
                    <a:pt x="92" y="235"/>
                  </a:lnTo>
                  <a:lnTo>
                    <a:pt x="98" y="236"/>
                  </a:lnTo>
                  <a:lnTo>
                    <a:pt x="104" y="234"/>
                  </a:lnTo>
                  <a:lnTo>
                    <a:pt x="109" y="231"/>
                  </a:lnTo>
                  <a:lnTo>
                    <a:pt x="111" y="226"/>
                  </a:lnTo>
                  <a:lnTo>
                    <a:pt x="111" y="220"/>
                  </a:lnTo>
                  <a:lnTo>
                    <a:pt x="110" y="215"/>
                  </a:lnTo>
                  <a:lnTo>
                    <a:pt x="107" y="210"/>
                  </a:lnTo>
                  <a:lnTo>
                    <a:pt x="101" y="208"/>
                  </a:lnTo>
                  <a:lnTo>
                    <a:pt x="82" y="201"/>
                  </a:lnTo>
                  <a:lnTo>
                    <a:pt x="64" y="192"/>
                  </a:lnTo>
                  <a:lnTo>
                    <a:pt x="50" y="179"/>
                  </a:lnTo>
                  <a:lnTo>
                    <a:pt x="40" y="165"/>
                  </a:lnTo>
                  <a:lnTo>
                    <a:pt x="33" y="148"/>
                  </a:lnTo>
                  <a:lnTo>
                    <a:pt x="29" y="130"/>
                  </a:lnTo>
                  <a:lnTo>
                    <a:pt x="29" y="110"/>
                  </a:lnTo>
                  <a:lnTo>
                    <a:pt x="35" y="89"/>
                  </a:lnTo>
                  <a:lnTo>
                    <a:pt x="43" y="74"/>
                  </a:lnTo>
                  <a:lnTo>
                    <a:pt x="56" y="60"/>
                  </a:lnTo>
                  <a:lnTo>
                    <a:pt x="70" y="46"/>
                  </a:lnTo>
                  <a:lnTo>
                    <a:pt x="85" y="33"/>
                  </a:lnTo>
                  <a:lnTo>
                    <a:pt x="98" y="23"/>
                  </a:lnTo>
                  <a:lnTo>
                    <a:pt x="109" y="12"/>
                  </a:lnTo>
                  <a:lnTo>
                    <a:pt x="115" y="6"/>
                  </a:lnTo>
                  <a:lnTo>
                    <a:pt x="115" y="0"/>
                  </a:lnTo>
                  <a:lnTo>
                    <a:pt x="102" y="4"/>
                  </a:lnTo>
                  <a:lnTo>
                    <a:pt x="85" y="12"/>
                  </a:lnTo>
                  <a:lnTo>
                    <a:pt x="68" y="26"/>
                  </a:lnTo>
                  <a:lnTo>
                    <a:pt x="49" y="42"/>
                  </a:lnTo>
                  <a:lnTo>
                    <a:pt x="32" y="61"/>
                  </a:lnTo>
                  <a:lnTo>
                    <a:pt x="17" y="82"/>
                  </a:lnTo>
                  <a:lnTo>
                    <a:pt x="6" y="105"/>
                  </a:lnTo>
                  <a:lnTo>
                    <a:pt x="0" y="128"/>
                  </a:lnTo>
                  <a:close/>
                </a:path>
              </a:pathLst>
            </a:custGeom>
            <a:solidFill>
              <a:srgbClr val="000000"/>
            </a:solidFill>
            <a:ln w="9525">
              <a:solidFill>
                <a:schemeClr val="bg2"/>
              </a:solidFill>
              <a:round/>
              <a:headEnd/>
              <a:tailEnd/>
            </a:ln>
          </p:spPr>
          <p:txBody>
            <a:bodyPr/>
            <a:lstStyle/>
            <a:p>
              <a:endParaRPr lang="en-US"/>
            </a:p>
          </p:txBody>
        </p:sp>
        <p:sp>
          <p:nvSpPr>
            <p:cNvPr id="3222" name="Freeform 1026"/>
            <p:cNvSpPr>
              <a:spLocks/>
            </p:cNvSpPr>
            <p:nvPr/>
          </p:nvSpPr>
          <p:spPr bwMode="auto">
            <a:xfrm>
              <a:off x="4423" y="3133"/>
              <a:ext cx="41" cy="52"/>
            </a:xfrm>
            <a:custGeom>
              <a:avLst/>
              <a:gdLst>
                <a:gd name="T0" fmla="*/ 208 w 245"/>
                <a:gd name="T1" fmla="*/ 124 h 310"/>
                <a:gd name="T2" fmla="*/ 220 w 245"/>
                <a:gd name="T3" fmla="*/ 144 h 310"/>
                <a:gd name="T4" fmla="*/ 226 w 245"/>
                <a:gd name="T5" fmla="*/ 164 h 310"/>
                <a:gd name="T6" fmla="*/ 222 w 245"/>
                <a:gd name="T7" fmla="*/ 187 h 310"/>
                <a:gd name="T8" fmla="*/ 208 w 245"/>
                <a:gd name="T9" fmla="*/ 209 h 310"/>
                <a:gd name="T10" fmla="*/ 188 w 245"/>
                <a:gd name="T11" fmla="*/ 229 h 310"/>
                <a:gd name="T12" fmla="*/ 166 w 245"/>
                <a:gd name="T13" fmla="*/ 246 h 310"/>
                <a:gd name="T14" fmla="*/ 142 w 245"/>
                <a:gd name="T15" fmla="*/ 264 h 310"/>
                <a:gd name="T16" fmla="*/ 128 w 245"/>
                <a:gd name="T17" fmla="*/ 278 h 310"/>
                <a:gd name="T18" fmla="*/ 124 w 245"/>
                <a:gd name="T19" fmla="*/ 287 h 310"/>
                <a:gd name="T20" fmla="*/ 120 w 245"/>
                <a:gd name="T21" fmla="*/ 296 h 310"/>
                <a:gd name="T22" fmla="*/ 122 w 245"/>
                <a:gd name="T23" fmla="*/ 306 h 310"/>
                <a:gd name="T24" fmla="*/ 131 w 245"/>
                <a:gd name="T25" fmla="*/ 310 h 310"/>
                <a:gd name="T26" fmla="*/ 139 w 245"/>
                <a:gd name="T27" fmla="*/ 309 h 310"/>
                <a:gd name="T28" fmla="*/ 154 w 245"/>
                <a:gd name="T29" fmla="*/ 292 h 310"/>
                <a:gd name="T30" fmla="*/ 180 w 245"/>
                <a:gd name="T31" fmla="*/ 269 h 310"/>
                <a:gd name="T32" fmla="*/ 207 w 245"/>
                <a:gd name="T33" fmla="*/ 246 h 310"/>
                <a:gd name="T34" fmla="*/ 230 w 245"/>
                <a:gd name="T35" fmla="*/ 219 h 310"/>
                <a:gd name="T36" fmla="*/ 244 w 245"/>
                <a:gd name="T37" fmla="*/ 186 h 310"/>
                <a:gd name="T38" fmla="*/ 243 w 245"/>
                <a:gd name="T39" fmla="*/ 152 h 310"/>
                <a:gd name="T40" fmla="*/ 228 w 245"/>
                <a:gd name="T41" fmla="*/ 119 h 310"/>
                <a:gd name="T42" fmla="*/ 203 w 245"/>
                <a:gd name="T43" fmla="*/ 93 h 310"/>
                <a:gd name="T44" fmla="*/ 176 w 245"/>
                <a:gd name="T45" fmla="*/ 76 h 310"/>
                <a:gd name="T46" fmla="*/ 151 w 245"/>
                <a:gd name="T47" fmla="*/ 61 h 310"/>
                <a:gd name="T48" fmla="*/ 122 w 245"/>
                <a:gd name="T49" fmla="*/ 46 h 310"/>
                <a:gd name="T50" fmla="*/ 93 w 245"/>
                <a:gd name="T51" fmla="*/ 31 h 310"/>
                <a:gd name="T52" fmla="*/ 66 w 245"/>
                <a:gd name="T53" fmla="*/ 18 h 310"/>
                <a:gd name="T54" fmla="*/ 40 w 245"/>
                <a:gd name="T55" fmla="*/ 8 h 310"/>
                <a:gd name="T56" fmla="*/ 20 w 245"/>
                <a:gd name="T57" fmla="*/ 1 h 310"/>
                <a:gd name="T58" fmla="*/ 5 w 245"/>
                <a:gd name="T59" fmla="*/ 0 h 310"/>
                <a:gd name="T60" fmla="*/ 11 w 245"/>
                <a:gd name="T61" fmla="*/ 8 h 310"/>
                <a:gd name="T62" fmla="*/ 36 w 245"/>
                <a:gd name="T63" fmla="*/ 20 h 310"/>
                <a:gd name="T64" fmla="*/ 60 w 245"/>
                <a:gd name="T65" fmla="*/ 31 h 310"/>
                <a:gd name="T66" fmla="*/ 86 w 245"/>
                <a:gd name="T67" fmla="*/ 44 h 310"/>
                <a:gd name="T68" fmla="*/ 113 w 245"/>
                <a:gd name="T69" fmla="*/ 57 h 310"/>
                <a:gd name="T70" fmla="*/ 139 w 245"/>
                <a:gd name="T71" fmla="*/ 71 h 310"/>
                <a:gd name="T72" fmla="*/ 165 w 245"/>
                <a:gd name="T73" fmla="*/ 88 h 310"/>
                <a:gd name="T74" fmla="*/ 188 w 245"/>
                <a:gd name="T75" fmla="*/ 106 h 31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45"/>
                <a:gd name="T115" fmla="*/ 0 h 310"/>
                <a:gd name="T116" fmla="*/ 245 w 245"/>
                <a:gd name="T117" fmla="*/ 310 h 310"/>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45" h="310">
                  <a:moveTo>
                    <a:pt x="200" y="116"/>
                  </a:moveTo>
                  <a:lnTo>
                    <a:pt x="208" y="124"/>
                  </a:lnTo>
                  <a:lnTo>
                    <a:pt x="214" y="133"/>
                  </a:lnTo>
                  <a:lnTo>
                    <a:pt x="220" y="144"/>
                  </a:lnTo>
                  <a:lnTo>
                    <a:pt x="223" y="154"/>
                  </a:lnTo>
                  <a:lnTo>
                    <a:pt x="226" y="164"/>
                  </a:lnTo>
                  <a:lnTo>
                    <a:pt x="224" y="176"/>
                  </a:lnTo>
                  <a:lnTo>
                    <a:pt x="222" y="187"/>
                  </a:lnTo>
                  <a:lnTo>
                    <a:pt x="216" y="198"/>
                  </a:lnTo>
                  <a:lnTo>
                    <a:pt x="208" y="209"/>
                  </a:lnTo>
                  <a:lnTo>
                    <a:pt x="199" y="219"/>
                  </a:lnTo>
                  <a:lnTo>
                    <a:pt x="188" y="229"/>
                  </a:lnTo>
                  <a:lnTo>
                    <a:pt x="177" y="238"/>
                  </a:lnTo>
                  <a:lnTo>
                    <a:pt x="166" y="246"/>
                  </a:lnTo>
                  <a:lnTo>
                    <a:pt x="154" y="255"/>
                  </a:lnTo>
                  <a:lnTo>
                    <a:pt x="142" y="264"/>
                  </a:lnTo>
                  <a:lnTo>
                    <a:pt x="132" y="275"/>
                  </a:lnTo>
                  <a:lnTo>
                    <a:pt x="128" y="278"/>
                  </a:lnTo>
                  <a:lnTo>
                    <a:pt x="126" y="283"/>
                  </a:lnTo>
                  <a:lnTo>
                    <a:pt x="124" y="287"/>
                  </a:lnTo>
                  <a:lnTo>
                    <a:pt x="121" y="292"/>
                  </a:lnTo>
                  <a:lnTo>
                    <a:pt x="120" y="296"/>
                  </a:lnTo>
                  <a:lnTo>
                    <a:pt x="120" y="301"/>
                  </a:lnTo>
                  <a:lnTo>
                    <a:pt x="122" y="306"/>
                  </a:lnTo>
                  <a:lnTo>
                    <a:pt x="126" y="309"/>
                  </a:lnTo>
                  <a:lnTo>
                    <a:pt x="131" y="310"/>
                  </a:lnTo>
                  <a:lnTo>
                    <a:pt x="135" y="310"/>
                  </a:lnTo>
                  <a:lnTo>
                    <a:pt x="139" y="309"/>
                  </a:lnTo>
                  <a:lnTo>
                    <a:pt x="142" y="306"/>
                  </a:lnTo>
                  <a:lnTo>
                    <a:pt x="154" y="292"/>
                  </a:lnTo>
                  <a:lnTo>
                    <a:pt x="167" y="280"/>
                  </a:lnTo>
                  <a:lnTo>
                    <a:pt x="180" y="269"/>
                  </a:lnTo>
                  <a:lnTo>
                    <a:pt x="194" y="257"/>
                  </a:lnTo>
                  <a:lnTo>
                    <a:pt x="207" y="246"/>
                  </a:lnTo>
                  <a:lnTo>
                    <a:pt x="220" y="233"/>
                  </a:lnTo>
                  <a:lnTo>
                    <a:pt x="230" y="219"/>
                  </a:lnTo>
                  <a:lnTo>
                    <a:pt x="238" y="204"/>
                  </a:lnTo>
                  <a:lnTo>
                    <a:pt x="244" y="186"/>
                  </a:lnTo>
                  <a:lnTo>
                    <a:pt x="245" y="169"/>
                  </a:lnTo>
                  <a:lnTo>
                    <a:pt x="243" y="152"/>
                  </a:lnTo>
                  <a:lnTo>
                    <a:pt x="237" y="134"/>
                  </a:lnTo>
                  <a:lnTo>
                    <a:pt x="228" y="119"/>
                  </a:lnTo>
                  <a:lnTo>
                    <a:pt x="217" y="105"/>
                  </a:lnTo>
                  <a:lnTo>
                    <a:pt x="203" y="93"/>
                  </a:lnTo>
                  <a:lnTo>
                    <a:pt x="188" y="83"/>
                  </a:lnTo>
                  <a:lnTo>
                    <a:pt x="176" y="76"/>
                  </a:lnTo>
                  <a:lnTo>
                    <a:pt x="163" y="69"/>
                  </a:lnTo>
                  <a:lnTo>
                    <a:pt x="151" y="61"/>
                  </a:lnTo>
                  <a:lnTo>
                    <a:pt x="136" y="54"/>
                  </a:lnTo>
                  <a:lnTo>
                    <a:pt x="122" y="46"/>
                  </a:lnTo>
                  <a:lnTo>
                    <a:pt x="107" y="39"/>
                  </a:lnTo>
                  <a:lnTo>
                    <a:pt x="93" y="31"/>
                  </a:lnTo>
                  <a:lnTo>
                    <a:pt x="79" y="24"/>
                  </a:lnTo>
                  <a:lnTo>
                    <a:pt x="66" y="18"/>
                  </a:lnTo>
                  <a:lnTo>
                    <a:pt x="53" y="13"/>
                  </a:lnTo>
                  <a:lnTo>
                    <a:pt x="40" y="8"/>
                  </a:lnTo>
                  <a:lnTo>
                    <a:pt x="30" y="5"/>
                  </a:lnTo>
                  <a:lnTo>
                    <a:pt x="20" y="1"/>
                  </a:lnTo>
                  <a:lnTo>
                    <a:pt x="12" y="0"/>
                  </a:lnTo>
                  <a:lnTo>
                    <a:pt x="5" y="0"/>
                  </a:lnTo>
                  <a:lnTo>
                    <a:pt x="0" y="2"/>
                  </a:lnTo>
                  <a:lnTo>
                    <a:pt x="11" y="8"/>
                  </a:lnTo>
                  <a:lnTo>
                    <a:pt x="23" y="14"/>
                  </a:lnTo>
                  <a:lnTo>
                    <a:pt x="36" y="20"/>
                  </a:lnTo>
                  <a:lnTo>
                    <a:pt x="47" y="25"/>
                  </a:lnTo>
                  <a:lnTo>
                    <a:pt x="60" y="31"/>
                  </a:lnTo>
                  <a:lnTo>
                    <a:pt x="73" y="37"/>
                  </a:lnTo>
                  <a:lnTo>
                    <a:pt x="86" y="44"/>
                  </a:lnTo>
                  <a:lnTo>
                    <a:pt x="99" y="51"/>
                  </a:lnTo>
                  <a:lnTo>
                    <a:pt x="113" y="57"/>
                  </a:lnTo>
                  <a:lnTo>
                    <a:pt x="126" y="64"/>
                  </a:lnTo>
                  <a:lnTo>
                    <a:pt x="139" y="71"/>
                  </a:lnTo>
                  <a:lnTo>
                    <a:pt x="152" y="79"/>
                  </a:lnTo>
                  <a:lnTo>
                    <a:pt x="165" y="88"/>
                  </a:lnTo>
                  <a:lnTo>
                    <a:pt x="176" y="96"/>
                  </a:lnTo>
                  <a:lnTo>
                    <a:pt x="188" y="106"/>
                  </a:lnTo>
                  <a:lnTo>
                    <a:pt x="200" y="116"/>
                  </a:lnTo>
                  <a:close/>
                </a:path>
              </a:pathLst>
            </a:custGeom>
            <a:solidFill>
              <a:srgbClr val="000000"/>
            </a:solidFill>
            <a:ln w="9525">
              <a:solidFill>
                <a:schemeClr val="bg2"/>
              </a:solidFill>
              <a:round/>
              <a:headEnd/>
              <a:tailEnd/>
            </a:ln>
          </p:spPr>
          <p:txBody>
            <a:bodyPr/>
            <a:lstStyle/>
            <a:p>
              <a:endParaRPr lang="en-US"/>
            </a:p>
          </p:txBody>
        </p:sp>
        <p:sp>
          <p:nvSpPr>
            <p:cNvPr id="3223" name="Freeform 1027"/>
            <p:cNvSpPr>
              <a:spLocks/>
            </p:cNvSpPr>
            <p:nvPr/>
          </p:nvSpPr>
          <p:spPr bwMode="auto">
            <a:xfrm>
              <a:off x="4338" y="3209"/>
              <a:ext cx="125" cy="175"/>
            </a:xfrm>
            <a:custGeom>
              <a:avLst/>
              <a:gdLst>
                <a:gd name="T0" fmla="*/ 0 w 125"/>
                <a:gd name="T1" fmla="*/ 175 h 175"/>
                <a:gd name="T2" fmla="*/ 0 w 125"/>
                <a:gd name="T3" fmla="*/ 144 h 175"/>
                <a:gd name="T4" fmla="*/ 11 w 125"/>
                <a:gd name="T5" fmla="*/ 144 h 175"/>
                <a:gd name="T6" fmla="*/ 11 w 125"/>
                <a:gd name="T7" fmla="*/ 118 h 175"/>
                <a:gd name="T8" fmla="*/ 23 w 125"/>
                <a:gd name="T9" fmla="*/ 114 h 175"/>
                <a:gd name="T10" fmla="*/ 20 w 125"/>
                <a:gd name="T11" fmla="*/ 88 h 175"/>
                <a:gd name="T12" fmla="*/ 30 w 125"/>
                <a:gd name="T13" fmla="*/ 84 h 175"/>
                <a:gd name="T14" fmla="*/ 30 w 125"/>
                <a:gd name="T15" fmla="*/ 58 h 175"/>
                <a:gd name="T16" fmla="*/ 39 w 125"/>
                <a:gd name="T17" fmla="*/ 54 h 175"/>
                <a:gd name="T18" fmla="*/ 39 w 125"/>
                <a:gd name="T19" fmla="*/ 28 h 175"/>
                <a:gd name="T20" fmla="*/ 48 w 125"/>
                <a:gd name="T21" fmla="*/ 28 h 175"/>
                <a:gd name="T22" fmla="*/ 56 w 125"/>
                <a:gd name="T23" fmla="*/ 0 h 175"/>
                <a:gd name="T24" fmla="*/ 80 w 125"/>
                <a:gd name="T25" fmla="*/ 0 h 175"/>
                <a:gd name="T26" fmla="*/ 81 w 125"/>
                <a:gd name="T27" fmla="*/ 25 h 175"/>
                <a:gd name="T28" fmla="*/ 92 w 125"/>
                <a:gd name="T29" fmla="*/ 24 h 175"/>
                <a:gd name="T30" fmla="*/ 93 w 125"/>
                <a:gd name="T31" fmla="*/ 49 h 175"/>
                <a:gd name="T32" fmla="*/ 102 w 125"/>
                <a:gd name="T33" fmla="*/ 54 h 175"/>
                <a:gd name="T34" fmla="*/ 99 w 125"/>
                <a:gd name="T35" fmla="*/ 81 h 175"/>
                <a:gd name="T36" fmla="*/ 114 w 125"/>
                <a:gd name="T37" fmla="*/ 82 h 175"/>
                <a:gd name="T38" fmla="*/ 107 w 125"/>
                <a:gd name="T39" fmla="*/ 81 h 175"/>
                <a:gd name="T40" fmla="*/ 108 w 125"/>
                <a:gd name="T41" fmla="*/ 114 h 175"/>
                <a:gd name="T42" fmla="*/ 117 w 125"/>
                <a:gd name="T43" fmla="*/ 117 h 175"/>
                <a:gd name="T44" fmla="*/ 122 w 125"/>
                <a:gd name="T45" fmla="*/ 142 h 175"/>
                <a:gd name="T46" fmla="*/ 125 w 125"/>
                <a:gd name="T47" fmla="*/ 175 h 175"/>
                <a:gd name="T48" fmla="*/ 0 w 125"/>
                <a:gd name="T49" fmla="*/ 175 h 17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25"/>
                <a:gd name="T76" fmla="*/ 0 h 175"/>
                <a:gd name="T77" fmla="*/ 125 w 125"/>
                <a:gd name="T78" fmla="*/ 175 h 17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25" h="175">
                  <a:moveTo>
                    <a:pt x="0" y="175"/>
                  </a:moveTo>
                  <a:lnTo>
                    <a:pt x="0" y="144"/>
                  </a:lnTo>
                  <a:lnTo>
                    <a:pt x="11" y="144"/>
                  </a:lnTo>
                  <a:lnTo>
                    <a:pt x="11" y="118"/>
                  </a:lnTo>
                  <a:lnTo>
                    <a:pt x="23" y="114"/>
                  </a:lnTo>
                  <a:lnTo>
                    <a:pt x="20" y="88"/>
                  </a:lnTo>
                  <a:lnTo>
                    <a:pt x="30" y="84"/>
                  </a:lnTo>
                  <a:lnTo>
                    <a:pt x="30" y="58"/>
                  </a:lnTo>
                  <a:lnTo>
                    <a:pt x="39" y="54"/>
                  </a:lnTo>
                  <a:lnTo>
                    <a:pt x="39" y="28"/>
                  </a:lnTo>
                  <a:lnTo>
                    <a:pt x="48" y="28"/>
                  </a:lnTo>
                  <a:lnTo>
                    <a:pt x="56" y="0"/>
                  </a:lnTo>
                  <a:lnTo>
                    <a:pt x="80" y="0"/>
                  </a:lnTo>
                  <a:lnTo>
                    <a:pt x="81" y="25"/>
                  </a:lnTo>
                  <a:lnTo>
                    <a:pt x="92" y="24"/>
                  </a:lnTo>
                  <a:lnTo>
                    <a:pt x="93" y="49"/>
                  </a:lnTo>
                  <a:lnTo>
                    <a:pt x="102" y="54"/>
                  </a:lnTo>
                  <a:lnTo>
                    <a:pt x="99" y="81"/>
                  </a:lnTo>
                  <a:lnTo>
                    <a:pt x="114" y="82"/>
                  </a:lnTo>
                  <a:lnTo>
                    <a:pt x="107" y="81"/>
                  </a:lnTo>
                  <a:lnTo>
                    <a:pt x="108" y="114"/>
                  </a:lnTo>
                  <a:lnTo>
                    <a:pt x="117" y="117"/>
                  </a:lnTo>
                  <a:lnTo>
                    <a:pt x="122" y="142"/>
                  </a:lnTo>
                  <a:lnTo>
                    <a:pt x="125" y="175"/>
                  </a:lnTo>
                  <a:lnTo>
                    <a:pt x="0" y="175"/>
                  </a:lnTo>
                  <a:close/>
                </a:path>
              </a:pathLst>
            </a:custGeom>
            <a:solidFill>
              <a:srgbClr val="DDDDDD"/>
            </a:solidFill>
            <a:ln w="9525">
              <a:solidFill>
                <a:schemeClr val="bg2"/>
              </a:solidFill>
              <a:round/>
              <a:headEnd/>
              <a:tailEnd/>
            </a:ln>
          </p:spPr>
          <p:txBody>
            <a:bodyPr/>
            <a:lstStyle/>
            <a:p>
              <a:endParaRPr lang="en-US"/>
            </a:p>
          </p:txBody>
        </p:sp>
      </p:grpSp>
      <p:grpSp>
        <p:nvGrpSpPr>
          <p:cNvPr id="3150" name="Group 1033"/>
          <p:cNvGrpSpPr>
            <a:grpSpLocks/>
          </p:cNvGrpSpPr>
          <p:nvPr/>
        </p:nvGrpSpPr>
        <p:grpSpPr bwMode="auto">
          <a:xfrm>
            <a:off x="4206875" y="2076450"/>
            <a:ext cx="3013075" cy="3355975"/>
            <a:chOff x="2650" y="1308"/>
            <a:chExt cx="1898" cy="2114"/>
          </a:xfrm>
        </p:grpSpPr>
        <p:sp>
          <p:nvSpPr>
            <p:cNvPr id="3202" name="Line 1034"/>
            <p:cNvSpPr>
              <a:spLocks noChangeShapeType="1"/>
            </p:cNvSpPr>
            <p:nvPr/>
          </p:nvSpPr>
          <p:spPr bwMode="auto">
            <a:xfrm flipH="1">
              <a:off x="3800" y="1315"/>
              <a:ext cx="188" cy="671"/>
            </a:xfrm>
            <a:prstGeom prst="line">
              <a:avLst/>
            </a:prstGeom>
            <a:noFill/>
            <a:ln w="76200">
              <a:solidFill>
                <a:srgbClr val="FF3300"/>
              </a:solidFill>
              <a:round/>
              <a:headEnd type="triangle" w="med" len="med"/>
              <a:tailEnd type="triangle" w="med" len="med"/>
            </a:ln>
          </p:spPr>
          <p:txBody>
            <a:bodyPr/>
            <a:lstStyle/>
            <a:p>
              <a:endParaRPr lang="en-US"/>
            </a:p>
          </p:txBody>
        </p:sp>
        <p:sp>
          <p:nvSpPr>
            <p:cNvPr id="3203" name="Line 1035"/>
            <p:cNvSpPr>
              <a:spLocks noChangeShapeType="1"/>
            </p:cNvSpPr>
            <p:nvPr/>
          </p:nvSpPr>
          <p:spPr bwMode="auto">
            <a:xfrm flipH="1">
              <a:off x="3501" y="1308"/>
              <a:ext cx="15" cy="1831"/>
            </a:xfrm>
            <a:prstGeom prst="line">
              <a:avLst/>
            </a:prstGeom>
            <a:noFill/>
            <a:ln w="76200">
              <a:solidFill>
                <a:srgbClr val="FF3300"/>
              </a:solidFill>
              <a:round/>
              <a:headEnd type="triangle" w="med" len="med"/>
              <a:tailEnd type="triangle" w="med" len="med"/>
            </a:ln>
          </p:spPr>
          <p:txBody>
            <a:bodyPr/>
            <a:lstStyle/>
            <a:p>
              <a:endParaRPr lang="en-US"/>
            </a:p>
          </p:txBody>
        </p:sp>
        <p:sp>
          <p:nvSpPr>
            <p:cNvPr id="3204" name="Line 1036"/>
            <p:cNvSpPr>
              <a:spLocks noChangeShapeType="1"/>
            </p:cNvSpPr>
            <p:nvPr/>
          </p:nvSpPr>
          <p:spPr bwMode="auto">
            <a:xfrm>
              <a:off x="3740" y="2940"/>
              <a:ext cx="808" cy="482"/>
            </a:xfrm>
            <a:prstGeom prst="line">
              <a:avLst/>
            </a:prstGeom>
            <a:noFill/>
            <a:ln w="76200">
              <a:solidFill>
                <a:srgbClr val="FF3300"/>
              </a:solidFill>
              <a:round/>
              <a:headEnd type="triangle" w="med" len="med"/>
              <a:tailEnd type="triangle" w="med" len="med"/>
            </a:ln>
          </p:spPr>
          <p:txBody>
            <a:bodyPr/>
            <a:lstStyle/>
            <a:p>
              <a:endParaRPr lang="en-US"/>
            </a:p>
          </p:txBody>
        </p:sp>
        <p:sp>
          <p:nvSpPr>
            <p:cNvPr id="3205" name="Text Box 1037"/>
            <p:cNvSpPr txBox="1">
              <a:spLocks noChangeArrowheads="1"/>
            </p:cNvSpPr>
            <p:nvPr/>
          </p:nvSpPr>
          <p:spPr bwMode="auto">
            <a:xfrm>
              <a:off x="2650" y="1581"/>
              <a:ext cx="861" cy="250"/>
            </a:xfrm>
            <a:prstGeom prst="rect">
              <a:avLst/>
            </a:prstGeom>
            <a:noFill/>
            <a:ln w="9525">
              <a:noFill/>
              <a:miter lim="800000"/>
              <a:headEnd/>
              <a:tailEnd/>
            </a:ln>
          </p:spPr>
          <p:txBody>
            <a:bodyPr wrap="none">
              <a:spAutoFit/>
            </a:bodyPr>
            <a:lstStyle/>
            <a:p>
              <a:pPr>
                <a:spcBef>
                  <a:spcPct val="0"/>
                </a:spcBef>
                <a:buClrTx/>
                <a:buSzTx/>
                <a:buFontTx/>
                <a:buNone/>
              </a:pPr>
              <a:r>
                <a:rPr lang="en-US" sz="2000">
                  <a:solidFill>
                    <a:srgbClr val="FF3300"/>
                  </a:solidFill>
                </a:rPr>
                <a:t>peer-peer</a:t>
              </a:r>
            </a:p>
          </p:txBody>
        </p:sp>
      </p:grpSp>
      <p:sp>
        <p:nvSpPr>
          <p:cNvPr id="348" name="Slide Number Placeholder 6"/>
          <p:cNvSpPr txBox="1">
            <a:spLocks/>
          </p:cNvSpPr>
          <p:nvPr/>
        </p:nvSpPr>
        <p:spPr bwMode="auto">
          <a:xfrm>
            <a:off x="8305800" y="6400800"/>
            <a:ext cx="4572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marL="0" marR="0" lvl="0" indent="0" algn="r" defTabSz="914400" rtl="0" eaLnBrk="0" fontAlgn="base" latinLnBrk="0" hangingPunct="0">
              <a:lnSpc>
                <a:spcPct val="100000"/>
              </a:lnSpc>
              <a:spcBef>
                <a:spcPct val="0"/>
              </a:spcBef>
              <a:spcAft>
                <a:spcPct val="0"/>
              </a:spcAft>
              <a:buClrTx/>
              <a:buSzTx/>
              <a:buFontTx/>
              <a:buNone/>
              <a:tabLst/>
              <a:defRPr/>
            </a:pPr>
            <a:fld id="{4ADD69CC-B862-41EA-B18E-058BDE7CE016}" type="slidenum">
              <a:rPr kumimoji="0" lang="en-US" sz="1200" b="0" i="0" u="none" strike="noStrike" kern="1200" cap="none" spc="0" normalizeH="0" baseline="0" noProof="0" smtClean="0">
                <a:ln>
                  <a:noFill/>
                </a:ln>
                <a:solidFill>
                  <a:schemeClr val="tx1"/>
                </a:solidFill>
                <a:effectLst/>
                <a:uLnTx/>
                <a:uFillTx/>
                <a:latin typeface="+mn-lt"/>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34</a:t>
            </a:fld>
            <a:endParaRPr kumimoji="0" lang="en-US" sz="1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1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3"/>
          <p:cNvSpPr>
            <a:spLocks noGrp="1"/>
          </p:cNvSpPr>
          <p:nvPr>
            <p:ph type="ftr" sz="quarter" idx="10"/>
          </p:nvPr>
        </p:nvSpPr>
        <p:spPr/>
        <p:txBody>
          <a:bodyPr/>
          <a:lstStyle/>
          <a:p>
            <a:r>
              <a:rPr lang="en-US"/>
              <a:t>CSci4211:          Application Layer</a:t>
            </a:r>
          </a:p>
        </p:txBody>
      </p:sp>
      <p:sp>
        <p:nvSpPr>
          <p:cNvPr id="8" name="Slide Number Placeholder 4"/>
          <p:cNvSpPr>
            <a:spLocks noGrp="1"/>
          </p:cNvSpPr>
          <p:nvPr>
            <p:ph type="sldNum" sz="quarter" idx="11"/>
          </p:nvPr>
        </p:nvSpPr>
        <p:spPr/>
        <p:txBody>
          <a:bodyPr/>
          <a:lstStyle/>
          <a:p>
            <a:fld id="{2B433617-F212-462D-9AD4-0C4FE834F91A}" type="slidenum">
              <a:rPr lang="en-US"/>
              <a:pPr/>
              <a:t>35</a:t>
            </a:fld>
            <a:endParaRPr lang="en-US"/>
          </a:p>
        </p:txBody>
      </p:sp>
      <p:sp>
        <p:nvSpPr>
          <p:cNvPr id="83970" name="Rectangle 1026"/>
          <p:cNvSpPr>
            <a:spLocks noGrp="1" noChangeArrowheads="1"/>
          </p:cNvSpPr>
          <p:nvPr>
            <p:ph type="title"/>
          </p:nvPr>
        </p:nvSpPr>
        <p:spPr>
          <a:xfrm>
            <a:off x="533400" y="381000"/>
            <a:ext cx="7772400" cy="1143000"/>
          </a:xfrm>
        </p:spPr>
        <p:txBody>
          <a:bodyPr/>
          <a:lstStyle/>
          <a:p>
            <a:r>
              <a:rPr lang="en-US" sz="3200"/>
              <a:t>Peer-to-Peer Paradigm</a:t>
            </a:r>
          </a:p>
        </p:txBody>
      </p:sp>
      <p:sp>
        <p:nvSpPr>
          <p:cNvPr id="83971" name="Rectangle 1027"/>
          <p:cNvSpPr>
            <a:spLocks noGrp="1" noChangeArrowheads="1"/>
          </p:cNvSpPr>
          <p:nvPr>
            <p:ph type="body" idx="1"/>
          </p:nvPr>
        </p:nvSpPr>
        <p:spPr>
          <a:xfrm>
            <a:off x="762000" y="2971800"/>
            <a:ext cx="7772400" cy="2667000"/>
          </a:xfrm>
        </p:spPr>
        <p:txBody>
          <a:bodyPr/>
          <a:lstStyle/>
          <a:p>
            <a:pPr>
              <a:lnSpc>
                <a:spcPct val="90000"/>
              </a:lnSpc>
              <a:buFontTx/>
              <a:buNone/>
            </a:pPr>
            <a:r>
              <a:rPr lang="en-US" sz="2400" dirty="0">
                <a:solidFill>
                  <a:srgbClr val="FF0000"/>
                </a:solidFill>
              </a:rPr>
              <a:t>Difficulty in implementing “pure” peer-to-peer model?</a:t>
            </a:r>
          </a:p>
          <a:p>
            <a:pPr>
              <a:lnSpc>
                <a:spcPct val="90000"/>
              </a:lnSpc>
            </a:pPr>
            <a:r>
              <a:rPr lang="en-US" sz="2400" dirty="0"/>
              <a:t>How to locate your peer?</a:t>
            </a:r>
          </a:p>
          <a:p>
            <a:pPr lvl="1">
              <a:lnSpc>
                <a:spcPct val="90000"/>
              </a:lnSpc>
            </a:pPr>
            <a:r>
              <a:rPr lang="en-US" dirty="0"/>
              <a:t>Centralized “directory service:”  i.e., white pages</a:t>
            </a:r>
          </a:p>
          <a:p>
            <a:pPr lvl="2">
              <a:lnSpc>
                <a:spcPct val="90000"/>
              </a:lnSpc>
            </a:pPr>
            <a:r>
              <a:rPr lang="en-US" sz="1600" b="1" dirty="0" err="1"/>
              <a:t>Napters</a:t>
            </a:r>
            <a:endParaRPr lang="en-US" sz="1600" b="1" dirty="0"/>
          </a:p>
          <a:p>
            <a:pPr lvl="1">
              <a:lnSpc>
                <a:spcPct val="90000"/>
              </a:lnSpc>
            </a:pPr>
            <a:r>
              <a:rPr lang="en-US" dirty="0"/>
              <a:t>Unstructured: </a:t>
            </a:r>
            <a:r>
              <a:rPr lang="en-US" sz="1800" dirty="0"/>
              <a:t> e.g., “broadcast” your query: namely, ask your friends/neighbors, who may in turn ask their friends/neighbors, </a:t>
            </a:r>
          </a:p>
          <a:p>
            <a:pPr lvl="2">
              <a:lnSpc>
                <a:spcPct val="90000"/>
              </a:lnSpc>
            </a:pPr>
            <a:r>
              <a:rPr lang="en-US" sz="1600" b="1" dirty="0" err="1"/>
              <a:t>Freenet</a:t>
            </a:r>
            <a:r>
              <a:rPr lang="en-US" sz="1600" b="1" dirty="0"/>
              <a:t> </a:t>
            </a:r>
          </a:p>
          <a:p>
            <a:pPr lvl="1">
              <a:lnSpc>
                <a:spcPct val="90000"/>
              </a:lnSpc>
            </a:pPr>
            <a:r>
              <a:rPr lang="en-US" dirty="0"/>
              <a:t>Structured: Distributed hashing table (DHT)</a:t>
            </a:r>
          </a:p>
        </p:txBody>
      </p:sp>
      <p:sp>
        <p:nvSpPr>
          <p:cNvPr id="83972" name="Text Box 1028"/>
          <p:cNvSpPr txBox="1">
            <a:spLocks noChangeArrowheads="1"/>
          </p:cNvSpPr>
          <p:nvPr/>
        </p:nvSpPr>
        <p:spPr bwMode="auto">
          <a:xfrm>
            <a:off x="533400" y="1295400"/>
            <a:ext cx="8077200" cy="8223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buFontTx/>
              <a:buChar char="•"/>
            </a:pPr>
            <a:r>
              <a:rPr lang="en-US" dirty="0">
                <a:latin typeface="Comic Sans MS" pitchFamily="66" charset="0"/>
              </a:rPr>
              <a:t>  How do we implement peer-to-peer model?</a:t>
            </a:r>
            <a:endParaRPr lang="en-US" sz="2000" dirty="0">
              <a:solidFill>
                <a:srgbClr val="000099"/>
              </a:solidFill>
              <a:latin typeface="Comic Sans MS" pitchFamily="66" charset="0"/>
            </a:endParaRPr>
          </a:p>
          <a:p>
            <a:endParaRPr lang="en-US" dirty="0"/>
          </a:p>
        </p:txBody>
      </p:sp>
      <p:sp>
        <p:nvSpPr>
          <p:cNvPr id="83973" name="Text Box 1029"/>
          <p:cNvSpPr txBox="1">
            <a:spLocks noChangeArrowheads="1"/>
          </p:cNvSpPr>
          <p:nvPr/>
        </p:nvSpPr>
        <p:spPr bwMode="auto">
          <a:xfrm>
            <a:off x="533400" y="1676400"/>
            <a:ext cx="75565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buFontTx/>
              <a:buChar char="•"/>
            </a:pPr>
            <a:r>
              <a:rPr lang="en-US" dirty="0">
                <a:latin typeface="Comic Sans MS" pitchFamily="66" charset="0"/>
              </a:rPr>
              <a:t> Is email peer-to-peer or client-server application?</a:t>
            </a:r>
          </a:p>
        </p:txBody>
      </p:sp>
      <p:sp>
        <p:nvSpPr>
          <p:cNvPr id="83974" name="Text Box 1030"/>
          <p:cNvSpPr txBox="1">
            <a:spLocks noChangeArrowheads="1"/>
          </p:cNvSpPr>
          <p:nvPr/>
        </p:nvSpPr>
        <p:spPr bwMode="auto">
          <a:xfrm>
            <a:off x="533400" y="2133600"/>
            <a:ext cx="6251575" cy="8223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buFontTx/>
              <a:buChar char="•"/>
            </a:pPr>
            <a:r>
              <a:rPr lang="en-US" dirty="0">
                <a:latin typeface="Comic Sans MS" pitchFamily="66" charset="0"/>
              </a:rPr>
              <a:t> How do we implement peer-to-peer using </a:t>
            </a:r>
          </a:p>
          <a:p>
            <a:r>
              <a:rPr lang="en-US" dirty="0">
                <a:latin typeface="Comic Sans MS" pitchFamily="66" charset="0"/>
              </a:rPr>
              <a:t>          client-server model? </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Footer Placeholder 4"/>
          <p:cNvSpPr>
            <a:spLocks noGrp="1"/>
          </p:cNvSpPr>
          <p:nvPr>
            <p:ph type="ftr" sz="quarter" idx="11"/>
          </p:nvPr>
        </p:nvSpPr>
        <p:spPr>
          <a:noFill/>
        </p:spPr>
        <p:txBody>
          <a:bodyPr/>
          <a:lstStyle/>
          <a:p>
            <a:r>
              <a:rPr lang="en-US"/>
              <a:t>2: Application Layer</a:t>
            </a:r>
            <a:endParaRPr lang="en-US">
              <a:latin typeface="Times New Roman" pitchFamily="18" charset="0"/>
            </a:endParaRPr>
          </a:p>
        </p:txBody>
      </p:sp>
      <p:sp>
        <p:nvSpPr>
          <p:cNvPr id="39940" name="Rectangle 2"/>
          <p:cNvSpPr>
            <a:spLocks noGrp="1" noChangeArrowheads="1"/>
          </p:cNvSpPr>
          <p:nvPr>
            <p:ph type="title"/>
          </p:nvPr>
        </p:nvSpPr>
        <p:spPr>
          <a:xfrm>
            <a:off x="685800" y="304800"/>
            <a:ext cx="7772400" cy="1143000"/>
          </a:xfrm>
        </p:spPr>
        <p:txBody>
          <a:bodyPr/>
          <a:lstStyle/>
          <a:p>
            <a:r>
              <a:rPr lang="en-US" dirty="0"/>
              <a:t>Hybrid of client-server and P2P</a:t>
            </a:r>
          </a:p>
        </p:txBody>
      </p:sp>
      <p:sp>
        <p:nvSpPr>
          <p:cNvPr id="39941" name="Rectangle 3"/>
          <p:cNvSpPr>
            <a:spLocks noGrp="1" noChangeArrowheads="1"/>
          </p:cNvSpPr>
          <p:nvPr>
            <p:ph type="body" idx="1"/>
          </p:nvPr>
        </p:nvSpPr>
        <p:spPr>
          <a:xfrm>
            <a:off x="477838" y="1377950"/>
            <a:ext cx="7772400" cy="5008563"/>
          </a:xfrm>
        </p:spPr>
        <p:txBody>
          <a:bodyPr/>
          <a:lstStyle/>
          <a:p>
            <a:pPr>
              <a:lnSpc>
                <a:spcPct val="80000"/>
              </a:lnSpc>
              <a:buFont typeface="ZapfDingbats" pitchFamily="82" charset="2"/>
              <a:buNone/>
            </a:pPr>
            <a:r>
              <a:rPr lang="en-US" sz="2400">
                <a:solidFill>
                  <a:srgbClr val="FF0000"/>
                </a:solidFill>
              </a:rPr>
              <a:t>Skype</a:t>
            </a:r>
          </a:p>
          <a:p>
            <a:pPr lvl="1">
              <a:lnSpc>
                <a:spcPct val="80000"/>
              </a:lnSpc>
            </a:pPr>
            <a:r>
              <a:rPr lang="en-US"/>
              <a:t>voice-over-IP P2P application</a:t>
            </a:r>
          </a:p>
          <a:p>
            <a:pPr lvl="1">
              <a:lnSpc>
                <a:spcPct val="80000"/>
              </a:lnSpc>
            </a:pPr>
            <a:r>
              <a:rPr lang="en-US"/>
              <a:t>centralized server: finding address of remote party: </a:t>
            </a:r>
          </a:p>
          <a:p>
            <a:pPr lvl="1">
              <a:lnSpc>
                <a:spcPct val="80000"/>
              </a:lnSpc>
            </a:pPr>
            <a:r>
              <a:rPr lang="en-US"/>
              <a:t>client-client connection: direct (not through server) </a:t>
            </a:r>
          </a:p>
          <a:p>
            <a:pPr>
              <a:lnSpc>
                <a:spcPct val="80000"/>
              </a:lnSpc>
              <a:buFont typeface="ZapfDingbats" pitchFamily="82" charset="2"/>
              <a:buNone/>
            </a:pPr>
            <a:r>
              <a:rPr lang="en-US" sz="2400">
                <a:solidFill>
                  <a:srgbClr val="FF0000"/>
                </a:solidFill>
              </a:rPr>
              <a:t>Instant messaging</a:t>
            </a:r>
          </a:p>
          <a:p>
            <a:pPr lvl="1">
              <a:lnSpc>
                <a:spcPct val="80000"/>
              </a:lnSpc>
            </a:pPr>
            <a:r>
              <a:rPr lang="en-US"/>
              <a:t>chatting between two users is P2P</a:t>
            </a:r>
          </a:p>
          <a:p>
            <a:pPr lvl="1">
              <a:lnSpc>
                <a:spcPct val="80000"/>
              </a:lnSpc>
            </a:pPr>
            <a:r>
              <a:rPr lang="en-US"/>
              <a:t>centralized service: client presence detection/location</a:t>
            </a:r>
          </a:p>
          <a:p>
            <a:pPr lvl="2">
              <a:lnSpc>
                <a:spcPct val="80000"/>
              </a:lnSpc>
            </a:pPr>
            <a:r>
              <a:rPr lang="en-US" sz="2400"/>
              <a:t>user registers its IP address with central server when it comes online</a:t>
            </a:r>
          </a:p>
          <a:p>
            <a:pPr lvl="2">
              <a:lnSpc>
                <a:spcPct val="80000"/>
              </a:lnSpc>
            </a:pPr>
            <a:r>
              <a:rPr lang="en-US" sz="2400"/>
              <a:t>user contacts central server to find IP addresses of buddies</a:t>
            </a:r>
          </a:p>
          <a:p>
            <a:pPr lvl="1">
              <a:lnSpc>
                <a:spcPct val="80000"/>
              </a:lnSpc>
            </a:pPr>
            <a:endParaRPr lang="en-US"/>
          </a:p>
        </p:txBody>
      </p:sp>
      <p:sp>
        <p:nvSpPr>
          <p:cNvPr id="6" name="Slide Number Placeholder 5"/>
          <p:cNvSpPr txBox="1">
            <a:spLocks/>
          </p:cNvSpPr>
          <p:nvPr/>
        </p:nvSpPr>
        <p:spPr bwMode="auto">
          <a:xfrm>
            <a:off x="8305800" y="6400800"/>
            <a:ext cx="4572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marL="0" marR="0" lvl="0" indent="0" algn="r" defTabSz="914400" rtl="0" eaLnBrk="0" fontAlgn="base" latinLnBrk="0" hangingPunct="0">
              <a:lnSpc>
                <a:spcPct val="100000"/>
              </a:lnSpc>
              <a:spcBef>
                <a:spcPct val="0"/>
              </a:spcBef>
              <a:spcAft>
                <a:spcPct val="0"/>
              </a:spcAft>
              <a:buClrTx/>
              <a:buSzTx/>
              <a:buFontTx/>
              <a:buNone/>
              <a:tabLst/>
              <a:defRPr/>
            </a:pPr>
            <a:fld id="{9618F1AE-B740-43ED-9EF8-A654ECC7781F}" type="slidenum">
              <a:rPr kumimoji="0" lang="en-US" sz="1200" b="0" i="0" u="none" strike="noStrike" kern="1200" cap="none" spc="0" normalizeH="0" baseline="0" noProof="0" smtClean="0">
                <a:ln>
                  <a:noFill/>
                </a:ln>
                <a:solidFill>
                  <a:schemeClr val="tx1"/>
                </a:solidFill>
                <a:effectLst/>
                <a:uLnTx/>
                <a:uFillTx/>
                <a:latin typeface="+mn-lt"/>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36</a:t>
            </a:fld>
            <a:endParaRPr kumimoji="0" lang="en-US" sz="1200" b="0" i="0" u="none" strike="noStrike" kern="1200" cap="none" spc="0" normalizeH="0" baseline="0" noProof="0" dirty="0">
              <a:ln>
                <a:noFill/>
              </a:ln>
              <a:solidFill>
                <a:schemeClr val="tx1"/>
              </a:solidFill>
              <a:effectLst/>
              <a:uLnTx/>
              <a:uFillTx/>
              <a:latin typeface="+mn-lt"/>
              <a:ea typeface="+mn-ea"/>
              <a:cs typeface="+mn-cs"/>
            </a:endParaRPr>
          </a:p>
        </p:txBody>
      </p:sp>
      <p:sp>
        <p:nvSpPr>
          <p:cNvPr id="7" name="Footer Placeholder 4"/>
          <p:cNvSpPr>
            <a:spLocks noGrp="1"/>
          </p:cNvSpPr>
          <p:nvPr>
            <p:ph type="ftr" sz="quarter" idx="10"/>
          </p:nvPr>
        </p:nvSpPr>
        <p:spPr>
          <a:xfrm>
            <a:off x="3048000" y="6248400"/>
            <a:ext cx="2971800" cy="457200"/>
          </a:xfrm>
        </p:spPr>
        <p:txBody>
          <a:bodyPr/>
          <a:lstStyle/>
          <a:p>
            <a:r>
              <a:rPr lang="en-US" dirty="0"/>
              <a:t>CSci4211:          Application Layer</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 name="Footer Placeholder 4"/>
          <p:cNvSpPr>
            <a:spLocks noGrp="1"/>
          </p:cNvSpPr>
          <p:nvPr>
            <p:ph type="ftr" sz="quarter" idx="10"/>
          </p:nvPr>
        </p:nvSpPr>
        <p:spPr/>
        <p:txBody>
          <a:bodyPr/>
          <a:lstStyle/>
          <a:p>
            <a:r>
              <a:rPr lang="en-US"/>
              <a:t>CSci4211:          Application Layer</a:t>
            </a:r>
          </a:p>
        </p:txBody>
      </p:sp>
      <p:sp>
        <p:nvSpPr>
          <p:cNvPr id="255" name="Slide Number Placeholder 5"/>
          <p:cNvSpPr>
            <a:spLocks noGrp="1"/>
          </p:cNvSpPr>
          <p:nvPr>
            <p:ph type="sldNum" sz="quarter" idx="11"/>
          </p:nvPr>
        </p:nvSpPr>
        <p:spPr/>
        <p:txBody>
          <a:bodyPr/>
          <a:lstStyle/>
          <a:p>
            <a:fld id="{35D96D30-1592-41F1-B4E1-092806A1A6C0}" type="slidenum">
              <a:rPr lang="en-US"/>
              <a:pPr/>
              <a:t>37</a:t>
            </a:fld>
            <a:endParaRPr lang="en-US"/>
          </a:p>
        </p:txBody>
      </p:sp>
      <p:sp>
        <p:nvSpPr>
          <p:cNvPr id="43010" name="Rectangle 2"/>
          <p:cNvSpPr>
            <a:spLocks noChangeArrowheads="1"/>
          </p:cNvSpPr>
          <p:nvPr/>
        </p:nvSpPr>
        <p:spPr bwMode="auto">
          <a:xfrm>
            <a:off x="609600" y="1143000"/>
            <a:ext cx="3638550" cy="723900"/>
          </a:xfrm>
          <a:prstGeom prst="rect">
            <a:avLst/>
          </a:prstGeom>
          <a:solidFill>
            <a:srgbClr val="FFFFFF"/>
          </a:solidFill>
          <a:ln w="19050">
            <a:solidFill>
              <a:schemeClr val="accent2"/>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43011" name="Rectangle 3"/>
          <p:cNvSpPr>
            <a:spLocks noGrp="1" noChangeArrowheads="1"/>
          </p:cNvSpPr>
          <p:nvPr>
            <p:ph type="title"/>
          </p:nvPr>
        </p:nvSpPr>
        <p:spPr>
          <a:xfrm>
            <a:off x="228600" y="152400"/>
            <a:ext cx="8382000" cy="1143000"/>
          </a:xfrm>
        </p:spPr>
        <p:txBody>
          <a:bodyPr/>
          <a:lstStyle/>
          <a:p>
            <a:r>
              <a:rPr lang="en-US" sz="3200" dirty="0"/>
              <a:t>Client-Server Paradigm Recap</a:t>
            </a:r>
          </a:p>
        </p:txBody>
      </p:sp>
      <p:sp>
        <p:nvSpPr>
          <p:cNvPr id="43012" name="Rectangle 4"/>
          <p:cNvSpPr>
            <a:spLocks noGrp="1" noChangeArrowheads="1"/>
          </p:cNvSpPr>
          <p:nvPr>
            <p:ph type="body" sz="half" idx="1"/>
          </p:nvPr>
        </p:nvSpPr>
        <p:spPr>
          <a:xfrm>
            <a:off x="381000" y="1143000"/>
            <a:ext cx="4191000" cy="781050"/>
          </a:xfrm>
        </p:spPr>
        <p:txBody>
          <a:bodyPr/>
          <a:lstStyle/>
          <a:p>
            <a:pPr algn="ctr">
              <a:buFontTx/>
              <a:buNone/>
            </a:pPr>
            <a:r>
              <a:rPr lang="en-US" sz="2000"/>
              <a:t>Typical network app has two pieces: </a:t>
            </a:r>
            <a:r>
              <a:rPr lang="en-US" sz="2000" i="1">
                <a:solidFill>
                  <a:schemeClr val="accent2"/>
                </a:solidFill>
              </a:rPr>
              <a:t>client</a:t>
            </a:r>
            <a:r>
              <a:rPr lang="en-US" sz="2000"/>
              <a:t> and </a:t>
            </a:r>
            <a:r>
              <a:rPr lang="en-US" sz="2000" i="1">
                <a:solidFill>
                  <a:schemeClr val="accent2"/>
                </a:solidFill>
              </a:rPr>
              <a:t>server</a:t>
            </a:r>
          </a:p>
        </p:txBody>
      </p:sp>
      <p:grpSp>
        <p:nvGrpSpPr>
          <p:cNvPr id="43013" name="Group 5"/>
          <p:cNvGrpSpPr>
            <a:grpSpLocks/>
          </p:cNvGrpSpPr>
          <p:nvPr/>
        </p:nvGrpSpPr>
        <p:grpSpPr bwMode="auto">
          <a:xfrm>
            <a:off x="4899025" y="1847850"/>
            <a:ext cx="3678238" cy="3670300"/>
            <a:chOff x="3092" y="1182"/>
            <a:chExt cx="2317" cy="2312"/>
          </a:xfrm>
        </p:grpSpPr>
        <p:sp>
          <p:nvSpPr>
            <p:cNvPr id="43014" name="Freeform 6"/>
            <p:cNvSpPr>
              <a:spLocks/>
            </p:cNvSpPr>
            <p:nvPr/>
          </p:nvSpPr>
          <p:spPr bwMode="auto">
            <a:xfrm>
              <a:off x="4276" y="1272"/>
              <a:ext cx="1133" cy="1055"/>
            </a:xfrm>
            <a:custGeom>
              <a:avLst/>
              <a:gdLst>
                <a:gd name="T0" fmla="*/ 239 w 1292"/>
                <a:gd name="T1" fmla="*/ 7 h 1255"/>
                <a:gd name="T2" fmla="*/ 35 w 1292"/>
                <a:gd name="T3" fmla="*/ 157 h 1255"/>
                <a:gd name="T4" fmla="*/ 29 w 1292"/>
                <a:gd name="T5" fmla="*/ 523 h 1255"/>
                <a:gd name="T6" fmla="*/ 53 w 1292"/>
                <a:gd name="T7" fmla="*/ 829 h 1255"/>
                <a:gd name="T8" fmla="*/ 245 w 1292"/>
                <a:gd name="T9" fmla="*/ 871 h 1255"/>
                <a:gd name="T10" fmla="*/ 647 w 1292"/>
                <a:gd name="T11" fmla="*/ 1129 h 1255"/>
                <a:gd name="T12" fmla="*/ 995 w 1292"/>
                <a:gd name="T13" fmla="*/ 1237 h 1255"/>
                <a:gd name="T14" fmla="*/ 1199 w 1292"/>
                <a:gd name="T15" fmla="*/ 1021 h 1255"/>
                <a:gd name="T16" fmla="*/ 1271 w 1292"/>
                <a:gd name="T17" fmla="*/ 445 h 1255"/>
                <a:gd name="T18" fmla="*/ 1205 w 1292"/>
                <a:gd name="T19" fmla="*/ 211 h 1255"/>
                <a:gd name="T20" fmla="*/ 749 w 1292"/>
                <a:gd name="T21" fmla="*/ 115 h 1255"/>
                <a:gd name="T22" fmla="*/ 239 w 1292"/>
                <a:gd name="T23" fmla="*/ 7 h 12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92" h="1255">
                  <a:moveTo>
                    <a:pt x="239" y="7"/>
                  </a:moveTo>
                  <a:cubicBezTo>
                    <a:pt x="120" y="14"/>
                    <a:pt x="70" y="71"/>
                    <a:pt x="35" y="157"/>
                  </a:cubicBezTo>
                  <a:cubicBezTo>
                    <a:pt x="0" y="243"/>
                    <a:pt x="26" y="411"/>
                    <a:pt x="29" y="523"/>
                  </a:cubicBezTo>
                  <a:cubicBezTo>
                    <a:pt x="32" y="635"/>
                    <a:pt x="17" y="771"/>
                    <a:pt x="53" y="829"/>
                  </a:cubicBezTo>
                  <a:cubicBezTo>
                    <a:pt x="89" y="887"/>
                    <a:pt x="146" y="821"/>
                    <a:pt x="245" y="871"/>
                  </a:cubicBezTo>
                  <a:cubicBezTo>
                    <a:pt x="344" y="921"/>
                    <a:pt x="522" y="1068"/>
                    <a:pt x="647" y="1129"/>
                  </a:cubicBezTo>
                  <a:cubicBezTo>
                    <a:pt x="772" y="1190"/>
                    <a:pt x="903" y="1255"/>
                    <a:pt x="995" y="1237"/>
                  </a:cubicBezTo>
                  <a:cubicBezTo>
                    <a:pt x="1087" y="1219"/>
                    <a:pt x="1153" y="1153"/>
                    <a:pt x="1199" y="1021"/>
                  </a:cubicBezTo>
                  <a:cubicBezTo>
                    <a:pt x="1245" y="889"/>
                    <a:pt x="1270" y="580"/>
                    <a:pt x="1271" y="445"/>
                  </a:cubicBezTo>
                  <a:cubicBezTo>
                    <a:pt x="1272" y="310"/>
                    <a:pt x="1292" y="266"/>
                    <a:pt x="1205" y="211"/>
                  </a:cubicBezTo>
                  <a:cubicBezTo>
                    <a:pt x="1118" y="156"/>
                    <a:pt x="908" y="150"/>
                    <a:pt x="749" y="115"/>
                  </a:cubicBezTo>
                  <a:cubicBezTo>
                    <a:pt x="590" y="80"/>
                    <a:pt x="358" y="0"/>
                    <a:pt x="239" y="7"/>
                  </a:cubicBezTo>
                  <a:close/>
                </a:path>
              </a:pathLst>
            </a:custGeom>
            <a:solidFill>
              <a:srgbClr val="CCFFFF"/>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43015" name="Freeform 7"/>
            <p:cNvSpPr>
              <a:spLocks/>
            </p:cNvSpPr>
            <p:nvPr/>
          </p:nvSpPr>
          <p:spPr bwMode="auto">
            <a:xfrm>
              <a:off x="3092" y="1182"/>
              <a:ext cx="1176" cy="1001"/>
            </a:xfrm>
            <a:custGeom>
              <a:avLst/>
              <a:gdLst>
                <a:gd name="T0" fmla="*/ 550 w 1340"/>
                <a:gd name="T1" fmla="*/ 42 h 1191"/>
                <a:gd name="T2" fmla="*/ 82 w 1340"/>
                <a:gd name="T3" fmla="*/ 60 h 1191"/>
                <a:gd name="T4" fmla="*/ 58 w 1340"/>
                <a:gd name="T5" fmla="*/ 402 h 1191"/>
                <a:gd name="T6" fmla="*/ 28 w 1340"/>
                <a:gd name="T7" fmla="*/ 720 h 1191"/>
                <a:gd name="T8" fmla="*/ 112 w 1340"/>
                <a:gd name="T9" fmla="*/ 870 h 1191"/>
                <a:gd name="T10" fmla="*/ 538 w 1340"/>
                <a:gd name="T11" fmla="*/ 876 h 1191"/>
                <a:gd name="T12" fmla="*/ 640 w 1340"/>
                <a:gd name="T13" fmla="*/ 1128 h 1191"/>
                <a:gd name="T14" fmla="*/ 1234 w 1340"/>
                <a:gd name="T15" fmla="*/ 1098 h 1191"/>
                <a:gd name="T16" fmla="*/ 1276 w 1340"/>
                <a:gd name="T17" fmla="*/ 570 h 1191"/>
                <a:gd name="T18" fmla="*/ 1204 w 1340"/>
                <a:gd name="T19" fmla="*/ 342 h 1191"/>
                <a:gd name="T20" fmla="*/ 760 w 1340"/>
                <a:gd name="T21" fmla="*/ 288 h 1191"/>
                <a:gd name="T22" fmla="*/ 550 w 1340"/>
                <a:gd name="T23" fmla="*/ 42 h 1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40" h="1191">
                  <a:moveTo>
                    <a:pt x="550" y="42"/>
                  </a:moveTo>
                  <a:cubicBezTo>
                    <a:pt x="437" y="4"/>
                    <a:pt x="164" y="0"/>
                    <a:pt x="82" y="60"/>
                  </a:cubicBezTo>
                  <a:cubicBezTo>
                    <a:pt x="0" y="120"/>
                    <a:pt x="67" y="292"/>
                    <a:pt x="58" y="402"/>
                  </a:cubicBezTo>
                  <a:cubicBezTo>
                    <a:pt x="49" y="512"/>
                    <a:pt x="19" y="642"/>
                    <a:pt x="28" y="720"/>
                  </a:cubicBezTo>
                  <a:cubicBezTo>
                    <a:pt x="37" y="798"/>
                    <a:pt x="27" y="844"/>
                    <a:pt x="112" y="870"/>
                  </a:cubicBezTo>
                  <a:cubicBezTo>
                    <a:pt x="197" y="896"/>
                    <a:pt x="450" y="833"/>
                    <a:pt x="538" y="876"/>
                  </a:cubicBezTo>
                  <a:cubicBezTo>
                    <a:pt x="626" y="919"/>
                    <a:pt x="524" y="1091"/>
                    <a:pt x="640" y="1128"/>
                  </a:cubicBezTo>
                  <a:cubicBezTo>
                    <a:pt x="756" y="1165"/>
                    <a:pt x="1128" y="1191"/>
                    <a:pt x="1234" y="1098"/>
                  </a:cubicBezTo>
                  <a:cubicBezTo>
                    <a:pt x="1340" y="1005"/>
                    <a:pt x="1281" y="696"/>
                    <a:pt x="1276" y="570"/>
                  </a:cubicBezTo>
                  <a:cubicBezTo>
                    <a:pt x="1271" y="444"/>
                    <a:pt x="1290" y="389"/>
                    <a:pt x="1204" y="342"/>
                  </a:cubicBezTo>
                  <a:cubicBezTo>
                    <a:pt x="1118" y="295"/>
                    <a:pt x="868" y="338"/>
                    <a:pt x="760" y="288"/>
                  </a:cubicBezTo>
                  <a:cubicBezTo>
                    <a:pt x="652" y="238"/>
                    <a:pt x="663" y="80"/>
                    <a:pt x="550" y="42"/>
                  </a:cubicBezTo>
                  <a:close/>
                </a:path>
              </a:pathLst>
            </a:custGeom>
            <a:solidFill>
              <a:srgbClr val="CCFFFF"/>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43016" name="Freeform 8"/>
            <p:cNvSpPr>
              <a:spLocks/>
            </p:cNvSpPr>
            <p:nvPr/>
          </p:nvSpPr>
          <p:spPr bwMode="auto">
            <a:xfrm>
              <a:off x="3324" y="2096"/>
              <a:ext cx="1874" cy="1398"/>
            </a:xfrm>
            <a:custGeom>
              <a:avLst/>
              <a:gdLst>
                <a:gd name="T0" fmla="*/ 27 w 2135"/>
                <a:gd name="T1" fmla="*/ 652 h 1662"/>
                <a:gd name="T2" fmla="*/ 105 w 2135"/>
                <a:gd name="T3" fmla="*/ 76 h 1662"/>
                <a:gd name="T4" fmla="*/ 657 w 2135"/>
                <a:gd name="T5" fmla="*/ 196 h 1662"/>
                <a:gd name="T6" fmla="*/ 1209 w 2135"/>
                <a:gd name="T7" fmla="*/ 100 h 1662"/>
                <a:gd name="T8" fmla="*/ 2001 w 2135"/>
                <a:gd name="T9" fmla="*/ 406 h 1662"/>
                <a:gd name="T10" fmla="*/ 2013 w 2135"/>
                <a:gd name="T11" fmla="*/ 1144 h 1662"/>
                <a:gd name="T12" fmla="*/ 1581 w 2135"/>
                <a:gd name="T13" fmla="*/ 1600 h 1662"/>
                <a:gd name="T14" fmla="*/ 813 w 2135"/>
                <a:gd name="T15" fmla="*/ 1516 h 1662"/>
                <a:gd name="T16" fmla="*/ 501 w 2135"/>
                <a:gd name="T17" fmla="*/ 1270 h 1662"/>
                <a:gd name="T18" fmla="*/ 183 w 2135"/>
                <a:gd name="T19" fmla="*/ 1066 h 1662"/>
                <a:gd name="T20" fmla="*/ 27 w 2135"/>
                <a:gd name="T21" fmla="*/ 652 h 16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35" h="1662">
                  <a:moveTo>
                    <a:pt x="27" y="652"/>
                  </a:moveTo>
                  <a:cubicBezTo>
                    <a:pt x="14" y="487"/>
                    <a:pt x="0" y="152"/>
                    <a:pt x="105" y="76"/>
                  </a:cubicBezTo>
                  <a:cubicBezTo>
                    <a:pt x="210" y="0"/>
                    <a:pt x="473" y="192"/>
                    <a:pt x="657" y="196"/>
                  </a:cubicBezTo>
                  <a:cubicBezTo>
                    <a:pt x="841" y="200"/>
                    <a:pt x="985" y="65"/>
                    <a:pt x="1209" y="100"/>
                  </a:cubicBezTo>
                  <a:cubicBezTo>
                    <a:pt x="1433" y="135"/>
                    <a:pt x="1867" y="232"/>
                    <a:pt x="2001" y="406"/>
                  </a:cubicBezTo>
                  <a:cubicBezTo>
                    <a:pt x="2135" y="580"/>
                    <a:pt x="2083" y="945"/>
                    <a:pt x="2013" y="1144"/>
                  </a:cubicBezTo>
                  <a:cubicBezTo>
                    <a:pt x="1943" y="1343"/>
                    <a:pt x="1781" y="1538"/>
                    <a:pt x="1581" y="1600"/>
                  </a:cubicBezTo>
                  <a:cubicBezTo>
                    <a:pt x="1381" y="1662"/>
                    <a:pt x="993" y="1571"/>
                    <a:pt x="813" y="1516"/>
                  </a:cubicBezTo>
                  <a:cubicBezTo>
                    <a:pt x="633" y="1461"/>
                    <a:pt x="606" y="1345"/>
                    <a:pt x="501" y="1270"/>
                  </a:cubicBezTo>
                  <a:cubicBezTo>
                    <a:pt x="396" y="1195"/>
                    <a:pt x="262" y="1169"/>
                    <a:pt x="183" y="1066"/>
                  </a:cubicBezTo>
                  <a:cubicBezTo>
                    <a:pt x="104" y="963"/>
                    <a:pt x="25" y="819"/>
                    <a:pt x="27" y="652"/>
                  </a:cubicBezTo>
                  <a:close/>
                </a:path>
              </a:pathLst>
            </a:custGeom>
            <a:solidFill>
              <a:srgbClr val="CCFFFF"/>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nvGrpSpPr>
            <p:cNvPr id="43017" name="Group 9"/>
            <p:cNvGrpSpPr>
              <a:grpSpLocks/>
            </p:cNvGrpSpPr>
            <p:nvPr/>
          </p:nvGrpSpPr>
          <p:grpSpPr bwMode="auto">
            <a:xfrm>
              <a:off x="3166" y="1267"/>
              <a:ext cx="462" cy="201"/>
              <a:chOff x="3552" y="246"/>
              <a:chExt cx="527" cy="248"/>
            </a:xfrm>
          </p:grpSpPr>
          <p:graphicFrame>
            <p:nvGraphicFramePr>
              <p:cNvPr id="43018" name="Object 10"/>
              <p:cNvGraphicFramePr>
                <a:graphicFrameLocks noChangeAspect="1"/>
              </p:cNvGraphicFramePr>
              <p:nvPr/>
            </p:nvGraphicFramePr>
            <p:xfrm>
              <a:off x="3552" y="246"/>
              <a:ext cx="299" cy="248"/>
            </p:xfrm>
            <a:graphic>
              <a:graphicData uri="http://schemas.openxmlformats.org/presentationml/2006/ole">
                <mc:AlternateContent xmlns:mc="http://schemas.openxmlformats.org/markup-compatibility/2006">
                  <mc:Choice xmlns:v="urn:schemas-microsoft-com:vml" Requires="v">
                    <p:oleObj spid="_x0000_s180974" name="Clip" r:id="rId4" imgW="1305000" imgH="1085760" progId="">
                      <p:embed/>
                    </p:oleObj>
                  </mc:Choice>
                  <mc:Fallback>
                    <p:oleObj name="Clip" r:id="rId4" imgW="1305000" imgH="1085760" progId="">
                      <p:embed/>
                      <p:pic>
                        <p:nvPicPr>
                          <p:cNvPr id="0" name="Picture 103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52" y="246"/>
                            <a:ext cx="299" cy="248"/>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graphicFrame>
            <p:nvGraphicFramePr>
              <p:cNvPr id="43019" name="Object 11"/>
              <p:cNvGraphicFramePr>
                <a:graphicFrameLocks noChangeAspect="1"/>
              </p:cNvGraphicFramePr>
              <p:nvPr/>
            </p:nvGraphicFramePr>
            <p:xfrm>
              <a:off x="3878" y="338"/>
              <a:ext cx="201" cy="144"/>
            </p:xfrm>
            <a:graphic>
              <a:graphicData uri="http://schemas.openxmlformats.org/presentationml/2006/ole">
                <mc:AlternateContent xmlns:mc="http://schemas.openxmlformats.org/markup-compatibility/2006">
                  <mc:Choice xmlns:v="urn:schemas-microsoft-com:vml" Requires="v">
                    <p:oleObj spid="_x0000_s180975" name="Clip" r:id="rId6" imgW="681706" imgH="480401" progId="">
                      <p:embed/>
                    </p:oleObj>
                  </mc:Choice>
                  <mc:Fallback>
                    <p:oleObj name="Clip" r:id="rId6" imgW="681706" imgH="480401" progId="">
                      <p:embed/>
                      <p:pic>
                        <p:nvPicPr>
                          <p:cNvPr id="0" name="Picture 104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78" y="338"/>
                            <a:ext cx="201" cy="144"/>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43020" name="Line 12"/>
              <p:cNvSpPr>
                <a:spLocks noChangeShapeType="1"/>
              </p:cNvSpPr>
              <p:nvPr/>
            </p:nvSpPr>
            <p:spPr bwMode="auto">
              <a:xfrm flipV="1">
                <a:off x="3844" y="434"/>
                <a:ext cx="82" cy="2"/>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grpSp>
          <p:nvGrpSpPr>
            <p:cNvPr id="43021" name="Group 13"/>
            <p:cNvGrpSpPr>
              <a:grpSpLocks/>
            </p:cNvGrpSpPr>
            <p:nvPr/>
          </p:nvGrpSpPr>
          <p:grpSpPr bwMode="auto">
            <a:xfrm>
              <a:off x="3166" y="1642"/>
              <a:ext cx="462" cy="201"/>
              <a:chOff x="3552" y="246"/>
              <a:chExt cx="527" cy="248"/>
            </a:xfrm>
          </p:grpSpPr>
          <p:graphicFrame>
            <p:nvGraphicFramePr>
              <p:cNvPr id="43022" name="Object 14"/>
              <p:cNvGraphicFramePr>
                <a:graphicFrameLocks noChangeAspect="1"/>
              </p:cNvGraphicFramePr>
              <p:nvPr/>
            </p:nvGraphicFramePr>
            <p:xfrm>
              <a:off x="3552" y="246"/>
              <a:ext cx="299" cy="248"/>
            </p:xfrm>
            <a:graphic>
              <a:graphicData uri="http://schemas.openxmlformats.org/presentationml/2006/ole">
                <mc:AlternateContent xmlns:mc="http://schemas.openxmlformats.org/markup-compatibility/2006">
                  <mc:Choice xmlns:v="urn:schemas-microsoft-com:vml" Requires="v">
                    <p:oleObj spid="_x0000_s180976" name="Clip" r:id="rId8" imgW="1305000" imgH="1085760" progId="">
                      <p:embed/>
                    </p:oleObj>
                  </mc:Choice>
                  <mc:Fallback>
                    <p:oleObj name="Clip" r:id="rId8" imgW="1305000" imgH="1085760" progId="">
                      <p:embed/>
                      <p:pic>
                        <p:nvPicPr>
                          <p:cNvPr id="0" name="Picture 104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52" y="246"/>
                            <a:ext cx="299" cy="248"/>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graphicFrame>
            <p:nvGraphicFramePr>
              <p:cNvPr id="43023" name="Object 15"/>
              <p:cNvGraphicFramePr>
                <a:graphicFrameLocks noChangeAspect="1"/>
              </p:cNvGraphicFramePr>
              <p:nvPr/>
            </p:nvGraphicFramePr>
            <p:xfrm>
              <a:off x="3878" y="338"/>
              <a:ext cx="201" cy="144"/>
            </p:xfrm>
            <a:graphic>
              <a:graphicData uri="http://schemas.openxmlformats.org/presentationml/2006/ole">
                <mc:AlternateContent xmlns:mc="http://schemas.openxmlformats.org/markup-compatibility/2006">
                  <mc:Choice xmlns:v="urn:schemas-microsoft-com:vml" Requires="v">
                    <p:oleObj spid="_x0000_s180977" name="Clip" r:id="rId9" imgW="681706" imgH="480401" progId="">
                      <p:embed/>
                    </p:oleObj>
                  </mc:Choice>
                  <mc:Fallback>
                    <p:oleObj name="Clip" r:id="rId9" imgW="681706" imgH="480401" progId="">
                      <p:embed/>
                      <p:pic>
                        <p:nvPicPr>
                          <p:cNvPr id="0" name="Picture 104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78" y="338"/>
                            <a:ext cx="201" cy="144"/>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43024" name="Line 16"/>
              <p:cNvSpPr>
                <a:spLocks noChangeShapeType="1"/>
              </p:cNvSpPr>
              <p:nvPr/>
            </p:nvSpPr>
            <p:spPr bwMode="auto">
              <a:xfrm flipV="1">
                <a:off x="3844" y="434"/>
                <a:ext cx="82" cy="2"/>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grpSp>
          <p:nvGrpSpPr>
            <p:cNvPr id="43025" name="Group 17"/>
            <p:cNvGrpSpPr>
              <a:grpSpLocks/>
            </p:cNvGrpSpPr>
            <p:nvPr/>
          </p:nvGrpSpPr>
          <p:grpSpPr bwMode="auto">
            <a:xfrm>
              <a:off x="3403" y="1508"/>
              <a:ext cx="44" cy="135"/>
              <a:chOff x="3842" y="406"/>
              <a:chExt cx="51" cy="167"/>
            </a:xfrm>
          </p:grpSpPr>
          <p:sp>
            <p:nvSpPr>
              <p:cNvPr id="43026" name="Oval 18"/>
              <p:cNvSpPr>
                <a:spLocks noChangeArrowheads="1"/>
              </p:cNvSpPr>
              <p:nvPr/>
            </p:nvSpPr>
            <p:spPr bwMode="auto">
              <a:xfrm>
                <a:off x="3842" y="406"/>
                <a:ext cx="47" cy="47"/>
              </a:xfrm>
              <a:prstGeom prst="ellipse">
                <a:avLst/>
              </a:prstGeom>
              <a:solidFill>
                <a:schemeClr val="accent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43027" name="Oval 19"/>
              <p:cNvSpPr>
                <a:spLocks noChangeArrowheads="1"/>
              </p:cNvSpPr>
              <p:nvPr/>
            </p:nvSpPr>
            <p:spPr bwMode="auto">
              <a:xfrm>
                <a:off x="3844" y="466"/>
                <a:ext cx="47" cy="47"/>
              </a:xfrm>
              <a:prstGeom prst="ellipse">
                <a:avLst/>
              </a:prstGeom>
              <a:solidFill>
                <a:schemeClr val="accent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43028" name="Oval 20"/>
              <p:cNvSpPr>
                <a:spLocks noChangeArrowheads="1"/>
              </p:cNvSpPr>
              <p:nvPr/>
            </p:nvSpPr>
            <p:spPr bwMode="auto">
              <a:xfrm>
                <a:off x="3846" y="526"/>
                <a:ext cx="47" cy="47"/>
              </a:xfrm>
              <a:prstGeom prst="ellipse">
                <a:avLst/>
              </a:prstGeom>
              <a:solidFill>
                <a:schemeClr val="accent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grpSp>
          <p:nvGrpSpPr>
            <p:cNvPr id="43029" name="Group 21"/>
            <p:cNvGrpSpPr>
              <a:grpSpLocks/>
            </p:cNvGrpSpPr>
            <p:nvPr/>
          </p:nvGrpSpPr>
          <p:grpSpPr bwMode="auto">
            <a:xfrm>
              <a:off x="3699" y="1825"/>
              <a:ext cx="132" cy="249"/>
              <a:chOff x="4180" y="783"/>
              <a:chExt cx="150" cy="307"/>
            </a:xfrm>
          </p:grpSpPr>
          <p:sp>
            <p:nvSpPr>
              <p:cNvPr id="43030" name="AutoShape 22"/>
              <p:cNvSpPr>
                <a:spLocks noChangeArrowheads="1"/>
              </p:cNvSpPr>
              <p:nvPr/>
            </p:nvSpPr>
            <p:spPr bwMode="auto">
              <a:xfrm>
                <a:off x="4180" y="1019"/>
                <a:ext cx="150" cy="71"/>
              </a:xfrm>
              <a:prstGeom prst="parallelogram">
                <a:avLst>
                  <a:gd name="adj" fmla="val 81387"/>
                </a:avLst>
              </a:prstGeom>
              <a:solidFill>
                <a:srgbClr val="33CCCC"/>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43031" name="Rectangle 23"/>
              <p:cNvSpPr>
                <a:spLocks noChangeArrowheads="1"/>
              </p:cNvSpPr>
              <p:nvPr/>
            </p:nvSpPr>
            <p:spPr bwMode="auto">
              <a:xfrm>
                <a:off x="4256" y="785"/>
                <a:ext cx="69" cy="236"/>
              </a:xfrm>
              <a:prstGeom prst="rect">
                <a:avLst/>
              </a:prstGeom>
              <a:solidFill>
                <a:srgbClr val="33CCCC"/>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43032" name="Rectangle 24"/>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43033" name="AutoShape 25"/>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43034" name="Line 26"/>
              <p:cNvSpPr>
                <a:spLocks noChangeShapeType="1"/>
              </p:cNvSpPr>
              <p:nvPr/>
            </p:nvSpPr>
            <p:spPr bwMode="auto">
              <a:xfrm>
                <a:off x="4330" y="788"/>
                <a:ext cx="0" cy="231"/>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43035" name="Line 27"/>
              <p:cNvSpPr>
                <a:spLocks noChangeShapeType="1"/>
              </p:cNvSpPr>
              <p:nvPr/>
            </p:nvSpPr>
            <p:spPr bwMode="auto">
              <a:xfrm flipH="1">
                <a:off x="4276" y="1019"/>
                <a:ext cx="54" cy="69"/>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43036" name="Rectangle 28"/>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43037" name="Rectangle 29"/>
              <p:cNvSpPr>
                <a:spLocks noChangeArrowheads="1"/>
              </p:cNvSpPr>
              <p:nvPr/>
            </p:nvSpPr>
            <p:spPr bwMode="auto">
              <a:xfrm>
                <a:off x="4202" y="924"/>
                <a:ext cx="48" cy="48"/>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grpSp>
          <p:nvGrpSpPr>
            <p:cNvPr id="43038" name="Group 30"/>
            <p:cNvGrpSpPr>
              <a:grpSpLocks/>
            </p:cNvGrpSpPr>
            <p:nvPr/>
          </p:nvGrpSpPr>
          <p:grpSpPr bwMode="auto">
            <a:xfrm rot="-5400000">
              <a:off x="3896" y="1874"/>
              <a:ext cx="51" cy="147"/>
              <a:chOff x="3842" y="406"/>
              <a:chExt cx="51" cy="167"/>
            </a:xfrm>
          </p:grpSpPr>
          <p:sp>
            <p:nvSpPr>
              <p:cNvPr id="43039" name="Oval 31"/>
              <p:cNvSpPr>
                <a:spLocks noChangeArrowheads="1"/>
              </p:cNvSpPr>
              <p:nvPr/>
            </p:nvSpPr>
            <p:spPr bwMode="auto">
              <a:xfrm>
                <a:off x="3842" y="406"/>
                <a:ext cx="47" cy="47"/>
              </a:xfrm>
              <a:prstGeom prst="ellipse">
                <a:avLst/>
              </a:prstGeom>
              <a:solidFill>
                <a:schemeClr val="accent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43040" name="Oval 32"/>
              <p:cNvSpPr>
                <a:spLocks noChangeArrowheads="1"/>
              </p:cNvSpPr>
              <p:nvPr/>
            </p:nvSpPr>
            <p:spPr bwMode="auto">
              <a:xfrm>
                <a:off x="3844" y="466"/>
                <a:ext cx="47" cy="47"/>
              </a:xfrm>
              <a:prstGeom prst="ellipse">
                <a:avLst/>
              </a:prstGeom>
              <a:solidFill>
                <a:schemeClr val="accent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43041" name="Oval 33"/>
              <p:cNvSpPr>
                <a:spLocks noChangeArrowheads="1"/>
              </p:cNvSpPr>
              <p:nvPr/>
            </p:nvSpPr>
            <p:spPr bwMode="auto">
              <a:xfrm>
                <a:off x="3846" y="526"/>
                <a:ext cx="47" cy="47"/>
              </a:xfrm>
              <a:prstGeom prst="ellipse">
                <a:avLst/>
              </a:prstGeom>
              <a:solidFill>
                <a:schemeClr val="accent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sp>
          <p:nvSpPr>
            <p:cNvPr id="43042" name="Line 34"/>
            <p:cNvSpPr>
              <a:spLocks noChangeShapeType="1"/>
            </p:cNvSpPr>
            <p:nvPr/>
          </p:nvSpPr>
          <p:spPr bwMode="auto">
            <a:xfrm>
              <a:off x="3785" y="1767"/>
              <a:ext cx="312" cy="1"/>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43043" name="Line 35"/>
            <p:cNvSpPr>
              <a:spLocks noChangeShapeType="1"/>
            </p:cNvSpPr>
            <p:nvPr/>
          </p:nvSpPr>
          <p:spPr bwMode="auto">
            <a:xfrm>
              <a:off x="3787" y="1765"/>
              <a:ext cx="1" cy="6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43044" name="Line 36"/>
            <p:cNvSpPr>
              <a:spLocks noChangeShapeType="1"/>
            </p:cNvSpPr>
            <p:nvPr/>
          </p:nvSpPr>
          <p:spPr bwMode="auto">
            <a:xfrm>
              <a:off x="4099" y="1764"/>
              <a:ext cx="1" cy="52"/>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43045" name="Line 37"/>
            <p:cNvSpPr>
              <a:spLocks noChangeShapeType="1"/>
            </p:cNvSpPr>
            <p:nvPr/>
          </p:nvSpPr>
          <p:spPr bwMode="auto">
            <a:xfrm>
              <a:off x="3596" y="1427"/>
              <a:ext cx="182" cy="167"/>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43046" name="Line 38"/>
            <p:cNvSpPr>
              <a:spLocks noChangeShapeType="1"/>
            </p:cNvSpPr>
            <p:nvPr/>
          </p:nvSpPr>
          <p:spPr bwMode="auto">
            <a:xfrm flipV="1">
              <a:off x="3604" y="1607"/>
              <a:ext cx="174" cy="208"/>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43047" name="Line 39"/>
            <p:cNvSpPr>
              <a:spLocks noChangeShapeType="1"/>
            </p:cNvSpPr>
            <p:nvPr/>
          </p:nvSpPr>
          <p:spPr bwMode="auto">
            <a:xfrm flipV="1">
              <a:off x="3936" y="1661"/>
              <a:ext cx="1" cy="103"/>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nvGrpSpPr>
            <p:cNvPr id="43048" name="Group 40"/>
            <p:cNvGrpSpPr>
              <a:grpSpLocks/>
            </p:cNvGrpSpPr>
            <p:nvPr/>
          </p:nvGrpSpPr>
          <p:grpSpPr bwMode="auto">
            <a:xfrm>
              <a:off x="4011" y="1811"/>
              <a:ext cx="132" cy="249"/>
              <a:chOff x="4180" y="783"/>
              <a:chExt cx="150" cy="307"/>
            </a:xfrm>
          </p:grpSpPr>
          <p:sp>
            <p:nvSpPr>
              <p:cNvPr id="43049" name="AutoShape 41"/>
              <p:cNvSpPr>
                <a:spLocks noChangeArrowheads="1"/>
              </p:cNvSpPr>
              <p:nvPr/>
            </p:nvSpPr>
            <p:spPr bwMode="auto">
              <a:xfrm>
                <a:off x="4180" y="1019"/>
                <a:ext cx="150" cy="71"/>
              </a:xfrm>
              <a:prstGeom prst="parallelogram">
                <a:avLst>
                  <a:gd name="adj" fmla="val 81387"/>
                </a:avLst>
              </a:prstGeom>
              <a:solidFill>
                <a:srgbClr val="33CCCC"/>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43050" name="Rectangle 42"/>
              <p:cNvSpPr>
                <a:spLocks noChangeArrowheads="1"/>
              </p:cNvSpPr>
              <p:nvPr/>
            </p:nvSpPr>
            <p:spPr bwMode="auto">
              <a:xfrm>
                <a:off x="4256" y="785"/>
                <a:ext cx="69" cy="236"/>
              </a:xfrm>
              <a:prstGeom prst="rect">
                <a:avLst/>
              </a:prstGeom>
              <a:solidFill>
                <a:srgbClr val="33CCCC"/>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43051" name="Rectangle 43"/>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43052" name="AutoShape 44"/>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43053" name="Line 45"/>
              <p:cNvSpPr>
                <a:spLocks noChangeShapeType="1"/>
              </p:cNvSpPr>
              <p:nvPr/>
            </p:nvSpPr>
            <p:spPr bwMode="auto">
              <a:xfrm>
                <a:off x="4330" y="788"/>
                <a:ext cx="0" cy="231"/>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43054" name="Line 46"/>
              <p:cNvSpPr>
                <a:spLocks noChangeShapeType="1"/>
              </p:cNvSpPr>
              <p:nvPr/>
            </p:nvSpPr>
            <p:spPr bwMode="auto">
              <a:xfrm flipH="1">
                <a:off x="4276" y="1019"/>
                <a:ext cx="54" cy="69"/>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43055" name="Rectangle 47"/>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43056" name="Rectangle 48"/>
              <p:cNvSpPr>
                <a:spLocks noChangeArrowheads="1"/>
              </p:cNvSpPr>
              <p:nvPr/>
            </p:nvSpPr>
            <p:spPr bwMode="auto">
              <a:xfrm>
                <a:off x="4202" y="924"/>
                <a:ext cx="48" cy="48"/>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grpSp>
          <p:nvGrpSpPr>
            <p:cNvPr id="43057" name="Group 49"/>
            <p:cNvGrpSpPr>
              <a:grpSpLocks/>
            </p:cNvGrpSpPr>
            <p:nvPr/>
          </p:nvGrpSpPr>
          <p:grpSpPr bwMode="auto">
            <a:xfrm>
              <a:off x="3408" y="2201"/>
              <a:ext cx="302" cy="583"/>
              <a:chOff x="3314" y="1248"/>
              <a:chExt cx="344" cy="694"/>
            </a:xfrm>
          </p:grpSpPr>
          <p:graphicFrame>
            <p:nvGraphicFramePr>
              <p:cNvPr id="43058" name="Object 50"/>
              <p:cNvGraphicFramePr>
                <a:graphicFrameLocks noChangeAspect="1"/>
              </p:cNvGraphicFramePr>
              <p:nvPr/>
            </p:nvGraphicFramePr>
            <p:xfrm>
              <a:off x="3314" y="1248"/>
              <a:ext cx="299" cy="248"/>
            </p:xfrm>
            <a:graphic>
              <a:graphicData uri="http://schemas.openxmlformats.org/presentationml/2006/ole">
                <mc:AlternateContent xmlns:mc="http://schemas.openxmlformats.org/markup-compatibility/2006">
                  <mc:Choice xmlns:v="urn:schemas-microsoft-com:vml" Requires="v">
                    <p:oleObj spid="_x0000_s180978" name="Clip" r:id="rId10" imgW="1305000" imgH="1085760" progId="">
                      <p:embed/>
                    </p:oleObj>
                  </mc:Choice>
                  <mc:Fallback>
                    <p:oleObj name="Clip" r:id="rId10" imgW="1305000" imgH="1085760" progId="">
                      <p:embed/>
                      <p:pic>
                        <p:nvPicPr>
                          <p:cNvPr id="0" name="Picture 104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14" y="1248"/>
                            <a:ext cx="299" cy="248"/>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43059" name="Line 51"/>
              <p:cNvSpPr>
                <a:spLocks noChangeShapeType="1"/>
              </p:cNvSpPr>
              <p:nvPr/>
            </p:nvSpPr>
            <p:spPr bwMode="auto">
              <a:xfrm flipV="1">
                <a:off x="3606" y="1433"/>
                <a:ext cx="52" cy="5"/>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aphicFrame>
            <p:nvGraphicFramePr>
              <p:cNvPr id="43060" name="Object 52"/>
              <p:cNvGraphicFramePr>
                <a:graphicFrameLocks noChangeAspect="1"/>
              </p:cNvGraphicFramePr>
              <p:nvPr/>
            </p:nvGraphicFramePr>
            <p:xfrm>
              <a:off x="3314" y="1694"/>
              <a:ext cx="299" cy="248"/>
            </p:xfrm>
            <a:graphic>
              <a:graphicData uri="http://schemas.openxmlformats.org/presentationml/2006/ole">
                <mc:AlternateContent xmlns:mc="http://schemas.openxmlformats.org/markup-compatibility/2006">
                  <mc:Choice xmlns:v="urn:schemas-microsoft-com:vml" Requires="v">
                    <p:oleObj spid="_x0000_s180979" name="Clip" r:id="rId11" imgW="1305000" imgH="1085760" progId="">
                      <p:embed/>
                    </p:oleObj>
                  </mc:Choice>
                  <mc:Fallback>
                    <p:oleObj name="Clip" r:id="rId11" imgW="1305000" imgH="1085760" progId="">
                      <p:embed/>
                      <p:pic>
                        <p:nvPicPr>
                          <p:cNvPr id="0" name="Picture 104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14" y="1694"/>
                            <a:ext cx="299" cy="248"/>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43061" name="Line 53"/>
              <p:cNvSpPr>
                <a:spLocks noChangeShapeType="1"/>
              </p:cNvSpPr>
              <p:nvPr/>
            </p:nvSpPr>
            <p:spPr bwMode="auto">
              <a:xfrm flipV="1">
                <a:off x="3606" y="1882"/>
                <a:ext cx="52" cy="2"/>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nvGrpSpPr>
              <p:cNvPr id="43062" name="Group 54"/>
              <p:cNvGrpSpPr>
                <a:grpSpLocks/>
              </p:cNvGrpSpPr>
              <p:nvPr/>
            </p:nvGrpSpPr>
            <p:grpSpPr bwMode="auto">
              <a:xfrm>
                <a:off x="3404" y="1504"/>
                <a:ext cx="51" cy="167"/>
                <a:chOff x="3842" y="406"/>
                <a:chExt cx="51" cy="167"/>
              </a:xfrm>
            </p:grpSpPr>
            <p:sp>
              <p:nvSpPr>
                <p:cNvPr id="43063" name="Oval 55"/>
                <p:cNvSpPr>
                  <a:spLocks noChangeArrowheads="1"/>
                </p:cNvSpPr>
                <p:nvPr/>
              </p:nvSpPr>
              <p:spPr bwMode="auto">
                <a:xfrm>
                  <a:off x="3842" y="406"/>
                  <a:ext cx="47" cy="47"/>
                </a:xfrm>
                <a:prstGeom prst="ellipse">
                  <a:avLst/>
                </a:prstGeom>
                <a:solidFill>
                  <a:schemeClr val="accent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43064" name="Oval 56"/>
                <p:cNvSpPr>
                  <a:spLocks noChangeArrowheads="1"/>
                </p:cNvSpPr>
                <p:nvPr/>
              </p:nvSpPr>
              <p:spPr bwMode="auto">
                <a:xfrm>
                  <a:off x="3844" y="466"/>
                  <a:ext cx="47" cy="47"/>
                </a:xfrm>
                <a:prstGeom prst="ellipse">
                  <a:avLst/>
                </a:prstGeom>
                <a:solidFill>
                  <a:schemeClr val="accent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43065" name="Oval 57"/>
                <p:cNvSpPr>
                  <a:spLocks noChangeArrowheads="1"/>
                </p:cNvSpPr>
                <p:nvPr/>
              </p:nvSpPr>
              <p:spPr bwMode="auto">
                <a:xfrm>
                  <a:off x="3846" y="526"/>
                  <a:ext cx="47" cy="47"/>
                </a:xfrm>
                <a:prstGeom prst="ellipse">
                  <a:avLst/>
                </a:prstGeom>
                <a:solidFill>
                  <a:schemeClr val="accent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sp>
            <p:nvSpPr>
              <p:cNvPr id="43066" name="Line 58"/>
              <p:cNvSpPr>
                <a:spLocks noChangeShapeType="1"/>
              </p:cNvSpPr>
              <p:nvPr/>
            </p:nvSpPr>
            <p:spPr bwMode="auto">
              <a:xfrm>
                <a:off x="3654" y="1431"/>
                <a:ext cx="0" cy="45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graphicFrame>
          <p:nvGraphicFramePr>
            <p:cNvPr id="43067" name="Object 59"/>
            <p:cNvGraphicFramePr>
              <a:graphicFrameLocks noChangeAspect="1"/>
            </p:cNvGraphicFramePr>
            <p:nvPr/>
          </p:nvGraphicFramePr>
          <p:xfrm>
            <a:off x="3955" y="2837"/>
            <a:ext cx="263" cy="209"/>
          </p:xfrm>
          <a:graphic>
            <a:graphicData uri="http://schemas.openxmlformats.org/presentationml/2006/ole">
              <mc:AlternateContent xmlns:mc="http://schemas.openxmlformats.org/markup-compatibility/2006">
                <mc:Choice xmlns:v="urn:schemas-microsoft-com:vml" Requires="v">
                  <p:oleObj spid="_x0000_s180980" name="Clip" r:id="rId12" imgW="1305000" imgH="1085760" progId="">
                    <p:embed/>
                  </p:oleObj>
                </mc:Choice>
                <mc:Fallback>
                  <p:oleObj name="Clip" r:id="rId12" imgW="1305000" imgH="1085760" progId="">
                    <p:embed/>
                    <p:pic>
                      <p:nvPicPr>
                        <p:cNvPr id="0" name="Picture 104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55" y="2837"/>
                          <a:ext cx="263" cy="209"/>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graphicFrame>
          <p:nvGraphicFramePr>
            <p:cNvPr id="43068" name="Object 60"/>
            <p:cNvGraphicFramePr>
              <a:graphicFrameLocks noChangeAspect="1"/>
            </p:cNvGraphicFramePr>
            <p:nvPr/>
          </p:nvGraphicFramePr>
          <p:xfrm>
            <a:off x="3568" y="2830"/>
            <a:ext cx="262" cy="208"/>
          </p:xfrm>
          <a:graphic>
            <a:graphicData uri="http://schemas.openxmlformats.org/presentationml/2006/ole">
              <mc:AlternateContent xmlns:mc="http://schemas.openxmlformats.org/markup-compatibility/2006">
                <mc:Choice xmlns:v="urn:schemas-microsoft-com:vml" Requires="v">
                  <p:oleObj spid="_x0000_s180981" name="Clip" r:id="rId13" imgW="1305000" imgH="1085760" progId="">
                    <p:embed/>
                  </p:oleObj>
                </mc:Choice>
                <mc:Fallback>
                  <p:oleObj name="Clip" r:id="rId13" imgW="1305000" imgH="1085760" progId="">
                    <p:embed/>
                    <p:pic>
                      <p:nvPicPr>
                        <p:cNvPr id="0" name="Picture 104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68" y="2830"/>
                          <a:ext cx="262" cy="208"/>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43069" name="Oval 61"/>
            <p:cNvSpPr>
              <a:spLocks noChangeArrowheads="1"/>
            </p:cNvSpPr>
            <p:nvPr/>
          </p:nvSpPr>
          <p:spPr bwMode="auto">
            <a:xfrm rot="-5400000">
              <a:off x="3831" y="2895"/>
              <a:ext cx="40" cy="41"/>
            </a:xfrm>
            <a:prstGeom prst="ellipse">
              <a:avLst/>
            </a:prstGeom>
            <a:solidFill>
              <a:schemeClr val="accent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43070" name="Oval 62"/>
            <p:cNvSpPr>
              <a:spLocks noChangeArrowheads="1"/>
            </p:cNvSpPr>
            <p:nvPr/>
          </p:nvSpPr>
          <p:spPr bwMode="auto">
            <a:xfrm rot="-5400000">
              <a:off x="3884" y="2894"/>
              <a:ext cx="40" cy="42"/>
            </a:xfrm>
            <a:prstGeom prst="ellipse">
              <a:avLst/>
            </a:prstGeom>
            <a:solidFill>
              <a:schemeClr val="accent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43071" name="Oval 63"/>
            <p:cNvSpPr>
              <a:spLocks noChangeArrowheads="1"/>
            </p:cNvSpPr>
            <p:nvPr/>
          </p:nvSpPr>
          <p:spPr bwMode="auto">
            <a:xfrm rot="-5400000">
              <a:off x="3933" y="2897"/>
              <a:ext cx="39" cy="41"/>
            </a:xfrm>
            <a:prstGeom prst="ellipse">
              <a:avLst/>
            </a:prstGeom>
            <a:solidFill>
              <a:schemeClr val="accent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43072" name="Line 64"/>
            <p:cNvSpPr>
              <a:spLocks noChangeShapeType="1"/>
            </p:cNvSpPr>
            <p:nvPr/>
          </p:nvSpPr>
          <p:spPr bwMode="auto">
            <a:xfrm rot="-5400000">
              <a:off x="4097" y="2821"/>
              <a:ext cx="38" cy="1"/>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43073" name="Line 65"/>
            <p:cNvSpPr>
              <a:spLocks noChangeShapeType="1"/>
            </p:cNvSpPr>
            <p:nvPr/>
          </p:nvSpPr>
          <p:spPr bwMode="auto">
            <a:xfrm rot="5400000" flipH="1">
              <a:off x="3702" y="2816"/>
              <a:ext cx="40" cy="0"/>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43074" name="Line 66"/>
            <p:cNvSpPr>
              <a:spLocks noChangeShapeType="1"/>
            </p:cNvSpPr>
            <p:nvPr/>
          </p:nvSpPr>
          <p:spPr bwMode="auto">
            <a:xfrm rot="16200000" flipV="1">
              <a:off x="3921" y="2602"/>
              <a:ext cx="0" cy="395"/>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43075" name="Line 67"/>
            <p:cNvSpPr>
              <a:spLocks noChangeShapeType="1"/>
            </p:cNvSpPr>
            <p:nvPr/>
          </p:nvSpPr>
          <p:spPr bwMode="auto">
            <a:xfrm flipV="1">
              <a:off x="3710" y="2564"/>
              <a:ext cx="59" cy="2"/>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43076" name="Line 68"/>
            <p:cNvSpPr>
              <a:spLocks noChangeShapeType="1"/>
            </p:cNvSpPr>
            <p:nvPr/>
          </p:nvSpPr>
          <p:spPr bwMode="auto">
            <a:xfrm>
              <a:off x="4089" y="2593"/>
              <a:ext cx="191" cy="243"/>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43077" name="Line 69"/>
            <p:cNvSpPr>
              <a:spLocks noChangeShapeType="1"/>
            </p:cNvSpPr>
            <p:nvPr/>
          </p:nvSpPr>
          <p:spPr bwMode="auto">
            <a:xfrm flipH="1">
              <a:off x="4590" y="2591"/>
              <a:ext cx="176" cy="247"/>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aphicFrame>
          <p:nvGraphicFramePr>
            <p:cNvPr id="43078" name="Object 70"/>
            <p:cNvGraphicFramePr>
              <a:graphicFrameLocks noChangeAspect="1"/>
            </p:cNvGraphicFramePr>
            <p:nvPr/>
          </p:nvGraphicFramePr>
          <p:xfrm>
            <a:off x="4702" y="2309"/>
            <a:ext cx="128" cy="152"/>
          </p:xfrm>
          <a:graphic>
            <a:graphicData uri="http://schemas.openxmlformats.org/presentationml/2006/ole">
              <mc:AlternateContent xmlns:mc="http://schemas.openxmlformats.org/markup-compatibility/2006">
                <mc:Choice xmlns:v="urn:schemas-microsoft-com:vml" Requires="v">
                  <p:oleObj spid="_x0000_s180982" name="Clip" r:id="rId14" imgW="982811" imgH="1208363" progId="">
                    <p:embed/>
                  </p:oleObj>
                </mc:Choice>
                <mc:Fallback>
                  <p:oleObj name="Clip" r:id="rId14" imgW="982811" imgH="1208363" progId="">
                    <p:embed/>
                    <p:pic>
                      <p:nvPicPr>
                        <p:cNvPr id="0" name="Picture 1047"/>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702" y="2309"/>
                          <a:ext cx="128" cy="152"/>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graphicFrame>
          <p:nvGraphicFramePr>
            <p:cNvPr id="43079" name="Object 71"/>
            <p:cNvGraphicFramePr>
              <a:graphicFrameLocks noChangeAspect="1"/>
            </p:cNvGraphicFramePr>
            <p:nvPr/>
          </p:nvGraphicFramePr>
          <p:xfrm>
            <a:off x="3860" y="2360"/>
            <a:ext cx="128" cy="151"/>
          </p:xfrm>
          <a:graphic>
            <a:graphicData uri="http://schemas.openxmlformats.org/presentationml/2006/ole">
              <mc:AlternateContent xmlns:mc="http://schemas.openxmlformats.org/markup-compatibility/2006">
                <mc:Choice xmlns:v="urn:schemas-microsoft-com:vml" Requires="v">
                  <p:oleObj spid="_x0000_s180983" name="Clip" r:id="rId16" imgW="982811" imgH="1208363" progId="">
                    <p:embed/>
                  </p:oleObj>
                </mc:Choice>
                <mc:Fallback>
                  <p:oleObj name="Clip" r:id="rId16" imgW="982811" imgH="1208363" progId="">
                    <p:embed/>
                    <p:pic>
                      <p:nvPicPr>
                        <p:cNvPr id="0" name="Picture 1048"/>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860" y="2360"/>
                          <a:ext cx="128" cy="151"/>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43080" name="Freeform 72"/>
            <p:cNvSpPr>
              <a:spLocks/>
            </p:cNvSpPr>
            <p:nvPr/>
          </p:nvSpPr>
          <p:spPr bwMode="auto">
            <a:xfrm>
              <a:off x="3911" y="2218"/>
              <a:ext cx="853" cy="192"/>
            </a:xfrm>
            <a:custGeom>
              <a:avLst/>
              <a:gdLst>
                <a:gd name="T0" fmla="*/ 0 w 972"/>
                <a:gd name="T1" fmla="*/ 228 h 228"/>
                <a:gd name="T2" fmla="*/ 432 w 972"/>
                <a:gd name="T3" fmla="*/ 9 h 228"/>
                <a:gd name="T4" fmla="*/ 972 w 972"/>
                <a:gd name="T5" fmla="*/ 171 h 228"/>
              </a:gdLst>
              <a:ahLst/>
              <a:cxnLst>
                <a:cxn ang="0">
                  <a:pos x="T0" y="T1"/>
                </a:cxn>
                <a:cxn ang="0">
                  <a:pos x="T2" y="T3"/>
                </a:cxn>
                <a:cxn ang="0">
                  <a:pos x="T4" y="T5"/>
                </a:cxn>
              </a:cxnLst>
              <a:rect l="0" t="0" r="r" b="b"/>
              <a:pathLst>
                <a:path w="972" h="228">
                  <a:moveTo>
                    <a:pt x="0" y="228"/>
                  </a:moveTo>
                  <a:cubicBezTo>
                    <a:pt x="135" y="123"/>
                    <a:pt x="270" y="18"/>
                    <a:pt x="432" y="9"/>
                  </a:cubicBezTo>
                  <a:cubicBezTo>
                    <a:pt x="594" y="0"/>
                    <a:pt x="783" y="85"/>
                    <a:pt x="972" y="171"/>
                  </a:cubicBezTo>
                </a:path>
              </a:pathLst>
            </a:custGeom>
            <a:noFill/>
            <a:ln w="19050" cap="flat" cmpd="sng">
              <a:solidFill>
                <a:schemeClr val="tx1"/>
              </a:solidFill>
              <a:prstDash val="dash"/>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nvGrpSpPr>
            <p:cNvPr id="43081" name="Group 73"/>
            <p:cNvGrpSpPr>
              <a:grpSpLocks/>
            </p:cNvGrpSpPr>
            <p:nvPr/>
          </p:nvGrpSpPr>
          <p:grpSpPr bwMode="auto">
            <a:xfrm>
              <a:off x="4079" y="3114"/>
              <a:ext cx="256" cy="269"/>
              <a:chOff x="2870" y="1518"/>
              <a:chExt cx="292" cy="320"/>
            </a:xfrm>
          </p:grpSpPr>
          <p:graphicFrame>
            <p:nvGraphicFramePr>
              <p:cNvPr id="43082" name="Object 74"/>
              <p:cNvGraphicFramePr>
                <a:graphicFrameLocks noChangeAspect="1"/>
              </p:cNvGraphicFramePr>
              <p:nvPr/>
            </p:nvGraphicFramePr>
            <p:xfrm>
              <a:off x="2870" y="1518"/>
              <a:ext cx="272" cy="282"/>
            </p:xfrm>
            <a:graphic>
              <a:graphicData uri="http://schemas.openxmlformats.org/presentationml/2006/ole">
                <mc:AlternateContent xmlns:mc="http://schemas.openxmlformats.org/markup-compatibility/2006">
                  <mc:Choice xmlns:v="urn:schemas-microsoft-com:vml" Requires="v">
                    <p:oleObj spid="_x0000_s180984" name="Clip" r:id="rId17" imgW="819000" imgH="847800" progId="">
                      <p:embed/>
                    </p:oleObj>
                  </mc:Choice>
                  <mc:Fallback>
                    <p:oleObj name="Clip" r:id="rId17" imgW="819000" imgH="847800" progId="">
                      <p:embed/>
                      <p:pic>
                        <p:nvPicPr>
                          <p:cNvPr id="0" name="Picture 1049"/>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870" y="1518"/>
                            <a:ext cx="272" cy="282"/>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graphicFrame>
            <p:nvGraphicFramePr>
              <p:cNvPr id="43083" name="Object 75"/>
              <p:cNvGraphicFramePr>
                <a:graphicFrameLocks noChangeAspect="1"/>
              </p:cNvGraphicFramePr>
              <p:nvPr/>
            </p:nvGraphicFramePr>
            <p:xfrm>
              <a:off x="2913" y="1602"/>
              <a:ext cx="249" cy="236"/>
            </p:xfrm>
            <a:graphic>
              <a:graphicData uri="http://schemas.openxmlformats.org/presentationml/2006/ole">
                <mc:AlternateContent xmlns:mc="http://schemas.openxmlformats.org/markup-compatibility/2006">
                  <mc:Choice xmlns:v="urn:schemas-microsoft-com:vml" Requires="v">
                    <p:oleObj spid="_x0000_s180985" name="Clip" r:id="rId19" imgW="1266840" imgH="1200240" progId="">
                      <p:embed/>
                    </p:oleObj>
                  </mc:Choice>
                  <mc:Fallback>
                    <p:oleObj name="Clip" r:id="rId19" imgW="1266840" imgH="1200240" progId="">
                      <p:embed/>
                      <p:pic>
                        <p:nvPicPr>
                          <p:cNvPr id="0" name="Picture 1050"/>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913" y="1602"/>
                            <a:ext cx="249" cy="236"/>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grpSp>
        <p:grpSp>
          <p:nvGrpSpPr>
            <p:cNvPr id="43084" name="Group 76"/>
            <p:cNvGrpSpPr>
              <a:grpSpLocks/>
            </p:cNvGrpSpPr>
            <p:nvPr/>
          </p:nvGrpSpPr>
          <p:grpSpPr bwMode="auto">
            <a:xfrm>
              <a:off x="4569" y="3134"/>
              <a:ext cx="256" cy="269"/>
              <a:chOff x="2870" y="1518"/>
              <a:chExt cx="292" cy="320"/>
            </a:xfrm>
          </p:grpSpPr>
          <p:graphicFrame>
            <p:nvGraphicFramePr>
              <p:cNvPr id="43085" name="Object 77"/>
              <p:cNvGraphicFramePr>
                <a:graphicFrameLocks noChangeAspect="1"/>
              </p:cNvGraphicFramePr>
              <p:nvPr/>
            </p:nvGraphicFramePr>
            <p:xfrm>
              <a:off x="2870" y="1518"/>
              <a:ext cx="272" cy="282"/>
            </p:xfrm>
            <a:graphic>
              <a:graphicData uri="http://schemas.openxmlformats.org/presentationml/2006/ole">
                <mc:AlternateContent xmlns:mc="http://schemas.openxmlformats.org/markup-compatibility/2006">
                  <mc:Choice xmlns:v="urn:schemas-microsoft-com:vml" Requires="v">
                    <p:oleObj spid="_x0000_s180986" name="Clip" r:id="rId21" imgW="819000" imgH="847800" progId="">
                      <p:embed/>
                    </p:oleObj>
                  </mc:Choice>
                  <mc:Fallback>
                    <p:oleObj name="Clip" r:id="rId21" imgW="819000" imgH="847800" progId="">
                      <p:embed/>
                      <p:pic>
                        <p:nvPicPr>
                          <p:cNvPr id="0" name="Picture 1051"/>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870" y="1518"/>
                            <a:ext cx="272" cy="282"/>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graphicFrame>
            <p:nvGraphicFramePr>
              <p:cNvPr id="43086" name="Object 78"/>
              <p:cNvGraphicFramePr>
                <a:graphicFrameLocks noChangeAspect="1"/>
              </p:cNvGraphicFramePr>
              <p:nvPr/>
            </p:nvGraphicFramePr>
            <p:xfrm>
              <a:off x="2913" y="1602"/>
              <a:ext cx="249" cy="236"/>
            </p:xfrm>
            <a:graphic>
              <a:graphicData uri="http://schemas.openxmlformats.org/presentationml/2006/ole">
                <mc:AlternateContent xmlns:mc="http://schemas.openxmlformats.org/markup-compatibility/2006">
                  <mc:Choice xmlns:v="urn:schemas-microsoft-com:vml" Requires="v">
                    <p:oleObj spid="_x0000_s180987" name="Clip" r:id="rId22" imgW="1266840" imgH="1200240" progId="">
                      <p:embed/>
                    </p:oleObj>
                  </mc:Choice>
                  <mc:Fallback>
                    <p:oleObj name="Clip" r:id="rId22" imgW="1266840" imgH="1200240" progId="">
                      <p:embed/>
                      <p:pic>
                        <p:nvPicPr>
                          <p:cNvPr id="0" name="Picture 1052"/>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913" y="1602"/>
                            <a:ext cx="249" cy="236"/>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grpSp>
        <p:grpSp>
          <p:nvGrpSpPr>
            <p:cNvPr id="43087" name="Group 79"/>
            <p:cNvGrpSpPr>
              <a:grpSpLocks/>
            </p:cNvGrpSpPr>
            <p:nvPr/>
          </p:nvGrpSpPr>
          <p:grpSpPr bwMode="auto">
            <a:xfrm>
              <a:off x="4308" y="2955"/>
              <a:ext cx="239" cy="237"/>
              <a:chOff x="4733" y="2082"/>
              <a:chExt cx="272" cy="282"/>
            </a:xfrm>
          </p:grpSpPr>
          <p:graphicFrame>
            <p:nvGraphicFramePr>
              <p:cNvPr id="43088" name="Object 80"/>
              <p:cNvGraphicFramePr>
                <a:graphicFrameLocks noChangeAspect="1"/>
              </p:cNvGraphicFramePr>
              <p:nvPr/>
            </p:nvGraphicFramePr>
            <p:xfrm>
              <a:off x="4733" y="2082"/>
              <a:ext cx="272" cy="282"/>
            </p:xfrm>
            <a:graphic>
              <a:graphicData uri="http://schemas.openxmlformats.org/presentationml/2006/ole">
                <mc:AlternateContent xmlns:mc="http://schemas.openxmlformats.org/markup-compatibility/2006">
                  <mc:Choice xmlns:v="urn:schemas-microsoft-com:vml" Requires="v">
                    <p:oleObj spid="_x0000_s180988" name="Clip" r:id="rId23" imgW="819000" imgH="847800" progId="">
                      <p:embed/>
                    </p:oleObj>
                  </mc:Choice>
                  <mc:Fallback>
                    <p:oleObj name="Clip" r:id="rId23" imgW="819000" imgH="847800" progId="">
                      <p:embed/>
                      <p:pic>
                        <p:nvPicPr>
                          <p:cNvPr id="0" name="Picture 1053"/>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733" y="2082"/>
                            <a:ext cx="272" cy="282"/>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43089" name="Rectangle 81"/>
              <p:cNvSpPr>
                <a:spLocks noChangeArrowheads="1"/>
              </p:cNvSpPr>
              <p:nvPr/>
            </p:nvSpPr>
            <p:spPr bwMode="auto">
              <a:xfrm>
                <a:off x="4812" y="2181"/>
                <a:ext cx="192" cy="183"/>
              </a:xfrm>
              <a:prstGeom prst="rect">
                <a:avLst/>
              </a:prstGeom>
              <a:solidFill>
                <a:srgbClr val="33CCCC"/>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sp>
          <p:nvSpPr>
            <p:cNvPr id="43090" name="Line 82"/>
            <p:cNvSpPr>
              <a:spLocks noChangeShapeType="1"/>
            </p:cNvSpPr>
            <p:nvPr/>
          </p:nvSpPr>
          <p:spPr bwMode="auto">
            <a:xfrm>
              <a:off x="4501" y="2894"/>
              <a:ext cx="0" cy="144"/>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nvGrpSpPr>
            <p:cNvPr id="43091" name="Group 83"/>
            <p:cNvGrpSpPr>
              <a:grpSpLocks/>
            </p:cNvGrpSpPr>
            <p:nvPr/>
          </p:nvGrpSpPr>
          <p:grpSpPr bwMode="auto">
            <a:xfrm>
              <a:off x="4955" y="2531"/>
              <a:ext cx="131" cy="258"/>
              <a:chOff x="4180" y="783"/>
              <a:chExt cx="150" cy="307"/>
            </a:xfrm>
          </p:grpSpPr>
          <p:sp>
            <p:nvSpPr>
              <p:cNvPr id="43092" name="AutoShape 84"/>
              <p:cNvSpPr>
                <a:spLocks noChangeArrowheads="1"/>
              </p:cNvSpPr>
              <p:nvPr/>
            </p:nvSpPr>
            <p:spPr bwMode="auto">
              <a:xfrm>
                <a:off x="4180" y="1019"/>
                <a:ext cx="150" cy="71"/>
              </a:xfrm>
              <a:prstGeom prst="parallelogram">
                <a:avLst>
                  <a:gd name="adj" fmla="val 81387"/>
                </a:avLst>
              </a:prstGeom>
              <a:solidFill>
                <a:srgbClr val="33CCCC"/>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43093" name="Rectangle 85"/>
              <p:cNvSpPr>
                <a:spLocks noChangeArrowheads="1"/>
              </p:cNvSpPr>
              <p:nvPr/>
            </p:nvSpPr>
            <p:spPr bwMode="auto">
              <a:xfrm>
                <a:off x="4256" y="785"/>
                <a:ext cx="69" cy="236"/>
              </a:xfrm>
              <a:prstGeom prst="rect">
                <a:avLst/>
              </a:prstGeom>
              <a:solidFill>
                <a:srgbClr val="33CCCC"/>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43094" name="Rectangle 86"/>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43095" name="AutoShape 87"/>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43096" name="Line 88"/>
              <p:cNvSpPr>
                <a:spLocks noChangeShapeType="1"/>
              </p:cNvSpPr>
              <p:nvPr/>
            </p:nvSpPr>
            <p:spPr bwMode="auto">
              <a:xfrm>
                <a:off x="4330" y="788"/>
                <a:ext cx="0" cy="231"/>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43097" name="Line 89"/>
              <p:cNvSpPr>
                <a:spLocks noChangeShapeType="1"/>
              </p:cNvSpPr>
              <p:nvPr/>
            </p:nvSpPr>
            <p:spPr bwMode="auto">
              <a:xfrm flipH="1">
                <a:off x="4276" y="1019"/>
                <a:ext cx="54" cy="69"/>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43098" name="Rectangle 90"/>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43099" name="Rectangle 91"/>
              <p:cNvSpPr>
                <a:spLocks noChangeArrowheads="1"/>
              </p:cNvSpPr>
              <p:nvPr/>
            </p:nvSpPr>
            <p:spPr bwMode="auto">
              <a:xfrm>
                <a:off x="4202" y="924"/>
                <a:ext cx="48" cy="48"/>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grpSp>
          <p:nvGrpSpPr>
            <p:cNvPr id="43100" name="Group 92"/>
            <p:cNvGrpSpPr>
              <a:grpSpLocks/>
            </p:cNvGrpSpPr>
            <p:nvPr/>
          </p:nvGrpSpPr>
          <p:grpSpPr bwMode="auto">
            <a:xfrm>
              <a:off x="4947" y="2811"/>
              <a:ext cx="131" cy="258"/>
              <a:chOff x="4180" y="783"/>
              <a:chExt cx="150" cy="307"/>
            </a:xfrm>
          </p:grpSpPr>
          <p:sp>
            <p:nvSpPr>
              <p:cNvPr id="43101" name="AutoShape 93"/>
              <p:cNvSpPr>
                <a:spLocks noChangeArrowheads="1"/>
              </p:cNvSpPr>
              <p:nvPr/>
            </p:nvSpPr>
            <p:spPr bwMode="auto">
              <a:xfrm>
                <a:off x="4180" y="1019"/>
                <a:ext cx="150" cy="71"/>
              </a:xfrm>
              <a:prstGeom prst="parallelogram">
                <a:avLst>
                  <a:gd name="adj" fmla="val 81387"/>
                </a:avLst>
              </a:prstGeom>
              <a:solidFill>
                <a:srgbClr val="33CCCC"/>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43102" name="Rectangle 94"/>
              <p:cNvSpPr>
                <a:spLocks noChangeArrowheads="1"/>
              </p:cNvSpPr>
              <p:nvPr/>
            </p:nvSpPr>
            <p:spPr bwMode="auto">
              <a:xfrm>
                <a:off x="4256" y="785"/>
                <a:ext cx="69" cy="236"/>
              </a:xfrm>
              <a:prstGeom prst="rect">
                <a:avLst/>
              </a:prstGeom>
              <a:solidFill>
                <a:srgbClr val="33CCCC"/>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43103" name="Rectangle 95"/>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43104" name="AutoShape 96"/>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43105" name="Line 97"/>
              <p:cNvSpPr>
                <a:spLocks noChangeShapeType="1"/>
              </p:cNvSpPr>
              <p:nvPr/>
            </p:nvSpPr>
            <p:spPr bwMode="auto">
              <a:xfrm>
                <a:off x="4330" y="788"/>
                <a:ext cx="0" cy="231"/>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43106" name="Line 98"/>
              <p:cNvSpPr>
                <a:spLocks noChangeShapeType="1"/>
              </p:cNvSpPr>
              <p:nvPr/>
            </p:nvSpPr>
            <p:spPr bwMode="auto">
              <a:xfrm flipH="1">
                <a:off x="4276" y="1019"/>
                <a:ext cx="54" cy="69"/>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43107" name="Rectangle 99"/>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43108" name="Rectangle 100"/>
              <p:cNvSpPr>
                <a:spLocks noChangeArrowheads="1"/>
              </p:cNvSpPr>
              <p:nvPr/>
            </p:nvSpPr>
            <p:spPr bwMode="auto">
              <a:xfrm>
                <a:off x="4202" y="924"/>
                <a:ext cx="48" cy="48"/>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sp>
          <p:nvSpPr>
            <p:cNvPr id="43109" name="Line 101"/>
            <p:cNvSpPr>
              <a:spLocks noChangeShapeType="1"/>
            </p:cNvSpPr>
            <p:nvPr/>
          </p:nvSpPr>
          <p:spPr bwMode="auto">
            <a:xfrm rot="5400000" flipH="1">
              <a:off x="4711" y="2767"/>
              <a:ext cx="385" cy="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43110" name="Line 102"/>
            <p:cNvSpPr>
              <a:spLocks noChangeShapeType="1"/>
            </p:cNvSpPr>
            <p:nvPr/>
          </p:nvSpPr>
          <p:spPr bwMode="auto">
            <a:xfrm rot="-5400000">
              <a:off x="4935" y="2925"/>
              <a:ext cx="0" cy="65"/>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43111" name="Line 103"/>
            <p:cNvSpPr>
              <a:spLocks noChangeShapeType="1"/>
            </p:cNvSpPr>
            <p:nvPr/>
          </p:nvSpPr>
          <p:spPr bwMode="auto">
            <a:xfrm rot="-5400000">
              <a:off x="4928" y="2630"/>
              <a:ext cx="0" cy="56"/>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43112" name="Line 104"/>
            <p:cNvSpPr>
              <a:spLocks noChangeShapeType="1"/>
            </p:cNvSpPr>
            <p:nvPr/>
          </p:nvSpPr>
          <p:spPr bwMode="auto">
            <a:xfrm flipV="1">
              <a:off x="4096" y="1459"/>
              <a:ext cx="289" cy="131"/>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43113" name="Line 105"/>
            <p:cNvSpPr>
              <a:spLocks noChangeShapeType="1"/>
            </p:cNvSpPr>
            <p:nvPr/>
          </p:nvSpPr>
          <p:spPr bwMode="auto">
            <a:xfrm>
              <a:off x="4685" y="1449"/>
              <a:ext cx="306" cy="131"/>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43114" name="Line 106"/>
            <p:cNvSpPr>
              <a:spLocks noChangeShapeType="1"/>
            </p:cNvSpPr>
            <p:nvPr/>
          </p:nvSpPr>
          <p:spPr bwMode="auto">
            <a:xfrm flipH="1">
              <a:off x="5012" y="1661"/>
              <a:ext cx="152" cy="429"/>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43115" name="Line 107"/>
            <p:cNvSpPr>
              <a:spLocks noChangeShapeType="1"/>
            </p:cNvSpPr>
            <p:nvPr/>
          </p:nvSpPr>
          <p:spPr bwMode="auto">
            <a:xfrm>
              <a:off x="4527" y="1520"/>
              <a:ext cx="0" cy="272"/>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43116" name="Line 108"/>
            <p:cNvSpPr>
              <a:spLocks noChangeShapeType="1"/>
            </p:cNvSpPr>
            <p:nvPr/>
          </p:nvSpPr>
          <p:spPr bwMode="auto">
            <a:xfrm>
              <a:off x="4543" y="1928"/>
              <a:ext cx="337" cy="232"/>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43117" name="Line 109"/>
            <p:cNvSpPr>
              <a:spLocks noChangeShapeType="1"/>
            </p:cNvSpPr>
            <p:nvPr/>
          </p:nvSpPr>
          <p:spPr bwMode="auto">
            <a:xfrm flipH="1">
              <a:off x="4833" y="2221"/>
              <a:ext cx="168" cy="227"/>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43118" name="Line 110"/>
            <p:cNvSpPr>
              <a:spLocks noChangeShapeType="1"/>
            </p:cNvSpPr>
            <p:nvPr/>
          </p:nvSpPr>
          <p:spPr bwMode="auto">
            <a:xfrm flipH="1">
              <a:off x="4690" y="1641"/>
              <a:ext cx="353" cy="242"/>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43119" name="Line 111"/>
            <p:cNvSpPr>
              <a:spLocks noChangeShapeType="1"/>
            </p:cNvSpPr>
            <p:nvPr/>
          </p:nvSpPr>
          <p:spPr bwMode="auto">
            <a:xfrm flipH="1">
              <a:off x="4696" y="1288"/>
              <a:ext cx="221" cy="161"/>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43120" name="Line 112"/>
            <p:cNvSpPr>
              <a:spLocks noChangeShapeType="1"/>
            </p:cNvSpPr>
            <p:nvPr/>
          </p:nvSpPr>
          <p:spPr bwMode="auto">
            <a:xfrm flipH="1">
              <a:off x="5148" y="1399"/>
              <a:ext cx="127" cy="111"/>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nvGrpSpPr>
            <p:cNvPr id="43121" name="Group 113"/>
            <p:cNvGrpSpPr>
              <a:grpSpLocks/>
            </p:cNvGrpSpPr>
            <p:nvPr/>
          </p:nvGrpSpPr>
          <p:grpSpPr bwMode="auto">
            <a:xfrm>
              <a:off x="3769" y="1520"/>
              <a:ext cx="316" cy="147"/>
              <a:chOff x="3600" y="219"/>
              <a:chExt cx="360" cy="175"/>
            </a:xfrm>
          </p:grpSpPr>
          <p:sp>
            <p:nvSpPr>
              <p:cNvPr id="43122" name="Oval 114"/>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43123" name="Line 115"/>
              <p:cNvSpPr>
                <a:spLocks noChangeShapeType="1"/>
              </p:cNvSpPr>
              <p:nvPr/>
            </p:nvSpPr>
            <p:spPr bwMode="auto">
              <a:xfrm>
                <a:off x="3603" y="289"/>
                <a:ext cx="0" cy="6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43124" name="Line 116"/>
              <p:cNvSpPr>
                <a:spLocks noChangeShapeType="1"/>
              </p:cNvSpPr>
              <p:nvPr/>
            </p:nvSpPr>
            <p:spPr bwMode="auto">
              <a:xfrm>
                <a:off x="3960" y="289"/>
                <a:ext cx="0" cy="6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43125" name="Rectangle 117"/>
              <p:cNvSpPr>
                <a:spLocks noChangeArrowheads="1"/>
              </p:cNvSpPr>
              <p:nvPr/>
            </p:nvSpPr>
            <p:spPr bwMode="auto">
              <a:xfrm>
                <a:off x="3603" y="289"/>
                <a:ext cx="354" cy="59"/>
              </a:xfrm>
              <a:prstGeom prst="rect">
                <a:avLst/>
              </a:prstGeom>
              <a:solidFill>
                <a:schemeClr val="hlink"/>
              </a:solid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endParaRPr lang="en-US"/>
              </a:p>
            </p:txBody>
          </p:sp>
          <p:sp>
            <p:nvSpPr>
              <p:cNvPr id="43126" name="Oval 118"/>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nvGrpSpPr>
              <p:cNvPr id="43127" name="Group 119"/>
              <p:cNvGrpSpPr>
                <a:grpSpLocks/>
              </p:cNvGrpSpPr>
              <p:nvPr/>
            </p:nvGrpSpPr>
            <p:grpSpPr bwMode="auto">
              <a:xfrm>
                <a:off x="3686" y="244"/>
                <a:ext cx="177" cy="66"/>
                <a:chOff x="2848" y="848"/>
                <a:chExt cx="140" cy="98"/>
              </a:xfrm>
            </p:grpSpPr>
            <p:sp>
              <p:nvSpPr>
                <p:cNvPr id="43128" name="Line 120"/>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43129" name="Line 121"/>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43130" name="Line 122"/>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grpSp>
            <p:nvGrpSpPr>
              <p:cNvPr id="43131" name="Group 123"/>
              <p:cNvGrpSpPr>
                <a:grpSpLocks/>
              </p:cNvGrpSpPr>
              <p:nvPr/>
            </p:nvGrpSpPr>
            <p:grpSpPr bwMode="auto">
              <a:xfrm flipV="1">
                <a:off x="3686" y="243"/>
                <a:ext cx="177" cy="66"/>
                <a:chOff x="2848" y="848"/>
                <a:chExt cx="140" cy="98"/>
              </a:xfrm>
            </p:grpSpPr>
            <p:sp>
              <p:nvSpPr>
                <p:cNvPr id="43132" name="Line 124"/>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43133" name="Line 125"/>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43134" name="Line 126"/>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grpSp>
        <p:grpSp>
          <p:nvGrpSpPr>
            <p:cNvPr id="43135" name="Group 127"/>
            <p:cNvGrpSpPr>
              <a:grpSpLocks/>
            </p:cNvGrpSpPr>
            <p:nvPr/>
          </p:nvGrpSpPr>
          <p:grpSpPr bwMode="auto">
            <a:xfrm>
              <a:off x="4369" y="1376"/>
              <a:ext cx="316" cy="147"/>
              <a:chOff x="3600" y="219"/>
              <a:chExt cx="360" cy="175"/>
            </a:xfrm>
          </p:grpSpPr>
          <p:sp>
            <p:nvSpPr>
              <p:cNvPr id="43136" name="Oval 128"/>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43137" name="Line 129"/>
              <p:cNvSpPr>
                <a:spLocks noChangeShapeType="1"/>
              </p:cNvSpPr>
              <p:nvPr/>
            </p:nvSpPr>
            <p:spPr bwMode="auto">
              <a:xfrm>
                <a:off x="3603" y="289"/>
                <a:ext cx="0" cy="6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43138" name="Line 130"/>
              <p:cNvSpPr>
                <a:spLocks noChangeShapeType="1"/>
              </p:cNvSpPr>
              <p:nvPr/>
            </p:nvSpPr>
            <p:spPr bwMode="auto">
              <a:xfrm>
                <a:off x="3960" y="289"/>
                <a:ext cx="0" cy="6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43139" name="Rectangle 131"/>
              <p:cNvSpPr>
                <a:spLocks noChangeArrowheads="1"/>
              </p:cNvSpPr>
              <p:nvPr/>
            </p:nvSpPr>
            <p:spPr bwMode="auto">
              <a:xfrm>
                <a:off x="3603" y="289"/>
                <a:ext cx="354" cy="59"/>
              </a:xfrm>
              <a:prstGeom prst="rect">
                <a:avLst/>
              </a:prstGeom>
              <a:solidFill>
                <a:schemeClr val="hlink"/>
              </a:solid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endParaRPr lang="en-US"/>
              </a:p>
            </p:txBody>
          </p:sp>
          <p:sp>
            <p:nvSpPr>
              <p:cNvPr id="43140" name="Oval 132"/>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nvGrpSpPr>
              <p:cNvPr id="43141" name="Group 133"/>
              <p:cNvGrpSpPr>
                <a:grpSpLocks/>
              </p:cNvGrpSpPr>
              <p:nvPr/>
            </p:nvGrpSpPr>
            <p:grpSpPr bwMode="auto">
              <a:xfrm>
                <a:off x="3686" y="244"/>
                <a:ext cx="177" cy="66"/>
                <a:chOff x="2848" y="848"/>
                <a:chExt cx="140" cy="98"/>
              </a:xfrm>
            </p:grpSpPr>
            <p:sp>
              <p:nvSpPr>
                <p:cNvPr id="43142" name="Line 134"/>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43143" name="Line 135"/>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43144" name="Line 136"/>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grpSp>
            <p:nvGrpSpPr>
              <p:cNvPr id="43145" name="Group 137"/>
              <p:cNvGrpSpPr>
                <a:grpSpLocks/>
              </p:cNvGrpSpPr>
              <p:nvPr/>
            </p:nvGrpSpPr>
            <p:grpSpPr bwMode="auto">
              <a:xfrm flipV="1">
                <a:off x="3686" y="243"/>
                <a:ext cx="177" cy="66"/>
                <a:chOff x="2848" y="848"/>
                <a:chExt cx="140" cy="98"/>
              </a:xfrm>
            </p:grpSpPr>
            <p:sp>
              <p:nvSpPr>
                <p:cNvPr id="43146" name="Line 138"/>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43147" name="Line 139"/>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43148" name="Line 140"/>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grpSp>
        <p:grpSp>
          <p:nvGrpSpPr>
            <p:cNvPr id="43149" name="Group 141"/>
            <p:cNvGrpSpPr>
              <a:grpSpLocks/>
            </p:cNvGrpSpPr>
            <p:nvPr/>
          </p:nvGrpSpPr>
          <p:grpSpPr bwMode="auto">
            <a:xfrm>
              <a:off x="4380" y="1790"/>
              <a:ext cx="316" cy="147"/>
              <a:chOff x="3600" y="219"/>
              <a:chExt cx="360" cy="175"/>
            </a:xfrm>
          </p:grpSpPr>
          <p:sp>
            <p:nvSpPr>
              <p:cNvPr id="43150" name="Oval 142"/>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43151" name="Line 143"/>
              <p:cNvSpPr>
                <a:spLocks noChangeShapeType="1"/>
              </p:cNvSpPr>
              <p:nvPr/>
            </p:nvSpPr>
            <p:spPr bwMode="auto">
              <a:xfrm>
                <a:off x="3603" y="289"/>
                <a:ext cx="0" cy="6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43152" name="Line 144"/>
              <p:cNvSpPr>
                <a:spLocks noChangeShapeType="1"/>
              </p:cNvSpPr>
              <p:nvPr/>
            </p:nvSpPr>
            <p:spPr bwMode="auto">
              <a:xfrm>
                <a:off x="3960" y="289"/>
                <a:ext cx="0" cy="6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43153" name="Rectangle 145"/>
              <p:cNvSpPr>
                <a:spLocks noChangeArrowheads="1"/>
              </p:cNvSpPr>
              <p:nvPr/>
            </p:nvSpPr>
            <p:spPr bwMode="auto">
              <a:xfrm>
                <a:off x="3603" y="289"/>
                <a:ext cx="354" cy="59"/>
              </a:xfrm>
              <a:prstGeom prst="rect">
                <a:avLst/>
              </a:prstGeom>
              <a:solidFill>
                <a:schemeClr val="hlink"/>
              </a:solid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endParaRPr lang="en-US"/>
              </a:p>
            </p:txBody>
          </p:sp>
          <p:sp>
            <p:nvSpPr>
              <p:cNvPr id="43154" name="Oval 146"/>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nvGrpSpPr>
              <p:cNvPr id="43155" name="Group 147"/>
              <p:cNvGrpSpPr>
                <a:grpSpLocks/>
              </p:cNvGrpSpPr>
              <p:nvPr/>
            </p:nvGrpSpPr>
            <p:grpSpPr bwMode="auto">
              <a:xfrm>
                <a:off x="3686" y="244"/>
                <a:ext cx="177" cy="66"/>
                <a:chOff x="2848" y="848"/>
                <a:chExt cx="140" cy="98"/>
              </a:xfrm>
            </p:grpSpPr>
            <p:sp>
              <p:nvSpPr>
                <p:cNvPr id="43156" name="Line 148"/>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43157" name="Line 149"/>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43158" name="Line 150"/>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grpSp>
            <p:nvGrpSpPr>
              <p:cNvPr id="43159" name="Group 151"/>
              <p:cNvGrpSpPr>
                <a:grpSpLocks/>
              </p:cNvGrpSpPr>
              <p:nvPr/>
            </p:nvGrpSpPr>
            <p:grpSpPr bwMode="auto">
              <a:xfrm flipV="1">
                <a:off x="3686" y="243"/>
                <a:ext cx="177" cy="66"/>
                <a:chOff x="2848" y="848"/>
                <a:chExt cx="140" cy="98"/>
              </a:xfrm>
            </p:grpSpPr>
            <p:sp>
              <p:nvSpPr>
                <p:cNvPr id="43160" name="Line 152"/>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43161" name="Line 153"/>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43162" name="Line 154"/>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grpSp>
        <p:grpSp>
          <p:nvGrpSpPr>
            <p:cNvPr id="43163" name="Group 155"/>
            <p:cNvGrpSpPr>
              <a:grpSpLocks/>
            </p:cNvGrpSpPr>
            <p:nvPr/>
          </p:nvGrpSpPr>
          <p:grpSpPr bwMode="auto">
            <a:xfrm>
              <a:off x="4991" y="1507"/>
              <a:ext cx="315" cy="147"/>
              <a:chOff x="3600" y="219"/>
              <a:chExt cx="360" cy="175"/>
            </a:xfrm>
          </p:grpSpPr>
          <p:sp>
            <p:nvSpPr>
              <p:cNvPr id="43164" name="Oval 156"/>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43165" name="Line 157"/>
              <p:cNvSpPr>
                <a:spLocks noChangeShapeType="1"/>
              </p:cNvSpPr>
              <p:nvPr/>
            </p:nvSpPr>
            <p:spPr bwMode="auto">
              <a:xfrm>
                <a:off x="3603" y="289"/>
                <a:ext cx="0" cy="6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43166" name="Line 158"/>
              <p:cNvSpPr>
                <a:spLocks noChangeShapeType="1"/>
              </p:cNvSpPr>
              <p:nvPr/>
            </p:nvSpPr>
            <p:spPr bwMode="auto">
              <a:xfrm>
                <a:off x="3960" y="289"/>
                <a:ext cx="0" cy="6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43167" name="Rectangle 159"/>
              <p:cNvSpPr>
                <a:spLocks noChangeArrowheads="1"/>
              </p:cNvSpPr>
              <p:nvPr/>
            </p:nvSpPr>
            <p:spPr bwMode="auto">
              <a:xfrm>
                <a:off x="3603" y="289"/>
                <a:ext cx="354" cy="59"/>
              </a:xfrm>
              <a:prstGeom prst="rect">
                <a:avLst/>
              </a:prstGeom>
              <a:solidFill>
                <a:schemeClr val="hlink"/>
              </a:solid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endParaRPr lang="en-US"/>
              </a:p>
            </p:txBody>
          </p:sp>
          <p:sp>
            <p:nvSpPr>
              <p:cNvPr id="43168" name="Oval 160"/>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nvGrpSpPr>
              <p:cNvPr id="43169" name="Group 161"/>
              <p:cNvGrpSpPr>
                <a:grpSpLocks/>
              </p:cNvGrpSpPr>
              <p:nvPr/>
            </p:nvGrpSpPr>
            <p:grpSpPr bwMode="auto">
              <a:xfrm>
                <a:off x="3686" y="244"/>
                <a:ext cx="177" cy="66"/>
                <a:chOff x="2848" y="848"/>
                <a:chExt cx="140" cy="98"/>
              </a:xfrm>
            </p:grpSpPr>
            <p:sp>
              <p:nvSpPr>
                <p:cNvPr id="43170" name="Line 162"/>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43171" name="Line 163"/>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43172" name="Line 164"/>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grpSp>
            <p:nvGrpSpPr>
              <p:cNvPr id="43173" name="Group 165"/>
              <p:cNvGrpSpPr>
                <a:grpSpLocks/>
              </p:cNvGrpSpPr>
              <p:nvPr/>
            </p:nvGrpSpPr>
            <p:grpSpPr bwMode="auto">
              <a:xfrm flipV="1">
                <a:off x="3686" y="243"/>
                <a:ext cx="177" cy="66"/>
                <a:chOff x="2848" y="848"/>
                <a:chExt cx="140" cy="98"/>
              </a:xfrm>
            </p:grpSpPr>
            <p:sp>
              <p:nvSpPr>
                <p:cNvPr id="43174" name="Line 166"/>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43175" name="Line 167"/>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43176" name="Line 168"/>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grpSp>
        <p:grpSp>
          <p:nvGrpSpPr>
            <p:cNvPr id="43177" name="Group 169"/>
            <p:cNvGrpSpPr>
              <a:grpSpLocks/>
            </p:cNvGrpSpPr>
            <p:nvPr/>
          </p:nvGrpSpPr>
          <p:grpSpPr bwMode="auto">
            <a:xfrm>
              <a:off x="4869" y="2072"/>
              <a:ext cx="316" cy="147"/>
              <a:chOff x="3600" y="219"/>
              <a:chExt cx="360" cy="175"/>
            </a:xfrm>
          </p:grpSpPr>
          <p:sp>
            <p:nvSpPr>
              <p:cNvPr id="43178" name="Oval 170"/>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43179" name="Line 171"/>
              <p:cNvSpPr>
                <a:spLocks noChangeShapeType="1"/>
              </p:cNvSpPr>
              <p:nvPr/>
            </p:nvSpPr>
            <p:spPr bwMode="auto">
              <a:xfrm>
                <a:off x="3603" y="289"/>
                <a:ext cx="0" cy="6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43180" name="Line 172"/>
              <p:cNvSpPr>
                <a:spLocks noChangeShapeType="1"/>
              </p:cNvSpPr>
              <p:nvPr/>
            </p:nvSpPr>
            <p:spPr bwMode="auto">
              <a:xfrm>
                <a:off x="3960" y="289"/>
                <a:ext cx="0" cy="6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43181" name="Rectangle 173"/>
              <p:cNvSpPr>
                <a:spLocks noChangeArrowheads="1"/>
              </p:cNvSpPr>
              <p:nvPr/>
            </p:nvSpPr>
            <p:spPr bwMode="auto">
              <a:xfrm>
                <a:off x="3603" y="289"/>
                <a:ext cx="354" cy="59"/>
              </a:xfrm>
              <a:prstGeom prst="rect">
                <a:avLst/>
              </a:prstGeom>
              <a:solidFill>
                <a:schemeClr val="hlink"/>
              </a:solid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endParaRPr lang="en-US"/>
              </a:p>
            </p:txBody>
          </p:sp>
          <p:sp>
            <p:nvSpPr>
              <p:cNvPr id="43182" name="Oval 174"/>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nvGrpSpPr>
              <p:cNvPr id="43183" name="Group 175"/>
              <p:cNvGrpSpPr>
                <a:grpSpLocks/>
              </p:cNvGrpSpPr>
              <p:nvPr/>
            </p:nvGrpSpPr>
            <p:grpSpPr bwMode="auto">
              <a:xfrm>
                <a:off x="3686" y="244"/>
                <a:ext cx="177" cy="66"/>
                <a:chOff x="2848" y="848"/>
                <a:chExt cx="140" cy="98"/>
              </a:xfrm>
            </p:grpSpPr>
            <p:sp>
              <p:nvSpPr>
                <p:cNvPr id="43184" name="Line 176"/>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43185" name="Line 177"/>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43186" name="Line 178"/>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grpSp>
            <p:nvGrpSpPr>
              <p:cNvPr id="43187" name="Group 179"/>
              <p:cNvGrpSpPr>
                <a:grpSpLocks/>
              </p:cNvGrpSpPr>
              <p:nvPr/>
            </p:nvGrpSpPr>
            <p:grpSpPr bwMode="auto">
              <a:xfrm flipV="1">
                <a:off x="3686" y="243"/>
                <a:ext cx="177" cy="66"/>
                <a:chOff x="2848" y="848"/>
                <a:chExt cx="140" cy="98"/>
              </a:xfrm>
            </p:grpSpPr>
            <p:sp>
              <p:nvSpPr>
                <p:cNvPr id="43188" name="Line 180"/>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43189" name="Line 181"/>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43190" name="Line 182"/>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grpSp>
        <p:grpSp>
          <p:nvGrpSpPr>
            <p:cNvPr id="43191" name="Group 183"/>
            <p:cNvGrpSpPr>
              <a:grpSpLocks/>
            </p:cNvGrpSpPr>
            <p:nvPr/>
          </p:nvGrpSpPr>
          <p:grpSpPr bwMode="auto">
            <a:xfrm>
              <a:off x="4659" y="2440"/>
              <a:ext cx="316" cy="148"/>
              <a:chOff x="3600" y="219"/>
              <a:chExt cx="360" cy="175"/>
            </a:xfrm>
          </p:grpSpPr>
          <p:sp>
            <p:nvSpPr>
              <p:cNvPr id="43192" name="Oval 184"/>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43193" name="Line 185"/>
              <p:cNvSpPr>
                <a:spLocks noChangeShapeType="1"/>
              </p:cNvSpPr>
              <p:nvPr/>
            </p:nvSpPr>
            <p:spPr bwMode="auto">
              <a:xfrm>
                <a:off x="3603" y="289"/>
                <a:ext cx="0" cy="6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43194" name="Line 186"/>
              <p:cNvSpPr>
                <a:spLocks noChangeShapeType="1"/>
              </p:cNvSpPr>
              <p:nvPr/>
            </p:nvSpPr>
            <p:spPr bwMode="auto">
              <a:xfrm>
                <a:off x="3960" y="289"/>
                <a:ext cx="0" cy="6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43195" name="Rectangle 187"/>
              <p:cNvSpPr>
                <a:spLocks noChangeArrowheads="1"/>
              </p:cNvSpPr>
              <p:nvPr/>
            </p:nvSpPr>
            <p:spPr bwMode="auto">
              <a:xfrm>
                <a:off x="3603" y="289"/>
                <a:ext cx="354" cy="59"/>
              </a:xfrm>
              <a:prstGeom prst="rect">
                <a:avLst/>
              </a:prstGeom>
              <a:solidFill>
                <a:schemeClr val="hlink"/>
              </a:solid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endParaRPr lang="en-US"/>
              </a:p>
            </p:txBody>
          </p:sp>
          <p:sp>
            <p:nvSpPr>
              <p:cNvPr id="43196" name="Oval 188"/>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nvGrpSpPr>
              <p:cNvPr id="43197" name="Group 189"/>
              <p:cNvGrpSpPr>
                <a:grpSpLocks/>
              </p:cNvGrpSpPr>
              <p:nvPr/>
            </p:nvGrpSpPr>
            <p:grpSpPr bwMode="auto">
              <a:xfrm>
                <a:off x="3686" y="244"/>
                <a:ext cx="177" cy="66"/>
                <a:chOff x="2848" y="848"/>
                <a:chExt cx="140" cy="98"/>
              </a:xfrm>
            </p:grpSpPr>
            <p:sp>
              <p:nvSpPr>
                <p:cNvPr id="43198" name="Line 190"/>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43199" name="Line 191"/>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43200" name="Line 192"/>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grpSp>
            <p:nvGrpSpPr>
              <p:cNvPr id="43201" name="Group 193"/>
              <p:cNvGrpSpPr>
                <a:grpSpLocks/>
              </p:cNvGrpSpPr>
              <p:nvPr/>
            </p:nvGrpSpPr>
            <p:grpSpPr bwMode="auto">
              <a:xfrm flipV="1">
                <a:off x="3686" y="243"/>
                <a:ext cx="177" cy="66"/>
                <a:chOff x="2848" y="848"/>
                <a:chExt cx="140" cy="98"/>
              </a:xfrm>
            </p:grpSpPr>
            <p:sp>
              <p:nvSpPr>
                <p:cNvPr id="43202" name="Line 194"/>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43203" name="Line 195"/>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43204" name="Line 196"/>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grpSp>
        <p:grpSp>
          <p:nvGrpSpPr>
            <p:cNvPr id="43205" name="Group 197"/>
            <p:cNvGrpSpPr>
              <a:grpSpLocks/>
            </p:cNvGrpSpPr>
            <p:nvPr/>
          </p:nvGrpSpPr>
          <p:grpSpPr bwMode="auto">
            <a:xfrm>
              <a:off x="4275" y="2748"/>
              <a:ext cx="315" cy="147"/>
              <a:chOff x="3600" y="219"/>
              <a:chExt cx="360" cy="175"/>
            </a:xfrm>
          </p:grpSpPr>
          <p:sp>
            <p:nvSpPr>
              <p:cNvPr id="43206" name="Oval 198"/>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43207" name="Line 199"/>
              <p:cNvSpPr>
                <a:spLocks noChangeShapeType="1"/>
              </p:cNvSpPr>
              <p:nvPr/>
            </p:nvSpPr>
            <p:spPr bwMode="auto">
              <a:xfrm>
                <a:off x="3603" y="289"/>
                <a:ext cx="0" cy="6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43208" name="Line 200"/>
              <p:cNvSpPr>
                <a:spLocks noChangeShapeType="1"/>
              </p:cNvSpPr>
              <p:nvPr/>
            </p:nvSpPr>
            <p:spPr bwMode="auto">
              <a:xfrm>
                <a:off x="3960" y="289"/>
                <a:ext cx="0" cy="6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43209" name="Rectangle 201"/>
              <p:cNvSpPr>
                <a:spLocks noChangeArrowheads="1"/>
              </p:cNvSpPr>
              <p:nvPr/>
            </p:nvSpPr>
            <p:spPr bwMode="auto">
              <a:xfrm>
                <a:off x="3603" y="289"/>
                <a:ext cx="354" cy="59"/>
              </a:xfrm>
              <a:prstGeom prst="rect">
                <a:avLst/>
              </a:prstGeom>
              <a:solidFill>
                <a:schemeClr val="hlink"/>
              </a:solid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endParaRPr lang="en-US"/>
              </a:p>
            </p:txBody>
          </p:sp>
          <p:sp>
            <p:nvSpPr>
              <p:cNvPr id="43210" name="Oval 202"/>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nvGrpSpPr>
              <p:cNvPr id="43211" name="Group 203"/>
              <p:cNvGrpSpPr>
                <a:grpSpLocks/>
              </p:cNvGrpSpPr>
              <p:nvPr/>
            </p:nvGrpSpPr>
            <p:grpSpPr bwMode="auto">
              <a:xfrm>
                <a:off x="3686" y="244"/>
                <a:ext cx="177" cy="66"/>
                <a:chOff x="2848" y="848"/>
                <a:chExt cx="140" cy="98"/>
              </a:xfrm>
            </p:grpSpPr>
            <p:sp>
              <p:nvSpPr>
                <p:cNvPr id="43212" name="Line 204"/>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43213" name="Line 205"/>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43214" name="Line 206"/>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grpSp>
            <p:nvGrpSpPr>
              <p:cNvPr id="43215" name="Group 207"/>
              <p:cNvGrpSpPr>
                <a:grpSpLocks/>
              </p:cNvGrpSpPr>
              <p:nvPr/>
            </p:nvGrpSpPr>
            <p:grpSpPr bwMode="auto">
              <a:xfrm flipV="1">
                <a:off x="3686" y="243"/>
                <a:ext cx="177" cy="66"/>
                <a:chOff x="2848" y="848"/>
                <a:chExt cx="140" cy="98"/>
              </a:xfrm>
            </p:grpSpPr>
            <p:sp>
              <p:nvSpPr>
                <p:cNvPr id="43216" name="Line 208"/>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43217" name="Line 209"/>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43218" name="Line 210"/>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grpSp>
        <p:grpSp>
          <p:nvGrpSpPr>
            <p:cNvPr id="43219" name="Group 211"/>
            <p:cNvGrpSpPr>
              <a:grpSpLocks/>
            </p:cNvGrpSpPr>
            <p:nvPr/>
          </p:nvGrpSpPr>
          <p:grpSpPr bwMode="auto">
            <a:xfrm>
              <a:off x="3769" y="2511"/>
              <a:ext cx="316" cy="147"/>
              <a:chOff x="3600" y="219"/>
              <a:chExt cx="360" cy="175"/>
            </a:xfrm>
          </p:grpSpPr>
          <p:sp>
            <p:nvSpPr>
              <p:cNvPr id="43220" name="Oval 212"/>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43221" name="Line 213"/>
              <p:cNvSpPr>
                <a:spLocks noChangeShapeType="1"/>
              </p:cNvSpPr>
              <p:nvPr/>
            </p:nvSpPr>
            <p:spPr bwMode="auto">
              <a:xfrm>
                <a:off x="3603" y="289"/>
                <a:ext cx="0" cy="6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43222" name="Line 214"/>
              <p:cNvSpPr>
                <a:spLocks noChangeShapeType="1"/>
              </p:cNvSpPr>
              <p:nvPr/>
            </p:nvSpPr>
            <p:spPr bwMode="auto">
              <a:xfrm>
                <a:off x="3960" y="289"/>
                <a:ext cx="0" cy="6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43223" name="Rectangle 215"/>
              <p:cNvSpPr>
                <a:spLocks noChangeArrowheads="1"/>
              </p:cNvSpPr>
              <p:nvPr/>
            </p:nvSpPr>
            <p:spPr bwMode="auto">
              <a:xfrm>
                <a:off x="3603" y="289"/>
                <a:ext cx="354" cy="59"/>
              </a:xfrm>
              <a:prstGeom prst="rect">
                <a:avLst/>
              </a:prstGeom>
              <a:solidFill>
                <a:schemeClr val="hlink"/>
              </a:solid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endParaRPr lang="en-US"/>
              </a:p>
            </p:txBody>
          </p:sp>
          <p:sp>
            <p:nvSpPr>
              <p:cNvPr id="43224" name="Oval 216"/>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nvGrpSpPr>
              <p:cNvPr id="43225" name="Group 217"/>
              <p:cNvGrpSpPr>
                <a:grpSpLocks/>
              </p:cNvGrpSpPr>
              <p:nvPr/>
            </p:nvGrpSpPr>
            <p:grpSpPr bwMode="auto">
              <a:xfrm>
                <a:off x="3686" y="244"/>
                <a:ext cx="177" cy="66"/>
                <a:chOff x="2848" y="848"/>
                <a:chExt cx="140" cy="98"/>
              </a:xfrm>
            </p:grpSpPr>
            <p:sp>
              <p:nvSpPr>
                <p:cNvPr id="43226" name="Line 218"/>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43227" name="Line 219"/>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43228" name="Line 220"/>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grpSp>
            <p:nvGrpSpPr>
              <p:cNvPr id="43229" name="Group 221"/>
              <p:cNvGrpSpPr>
                <a:grpSpLocks/>
              </p:cNvGrpSpPr>
              <p:nvPr/>
            </p:nvGrpSpPr>
            <p:grpSpPr bwMode="auto">
              <a:xfrm flipV="1">
                <a:off x="3686" y="243"/>
                <a:ext cx="177" cy="66"/>
                <a:chOff x="2848" y="848"/>
                <a:chExt cx="140" cy="98"/>
              </a:xfrm>
            </p:grpSpPr>
            <p:sp>
              <p:nvSpPr>
                <p:cNvPr id="43230" name="Line 222"/>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43231" name="Line 223"/>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43232" name="Line 224"/>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grpSp>
        <p:sp>
          <p:nvSpPr>
            <p:cNvPr id="43233" name="Line 225"/>
            <p:cNvSpPr>
              <a:spLocks noChangeShapeType="1"/>
            </p:cNvSpPr>
            <p:nvPr/>
          </p:nvSpPr>
          <p:spPr bwMode="auto">
            <a:xfrm flipV="1">
              <a:off x="3930" y="2645"/>
              <a:ext cx="1" cy="157"/>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grpSp>
        <p:nvGrpSpPr>
          <p:cNvPr id="43234" name="Group 226"/>
          <p:cNvGrpSpPr>
            <a:grpSpLocks/>
          </p:cNvGrpSpPr>
          <p:nvPr/>
        </p:nvGrpSpPr>
        <p:grpSpPr bwMode="auto">
          <a:xfrm>
            <a:off x="4740275" y="1500188"/>
            <a:ext cx="3738563" cy="3725862"/>
            <a:chOff x="2986" y="945"/>
            <a:chExt cx="2355" cy="2347"/>
          </a:xfrm>
        </p:grpSpPr>
        <p:grpSp>
          <p:nvGrpSpPr>
            <p:cNvPr id="43235" name="Group 227"/>
            <p:cNvGrpSpPr>
              <a:grpSpLocks/>
            </p:cNvGrpSpPr>
            <p:nvPr/>
          </p:nvGrpSpPr>
          <p:grpSpPr bwMode="auto">
            <a:xfrm>
              <a:off x="2986" y="945"/>
              <a:ext cx="513" cy="541"/>
              <a:chOff x="2938" y="2925"/>
              <a:chExt cx="513" cy="541"/>
            </a:xfrm>
          </p:grpSpPr>
          <p:sp>
            <p:nvSpPr>
              <p:cNvPr id="43236" name="Rectangle 228"/>
              <p:cNvSpPr>
                <a:spLocks noChangeArrowheads="1"/>
              </p:cNvSpPr>
              <p:nvPr/>
            </p:nvSpPr>
            <p:spPr bwMode="auto">
              <a:xfrm>
                <a:off x="3000" y="2925"/>
                <a:ext cx="426" cy="489"/>
              </a:xfrm>
              <a:prstGeom prst="rect">
                <a:avLst/>
              </a:prstGeom>
              <a:solidFill>
                <a:schemeClr val="accent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43237" name="Rectangle 229"/>
              <p:cNvSpPr>
                <a:spLocks noChangeArrowheads="1"/>
              </p:cNvSpPr>
              <p:nvPr/>
            </p:nvSpPr>
            <p:spPr bwMode="auto">
              <a:xfrm>
                <a:off x="2979" y="2940"/>
                <a:ext cx="435" cy="504"/>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43238" name="Rectangle 230"/>
              <p:cNvSpPr>
                <a:spLocks noChangeArrowheads="1"/>
              </p:cNvSpPr>
              <p:nvPr/>
            </p:nvSpPr>
            <p:spPr bwMode="auto">
              <a:xfrm>
                <a:off x="2982" y="2943"/>
                <a:ext cx="426" cy="126"/>
              </a:xfrm>
              <a:prstGeom prst="rect">
                <a:avLst/>
              </a:prstGeom>
              <a:solidFill>
                <a:srgbClr val="FF00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43239" name="Text Box 231"/>
              <p:cNvSpPr txBox="1">
                <a:spLocks noChangeArrowheads="1"/>
              </p:cNvSpPr>
              <p:nvPr/>
            </p:nvSpPr>
            <p:spPr bwMode="auto">
              <a:xfrm>
                <a:off x="2938" y="2928"/>
                <a:ext cx="513" cy="5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ctr"/>
                <a:r>
                  <a:rPr lang="en-US" sz="1000">
                    <a:solidFill>
                      <a:schemeClr val="bg1"/>
                    </a:solidFill>
                  </a:rPr>
                  <a:t>application</a:t>
                </a:r>
                <a:endParaRPr lang="en-US" sz="1000"/>
              </a:p>
              <a:p>
                <a:pPr algn="ctr"/>
                <a:r>
                  <a:rPr lang="en-US" sz="1000"/>
                  <a:t>transport</a:t>
                </a:r>
              </a:p>
              <a:p>
                <a:pPr algn="ctr"/>
                <a:r>
                  <a:rPr lang="en-US" sz="1000"/>
                  <a:t>network</a:t>
                </a:r>
              </a:p>
              <a:p>
                <a:pPr algn="ctr"/>
                <a:r>
                  <a:rPr lang="en-US" sz="1000"/>
                  <a:t>data link</a:t>
                </a:r>
              </a:p>
              <a:p>
                <a:pPr algn="ctr"/>
                <a:r>
                  <a:rPr lang="en-US" sz="1000"/>
                  <a:t>physical</a:t>
                </a:r>
                <a:endParaRPr lang="en-US"/>
              </a:p>
            </p:txBody>
          </p:sp>
          <p:sp>
            <p:nvSpPr>
              <p:cNvPr id="43240" name="Line 232"/>
              <p:cNvSpPr>
                <a:spLocks noChangeShapeType="1"/>
              </p:cNvSpPr>
              <p:nvPr/>
            </p:nvSpPr>
            <p:spPr bwMode="auto">
              <a:xfrm>
                <a:off x="2979" y="3156"/>
                <a:ext cx="435" cy="3"/>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43241" name="Line 233"/>
              <p:cNvSpPr>
                <a:spLocks noChangeShapeType="1"/>
              </p:cNvSpPr>
              <p:nvPr/>
            </p:nvSpPr>
            <p:spPr bwMode="auto">
              <a:xfrm>
                <a:off x="2985" y="3243"/>
                <a:ext cx="435" cy="3"/>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43242" name="Line 234"/>
              <p:cNvSpPr>
                <a:spLocks noChangeShapeType="1"/>
              </p:cNvSpPr>
              <p:nvPr/>
            </p:nvSpPr>
            <p:spPr bwMode="auto">
              <a:xfrm>
                <a:off x="2985" y="3330"/>
                <a:ext cx="435" cy="3"/>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grpSp>
          <p:nvGrpSpPr>
            <p:cNvPr id="43243" name="Group 235"/>
            <p:cNvGrpSpPr>
              <a:grpSpLocks/>
            </p:cNvGrpSpPr>
            <p:nvPr/>
          </p:nvGrpSpPr>
          <p:grpSpPr bwMode="auto">
            <a:xfrm>
              <a:off x="4828" y="2751"/>
              <a:ext cx="513" cy="541"/>
              <a:chOff x="2938" y="2925"/>
              <a:chExt cx="513" cy="541"/>
            </a:xfrm>
          </p:grpSpPr>
          <p:sp>
            <p:nvSpPr>
              <p:cNvPr id="43244" name="Rectangle 236"/>
              <p:cNvSpPr>
                <a:spLocks noChangeArrowheads="1"/>
              </p:cNvSpPr>
              <p:nvPr/>
            </p:nvSpPr>
            <p:spPr bwMode="auto">
              <a:xfrm>
                <a:off x="3000" y="2925"/>
                <a:ext cx="426" cy="489"/>
              </a:xfrm>
              <a:prstGeom prst="rect">
                <a:avLst/>
              </a:prstGeom>
              <a:solidFill>
                <a:schemeClr val="accent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43245" name="Rectangle 237"/>
              <p:cNvSpPr>
                <a:spLocks noChangeArrowheads="1"/>
              </p:cNvSpPr>
              <p:nvPr/>
            </p:nvSpPr>
            <p:spPr bwMode="auto">
              <a:xfrm>
                <a:off x="2979" y="2940"/>
                <a:ext cx="435" cy="504"/>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43246" name="Rectangle 238"/>
              <p:cNvSpPr>
                <a:spLocks noChangeArrowheads="1"/>
              </p:cNvSpPr>
              <p:nvPr/>
            </p:nvSpPr>
            <p:spPr bwMode="auto">
              <a:xfrm>
                <a:off x="2982" y="2943"/>
                <a:ext cx="426" cy="126"/>
              </a:xfrm>
              <a:prstGeom prst="rect">
                <a:avLst/>
              </a:prstGeom>
              <a:solidFill>
                <a:srgbClr val="FF00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43247" name="Text Box 239"/>
              <p:cNvSpPr txBox="1">
                <a:spLocks noChangeArrowheads="1"/>
              </p:cNvSpPr>
              <p:nvPr/>
            </p:nvSpPr>
            <p:spPr bwMode="auto">
              <a:xfrm>
                <a:off x="2938" y="2928"/>
                <a:ext cx="513" cy="5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ctr"/>
                <a:r>
                  <a:rPr lang="en-US" sz="1000">
                    <a:solidFill>
                      <a:schemeClr val="bg1"/>
                    </a:solidFill>
                  </a:rPr>
                  <a:t>application</a:t>
                </a:r>
                <a:endParaRPr lang="en-US" sz="1000"/>
              </a:p>
              <a:p>
                <a:pPr algn="ctr"/>
                <a:r>
                  <a:rPr lang="en-US" sz="1000"/>
                  <a:t>transport</a:t>
                </a:r>
              </a:p>
              <a:p>
                <a:pPr algn="ctr"/>
                <a:r>
                  <a:rPr lang="en-US" sz="1000"/>
                  <a:t>network</a:t>
                </a:r>
              </a:p>
              <a:p>
                <a:pPr algn="ctr"/>
                <a:r>
                  <a:rPr lang="en-US" sz="1000"/>
                  <a:t>data link</a:t>
                </a:r>
              </a:p>
              <a:p>
                <a:pPr algn="ctr"/>
                <a:r>
                  <a:rPr lang="en-US" sz="1000"/>
                  <a:t>physical</a:t>
                </a:r>
                <a:endParaRPr lang="en-US"/>
              </a:p>
            </p:txBody>
          </p:sp>
          <p:sp>
            <p:nvSpPr>
              <p:cNvPr id="43248" name="Line 240"/>
              <p:cNvSpPr>
                <a:spLocks noChangeShapeType="1"/>
              </p:cNvSpPr>
              <p:nvPr/>
            </p:nvSpPr>
            <p:spPr bwMode="auto">
              <a:xfrm>
                <a:off x="2979" y="3156"/>
                <a:ext cx="435" cy="3"/>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43249" name="Line 241"/>
              <p:cNvSpPr>
                <a:spLocks noChangeShapeType="1"/>
              </p:cNvSpPr>
              <p:nvPr/>
            </p:nvSpPr>
            <p:spPr bwMode="auto">
              <a:xfrm>
                <a:off x="2985" y="3243"/>
                <a:ext cx="435" cy="3"/>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43250" name="Line 242"/>
              <p:cNvSpPr>
                <a:spLocks noChangeShapeType="1"/>
              </p:cNvSpPr>
              <p:nvPr/>
            </p:nvSpPr>
            <p:spPr bwMode="auto">
              <a:xfrm>
                <a:off x="2985" y="3330"/>
                <a:ext cx="435" cy="3"/>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grpSp>
      <p:sp>
        <p:nvSpPr>
          <p:cNvPr id="43251" name="Rectangle 243"/>
          <p:cNvSpPr>
            <a:spLocks noChangeArrowheads="1"/>
          </p:cNvSpPr>
          <p:nvPr/>
        </p:nvSpPr>
        <p:spPr bwMode="auto">
          <a:xfrm>
            <a:off x="533400" y="1905000"/>
            <a:ext cx="4295775" cy="4648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342900" indent="-342900">
              <a:spcBef>
                <a:spcPct val="20000"/>
              </a:spcBef>
            </a:pPr>
            <a:r>
              <a:rPr lang="en-US" sz="2000">
                <a:solidFill>
                  <a:srgbClr val="FF0000"/>
                </a:solidFill>
                <a:latin typeface="Comic Sans MS" pitchFamily="66" charset="0"/>
              </a:rPr>
              <a:t>Client:</a:t>
            </a:r>
          </a:p>
          <a:p>
            <a:pPr marL="342900" indent="-342900">
              <a:spcBef>
                <a:spcPct val="20000"/>
              </a:spcBef>
              <a:buFontTx/>
              <a:buChar char="•"/>
            </a:pPr>
            <a:r>
              <a:rPr lang="en-US" sz="1800">
                <a:latin typeface="Comic Sans MS" pitchFamily="66" charset="0"/>
              </a:rPr>
              <a:t>initiates contact with server (“speaks first”)</a:t>
            </a:r>
          </a:p>
          <a:p>
            <a:pPr marL="342900" indent="-342900">
              <a:spcBef>
                <a:spcPct val="20000"/>
              </a:spcBef>
              <a:buFontTx/>
              <a:buChar char="•"/>
            </a:pPr>
            <a:r>
              <a:rPr lang="en-US" sz="1800">
                <a:latin typeface="Comic Sans MS" pitchFamily="66" charset="0"/>
              </a:rPr>
              <a:t>typically requests service from server, </a:t>
            </a:r>
          </a:p>
          <a:p>
            <a:pPr marL="342900" indent="-342900">
              <a:spcBef>
                <a:spcPct val="20000"/>
              </a:spcBef>
              <a:buFontTx/>
              <a:buChar char="•"/>
            </a:pPr>
            <a:r>
              <a:rPr lang="en-US" sz="1800">
                <a:latin typeface="Comic Sans MS" pitchFamily="66" charset="0"/>
              </a:rPr>
              <a:t>for Web, client is implemented in browser; for e-mail, in mail reader</a:t>
            </a:r>
          </a:p>
          <a:p>
            <a:pPr marL="342900" indent="-342900">
              <a:spcBef>
                <a:spcPct val="20000"/>
              </a:spcBef>
            </a:pPr>
            <a:r>
              <a:rPr lang="en-US" sz="2000">
                <a:solidFill>
                  <a:srgbClr val="FF0000"/>
                </a:solidFill>
                <a:latin typeface="Comic Sans MS" pitchFamily="66" charset="0"/>
              </a:rPr>
              <a:t>Server:</a:t>
            </a:r>
          </a:p>
          <a:p>
            <a:pPr marL="342900" indent="-342900">
              <a:spcBef>
                <a:spcPct val="20000"/>
              </a:spcBef>
              <a:buFontTx/>
              <a:buChar char="•"/>
            </a:pPr>
            <a:r>
              <a:rPr lang="en-US" sz="2000">
                <a:latin typeface="Comic Sans MS" pitchFamily="66" charset="0"/>
              </a:rPr>
              <a:t>provides requested service to client</a:t>
            </a:r>
          </a:p>
          <a:p>
            <a:pPr marL="342900" indent="-342900">
              <a:spcBef>
                <a:spcPct val="20000"/>
              </a:spcBef>
              <a:buFontTx/>
              <a:buChar char="•"/>
            </a:pPr>
            <a:r>
              <a:rPr lang="en-US" sz="2000">
                <a:latin typeface="Comic Sans MS" pitchFamily="66" charset="0"/>
              </a:rPr>
              <a:t>e.g., Web server sends requested Web page, mail server delivers e-mail</a:t>
            </a:r>
            <a:endParaRPr lang="en-US">
              <a:latin typeface="Comic Sans MS" pitchFamily="66" charset="0"/>
            </a:endParaRPr>
          </a:p>
        </p:txBody>
      </p:sp>
      <p:grpSp>
        <p:nvGrpSpPr>
          <p:cNvPr id="43252" name="Group 244"/>
          <p:cNvGrpSpPr>
            <a:grpSpLocks/>
          </p:cNvGrpSpPr>
          <p:nvPr/>
        </p:nvGrpSpPr>
        <p:grpSpPr bwMode="auto">
          <a:xfrm>
            <a:off x="5476875" y="1724025"/>
            <a:ext cx="2238375" cy="2743200"/>
            <a:chOff x="3450" y="1086"/>
            <a:chExt cx="1410" cy="1728"/>
          </a:xfrm>
        </p:grpSpPr>
        <p:sp>
          <p:nvSpPr>
            <p:cNvPr id="43253" name="Line 245"/>
            <p:cNvSpPr>
              <a:spLocks noChangeShapeType="1"/>
            </p:cNvSpPr>
            <p:nvPr/>
          </p:nvSpPr>
          <p:spPr bwMode="auto">
            <a:xfrm>
              <a:off x="3462" y="1086"/>
              <a:ext cx="1398" cy="1728"/>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nvGrpSpPr>
            <p:cNvPr id="43254" name="Group 246"/>
            <p:cNvGrpSpPr>
              <a:grpSpLocks/>
            </p:cNvGrpSpPr>
            <p:nvPr/>
          </p:nvGrpSpPr>
          <p:grpSpPr bwMode="auto">
            <a:xfrm>
              <a:off x="3450" y="1481"/>
              <a:ext cx="688" cy="250"/>
              <a:chOff x="4032" y="2303"/>
              <a:chExt cx="688" cy="250"/>
            </a:xfrm>
          </p:grpSpPr>
          <p:sp>
            <p:nvSpPr>
              <p:cNvPr id="43255" name="Rectangle 247"/>
              <p:cNvSpPr>
                <a:spLocks noChangeArrowheads="1"/>
              </p:cNvSpPr>
              <p:nvPr/>
            </p:nvSpPr>
            <p:spPr bwMode="auto">
              <a:xfrm>
                <a:off x="4086" y="2358"/>
                <a:ext cx="594" cy="168"/>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43256" name="Text Box 248"/>
              <p:cNvSpPr txBox="1">
                <a:spLocks noChangeArrowheads="1"/>
              </p:cNvSpPr>
              <p:nvPr/>
            </p:nvSpPr>
            <p:spPr bwMode="auto">
              <a:xfrm>
                <a:off x="4032" y="2303"/>
                <a:ext cx="688" cy="25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lang="en-US" sz="2000">
                    <a:solidFill>
                      <a:srgbClr val="FF0000"/>
                    </a:solidFill>
                  </a:rPr>
                  <a:t>request</a:t>
                </a:r>
                <a:endParaRPr lang="en-US"/>
              </a:p>
            </p:txBody>
          </p:sp>
        </p:grpSp>
      </p:grpSp>
      <p:grpSp>
        <p:nvGrpSpPr>
          <p:cNvPr id="43257" name="Group 249"/>
          <p:cNvGrpSpPr>
            <a:grpSpLocks/>
          </p:cNvGrpSpPr>
          <p:nvPr/>
        </p:nvGrpSpPr>
        <p:grpSpPr bwMode="auto">
          <a:xfrm>
            <a:off x="5486400" y="1981200"/>
            <a:ext cx="2914650" cy="2743200"/>
            <a:chOff x="3510" y="1014"/>
            <a:chExt cx="1836" cy="1728"/>
          </a:xfrm>
        </p:grpSpPr>
        <p:sp>
          <p:nvSpPr>
            <p:cNvPr id="43258" name="Line 250"/>
            <p:cNvSpPr>
              <a:spLocks noChangeShapeType="1"/>
            </p:cNvSpPr>
            <p:nvPr/>
          </p:nvSpPr>
          <p:spPr bwMode="auto">
            <a:xfrm>
              <a:off x="3510" y="1014"/>
              <a:ext cx="1440" cy="1728"/>
            </a:xfrm>
            <a:prstGeom prst="line">
              <a:avLst/>
            </a:prstGeom>
            <a:noFill/>
            <a:ln w="38100">
              <a:solidFill>
                <a:srgbClr val="FF0000"/>
              </a:solidFill>
              <a:round/>
              <a:headEnd type="triangle" w="med" len="me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nvGrpSpPr>
            <p:cNvPr id="43259" name="Group 251"/>
            <p:cNvGrpSpPr>
              <a:grpSpLocks/>
            </p:cNvGrpSpPr>
            <p:nvPr/>
          </p:nvGrpSpPr>
          <p:grpSpPr bwMode="auto">
            <a:xfrm>
              <a:off x="4752" y="2387"/>
              <a:ext cx="594" cy="250"/>
              <a:chOff x="4086" y="2303"/>
              <a:chExt cx="594" cy="250"/>
            </a:xfrm>
          </p:grpSpPr>
          <p:sp>
            <p:nvSpPr>
              <p:cNvPr id="43260" name="Rectangle 252"/>
              <p:cNvSpPr>
                <a:spLocks noChangeArrowheads="1"/>
              </p:cNvSpPr>
              <p:nvPr/>
            </p:nvSpPr>
            <p:spPr bwMode="auto">
              <a:xfrm>
                <a:off x="4086" y="2358"/>
                <a:ext cx="594" cy="168"/>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43261" name="Text Box 253"/>
              <p:cNvSpPr txBox="1">
                <a:spLocks noChangeArrowheads="1"/>
              </p:cNvSpPr>
              <p:nvPr/>
            </p:nvSpPr>
            <p:spPr bwMode="auto">
              <a:xfrm>
                <a:off x="4154" y="2303"/>
                <a:ext cx="444" cy="25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lang="en-US" sz="2000">
                    <a:solidFill>
                      <a:srgbClr val="FF0000"/>
                    </a:solidFill>
                  </a:rPr>
                  <a:t>reply</a:t>
                </a:r>
                <a:endParaRPr lang="en-US"/>
              </a:p>
            </p:txBody>
          </p:sp>
        </p:gr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43234"/>
                                        </p:tgtEl>
                                        <p:attrNameLst>
                                          <p:attrName>style.visibility</p:attrName>
                                        </p:attrNameLst>
                                      </p:cBhvr>
                                      <p:to>
                                        <p:strVal val="visible"/>
                                      </p:to>
                                    </p:set>
                                    <p:animEffect transition="in" filter="dissolve">
                                      <p:cBhvr>
                                        <p:cTn id="7" dur="500"/>
                                        <p:tgtEl>
                                          <p:spTgt spid="4323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12" fill="hold" nodeType="clickEffect">
                                  <p:stCondLst>
                                    <p:cond delay="0"/>
                                  </p:stCondLst>
                                  <p:childTnLst>
                                    <p:set>
                                      <p:cBhvr>
                                        <p:cTn id="11" dur="1" fill="hold">
                                          <p:stCondLst>
                                            <p:cond delay="0"/>
                                          </p:stCondLst>
                                        </p:cTn>
                                        <p:tgtEl>
                                          <p:spTgt spid="43252"/>
                                        </p:tgtEl>
                                        <p:attrNameLst>
                                          <p:attrName>style.visibility</p:attrName>
                                        </p:attrNameLst>
                                      </p:cBhvr>
                                      <p:to>
                                        <p:strVal val="visible"/>
                                      </p:to>
                                    </p:set>
                                    <p:animEffect transition="in" filter="strips(downLeft)">
                                      <p:cBhvr>
                                        <p:cTn id="12" dur="500"/>
                                        <p:tgtEl>
                                          <p:spTgt spid="4325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3" fill="hold" nodeType="clickEffect">
                                  <p:stCondLst>
                                    <p:cond delay="0"/>
                                  </p:stCondLst>
                                  <p:childTnLst>
                                    <p:set>
                                      <p:cBhvr>
                                        <p:cTn id="16" dur="1" fill="hold">
                                          <p:stCondLst>
                                            <p:cond delay="0"/>
                                          </p:stCondLst>
                                        </p:cTn>
                                        <p:tgtEl>
                                          <p:spTgt spid="43257"/>
                                        </p:tgtEl>
                                        <p:attrNameLst>
                                          <p:attrName>style.visibility</p:attrName>
                                        </p:attrNameLst>
                                      </p:cBhvr>
                                      <p:to>
                                        <p:strVal val="visible"/>
                                      </p:to>
                                    </p:set>
                                    <p:animEffect transition="in" filter="strips(upRight)">
                                      <p:cBhvr>
                                        <p:cTn id="17" dur="500"/>
                                        <p:tgtEl>
                                          <p:spTgt spid="432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4"/>
          <p:cNvSpPr>
            <a:spLocks noGrp="1"/>
          </p:cNvSpPr>
          <p:nvPr>
            <p:ph type="ftr" sz="quarter" idx="10"/>
          </p:nvPr>
        </p:nvSpPr>
        <p:spPr/>
        <p:txBody>
          <a:bodyPr/>
          <a:lstStyle/>
          <a:p>
            <a:r>
              <a:rPr lang="en-US"/>
              <a:t>CSci4211:          Application Layer</a:t>
            </a:r>
          </a:p>
        </p:txBody>
      </p:sp>
      <p:sp>
        <p:nvSpPr>
          <p:cNvPr id="8" name="Slide Number Placeholder 5"/>
          <p:cNvSpPr>
            <a:spLocks noGrp="1"/>
          </p:cNvSpPr>
          <p:nvPr>
            <p:ph type="sldNum" sz="quarter" idx="11"/>
          </p:nvPr>
        </p:nvSpPr>
        <p:spPr/>
        <p:txBody>
          <a:bodyPr/>
          <a:lstStyle/>
          <a:p>
            <a:fld id="{62911969-BC28-46F4-AFD6-EECB2D7731F4}" type="slidenum">
              <a:rPr lang="en-US"/>
              <a:pPr/>
              <a:t>38</a:t>
            </a:fld>
            <a:endParaRPr lang="en-US"/>
          </a:p>
        </p:txBody>
      </p:sp>
      <p:sp>
        <p:nvSpPr>
          <p:cNvPr id="47106" name="Rectangle 2"/>
          <p:cNvSpPr>
            <a:spLocks noGrp="1" noChangeArrowheads="1"/>
          </p:cNvSpPr>
          <p:nvPr>
            <p:ph type="title"/>
          </p:nvPr>
        </p:nvSpPr>
        <p:spPr>
          <a:xfrm>
            <a:off x="685800" y="381000"/>
            <a:ext cx="7772400" cy="914400"/>
          </a:xfrm>
        </p:spPr>
        <p:txBody>
          <a:bodyPr/>
          <a:lstStyle/>
          <a:p>
            <a:r>
              <a:rPr lang="en-US" sz="3600"/>
              <a:t>Client-Server: The Web Example</a:t>
            </a:r>
            <a:endParaRPr lang="en-US"/>
          </a:p>
        </p:txBody>
      </p:sp>
      <p:sp>
        <p:nvSpPr>
          <p:cNvPr id="47107" name="Rectangle 3"/>
          <p:cNvSpPr>
            <a:spLocks noGrp="1" noChangeArrowheads="1"/>
          </p:cNvSpPr>
          <p:nvPr>
            <p:ph type="body" sz="half" idx="1"/>
          </p:nvPr>
        </p:nvSpPr>
        <p:spPr>
          <a:xfrm>
            <a:off x="685800" y="1905000"/>
            <a:ext cx="3810000" cy="3743325"/>
          </a:xfrm>
        </p:spPr>
        <p:txBody>
          <a:bodyPr/>
          <a:lstStyle/>
          <a:p>
            <a:pPr>
              <a:lnSpc>
                <a:spcPct val="90000"/>
              </a:lnSpc>
            </a:pPr>
            <a:r>
              <a:rPr lang="en-US" sz="2400"/>
              <a:t>Web page:</a:t>
            </a:r>
          </a:p>
          <a:p>
            <a:pPr lvl="1">
              <a:lnSpc>
                <a:spcPct val="90000"/>
              </a:lnSpc>
            </a:pPr>
            <a:r>
              <a:rPr lang="en-US" sz="1800"/>
              <a:t>consists of “objects”</a:t>
            </a:r>
          </a:p>
          <a:p>
            <a:pPr lvl="1">
              <a:lnSpc>
                <a:spcPct val="90000"/>
              </a:lnSpc>
            </a:pPr>
            <a:r>
              <a:rPr lang="en-US" sz="1800"/>
              <a:t>addressed by a URL</a:t>
            </a:r>
          </a:p>
          <a:p>
            <a:pPr>
              <a:lnSpc>
                <a:spcPct val="90000"/>
              </a:lnSpc>
            </a:pPr>
            <a:r>
              <a:rPr lang="en-US" sz="2400"/>
              <a:t>Most Web pages consist of:</a:t>
            </a:r>
          </a:p>
          <a:p>
            <a:pPr lvl="1">
              <a:lnSpc>
                <a:spcPct val="90000"/>
              </a:lnSpc>
            </a:pPr>
            <a:r>
              <a:rPr lang="en-US" sz="1800"/>
              <a:t>base HTML page, and</a:t>
            </a:r>
          </a:p>
          <a:p>
            <a:pPr lvl="1">
              <a:lnSpc>
                <a:spcPct val="90000"/>
              </a:lnSpc>
            </a:pPr>
            <a:r>
              <a:rPr lang="en-US" sz="1800"/>
              <a:t>several referenced objects.</a:t>
            </a:r>
          </a:p>
          <a:p>
            <a:pPr>
              <a:lnSpc>
                <a:spcPct val="90000"/>
              </a:lnSpc>
            </a:pPr>
            <a:r>
              <a:rPr lang="en-US" sz="2400"/>
              <a:t>URL has two components: host name and path name:</a:t>
            </a:r>
          </a:p>
          <a:p>
            <a:pPr>
              <a:lnSpc>
                <a:spcPct val="90000"/>
              </a:lnSpc>
              <a:buFontTx/>
              <a:buNone/>
            </a:pPr>
            <a:endParaRPr lang="en-US" sz="2400"/>
          </a:p>
        </p:txBody>
      </p:sp>
      <p:sp>
        <p:nvSpPr>
          <p:cNvPr id="47108" name="Rectangle 4"/>
          <p:cNvSpPr>
            <a:spLocks noGrp="1" noChangeArrowheads="1"/>
          </p:cNvSpPr>
          <p:nvPr>
            <p:ph type="body" sz="half" idx="2"/>
          </p:nvPr>
        </p:nvSpPr>
        <p:spPr>
          <a:xfrm>
            <a:off x="4876800" y="1676400"/>
            <a:ext cx="3810000" cy="4038600"/>
          </a:xfrm>
        </p:spPr>
        <p:txBody>
          <a:bodyPr/>
          <a:lstStyle/>
          <a:p>
            <a:r>
              <a:rPr lang="en-US" sz="2400"/>
              <a:t>User agent for Web is called a browser:</a:t>
            </a:r>
          </a:p>
          <a:p>
            <a:pPr lvl="1"/>
            <a:r>
              <a:rPr lang="en-US" sz="1800"/>
              <a:t>MS Internet Explorer</a:t>
            </a:r>
          </a:p>
          <a:p>
            <a:pPr lvl="1"/>
            <a:r>
              <a:rPr lang="en-US" sz="1800"/>
              <a:t>Netscape Communicator</a:t>
            </a:r>
          </a:p>
          <a:p>
            <a:r>
              <a:rPr lang="en-US" sz="2400"/>
              <a:t>Server for Web is called Web server:</a:t>
            </a:r>
          </a:p>
          <a:p>
            <a:pPr lvl="1"/>
            <a:r>
              <a:rPr lang="en-US" sz="1800"/>
              <a:t>Apache (public domain)</a:t>
            </a:r>
          </a:p>
          <a:p>
            <a:pPr lvl="1"/>
            <a:r>
              <a:rPr lang="en-US" sz="1800"/>
              <a:t>MS Internet Information Server</a:t>
            </a:r>
          </a:p>
          <a:p>
            <a:pPr lvl="1"/>
            <a:endParaRPr lang="en-US" sz="1800"/>
          </a:p>
        </p:txBody>
      </p:sp>
      <p:sp>
        <p:nvSpPr>
          <p:cNvPr id="47109" name="Text Box 5"/>
          <p:cNvSpPr txBox="1">
            <a:spLocks noChangeArrowheads="1"/>
          </p:cNvSpPr>
          <p:nvPr/>
        </p:nvSpPr>
        <p:spPr bwMode="auto">
          <a:xfrm>
            <a:off x="609600" y="5562600"/>
            <a:ext cx="5518150" cy="3968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sz="2000" b="1">
                <a:solidFill>
                  <a:srgbClr val="FF0000"/>
                </a:solidFill>
                <a:latin typeface="Courier New" pitchFamily="49" charset="0"/>
              </a:rPr>
              <a:t>www.someSchool.edu</a:t>
            </a:r>
            <a:r>
              <a:rPr lang="en-US" sz="2000" b="1">
                <a:solidFill>
                  <a:schemeClr val="accent2"/>
                </a:solidFill>
                <a:latin typeface="Courier New" pitchFamily="49" charset="0"/>
              </a:rPr>
              <a:t>/someDept/pic.gif</a:t>
            </a:r>
            <a:endParaRPr lang="en-US"/>
          </a:p>
        </p:txBody>
      </p:sp>
      <p:sp>
        <p:nvSpPr>
          <p:cNvPr id="47110" name="Text Box 6"/>
          <p:cNvSpPr txBox="1">
            <a:spLocks noChangeArrowheads="1"/>
          </p:cNvSpPr>
          <p:nvPr/>
        </p:nvSpPr>
        <p:spPr bwMode="auto">
          <a:xfrm>
            <a:off x="762000" y="1163638"/>
            <a:ext cx="2181225" cy="5191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sz="2800">
                <a:solidFill>
                  <a:srgbClr val="000099"/>
                </a:solidFill>
                <a:latin typeface="Comic Sans MS" pitchFamily="66" charset="0"/>
              </a:rPr>
              <a:t>some jargon</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Footer Placeholder 4"/>
          <p:cNvSpPr>
            <a:spLocks noGrp="1"/>
          </p:cNvSpPr>
          <p:nvPr>
            <p:ph type="ftr" sz="quarter" idx="10"/>
          </p:nvPr>
        </p:nvSpPr>
        <p:spPr/>
        <p:txBody>
          <a:bodyPr/>
          <a:lstStyle/>
          <a:p>
            <a:r>
              <a:rPr lang="en-US"/>
              <a:t>CSci4211:          Application Layer</a:t>
            </a:r>
          </a:p>
        </p:txBody>
      </p:sp>
      <p:sp>
        <p:nvSpPr>
          <p:cNvPr id="27" name="Slide Number Placeholder 5"/>
          <p:cNvSpPr>
            <a:spLocks noGrp="1"/>
          </p:cNvSpPr>
          <p:nvPr>
            <p:ph type="sldNum" sz="quarter" idx="11"/>
          </p:nvPr>
        </p:nvSpPr>
        <p:spPr/>
        <p:txBody>
          <a:bodyPr/>
          <a:lstStyle/>
          <a:p>
            <a:fld id="{27CF700A-C302-4B84-9786-5DEDCD3ABB41}" type="slidenum">
              <a:rPr lang="en-US"/>
              <a:pPr/>
              <a:t>39</a:t>
            </a:fld>
            <a:endParaRPr lang="en-US"/>
          </a:p>
        </p:txBody>
      </p:sp>
      <p:sp>
        <p:nvSpPr>
          <p:cNvPr id="48130" name="Rectangle 2"/>
          <p:cNvSpPr>
            <a:spLocks noGrp="1" noChangeArrowheads="1"/>
          </p:cNvSpPr>
          <p:nvPr>
            <p:ph type="title"/>
          </p:nvPr>
        </p:nvSpPr>
        <p:spPr>
          <a:xfrm>
            <a:off x="668338" y="162619"/>
            <a:ext cx="7772400" cy="1143000"/>
          </a:xfrm>
        </p:spPr>
        <p:txBody>
          <a:bodyPr/>
          <a:lstStyle/>
          <a:p>
            <a:r>
              <a:rPr lang="en-US" sz="3600" dirty="0"/>
              <a:t>The Web: the HTTP protocol</a:t>
            </a:r>
            <a:endParaRPr lang="en-US" dirty="0"/>
          </a:p>
        </p:txBody>
      </p:sp>
      <p:sp>
        <p:nvSpPr>
          <p:cNvPr id="48131" name="Rectangle 3"/>
          <p:cNvSpPr>
            <a:spLocks noGrp="1" noChangeArrowheads="1"/>
          </p:cNvSpPr>
          <p:nvPr>
            <p:ph type="body" sz="half" idx="1"/>
          </p:nvPr>
        </p:nvSpPr>
        <p:spPr>
          <a:xfrm>
            <a:off x="528639" y="1128712"/>
            <a:ext cx="3810000" cy="4891087"/>
          </a:xfrm>
        </p:spPr>
        <p:txBody>
          <a:bodyPr/>
          <a:lstStyle/>
          <a:p>
            <a:pPr>
              <a:lnSpc>
                <a:spcPct val="90000"/>
              </a:lnSpc>
              <a:buFontTx/>
              <a:buNone/>
            </a:pPr>
            <a:r>
              <a:rPr lang="en-US" sz="2000" dirty="0">
                <a:solidFill>
                  <a:srgbClr val="FF0000"/>
                </a:solidFill>
              </a:rPr>
              <a:t>HTTP: hypertext transfer protocol</a:t>
            </a:r>
            <a:endParaRPr lang="en-US" sz="2000" dirty="0"/>
          </a:p>
          <a:p>
            <a:pPr>
              <a:lnSpc>
                <a:spcPct val="90000"/>
              </a:lnSpc>
            </a:pPr>
            <a:r>
              <a:rPr lang="en-US" sz="2000" dirty="0"/>
              <a:t>Web’s application layer protocol</a:t>
            </a:r>
          </a:p>
          <a:p>
            <a:pPr>
              <a:lnSpc>
                <a:spcPct val="90000"/>
              </a:lnSpc>
            </a:pPr>
            <a:r>
              <a:rPr lang="en-US" sz="2000" dirty="0"/>
              <a:t>client/server model</a:t>
            </a:r>
          </a:p>
          <a:p>
            <a:pPr lvl="1">
              <a:lnSpc>
                <a:spcPct val="90000"/>
              </a:lnSpc>
            </a:pPr>
            <a:r>
              <a:rPr lang="en-US" sz="2000" i="1" dirty="0">
                <a:solidFill>
                  <a:schemeClr val="accent2"/>
                </a:solidFill>
              </a:rPr>
              <a:t>client:</a:t>
            </a:r>
            <a:r>
              <a:rPr lang="en-US" sz="2000" dirty="0"/>
              <a:t> browser that requests, receives, “displays” Web objects</a:t>
            </a:r>
          </a:p>
          <a:p>
            <a:pPr lvl="1">
              <a:lnSpc>
                <a:spcPct val="90000"/>
              </a:lnSpc>
            </a:pPr>
            <a:r>
              <a:rPr lang="en-US" sz="2000" i="1" dirty="0">
                <a:solidFill>
                  <a:schemeClr val="accent2"/>
                </a:solidFill>
              </a:rPr>
              <a:t>server:</a:t>
            </a:r>
            <a:r>
              <a:rPr lang="en-US" sz="2000" dirty="0"/>
              <a:t> Web server sends objects in response to requests</a:t>
            </a:r>
          </a:p>
          <a:p>
            <a:pPr lvl="1">
              <a:lnSpc>
                <a:spcPct val="90000"/>
              </a:lnSpc>
            </a:pPr>
            <a:endParaRPr lang="en-US" sz="800" dirty="0"/>
          </a:p>
          <a:p>
            <a:pPr>
              <a:lnSpc>
                <a:spcPct val="90000"/>
              </a:lnSpc>
            </a:pPr>
            <a:r>
              <a:rPr lang="en-US" sz="1800" dirty="0"/>
              <a:t>http1.0: RFC 1945</a:t>
            </a:r>
          </a:p>
          <a:p>
            <a:pPr>
              <a:lnSpc>
                <a:spcPct val="90000"/>
              </a:lnSpc>
            </a:pPr>
            <a:r>
              <a:rPr lang="en-US" sz="1800" dirty="0"/>
              <a:t>http1.1: RFC 2068</a:t>
            </a:r>
          </a:p>
          <a:p>
            <a:pPr>
              <a:lnSpc>
                <a:spcPct val="90000"/>
              </a:lnSpc>
            </a:pPr>
            <a:r>
              <a:rPr lang="en-US" sz="1800" dirty="0"/>
              <a:t>http/2: RFC7540 (May 2015)</a:t>
            </a:r>
          </a:p>
        </p:txBody>
      </p:sp>
      <p:graphicFrame>
        <p:nvGraphicFramePr>
          <p:cNvPr id="48132" name="Object 4"/>
          <p:cNvGraphicFramePr>
            <a:graphicFrameLocks noChangeAspect="1"/>
          </p:cNvGraphicFramePr>
          <p:nvPr/>
        </p:nvGraphicFramePr>
        <p:xfrm>
          <a:off x="4924425" y="1860550"/>
          <a:ext cx="752475" cy="596900"/>
        </p:xfrm>
        <a:graphic>
          <a:graphicData uri="http://schemas.openxmlformats.org/presentationml/2006/ole">
            <mc:AlternateContent xmlns:mc="http://schemas.openxmlformats.org/markup-compatibility/2006">
              <mc:Choice xmlns:v="urn:schemas-microsoft-com:vml" Requires="v">
                <p:oleObj spid="_x0000_s181361" name="Clip" r:id="rId4" imgW="1305000" imgH="1085760" progId="">
                  <p:embed/>
                </p:oleObj>
              </mc:Choice>
              <mc:Fallback>
                <p:oleObj name="Clip" r:id="rId4" imgW="1305000" imgH="1085760" progId="">
                  <p:embed/>
                  <p:pic>
                    <p:nvPicPr>
                      <p:cNvPr id="0" name="Picture 102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24425" y="1860550"/>
                        <a:ext cx="752475" cy="596900"/>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48133" name="Text Box 5"/>
          <p:cNvSpPr txBox="1">
            <a:spLocks noChangeArrowheads="1"/>
          </p:cNvSpPr>
          <p:nvPr/>
        </p:nvSpPr>
        <p:spPr bwMode="auto">
          <a:xfrm>
            <a:off x="4773613" y="2455863"/>
            <a:ext cx="1162050" cy="58102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lang="en-US" sz="1600"/>
              <a:t>PC running</a:t>
            </a:r>
          </a:p>
          <a:p>
            <a:pPr algn="ctr"/>
            <a:r>
              <a:rPr lang="en-US" sz="1600"/>
              <a:t>Explorer</a:t>
            </a:r>
            <a:endParaRPr lang="en-US"/>
          </a:p>
        </p:txBody>
      </p:sp>
      <p:graphicFrame>
        <p:nvGraphicFramePr>
          <p:cNvPr id="48134" name="Object 6"/>
          <p:cNvGraphicFramePr>
            <a:graphicFrameLocks noChangeAspect="1"/>
          </p:cNvGraphicFramePr>
          <p:nvPr/>
        </p:nvGraphicFramePr>
        <p:xfrm>
          <a:off x="5019675" y="4556125"/>
          <a:ext cx="752475" cy="596900"/>
        </p:xfrm>
        <a:graphic>
          <a:graphicData uri="http://schemas.openxmlformats.org/presentationml/2006/ole">
            <mc:AlternateContent xmlns:mc="http://schemas.openxmlformats.org/markup-compatibility/2006">
              <mc:Choice xmlns:v="urn:schemas-microsoft-com:vml" Requires="v">
                <p:oleObj spid="_x0000_s181362" name="Clip" r:id="rId6" imgW="1305000" imgH="1085760" progId="">
                  <p:embed/>
                </p:oleObj>
              </mc:Choice>
              <mc:Fallback>
                <p:oleObj name="Clip" r:id="rId6" imgW="1305000" imgH="1085760" progId="">
                  <p:embed/>
                  <p:pic>
                    <p:nvPicPr>
                      <p:cNvPr id="0" name="Picture 102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19675" y="4556125"/>
                        <a:ext cx="752475" cy="596900"/>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48135" name="Text Box 7"/>
          <p:cNvSpPr txBox="1">
            <a:spLocks noChangeArrowheads="1"/>
          </p:cNvSpPr>
          <p:nvPr/>
        </p:nvSpPr>
        <p:spPr bwMode="auto">
          <a:xfrm>
            <a:off x="7551738" y="3836988"/>
            <a:ext cx="1262062" cy="10699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lang="en-US" sz="1600" dirty="0"/>
              <a:t>Server </a:t>
            </a:r>
          </a:p>
          <a:p>
            <a:pPr algn="ctr"/>
            <a:r>
              <a:rPr lang="en-US" sz="1600" dirty="0"/>
              <a:t>running</a:t>
            </a:r>
          </a:p>
          <a:p>
            <a:pPr algn="ctr"/>
            <a:r>
              <a:rPr lang="en-US" sz="1600" dirty="0"/>
              <a:t>NCSA Web</a:t>
            </a:r>
          </a:p>
          <a:p>
            <a:pPr algn="ctr"/>
            <a:r>
              <a:rPr lang="en-US" sz="1600" dirty="0"/>
              <a:t>server</a:t>
            </a:r>
            <a:endParaRPr lang="en-US" dirty="0"/>
          </a:p>
        </p:txBody>
      </p:sp>
      <p:grpSp>
        <p:nvGrpSpPr>
          <p:cNvPr id="48136" name="Group 8"/>
          <p:cNvGrpSpPr>
            <a:grpSpLocks/>
          </p:cNvGrpSpPr>
          <p:nvPr/>
        </p:nvGrpSpPr>
        <p:grpSpPr bwMode="auto">
          <a:xfrm>
            <a:off x="7910513" y="2725738"/>
            <a:ext cx="504825" cy="1071562"/>
            <a:chOff x="4180" y="783"/>
            <a:chExt cx="150" cy="307"/>
          </a:xfrm>
        </p:grpSpPr>
        <p:sp>
          <p:nvSpPr>
            <p:cNvPr id="48137" name="AutoShape 9"/>
            <p:cNvSpPr>
              <a:spLocks noChangeArrowheads="1"/>
            </p:cNvSpPr>
            <p:nvPr/>
          </p:nvSpPr>
          <p:spPr bwMode="auto">
            <a:xfrm>
              <a:off x="4180" y="1019"/>
              <a:ext cx="150" cy="71"/>
            </a:xfrm>
            <a:prstGeom prst="parallelogram">
              <a:avLst>
                <a:gd name="adj" fmla="val 81387"/>
              </a:avLst>
            </a:prstGeom>
            <a:solidFill>
              <a:srgbClr val="33CCCC"/>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48138" name="Rectangle 10"/>
            <p:cNvSpPr>
              <a:spLocks noChangeArrowheads="1"/>
            </p:cNvSpPr>
            <p:nvPr/>
          </p:nvSpPr>
          <p:spPr bwMode="auto">
            <a:xfrm>
              <a:off x="4256" y="785"/>
              <a:ext cx="69" cy="236"/>
            </a:xfrm>
            <a:prstGeom prst="rect">
              <a:avLst/>
            </a:prstGeom>
            <a:solidFill>
              <a:srgbClr val="33CCCC"/>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48139" name="Rectangle 11"/>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48140" name="AutoShape 12"/>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48141" name="Line 13"/>
            <p:cNvSpPr>
              <a:spLocks noChangeShapeType="1"/>
            </p:cNvSpPr>
            <p:nvPr/>
          </p:nvSpPr>
          <p:spPr bwMode="auto">
            <a:xfrm>
              <a:off x="4330" y="788"/>
              <a:ext cx="0" cy="231"/>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48142" name="Line 14"/>
            <p:cNvSpPr>
              <a:spLocks noChangeShapeType="1"/>
            </p:cNvSpPr>
            <p:nvPr/>
          </p:nvSpPr>
          <p:spPr bwMode="auto">
            <a:xfrm flipH="1">
              <a:off x="4276" y="1019"/>
              <a:ext cx="54" cy="69"/>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48143" name="Rectangle 15"/>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48144" name="Rectangle 16"/>
            <p:cNvSpPr>
              <a:spLocks noChangeArrowheads="1"/>
            </p:cNvSpPr>
            <p:nvPr/>
          </p:nvSpPr>
          <p:spPr bwMode="auto">
            <a:xfrm>
              <a:off x="4202" y="924"/>
              <a:ext cx="48" cy="48"/>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sp>
        <p:nvSpPr>
          <p:cNvPr id="48145" name="Line 17"/>
          <p:cNvSpPr>
            <a:spLocks noChangeShapeType="1"/>
          </p:cNvSpPr>
          <p:nvPr/>
        </p:nvSpPr>
        <p:spPr bwMode="auto">
          <a:xfrm>
            <a:off x="5743575" y="2133600"/>
            <a:ext cx="2085975" cy="962025"/>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48146" name="Line 18"/>
          <p:cNvSpPr>
            <a:spLocks noChangeShapeType="1"/>
          </p:cNvSpPr>
          <p:nvPr/>
        </p:nvSpPr>
        <p:spPr bwMode="auto">
          <a:xfrm flipH="1" flipV="1">
            <a:off x="5800725" y="2333625"/>
            <a:ext cx="1971675" cy="904875"/>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48147" name="Line 19"/>
          <p:cNvSpPr>
            <a:spLocks noChangeShapeType="1"/>
          </p:cNvSpPr>
          <p:nvPr/>
        </p:nvSpPr>
        <p:spPr bwMode="auto">
          <a:xfrm flipV="1">
            <a:off x="5734050" y="3505200"/>
            <a:ext cx="2047875" cy="1095375"/>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48148" name="Line 20"/>
          <p:cNvSpPr>
            <a:spLocks noChangeShapeType="1"/>
          </p:cNvSpPr>
          <p:nvPr/>
        </p:nvSpPr>
        <p:spPr bwMode="auto">
          <a:xfrm flipH="1">
            <a:off x="5810250" y="3629025"/>
            <a:ext cx="2047875" cy="1133475"/>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48149" name="Text Box 21"/>
          <p:cNvSpPr txBox="1">
            <a:spLocks noChangeArrowheads="1"/>
          </p:cNvSpPr>
          <p:nvPr/>
        </p:nvSpPr>
        <p:spPr bwMode="auto">
          <a:xfrm>
            <a:off x="4921250" y="5218113"/>
            <a:ext cx="1322388" cy="58102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lang="en-US" sz="1600"/>
              <a:t>Mac running</a:t>
            </a:r>
          </a:p>
          <a:p>
            <a:pPr algn="ctr"/>
            <a:r>
              <a:rPr lang="en-US" sz="1600"/>
              <a:t>Navigator</a:t>
            </a:r>
            <a:endParaRPr lang="en-US"/>
          </a:p>
        </p:txBody>
      </p:sp>
      <p:sp>
        <p:nvSpPr>
          <p:cNvPr id="48150" name="Text Box 22"/>
          <p:cNvSpPr txBox="1">
            <a:spLocks noChangeArrowheads="1"/>
          </p:cNvSpPr>
          <p:nvPr/>
        </p:nvSpPr>
        <p:spPr bwMode="auto">
          <a:xfrm rot="1422049">
            <a:off x="6156325" y="2293938"/>
            <a:ext cx="1387475" cy="33655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lang="en-US" sz="1600">
                <a:solidFill>
                  <a:srgbClr val="FF0000"/>
                </a:solidFill>
              </a:rPr>
              <a:t>http request</a:t>
            </a:r>
            <a:endParaRPr lang="en-US"/>
          </a:p>
        </p:txBody>
      </p:sp>
      <p:sp>
        <p:nvSpPr>
          <p:cNvPr id="48151" name="Text Box 23"/>
          <p:cNvSpPr txBox="1">
            <a:spLocks noChangeArrowheads="1"/>
          </p:cNvSpPr>
          <p:nvPr/>
        </p:nvSpPr>
        <p:spPr bwMode="auto">
          <a:xfrm rot="-1692639">
            <a:off x="5946775" y="3789363"/>
            <a:ext cx="1387475" cy="33655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lang="en-US" sz="1600">
                <a:solidFill>
                  <a:srgbClr val="FF0000"/>
                </a:solidFill>
              </a:rPr>
              <a:t>http request</a:t>
            </a:r>
            <a:endParaRPr lang="en-US"/>
          </a:p>
        </p:txBody>
      </p:sp>
      <p:sp>
        <p:nvSpPr>
          <p:cNvPr id="48152" name="Text Box 24"/>
          <p:cNvSpPr txBox="1">
            <a:spLocks noChangeArrowheads="1"/>
          </p:cNvSpPr>
          <p:nvPr/>
        </p:nvSpPr>
        <p:spPr bwMode="auto">
          <a:xfrm rot="1411598">
            <a:off x="5969000" y="2741613"/>
            <a:ext cx="1498600" cy="33655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lang="en-US" sz="1600">
                <a:solidFill>
                  <a:srgbClr val="FF0000"/>
                </a:solidFill>
              </a:rPr>
              <a:t>http response</a:t>
            </a:r>
            <a:endParaRPr lang="en-US"/>
          </a:p>
        </p:txBody>
      </p:sp>
      <p:sp>
        <p:nvSpPr>
          <p:cNvPr id="48153" name="Text Box 25"/>
          <p:cNvSpPr txBox="1">
            <a:spLocks noChangeArrowheads="1"/>
          </p:cNvSpPr>
          <p:nvPr/>
        </p:nvSpPr>
        <p:spPr bwMode="auto">
          <a:xfrm rot="-1737783">
            <a:off x="6149975" y="4122738"/>
            <a:ext cx="1498600" cy="33655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lang="en-US" sz="1600">
                <a:solidFill>
                  <a:srgbClr val="FF0000"/>
                </a:solidFill>
              </a:rPr>
              <a:t>http response</a:t>
            </a:r>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1" name="Freeform 573"/>
          <p:cNvSpPr>
            <a:spLocks/>
          </p:cNvSpPr>
          <p:nvPr/>
        </p:nvSpPr>
        <p:spPr bwMode="auto">
          <a:xfrm>
            <a:off x="6737350" y="3430588"/>
            <a:ext cx="1314450" cy="674687"/>
          </a:xfrm>
          <a:custGeom>
            <a:avLst/>
            <a:gdLst>
              <a:gd name="T0" fmla="*/ 382 w 828"/>
              <a:gd name="T1" fmla="*/ 30 h 425"/>
              <a:gd name="T2" fmla="*/ 370 w 828"/>
              <a:gd name="T3" fmla="*/ 30 h 425"/>
              <a:gd name="T4" fmla="*/ 126 w 828"/>
              <a:gd name="T5" fmla="*/ 32 h 425"/>
              <a:gd name="T6" fmla="*/ 6 w 828"/>
              <a:gd name="T7" fmla="*/ 126 h 425"/>
              <a:gd name="T8" fmla="*/ 92 w 828"/>
              <a:gd name="T9" fmla="*/ 274 h 425"/>
              <a:gd name="T10" fmla="*/ 292 w 828"/>
              <a:gd name="T11" fmla="*/ 384 h 425"/>
              <a:gd name="T12" fmla="*/ 540 w 828"/>
              <a:gd name="T13" fmla="*/ 416 h 425"/>
              <a:gd name="T14" fmla="*/ 698 w 828"/>
              <a:gd name="T15" fmla="*/ 330 h 425"/>
              <a:gd name="T16" fmla="*/ 776 w 828"/>
              <a:gd name="T17" fmla="*/ 170 h 425"/>
              <a:gd name="T18" fmla="*/ 792 w 828"/>
              <a:gd name="T19" fmla="*/ 22 h 425"/>
              <a:gd name="T20" fmla="*/ 560 w 828"/>
              <a:gd name="T21" fmla="*/ 38 h 425"/>
              <a:gd name="T22" fmla="*/ 382 w 828"/>
              <a:gd name="T23" fmla="*/ 30 h 42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828"/>
              <a:gd name="T37" fmla="*/ 0 h 425"/>
              <a:gd name="T38" fmla="*/ 828 w 828"/>
              <a:gd name="T39" fmla="*/ 425 h 425"/>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828" h="425">
                <a:moveTo>
                  <a:pt x="382" y="30"/>
                </a:moveTo>
                <a:cubicBezTo>
                  <a:pt x="350" y="29"/>
                  <a:pt x="413" y="30"/>
                  <a:pt x="370" y="30"/>
                </a:cubicBezTo>
                <a:cubicBezTo>
                  <a:pt x="327" y="30"/>
                  <a:pt x="187" y="16"/>
                  <a:pt x="126" y="32"/>
                </a:cubicBezTo>
                <a:cubicBezTo>
                  <a:pt x="65" y="48"/>
                  <a:pt x="12" y="86"/>
                  <a:pt x="6" y="126"/>
                </a:cubicBezTo>
                <a:cubicBezTo>
                  <a:pt x="0" y="166"/>
                  <a:pt x="44" y="231"/>
                  <a:pt x="92" y="274"/>
                </a:cubicBezTo>
                <a:cubicBezTo>
                  <a:pt x="140" y="317"/>
                  <a:pt x="217" y="360"/>
                  <a:pt x="292" y="384"/>
                </a:cubicBezTo>
                <a:cubicBezTo>
                  <a:pt x="367" y="408"/>
                  <a:pt x="472" y="425"/>
                  <a:pt x="540" y="416"/>
                </a:cubicBezTo>
                <a:cubicBezTo>
                  <a:pt x="608" y="407"/>
                  <a:pt x="659" y="371"/>
                  <a:pt x="698" y="330"/>
                </a:cubicBezTo>
                <a:cubicBezTo>
                  <a:pt x="737" y="289"/>
                  <a:pt x="760" y="221"/>
                  <a:pt x="776" y="170"/>
                </a:cubicBezTo>
                <a:cubicBezTo>
                  <a:pt x="792" y="119"/>
                  <a:pt x="828" y="44"/>
                  <a:pt x="792" y="22"/>
                </a:cubicBezTo>
                <a:cubicBezTo>
                  <a:pt x="756" y="0"/>
                  <a:pt x="630" y="37"/>
                  <a:pt x="560" y="38"/>
                </a:cubicBezTo>
                <a:cubicBezTo>
                  <a:pt x="490" y="39"/>
                  <a:pt x="414" y="31"/>
                  <a:pt x="382" y="30"/>
                </a:cubicBezTo>
                <a:close/>
              </a:path>
            </a:pathLst>
          </a:custGeom>
          <a:solidFill>
            <a:srgbClr val="DDDDDD"/>
          </a:solidFill>
          <a:ln w="9525">
            <a:noFill/>
            <a:round/>
            <a:headEnd/>
            <a:tailEnd/>
          </a:ln>
        </p:spPr>
        <p:txBody>
          <a:bodyPr/>
          <a:lstStyle/>
          <a:p>
            <a:endParaRPr lang="en-US"/>
          </a:p>
        </p:txBody>
      </p:sp>
      <p:sp>
        <p:nvSpPr>
          <p:cNvPr id="1042" name="Freeform 574"/>
          <p:cNvSpPr>
            <a:spLocks/>
          </p:cNvSpPr>
          <p:nvPr/>
        </p:nvSpPr>
        <p:spPr bwMode="auto">
          <a:xfrm>
            <a:off x="6756400" y="1905000"/>
            <a:ext cx="1730375" cy="1044575"/>
          </a:xfrm>
          <a:custGeom>
            <a:avLst/>
            <a:gdLst>
              <a:gd name="T0" fmla="*/ 424 w 765"/>
              <a:gd name="T1" fmla="*/ 10 h 459"/>
              <a:gd name="T2" fmla="*/ 288 w 765"/>
              <a:gd name="T3" fmla="*/ 70 h 459"/>
              <a:gd name="T4" fmla="*/ 96 w 765"/>
              <a:gd name="T5" fmla="*/ 100 h 459"/>
              <a:gd name="T6" fmla="*/ 14 w 765"/>
              <a:gd name="T7" fmla="*/ 336 h 459"/>
              <a:gd name="T8" fmla="*/ 180 w 765"/>
              <a:gd name="T9" fmla="*/ 444 h 459"/>
              <a:gd name="T10" fmla="*/ 346 w 765"/>
              <a:gd name="T11" fmla="*/ 426 h 459"/>
              <a:gd name="T12" fmla="*/ 584 w 765"/>
              <a:gd name="T13" fmla="*/ 444 h 459"/>
              <a:gd name="T14" fmla="*/ 698 w 765"/>
              <a:gd name="T15" fmla="*/ 434 h 459"/>
              <a:gd name="T16" fmla="*/ 752 w 765"/>
              <a:gd name="T17" fmla="*/ 372 h 459"/>
              <a:gd name="T18" fmla="*/ 750 w 765"/>
              <a:gd name="T19" fmla="*/ 158 h 459"/>
              <a:gd name="T20" fmla="*/ 662 w 765"/>
              <a:gd name="T21" fmla="*/ 34 h 459"/>
              <a:gd name="T22" fmla="*/ 424 w 765"/>
              <a:gd name="T23" fmla="*/ 10 h 45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765"/>
              <a:gd name="T37" fmla="*/ 0 h 459"/>
              <a:gd name="T38" fmla="*/ 765 w 765"/>
              <a:gd name="T39" fmla="*/ 459 h 459"/>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765" h="459">
                <a:moveTo>
                  <a:pt x="424" y="10"/>
                </a:moveTo>
                <a:cubicBezTo>
                  <a:pt x="362" y="16"/>
                  <a:pt x="343" y="55"/>
                  <a:pt x="288" y="70"/>
                </a:cubicBezTo>
                <a:cubicBezTo>
                  <a:pt x="233" y="85"/>
                  <a:pt x="142" y="56"/>
                  <a:pt x="96" y="100"/>
                </a:cubicBezTo>
                <a:cubicBezTo>
                  <a:pt x="50" y="144"/>
                  <a:pt x="0" y="279"/>
                  <a:pt x="14" y="336"/>
                </a:cubicBezTo>
                <a:cubicBezTo>
                  <a:pt x="28" y="393"/>
                  <a:pt x="125" y="429"/>
                  <a:pt x="180" y="444"/>
                </a:cubicBezTo>
                <a:cubicBezTo>
                  <a:pt x="235" y="459"/>
                  <a:pt x="279" y="426"/>
                  <a:pt x="346" y="426"/>
                </a:cubicBezTo>
                <a:cubicBezTo>
                  <a:pt x="413" y="426"/>
                  <a:pt x="525" y="443"/>
                  <a:pt x="584" y="444"/>
                </a:cubicBezTo>
                <a:cubicBezTo>
                  <a:pt x="643" y="445"/>
                  <a:pt x="670" y="446"/>
                  <a:pt x="698" y="434"/>
                </a:cubicBezTo>
                <a:cubicBezTo>
                  <a:pt x="726" y="422"/>
                  <a:pt x="743" y="418"/>
                  <a:pt x="752" y="372"/>
                </a:cubicBezTo>
                <a:cubicBezTo>
                  <a:pt x="761" y="326"/>
                  <a:pt x="765" y="214"/>
                  <a:pt x="750" y="158"/>
                </a:cubicBezTo>
                <a:cubicBezTo>
                  <a:pt x="735" y="102"/>
                  <a:pt x="716" y="58"/>
                  <a:pt x="662" y="34"/>
                </a:cubicBezTo>
                <a:cubicBezTo>
                  <a:pt x="608" y="10"/>
                  <a:pt x="505" y="0"/>
                  <a:pt x="424" y="10"/>
                </a:cubicBezTo>
                <a:close/>
              </a:path>
            </a:pathLst>
          </a:custGeom>
          <a:gradFill rotWithShape="1">
            <a:gsLst>
              <a:gs pos="0">
                <a:srgbClr val="DDDDDD"/>
              </a:gs>
              <a:gs pos="100000">
                <a:schemeClr val="bg1"/>
              </a:gs>
            </a:gsLst>
            <a:lin ang="0" scaled="1"/>
          </a:gradFill>
          <a:ln w="9525">
            <a:noFill/>
            <a:round/>
            <a:headEnd/>
            <a:tailEnd/>
          </a:ln>
        </p:spPr>
        <p:txBody>
          <a:bodyPr/>
          <a:lstStyle/>
          <a:p>
            <a:endParaRPr lang="en-US"/>
          </a:p>
        </p:txBody>
      </p:sp>
      <p:sp>
        <p:nvSpPr>
          <p:cNvPr id="1043" name="Freeform 575"/>
          <p:cNvSpPr>
            <a:spLocks/>
          </p:cNvSpPr>
          <p:nvPr/>
        </p:nvSpPr>
        <p:spPr bwMode="auto">
          <a:xfrm>
            <a:off x="5016500" y="1612900"/>
            <a:ext cx="1644650" cy="1071563"/>
          </a:xfrm>
          <a:custGeom>
            <a:avLst/>
            <a:gdLst>
              <a:gd name="T0" fmla="*/ 648 w 1036"/>
              <a:gd name="T1" fmla="*/ 11 h 675"/>
              <a:gd name="T2" fmla="*/ 390 w 1036"/>
              <a:gd name="T3" fmla="*/ 53 h 675"/>
              <a:gd name="T4" fmla="*/ 206 w 1036"/>
              <a:gd name="T5" fmla="*/ 129 h 675"/>
              <a:gd name="T6" fmla="*/ 152 w 1036"/>
              <a:gd name="T7" fmla="*/ 229 h 675"/>
              <a:gd name="T8" fmla="*/ 22 w 1036"/>
              <a:gd name="T9" fmla="*/ 297 h 675"/>
              <a:gd name="T10" fmla="*/ 18 w 1036"/>
              <a:gd name="T11" fmla="*/ 459 h 675"/>
              <a:gd name="T12" fmla="*/ 132 w 1036"/>
              <a:gd name="T13" fmla="*/ 489 h 675"/>
              <a:gd name="T14" fmla="*/ 458 w 1036"/>
              <a:gd name="T15" fmla="*/ 489 h 675"/>
              <a:gd name="T16" fmla="*/ 598 w 1036"/>
              <a:gd name="T17" fmla="*/ 555 h 675"/>
              <a:gd name="T18" fmla="*/ 752 w 1036"/>
              <a:gd name="T19" fmla="*/ 657 h 675"/>
              <a:gd name="T20" fmla="*/ 870 w 1036"/>
              <a:gd name="T21" fmla="*/ 661 h 675"/>
              <a:gd name="T22" fmla="*/ 952 w 1036"/>
              <a:gd name="T23" fmla="*/ 603 h 675"/>
              <a:gd name="T24" fmla="*/ 992 w 1036"/>
              <a:gd name="T25" fmla="*/ 445 h 675"/>
              <a:gd name="T26" fmla="*/ 1018 w 1036"/>
              <a:gd name="T27" fmla="*/ 291 h 675"/>
              <a:gd name="T28" fmla="*/ 1022 w 1036"/>
              <a:gd name="T29" fmla="*/ 107 h 675"/>
              <a:gd name="T30" fmla="*/ 934 w 1036"/>
              <a:gd name="T31" fmla="*/ 17 h 675"/>
              <a:gd name="T32" fmla="*/ 776 w 1036"/>
              <a:gd name="T33" fmla="*/ 3 h 675"/>
              <a:gd name="T34" fmla="*/ 648 w 1036"/>
              <a:gd name="T35" fmla="*/ 11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DDDDDD"/>
          </a:solidFill>
          <a:ln w="9525">
            <a:noFill/>
            <a:round/>
            <a:headEnd/>
            <a:tailEnd/>
          </a:ln>
        </p:spPr>
        <p:txBody>
          <a:bodyPr/>
          <a:lstStyle/>
          <a:p>
            <a:endParaRPr lang="en-US"/>
          </a:p>
        </p:txBody>
      </p:sp>
      <p:grpSp>
        <p:nvGrpSpPr>
          <p:cNvPr id="2" name="Group 576"/>
          <p:cNvGrpSpPr>
            <a:grpSpLocks/>
          </p:cNvGrpSpPr>
          <p:nvPr/>
        </p:nvGrpSpPr>
        <p:grpSpPr bwMode="auto">
          <a:xfrm>
            <a:off x="5103813" y="2947988"/>
            <a:ext cx="1458912" cy="933450"/>
            <a:chOff x="2889" y="1631"/>
            <a:chExt cx="980" cy="743"/>
          </a:xfrm>
        </p:grpSpPr>
        <p:sp>
          <p:nvSpPr>
            <p:cNvPr id="1397" name="Rectangle 577"/>
            <p:cNvSpPr>
              <a:spLocks noChangeArrowheads="1"/>
            </p:cNvSpPr>
            <p:nvPr/>
          </p:nvSpPr>
          <p:spPr bwMode="auto">
            <a:xfrm>
              <a:off x="3046" y="1841"/>
              <a:ext cx="663" cy="533"/>
            </a:xfrm>
            <a:prstGeom prst="rect">
              <a:avLst/>
            </a:prstGeom>
            <a:solidFill>
              <a:srgbClr val="DDDDDD"/>
            </a:solidFill>
            <a:ln w="9525">
              <a:noFill/>
              <a:miter lim="800000"/>
              <a:headEnd/>
              <a:tailEnd/>
            </a:ln>
          </p:spPr>
          <p:txBody>
            <a:bodyPr wrap="none" anchor="ctr"/>
            <a:lstStyle/>
            <a:p>
              <a:endParaRPr lang="en-US"/>
            </a:p>
          </p:txBody>
        </p:sp>
        <p:sp>
          <p:nvSpPr>
            <p:cNvPr id="1398" name="AutoShape 578"/>
            <p:cNvSpPr>
              <a:spLocks noChangeArrowheads="1"/>
            </p:cNvSpPr>
            <p:nvPr/>
          </p:nvSpPr>
          <p:spPr bwMode="auto">
            <a:xfrm>
              <a:off x="2889" y="1631"/>
              <a:ext cx="980" cy="253"/>
            </a:xfrm>
            <a:prstGeom prst="triangle">
              <a:avLst>
                <a:gd name="adj" fmla="val 50000"/>
              </a:avLst>
            </a:prstGeom>
            <a:solidFill>
              <a:srgbClr val="DDDDDD"/>
            </a:solidFill>
            <a:ln w="9525">
              <a:noFill/>
              <a:miter lim="800000"/>
              <a:headEnd/>
              <a:tailEnd/>
            </a:ln>
          </p:spPr>
          <p:txBody>
            <a:bodyPr wrap="none" anchor="ctr"/>
            <a:lstStyle/>
            <a:p>
              <a:pPr algn="ctr">
                <a:spcBef>
                  <a:spcPct val="0"/>
                </a:spcBef>
                <a:buClrTx/>
                <a:buSzTx/>
                <a:buFontTx/>
                <a:buNone/>
              </a:pPr>
              <a:endParaRPr lang="en-US">
                <a:solidFill>
                  <a:srgbClr val="00CCFF"/>
                </a:solidFill>
                <a:latin typeface="Times New Roman" pitchFamily="18" charset="0"/>
              </a:endParaRPr>
            </a:p>
          </p:txBody>
        </p:sp>
      </p:grpSp>
      <p:grpSp>
        <p:nvGrpSpPr>
          <p:cNvPr id="3" name="Group 579"/>
          <p:cNvGrpSpPr>
            <a:grpSpLocks/>
          </p:cNvGrpSpPr>
          <p:nvPr/>
        </p:nvGrpSpPr>
        <p:grpSpPr bwMode="auto">
          <a:xfrm>
            <a:off x="5805488" y="1804988"/>
            <a:ext cx="336550" cy="531812"/>
            <a:chOff x="3796" y="1043"/>
            <a:chExt cx="865" cy="1237"/>
          </a:xfrm>
        </p:grpSpPr>
        <p:sp>
          <p:nvSpPr>
            <p:cNvPr id="1367" name="Line 580"/>
            <p:cNvSpPr>
              <a:spLocks noChangeShapeType="1"/>
            </p:cNvSpPr>
            <p:nvPr/>
          </p:nvSpPr>
          <p:spPr bwMode="auto">
            <a:xfrm flipH="1">
              <a:off x="3992" y="1481"/>
              <a:ext cx="235" cy="724"/>
            </a:xfrm>
            <a:prstGeom prst="line">
              <a:avLst/>
            </a:prstGeom>
            <a:noFill/>
            <a:ln w="9525">
              <a:solidFill>
                <a:schemeClr val="bg2"/>
              </a:solidFill>
              <a:round/>
              <a:headEnd/>
              <a:tailEnd/>
            </a:ln>
          </p:spPr>
          <p:txBody>
            <a:bodyPr wrap="none"/>
            <a:lstStyle/>
            <a:p>
              <a:endParaRPr lang="en-US"/>
            </a:p>
          </p:txBody>
        </p:sp>
        <p:sp>
          <p:nvSpPr>
            <p:cNvPr id="1368" name="Line 581"/>
            <p:cNvSpPr>
              <a:spLocks noChangeShapeType="1"/>
            </p:cNvSpPr>
            <p:nvPr/>
          </p:nvSpPr>
          <p:spPr bwMode="auto">
            <a:xfrm>
              <a:off x="4227" y="1481"/>
              <a:ext cx="236" cy="720"/>
            </a:xfrm>
            <a:prstGeom prst="line">
              <a:avLst/>
            </a:prstGeom>
            <a:noFill/>
            <a:ln w="9525">
              <a:solidFill>
                <a:schemeClr val="bg2"/>
              </a:solidFill>
              <a:round/>
              <a:headEnd/>
              <a:tailEnd/>
            </a:ln>
          </p:spPr>
          <p:txBody>
            <a:bodyPr wrap="none"/>
            <a:lstStyle/>
            <a:p>
              <a:endParaRPr lang="en-US"/>
            </a:p>
          </p:txBody>
        </p:sp>
        <p:sp>
          <p:nvSpPr>
            <p:cNvPr id="1369" name="Line 582"/>
            <p:cNvSpPr>
              <a:spLocks noChangeShapeType="1"/>
            </p:cNvSpPr>
            <p:nvPr/>
          </p:nvSpPr>
          <p:spPr bwMode="auto">
            <a:xfrm>
              <a:off x="3992" y="2201"/>
              <a:ext cx="235" cy="79"/>
            </a:xfrm>
            <a:prstGeom prst="line">
              <a:avLst/>
            </a:prstGeom>
            <a:noFill/>
            <a:ln w="9525">
              <a:solidFill>
                <a:schemeClr val="bg2"/>
              </a:solidFill>
              <a:round/>
              <a:headEnd/>
              <a:tailEnd/>
            </a:ln>
          </p:spPr>
          <p:txBody>
            <a:bodyPr wrap="none"/>
            <a:lstStyle/>
            <a:p>
              <a:endParaRPr lang="en-US"/>
            </a:p>
          </p:txBody>
        </p:sp>
        <p:sp>
          <p:nvSpPr>
            <p:cNvPr id="1370" name="Line 583"/>
            <p:cNvSpPr>
              <a:spLocks noChangeShapeType="1"/>
            </p:cNvSpPr>
            <p:nvPr/>
          </p:nvSpPr>
          <p:spPr bwMode="auto">
            <a:xfrm flipH="1">
              <a:off x="4227" y="2201"/>
              <a:ext cx="236" cy="79"/>
            </a:xfrm>
            <a:prstGeom prst="line">
              <a:avLst/>
            </a:prstGeom>
            <a:noFill/>
            <a:ln w="9525">
              <a:solidFill>
                <a:schemeClr val="bg2"/>
              </a:solidFill>
              <a:round/>
              <a:headEnd/>
              <a:tailEnd/>
            </a:ln>
          </p:spPr>
          <p:txBody>
            <a:bodyPr wrap="none"/>
            <a:lstStyle/>
            <a:p>
              <a:endParaRPr lang="en-US"/>
            </a:p>
          </p:txBody>
        </p:sp>
        <p:sp>
          <p:nvSpPr>
            <p:cNvPr id="1371" name="Line 584"/>
            <p:cNvSpPr>
              <a:spLocks noChangeShapeType="1"/>
            </p:cNvSpPr>
            <p:nvPr/>
          </p:nvSpPr>
          <p:spPr bwMode="auto">
            <a:xfrm>
              <a:off x="4227" y="1497"/>
              <a:ext cx="0" cy="783"/>
            </a:xfrm>
            <a:prstGeom prst="line">
              <a:avLst/>
            </a:prstGeom>
            <a:noFill/>
            <a:ln w="9525">
              <a:solidFill>
                <a:schemeClr val="bg2"/>
              </a:solidFill>
              <a:round/>
              <a:headEnd/>
              <a:tailEnd/>
            </a:ln>
          </p:spPr>
          <p:txBody>
            <a:bodyPr wrap="none"/>
            <a:lstStyle/>
            <a:p>
              <a:endParaRPr lang="en-US"/>
            </a:p>
          </p:txBody>
        </p:sp>
        <p:sp>
          <p:nvSpPr>
            <p:cNvPr id="1372" name="Line 585"/>
            <p:cNvSpPr>
              <a:spLocks noChangeShapeType="1"/>
            </p:cNvSpPr>
            <p:nvPr/>
          </p:nvSpPr>
          <p:spPr bwMode="auto">
            <a:xfrm flipV="1">
              <a:off x="3992" y="2127"/>
              <a:ext cx="235" cy="78"/>
            </a:xfrm>
            <a:prstGeom prst="line">
              <a:avLst/>
            </a:prstGeom>
            <a:noFill/>
            <a:ln w="9525">
              <a:solidFill>
                <a:schemeClr val="bg2"/>
              </a:solidFill>
              <a:round/>
              <a:headEnd/>
              <a:tailEnd/>
            </a:ln>
          </p:spPr>
          <p:txBody>
            <a:bodyPr wrap="none"/>
            <a:lstStyle/>
            <a:p>
              <a:endParaRPr lang="en-US"/>
            </a:p>
          </p:txBody>
        </p:sp>
        <p:sp>
          <p:nvSpPr>
            <p:cNvPr id="1373" name="Line 586"/>
            <p:cNvSpPr>
              <a:spLocks noChangeShapeType="1"/>
            </p:cNvSpPr>
            <p:nvPr/>
          </p:nvSpPr>
          <p:spPr bwMode="auto">
            <a:xfrm flipH="1" flipV="1">
              <a:off x="4227" y="2127"/>
              <a:ext cx="236" cy="74"/>
            </a:xfrm>
            <a:prstGeom prst="line">
              <a:avLst/>
            </a:prstGeom>
            <a:noFill/>
            <a:ln w="9525">
              <a:solidFill>
                <a:schemeClr val="bg2"/>
              </a:solidFill>
              <a:round/>
              <a:headEnd/>
              <a:tailEnd/>
            </a:ln>
          </p:spPr>
          <p:txBody>
            <a:bodyPr wrap="none"/>
            <a:lstStyle/>
            <a:p>
              <a:endParaRPr lang="en-US"/>
            </a:p>
          </p:txBody>
        </p:sp>
        <p:sp>
          <p:nvSpPr>
            <p:cNvPr id="1374" name="Line 587"/>
            <p:cNvSpPr>
              <a:spLocks noChangeShapeType="1"/>
            </p:cNvSpPr>
            <p:nvPr/>
          </p:nvSpPr>
          <p:spPr bwMode="auto">
            <a:xfrm>
              <a:off x="4092" y="1890"/>
              <a:ext cx="135" cy="60"/>
            </a:xfrm>
            <a:prstGeom prst="line">
              <a:avLst/>
            </a:prstGeom>
            <a:noFill/>
            <a:ln w="9525">
              <a:solidFill>
                <a:schemeClr val="bg2"/>
              </a:solidFill>
              <a:round/>
              <a:headEnd/>
              <a:tailEnd/>
            </a:ln>
          </p:spPr>
          <p:txBody>
            <a:bodyPr wrap="none"/>
            <a:lstStyle/>
            <a:p>
              <a:endParaRPr lang="en-US"/>
            </a:p>
          </p:txBody>
        </p:sp>
        <p:sp>
          <p:nvSpPr>
            <p:cNvPr id="1375" name="Line 588"/>
            <p:cNvSpPr>
              <a:spLocks noChangeShapeType="1"/>
            </p:cNvSpPr>
            <p:nvPr/>
          </p:nvSpPr>
          <p:spPr bwMode="auto">
            <a:xfrm flipV="1">
              <a:off x="4227" y="1890"/>
              <a:ext cx="143" cy="60"/>
            </a:xfrm>
            <a:prstGeom prst="line">
              <a:avLst/>
            </a:prstGeom>
            <a:noFill/>
            <a:ln w="9525">
              <a:solidFill>
                <a:schemeClr val="bg2"/>
              </a:solidFill>
              <a:round/>
              <a:headEnd/>
              <a:tailEnd/>
            </a:ln>
          </p:spPr>
          <p:txBody>
            <a:bodyPr wrap="none"/>
            <a:lstStyle/>
            <a:p>
              <a:endParaRPr lang="en-US"/>
            </a:p>
          </p:txBody>
        </p:sp>
        <p:sp>
          <p:nvSpPr>
            <p:cNvPr id="1376" name="Line 589"/>
            <p:cNvSpPr>
              <a:spLocks noChangeShapeType="1"/>
            </p:cNvSpPr>
            <p:nvPr/>
          </p:nvSpPr>
          <p:spPr bwMode="auto">
            <a:xfrm>
              <a:off x="4047" y="1996"/>
              <a:ext cx="175" cy="81"/>
            </a:xfrm>
            <a:prstGeom prst="line">
              <a:avLst/>
            </a:prstGeom>
            <a:noFill/>
            <a:ln w="9525">
              <a:solidFill>
                <a:schemeClr val="bg2"/>
              </a:solidFill>
              <a:round/>
              <a:headEnd/>
              <a:tailEnd/>
            </a:ln>
          </p:spPr>
          <p:txBody>
            <a:bodyPr wrap="none"/>
            <a:lstStyle/>
            <a:p>
              <a:endParaRPr lang="en-US"/>
            </a:p>
          </p:txBody>
        </p:sp>
        <p:sp>
          <p:nvSpPr>
            <p:cNvPr id="1377" name="Line 590"/>
            <p:cNvSpPr>
              <a:spLocks noChangeShapeType="1"/>
            </p:cNvSpPr>
            <p:nvPr/>
          </p:nvSpPr>
          <p:spPr bwMode="auto">
            <a:xfrm flipV="1">
              <a:off x="4227" y="2012"/>
              <a:ext cx="176" cy="71"/>
            </a:xfrm>
            <a:prstGeom prst="line">
              <a:avLst/>
            </a:prstGeom>
            <a:noFill/>
            <a:ln w="9525">
              <a:solidFill>
                <a:schemeClr val="bg2"/>
              </a:solidFill>
              <a:round/>
              <a:headEnd/>
              <a:tailEnd/>
            </a:ln>
          </p:spPr>
          <p:txBody>
            <a:bodyPr wrap="none"/>
            <a:lstStyle/>
            <a:p>
              <a:endParaRPr lang="en-US"/>
            </a:p>
          </p:txBody>
        </p:sp>
        <p:sp>
          <p:nvSpPr>
            <p:cNvPr id="1378" name="Line 591"/>
            <p:cNvSpPr>
              <a:spLocks noChangeShapeType="1"/>
            </p:cNvSpPr>
            <p:nvPr/>
          </p:nvSpPr>
          <p:spPr bwMode="auto">
            <a:xfrm flipV="1">
              <a:off x="4227" y="1782"/>
              <a:ext cx="90" cy="29"/>
            </a:xfrm>
            <a:prstGeom prst="line">
              <a:avLst/>
            </a:prstGeom>
            <a:noFill/>
            <a:ln w="9525">
              <a:solidFill>
                <a:schemeClr val="bg2"/>
              </a:solidFill>
              <a:round/>
              <a:headEnd/>
              <a:tailEnd/>
            </a:ln>
          </p:spPr>
          <p:txBody>
            <a:bodyPr wrap="none"/>
            <a:lstStyle/>
            <a:p>
              <a:endParaRPr lang="en-US"/>
            </a:p>
          </p:txBody>
        </p:sp>
        <p:sp>
          <p:nvSpPr>
            <p:cNvPr id="1379" name="Line 592"/>
            <p:cNvSpPr>
              <a:spLocks noChangeShapeType="1"/>
            </p:cNvSpPr>
            <p:nvPr/>
          </p:nvSpPr>
          <p:spPr bwMode="auto">
            <a:xfrm flipV="1">
              <a:off x="4227" y="1632"/>
              <a:ext cx="57" cy="22"/>
            </a:xfrm>
            <a:prstGeom prst="line">
              <a:avLst/>
            </a:prstGeom>
            <a:noFill/>
            <a:ln w="9525">
              <a:solidFill>
                <a:schemeClr val="bg2"/>
              </a:solidFill>
              <a:round/>
              <a:headEnd/>
              <a:tailEnd/>
            </a:ln>
          </p:spPr>
          <p:txBody>
            <a:bodyPr wrap="none"/>
            <a:lstStyle/>
            <a:p>
              <a:endParaRPr lang="en-US"/>
            </a:p>
          </p:txBody>
        </p:sp>
        <p:sp>
          <p:nvSpPr>
            <p:cNvPr id="1380" name="Line 593"/>
            <p:cNvSpPr>
              <a:spLocks noChangeShapeType="1"/>
            </p:cNvSpPr>
            <p:nvPr/>
          </p:nvSpPr>
          <p:spPr bwMode="auto">
            <a:xfrm>
              <a:off x="4126" y="1772"/>
              <a:ext cx="109" cy="39"/>
            </a:xfrm>
            <a:prstGeom prst="line">
              <a:avLst/>
            </a:prstGeom>
            <a:noFill/>
            <a:ln w="9525">
              <a:solidFill>
                <a:schemeClr val="bg2"/>
              </a:solidFill>
              <a:round/>
              <a:headEnd/>
              <a:tailEnd/>
            </a:ln>
          </p:spPr>
          <p:txBody>
            <a:bodyPr wrap="none"/>
            <a:lstStyle/>
            <a:p>
              <a:endParaRPr lang="en-US"/>
            </a:p>
          </p:txBody>
        </p:sp>
        <p:sp>
          <p:nvSpPr>
            <p:cNvPr id="1381" name="Line 594"/>
            <p:cNvSpPr>
              <a:spLocks noChangeShapeType="1"/>
            </p:cNvSpPr>
            <p:nvPr/>
          </p:nvSpPr>
          <p:spPr bwMode="auto">
            <a:xfrm>
              <a:off x="4175" y="1625"/>
              <a:ext cx="63" cy="39"/>
            </a:xfrm>
            <a:prstGeom prst="line">
              <a:avLst/>
            </a:prstGeom>
            <a:noFill/>
            <a:ln w="9525">
              <a:solidFill>
                <a:schemeClr val="bg2"/>
              </a:solidFill>
              <a:round/>
              <a:headEnd/>
              <a:tailEnd/>
            </a:ln>
          </p:spPr>
          <p:txBody>
            <a:bodyPr wrap="none"/>
            <a:lstStyle/>
            <a:p>
              <a:endParaRPr lang="en-US"/>
            </a:p>
          </p:txBody>
        </p:sp>
        <p:grpSp>
          <p:nvGrpSpPr>
            <p:cNvPr id="4" name="Group 595"/>
            <p:cNvGrpSpPr>
              <a:grpSpLocks/>
            </p:cNvGrpSpPr>
            <p:nvPr/>
          </p:nvGrpSpPr>
          <p:grpSpPr bwMode="auto">
            <a:xfrm>
              <a:off x="4269" y="1415"/>
              <a:ext cx="392" cy="137"/>
              <a:chOff x="4227" y="1360"/>
              <a:chExt cx="863" cy="270"/>
            </a:xfrm>
          </p:grpSpPr>
          <p:sp>
            <p:nvSpPr>
              <p:cNvPr id="1393" name="Line 596"/>
              <p:cNvSpPr>
                <a:spLocks noChangeShapeType="1"/>
              </p:cNvSpPr>
              <p:nvPr/>
            </p:nvSpPr>
            <p:spPr bwMode="auto">
              <a:xfrm>
                <a:off x="4227" y="1604"/>
                <a:ext cx="0" cy="0"/>
              </a:xfrm>
              <a:prstGeom prst="line">
                <a:avLst/>
              </a:prstGeom>
              <a:noFill/>
              <a:ln w="9525">
                <a:solidFill>
                  <a:schemeClr val="bg2"/>
                </a:solidFill>
                <a:round/>
                <a:headEnd/>
                <a:tailEnd/>
              </a:ln>
            </p:spPr>
            <p:txBody>
              <a:bodyPr wrap="none"/>
              <a:lstStyle/>
              <a:p>
                <a:endParaRPr lang="en-US"/>
              </a:p>
            </p:txBody>
          </p:sp>
          <p:sp>
            <p:nvSpPr>
              <p:cNvPr id="1394" name="Line 597"/>
              <p:cNvSpPr>
                <a:spLocks noChangeShapeType="1"/>
              </p:cNvSpPr>
              <p:nvPr/>
            </p:nvSpPr>
            <p:spPr bwMode="auto">
              <a:xfrm rot="6361956" flipH="1" flipV="1">
                <a:off x="4464" y="1205"/>
                <a:ext cx="189" cy="500"/>
              </a:xfrm>
              <a:prstGeom prst="line">
                <a:avLst/>
              </a:prstGeom>
              <a:noFill/>
              <a:ln w="31750">
                <a:solidFill>
                  <a:schemeClr val="bg2"/>
                </a:solidFill>
                <a:round/>
                <a:headEnd/>
                <a:tailEnd/>
              </a:ln>
            </p:spPr>
            <p:txBody>
              <a:bodyPr wrap="none"/>
              <a:lstStyle/>
              <a:p>
                <a:endParaRPr lang="en-US"/>
              </a:p>
            </p:txBody>
          </p:sp>
          <p:sp>
            <p:nvSpPr>
              <p:cNvPr id="1395" name="Line 598"/>
              <p:cNvSpPr>
                <a:spLocks noChangeShapeType="1"/>
              </p:cNvSpPr>
              <p:nvPr/>
            </p:nvSpPr>
            <p:spPr bwMode="auto">
              <a:xfrm rot="6361956">
                <a:off x="4602" y="1393"/>
                <a:ext cx="189" cy="203"/>
              </a:xfrm>
              <a:prstGeom prst="line">
                <a:avLst/>
              </a:prstGeom>
              <a:noFill/>
              <a:ln w="31750">
                <a:solidFill>
                  <a:schemeClr val="bg2"/>
                </a:solidFill>
                <a:round/>
                <a:headEnd/>
                <a:tailEnd/>
              </a:ln>
            </p:spPr>
            <p:txBody>
              <a:bodyPr wrap="none"/>
              <a:lstStyle/>
              <a:p>
                <a:endParaRPr lang="en-US"/>
              </a:p>
            </p:txBody>
          </p:sp>
          <p:sp>
            <p:nvSpPr>
              <p:cNvPr id="1396" name="Line 599"/>
              <p:cNvSpPr>
                <a:spLocks noChangeShapeType="1"/>
              </p:cNvSpPr>
              <p:nvPr/>
            </p:nvSpPr>
            <p:spPr bwMode="auto">
              <a:xfrm rot="6361956" flipH="1" flipV="1">
                <a:off x="4745" y="1286"/>
                <a:ext cx="189" cy="500"/>
              </a:xfrm>
              <a:prstGeom prst="line">
                <a:avLst/>
              </a:prstGeom>
              <a:noFill/>
              <a:ln w="31750">
                <a:solidFill>
                  <a:schemeClr val="bg2"/>
                </a:solidFill>
                <a:round/>
                <a:headEnd/>
                <a:tailEnd/>
              </a:ln>
            </p:spPr>
            <p:txBody>
              <a:bodyPr wrap="none"/>
              <a:lstStyle/>
              <a:p>
                <a:endParaRPr lang="en-US"/>
              </a:p>
            </p:txBody>
          </p:sp>
        </p:grpSp>
        <p:grpSp>
          <p:nvGrpSpPr>
            <p:cNvPr id="5" name="Group 600"/>
            <p:cNvGrpSpPr>
              <a:grpSpLocks/>
            </p:cNvGrpSpPr>
            <p:nvPr/>
          </p:nvGrpSpPr>
          <p:grpSpPr bwMode="auto">
            <a:xfrm rot="5700496">
              <a:off x="4053" y="1170"/>
              <a:ext cx="392" cy="137"/>
              <a:chOff x="4227" y="1360"/>
              <a:chExt cx="863" cy="270"/>
            </a:xfrm>
          </p:grpSpPr>
          <p:sp>
            <p:nvSpPr>
              <p:cNvPr id="1389" name="Line 601"/>
              <p:cNvSpPr>
                <a:spLocks noChangeShapeType="1"/>
              </p:cNvSpPr>
              <p:nvPr/>
            </p:nvSpPr>
            <p:spPr bwMode="auto">
              <a:xfrm>
                <a:off x="4227" y="1604"/>
                <a:ext cx="0" cy="0"/>
              </a:xfrm>
              <a:prstGeom prst="line">
                <a:avLst/>
              </a:prstGeom>
              <a:noFill/>
              <a:ln w="9525">
                <a:solidFill>
                  <a:schemeClr val="bg2"/>
                </a:solidFill>
                <a:round/>
                <a:headEnd/>
                <a:tailEnd/>
              </a:ln>
            </p:spPr>
            <p:txBody>
              <a:bodyPr wrap="none"/>
              <a:lstStyle/>
              <a:p>
                <a:endParaRPr lang="en-US"/>
              </a:p>
            </p:txBody>
          </p:sp>
          <p:sp>
            <p:nvSpPr>
              <p:cNvPr id="1390" name="Line 602"/>
              <p:cNvSpPr>
                <a:spLocks noChangeShapeType="1"/>
              </p:cNvSpPr>
              <p:nvPr/>
            </p:nvSpPr>
            <p:spPr bwMode="auto">
              <a:xfrm rot="6361956" flipH="1" flipV="1">
                <a:off x="4464" y="1205"/>
                <a:ext cx="189" cy="500"/>
              </a:xfrm>
              <a:prstGeom prst="line">
                <a:avLst/>
              </a:prstGeom>
              <a:noFill/>
              <a:ln w="31750">
                <a:solidFill>
                  <a:schemeClr val="bg2"/>
                </a:solidFill>
                <a:round/>
                <a:headEnd/>
                <a:tailEnd/>
              </a:ln>
            </p:spPr>
            <p:txBody>
              <a:bodyPr wrap="none"/>
              <a:lstStyle/>
              <a:p>
                <a:endParaRPr lang="en-US"/>
              </a:p>
            </p:txBody>
          </p:sp>
          <p:sp>
            <p:nvSpPr>
              <p:cNvPr id="1391" name="Line 603"/>
              <p:cNvSpPr>
                <a:spLocks noChangeShapeType="1"/>
              </p:cNvSpPr>
              <p:nvPr/>
            </p:nvSpPr>
            <p:spPr bwMode="auto">
              <a:xfrm rot="6361956">
                <a:off x="4602" y="1393"/>
                <a:ext cx="189" cy="203"/>
              </a:xfrm>
              <a:prstGeom prst="line">
                <a:avLst/>
              </a:prstGeom>
              <a:noFill/>
              <a:ln w="31750">
                <a:solidFill>
                  <a:schemeClr val="bg2"/>
                </a:solidFill>
                <a:round/>
                <a:headEnd/>
                <a:tailEnd/>
              </a:ln>
            </p:spPr>
            <p:txBody>
              <a:bodyPr wrap="none"/>
              <a:lstStyle/>
              <a:p>
                <a:endParaRPr lang="en-US"/>
              </a:p>
            </p:txBody>
          </p:sp>
          <p:sp>
            <p:nvSpPr>
              <p:cNvPr id="1392" name="Line 604"/>
              <p:cNvSpPr>
                <a:spLocks noChangeShapeType="1"/>
              </p:cNvSpPr>
              <p:nvPr/>
            </p:nvSpPr>
            <p:spPr bwMode="auto">
              <a:xfrm rot="6361956" flipH="1" flipV="1">
                <a:off x="4745" y="1286"/>
                <a:ext cx="189" cy="500"/>
              </a:xfrm>
              <a:prstGeom prst="line">
                <a:avLst/>
              </a:prstGeom>
              <a:noFill/>
              <a:ln w="31750">
                <a:solidFill>
                  <a:schemeClr val="bg2"/>
                </a:solidFill>
                <a:round/>
                <a:headEnd/>
                <a:tailEnd/>
              </a:ln>
            </p:spPr>
            <p:txBody>
              <a:bodyPr wrap="none"/>
              <a:lstStyle/>
              <a:p>
                <a:endParaRPr lang="en-US"/>
              </a:p>
            </p:txBody>
          </p:sp>
        </p:grpSp>
        <p:grpSp>
          <p:nvGrpSpPr>
            <p:cNvPr id="6" name="Group 605"/>
            <p:cNvGrpSpPr>
              <a:grpSpLocks/>
            </p:cNvGrpSpPr>
            <p:nvPr/>
          </p:nvGrpSpPr>
          <p:grpSpPr bwMode="auto">
            <a:xfrm rot="10800000">
              <a:off x="3796" y="1402"/>
              <a:ext cx="392" cy="137"/>
              <a:chOff x="4227" y="1360"/>
              <a:chExt cx="863" cy="270"/>
            </a:xfrm>
          </p:grpSpPr>
          <p:sp>
            <p:nvSpPr>
              <p:cNvPr id="1385" name="Line 606"/>
              <p:cNvSpPr>
                <a:spLocks noChangeShapeType="1"/>
              </p:cNvSpPr>
              <p:nvPr/>
            </p:nvSpPr>
            <p:spPr bwMode="auto">
              <a:xfrm>
                <a:off x="4227" y="1604"/>
                <a:ext cx="0" cy="0"/>
              </a:xfrm>
              <a:prstGeom prst="line">
                <a:avLst/>
              </a:prstGeom>
              <a:noFill/>
              <a:ln w="9525">
                <a:solidFill>
                  <a:schemeClr val="bg2"/>
                </a:solidFill>
                <a:round/>
                <a:headEnd/>
                <a:tailEnd/>
              </a:ln>
            </p:spPr>
            <p:txBody>
              <a:bodyPr wrap="none"/>
              <a:lstStyle/>
              <a:p>
                <a:endParaRPr lang="en-US"/>
              </a:p>
            </p:txBody>
          </p:sp>
          <p:sp>
            <p:nvSpPr>
              <p:cNvPr id="1386" name="Line 607"/>
              <p:cNvSpPr>
                <a:spLocks noChangeShapeType="1"/>
              </p:cNvSpPr>
              <p:nvPr/>
            </p:nvSpPr>
            <p:spPr bwMode="auto">
              <a:xfrm rot="6361956" flipH="1" flipV="1">
                <a:off x="4464" y="1205"/>
                <a:ext cx="189" cy="500"/>
              </a:xfrm>
              <a:prstGeom prst="line">
                <a:avLst/>
              </a:prstGeom>
              <a:noFill/>
              <a:ln w="31750">
                <a:solidFill>
                  <a:schemeClr val="bg2"/>
                </a:solidFill>
                <a:round/>
                <a:headEnd/>
                <a:tailEnd/>
              </a:ln>
            </p:spPr>
            <p:txBody>
              <a:bodyPr wrap="none"/>
              <a:lstStyle/>
              <a:p>
                <a:endParaRPr lang="en-US"/>
              </a:p>
            </p:txBody>
          </p:sp>
          <p:sp>
            <p:nvSpPr>
              <p:cNvPr id="1387" name="Line 608"/>
              <p:cNvSpPr>
                <a:spLocks noChangeShapeType="1"/>
              </p:cNvSpPr>
              <p:nvPr/>
            </p:nvSpPr>
            <p:spPr bwMode="auto">
              <a:xfrm rot="6361956">
                <a:off x="4602" y="1393"/>
                <a:ext cx="189" cy="203"/>
              </a:xfrm>
              <a:prstGeom prst="line">
                <a:avLst/>
              </a:prstGeom>
              <a:noFill/>
              <a:ln w="31750">
                <a:solidFill>
                  <a:schemeClr val="bg2"/>
                </a:solidFill>
                <a:round/>
                <a:headEnd/>
                <a:tailEnd/>
              </a:ln>
            </p:spPr>
            <p:txBody>
              <a:bodyPr wrap="none"/>
              <a:lstStyle/>
              <a:p>
                <a:endParaRPr lang="en-US"/>
              </a:p>
            </p:txBody>
          </p:sp>
          <p:sp>
            <p:nvSpPr>
              <p:cNvPr id="1388" name="Line 609"/>
              <p:cNvSpPr>
                <a:spLocks noChangeShapeType="1"/>
              </p:cNvSpPr>
              <p:nvPr/>
            </p:nvSpPr>
            <p:spPr bwMode="auto">
              <a:xfrm rot="6361956" flipH="1" flipV="1">
                <a:off x="4745" y="1286"/>
                <a:ext cx="189" cy="500"/>
              </a:xfrm>
              <a:prstGeom prst="line">
                <a:avLst/>
              </a:prstGeom>
              <a:noFill/>
              <a:ln w="31750">
                <a:solidFill>
                  <a:schemeClr val="bg2"/>
                </a:solidFill>
                <a:round/>
                <a:headEnd/>
                <a:tailEnd/>
              </a:ln>
            </p:spPr>
            <p:txBody>
              <a:bodyPr wrap="none"/>
              <a:lstStyle/>
              <a:p>
                <a:endParaRPr lang="en-US"/>
              </a:p>
            </p:txBody>
          </p:sp>
        </p:grpSp>
      </p:grpSp>
      <p:sp>
        <p:nvSpPr>
          <p:cNvPr id="1046" name="Oval 610"/>
          <p:cNvSpPr>
            <a:spLocks noChangeArrowheads="1"/>
          </p:cNvSpPr>
          <p:nvPr/>
        </p:nvSpPr>
        <p:spPr bwMode="auto">
          <a:xfrm>
            <a:off x="6862763" y="3625850"/>
            <a:ext cx="358775" cy="95250"/>
          </a:xfrm>
          <a:prstGeom prst="ellipse">
            <a:avLst/>
          </a:prstGeom>
          <a:solidFill>
            <a:srgbClr val="DDDDDD"/>
          </a:solidFill>
          <a:ln w="12700">
            <a:solidFill>
              <a:schemeClr val="folHlink"/>
            </a:solidFill>
            <a:round/>
            <a:headEnd/>
            <a:tailEnd/>
          </a:ln>
        </p:spPr>
        <p:txBody>
          <a:bodyPr wrap="none" anchor="ctr"/>
          <a:lstStyle/>
          <a:p>
            <a:endParaRPr lang="en-US"/>
          </a:p>
        </p:txBody>
      </p:sp>
      <p:sp>
        <p:nvSpPr>
          <p:cNvPr id="1047" name="Line 611"/>
          <p:cNvSpPr>
            <a:spLocks noChangeShapeType="1"/>
          </p:cNvSpPr>
          <p:nvPr/>
        </p:nvSpPr>
        <p:spPr bwMode="auto">
          <a:xfrm>
            <a:off x="6862763" y="3617913"/>
            <a:ext cx="0" cy="58737"/>
          </a:xfrm>
          <a:prstGeom prst="line">
            <a:avLst/>
          </a:prstGeom>
          <a:noFill/>
          <a:ln w="12700">
            <a:solidFill>
              <a:schemeClr val="folHlink"/>
            </a:solidFill>
            <a:round/>
            <a:headEnd/>
            <a:tailEnd/>
          </a:ln>
        </p:spPr>
        <p:txBody>
          <a:bodyPr wrap="none" anchor="ctr"/>
          <a:lstStyle/>
          <a:p>
            <a:endParaRPr lang="en-US"/>
          </a:p>
        </p:txBody>
      </p:sp>
      <p:sp>
        <p:nvSpPr>
          <p:cNvPr id="1048" name="Line 612"/>
          <p:cNvSpPr>
            <a:spLocks noChangeShapeType="1"/>
          </p:cNvSpPr>
          <p:nvPr/>
        </p:nvSpPr>
        <p:spPr bwMode="auto">
          <a:xfrm>
            <a:off x="7221538" y="3617913"/>
            <a:ext cx="0" cy="58737"/>
          </a:xfrm>
          <a:prstGeom prst="line">
            <a:avLst/>
          </a:prstGeom>
          <a:noFill/>
          <a:ln w="12700">
            <a:solidFill>
              <a:schemeClr val="folHlink"/>
            </a:solidFill>
            <a:round/>
            <a:headEnd/>
            <a:tailEnd/>
          </a:ln>
        </p:spPr>
        <p:txBody>
          <a:bodyPr wrap="none" anchor="ctr"/>
          <a:lstStyle/>
          <a:p>
            <a:endParaRPr lang="en-US"/>
          </a:p>
        </p:txBody>
      </p:sp>
      <p:sp>
        <p:nvSpPr>
          <p:cNvPr id="1049" name="Rectangle 613"/>
          <p:cNvSpPr>
            <a:spLocks noChangeArrowheads="1"/>
          </p:cNvSpPr>
          <p:nvPr/>
        </p:nvSpPr>
        <p:spPr bwMode="auto">
          <a:xfrm>
            <a:off x="6862763" y="3617913"/>
            <a:ext cx="355600" cy="58737"/>
          </a:xfrm>
          <a:prstGeom prst="rect">
            <a:avLst/>
          </a:prstGeom>
          <a:solidFill>
            <a:srgbClr val="DDDDDD"/>
          </a:solidFill>
          <a:ln w="12700">
            <a:noFill/>
            <a:miter lim="800000"/>
            <a:headEnd/>
            <a:tailEnd/>
          </a:ln>
        </p:spPr>
        <p:txBody>
          <a:bodyPr wrap="none" anchor="ctr"/>
          <a:lstStyle/>
          <a:p>
            <a:pPr algn="ctr">
              <a:spcBef>
                <a:spcPct val="0"/>
              </a:spcBef>
              <a:buClrTx/>
              <a:buSzTx/>
              <a:buFontTx/>
              <a:buNone/>
            </a:pPr>
            <a:endParaRPr lang="en-US">
              <a:latin typeface="Times New Roman" pitchFamily="18" charset="0"/>
            </a:endParaRPr>
          </a:p>
        </p:txBody>
      </p:sp>
      <p:sp>
        <p:nvSpPr>
          <p:cNvPr id="1050" name="Oval 614"/>
          <p:cNvSpPr>
            <a:spLocks noChangeArrowheads="1"/>
          </p:cNvSpPr>
          <p:nvPr/>
        </p:nvSpPr>
        <p:spPr bwMode="auto">
          <a:xfrm>
            <a:off x="6859588" y="3549650"/>
            <a:ext cx="358775" cy="111125"/>
          </a:xfrm>
          <a:prstGeom prst="ellipse">
            <a:avLst/>
          </a:prstGeom>
          <a:solidFill>
            <a:srgbClr val="DDDDDD"/>
          </a:solidFill>
          <a:ln w="12700">
            <a:solidFill>
              <a:schemeClr val="folHlink"/>
            </a:solidFill>
            <a:round/>
            <a:headEnd/>
            <a:tailEnd/>
          </a:ln>
        </p:spPr>
        <p:txBody>
          <a:bodyPr wrap="none" anchor="ctr"/>
          <a:lstStyle/>
          <a:p>
            <a:endParaRPr lang="en-US"/>
          </a:p>
        </p:txBody>
      </p:sp>
      <p:grpSp>
        <p:nvGrpSpPr>
          <p:cNvPr id="7" name="Group 615"/>
          <p:cNvGrpSpPr>
            <a:grpSpLocks/>
          </p:cNvGrpSpPr>
          <p:nvPr/>
        </p:nvGrpSpPr>
        <p:grpSpPr bwMode="auto">
          <a:xfrm>
            <a:off x="6945313" y="3573463"/>
            <a:ext cx="179387" cy="65087"/>
            <a:chOff x="2848" y="848"/>
            <a:chExt cx="140" cy="98"/>
          </a:xfrm>
        </p:grpSpPr>
        <p:sp>
          <p:nvSpPr>
            <p:cNvPr id="1364" name="Line 616"/>
            <p:cNvSpPr>
              <a:spLocks noChangeShapeType="1"/>
            </p:cNvSpPr>
            <p:nvPr/>
          </p:nvSpPr>
          <p:spPr bwMode="auto">
            <a:xfrm flipV="1">
              <a:off x="2848" y="848"/>
              <a:ext cx="50" cy="2"/>
            </a:xfrm>
            <a:prstGeom prst="line">
              <a:avLst/>
            </a:prstGeom>
            <a:noFill/>
            <a:ln w="28575">
              <a:solidFill>
                <a:schemeClr val="bg2"/>
              </a:solidFill>
              <a:round/>
              <a:headEnd/>
              <a:tailEnd/>
            </a:ln>
          </p:spPr>
          <p:txBody>
            <a:bodyPr wrap="none" anchor="ctr"/>
            <a:lstStyle/>
            <a:p>
              <a:endParaRPr lang="en-US"/>
            </a:p>
          </p:txBody>
        </p:sp>
        <p:sp>
          <p:nvSpPr>
            <p:cNvPr id="1365" name="Line 617"/>
            <p:cNvSpPr>
              <a:spLocks noChangeShapeType="1"/>
            </p:cNvSpPr>
            <p:nvPr/>
          </p:nvSpPr>
          <p:spPr bwMode="auto">
            <a:xfrm>
              <a:off x="2944" y="946"/>
              <a:ext cx="44" cy="0"/>
            </a:xfrm>
            <a:prstGeom prst="line">
              <a:avLst/>
            </a:prstGeom>
            <a:noFill/>
            <a:ln w="28575">
              <a:solidFill>
                <a:schemeClr val="bg2"/>
              </a:solidFill>
              <a:round/>
              <a:headEnd/>
              <a:tailEnd/>
            </a:ln>
          </p:spPr>
          <p:txBody>
            <a:bodyPr wrap="none" anchor="ctr"/>
            <a:lstStyle/>
            <a:p>
              <a:endParaRPr lang="en-US"/>
            </a:p>
          </p:txBody>
        </p:sp>
        <p:sp>
          <p:nvSpPr>
            <p:cNvPr id="1366" name="Line 618"/>
            <p:cNvSpPr>
              <a:spLocks noChangeShapeType="1"/>
            </p:cNvSpPr>
            <p:nvPr/>
          </p:nvSpPr>
          <p:spPr bwMode="auto">
            <a:xfrm>
              <a:off x="2894" y="850"/>
              <a:ext cx="52" cy="96"/>
            </a:xfrm>
            <a:prstGeom prst="line">
              <a:avLst/>
            </a:prstGeom>
            <a:noFill/>
            <a:ln w="28575">
              <a:solidFill>
                <a:schemeClr val="bg2"/>
              </a:solidFill>
              <a:round/>
              <a:headEnd/>
              <a:tailEnd/>
            </a:ln>
          </p:spPr>
          <p:txBody>
            <a:bodyPr wrap="none" anchor="ctr"/>
            <a:lstStyle/>
            <a:p>
              <a:endParaRPr lang="en-US"/>
            </a:p>
          </p:txBody>
        </p:sp>
      </p:grpSp>
      <p:grpSp>
        <p:nvGrpSpPr>
          <p:cNvPr id="8" name="Group 619"/>
          <p:cNvGrpSpPr>
            <a:grpSpLocks/>
          </p:cNvGrpSpPr>
          <p:nvPr/>
        </p:nvGrpSpPr>
        <p:grpSpPr bwMode="auto">
          <a:xfrm flipV="1">
            <a:off x="6945313" y="3573463"/>
            <a:ext cx="179387" cy="65087"/>
            <a:chOff x="2848" y="848"/>
            <a:chExt cx="140" cy="98"/>
          </a:xfrm>
        </p:grpSpPr>
        <p:sp>
          <p:nvSpPr>
            <p:cNvPr id="1361" name="Line 620"/>
            <p:cNvSpPr>
              <a:spLocks noChangeShapeType="1"/>
            </p:cNvSpPr>
            <p:nvPr/>
          </p:nvSpPr>
          <p:spPr bwMode="auto">
            <a:xfrm flipV="1">
              <a:off x="2848" y="848"/>
              <a:ext cx="50" cy="2"/>
            </a:xfrm>
            <a:prstGeom prst="line">
              <a:avLst/>
            </a:prstGeom>
            <a:noFill/>
            <a:ln w="28575">
              <a:solidFill>
                <a:schemeClr val="bg2"/>
              </a:solidFill>
              <a:round/>
              <a:headEnd/>
              <a:tailEnd/>
            </a:ln>
          </p:spPr>
          <p:txBody>
            <a:bodyPr wrap="none" anchor="ctr"/>
            <a:lstStyle/>
            <a:p>
              <a:endParaRPr lang="en-US"/>
            </a:p>
          </p:txBody>
        </p:sp>
        <p:sp>
          <p:nvSpPr>
            <p:cNvPr id="1362" name="Line 621"/>
            <p:cNvSpPr>
              <a:spLocks noChangeShapeType="1"/>
            </p:cNvSpPr>
            <p:nvPr/>
          </p:nvSpPr>
          <p:spPr bwMode="auto">
            <a:xfrm>
              <a:off x="2944" y="946"/>
              <a:ext cx="44" cy="0"/>
            </a:xfrm>
            <a:prstGeom prst="line">
              <a:avLst/>
            </a:prstGeom>
            <a:noFill/>
            <a:ln w="28575">
              <a:solidFill>
                <a:schemeClr val="bg2"/>
              </a:solidFill>
              <a:round/>
              <a:headEnd/>
              <a:tailEnd/>
            </a:ln>
          </p:spPr>
          <p:txBody>
            <a:bodyPr wrap="none" anchor="ctr"/>
            <a:lstStyle/>
            <a:p>
              <a:endParaRPr lang="en-US"/>
            </a:p>
          </p:txBody>
        </p:sp>
        <p:sp>
          <p:nvSpPr>
            <p:cNvPr id="1363" name="Line 622"/>
            <p:cNvSpPr>
              <a:spLocks noChangeShapeType="1"/>
            </p:cNvSpPr>
            <p:nvPr/>
          </p:nvSpPr>
          <p:spPr bwMode="auto">
            <a:xfrm>
              <a:off x="2894" y="850"/>
              <a:ext cx="52" cy="96"/>
            </a:xfrm>
            <a:prstGeom prst="line">
              <a:avLst/>
            </a:prstGeom>
            <a:noFill/>
            <a:ln w="28575">
              <a:solidFill>
                <a:schemeClr val="bg2"/>
              </a:solidFill>
              <a:round/>
              <a:headEnd/>
              <a:tailEnd/>
            </a:ln>
          </p:spPr>
          <p:txBody>
            <a:bodyPr wrap="none" anchor="ctr"/>
            <a:lstStyle/>
            <a:p>
              <a:endParaRPr lang="en-US"/>
            </a:p>
          </p:txBody>
        </p:sp>
      </p:grpSp>
      <p:sp>
        <p:nvSpPr>
          <p:cNvPr id="1053" name="Oval 623"/>
          <p:cNvSpPr>
            <a:spLocks noChangeArrowheads="1"/>
          </p:cNvSpPr>
          <p:nvPr/>
        </p:nvSpPr>
        <p:spPr bwMode="auto">
          <a:xfrm>
            <a:off x="7218363" y="3905250"/>
            <a:ext cx="358775" cy="95250"/>
          </a:xfrm>
          <a:prstGeom prst="ellipse">
            <a:avLst/>
          </a:prstGeom>
          <a:solidFill>
            <a:srgbClr val="DDDDDD"/>
          </a:solidFill>
          <a:ln w="12700">
            <a:solidFill>
              <a:schemeClr val="folHlink"/>
            </a:solidFill>
            <a:round/>
            <a:headEnd/>
            <a:tailEnd/>
          </a:ln>
        </p:spPr>
        <p:txBody>
          <a:bodyPr wrap="none" anchor="ctr"/>
          <a:lstStyle/>
          <a:p>
            <a:endParaRPr lang="en-US"/>
          </a:p>
        </p:txBody>
      </p:sp>
      <p:sp>
        <p:nvSpPr>
          <p:cNvPr id="1054" name="Line 624"/>
          <p:cNvSpPr>
            <a:spLocks noChangeShapeType="1"/>
          </p:cNvSpPr>
          <p:nvPr/>
        </p:nvSpPr>
        <p:spPr bwMode="auto">
          <a:xfrm>
            <a:off x="7218363" y="3897313"/>
            <a:ext cx="0" cy="58737"/>
          </a:xfrm>
          <a:prstGeom prst="line">
            <a:avLst/>
          </a:prstGeom>
          <a:noFill/>
          <a:ln w="12700">
            <a:solidFill>
              <a:schemeClr val="folHlink"/>
            </a:solidFill>
            <a:round/>
            <a:headEnd/>
            <a:tailEnd/>
          </a:ln>
        </p:spPr>
        <p:txBody>
          <a:bodyPr wrap="none" anchor="ctr"/>
          <a:lstStyle/>
          <a:p>
            <a:endParaRPr lang="en-US"/>
          </a:p>
        </p:txBody>
      </p:sp>
      <p:sp>
        <p:nvSpPr>
          <p:cNvPr id="1055" name="Line 625"/>
          <p:cNvSpPr>
            <a:spLocks noChangeShapeType="1"/>
          </p:cNvSpPr>
          <p:nvPr/>
        </p:nvSpPr>
        <p:spPr bwMode="auto">
          <a:xfrm>
            <a:off x="7577138" y="3897313"/>
            <a:ext cx="0" cy="58737"/>
          </a:xfrm>
          <a:prstGeom prst="line">
            <a:avLst/>
          </a:prstGeom>
          <a:noFill/>
          <a:ln w="12700">
            <a:solidFill>
              <a:schemeClr val="folHlink"/>
            </a:solidFill>
            <a:round/>
            <a:headEnd/>
            <a:tailEnd/>
          </a:ln>
        </p:spPr>
        <p:txBody>
          <a:bodyPr wrap="none" anchor="ctr"/>
          <a:lstStyle/>
          <a:p>
            <a:endParaRPr lang="en-US"/>
          </a:p>
        </p:txBody>
      </p:sp>
      <p:sp>
        <p:nvSpPr>
          <p:cNvPr id="1056" name="Rectangle 626"/>
          <p:cNvSpPr>
            <a:spLocks noChangeArrowheads="1"/>
          </p:cNvSpPr>
          <p:nvPr/>
        </p:nvSpPr>
        <p:spPr bwMode="auto">
          <a:xfrm>
            <a:off x="7218363" y="3897313"/>
            <a:ext cx="355600" cy="58737"/>
          </a:xfrm>
          <a:prstGeom prst="rect">
            <a:avLst/>
          </a:prstGeom>
          <a:solidFill>
            <a:srgbClr val="DDDDDD"/>
          </a:solidFill>
          <a:ln w="12700">
            <a:noFill/>
            <a:miter lim="800000"/>
            <a:headEnd/>
            <a:tailEnd/>
          </a:ln>
        </p:spPr>
        <p:txBody>
          <a:bodyPr wrap="none" anchor="ctr"/>
          <a:lstStyle/>
          <a:p>
            <a:pPr algn="ctr">
              <a:spcBef>
                <a:spcPct val="0"/>
              </a:spcBef>
              <a:buClrTx/>
              <a:buSzTx/>
              <a:buFontTx/>
              <a:buNone/>
            </a:pPr>
            <a:endParaRPr lang="en-US">
              <a:latin typeface="Times New Roman" pitchFamily="18" charset="0"/>
            </a:endParaRPr>
          </a:p>
        </p:txBody>
      </p:sp>
      <p:sp>
        <p:nvSpPr>
          <p:cNvPr id="1057" name="Oval 627"/>
          <p:cNvSpPr>
            <a:spLocks noChangeArrowheads="1"/>
          </p:cNvSpPr>
          <p:nvPr/>
        </p:nvSpPr>
        <p:spPr bwMode="auto">
          <a:xfrm>
            <a:off x="7215188" y="3829050"/>
            <a:ext cx="358775" cy="111125"/>
          </a:xfrm>
          <a:prstGeom prst="ellipse">
            <a:avLst/>
          </a:prstGeom>
          <a:solidFill>
            <a:srgbClr val="DDDDDD"/>
          </a:solidFill>
          <a:ln w="12700">
            <a:solidFill>
              <a:schemeClr val="folHlink"/>
            </a:solidFill>
            <a:round/>
            <a:headEnd/>
            <a:tailEnd/>
          </a:ln>
        </p:spPr>
        <p:txBody>
          <a:bodyPr wrap="none" anchor="ctr"/>
          <a:lstStyle/>
          <a:p>
            <a:endParaRPr lang="en-US"/>
          </a:p>
        </p:txBody>
      </p:sp>
      <p:grpSp>
        <p:nvGrpSpPr>
          <p:cNvPr id="9" name="Group 628"/>
          <p:cNvGrpSpPr>
            <a:grpSpLocks/>
          </p:cNvGrpSpPr>
          <p:nvPr/>
        </p:nvGrpSpPr>
        <p:grpSpPr bwMode="auto">
          <a:xfrm>
            <a:off x="7300913" y="3852863"/>
            <a:ext cx="179387" cy="65087"/>
            <a:chOff x="2848" y="848"/>
            <a:chExt cx="140" cy="98"/>
          </a:xfrm>
        </p:grpSpPr>
        <p:sp>
          <p:nvSpPr>
            <p:cNvPr id="1358" name="Line 629"/>
            <p:cNvSpPr>
              <a:spLocks noChangeShapeType="1"/>
            </p:cNvSpPr>
            <p:nvPr/>
          </p:nvSpPr>
          <p:spPr bwMode="auto">
            <a:xfrm flipV="1">
              <a:off x="2848" y="848"/>
              <a:ext cx="50" cy="2"/>
            </a:xfrm>
            <a:prstGeom prst="line">
              <a:avLst/>
            </a:prstGeom>
            <a:noFill/>
            <a:ln w="28575">
              <a:solidFill>
                <a:schemeClr val="bg2"/>
              </a:solidFill>
              <a:round/>
              <a:headEnd/>
              <a:tailEnd/>
            </a:ln>
          </p:spPr>
          <p:txBody>
            <a:bodyPr wrap="none" anchor="ctr"/>
            <a:lstStyle/>
            <a:p>
              <a:endParaRPr lang="en-US"/>
            </a:p>
          </p:txBody>
        </p:sp>
        <p:sp>
          <p:nvSpPr>
            <p:cNvPr id="1359" name="Line 630"/>
            <p:cNvSpPr>
              <a:spLocks noChangeShapeType="1"/>
            </p:cNvSpPr>
            <p:nvPr/>
          </p:nvSpPr>
          <p:spPr bwMode="auto">
            <a:xfrm>
              <a:off x="2944" y="946"/>
              <a:ext cx="44" cy="0"/>
            </a:xfrm>
            <a:prstGeom prst="line">
              <a:avLst/>
            </a:prstGeom>
            <a:noFill/>
            <a:ln w="28575">
              <a:solidFill>
                <a:schemeClr val="bg2"/>
              </a:solidFill>
              <a:round/>
              <a:headEnd/>
              <a:tailEnd/>
            </a:ln>
          </p:spPr>
          <p:txBody>
            <a:bodyPr wrap="none" anchor="ctr"/>
            <a:lstStyle/>
            <a:p>
              <a:endParaRPr lang="en-US"/>
            </a:p>
          </p:txBody>
        </p:sp>
        <p:sp>
          <p:nvSpPr>
            <p:cNvPr id="1360" name="Line 631"/>
            <p:cNvSpPr>
              <a:spLocks noChangeShapeType="1"/>
            </p:cNvSpPr>
            <p:nvPr/>
          </p:nvSpPr>
          <p:spPr bwMode="auto">
            <a:xfrm>
              <a:off x="2894" y="850"/>
              <a:ext cx="52" cy="96"/>
            </a:xfrm>
            <a:prstGeom prst="line">
              <a:avLst/>
            </a:prstGeom>
            <a:noFill/>
            <a:ln w="28575">
              <a:solidFill>
                <a:schemeClr val="bg2"/>
              </a:solidFill>
              <a:round/>
              <a:headEnd/>
              <a:tailEnd/>
            </a:ln>
          </p:spPr>
          <p:txBody>
            <a:bodyPr wrap="none" anchor="ctr"/>
            <a:lstStyle/>
            <a:p>
              <a:endParaRPr lang="en-US"/>
            </a:p>
          </p:txBody>
        </p:sp>
      </p:grpSp>
      <p:grpSp>
        <p:nvGrpSpPr>
          <p:cNvPr id="10" name="Group 632"/>
          <p:cNvGrpSpPr>
            <a:grpSpLocks/>
          </p:cNvGrpSpPr>
          <p:nvPr/>
        </p:nvGrpSpPr>
        <p:grpSpPr bwMode="auto">
          <a:xfrm flipV="1">
            <a:off x="7300913" y="3852863"/>
            <a:ext cx="179387" cy="65087"/>
            <a:chOff x="2848" y="848"/>
            <a:chExt cx="140" cy="98"/>
          </a:xfrm>
        </p:grpSpPr>
        <p:sp>
          <p:nvSpPr>
            <p:cNvPr id="1355" name="Line 633"/>
            <p:cNvSpPr>
              <a:spLocks noChangeShapeType="1"/>
            </p:cNvSpPr>
            <p:nvPr/>
          </p:nvSpPr>
          <p:spPr bwMode="auto">
            <a:xfrm flipV="1">
              <a:off x="2848" y="848"/>
              <a:ext cx="50" cy="2"/>
            </a:xfrm>
            <a:prstGeom prst="line">
              <a:avLst/>
            </a:prstGeom>
            <a:noFill/>
            <a:ln w="28575">
              <a:solidFill>
                <a:schemeClr val="bg2"/>
              </a:solidFill>
              <a:round/>
              <a:headEnd/>
              <a:tailEnd/>
            </a:ln>
          </p:spPr>
          <p:txBody>
            <a:bodyPr wrap="none" anchor="ctr"/>
            <a:lstStyle/>
            <a:p>
              <a:endParaRPr lang="en-US"/>
            </a:p>
          </p:txBody>
        </p:sp>
        <p:sp>
          <p:nvSpPr>
            <p:cNvPr id="1356" name="Line 634"/>
            <p:cNvSpPr>
              <a:spLocks noChangeShapeType="1"/>
            </p:cNvSpPr>
            <p:nvPr/>
          </p:nvSpPr>
          <p:spPr bwMode="auto">
            <a:xfrm>
              <a:off x="2944" y="946"/>
              <a:ext cx="44" cy="0"/>
            </a:xfrm>
            <a:prstGeom prst="line">
              <a:avLst/>
            </a:prstGeom>
            <a:noFill/>
            <a:ln w="28575">
              <a:solidFill>
                <a:schemeClr val="bg2"/>
              </a:solidFill>
              <a:round/>
              <a:headEnd/>
              <a:tailEnd/>
            </a:ln>
          </p:spPr>
          <p:txBody>
            <a:bodyPr wrap="none" anchor="ctr"/>
            <a:lstStyle/>
            <a:p>
              <a:endParaRPr lang="en-US"/>
            </a:p>
          </p:txBody>
        </p:sp>
        <p:sp>
          <p:nvSpPr>
            <p:cNvPr id="1357" name="Line 635"/>
            <p:cNvSpPr>
              <a:spLocks noChangeShapeType="1"/>
            </p:cNvSpPr>
            <p:nvPr/>
          </p:nvSpPr>
          <p:spPr bwMode="auto">
            <a:xfrm>
              <a:off x="2894" y="850"/>
              <a:ext cx="52" cy="96"/>
            </a:xfrm>
            <a:prstGeom prst="line">
              <a:avLst/>
            </a:prstGeom>
            <a:noFill/>
            <a:ln w="28575">
              <a:solidFill>
                <a:schemeClr val="bg2"/>
              </a:solidFill>
              <a:round/>
              <a:headEnd/>
              <a:tailEnd/>
            </a:ln>
          </p:spPr>
          <p:txBody>
            <a:bodyPr wrap="none" anchor="ctr"/>
            <a:lstStyle/>
            <a:p>
              <a:endParaRPr lang="en-US"/>
            </a:p>
          </p:txBody>
        </p:sp>
      </p:grpSp>
      <p:sp>
        <p:nvSpPr>
          <p:cNvPr id="1060" name="Oval 636"/>
          <p:cNvSpPr>
            <a:spLocks noChangeArrowheads="1"/>
          </p:cNvSpPr>
          <p:nvPr/>
        </p:nvSpPr>
        <p:spPr bwMode="auto">
          <a:xfrm>
            <a:off x="7497763" y="3638550"/>
            <a:ext cx="358775" cy="95250"/>
          </a:xfrm>
          <a:prstGeom prst="ellipse">
            <a:avLst/>
          </a:prstGeom>
          <a:solidFill>
            <a:srgbClr val="DDDDDD"/>
          </a:solidFill>
          <a:ln w="12700">
            <a:solidFill>
              <a:schemeClr val="folHlink"/>
            </a:solidFill>
            <a:round/>
            <a:headEnd/>
            <a:tailEnd/>
          </a:ln>
        </p:spPr>
        <p:txBody>
          <a:bodyPr wrap="none" anchor="ctr"/>
          <a:lstStyle/>
          <a:p>
            <a:endParaRPr lang="en-US"/>
          </a:p>
        </p:txBody>
      </p:sp>
      <p:sp>
        <p:nvSpPr>
          <p:cNvPr id="1061" name="Line 637"/>
          <p:cNvSpPr>
            <a:spLocks noChangeShapeType="1"/>
          </p:cNvSpPr>
          <p:nvPr/>
        </p:nvSpPr>
        <p:spPr bwMode="auto">
          <a:xfrm>
            <a:off x="7497763" y="3630613"/>
            <a:ext cx="0" cy="58737"/>
          </a:xfrm>
          <a:prstGeom prst="line">
            <a:avLst/>
          </a:prstGeom>
          <a:noFill/>
          <a:ln w="12700">
            <a:solidFill>
              <a:schemeClr val="folHlink"/>
            </a:solidFill>
            <a:round/>
            <a:headEnd/>
            <a:tailEnd/>
          </a:ln>
        </p:spPr>
        <p:txBody>
          <a:bodyPr wrap="none" anchor="ctr"/>
          <a:lstStyle/>
          <a:p>
            <a:endParaRPr lang="en-US"/>
          </a:p>
        </p:txBody>
      </p:sp>
      <p:sp>
        <p:nvSpPr>
          <p:cNvPr id="1062" name="Line 638"/>
          <p:cNvSpPr>
            <a:spLocks noChangeShapeType="1"/>
          </p:cNvSpPr>
          <p:nvPr/>
        </p:nvSpPr>
        <p:spPr bwMode="auto">
          <a:xfrm>
            <a:off x="7856538" y="3630613"/>
            <a:ext cx="0" cy="58737"/>
          </a:xfrm>
          <a:prstGeom prst="line">
            <a:avLst/>
          </a:prstGeom>
          <a:noFill/>
          <a:ln w="12700">
            <a:solidFill>
              <a:schemeClr val="folHlink"/>
            </a:solidFill>
            <a:round/>
            <a:headEnd/>
            <a:tailEnd/>
          </a:ln>
        </p:spPr>
        <p:txBody>
          <a:bodyPr wrap="none" anchor="ctr"/>
          <a:lstStyle/>
          <a:p>
            <a:endParaRPr lang="en-US"/>
          </a:p>
        </p:txBody>
      </p:sp>
      <p:sp>
        <p:nvSpPr>
          <p:cNvPr id="1063" name="Rectangle 639"/>
          <p:cNvSpPr>
            <a:spLocks noChangeArrowheads="1"/>
          </p:cNvSpPr>
          <p:nvPr/>
        </p:nvSpPr>
        <p:spPr bwMode="auto">
          <a:xfrm>
            <a:off x="7497763" y="3630613"/>
            <a:ext cx="355600" cy="58737"/>
          </a:xfrm>
          <a:prstGeom prst="rect">
            <a:avLst/>
          </a:prstGeom>
          <a:solidFill>
            <a:srgbClr val="DDDDDD"/>
          </a:solidFill>
          <a:ln w="12700">
            <a:noFill/>
            <a:miter lim="800000"/>
            <a:headEnd/>
            <a:tailEnd/>
          </a:ln>
        </p:spPr>
        <p:txBody>
          <a:bodyPr wrap="none" anchor="ctr"/>
          <a:lstStyle/>
          <a:p>
            <a:pPr algn="ctr">
              <a:spcBef>
                <a:spcPct val="0"/>
              </a:spcBef>
              <a:buClrTx/>
              <a:buSzTx/>
              <a:buFontTx/>
              <a:buNone/>
            </a:pPr>
            <a:endParaRPr lang="en-US">
              <a:latin typeface="Times New Roman" pitchFamily="18" charset="0"/>
            </a:endParaRPr>
          </a:p>
        </p:txBody>
      </p:sp>
      <p:sp>
        <p:nvSpPr>
          <p:cNvPr id="1064" name="Oval 640"/>
          <p:cNvSpPr>
            <a:spLocks noChangeArrowheads="1"/>
          </p:cNvSpPr>
          <p:nvPr/>
        </p:nvSpPr>
        <p:spPr bwMode="auto">
          <a:xfrm>
            <a:off x="7494588" y="3562350"/>
            <a:ext cx="358775" cy="111125"/>
          </a:xfrm>
          <a:prstGeom prst="ellipse">
            <a:avLst/>
          </a:prstGeom>
          <a:solidFill>
            <a:srgbClr val="DDDDDD"/>
          </a:solidFill>
          <a:ln w="12700">
            <a:solidFill>
              <a:schemeClr val="folHlink"/>
            </a:solidFill>
            <a:round/>
            <a:headEnd/>
            <a:tailEnd/>
          </a:ln>
        </p:spPr>
        <p:txBody>
          <a:bodyPr wrap="none" anchor="ctr"/>
          <a:lstStyle/>
          <a:p>
            <a:endParaRPr lang="en-US"/>
          </a:p>
        </p:txBody>
      </p:sp>
      <p:grpSp>
        <p:nvGrpSpPr>
          <p:cNvPr id="11" name="Group 641"/>
          <p:cNvGrpSpPr>
            <a:grpSpLocks/>
          </p:cNvGrpSpPr>
          <p:nvPr/>
        </p:nvGrpSpPr>
        <p:grpSpPr bwMode="auto">
          <a:xfrm>
            <a:off x="7580313" y="3586163"/>
            <a:ext cx="179387" cy="65087"/>
            <a:chOff x="2848" y="848"/>
            <a:chExt cx="140" cy="98"/>
          </a:xfrm>
        </p:grpSpPr>
        <p:sp>
          <p:nvSpPr>
            <p:cNvPr id="1352" name="Line 642"/>
            <p:cNvSpPr>
              <a:spLocks noChangeShapeType="1"/>
            </p:cNvSpPr>
            <p:nvPr/>
          </p:nvSpPr>
          <p:spPr bwMode="auto">
            <a:xfrm flipV="1">
              <a:off x="2848" y="848"/>
              <a:ext cx="50" cy="2"/>
            </a:xfrm>
            <a:prstGeom prst="line">
              <a:avLst/>
            </a:prstGeom>
            <a:noFill/>
            <a:ln w="28575">
              <a:solidFill>
                <a:schemeClr val="bg2"/>
              </a:solidFill>
              <a:round/>
              <a:headEnd/>
              <a:tailEnd/>
            </a:ln>
          </p:spPr>
          <p:txBody>
            <a:bodyPr wrap="none" anchor="ctr"/>
            <a:lstStyle/>
            <a:p>
              <a:endParaRPr lang="en-US"/>
            </a:p>
          </p:txBody>
        </p:sp>
        <p:sp>
          <p:nvSpPr>
            <p:cNvPr id="1353" name="Line 643"/>
            <p:cNvSpPr>
              <a:spLocks noChangeShapeType="1"/>
            </p:cNvSpPr>
            <p:nvPr/>
          </p:nvSpPr>
          <p:spPr bwMode="auto">
            <a:xfrm>
              <a:off x="2944" y="946"/>
              <a:ext cx="44" cy="0"/>
            </a:xfrm>
            <a:prstGeom prst="line">
              <a:avLst/>
            </a:prstGeom>
            <a:noFill/>
            <a:ln w="28575">
              <a:solidFill>
                <a:schemeClr val="bg2"/>
              </a:solidFill>
              <a:round/>
              <a:headEnd/>
              <a:tailEnd/>
            </a:ln>
          </p:spPr>
          <p:txBody>
            <a:bodyPr wrap="none" anchor="ctr"/>
            <a:lstStyle/>
            <a:p>
              <a:endParaRPr lang="en-US"/>
            </a:p>
          </p:txBody>
        </p:sp>
        <p:sp>
          <p:nvSpPr>
            <p:cNvPr id="1354" name="Line 644"/>
            <p:cNvSpPr>
              <a:spLocks noChangeShapeType="1"/>
            </p:cNvSpPr>
            <p:nvPr/>
          </p:nvSpPr>
          <p:spPr bwMode="auto">
            <a:xfrm>
              <a:off x="2894" y="850"/>
              <a:ext cx="52" cy="96"/>
            </a:xfrm>
            <a:prstGeom prst="line">
              <a:avLst/>
            </a:prstGeom>
            <a:noFill/>
            <a:ln w="28575">
              <a:solidFill>
                <a:schemeClr val="bg2"/>
              </a:solidFill>
              <a:round/>
              <a:headEnd/>
              <a:tailEnd/>
            </a:ln>
          </p:spPr>
          <p:txBody>
            <a:bodyPr wrap="none" anchor="ctr"/>
            <a:lstStyle/>
            <a:p>
              <a:endParaRPr lang="en-US"/>
            </a:p>
          </p:txBody>
        </p:sp>
      </p:grpSp>
      <p:grpSp>
        <p:nvGrpSpPr>
          <p:cNvPr id="12" name="Group 645"/>
          <p:cNvGrpSpPr>
            <a:grpSpLocks/>
          </p:cNvGrpSpPr>
          <p:nvPr/>
        </p:nvGrpSpPr>
        <p:grpSpPr bwMode="auto">
          <a:xfrm flipV="1">
            <a:off x="7580313" y="3586163"/>
            <a:ext cx="179387" cy="65087"/>
            <a:chOff x="2848" y="848"/>
            <a:chExt cx="140" cy="98"/>
          </a:xfrm>
        </p:grpSpPr>
        <p:sp>
          <p:nvSpPr>
            <p:cNvPr id="1349" name="Line 646"/>
            <p:cNvSpPr>
              <a:spLocks noChangeShapeType="1"/>
            </p:cNvSpPr>
            <p:nvPr/>
          </p:nvSpPr>
          <p:spPr bwMode="auto">
            <a:xfrm flipV="1">
              <a:off x="2848" y="848"/>
              <a:ext cx="50" cy="2"/>
            </a:xfrm>
            <a:prstGeom prst="line">
              <a:avLst/>
            </a:prstGeom>
            <a:noFill/>
            <a:ln w="28575">
              <a:solidFill>
                <a:schemeClr val="bg2"/>
              </a:solidFill>
              <a:round/>
              <a:headEnd/>
              <a:tailEnd/>
            </a:ln>
          </p:spPr>
          <p:txBody>
            <a:bodyPr wrap="none" anchor="ctr"/>
            <a:lstStyle/>
            <a:p>
              <a:endParaRPr lang="en-US"/>
            </a:p>
          </p:txBody>
        </p:sp>
        <p:sp>
          <p:nvSpPr>
            <p:cNvPr id="1350" name="Line 647"/>
            <p:cNvSpPr>
              <a:spLocks noChangeShapeType="1"/>
            </p:cNvSpPr>
            <p:nvPr/>
          </p:nvSpPr>
          <p:spPr bwMode="auto">
            <a:xfrm>
              <a:off x="2944" y="946"/>
              <a:ext cx="44" cy="0"/>
            </a:xfrm>
            <a:prstGeom prst="line">
              <a:avLst/>
            </a:prstGeom>
            <a:noFill/>
            <a:ln w="28575">
              <a:solidFill>
                <a:schemeClr val="bg2"/>
              </a:solidFill>
              <a:round/>
              <a:headEnd/>
              <a:tailEnd/>
            </a:ln>
          </p:spPr>
          <p:txBody>
            <a:bodyPr wrap="none" anchor="ctr"/>
            <a:lstStyle/>
            <a:p>
              <a:endParaRPr lang="en-US"/>
            </a:p>
          </p:txBody>
        </p:sp>
        <p:sp>
          <p:nvSpPr>
            <p:cNvPr id="1351" name="Line 648"/>
            <p:cNvSpPr>
              <a:spLocks noChangeShapeType="1"/>
            </p:cNvSpPr>
            <p:nvPr/>
          </p:nvSpPr>
          <p:spPr bwMode="auto">
            <a:xfrm>
              <a:off x="2894" y="850"/>
              <a:ext cx="52" cy="96"/>
            </a:xfrm>
            <a:prstGeom prst="line">
              <a:avLst/>
            </a:prstGeom>
            <a:noFill/>
            <a:ln w="28575">
              <a:solidFill>
                <a:schemeClr val="bg2"/>
              </a:solidFill>
              <a:round/>
              <a:headEnd/>
              <a:tailEnd/>
            </a:ln>
          </p:spPr>
          <p:txBody>
            <a:bodyPr wrap="none" anchor="ctr"/>
            <a:lstStyle/>
            <a:p>
              <a:endParaRPr lang="en-US"/>
            </a:p>
          </p:txBody>
        </p:sp>
      </p:grpSp>
      <p:sp>
        <p:nvSpPr>
          <p:cNvPr id="1067" name="Oval 649"/>
          <p:cNvSpPr>
            <a:spLocks noChangeArrowheads="1"/>
          </p:cNvSpPr>
          <p:nvPr/>
        </p:nvSpPr>
        <p:spPr bwMode="auto">
          <a:xfrm>
            <a:off x="6962775" y="2476500"/>
            <a:ext cx="347663" cy="88900"/>
          </a:xfrm>
          <a:prstGeom prst="ellipse">
            <a:avLst/>
          </a:prstGeom>
          <a:solidFill>
            <a:srgbClr val="DDDDDD"/>
          </a:solidFill>
          <a:ln w="12700">
            <a:solidFill>
              <a:schemeClr val="folHlink"/>
            </a:solidFill>
            <a:round/>
            <a:headEnd/>
            <a:tailEnd/>
          </a:ln>
        </p:spPr>
        <p:txBody>
          <a:bodyPr wrap="none" anchor="ctr"/>
          <a:lstStyle/>
          <a:p>
            <a:endParaRPr lang="en-US"/>
          </a:p>
        </p:txBody>
      </p:sp>
      <p:sp>
        <p:nvSpPr>
          <p:cNvPr id="1068" name="Line 650"/>
          <p:cNvSpPr>
            <a:spLocks noChangeShapeType="1"/>
          </p:cNvSpPr>
          <p:nvPr/>
        </p:nvSpPr>
        <p:spPr bwMode="auto">
          <a:xfrm>
            <a:off x="6962775" y="2468563"/>
            <a:ext cx="0" cy="55562"/>
          </a:xfrm>
          <a:prstGeom prst="line">
            <a:avLst/>
          </a:prstGeom>
          <a:noFill/>
          <a:ln w="12700">
            <a:solidFill>
              <a:schemeClr val="folHlink"/>
            </a:solidFill>
            <a:round/>
            <a:headEnd/>
            <a:tailEnd/>
          </a:ln>
        </p:spPr>
        <p:txBody>
          <a:bodyPr wrap="none" anchor="ctr"/>
          <a:lstStyle/>
          <a:p>
            <a:endParaRPr lang="en-US"/>
          </a:p>
        </p:txBody>
      </p:sp>
      <p:sp>
        <p:nvSpPr>
          <p:cNvPr id="1069" name="Line 651"/>
          <p:cNvSpPr>
            <a:spLocks noChangeShapeType="1"/>
          </p:cNvSpPr>
          <p:nvPr/>
        </p:nvSpPr>
        <p:spPr bwMode="auto">
          <a:xfrm>
            <a:off x="7310438" y="2468563"/>
            <a:ext cx="0" cy="55562"/>
          </a:xfrm>
          <a:prstGeom prst="line">
            <a:avLst/>
          </a:prstGeom>
          <a:noFill/>
          <a:ln w="12700">
            <a:solidFill>
              <a:schemeClr val="folHlink"/>
            </a:solidFill>
            <a:round/>
            <a:headEnd/>
            <a:tailEnd/>
          </a:ln>
        </p:spPr>
        <p:txBody>
          <a:bodyPr wrap="none" anchor="ctr"/>
          <a:lstStyle/>
          <a:p>
            <a:endParaRPr lang="en-US"/>
          </a:p>
        </p:txBody>
      </p:sp>
      <p:sp>
        <p:nvSpPr>
          <p:cNvPr id="1070" name="Rectangle 652"/>
          <p:cNvSpPr>
            <a:spLocks noChangeArrowheads="1"/>
          </p:cNvSpPr>
          <p:nvPr/>
        </p:nvSpPr>
        <p:spPr bwMode="auto">
          <a:xfrm>
            <a:off x="6962775" y="2468563"/>
            <a:ext cx="344488" cy="53975"/>
          </a:xfrm>
          <a:prstGeom prst="rect">
            <a:avLst/>
          </a:prstGeom>
          <a:solidFill>
            <a:srgbClr val="DDDDDD"/>
          </a:solidFill>
          <a:ln w="12700">
            <a:noFill/>
            <a:miter lim="800000"/>
            <a:headEnd/>
            <a:tailEnd/>
          </a:ln>
        </p:spPr>
        <p:txBody>
          <a:bodyPr wrap="none" anchor="ctr"/>
          <a:lstStyle/>
          <a:p>
            <a:pPr algn="ctr">
              <a:spcBef>
                <a:spcPct val="0"/>
              </a:spcBef>
              <a:buClrTx/>
              <a:buSzTx/>
              <a:buFontTx/>
              <a:buNone/>
            </a:pPr>
            <a:endParaRPr lang="en-US">
              <a:latin typeface="Times New Roman" pitchFamily="18" charset="0"/>
            </a:endParaRPr>
          </a:p>
        </p:txBody>
      </p:sp>
      <p:sp>
        <p:nvSpPr>
          <p:cNvPr id="1071" name="Oval 653"/>
          <p:cNvSpPr>
            <a:spLocks noChangeArrowheads="1"/>
          </p:cNvSpPr>
          <p:nvPr/>
        </p:nvSpPr>
        <p:spPr bwMode="auto">
          <a:xfrm>
            <a:off x="6959600" y="2405063"/>
            <a:ext cx="347663" cy="103187"/>
          </a:xfrm>
          <a:prstGeom prst="ellipse">
            <a:avLst/>
          </a:prstGeom>
          <a:solidFill>
            <a:srgbClr val="DDDDDD"/>
          </a:solidFill>
          <a:ln w="12700">
            <a:solidFill>
              <a:schemeClr val="folHlink"/>
            </a:solidFill>
            <a:round/>
            <a:headEnd/>
            <a:tailEnd/>
          </a:ln>
        </p:spPr>
        <p:txBody>
          <a:bodyPr wrap="none" anchor="ctr"/>
          <a:lstStyle/>
          <a:p>
            <a:endParaRPr lang="en-US"/>
          </a:p>
        </p:txBody>
      </p:sp>
      <p:grpSp>
        <p:nvGrpSpPr>
          <p:cNvPr id="13" name="Group 654"/>
          <p:cNvGrpSpPr>
            <a:grpSpLocks/>
          </p:cNvGrpSpPr>
          <p:nvPr/>
        </p:nvGrpSpPr>
        <p:grpSpPr bwMode="auto">
          <a:xfrm>
            <a:off x="7043738" y="2427288"/>
            <a:ext cx="171450" cy="61912"/>
            <a:chOff x="2848" y="848"/>
            <a:chExt cx="140" cy="98"/>
          </a:xfrm>
        </p:grpSpPr>
        <p:sp>
          <p:nvSpPr>
            <p:cNvPr id="1346" name="Line 655"/>
            <p:cNvSpPr>
              <a:spLocks noChangeShapeType="1"/>
            </p:cNvSpPr>
            <p:nvPr/>
          </p:nvSpPr>
          <p:spPr bwMode="auto">
            <a:xfrm flipV="1">
              <a:off x="2848" y="848"/>
              <a:ext cx="50" cy="2"/>
            </a:xfrm>
            <a:prstGeom prst="line">
              <a:avLst/>
            </a:prstGeom>
            <a:noFill/>
            <a:ln w="28575">
              <a:solidFill>
                <a:schemeClr val="bg2"/>
              </a:solidFill>
              <a:round/>
              <a:headEnd/>
              <a:tailEnd/>
            </a:ln>
          </p:spPr>
          <p:txBody>
            <a:bodyPr wrap="none" anchor="ctr"/>
            <a:lstStyle/>
            <a:p>
              <a:endParaRPr lang="en-US"/>
            </a:p>
          </p:txBody>
        </p:sp>
        <p:sp>
          <p:nvSpPr>
            <p:cNvPr id="1347" name="Line 656"/>
            <p:cNvSpPr>
              <a:spLocks noChangeShapeType="1"/>
            </p:cNvSpPr>
            <p:nvPr/>
          </p:nvSpPr>
          <p:spPr bwMode="auto">
            <a:xfrm>
              <a:off x="2944" y="946"/>
              <a:ext cx="44" cy="0"/>
            </a:xfrm>
            <a:prstGeom prst="line">
              <a:avLst/>
            </a:prstGeom>
            <a:noFill/>
            <a:ln w="28575">
              <a:solidFill>
                <a:schemeClr val="bg2"/>
              </a:solidFill>
              <a:round/>
              <a:headEnd/>
              <a:tailEnd/>
            </a:ln>
          </p:spPr>
          <p:txBody>
            <a:bodyPr wrap="none" anchor="ctr"/>
            <a:lstStyle/>
            <a:p>
              <a:endParaRPr lang="en-US"/>
            </a:p>
          </p:txBody>
        </p:sp>
        <p:sp>
          <p:nvSpPr>
            <p:cNvPr id="1348" name="Line 657"/>
            <p:cNvSpPr>
              <a:spLocks noChangeShapeType="1"/>
            </p:cNvSpPr>
            <p:nvPr/>
          </p:nvSpPr>
          <p:spPr bwMode="auto">
            <a:xfrm>
              <a:off x="2894" y="850"/>
              <a:ext cx="52" cy="96"/>
            </a:xfrm>
            <a:prstGeom prst="line">
              <a:avLst/>
            </a:prstGeom>
            <a:noFill/>
            <a:ln w="28575">
              <a:solidFill>
                <a:schemeClr val="bg2"/>
              </a:solidFill>
              <a:round/>
              <a:headEnd/>
              <a:tailEnd/>
            </a:ln>
          </p:spPr>
          <p:txBody>
            <a:bodyPr wrap="none" anchor="ctr"/>
            <a:lstStyle/>
            <a:p>
              <a:endParaRPr lang="en-US"/>
            </a:p>
          </p:txBody>
        </p:sp>
      </p:grpSp>
      <p:grpSp>
        <p:nvGrpSpPr>
          <p:cNvPr id="14" name="Group 658"/>
          <p:cNvGrpSpPr>
            <a:grpSpLocks/>
          </p:cNvGrpSpPr>
          <p:nvPr/>
        </p:nvGrpSpPr>
        <p:grpSpPr bwMode="auto">
          <a:xfrm flipV="1">
            <a:off x="7043738" y="2427288"/>
            <a:ext cx="171450" cy="60325"/>
            <a:chOff x="2848" y="848"/>
            <a:chExt cx="140" cy="98"/>
          </a:xfrm>
        </p:grpSpPr>
        <p:sp>
          <p:nvSpPr>
            <p:cNvPr id="1343" name="Line 659"/>
            <p:cNvSpPr>
              <a:spLocks noChangeShapeType="1"/>
            </p:cNvSpPr>
            <p:nvPr/>
          </p:nvSpPr>
          <p:spPr bwMode="auto">
            <a:xfrm flipV="1">
              <a:off x="2848" y="848"/>
              <a:ext cx="50" cy="2"/>
            </a:xfrm>
            <a:prstGeom prst="line">
              <a:avLst/>
            </a:prstGeom>
            <a:noFill/>
            <a:ln w="28575">
              <a:solidFill>
                <a:schemeClr val="bg2"/>
              </a:solidFill>
              <a:round/>
              <a:headEnd/>
              <a:tailEnd/>
            </a:ln>
          </p:spPr>
          <p:txBody>
            <a:bodyPr wrap="none" anchor="ctr"/>
            <a:lstStyle/>
            <a:p>
              <a:endParaRPr lang="en-US"/>
            </a:p>
          </p:txBody>
        </p:sp>
        <p:sp>
          <p:nvSpPr>
            <p:cNvPr id="1344" name="Line 660"/>
            <p:cNvSpPr>
              <a:spLocks noChangeShapeType="1"/>
            </p:cNvSpPr>
            <p:nvPr/>
          </p:nvSpPr>
          <p:spPr bwMode="auto">
            <a:xfrm>
              <a:off x="2944" y="946"/>
              <a:ext cx="44" cy="0"/>
            </a:xfrm>
            <a:prstGeom prst="line">
              <a:avLst/>
            </a:prstGeom>
            <a:noFill/>
            <a:ln w="28575">
              <a:solidFill>
                <a:schemeClr val="bg2"/>
              </a:solidFill>
              <a:round/>
              <a:headEnd/>
              <a:tailEnd/>
            </a:ln>
          </p:spPr>
          <p:txBody>
            <a:bodyPr wrap="none" anchor="ctr"/>
            <a:lstStyle/>
            <a:p>
              <a:endParaRPr lang="en-US"/>
            </a:p>
          </p:txBody>
        </p:sp>
        <p:sp>
          <p:nvSpPr>
            <p:cNvPr id="1345" name="Line 661"/>
            <p:cNvSpPr>
              <a:spLocks noChangeShapeType="1"/>
            </p:cNvSpPr>
            <p:nvPr/>
          </p:nvSpPr>
          <p:spPr bwMode="auto">
            <a:xfrm>
              <a:off x="2894" y="850"/>
              <a:ext cx="52" cy="96"/>
            </a:xfrm>
            <a:prstGeom prst="line">
              <a:avLst/>
            </a:prstGeom>
            <a:noFill/>
            <a:ln w="28575">
              <a:solidFill>
                <a:schemeClr val="bg2"/>
              </a:solidFill>
              <a:round/>
              <a:headEnd/>
              <a:tailEnd/>
            </a:ln>
          </p:spPr>
          <p:txBody>
            <a:bodyPr wrap="none" anchor="ctr"/>
            <a:lstStyle/>
            <a:p>
              <a:endParaRPr lang="en-US"/>
            </a:p>
          </p:txBody>
        </p:sp>
      </p:grpSp>
      <p:sp>
        <p:nvSpPr>
          <p:cNvPr id="1074" name="Oval 662"/>
          <p:cNvSpPr>
            <a:spLocks noChangeArrowheads="1"/>
          </p:cNvSpPr>
          <p:nvPr/>
        </p:nvSpPr>
        <p:spPr bwMode="auto">
          <a:xfrm>
            <a:off x="6961188" y="2736850"/>
            <a:ext cx="358775" cy="95250"/>
          </a:xfrm>
          <a:prstGeom prst="ellipse">
            <a:avLst/>
          </a:prstGeom>
          <a:solidFill>
            <a:srgbClr val="DDDDDD"/>
          </a:solidFill>
          <a:ln w="12700">
            <a:solidFill>
              <a:schemeClr val="folHlink"/>
            </a:solidFill>
            <a:round/>
            <a:headEnd/>
            <a:tailEnd/>
          </a:ln>
        </p:spPr>
        <p:txBody>
          <a:bodyPr wrap="none" anchor="ctr"/>
          <a:lstStyle/>
          <a:p>
            <a:endParaRPr lang="en-US"/>
          </a:p>
        </p:txBody>
      </p:sp>
      <p:sp>
        <p:nvSpPr>
          <p:cNvPr id="1075" name="Line 663"/>
          <p:cNvSpPr>
            <a:spLocks noChangeShapeType="1"/>
          </p:cNvSpPr>
          <p:nvPr/>
        </p:nvSpPr>
        <p:spPr bwMode="auto">
          <a:xfrm>
            <a:off x="6961188" y="2728913"/>
            <a:ext cx="0" cy="58737"/>
          </a:xfrm>
          <a:prstGeom prst="line">
            <a:avLst/>
          </a:prstGeom>
          <a:noFill/>
          <a:ln w="12700">
            <a:solidFill>
              <a:schemeClr val="folHlink"/>
            </a:solidFill>
            <a:round/>
            <a:headEnd/>
            <a:tailEnd/>
          </a:ln>
        </p:spPr>
        <p:txBody>
          <a:bodyPr wrap="none" anchor="ctr"/>
          <a:lstStyle/>
          <a:p>
            <a:endParaRPr lang="en-US"/>
          </a:p>
        </p:txBody>
      </p:sp>
      <p:sp>
        <p:nvSpPr>
          <p:cNvPr id="1076" name="Line 664"/>
          <p:cNvSpPr>
            <a:spLocks noChangeShapeType="1"/>
          </p:cNvSpPr>
          <p:nvPr/>
        </p:nvSpPr>
        <p:spPr bwMode="auto">
          <a:xfrm>
            <a:off x="7319963" y="2728913"/>
            <a:ext cx="0" cy="58737"/>
          </a:xfrm>
          <a:prstGeom prst="line">
            <a:avLst/>
          </a:prstGeom>
          <a:noFill/>
          <a:ln w="12700">
            <a:solidFill>
              <a:schemeClr val="folHlink"/>
            </a:solidFill>
            <a:round/>
            <a:headEnd/>
            <a:tailEnd/>
          </a:ln>
        </p:spPr>
        <p:txBody>
          <a:bodyPr wrap="none" anchor="ctr"/>
          <a:lstStyle/>
          <a:p>
            <a:endParaRPr lang="en-US"/>
          </a:p>
        </p:txBody>
      </p:sp>
      <p:sp>
        <p:nvSpPr>
          <p:cNvPr id="1077" name="Rectangle 665"/>
          <p:cNvSpPr>
            <a:spLocks noChangeArrowheads="1"/>
          </p:cNvSpPr>
          <p:nvPr/>
        </p:nvSpPr>
        <p:spPr bwMode="auto">
          <a:xfrm>
            <a:off x="6961188" y="2728913"/>
            <a:ext cx="355600" cy="58737"/>
          </a:xfrm>
          <a:prstGeom prst="rect">
            <a:avLst/>
          </a:prstGeom>
          <a:solidFill>
            <a:srgbClr val="DDDDDD"/>
          </a:solidFill>
          <a:ln w="12700">
            <a:noFill/>
            <a:miter lim="800000"/>
            <a:headEnd/>
            <a:tailEnd/>
          </a:ln>
        </p:spPr>
        <p:txBody>
          <a:bodyPr wrap="none" anchor="ctr"/>
          <a:lstStyle/>
          <a:p>
            <a:pPr algn="ctr">
              <a:spcBef>
                <a:spcPct val="0"/>
              </a:spcBef>
              <a:buClrTx/>
              <a:buSzTx/>
              <a:buFontTx/>
              <a:buNone/>
            </a:pPr>
            <a:endParaRPr lang="en-US">
              <a:latin typeface="Times New Roman" pitchFamily="18" charset="0"/>
            </a:endParaRPr>
          </a:p>
        </p:txBody>
      </p:sp>
      <p:sp>
        <p:nvSpPr>
          <p:cNvPr id="1078" name="Oval 666"/>
          <p:cNvSpPr>
            <a:spLocks noChangeArrowheads="1"/>
          </p:cNvSpPr>
          <p:nvPr/>
        </p:nvSpPr>
        <p:spPr bwMode="auto">
          <a:xfrm>
            <a:off x="6958013" y="2660650"/>
            <a:ext cx="358775" cy="111125"/>
          </a:xfrm>
          <a:prstGeom prst="ellipse">
            <a:avLst/>
          </a:prstGeom>
          <a:solidFill>
            <a:srgbClr val="DDDDDD"/>
          </a:solidFill>
          <a:ln w="12700">
            <a:solidFill>
              <a:schemeClr val="folHlink"/>
            </a:solidFill>
            <a:round/>
            <a:headEnd/>
            <a:tailEnd/>
          </a:ln>
        </p:spPr>
        <p:txBody>
          <a:bodyPr wrap="none" anchor="ctr"/>
          <a:lstStyle/>
          <a:p>
            <a:endParaRPr lang="en-US"/>
          </a:p>
        </p:txBody>
      </p:sp>
      <p:grpSp>
        <p:nvGrpSpPr>
          <p:cNvPr id="15" name="Group 667"/>
          <p:cNvGrpSpPr>
            <a:grpSpLocks/>
          </p:cNvGrpSpPr>
          <p:nvPr/>
        </p:nvGrpSpPr>
        <p:grpSpPr bwMode="auto">
          <a:xfrm>
            <a:off x="7043738" y="2684463"/>
            <a:ext cx="179387" cy="65087"/>
            <a:chOff x="2848" y="848"/>
            <a:chExt cx="140" cy="98"/>
          </a:xfrm>
        </p:grpSpPr>
        <p:sp>
          <p:nvSpPr>
            <p:cNvPr id="1340" name="Line 668"/>
            <p:cNvSpPr>
              <a:spLocks noChangeShapeType="1"/>
            </p:cNvSpPr>
            <p:nvPr/>
          </p:nvSpPr>
          <p:spPr bwMode="auto">
            <a:xfrm flipV="1">
              <a:off x="2848" y="848"/>
              <a:ext cx="50" cy="2"/>
            </a:xfrm>
            <a:prstGeom prst="line">
              <a:avLst/>
            </a:prstGeom>
            <a:noFill/>
            <a:ln w="28575">
              <a:solidFill>
                <a:schemeClr val="bg2"/>
              </a:solidFill>
              <a:round/>
              <a:headEnd/>
              <a:tailEnd/>
            </a:ln>
          </p:spPr>
          <p:txBody>
            <a:bodyPr wrap="none" anchor="ctr"/>
            <a:lstStyle/>
            <a:p>
              <a:endParaRPr lang="en-US"/>
            </a:p>
          </p:txBody>
        </p:sp>
        <p:sp>
          <p:nvSpPr>
            <p:cNvPr id="1341" name="Line 669"/>
            <p:cNvSpPr>
              <a:spLocks noChangeShapeType="1"/>
            </p:cNvSpPr>
            <p:nvPr/>
          </p:nvSpPr>
          <p:spPr bwMode="auto">
            <a:xfrm>
              <a:off x="2944" y="946"/>
              <a:ext cx="44" cy="0"/>
            </a:xfrm>
            <a:prstGeom prst="line">
              <a:avLst/>
            </a:prstGeom>
            <a:noFill/>
            <a:ln w="28575">
              <a:solidFill>
                <a:schemeClr val="bg2"/>
              </a:solidFill>
              <a:round/>
              <a:headEnd/>
              <a:tailEnd/>
            </a:ln>
          </p:spPr>
          <p:txBody>
            <a:bodyPr wrap="none" anchor="ctr"/>
            <a:lstStyle/>
            <a:p>
              <a:endParaRPr lang="en-US"/>
            </a:p>
          </p:txBody>
        </p:sp>
        <p:sp>
          <p:nvSpPr>
            <p:cNvPr id="1342" name="Line 670"/>
            <p:cNvSpPr>
              <a:spLocks noChangeShapeType="1"/>
            </p:cNvSpPr>
            <p:nvPr/>
          </p:nvSpPr>
          <p:spPr bwMode="auto">
            <a:xfrm>
              <a:off x="2894" y="850"/>
              <a:ext cx="52" cy="96"/>
            </a:xfrm>
            <a:prstGeom prst="line">
              <a:avLst/>
            </a:prstGeom>
            <a:noFill/>
            <a:ln w="28575">
              <a:solidFill>
                <a:schemeClr val="bg2"/>
              </a:solidFill>
              <a:round/>
              <a:headEnd/>
              <a:tailEnd/>
            </a:ln>
          </p:spPr>
          <p:txBody>
            <a:bodyPr wrap="none" anchor="ctr"/>
            <a:lstStyle/>
            <a:p>
              <a:endParaRPr lang="en-US"/>
            </a:p>
          </p:txBody>
        </p:sp>
      </p:grpSp>
      <p:grpSp>
        <p:nvGrpSpPr>
          <p:cNvPr id="16" name="Group 671"/>
          <p:cNvGrpSpPr>
            <a:grpSpLocks/>
          </p:cNvGrpSpPr>
          <p:nvPr/>
        </p:nvGrpSpPr>
        <p:grpSpPr bwMode="auto">
          <a:xfrm flipV="1">
            <a:off x="7043738" y="2684463"/>
            <a:ext cx="179387" cy="65087"/>
            <a:chOff x="2848" y="848"/>
            <a:chExt cx="140" cy="98"/>
          </a:xfrm>
        </p:grpSpPr>
        <p:sp>
          <p:nvSpPr>
            <p:cNvPr id="1337" name="Line 672"/>
            <p:cNvSpPr>
              <a:spLocks noChangeShapeType="1"/>
            </p:cNvSpPr>
            <p:nvPr/>
          </p:nvSpPr>
          <p:spPr bwMode="auto">
            <a:xfrm flipV="1">
              <a:off x="2848" y="848"/>
              <a:ext cx="50" cy="2"/>
            </a:xfrm>
            <a:prstGeom prst="line">
              <a:avLst/>
            </a:prstGeom>
            <a:noFill/>
            <a:ln w="28575">
              <a:solidFill>
                <a:schemeClr val="bg2"/>
              </a:solidFill>
              <a:round/>
              <a:headEnd/>
              <a:tailEnd/>
            </a:ln>
          </p:spPr>
          <p:txBody>
            <a:bodyPr wrap="none" anchor="ctr"/>
            <a:lstStyle/>
            <a:p>
              <a:endParaRPr lang="en-US"/>
            </a:p>
          </p:txBody>
        </p:sp>
        <p:sp>
          <p:nvSpPr>
            <p:cNvPr id="1338" name="Line 673"/>
            <p:cNvSpPr>
              <a:spLocks noChangeShapeType="1"/>
            </p:cNvSpPr>
            <p:nvPr/>
          </p:nvSpPr>
          <p:spPr bwMode="auto">
            <a:xfrm>
              <a:off x="2944" y="946"/>
              <a:ext cx="44" cy="0"/>
            </a:xfrm>
            <a:prstGeom prst="line">
              <a:avLst/>
            </a:prstGeom>
            <a:noFill/>
            <a:ln w="28575">
              <a:solidFill>
                <a:schemeClr val="bg2"/>
              </a:solidFill>
              <a:round/>
              <a:headEnd/>
              <a:tailEnd/>
            </a:ln>
          </p:spPr>
          <p:txBody>
            <a:bodyPr wrap="none" anchor="ctr"/>
            <a:lstStyle/>
            <a:p>
              <a:endParaRPr lang="en-US"/>
            </a:p>
          </p:txBody>
        </p:sp>
        <p:sp>
          <p:nvSpPr>
            <p:cNvPr id="1339" name="Line 674"/>
            <p:cNvSpPr>
              <a:spLocks noChangeShapeType="1"/>
            </p:cNvSpPr>
            <p:nvPr/>
          </p:nvSpPr>
          <p:spPr bwMode="auto">
            <a:xfrm>
              <a:off x="2894" y="850"/>
              <a:ext cx="52" cy="96"/>
            </a:xfrm>
            <a:prstGeom prst="line">
              <a:avLst/>
            </a:prstGeom>
            <a:noFill/>
            <a:ln w="28575">
              <a:solidFill>
                <a:schemeClr val="bg2"/>
              </a:solidFill>
              <a:round/>
              <a:headEnd/>
              <a:tailEnd/>
            </a:ln>
          </p:spPr>
          <p:txBody>
            <a:bodyPr wrap="none" anchor="ctr"/>
            <a:lstStyle/>
            <a:p>
              <a:endParaRPr lang="en-US"/>
            </a:p>
          </p:txBody>
        </p:sp>
      </p:grpSp>
      <p:sp>
        <p:nvSpPr>
          <p:cNvPr id="1081" name="Oval 675"/>
          <p:cNvSpPr>
            <a:spLocks noChangeArrowheads="1"/>
          </p:cNvSpPr>
          <p:nvPr/>
        </p:nvSpPr>
        <p:spPr bwMode="auto">
          <a:xfrm>
            <a:off x="7437438" y="2378075"/>
            <a:ext cx="330200" cy="85725"/>
          </a:xfrm>
          <a:prstGeom prst="ellipse">
            <a:avLst/>
          </a:prstGeom>
          <a:solidFill>
            <a:srgbClr val="DDDDDD"/>
          </a:solidFill>
          <a:ln w="12700">
            <a:solidFill>
              <a:schemeClr val="folHlink"/>
            </a:solidFill>
            <a:round/>
            <a:headEnd/>
            <a:tailEnd/>
          </a:ln>
        </p:spPr>
        <p:txBody>
          <a:bodyPr wrap="none" anchor="ctr"/>
          <a:lstStyle/>
          <a:p>
            <a:endParaRPr lang="en-US"/>
          </a:p>
        </p:txBody>
      </p:sp>
      <p:sp>
        <p:nvSpPr>
          <p:cNvPr id="1082" name="Line 676"/>
          <p:cNvSpPr>
            <a:spLocks noChangeShapeType="1"/>
          </p:cNvSpPr>
          <p:nvPr/>
        </p:nvSpPr>
        <p:spPr bwMode="auto">
          <a:xfrm>
            <a:off x="7437438" y="2371725"/>
            <a:ext cx="0" cy="52388"/>
          </a:xfrm>
          <a:prstGeom prst="line">
            <a:avLst/>
          </a:prstGeom>
          <a:noFill/>
          <a:ln w="12700">
            <a:solidFill>
              <a:schemeClr val="folHlink"/>
            </a:solidFill>
            <a:round/>
            <a:headEnd/>
            <a:tailEnd/>
          </a:ln>
        </p:spPr>
        <p:txBody>
          <a:bodyPr wrap="none" anchor="ctr"/>
          <a:lstStyle/>
          <a:p>
            <a:endParaRPr lang="en-US"/>
          </a:p>
        </p:txBody>
      </p:sp>
      <p:sp>
        <p:nvSpPr>
          <p:cNvPr id="1083" name="Line 677"/>
          <p:cNvSpPr>
            <a:spLocks noChangeShapeType="1"/>
          </p:cNvSpPr>
          <p:nvPr/>
        </p:nvSpPr>
        <p:spPr bwMode="auto">
          <a:xfrm>
            <a:off x="7767638" y="2371725"/>
            <a:ext cx="0" cy="52388"/>
          </a:xfrm>
          <a:prstGeom prst="line">
            <a:avLst/>
          </a:prstGeom>
          <a:noFill/>
          <a:ln w="12700">
            <a:solidFill>
              <a:schemeClr val="folHlink"/>
            </a:solidFill>
            <a:round/>
            <a:headEnd/>
            <a:tailEnd/>
          </a:ln>
        </p:spPr>
        <p:txBody>
          <a:bodyPr wrap="none" anchor="ctr"/>
          <a:lstStyle/>
          <a:p>
            <a:endParaRPr lang="en-US"/>
          </a:p>
        </p:txBody>
      </p:sp>
      <p:sp>
        <p:nvSpPr>
          <p:cNvPr id="1084" name="Rectangle 678"/>
          <p:cNvSpPr>
            <a:spLocks noChangeArrowheads="1"/>
          </p:cNvSpPr>
          <p:nvPr/>
        </p:nvSpPr>
        <p:spPr bwMode="auto">
          <a:xfrm>
            <a:off x="7437438" y="2371725"/>
            <a:ext cx="327025" cy="52388"/>
          </a:xfrm>
          <a:prstGeom prst="rect">
            <a:avLst/>
          </a:prstGeom>
          <a:solidFill>
            <a:srgbClr val="DDDDDD"/>
          </a:solidFill>
          <a:ln w="12700">
            <a:noFill/>
            <a:miter lim="800000"/>
            <a:headEnd/>
            <a:tailEnd/>
          </a:ln>
        </p:spPr>
        <p:txBody>
          <a:bodyPr wrap="none" anchor="ctr"/>
          <a:lstStyle/>
          <a:p>
            <a:pPr algn="ctr">
              <a:spcBef>
                <a:spcPct val="0"/>
              </a:spcBef>
              <a:buClrTx/>
              <a:buSzTx/>
              <a:buFontTx/>
              <a:buNone/>
            </a:pPr>
            <a:endParaRPr lang="en-US">
              <a:solidFill>
                <a:schemeClr val="bg2"/>
              </a:solidFill>
              <a:latin typeface="Times New Roman" pitchFamily="18" charset="0"/>
            </a:endParaRPr>
          </a:p>
        </p:txBody>
      </p:sp>
      <p:sp>
        <p:nvSpPr>
          <p:cNvPr id="1085" name="Oval 679"/>
          <p:cNvSpPr>
            <a:spLocks noChangeArrowheads="1"/>
          </p:cNvSpPr>
          <p:nvPr/>
        </p:nvSpPr>
        <p:spPr bwMode="auto">
          <a:xfrm>
            <a:off x="7434263" y="2309813"/>
            <a:ext cx="330200" cy="100012"/>
          </a:xfrm>
          <a:prstGeom prst="ellipse">
            <a:avLst/>
          </a:prstGeom>
          <a:solidFill>
            <a:srgbClr val="DDDDDD"/>
          </a:solidFill>
          <a:ln w="12700">
            <a:solidFill>
              <a:schemeClr val="folHlink"/>
            </a:solidFill>
            <a:round/>
            <a:headEnd/>
            <a:tailEnd/>
          </a:ln>
        </p:spPr>
        <p:txBody>
          <a:bodyPr wrap="none" anchor="ctr"/>
          <a:lstStyle/>
          <a:p>
            <a:endParaRPr lang="en-US"/>
          </a:p>
        </p:txBody>
      </p:sp>
      <p:grpSp>
        <p:nvGrpSpPr>
          <p:cNvPr id="17" name="Group 680"/>
          <p:cNvGrpSpPr>
            <a:grpSpLocks/>
          </p:cNvGrpSpPr>
          <p:nvPr/>
        </p:nvGrpSpPr>
        <p:grpSpPr bwMode="auto">
          <a:xfrm>
            <a:off x="7513638" y="2332038"/>
            <a:ext cx="163512" cy="57150"/>
            <a:chOff x="2848" y="848"/>
            <a:chExt cx="140" cy="98"/>
          </a:xfrm>
        </p:grpSpPr>
        <p:sp>
          <p:nvSpPr>
            <p:cNvPr id="1334" name="Line 681"/>
            <p:cNvSpPr>
              <a:spLocks noChangeShapeType="1"/>
            </p:cNvSpPr>
            <p:nvPr/>
          </p:nvSpPr>
          <p:spPr bwMode="auto">
            <a:xfrm flipV="1">
              <a:off x="2848" y="848"/>
              <a:ext cx="50" cy="2"/>
            </a:xfrm>
            <a:prstGeom prst="line">
              <a:avLst/>
            </a:prstGeom>
            <a:noFill/>
            <a:ln w="28575">
              <a:solidFill>
                <a:schemeClr val="bg2"/>
              </a:solidFill>
              <a:round/>
              <a:headEnd/>
              <a:tailEnd/>
            </a:ln>
          </p:spPr>
          <p:txBody>
            <a:bodyPr wrap="none" anchor="ctr"/>
            <a:lstStyle/>
            <a:p>
              <a:endParaRPr lang="en-US"/>
            </a:p>
          </p:txBody>
        </p:sp>
        <p:sp>
          <p:nvSpPr>
            <p:cNvPr id="1335" name="Line 682"/>
            <p:cNvSpPr>
              <a:spLocks noChangeShapeType="1"/>
            </p:cNvSpPr>
            <p:nvPr/>
          </p:nvSpPr>
          <p:spPr bwMode="auto">
            <a:xfrm>
              <a:off x="2944" y="946"/>
              <a:ext cx="44" cy="0"/>
            </a:xfrm>
            <a:prstGeom prst="line">
              <a:avLst/>
            </a:prstGeom>
            <a:noFill/>
            <a:ln w="28575">
              <a:solidFill>
                <a:schemeClr val="bg2"/>
              </a:solidFill>
              <a:round/>
              <a:headEnd/>
              <a:tailEnd/>
            </a:ln>
          </p:spPr>
          <p:txBody>
            <a:bodyPr wrap="none" anchor="ctr"/>
            <a:lstStyle/>
            <a:p>
              <a:endParaRPr lang="en-US"/>
            </a:p>
          </p:txBody>
        </p:sp>
        <p:sp>
          <p:nvSpPr>
            <p:cNvPr id="1336" name="Line 683"/>
            <p:cNvSpPr>
              <a:spLocks noChangeShapeType="1"/>
            </p:cNvSpPr>
            <p:nvPr/>
          </p:nvSpPr>
          <p:spPr bwMode="auto">
            <a:xfrm>
              <a:off x="2894" y="850"/>
              <a:ext cx="52" cy="96"/>
            </a:xfrm>
            <a:prstGeom prst="line">
              <a:avLst/>
            </a:prstGeom>
            <a:noFill/>
            <a:ln w="28575">
              <a:solidFill>
                <a:schemeClr val="bg2"/>
              </a:solidFill>
              <a:round/>
              <a:headEnd/>
              <a:tailEnd/>
            </a:ln>
          </p:spPr>
          <p:txBody>
            <a:bodyPr wrap="none" anchor="ctr"/>
            <a:lstStyle/>
            <a:p>
              <a:endParaRPr lang="en-US"/>
            </a:p>
          </p:txBody>
        </p:sp>
      </p:grpSp>
      <p:grpSp>
        <p:nvGrpSpPr>
          <p:cNvPr id="18" name="Group 684"/>
          <p:cNvGrpSpPr>
            <a:grpSpLocks/>
          </p:cNvGrpSpPr>
          <p:nvPr/>
        </p:nvGrpSpPr>
        <p:grpSpPr bwMode="auto">
          <a:xfrm flipV="1">
            <a:off x="7513638" y="2330450"/>
            <a:ext cx="163512" cy="58738"/>
            <a:chOff x="2848" y="848"/>
            <a:chExt cx="140" cy="98"/>
          </a:xfrm>
        </p:grpSpPr>
        <p:sp>
          <p:nvSpPr>
            <p:cNvPr id="1331" name="Line 685"/>
            <p:cNvSpPr>
              <a:spLocks noChangeShapeType="1"/>
            </p:cNvSpPr>
            <p:nvPr/>
          </p:nvSpPr>
          <p:spPr bwMode="auto">
            <a:xfrm flipV="1">
              <a:off x="2848" y="848"/>
              <a:ext cx="50" cy="2"/>
            </a:xfrm>
            <a:prstGeom prst="line">
              <a:avLst/>
            </a:prstGeom>
            <a:noFill/>
            <a:ln w="28575">
              <a:solidFill>
                <a:schemeClr val="bg2"/>
              </a:solidFill>
              <a:round/>
              <a:headEnd/>
              <a:tailEnd/>
            </a:ln>
          </p:spPr>
          <p:txBody>
            <a:bodyPr wrap="none" anchor="ctr"/>
            <a:lstStyle/>
            <a:p>
              <a:endParaRPr lang="en-US"/>
            </a:p>
          </p:txBody>
        </p:sp>
        <p:sp>
          <p:nvSpPr>
            <p:cNvPr id="1332" name="Line 686"/>
            <p:cNvSpPr>
              <a:spLocks noChangeShapeType="1"/>
            </p:cNvSpPr>
            <p:nvPr/>
          </p:nvSpPr>
          <p:spPr bwMode="auto">
            <a:xfrm>
              <a:off x="2944" y="946"/>
              <a:ext cx="44" cy="0"/>
            </a:xfrm>
            <a:prstGeom prst="line">
              <a:avLst/>
            </a:prstGeom>
            <a:noFill/>
            <a:ln w="28575">
              <a:solidFill>
                <a:schemeClr val="bg2"/>
              </a:solidFill>
              <a:round/>
              <a:headEnd/>
              <a:tailEnd/>
            </a:ln>
          </p:spPr>
          <p:txBody>
            <a:bodyPr wrap="none" anchor="ctr"/>
            <a:lstStyle/>
            <a:p>
              <a:endParaRPr lang="en-US"/>
            </a:p>
          </p:txBody>
        </p:sp>
        <p:sp>
          <p:nvSpPr>
            <p:cNvPr id="1333" name="Line 687"/>
            <p:cNvSpPr>
              <a:spLocks noChangeShapeType="1"/>
            </p:cNvSpPr>
            <p:nvPr/>
          </p:nvSpPr>
          <p:spPr bwMode="auto">
            <a:xfrm>
              <a:off x="2894" y="850"/>
              <a:ext cx="52" cy="96"/>
            </a:xfrm>
            <a:prstGeom prst="line">
              <a:avLst/>
            </a:prstGeom>
            <a:noFill/>
            <a:ln w="28575">
              <a:solidFill>
                <a:schemeClr val="bg2"/>
              </a:solidFill>
              <a:round/>
              <a:headEnd/>
              <a:tailEnd/>
            </a:ln>
          </p:spPr>
          <p:txBody>
            <a:bodyPr wrap="none" anchor="ctr"/>
            <a:lstStyle/>
            <a:p>
              <a:endParaRPr lang="en-US"/>
            </a:p>
          </p:txBody>
        </p:sp>
      </p:grpSp>
      <p:sp>
        <p:nvSpPr>
          <p:cNvPr id="1088" name="Oval 688"/>
          <p:cNvSpPr>
            <a:spLocks noChangeArrowheads="1"/>
          </p:cNvSpPr>
          <p:nvPr/>
        </p:nvSpPr>
        <p:spPr bwMode="auto">
          <a:xfrm>
            <a:off x="7523163" y="2736850"/>
            <a:ext cx="358775" cy="95250"/>
          </a:xfrm>
          <a:prstGeom prst="ellipse">
            <a:avLst/>
          </a:prstGeom>
          <a:solidFill>
            <a:srgbClr val="DDDDDD"/>
          </a:solidFill>
          <a:ln w="12700">
            <a:solidFill>
              <a:schemeClr val="folHlink"/>
            </a:solidFill>
            <a:round/>
            <a:headEnd/>
            <a:tailEnd/>
          </a:ln>
        </p:spPr>
        <p:txBody>
          <a:bodyPr wrap="none" anchor="ctr"/>
          <a:lstStyle/>
          <a:p>
            <a:endParaRPr lang="en-US"/>
          </a:p>
        </p:txBody>
      </p:sp>
      <p:sp>
        <p:nvSpPr>
          <p:cNvPr id="1089" name="Line 689"/>
          <p:cNvSpPr>
            <a:spLocks noChangeShapeType="1"/>
          </p:cNvSpPr>
          <p:nvPr/>
        </p:nvSpPr>
        <p:spPr bwMode="auto">
          <a:xfrm>
            <a:off x="7523163" y="2728913"/>
            <a:ext cx="0" cy="58737"/>
          </a:xfrm>
          <a:prstGeom prst="line">
            <a:avLst/>
          </a:prstGeom>
          <a:noFill/>
          <a:ln w="12700">
            <a:solidFill>
              <a:schemeClr val="folHlink"/>
            </a:solidFill>
            <a:round/>
            <a:headEnd/>
            <a:tailEnd/>
          </a:ln>
        </p:spPr>
        <p:txBody>
          <a:bodyPr wrap="none" anchor="ctr"/>
          <a:lstStyle/>
          <a:p>
            <a:endParaRPr lang="en-US"/>
          </a:p>
        </p:txBody>
      </p:sp>
      <p:sp>
        <p:nvSpPr>
          <p:cNvPr id="1090" name="Line 690"/>
          <p:cNvSpPr>
            <a:spLocks noChangeShapeType="1"/>
          </p:cNvSpPr>
          <p:nvPr/>
        </p:nvSpPr>
        <p:spPr bwMode="auto">
          <a:xfrm>
            <a:off x="7881938" y="2728913"/>
            <a:ext cx="0" cy="58737"/>
          </a:xfrm>
          <a:prstGeom prst="line">
            <a:avLst/>
          </a:prstGeom>
          <a:noFill/>
          <a:ln w="12700">
            <a:solidFill>
              <a:schemeClr val="folHlink"/>
            </a:solidFill>
            <a:round/>
            <a:headEnd/>
            <a:tailEnd/>
          </a:ln>
        </p:spPr>
        <p:txBody>
          <a:bodyPr wrap="none" anchor="ctr"/>
          <a:lstStyle/>
          <a:p>
            <a:endParaRPr lang="en-US"/>
          </a:p>
        </p:txBody>
      </p:sp>
      <p:sp>
        <p:nvSpPr>
          <p:cNvPr id="1091" name="Rectangle 691"/>
          <p:cNvSpPr>
            <a:spLocks noChangeArrowheads="1"/>
          </p:cNvSpPr>
          <p:nvPr/>
        </p:nvSpPr>
        <p:spPr bwMode="auto">
          <a:xfrm>
            <a:off x="7523163" y="2728913"/>
            <a:ext cx="355600" cy="58737"/>
          </a:xfrm>
          <a:prstGeom prst="rect">
            <a:avLst/>
          </a:prstGeom>
          <a:solidFill>
            <a:srgbClr val="DDDDDD"/>
          </a:solidFill>
          <a:ln w="12700">
            <a:noFill/>
            <a:miter lim="800000"/>
            <a:headEnd/>
            <a:tailEnd/>
          </a:ln>
        </p:spPr>
        <p:txBody>
          <a:bodyPr wrap="none" anchor="ctr"/>
          <a:lstStyle/>
          <a:p>
            <a:pPr algn="ctr">
              <a:spcBef>
                <a:spcPct val="0"/>
              </a:spcBef>
              <a:buClrTx/>
              <a:buSzTx/>
              <a:buFontTx/>
              <a:buNone/>
            </a:pPr>
            <a:endParaRPr lang="en-US">
              <a:latin typeface="Times New Roman" pitchFamily="18" charset="0"/>
            </a:endParaRPr>
          </a:p>
        </p:txBody>
      </p:sp>
      <p:sp>
        <p:nvSpPr>
          <p:cNvPr id="1092" name="Oval 692"/>
          <p:cNvSpPr>
            <a:spLocks noChangeArrowheads="1"/>
          </p:cNvSpPr>
          <p:nvPr/>
        </p:nvSpPr>
        <p:spPr bwMode="auto">
          <a:xfrm>
            <a:off x="7519988" y="2660650"/>
            <a:ext cx="358775" cy="111125"/>
          </a:xfrm>
          <a:prstGeom prst="ellipse">
            <a:avLst/>
          </a:prstGeom>
          <a:solidFill>
            <a:srgbClr val="DDDDDD"/>
          </a:solidFill>
          <a:ln w="12700">
            <a:solidFill>
              <a:schemeClr val="folHlink"/>
            </a:solidFill>
            <a:round/>
            <a:headEnd/>
            <a:tailEnd/>
          </a:ln>
        </p:spPr>
        <p:txBody>
          <a:bodyPr wrap="none" anchor="ctr"/>
          <a:lstStyle/>
          <a:p>
            <a:endParaRPr lang="en-US"/>
          </a:p>
        </p:txBody>
      </p:sp>
      <p:grpSp>
        <p:nvGrpSpPr>
          <p:cNvPr id="19" name="Group 693"/>
          <p:cNvGrpSpPr>
            <a:grpSpLocks/>
          </p:cNvGrpSpPr>
          <p:nvPr/>
        </p:nvGrpSpPr>
        <p:grpSpPr bwMode="auto">
          <a:xfrm>
            <a:off x="7605713" y="2684463"/>
            <a:ext cx="179387" cy="65087"/>
            <a:chOff x="2848" y="848"/>
            <a:chExt cx="140" cy="98"/>
          </a:xfrm>
        </p:grpSpPr>
        <p:sp>
          <p:nvSpPr>
            <p:cNvPr id="1328" name="Line 694"/>
            <p:cNvSpPr>
              <a:spLocks noChangeShapeType="1"/>
            </p:cNvSpPr>
            <p:nvPr/>
          </p:nvSpPr>
          <p:spPr bwMode="auto">
            <a:xfrm flipV="1">
              <a:off x="2848" y="848"/>
              <a:ext cx="50" cy="2"/>
            </a:xfrm>
            <a:prstGeom prst="line">
              <a:avLst/>
            </a:prstGeom>
            <a:noFill/>
            <a:ln w="28575">
              <a:solidFill>
                <a:schemeClr val="bg2"/>
              </a:solidFill>
              <a:round/>
              <a:headEnd/>
              <a:tailEnd/>
            </a:ln>
          </p:spPr>
          <p:txBody>
            <a:bodyPr wrap="none" anchor="ctr"/>
            <a:lstStyle/>
            <a:p>
              <a:endParaRPr lang="en-US"/>
            </a:p>
          </p:txBody>
        </p:sp>
        <p:sp>
          <p:nvSpPr>
            <p:cNvPr id="1329" name="Line 695"/>
            <p:cNvSpPr>
              <a:spLocks noChangeShapeType="1"/>
            </p:cNvSpPr>
            <p:nvPr/>
          </p:nvSpPr>
          <p:spPr bwMode="auto">
            <a:xfrm>
              <a:off x="2944" y="946"/>
              <a:ext cx="44" cy="0"/>
            </a:xfrm>
            <a:prstGeom prst="line">
              <a:avLst/>
            </a:prstGeom>
            <a:noFill/>
            <a:ln w="28575">
              <a:solidFill>
                <a:schemeClr val="bg2"/>
              </a:solidFill>
              <a:round/>
              <a:headEnd/>
              <a:tailEnd/>
            </a:ln>
          </p:spPr>
          <p:txBody>
            <a:bodyPr wrap="none" anchor="ctr"/>
            <a:lstStyle/>
            <a:p>
              <a:endParaRPr lang="en-US"/>
            </a:p>
          </p:txBody>
        </p:sp>
        <p:sp>
          <p:nvSpPr>
            <p:cNvPr id="1330" name="Line 696"/>
            <p:cNvSpPr>
              <a:spLocks noChangeShapeType="1"/>
            </p:cNvSpPr>
            <p:nvPr/>
          </p:nvSpPr>
          <p:spPr bwMode="auto">
            <a:xfrm>
              <a:off x="2894" y="850"/>
              <a:ext cx="52" cy="96"/>
            </a:xfrm>
            <a:prstGeom prst="line">
              <a:avLst/>
            </a:prstGeom>
            <a:noFill/>
            <a:ln w="28575">
              <a:solidFill>
                <a:schemeClr val="bg2"/>
              </a:solidFill>
              <a:round/>
              <a:headEnd/>
              <a:tailEnd/>
            </a:ln>
          </p:spPr>
          <p:txBody>
            <a:bodyPr wrap="none" anchor="ctr"/>
            <a:lstStyle/>
            <a:p>
              <a:endParaRPr lang="en-US"/>
            </a:p>
          </p:txBody>
        </p:sp>
      </p:grpSp>
      <p:grpSp>
        <p:nvGrpSpPr>
          <p:cNvPr id="20" name="Group 697"/>
          <p:cNvGrpSpPr>
            <a:grpSpLocks/>
          </p:cNvGrpSpPr>
          <p:nvPr/>
        </p:nvGrpSpPr>
        <p:grpSpPr bwMode="auto">
          <a:xfrm flipV="1">
            <a:off x="7605713" y="2684463"/>
            <a:ext cx="179387" cy="65087"/>
            <a:chOff x="2848" y="848"/>
            <a:chExt cx="140" cy="98"/>
          </a:xfrm>
        </p:grpSpPr>
        <p:sp>
          <p:nvSpPr>
            <p:cNvPr id="1325" name="Line 698"/>
            <p:cNvSpPr>
              <a:spLocks noChangeShapeType="1"/>
            </p:cNvSpPr>
            <p:nvPr/>
          </p:nvSpPr>
          <p:spPr bwMode="auto">
            <a:xfrm flipV="1">
              <a:off x="2848" y="848"/>
              <a:ext cx="50" cy="2"/>
            </a:xfrm>
            <a:prstGeom prst="line">
              <a:avLst/>
            </a:prstGeom>
            <a:noFill/>
            <a:ln w="28575">
              <a:solidFill>
                <a:schemeClr val="bg2"/>
              </a:solidFill>
              <a:round/>
              <a:headEnd/>
              <a:tailEnd/>
            </a:ln>
          </p:spPr>
          <p:txBody>
            <a:bodyPr wrap="none" anchor="ctr"/>
            <a:lstStyle/>
            <a:p>
              <a:endParaRPr lang="en-US"/>
            </a:p>
          </p:txBody>
        </p:sp>
        <p:sp>
          <p:nvSpPr>
            <p:cNvPr id="1326" name="Line 699"/>
            <p:cNvSpPr>
              <a:spLocks noChangeShapeType="1"/>
            </p:cNvSpPr>
            <p:nvPr/>
          </p:nvSpPr>
          <p:spPr bwMode="auto">
            <a:xfrm>
              <a:off x="2944" y="946"/>
              <a:ext cx="44" cy="0"/>
            </a:xfrm>
            <a:prstGeom prst="line">
              <a:avLst/>
            </a:prstGeom>
            <a:noFill/>
            <a:ln w="28575">
              <a:solidFill>
                <a:schemeClr val="bg2"/>
              </a:solidFill>
              <a:round/>
              <a:headEnd/>
              <a:tailEnd/>
            </a:ln>
          </p:spPr>
          <p:txBody>
            <a:bodyPr wrap="none" anchor="ctr"/>
            <a:lstStyle/>
            <a:p>
              <a:endParaRPr lang="en-US"/>
            </a:p>
          </p:txBody>
        </p:sp>
        <p:sp>
          <p:nvSpPr>
            <p:cNvPr id="1327" name="Line 700"/>
            <p:cNvSpPr>
              <a:spLocks noChangeShapeType="1"/>
            </p:cNvSpPr>
            <p:nvPr/>
          </p:nvSpPr>
          <p:spPr bwMode="auto">
            <a:xfrm>
              <a:off x="2894" y="850"/>
              <a:ext cx="52" cy="96"/>
            </a:xfrm>
            <a:prstGeom prst="line">
              <a:avLst/>
            </a:prstGeom>
            <a:noFill/>
            <a:ln w="28575">
              <a:solidFill>
                <a:schemeClr val="bg2"/>
              </a:solidFill>
              <a:round/>
              <a:headEnd/>
              <a:tailEnd/>
            </a:ln>
          </p:spPr>
          <p:txBody>
            <a:bodyPr wrap="none" anchor="ctr"/>
            <a:lstStyle/>
            <a:p>
              <a:endParaRPr lang="en-US"/>
            </a:p>
          </p:txBody>
        </p:sp>
      </p:grpSp>
      <p:sp>
        <p:nvSpPr>
          <p:cNvPr id="1095" name="Oval 701"/>
          <p:cNvSpPr>
            <a:spLocks noChangeArrowheads="1"/>
          </p:cNvSpPr>
          <p:nvPr/>
        </p:nvSpPr>
        <p:spPr bwMode="auto">
          <a:xfrm>
            <a:off x="6113463" y="2471738"/>
            <a:ext cx="346075" cy="87312"/>
          </a:xfrm>
          <a:prstGeom prst="ellipse">
            <a:avLst/>
          </a:prstGeom>
          <a:solidFill>
            <a:srgbClr val="DDDDDD"/>
          </a:solidFill>
          <a:ln w="12700">
            <a:solidFill>
              <a:schemeClr val="folHlink"/>
            </a:solidFill>
            <a:round/>
            <a:headEnd/>
            <a:tailEnd/>
          </a:ln>
        </p:spPr>
        <p:txBody>
          <a:bodyPr wrap="none" anchor="ctr"/>
          <a:lstStyle/>
          <a:p>
            <a:endParaRPr lang="en-US"/>
          </a:p>
        </p:txBody>
      </p:sp>
      <p:sp>
        <p:nvSpPr>
          <p:cNvPr id="1096" name="Line 702"/>
          <p:cNvSpPr>
            <a:spLocks noChangeShapeType="1"/>
          </p:cNvSpPr>
          <p:nvPr/>
        </p:nvSpPr>
        <p:spPr bwMode="auto">
          <a:xfrm>
            <a:off x="6113463" y="2463800"/>
            <a:ext cx="0" cy="53975"/>
          </a:xfrm>
          <a:prstGeom prst="line">
            <a:avLst/>
          </a:prstGeom>
          <a:noFill/>
          <a:ln w="12700">
            <a:solidFill>
              <a:schemeClr val="folHlink"/>
            </a:solidFill>
            <a:round/>
            <a:headEnd/>
            <a:tailEnd/>
          </a:ln>
        </p:spPr>
        <p:txBody>
          <a:bodyPr wrap="none" anchor="ctr"/>
          <a:lstStyle/>
          <a:p>
            <a:endParaRPr lang="en-US"/>
          </a:p>
        </p:txBody>
      </p:sp>
      <p:sp>
        <p:nvSpPr>
          <p:cNvPr id="1097" name="Line 703"/>
          <p:cNvSpPr>
            <a:spLocks noChangeShapeType="1"/>
          </p:cNvSpPr>
          <p:nvPr/>
        </p:nvSpPr>
        <p:spPr bwMode="auto">
          <a:xfrm>
            <a:off x="6459538" y="2463800"/>
            <a:ext cx="0" cy="53975"/>
          </a:xfrm>
          <a:prstGeom prst="line">
            <a:avLst/>
          </a:prstGeom>
          <a:noFill/>
          <a:ln w="12700">
            <a:solidFill>
              <a:schemeClr val="folHlink"/>
            </a:solidFill>
            <a:round/>
            <a:headEnd/>
            <a:tailEnd/>
          </a:ln>
        </p:spPr>
        <p:txBody>
          <a:bodyPr wrap="none" anchor="ctr"/>
          <a:lstStyle/>
          <a:p>
            <a:endParaRPr lang="en-US"/>
          </a:p>
        </p:txBody>
      </p:sp>
      <p:sp>
        <p:nvSpPr>
          <p:cNvPr id="1098" name="Rectangle 704"/>
          <p:cNvSpPr>
            <a:spLocks noChangeArrowheads="1"/>
          </p:cNvSpPr>
          <p:nvPr/>
        </p:nvSpPr>
        <p:spPr bwMode="auto">
          <a:xfrm>
            <a:off x="6113463" y="2463800"/>
            <a:ext cx="342900" cy="53975"/>
          </a:xfrm>
          <a:prstGeom prst="rect">
            <a:avLst/>
          </a:prstGeom>
          <a:solidFill>
            <a:srgbClr val="DDDDDD"/>
          </a:solidFill>
          <a:ln w="12700">
            <a:noFill/>
            <a:miter lim="800000"/>
            <a:headEnd/>
            <a:tailEnd/>
          </a:ln>
        </p:spPr>
        <p:txBody>
          <a:bodyPr wrap="none" anchor="ctr"/>
          <a:lstStyle/>
          <a:p>
            <a:pPr algn="ctr">
              <a:spcBef>
                <a:spcPct val="0"/>
              </a:spcBef>
              <a:buClrTx/>
              <a:buSzTx/>
              <a:buFontTx/>
              <a:buNone/>
            </a:pPr>
            <a:endParaRPr lang="en-US">
              <a:latin typeface="Times New Roman" pitchFamily="18" charset="0"/>
            </a:endParaRPr>
          </a:p>
        </p:txBody>
      </p:sp>
      <p:sp>
        <p:nvSpPr>
          <p:cNvPr id="1099" name="Oval 705"/>
          <p:cNvSpPr>
            <a:spLocks noChangeArrowheads="1"/>
          </p:cNvSpPr>
          <p:nvPr/>
        </p:nvSpPr>
        <p:spPr bwMode="auto">
          <a:xfrm>
            <a:off x="6110288" y="2400300"/>
            <a:ext cx="346075" cy="103188"/>
          </a:xfrm>
          <a:prstGeom prst="ellipse">
            <a:avLst/>
          </a:prstGeom>
          <a:solidFill>
            <a:srgbClr val="DDDDDD"/>
          </a:solidFill>
          <a:ln w="12700">
            <a:solidFill>
              <a:schemeClr val="folHlink"/>
            </a:solidFill>
            <a:round/>
            <a:headEnd/>
            <a:tailEnd/>
          </a:ln>
        </p:spPr>
        <p:txBody>
          <a:bodyPr wrap="none" anchor="ctr"/>
          <a:lstStyle/>
          <a:p>
            <a:endParaRPr lang="en-US"/>
          </a:p>
        </p:txBody>
      </p:sp>
      <p:grpSp>
        <p:nvGrpSpPr>
          <p:cNvPr id="21" name="Group 706"/>
          <p:cNvGrpSpPr>
            <a:grpSpLocks/>
          </p:cNvGrpSpPr>
          <p:nvPr/>
        </p:nvGrpSpPr>
        <p:grpSpPr bwMode="auto">
          <a:xfrm>
            <a:off x="6194425" y="2422525"/>
            <a:ext cx="171450" cy="60325"/>
            <a:chOff x="2848" y="848"/>
            <a:chExt cx="140" cy="98"/>
          </a:xfrm>
        </p:grpSpPr>
        <p:sp>
          <p:nvSpPr>
            <p:cNvPr id="1322" name="Line 707"/>
            <p:cNvSpPr>
              <a:spLocks noChangeShapeType="1"/>
            </p:cNvSpPr>
            <p:nvPr/>
          </p:nvSpPr>
          <p:spPr bwMode="auto">
            <a:xfrm flipV="1">
              <a:off x="2848" y="848"/>
              <a:ext cx="50" cy="2"/>
            </a:xfrm>
            <a:prstGeom prst="line">
              <a:avLst/>
            </a:prstGeom>
            <a:noFill/>
            <a:ln w="28575">
              <a:solidFill>
                <a:schemeClr val="bg2"/>
              </a:solidFill>
              <a:round/>
              <a:headEnd/>
              <a:tailEnd/>
            </a:ln>
          </p:spPr>
          <p:txBody>
            <a:bodyPr wrap="none" anchor="ctr"/>
            <a:lstStyle/>
            <a:p>
              <a:endParaRPr lang="en-US"/>
            </a:p>
          </p:txBody>
        </p:sp>
        <p:sp>
          <p:nvSpPr>
            <p:cNvPr id="1323" name="Line 708"/>
            <p:cNvSpPr>
              <a:spLocks noChangeShapeType="1"/>
            </p:cNvSpPr>
            <p:nvPr/>
          </p:nvSpPr>
          <p:spPr bwMode="auto">
            <a:xfrm>
              <a:off x="2944" y="946"/>
              <a:ext cx="44" cy="0"/>
            </a:xfrm>
            <a:prstGeom prst="line">
              <a:avLst/>
            </a:prstGeom>
            <a:noFill/>
            <a:ln w="28575">
              <a:solidFill>
                <a:schemeClr val="bg2"/>
              </a:solidFill>
              <a:round/>
              <a:headEnd/>
              <a:tailEnd/>
            </a:ln>
          </p:spPr>
          <p:txBody>
            <a:bodyPr wrap="none" anchor="ctr"/>
            <a:lstStyle/>
            <a:p>
              <a:endParaRPr lang="en-US"/>
            </a:p>
          </p:txBody>
        </p:sp>
        <p:sp>
          <p:nvSpPr>
            <p:cNvPr id="1324" name="Line 709"/>
            <p:cNvSpPr>
              <a:spLocks noChangeShapeType="1"/>
            </p:cNvSpPr>
            <p:nvPr/>
          </p:nvSpPr>
          <p:spPr bwMode="auto">
            <a:xfrm>
              <a:off x="2894" y="850"/>
              <a:ext cx="52" cy="96"/>
            </a:xfrm>
            <a:prstGeom prst="line">
              <a:avLst/>
            </a:prstGeom>
            <a:noFill/>
            <a:ln w="28575">
              <a:solidFill>
                <a:schemeClr val="bg2"/>
              </a:solidFill>
              <a:round/>
              <a:headEnd/>
              <a:tailEnd/>
            </a:ln>
          </p:spPr>
          <p:txBody>
            <a:bodyPr wrap="none" anchor="ctr"/>
            <a:lstStyle/>
            <a:p>
              <a:endParaRPr lang="en-US"/>
            </a:p>
          </p:txBody>
        </p:sp>
      </p:grpSp>
      <p:grpSp>
        <p:nvGrpSpPr>
          <p:cNvPr id="22" name="Group 710"/>
          <p:cNvGrpSpPr>
            <a:grpSpLocks/>
          </p:cNvGrpSpPr>
          <p:nvPr/>
        </p:nvGrpSpPr>
        <p:grpSpPr bwMode="auto">
          <a:xfrm flipV="1">
            <a:off x="6194425" y="2422525"/>
            <a:ext cx="171450" cy="58738"/>
            <a:chOff x="2848" y="848"/>
            <a:chExt cx="140" cy="98"/>
          </a:xfrm>
        </p:grpSpPr>
        <p:sp>
          <p:nvSpPr>
            <p:cNvPr id="1319" name="Line 711"/>
            <p:cNvSpPr>
              <a:spLocks noChangeShapeType="1"/>
            </p:cNvSpPr>
            <p:nvPr/>
          </p:nvSpPr>
          <p:spPr bwMode="auto">
            <a:xfrm flipV="1">
              <a:off x="2848" y="848"/>
              <a:ext cx="50" cy="2"/>
            </a:xfrm>
            <a:prstGeom prst="line">
              <a:avLst/>
            </a:prstGeom>
            <a:noFill/>
            <a:ln w="28575">
              <a:solidFill>
                <a:schemeClr val="bg2"/>
              </a:solidFill>
              <a:round/>
              <a:headEnd/>
              <a:tailEnd/>
            </a:ln>
          </p:spPr>
          <p:txBody>
            <a:bodyPr wrap="none" anchor="ctr"/>
            <a:lstStyle/>
            <a:p>
              <a:endParaRPr lang="en-US"/>
            </a:p>
          </p:txBody>
        </p:sp>
        <p:sp>
          <p:nvSpPr>
            <p:cNvPr id="1320" name="Line 712"/>
            <p:cNvSpPr>
              <a:spLocks noChangeShapeType="1"/>
            </p:cNvSpPr>
            <p:nvPr/>
          </p:nvSpPr>
          <p:spPr bwMode="auto">
            <a:xfrm>
              <a:off x="2944" y="946"/>
              <a:ext cx="44" cy="0"/>
            </a:xfrm>
            <a:prstGeom prst="line">
              <a:avLst/>
            </a:prstGeom>
            <a:noFill/>
            <a:ln w="28575">
              <a:solidFill>
                <a:schemeClr val="bg2"/>
              </a:solidFill>
              <a:round/>
              <a:headEnd/>
              <a:tailEnd/>
            </a:ln>
          </p:spPr>
          <p:txBody>
            <a:bodyPr wrap="none" anchor="ctr"/>
            <a:lstStyle/>
            <a:p>
              <a:endParaRPr lang="en-US"/>
            </a:p>
          </p:txBody>
        </p:sp>
        <p:sp>
          <p:nvSpPr>
            <p:cNvPr id="1321" name="Line 713"/>
            <p:cNvSpPr>
              <a:spLocks noChangeShapeType="1"/>
            </p:cNvSpPr>
            <p:nvPr/>
          </p:nvSpPr>
          <p:spPr bwMode="auto">
            <a:xfrm>
              <a:off x="2894" y="850"/>
              <a:ext cx="52" cy="96"/>
            </a:xfrm>
            <a:prstGeom prst="line">
              <a:avLst/>
            </a:prstGeom>
            <a:noFill/>
            <a:ln w="28575">
              <a:solidFill>
                <a:schemeClr val="bg2"/>
              </a:solidFill>
              <a:round/>
              <a:headEnd/>
              <a:tailEnd/>
            </a:ln>
          </p:spPr>
          <p:txBody>
            <a:bodyPr wrap="none" anchor="ctr"/>
            <a:lstStyle/>
            <a:p>
              <a:endParaRPr lang="en-US"/>
            </a:p>
          </p:txBody>
        </p:sp>
      </p:grpSp>
      <p:sp>
        <p:nvSpPr>
          <p:cNvPr id="1102" name="Oval 714"/>
          <p:cNvSpPr>
            <a:spLocks noChangeArrowheads="1"/>
          </p:cNvSpPr>
          <p:nvPr/>
        </p:nvSpPr>
        <p:spPr bwMode="auto">
          <a:xfrm>
            <a:off x="5807075" y="3621088"/>
            <a:ext cx="346075" cy="87312"/>
          </a:xfrm>
          <a:prstGeom prst="ellipse">
            <a:avLst/>
          </a:prstGeom>
          <a:solidFill>
            <a:srgbClr val="DDDDDD"/>
          </a:solidFill>
          <a:ln w="12700">
            <a:solidFill>
              <a:schemeClr val="folHlink"/>
            </a:solidFill>
            <a:round/>
            <a:headEnd/>
            <a:tailEnd/>
          </a:ln>
        </p:spPr>
        <p:txBody>
          <a:bodyPr wrap="none" anchor="ctr"/>
          <a:lstStyle/>
          <a:p>
            <a:endParaRPr lang="en-US"/>
          </a:p>
        </p:txBody>
      </p:sp>
      <p:sp>
        <p:nvSpPr>
          <p:cNvPr id="1103" name="Line 715"/>
          <p:cNvSpPr>
            <a:spLocks noChangeShapeType="1"/>
          </p:cNvSpPr>
          <p:nvPr/>
        </p:nvSpPr>
        <p:spPr bwMode="auto">
          <a:xfrm>
            <a:off x="5807075" y="3613150"/>
            <a:ext cx="0" cy="53975"/>
          </a:xfrm>
          <a:prstGeom prst="line">
            <a:avLst/>
          </a:prstGeom>
          <a:noFill/>
          <a:ln w="12700">
            <a:solidFill>
              <a:schemeClr val="folHlink"/>
            </a:solidFill>
            <a:round/>
            <a:headEnd/>
            <a:tailEnd/>
          </a:ln>
        </p:spPr>
        <p:txBody>
          <a:bodyPr wrap="none" anchor="ctr"/>
          <a:lstStyle/>
          <a:p>
            <a:endParaRPr lang="en-US"/>
          </a:p>
        </p:txBody>
      </p:sp>
      <p:sp>
        <p:nvSpPr>
          <p:cNvPr id="1104" name="Line 716"/>
          <p:cNvSpPr>
            <a:spLocks noChangeShapeType="1"/>
          </p:cNvSpPr>
          <p:nvPr/>
        </p:nvSpPr>
        <p:spPr bwMode="auto">
          <a:xfrm>
            <a:off x="6153150" y="3613150"/>
            <a:ext cx="0" cy="53975"/>
          </a:xfrm>
          <a:prstGeom prst="line">
            <a:avLst/>
          </a:prstGeom>
          <a:noFill/>
          <a:ln w="12700">
            <a:solidFill>
              <a:schemeClr val="folHlink"/>
            </a:solidFill>
            <a:round/>
            <a:headEnd/>
            <a:tailEnd/>
          </a:ln>
        </p:spPr>
        <p:txBody>
          <a:bodyPr wrap="none" anchor="ctr"/>
          <a:lstStyle/>
          <a:p>
            <a:endParaRPr lang="en-US"/>
          </a:p>
        </p:txBody>
      </p:sp>
      <p:sp>
        <p:nvSpPr>
          <p:cNvPr id="1105" name="Rectangle 717"/>
          <p:cNvSpPr>
            <a:spLocks noChangeArrowheads="1"/>
          </p:cNvSpPr>
          <p:nvPr/>
        </p:nvSpPr>
        <p:spPr bwMode="auto">
          <a:xfrm>
            <a:off x="5807075" y="3613150"/>
            <a:ext cx="342900" cy="53975"/>
          </a:xfrm>
          <a:prstGeom prst="rect">
            <a:avLst/>
          </a:prstGeom>
          <a:solidFill>
            <a:srgbClr val="DDDDDD"/>
          </a:solidFill>
          <a:ln w="12700">
            <a:noFill/>
            <a:miter lim="800000"/>
            <a:headEnd/>
            <a:tailEnd/>
          </a:ln>
        </p:spPr>
        <p:txBody>
          <a:bodyPr wrap="none" anchor="ctr"/>
          <a:lstStyle/>
          <a:p>
            <a:pPr algn="ctr">
              <a:spcBef>
                <a:spcPct val="0"/>
              </a:spcBef>
              <a:buClrTx/>
              <a:buSzTx/>
              <a:buFontTx/>
              <a:buNone/>
            </a:pPr>
            <a:endParaRPr lang="en-US">
              <a:latin typeface="Times New Roman" pitchFamily="18" charset="0"/>
            </a:endParaRPr>
          </a:p>
        </p:txBody>
      </p:sp>
      <p:sp>
        <p:nvSpPr>
          <p:cNvPr id="1106" name="Oval 718"/>
          <p:cNvSpPr>
            <a:spLocks noChangeArrowheads="1"/>
          </p:cNvSpPr>
          <p:nvPr/>
        </p:nvSpPr>
        <p:spPr bwMode="auto">
          <a:xfrm>
            <a:off x="5803900" y="3549650"/>
            <a:ext cx="346075" cy="103188"/>
          </a:xfrm>
          <a:prstGeom prst="ellipse">
            <a:avLst/>
          </a:prstGeom>
          <a:solidFill>
            <a:srgbClr val="DDDDDD"/>
          </a:solidFill>
          <a:ln w="12700">
            <a:solidFill>
              <a:schemeClr val="folHlink"/>
            </a:solidFill>
            <a:round/>
            <a:headEnd/>
            <a:tailEnd/>
          </a:ln>
        </p:spPr>
        <p:txBody>
          <a:bodyPr wrap="none" anchor="ctr"/>
          <a:lstStyle/>
          <a:p>
            <a:endParaRPr lang="en-US"/>
          </a:p>
        </p:txBody>
      </p:sp>
      <p:grpSp>
        <p:nvGrpSpPr>
          <p:cNvPr id="23" name="Group 719"/>
          <p:cNvGrpSpPr>
            <a:grpSpLocks/>
          </p:cNvGrpSpPr>
          <p:nvPr/>
        </p:nvGrpSpPr>
        <p:grpSpPr bwMode="auto">
          <a:xfrm>
            <a:off x="5888038" y="3571875"/>
            <a:ext cx="171450" cy="60325"/>
            <a:chOff x="2848" y="848"/>
            <a:chExt cx="140" cy="98"/>
          </a:xfrm>
        </p:grpSpPr>
        <p:sp>
          <p:nvSpPr>
            <p:cNvPr id="1316" name="Line 720"/>
            <p:cNvSpPr>
              <a:spLocks noChangeShapeType="1"/>
            </p:cNvSpPr>
            <p:nvPr/>
          </p:nvSpPr>
          <p:spPr bwMode="auto">
            <a:xfrm flipV="1">
              <a:off x="2848" y="848"/>
              <a:ext cx="50" cy="2"/>
            </a:xfrm>
            <a:prstGeom prst="line">
              <a:avLst/>
            </a:prstGeom>
            <a:noFill/>
            <a:ln w="28575">
              <a:solidFill>
                <a:schemeClr val="bg2"/>
              </a:solidFill>
              <a:round/>
              <a:headEnd/>
              <a:tailEnd/>
            </a:ln>
          </p:spPr>
          <p:txBody>
            <a:bodyPr wrap="none" anchor="ctr"/>
            <a:lstStyle/>
            <a:p>
              <a:endParaRPr lang="en-US"/>
            </a:p>
          </p:txBody>
        </p:sp>
        <p:sp>
          <p:nvSpPr>
            <p:cNvPr id="1317" name="Line 721"/>
            <p:cNvSpPr>
              <a:spLocks noChangeShapeType="1"/>
            </p:cNvSpPr>
            <p:nvPr/>
          </p:nvSpPr>
          <p:spPr bwMode="auto">
            <a:xfrm>
              <a:off x="2944" y="946"/>
              <a:ext cx="44" cy="0"/>
            </a:xfrm>
            <a:prstGeom prst="line">
              <a:avLst/>
            </a:prstGeom>
            <a:noFill/>
            <a:ln w="28575">
              <a:solidFill>
                <a:schemeClr val="bg2"/>
              </a:solidFill>
              <a:round/>
              <a:headEnd/>
              <a:tailEnd/>
            </a:ln>
          </p:spPr>
          <p:txBody>
            <a:bodyPr wrap="none" anchor="ctr"/>
            <a:lstStyle/>
            <a:p>
              <a:endParaRPr lang="en-US"/>
            </a:p>
          </p:txBody>
        </p:sp>
        <p:sp>
          <p:nvSpPr>
            <p:cNvPr id="1318" name="Line 722"/>
            <p:cNvSpPr>
              <a:spLocks noChangeShapeType="1"/>
            </p:cNvSpPr>
            <p:nvPr/>
          </p:nvSpPr>
          <p:spPr bwMode="auto">
            <a:xfrm>
              <a:off x="2894" y="850"/>
              <a:ext cx="52" cy="96"/>
            </a:xfrm>
            <a:prstGeom prst="line">
              <a:avLst/>
            </a:prstGeom>
            <a:noFill/>
            <a:ln w="28575">
              <a:solidFill>
                <a:schemeClr val="bg2"/>
              </a:solidFill>
              <a:round/>
              <a:headEnd/>
              <a:tailEnd/>
            </a:ln>
          </p:spPr>
          <p:txBody>
            <a:bodyPr wrap="none" anchor="ctr"/>
            <a:lstStyle/>
            <a:p>
              <a:endParaRPr lang="en-US"/>
            </a:p>
          </p:txBody>
        </p:sp>
      </p:grpSp>
      <p:grpSp>
        <p:nvGrpSpPr>
          <p:cNvPr id="24" name="Group 723"/>
          <p:cNvGrpSpPr>
            <a:grpSpLocks/>
          </p:cNvGrpSpPr>
          <p:nvPr/>
        </p:nvGrpSpPr>
        <p:grpSpPr bwMode="auto">
          <a:xfrm flipV="1">
            <a:off x="5888038" y="3571875"/>
            <a:ext cx="171450" cy="58738"/>
            <a:chOff x="2848" y="848"/>
            <a:chExt cx="140" cy="98"/>
          </a:xfrm>
        </p:grpSpPr>
        <p:sp>
          <p:nvSpPr>
            <p:cNvPr id="1313" name="Line 724"/>
            <p:cNvSpPr>
              <a:spLocks noChangeShapeType="1"/>
            </p:cNvSpPr>
            <p:nvPr/>
          </p:nvSpPr>
          <p:spPr bwMode="auto">
            <a:xfrm flipV="1">
              <a:off x="2848" y="848"/>
              <a:ext cx="50" cy="2"/>
            </a:xfrm>
            <a:prstGeom prst="line">
              <a:avLst/>
            </a:prstGeom>
            <a:noFill/>
            <a:ln w="28575">
              <a:solidFill>
                <a:schemeClr val="bg2"/>
              </a:solidFill>
              <a:round/>
              <a:headEnd/>
              <a:tailEnd/>
            </a:ln>
          </p:spPr>
          <p:txBody>
            <a:bodyPr wrap="none" anchor="ctr"/>
            <a:lstStyle/>
            <a:p>
              <a:endParaRPr lang="en-US"/>
            </a:p>
          </p:txBody>
        </p:sp>
        <p:sp>
          <p:nvSpPr>
            <p:cNvPr id="1314" name="Line 725"/>
            <p:cNvSpPr>
              <a:spLocks noChangeShapeType="1"/>
            </p:cNvSpPr>
            <p:nvPr/>
          </p:nvSpPr>
          <p:spPr bwMode="auto">
            <a:xfrm>
              <a:off x="2944" y="946"/>
              <a:ext cx="44" cy="0"/>
            </a:xfrm>
            <a:prstGeom prst="line">
              <a:avLst/>
            </a:prstGeom>
            <a:noFill/>
            <a:ln w="28575">
              <a:solidFill>
                <a:schemeClr val="bg2"/>
              </a:solidFill>
              <a:round/>
              <a:headEnd/>
              <a:tailEnd/>
            </a:ln>
          </p:spPr>
          <p:txBody>
            <a:bodyPr wrap="none" anchor="ctr"/>
            <a:lstStyle/>
            <a:p>
              <a:endParaRPr lang="en-US"/>
            </a:p>
          </p:txBody>
        </p:sp>
        <p:sp>
          <p:nvSpPr>
            <p:cNvPr id="1315" name="Line 726"/>
            <p:cNvSpPr>
              <a:spLocks noChangeShapeType="1"/>
            </p:cNvSpPr>
            <p:nvPr/>
          </p:nvSpPr>
          <p:spPr bwMode="auto">
            <a:xfrm>
              <a:off x="2894" y="850"/>
              <a:ext cx="52" cy="96"/>
            </a:xfrm>
            <a:prstGeom prst="line">
              <a:avLst/>
            </a:prstGeom>
            <a:noFill/>
            <a:ln w="28575">
              <a:solidFill>
                <a:schemeClr val="bg2"/>
              </a:solidFill>
              <a:round/>
              <a:headEnd/>
              <a:tailEnd/>
            </a:ln>
          </p:spPr>
          <p:txBody>
            <a:bodyPr wrap="none" anchor="ctr"/>
            <a:lstStyle/>
            <a:p>
              <a:endParaRPr lang="en-US"/>
            </a:p>
          </p:txBody>
        </p:sp>
      </p:grpSp>
      <p:sp>
        <p:nvSpPr>
          <p:cNvPr id="1109" name="Line 727"/>
          <p:cNvSpPr>
            <a:spLocks noChangeShapeType="1"/>
          </p:cNvSpPr>
          <p:nvPr/>
        </p:nvSpPr>
        <p:spPr bwMode="auto">
          <a:xfrm flipV="1">
            <a:off x="7005638" y="3978275"/>
            <a:ext cx="227012" cy="436563"/>
          </a:xfrm>
          <a:prstGeom prst="line">
            <a:avLst/>
          </a:prstGeom>
          <a:noFill/>
          <a:ln w="9525">
            <a:solidFill>
              <a:schemeClr val="bg2"/>
            </a:solidFill>
            <a:round/>
            <a:headEnd/>
            <a:tailEnd/>
          </a:ln>
        </p:spPr>
        <p:txBody>
          <a:bodyPr/>
          <a:lstStyle/>
          <a:p>
            <a:endParaRPr lang="en-US"/>
          </a:p>
        </p:txBody>
      </p:sp>
      <p:sp>
        <p:nvSpPr>
          <p:cNvPr id="1110" name="Line 728"/>
          <p:cNvSpPr>
            <a:spLocks noChangeShapeType="1"/>
          </p:cNvSpPr>
          <p:nvPr/>
        </p:nvSpPr>
        <p:spPr bwMode="auto">
          <a:xfrm>
            <a:off x="7129463" y="3716338"/>
            <a:ext cx="163512" cy="120650"/>
          </a:xfrm>
          <a:prstGeom prst="line">
            <a:avLst/>
          </a:prstGeom>
          <a:noFill/>
          <a:ln w="9525">
            <a:solidFill>
              <a:schemeClr val="bg2"/>
            </a:solidFill>
            <a:round/>
            <a:headEnd/>
            <a:tailEnd/>
          </a:ln>
        </p:spPr>
        <p:txBody>
          <a:bodyPr/>
          <a:lstStyle/>
          <a:p>
            <a:endParaRPr lang="en-US"/>
          </a:p>
        </p:txBody>
      </p:sp>
      <p:sp>
        <p:nvSpPr>
          <p:cNvPr id="1111" name="Line 729"/>
          <p:cNvSpPr>
            <a:spLocks noChangeShapeType="1"/>
          </p:cNvSpPr>
          <p:nvPr/>
        </p:nvSpPr>
        <p:spPr bwMode="auto">
          <a:xfrm>
            <a:off x="7226300" y="3636963"/>
            <a:ext cx="279400" cy="0"/>
          </a:xfrm>
          <a:prstGeom prst="line">
            <a:avLst/>
          </a:prstGeom>
          <a:noFill/>
          <a:ln w="9525">
            <a:solidFill>
              <a:schemeClr val="bg2"/>
            </a:solidFill>
            <a:round/>
            <a:headEnd/>
            <a:tailEnd/>
          </a:ln>
        </p:spPr>
        <p:txBody>
          <a:bodyPr/>
          <a:lstStyle/>
          <a:p>
            <a:endParaRPr lang="en-US"/>
          </a:p>
        </p:txBody>
      </p:sp>
      <p:sp>
        <p:nvSpPr>
          <p:cNvPr id="1112" name="Line 730"/>
          <p:cNvSpPr>
            <a:spLocks noChangeShapeType="1"/>
          </p:cNvSpPr>
          <p:nvPr/>
        </p:nvSpPr>
        <p:spPr bwMode="auto">
          <a:xfrm flipV="1">
            <a:off x="7462838" y="3722688"/>
            <a:ext cx="134937" cy="104775"/>
          </a:xfrm>
          <a:prstGeom prst="line">
            <a:avLst/>
          </a:prstGeom>
          <a:noFill/>
          <a:ln w="9525">
            <a:solidFill>
              <a:schemeClr val="bg2"/>
            </a:solidFill>
            <a:round/>
            <a:headEnd/>
            <a:tailEnd/>
          </a:ln>
        </p:spPr>
        <p:txBody>
          <a:bodyPr/>
          <a:lstStyle/>
          <a:p>
            <a:endParaRPr lang="en-US"/>
          </a:p>
        </p:txBody>
      </p:sp>
      <p:sp>
        <p:nvSpPr>
          <p:cNvPr id="1113" name="Line 731"/>
          <p:cNvSpPr>
            <a:spLocks noChangeShapeType="1"/>
          </p:cNvSpPr>
          <p:nvPr/>
        </p:nvSpPr>
        <p:spPr bwMode="auto">
          <a:xfrm>
            <a:off x="6161088" y="3643313"/>
            <a:ext cx="679450" cy="0"/>
          </a:xfrm>
          <a:prstGeom prst="line">
            <a:avLst/>
          </a:prstGeom>
          <a:noFill/>
          <a:ln w="9525">
            <a:solidFill>
              <a:schemeClr val="bg2"/>
            </a:solidFill>
            <a:round/>
            <a:headEnd/>
            <a:tailEnd/>
          </a:ln>
        </p:spPr>
        <p:txBody>
          <a:bodyPr/>
          <a:lstStyle/>
          <a:p>
            <a:endParaRPr lang="en-US"/>
          </a:p>
        </p:txBody>
      </p:sp>
      <p:sp>
        <p:nvSpPr>
          <p:cNvPr id="1114" name="Line 732"/>
          <p:cNvSpPr>
            <a:spLocks noChangeShapeType="1"/>
          </p:cNvSpPr>
          <p:nvPr/>
        </p:nvSpPr>
        <p:spPr bwMode="auto">
          <a:xfrm>
            <a:off x="6456363" y="2490788"/>
            <a:ext cx="509587" cy="3175"/>
          </a:xfrm>
          <a:prstGeom prst="line">
            <a:avLst/>
          </a:prstGeom>
          <a:noFill/>
          <a:ln w="9525">
            <a:solidFill>
              <a:schemeClr val="bg2"/>
            </a:solidFill>
            <a:round/>
            <a:headEnd/>
            <a:tailEnd/>
          </a:ln>
        </p:spPr>
        <p:txBody>
          <a:bodyPr/>
          <a:lstStyle/>
          <a:p>
            <a:endParaRPr lang="en-US"/>
          </a:p>
        </p:txBody>
      </p:sp>
      <p:sp>
        <p:nvSpPr>
          <p:cNvPr id="1115" name="Line 733"/>
          <p:cNvSpPr>
            <a:spLocks noChangeShapeType="1"/>
          </p:cNvSpPr>
          <p:nvPr/>
        </p:nvSpPr>
        <p:spPr bwMode="auto">
          <a:xfrm>
            <a:off x="6022975" y="2319338"/>
            <a:ext cx="152400" cy="82550"/>
          </a:xfrm>
          <a:prstGeom prst="line">
            <a:avLst/>
          </a:prstGeom>
          <a:noFill/>
          <a:ln w="9525">
            <a:solidFill>
              <a:schemeClr val="bg2"/>
            </a:solidFill>
            <a:round/>
            <a:headEnd/>
            <a:tailEnd/>
          </a:ln>
        </p:spPr>
        <p:txBody>
          <a:bodyPr/>
          <a:lstStyle/>
          <a:p>
            <a:endParaRPr lang="en-US"/>
          </a:p>
        </p:txBody>
      </p:sp>
      <p:sp>
        <p:nvSpPr>
          <p:cNvPr id="1116" name="Freeform 734"/>
          <p:cNvSpPr>
            <a:spLocks/>
          </p:cNvSpPr>
          <p:nvPr/>
        </p:nvSpPr>
        <p:spPr bwMode="auto">
          <a:xfrm>
            <a:off x="5343525" y="4325938"/>
            <a:ext cx="2979738" cy="1455737"/>
          </a:xfrm>
          <a:custGeom>
            <a:avLst/>
            <a:gdLst>
              <a:gd name="T0" fmla="*/ 889 w 1877"/>
              <a:gd name="T1" fmla="*/ 23 h 917"/>
              <a:gd name="T2" fmla="*/ 692 w 1877"/>
              <a:gd name="T3" fmla="*/ 109 h 917"/>
              <a:gd name="T4" fmla="*/ 415 w 1877"/>
              <a:gd name="T5" fmla="*/ 91 h 917"/>
              <a:gd name="T6" fmla="*/ 112 w 1877"/>
              <a:gd name="T7" fmla="*/ 170 h 917"/>
              <a:gd name="T8" fmla="*/ 50 w 1877"/>
              <a:gd name="T9" fmla="*/ 353 h 917"/>
              <a:gd name="T10" fmla="*/ 14 w 1877"/>
              <a:gd name="T11" fmla="*/ 528 h 917"/>
              <a:gd name="T12" fmla="*/ 139 w 1877"/>
              <a:gd name="T13" fmla="*/ 650 h 917"/>
              <a:gd name="T14" fmla="*/ 505 w 1877"/>
              <a:gd name="T15" fmla="*/ 781 h 917"/>
              <a:gd name="T16" fmla="*/ 933 w 1877"/>
              <a:gd name="T17" fmla="*/ 886 h 917"/>
              <a:gd name="T18" fmla="*/ 1370 w 1877"/>
              <a:gd name="T19" fmla="*/ 901 h 917"/>
              <a:gd name="T20" fmla="*/ 1676 w 1877"/>
              <a:gd name="T21" fmla="*/ 793 h 917"/>
              <a:gd name="T22" fmla="*/ 1860 w 1877"/>
              <a:gd name="T23" fmla="*/ 624 h 917"/>
              <a:gd name="T24" fmla="*/ 1776 w 1877"/>
              <a:gd name="T25" fmla="*/ 219 h 917"/>
              <a:gd name="T26" fmla="*/ 1503 w 1877"/>
              <a:gd name="T27" fmla="*/ 100 h 917"/>
              <a:gd name="T28" fmla="*/ 1200 w 1877"/>
              <a:gd name="T29" fmla="*/ 13 h 917"/>
              <a:gd name="T30" fmla="*/ 889 w 1877"/>
              <a:gd name="T31" fmla="*/ 23 h 917"/>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877"/>
              <a:gd name="T49" fmla="*/ 0 h 917"/>
              <a:gd name="T50" fmla="*/ 1877 w 1877"/>
              <a:gd name="T51" fmla="*/ 917 h 917"/>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877" h="917">
                <a:moveTo>
                  <a:pt x="889" y="23"/>
                </a:moveTo>
                <a:cubicBezTo>
                  <a:pt x="804" y="39"/>
                  <a:pt x="771" y="98"/>
                  <a:pt x="692" y="109"/>
                </a:cubicBezTo>
                <a:cubicBezTo>
                  <a:pt x="613" y="120"/>
                  <a:pt x="511" y="81"/>
                  <a:pt x="415" y="91"/>
                </a:cubicBezTo>
                <a:cubicBezTo>
                  <a:pt x="319" y="101"/>
                  <a:pt x="174" y="126"/>
                  <a:pt x="112" y="170"/>
                </a:cubicBezTo>
                <a:cubicBezTo>
                  <a:pt x="51" y="214"/>
                  <a:pt x="66" y="294"/>
                  <a:pt x="50" y="353"/>
                </a:cubicBezTo>
                <a:cubicBezTo>
                  <a:pt x="34" y="412"/>
                  <a:pt x="0" y="479"/>
                  <a:pt x="14" y="528"/>
                </a:cubicBezTo>
                <a:cubicBezTo>
                  <a:pt x="29" y="577"/>
                  <a:pt x="57" y="608"/>
                  <a:pt x="139" y="650"/>
                </a:cubicBezTo>
                <a:cubicBezTo>
                  <a:pt x="221" y="692"/>
                  <a:pt x="372" y="742"/>
                  <a:pt x="505" y="781"/>
                </a:cubicBezTo>
                <a:cubicBezTo>
                  <a:pt x="638" y="820"/>
                  <a:pt x="789" y="866"/>
                  <a:pt x="933" y="886"/>
                </a:cubicBezTo>
                <a:cubicBezTo>
                  <a:pt x="1077" y="906"/>
                  <a:pt x="1246" y="917"/>
                  <a:pt x="1370" y="901"/>
                </a:cubicBezTo>
                <a:cubicBezTo>
                  <a:pt x="1494" y="885"/>
                  <a:pt x="1594" y="839"/>
                  <a:pt x="1676" y="793"/>
                </a:cubicBezTo>
                <a:cubicBezTo>
                  <a:pt x="1758" y="747"/>
                  <a:pt x="1843" y="720"/>
                  <a:pt x="1860" y="624"/>
                </a:cubicBezTo>
                <a:cubicBezTo>
                  <a:pt x="1877" y="528"/>
                  <a:pt x="1835" y="306"/>
                  <a:pt x="1776" y="219"/>
                </a:cubicBezTo>
                <a:cubicBezTo>
                  <a:pt x="1717" y="132"/>
                  <a:pt x="1599" y="134"/>
                  <a:pt x="1503" y="100"/>
                </a:cubicBezTo>
                <a:cubicBezTo>
                  <a:pt x="1407" y="66"/>
                  <a:pt x="1302" y="26"/>
                  <a:pt x="1200" y="13"/>
                </a:cubicBezTo>
                <a:cubicBezTo>
                  <a:pt x="1098" y="0"/>
                  <a:pt x="974" y="7"/>
                  <a:pt x="889" y="23"/>
                </a:cubicBezTo>
                <a:close/>
              </a:path>
            </a:pathLst>
          </a:custGeom>
          <a:solidFill>
            <a:srgbClr val="DDDDDD"/>
          </a:solidFill>
          <a:ln w="9525">
            <a:noFill/>
            <a:round/>
            <a:headEnd/>
            <a:tailEnd/>
          </a:ln>
        </p:spPr>
        <p:txBody>
          <a:bodyPr/>
          <a:lstStyle/>
          <a:p>
            <a:endParaRPr lang="en-US"/>
          </a:p>
        </p:txBody>
      </p:sp>
      <p:sp>
        <p:nvSpPr>
          <p:cNvPr id="1117" name="Line 735"/>
          <p:cNvSpPr>
            <a:spLocks noChangeShapeType="1"/>
          </p:cNvSpPr>
          <p:nvPr/>
        </p:nvSpPr>
        <p:spPr bwMode="auto">
          <a:xfrm rot="-5400000">
            <a:off x="7578725" y="5062538"/>
            <a:ext cx="523875" cy="139700"/>
          </a:xfrm>
          <a:prstGeom prst="line">
            <a:avLst/>
          </a:prstGeom>
          <a:noFill/>
          <a:ln w="12700">
            <a:solidFill>
              <a:schemeClr val="bg2"/>
            </a:solidFill>
            <a:round/>
            <a:headEnd/>
            <a:tailEnd/>
          </a:ln>
        </p:spPr>
        <p:txBody>
          <a:bodyPr wrap="none" anchor="ctr"/>
          <a:lstStyle/>
          <a:p>
            <a:endParaRPr lang="en-US"/>
          </a:p>
        </p:txBody>
      </p:sp>
      <p:sp>
        <p:nvSpPr>
          <p:cNvPr id="1118" name="Line 736"/>
          <p:cNvSpPr>
            <a:spLocks noChangeShapeType="1"/>
          </p:cNvSpPr>
          <p:nvPr/>
        </p:nvSpPr>
        <p:spPr bwMode="auto">
          <a:xfrm rot="5400000" flipV="1">
            <a:off x="7724775" y="5343525"/>
            <a:ext cx="3175" cy="85725"/>
          </a:xfrm>
          <a:prstGeom prst="line">
            <a:avLst/>
          </a:prstGeom>
          <a:noFill/>
          <a:ln w="12700">
            <a:solidFill>
              <a:schemeClr val="bg2"/>
            </a:solidFill>
            <a:round/>
            <a:headEnd/>
            <a:tailEnd/>
          </a:ln>
        </p:spPr>
        <p:txBody>
          <a:bodyPr wrap="none" anchor="ctr"/>
          <a:lstStyle/>
          <a:p>
            <a:endParaRPr lang="en-US"/>
          </a:p>
        </p:txBody>
      </p:sp>
      <p:sp>
        <p:nvSpPr>
          <p:cNvPr id="1119" name="Line 737"/>
          <p:cNvSpPr>
            <a:spLocks noChangeShapeType="1"/>
          </p:cNvSpPr>
          <p:nvPr/>
        </p:nvSpPr>
        <p:spPr bwMode="auto">
          <a:xfrm rot="-5400000">
            <a:off x="7910513" y="5019675"/>
            <a:ext cx="0" cy="114300"/>
          </a:xfrm>
          <a:prstGeom prst="line">
            <a:avLst/>
          </a:prstGeom>
          <a:noFill/>
          <a:ln w="12700">
            <a:solidFill>
              <a:schemeClr val="bg2"/>
            </a:solidFill>
            <a:round/>
            <a:headEnd/>
            <a:tailEnd/>
          </a:ln>
        </p:spPr>
        <p:txBody>
          <a:bodyPr wrap="none" anchor="ctr"/>
          <a:lstStyle/>
          <a:p>
            <a:endParaRPr lang="en-US"/>
          </a:p>
        </p:txBody>
      </p:sp>
      <p:grpSp>
        <p:nvGrpSpPr>
          <p:cNvPr id="25" name="Group 738"/>
          <p:cNvGrpSpPr>
            <a:grpSpLocks/>
          </p:cNvGrpSpPr>
          <p:nvPr/>
        </p:nvGrpSpPr>
        <p:grpSpPr bwMode="auto">
          <a:xfrm>
            <a:off x="7489825" y="4729163"/>
            <a:ext cx="501650" cy="234950"/>
            <a:chOff x="4701" y="2996"/>
            <a:chExt cx="316" cy="148"/>
          </a:xfrm>
        </p:grpSpPr>
        <p:sp>
          <p:nvSpPr>
            <p:cNvPr id="1300" name="Oval 739"/>
            <p:cNvSpPr>
              <a:spLocks noChangeArrowheads="1"/>
            </p:cNvSpPr>
            <p:nvPr/>
          </p:nvSpPr>
          <p:spPr bwMode="auto">
            <a:xfrm>
              <a:off x="4704" y="3062"/>
              <a:ext cx="313" cy="82"/>
            </a:xfrm>
            <a:prstGeom prst="ellipse">
              <a:avLst/>
            </a:prstGeom>
            <a:solidFill>
              <a:srgbClr val="DDDDDD"/>
            </a:solidFill>
            <a:ln w="12700">
              <a:solidFill>
                <a:schemeClr val="folHlink"/>
              </a:solidFill>
              <a:round/>
              <a:headEnd/>
              <a:tailEnd/>
            </a:ln>
          </p:spPr>
          <p:txBody>
            <a:bodyPr wrap="none" anchor="ctr"/>
            <a:lstStyle/>
            <a:p>
              <a:endParaRPr lang="en-US"/>
            </a:p>
          </p:txBody>
        </p:sp>
        <p:sp>
          <p:nvSpPr>
            <p:cNvPr id="1301" name="Line 740"/>
            <p:cNvSpPr>
              <a:spLocks noChangeShapeType="1"/>
            </p:cNvSpPr>
            <p:nvPr/>
          </p:nvSpPr>
          <p:spPr bwMode="auto">
            <a:xfrm>
              <a:off x="4704" y="3055"/>
              <a:ext cx="0" cy="51"/>
            </a:xfrm>
            <a:prstGeom prst="line">
              <a:avLst/>
            </a:prstGeom>
            <a:noFill/>
            <a:ln w="12700">
              <a:solidFill>
                <a:schemeClr val="folHlink"/>
              </a:solidFill>
              <a:round/>
              <a:headEnd/>
              <a:tailEnd/>
            </a:ln>
          </p:spPr>
          <p:txBody>
            <a:bodyPr wrap="none" anchor="ctr"/>
            <a:lstStyle/>
            <a:p>
              <a:endParaRPr lang="en-US"/>
            </a:p>
          </p:txBody>
        </p:sp>
        <p:sp>
          <p:nvSpPr>
            <p:cNvPr id="1302" name="Line 741"/>
            <p:cNvSpPr>
              <a:spLocks noChangeShapeType="1"/>
            </p:cNvSpPr>
            <p:nvPr/>
          </p:nvSpPr>
          <p:spPr bwMode="auto">
            <a:xfrm>
              <a:off x="5017" y="3055"/>
              <a:ext cx="0" cy="51"/>
            </a:xfrm>
            <a:prstGeom prst="line">
              <a:avLst/>
            </a:prstGeom>
            <a:noFill/>
            <a:ln w="12700">
              <a:solidFill>
                <a:schemeClr val="folHlink"/>
              </a:solidFill>
              <a:round/>
              <a:headEnd/>
              <a:tailEnd/>
            </a:ln>
          </p:spPr>
          <p:txBody>
            <a:bodyPr wrap="none" anchor="ctr"/>
            <a:lstStyle/>
            <a:p>
              <a:endParaRPr lang="en-US"/>
            </a:p>
          </p:txBody>
        </p:sp>
        <p:sp>
          <p:nvSpPr>
            <p:cNvPr id="1303" name="Rectangle 742"/>
            <p:cNvSpPr>
              <a:spLocks noChangeArrowheads="1"/>
            </p:cNvSpPr>
            <p:nvPr/>
          </p:nvSpPr>
          <p:spPr bwMode="auto">
            <a:xfrm>
              <a:off x="4704" y="3055"/>
              <a:ext cx="310" cy="50"/>
            </a:xfrm>
            <a:prstGeom prst="rect">
              <a:avLst/>
            </a:prstGeom>
            <a:solidFill>
              <a:srgbClr val="DDDDDD"/>
            </a:solidFill>
            <a:ln w="12700">
              <a:noFill/>
              <a:miter lim="800000"/>
              <a:headEnd/>
              <a:tailEnd/>
            </a:ln>
          </p:spPr>
          <p:txBody>
            <a:bodyPr wrap="none" anchor="ctr"/>
            <a:lstStyle/>
            <a:p>
              <a:pPr algn="ctr">
                <a:spcBef>
                  <a:spcPct val="0"/>
                </a:spcBef>
                <a:buClrTx/>
                <a:buSzTx/>
                <a:buFontTx/>
                <a:buNone/>
              </a:pPr>
              <a:endParaRPr lang="en-US">
                <a:latin typeface="Times New Roman" pitchFamily="18" charset="0"/>
              </a:endParaRPr>
            </a:p>
          </p:txBody>
        </p:sp>
        <p:sp>
          <p:nvSpPr>
            <p:cNvPr id="1304" name="Oval 743"/>
            <p:cNvSpPr>
              <a:spLocks noChangeArrowheads="1"/>
            </p:cNvSpPr>
            <p:nvPr/>
          </p:nvSpPr>
          <p:spPr bwMode="auto">
            <a:xfrm>
              <a:off x="4701" y="2996"/>
              <a:ext cx="313" cy="96"/>
            </a:xfrm>
            <a:prstGeom prst="ellipse">
              <a:avLst/>
            </a:prstGeom>
            <a:solidFill>
              <a:srgbClr val="DDDDDD"/>
            </a:solidFill>
            <a:ln w="12700">
              <a:solidFill>
                <a:schemeClr val="folHlink"/>
              </a:solidFill>
              <a:round/>
              <a:headEnd/>
              <a:tailEnd/>
            </a:ln>
          </p:spPr>
          <p:txBody>
            <a:bodyPr wrap="none" anchor="ctr"/>
            <a:lstStyle/>
            <a:p>
              <a:endParaRPr lang="en-US"/>
            </a:p>
          </p:txBody>
        </p:sp>
        <p:grpSp>
          <p:nvGrpSpPr>
            <p:cNvPr id="26" name="Group 744"/>
            <p:cNvGrpSpPr>
              <a:grpSpLocks/>
            </p:cNvGrpSpPr>
            <p:nvPr/>
          </p:nvGrpSpPr>
          <p:grpSpPr bwMode="auto">
            <a:xfrm>
              <a:off x="4776" y="3017"/>
              <a:ext cx="156" cy="56"/>
              <a:chOff x="2848" y="848"/>
              <a:chExt cx="140" cy="98"/>
            </a:xfrm>
          </p:grpSpPr>
          <p:sp>
            <p:nvSpPr>
              <p:cNvPr id="1310" name="Line 745"/>
              <p:cNvSpPr>
                <a:spLocks noChangeShapeType="1"/>
              </p:cNvSpPr>
              <p:nvPr/>
            </p:nvSpPr>
            <p:spPr bwMode="auto">
              <a:xfrm flipV="1">
                <a:off x="2848" y="848"/>
                <a:ext cx="50" cy="2"/>
              </a:xfrm>
              <a:prstGeom prst="line">
                <a:avLst/>
              </a:prstGeom>
              <a:noFill/>
              <a:ln w="28575">
                <a:solidFill>
                  <a:schemeClr val="bg2"/>
                </a:solidFill>
                <a:round/>
                <a:headEnd/>
                <a:tailEnd/>
              </a:ln>
            </p:spPr>
            <p:txBody>
              <a:bodyPr wrap="none" anchor="ctr"/>
              <a:lstStyle/>
              <a:p>
                <a:endParaRPr lang="en-US"/>
              </a:p>
            </p:txBody>
          </p:sp>
          <p:sp>
            <p:nvSpPr>
              <p:cNvPr id="1311" name="Line 746"/>
              <p:cNvSpPr>
                <a:spLocks noChangeShapeType="1"/>
              </p:cNvSpPr>
              <p:nvPr/>
            </p:nvSpPr>
            <p:spPr bwMode="auto">
              <a:xfrm>
                <a:off x="2944" y="946"/>
                <a:ext cx="44" cy="0"/>
              </a:xfrm>
              <a:prstGeom prst="line">
                <a:avLst/>
              </a:prstGeom>
              <a:noFill/>
              <a:ln w="28575">
                <a:solidFill>
                  <a:schemeClr val="bg2"/>
                </a:solidFill>
                <a:round/>
                <a:headEnd/>
                <a:tailEnd/>
              </a:ln>
            </p:spPr>
            <p:txBody>
              <a:bodyPr wrap="none" anchor="ctr"/>
              <a:lstStyle/>
              <a:p>
                <a:endParaRPr lang="en-US"/>
              </a:p>
            </p:txBody>
          </p:sp>
          <p:sp>
            <p:nvSpPr>
              <p:cNvPr id="1312" name="Line 747"/>
              <p:cNvSpPr>
                <a:spLocks noChangeShapeType="1"/>
              </p:cNvSpPr>
              <p:nvPr/>
            </p:nvSpPr>
            <p:spPr bwMode="auto">
              <a:xfrm>
                <a:off x="2894" y="850"/>
                <a:ext cx="52" cy="96"/>
              </a:xfrm>
              <a:prstGeom prst="line">
                <a:avLst/>
              </a:prstGeom>
              <a:noFill/>
              <a:ln w="28575">
                <a:solidFill>
                  <a:schemeClr val="bg2"/>
                </a:solidFill>
                <a:round/>
                <a:headEnd/>
                <a:tailEnd/>
              </a:ln>
            </p:spPr>
            <p:txBody>
              <a:bodyPr wrap="none" anchor="ctr"/>
              <a:lstStyle/>
              <a:p>
                <a:endParaRPr lang="en-US"/>
              </a:p>
            </p:txBody>
          </p:sp>
        </p:grpSp>
        <p:grpSp>
          <p:nvGrpSpPr>
            <p:cNvPr id="27" name="Group 748"/>
            <p:cNvGrpSpPr>
              <a:grpSpLocks/>
            </p:cNvGrpSpPr>
            <p:nvPr/>
          </p:nvGrpSpPr>
          <p:grpSpPr bwMode="auto">
            <a:xfrm flipV="1">
              <a:off x="4776" y="3016"/>
              <a:ext cx="156" cy="56"/>
              <a:chOff x="2848" y="848"/>
              <a:chExt cx="140" cy="98"/>
            </a:xfrm>
          </p:grpSpPr>
          <p:sp>
            <p:nvSpPr>
              <p:cNvPr id="1307" name="Line 749"/>
              <p:cNvSpPr>
                <a:spLocks noChangeShapeType="1"/>
              </p:cNvSpPr>
              <p:nvPr/>
            </p:nvSpPr>
            <p:spPr bwMode="auto">
              <a:xfrm flipV="1">
                <a:off x="2848" y="848"/>
                <a:ext cx="50" cy="2"/>
              </a:xfrm>
              <a:prstGeom prst="line">
                <a:avLst/>
              </a:prstGeom>
              <a:noFill/>
              <a:ln w="28575">
                <a:solidFill>
                  <a:schemeClr val="bg2"/>
                </a:solidFill>
                <a:round/>
                <a:headEnd/>
                <a:tailEnd/>
              </a:ln>
            </p:spPr>
            <p:txBody>
              <a:bodyPr wrap="none" anchor="ctr"/>
              <a:lstStyle/>
              <a:p>
                <a:endParaRPr lang="en-US"/>
              </a:p>
            </p:txBody>
          </p:sp>
          <p:sp>
            <p:nvSpPr>
              <p:cNvPr id="1308" name="Line 750"/>
              <p:cNvSpPr>
                <a:spLocks noChangeShapeType="1"/>
              </p:cNvSpPr>
              <p:nvPr/>
            </p:nvSpPr>
            <p:spPr bwMode="auto">
              <a:xfrm>
                <a:off x="2944" y="946"/>
                <a:ext cx="44" cy="0"/>
              </a:xfrm>
              <a:prstGeom prst="line">
                <a:avLst/>
              </a:prstGeom>
              <a:noFill/>
              <a:ln w="28575">
                <a:solidFill>
                  <a:schemeClr val="bg2"/>
                </a:solidFill>
                <a:round/>
                <a:headEnd/>
                <a:tailEnd/>
              </a:ln>
            </p:spPr>
            <p:txBody>
              <a:bodyPr wrap="none" anchor="ctr"/>
              <a:lstStyle/>
              <a:p>
                <a:endParaRPr lang="en-US"/>
              </a:p>
            </p:txBody>
          </p:sp>
          <p:sp>
            <p:nvSpPr>
              <p:cNvPr id="1309" name="Line 751"/>
              <p:cNvSpPr>
                <a:spLocks noChangeShapeType="1"/>
              </p:cNvSpPr>
              <p:nvPr/>
            </p:nvSpPr>
            <p:spPr bwMode="auto">
              <a:xfrm>
                <a:off x="2894" y="850"/>
                <a:ext cx="52" cy="96"/>
              </a:xfrm>
              <a:prstGeom prst="line">
                <a:avLst/>
              </a:prstGeom>
              <a:noFill/>
              <a:ln w="28575">
                <a:solidFill>
                  <a:schemeClr val="bg2"/>
                </a:solidFill>
                <a:round/>
                <a:headEnd/>
                <a:tailEnd/>
              </a:ln>
            </p:spPr>
            <p:txBody>
              <a:bodyPr wrap="none" anchor="ctr"/>
              <a:lstStyle/>
              <a:p>
                <a:endParaRPr lang="en-US"/>
              </a:p>
            </p:txBody>
          </p:sp>
        </p:grpSp>
      </p:grpSp>
      <p:grpSp>
        <p:nvGrpSpPr>
          <p:cNvPr id="28" name="Group 752"/>
          <p:cNvGrpSpPr>
            <a:grpSpLocks/>
          </p:cNvGrpSpPr>
          <p:nvPr/>
        </p:nvGrpSpPr>
        <p:grpSpPr bwMode="auto">
          <a:xfrm>
            <a:off x="6673850" y="4452938"/>
            <a:ext cx="501650" cy="234950"/>
            <a:chOff x="3600" y="219"/>
            <a:chExt cx="360" cy="175"/>
          </a:xfrm>
        </p:grpSpPr>
        <p:sp>
          <p:nvSpPr>
            <p:cNvPr id="1287" name="Oval 753"/>
            <p:cNvSpPr>
              <a:spLocks noChangeArrowheads="1"/>
            </p:cNvSpPr>
            <p:nvPr/>
          </p:nvSpPr>
          <p:spPr bwMode="auto">
            <a:xfrm>
              <a:off x="3603" y="297"/>
              <a:ext cx="357" cy="97"/>
            </a:xfrm>
            <a:prstGeom prst="ellipse">
              <a:avLst/>
            </a:prstGeom>
            <a:solidFill>
              <a:srgbClr val="DDDDDD"/>
            </a:solidFill>
            <a:ln w="12700">
              <a:solidFill>
                <a:schemeClr val="tx1"/>
              </a:solidFill>
              <a:round/>
              <a:headEnd/>
              <a:tailEnd/>
            </a:ln>
          </p:spPr>
          <p:txBody>
            <a:bodyPr wrap="none" anchor="ctr"/>
            <a:lstStyle/>
            <a:p>
              <a:endParaRPr lang="en-US"/>
            </a:p>
          </p:txBody>
        </p:sp>
        <p:sp>
          <p:nvSpPr>
            <p:cNvPr id="1288" name="Line 754"/>
            <p:cNvSpPr>
              <a:spLocks noChangeShapeType="1"/>
            </p:cNvSpPr>
            <p:nvPr/>
          </p:nvSpPr>
          <p:spPr bwMode="auto">
            <a:xfrm>
              <a:off x="3603" y="289"/>
              <a:ext cx="0" cy="60"/>
            </a:xfrm>
            <a:prstGeom prst="line">
              <a:avLst/>
            </a:prstGeom>
            <a:noFill/>
            <a:ln w="12700">
              <a:solidFill>
                <a:schemeClr val="tx1"/>
              </a:solidFill>
              <a:round/>
              <a:headEnd/>
              <a:tailEnd/>
            </a:ln>
          </p:spPr>
          <p:txBody>
            <a:bodyPr wrap="none" anchor="ctr"/>
            <a:lstStyle/>
            <a:p>
              <a:endParaRPr lang="en-US"/>
            </a:p>
          </p:txBody>
        </p:sp>
        <p:sp>
          <p:nvSpPr>
            <p:cNvPr id="1289" name="Line 755"/>
            <p:cNvSpPr>
              <a:spLocks noChangeShapeType="1"/>
            </p:cNvSpPr>
            <p:nvPr/>
          </p:nvSpPr>
          <p:spPr bwMode="auto">
            <a:xfrm>
              <a:off x="3960" y="289"/>
              <a:ext cx="0" cy="60"/>
            </a:xfrm>
            <a:prstGeom prst="line">
              <a:avLst/>
            </a:prstGeom>
            <a:noFill/>
            <a:ln w="12700">
              <a:solidFill>
                <a:schemeClr val="tx1"/>
              </a:solidFill>
              <a:round/>
              <a:headEnd/>
              <a:tailEnd/>
            </a:ln>
          </p:spPr>
          <p:txBody>
            <a:bodyPr wrap="none" anchor="ctr"/>
            <a:lstStyle/>
            <a:p>
              <a:endParaRPr lang="en-US"/>
            </a:p>
          </p:txBody>
        </p:sp>
        <p:sp>
          <p:nvSpPr>
            <p:cNvPr id="1290" name="Rectangle 756"/>
            <p:cNvSpPr>
              <a:spLocks noChangeArrowheads="1"/>
            </p:cNvSpPr>
            <p:nvPr/>
          </p:nvSpPr>
          <p:spPr bwMode="auto">
            <a:xfrm>
              <a:off x="3603" y="289"/>
              <a:ext cx="354" cy="59"/>
            </a:xfrm>
            <a:prstGeom prst="rect">
              <a:avLst/>
            </a:prstGeom>
            <a:solidFill>
              <a:srgbClr val="DDDDDD"/>
            </a:solidFill>
            <a:ln w="12700">
              <a:noFill/>
              <a:miter lim="800000"/>
              <a:headEnd/>
              <a:tailEnd/>
            </a:ln>
          </p:spPr>
          <p:txBody>
            <a:bodyPr wrap="none" anchor="ctr"/>
            <a:lstStyle/>
            <a:p>
              <a:pPr algn="ctr">
                <a:spcBef>
                  <a:spcPct val="0"/>
                </a:spcBef>
                <a:buClrTx/>
                <a:buSzTx/>
                <a:buFontTx/>
                <a:buNone/>
              </a:pPr>
              <a:endParaRPr lang="en-US">
                <a:latin typeface="Times New Roman" pitchFamily="18" charset="0"/>
              </a:endParaRPr>
            </a:p>
          </p:txBody>
        </p:sp>
        <p:sp>
          <p:nvSpPr>
            <p:cNvPr id="1291" name="Oval 757"/>
            <p:cNvSpPr>
              <a:spLocks noChangeArrowheads="1"/>
            </p:cNvSpPr>
            <p:nvPr/>
          </p:nvSpPr>
          <p:spPr bwMode="auto">
            <a:xfrm>
              <a:off x="3600" y="219"/>
              <a:ext cx="357" cy="113"/>
            </a:xfrm>
            <a:prstGeom prst="ellipse">
              <a:avLst/>
            </a:prstGeom>
            <a:solidFill>
              <a:srgbClr val="DDDDDD"/>
            </a:solidFill>
            <a:ln w="12700">
              <a:solidFill>
                <a:schemeClr val="tx1"/>
              </a:solidFill>
              <a:round/>
              <a:headEnd/>
              <a:tailEnd/>
            </a:ln>
          </p:spPr>
          <p:txBody>
            <a:bodyPr wrap="none" anchor="ctr"/>
            <a:lstStyle/>
            <a:p>
              <a:endParaRPr lang="en-US"/>
            </a:p>
          </p:txBody>
        </p:sp>
        <p:grpSp>
          <p:nvGrpSpPr>
            <p:cNvPr id="29" name="Group 758"/>
            <p:cNvGrpSpPr>
              <a:grpSpLocks/>
            </p:cNvGrpSpPr>
            <p:nvPr/>
          </p:nvGrpSpPr>
          <p:grpSpPr bwMode="auto">
            <a:xfrm>
              <a:off x="3686" y="244"/>
              <a:ext cx="177" cy="66"/>
              <a:chOff x="2848" y="848"/>
              <a:chExt cx="140" cy="98"/>
            </a:xfrm>
          </p:grpSpPr>
          <p:sp>
            <p:nvSpPr>
              <p:cNvPr id="1297" name="Line 759"/>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en-US"/>
              </a:p>
            </p:txBody>
          </p:sp>
          <p:sp>
            <p:nvSpPr>
              <p:cNvPr id="1298" name="Line 760"/>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en-US"/>
              </a:p>
            </p:txBody>
          </p:sp>
          <p:sp>
            <p:nvSpPr>
              <p:cNvPr id="1299" name="Line 761"/>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en-US"/>
              </a:p>
            </p:txBody>
          </p:sp>
        </p:grpSp>
        <p:grpSp>
          <p:nvGrpSpPr>
            <p:cNvPr id="30" name="Group 762"/>
            <p:cNvGrpSpPr>
              <a:grpSpLocks/>
            </p:cNvGrpSpPr>
            <p:nvPr/>
          </p:nvGrpSpPr>
          <p:grpSpPr bwMode="auto">
            <a:xfrm flipV="1">
              <a:off x="3686" y="243"/>
              <a:ext cx="177" cy="66"/>
              <a:chOff x="2848" y="848"/>
              <a:chExt cx="140" cy="98"/>
            </a:xfrm>
          </p:grpSpPr>
          <p:sp>
            <p:nvSpPr>
              <p:cNvPr id="1294" name="Line 763"/>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en-US"/>
              </a:p>
            </p:txBody>
          </p:sp>
          <p:sp>
            <p:nvSpPr>
              <p:cNvPr id="1295" name="Line 764"/>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en-US"/>
              </a:p>
            </p:txBody>
          </p:sp>
          <p:sp>
            <p:nvSpPr>
              <p:cNvPr id="1296" name="Line 765"/>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en-US"/>
              </a:p>
            </p:txBody>
          </p:sp>
        </p:grpSp>
      </p:grpSp>
      <p:grpSp>
        <p:nvGrpSpPr>
          <p:cNvPr id="31" name="Group 766"/>
          <p:cNvGrpSpPr>
            <a:grpSpLocks/>
          </p:cNvGrpSpPr>
          <p:nvPr/>
        </p:nvGrpSpPr>
        <p:grpSpPr bwMode="auto">
          <a:xfrm>
            <a:off x="6008688" y="4757738"/>
            <a:ext cx="501650" cy="234950"/>
            <a:chOff x="3600" y="219"/>
            <a:chExt cx="360" cy="175"/>
          </a:xfrm>
        </p:grpSpPr>
        <p:sp>
          <p:nvSpPr>
            <p:cNvPr id="1274" name="Oval 767"/>
            <p:cNvSpPr>
              <a:spLocks noChangeArrowheads="1"/>
            </p:cNvSpPr>
            <p:nvPr/>
          </p:nvSpPr>
          <p:spPr bwMode="auto">
            <a:xfrm>
              <a:off x="3603" y="297"/>
              <a:ext cx="357" cy="97"/>
            </a:xfrm>
            <a:prstGeom prst="ellipse">
              <a:avLst/>
            </a:prstGeom>
            <a:solidFill>
              <a:srgbClr val="DDDDDD"/>
            </a:solidFill>
            <a:ln w="12700">
              <a:solidFill>
                <a:schemeClr val="tx1"/>
              </a:solidFill>
              <a:round/>
              <a:headEnd/>
              <a:tailEnd/>
            </a:ln>
          </p:spPr>
          <p:txBody>
            <a:bodyPr wrap="none" anchor="ctr"/>
            <a:lstStyle/>
            <a:p>
              <a:endParaRPr lang="en-US"/>
            </a:p>
          </p:txBody>
        </p:sp>
        <p:sp>
          <p:nvSpPr>
            <p:cNvPr id="1275" name="Line 768"/>
            <p:cNvSpPr>
              <a:spLocks noChangeShapeType="1"/>
            </p:cNvSpPr>
            <p:nvPr/>
          </p:nvSpPr>
          <p:spPr bwMode="auto">
            <a:xfrm>
              <a:off x="3603" y="289"/>
              <a:ext cx="0" cy="60"/>
            </a:xfrm>
            <a:prstGeom prst="line">
              <a:avLst/>
            </a:prstGeom>
            <a:noFill/>
            <a:ln w="12700">
              <a:solidFill>
                <a:schemeClr val="tx1"/>
              </a:solidFill>
              <a:round/>
              <a:headEnd/>
              <a:tailEnd/>
            </a:ln>
          </p:spPr>
          <p:txBody>
            <a:bodyPr wrap="none" anchor="ctr"/>
            <a:lstStyle/>
            <a:p>
              <a:endParaRPr lang="en-US"/>
            </a:p>
          </p:txBody>
        </p:sp>
        <p:sp>
          <p:nvSpPr>
            <p:cNvPr id="1276" name="Line 769"/>
            <p:cNvSpPr>
              <a:spLocks noChangeShapeType="1"/>
            </p:cNvSpPr>
            <p:nvPr/>
          </p:nvSpPr>
          <p:spPr bwMode="auto">
            <a:xfrm>
              <a:off x="3960" y="289"/>
              <a:ext cx="0" cy="60"/>
            </a:xfrm>
            <a:prstGeom prst="line">
              <a:avLst/>
            </a:prstGeom>
            <a:noFill/>
            <a:ln w="12700">
              <a:solidFill>
                <a:schemeClr val="tx1"/>
              </a:solidFill>
              <a:round/>
              <a:headEnd/>
              <a:tailEnd/>
            </a:ln>
          </p:spPr>
          <p:txBody>
            <a:bodyPr wrap="none" anchor="ctr"/>
            <a:lstStyle/>
            <a:p>
              <a:endParaRPr lang="en-US"/>
            </a:p>
          </p:txBody>
        </p:sp>
        <p:sp>
          <p:nvSpPr>
            <p:cNvPr id="1277" name="Rectangle 770"/>
            <p:cNvSpPr>
              <a:spLocks noChangeArrowheads="1"/>
            </p:cNvSpPr>
            <p:nvPr/>
          </p:nvSpPr>
          <p:spPr bwMode="auto">
            <a:xfrm>
              <a:off x="3603" y="289"/>
              <a:ext cx="354" cy="59"/>
            </a:xfrm>
            <a:prstGeom prst="rect">
              <a:avLst/>
            </a:prstGeom>
            <a:solidFill>
              <a:srgbClr val="DDDDDD"/>
            </a:solidFill>
            <a:ln w="12700">
              <a:noFill/>
              <a:miter lim="800000"/>
              <a:headEnd/>
              <a:tailEnd/>
            </a:ln>
          </p:spPr>
          <p:txBody>
            <a:bodyPr wrap="none" anchor="ctr"/>
            <a:lstStyle/>
            <a:p>
              <a:pPr algn="ctr">
                <a:spcBef>
                  <a:spcPct val="0"/>
                </a:spcBef>
                <a:buClrTx/>
                <a:buSzTx/>
                <a:buFontTx/>
                <a:buNone/>
              </a:pPr>
              <a:endParaRPr lang="en-US">
                <a:latin typeface="Times New Roman" pitchFamily="18" charset="0"/>
              </a:endParaRPr>
            </a:p>
          </p:txBody>
        </p:sp>
        <p:sp>
          <p:nvSpPr>
            <p:cNvPr id="1278" name="Oval 771"/>
            <p:cNvSpPr>
              <a:spLocks noChangeArrowheads="1"/>
            </p:cNvSpPr>
            <p:nvPr/>
          </p:nvSpPr>
          <p:spPr bwMode="auto">
            <a:xfrm>
              <a:off x="3600" y="219"/>
              <a:ext cx="357" cy="113"/>
            </a:xfrm>
            <a:prstGeom prst="ellipse">
              <a:avLst/>
            </a:prstGeom>
            <a:solidFill>
              <a:srgbClr val="DDDDDD"/>
            </a:solidFill>
            <a:ln w="12700">
              <a:solidFill>
                <a:schemeClr val="tx1"/>
              </a:solidFill>
              <a:round/>
              <a:headEnd/>
              <a:tailEnd/>
            </a:ln>
          </p:spPr>
          <p:txBody>
            <a:bodyPr wrap="none" anchor="ctr"/>
            <a:lstStyle/>
            <a:p>
              <a:endParaRPr lang="en-US"/>
            </a:p>
          </p:txBody>
        </p:sp>
        <p:grpSp>
          <p:nvGrpSpPr>
            <p:cNvPr id="1024" name="Group 772"/>
            <p:cNvGrpSpPr>
              <a:grpSpLocks/>
            </p:cNvGrpSpPr>
            <p:nvPr/>
          </p:nvGrpSpPr>
          <p:grpSpPr bwMode="auto">
            <a:xfrm>
              <a:off x="3686" y="244"/>
              <a:ext cx="177" cy="66"/>
              <a:chOff x="2848" y="848"/>
              <a:chExt cx="140" cy="98"/>
            </a:xfrm>
          </p:grpSpPr>
          <p:sp>
            <p:nvSpPr>
              <p:cNvPr id="1284" name="Line 773"/>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en-US"/>
              </a:p>
            </p:txBody>
          </p:sp>
          <p:sp>
            <p:nvSpPr>
              <p:cNvPr id="1285" name="Line 774"/>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en-US"/>
              </a:p>
            </p:txBody>
          </p:sp>
          <p:sp>
            <p:nvSpPr>
              <p:cNvPr id="1286" name="Line 775"/>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en-US"/>
              </a:p>
            </p:txBody>
          </p:sp>
        </p:grpSp>
        <p:grpSp>
          <p:nvGrpSpPr>
            <p:cNvPr id="1025" name="Group 776"/>
            <p:cNvGrpSpPr>
              <a:grpSpLocks/>
            </p:cNvGrpSpPr>
            <p:nvPr/>
          </p:nvGrpSpPr>
          <p:grpSpPr bwMode="auto">
            <a:xfrm flipV="1">
              <a:off x="3686" y="243"/>
              <a:ext cx="177" cy="66"/>
              <a:chOff x="2848" y="848"/>
              <a:chExt cx="140" cy="98"/>
            </a:xfrm>
          </p:grpSpPr>
          <p:sp>
            <p:nvSpPr>
              <p:cNvPr id="1281" name="Line 777"/>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en-US"/>
              </a:p>
            </p:txBody>
          </p:sp>
          <p:sp>
            <p:nvSpPr>
              <p:cNvPr id="1282" name="Line 778"/>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en-US"/>
              </a:p>
            </p:txBody>
          </p:sp>
          <p:sp>
            <p:nvSpPr>
              <p:cNvPr id="1283" name="Line 779"/>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en-US"/>
              </a:p>
            </p:txBody>
          </p:sp>
        </p:grpSp>
      </p:grpSp>
      <p:sp>
        <p:nvSpPr>
          <p:cNvPr id="1123" name="Line 780"/>
          <p:cNvSpPr>
            <a:spLocks noChangeShapeType="1"/>
          </p:cNvSpPr>
          <p:nvPr/>
        </p:nvSpPr>
        <p:spPr bwMode="auto">
          <a:xfrm>
            <a:off x="7123113" y="4664075"/>
            <a:ext cx="358775" cy="120650"/>
          </a:xfrm>
          <a:prstGeom prst="line">
            <a:avLst/>
          </a:prstGeom>
          <a:noFill/>
          <a:ln w="9525">
            <a:solidFill>
              <a:schemeClr val="bg2"/>
            </a:solidFill>
            <a:round/>
            <a:headEnd/>
            <a:tailEnd/>
          </a:ln>
        </p:spPr>
        <p:txBody>
          <a:bodyPr/>
          <a:lstStyle/>
          <a:p>
            <a:endParaRPr lang="en-US"/>
          </a:p>
        </p:txBody>
      </p:sp>
      <p:sp>
        <p:nvSpPr>
          <p:cNvPr id="1124" name="Line 781"/>
          <p:cNvSpPr>
            <a:spLocks noChangeShapeType="1"/>
          </p:cNvSpPr>
          <p:nvPr/>
        </p:nvSpPr>
        <p:spPr bwMode="auto">
          <a:xfrm flipV="1">
            <a:off x="6470650" y="4676775"/>
            <a:ext cx="277813" cy="109538"/>
          </a:xfrm>
          <a:prstGeom prst="line">
            <a:avLst/>
          </a:prstGeom>
          <a:noFill/>
          <a:ln w="9525">
            <a:solidFill>
              <a:schemeClr val="bg2"/>
            </a:solidFill>
            <a:round/>
            <a:headEnd/>
            <a:tailEnd/>
          </a:ln>
        </p:spPr>
        <p:txBody>
          <a:bodyPr/>
          <a:lstStyle/>
          <a:p>
            <a:endParaRPr lang="en-US"/>
          </a:p>
        </p:txBody>
      </p:sp>
      <p:sp>
        <p:nvSpPr>
          <p:cNvPr id="1125" name="Line 782"/>
          <p:cNvSpPr>
            <a:spLocks noChangeShapeType="1"/>
          </p:cNvSpPr>
          <p:nvPr/>
        </p:nvSpPr>
        <p:spPr bwMode="auto">
          <a:xfrm flipV="1">
            <a:off x="6513513" y="4879975"/>
            <a:ext cx="971550" cy="0"/>
          </a:xfrm>
          <a:prstGeom prst="line">
            <a:avLst/>
          </a:prstGeom>
          <a:noFill/>
          <a:ln w="9525">
            <a:solidFill>
              <a:schemeClr val="bg2"/>
            </a:solidFill>
            <a:round/>
            <a:headEnd/>
            <a:tailEnd/>
          </a:ln>
        </p:spPr>
        <p:txBody>
          <a:bodyPr/>
          <a:lstStyle/>
          <a:p>
            <a:endParaRPr lang="en-US"/>
          </a:p>
        </p:txBody>
      </p:sp>
      <p:sp>
        <p:nvSpPr>
          <p:cNvPr id="1126" name="Line 783"/>
          <p:cNvSpPr>
            <a:spLocks noChangeShapeType="1"/>
          </p:cNvSpPr>
          <p:nvPr/>
        </p:nvSpPr>
        <p:spPr bwMode="auto">
          <a:xfrm flipH="1">
            <a:off x="5808663" y="4625975"/>
            <a:ext cx="254000" cy="469900"/>
          </a:xfrm>
          <a:prstGeom prst="line">
            <a:avLst/>
          </a:prstGeom>
          <a:noFill/>
          <a:ln w="9525">
            <a:solidFill>
              <a:schemeClr val="bg2"/>
            </a:solidFill>
            <a:round/>
            <a:headEnd/>
            <a:tailEnd/>
          </a:ln>
        </p:spPr>
        <p:txBody>
          <a:bodyPr/>
          <a:lstStyle/>
          <a:p>
            <a:endParaRPr lang="en-US"/>
          </a:p>
        </p:txBody>
      </p:sp>
      <p:sp>
        <p:nvSpPr>
          <p:cNvPr id="1127" name="Line 784"/>
          <p:cNvSpPr>
            <a:spLocks noChangeShapeType="1"/>
          </p:cNvSpPr>
          <p:nvPr/>
        </p:nvSpPr>
        <p:spPr bwMode="auto">
          <a:xfrm>
            <a:off x="5834063" y="4676775"/>
            <a:ext cx="196850" cy="0"/>
          </a:xfrm>
          <a:prstGeom prst="line">
            <a:avLst/>
          </a:prstGeom>
          <a:noFill/>
          <a:ln w="9525">
            <a:solidFill>
              <a:schemeClr val="bg2"/>
            </a:solidFill>
            <a:round/>
            <a:headEnd/>
            <a:tailEnd/>
          </a:ln>
        </p:spPr>
        <p:txBody>
          <a:bodyPr/>
          <a:lstStyle/>
          <a:p>
            <a:endParaRPr lang="en-US"/>
          </a:p>
        </p:txBody>
      </p:sp>
      <p:sp>
        <p:nvSpPr>
          <p:cNvPr id="1128" name="Line 785"/>
          <p:cNvSpPr>
            <a:spLocks noChangeShapeType="1"/>
          </p:cNvSpPr>
          <p:nvPr/>
        </p:nvSpPr>
        <p:spPr bwMode="auto">
          <a:xfrm>
            <a:off x="5694363" y="5013325"/>
            <a:ext cx="153987" cy="0"/>
          </a:xfrm>
          <a:prstGeom prst="line">
            <a:avLst/>
          </a:prstGeom>
          <a:noFill/>
          <a:ln w="9525">
            <a:solidFill>
              <a:schemeClr val="bg2"/>
            </a:solidFill>
            <a:round/>
            <a:headEnd/>
            <a:tailEnd/>
          </a:ln>
        </p:spPr>
        <p:txBody>
          <a:bodyPr/>
          <a:lstStyle/>
          <a:p>
            <a:endParaRPr lang="en-US"/>
          </a:p>
        </p:txBody>
      </p:sp>
      <p:sp>
        <p:nvSpPr>
          <p:cNvPr id="1129" name="Line 786"/>
          <p:cNvSpPr>
            <a:spLocks noChangeShapeType="1"/>
          </p:cNvSpPr>
          <p:nvPr/>
        </p:nvSpPr>
        <p:spPr bwMode="auto">
          <a:xfrm>
            <a:off x="5946775" y="5092700"/>
            <a:ext cx="490538" cy="0"/>
          </a:xfrm>
          <a:prstGeom prst="line">
            <a:avLst/>
          </a:prstGeom>
          <a:noFill/>
          <a:ln w="9525">
            <a:solidFill>
              <a:schemeClr val="bg2"/>
            </a:solidFill>
            <a:round/>
            <a:headEnd/>
            <a:tailEnd/>
          </a:ln>
        </p:spPr>
        <p:txBody>
          <a:bodyPr/>
          <a:lstStyle/>
          <a:p>
            <a:endParaRPr lang="en-US"/>
          </a:p>
        </p:txBody>
      </p:sp>
      <p:sp>
        <p:nvSpPr>
          <p:cNvPr id="1130" name="Line 787"/>
          <p:cNvSpPr>
            <a:spLocks noChangeShapeType="1"/>
          </p:cNvSpPr>
          <p:nvPr/>
        </p:nvSpPr>
        <p:spPr bwMode="auto">
          <a:xfrm flipH="1">
            <a:off x="6186488" y="5000625"/>
            <a:ext cx="53975" cy="85725"/>
          </a:xfrm>
          <a:prstGeom prst="line">
            <a:avLst/>
          </a:prstGeom>
          <a:noFill/>
          <a:ln w="9525">
            <a:solidFill>
              <a:schemeClr val="bg2"/>
            </a:solidFill>
            <a:round/>
            <a:headEnd/>
            <a:tailEnd/>
          </a:ln>
        </p:spPr>
        <p:txBody>
          <a:bodyPr/>
          <a:lstStyle/>
          <a:p>
            <a:endParaRPr lang="en-US"/>
          </a:p>
        </p:txBody>
      </p:sp>
      <p:sp>
        <p:nvSpPr>
          <p:cNvPr id="1131" name="Line 788"/>
          <p:cNvSpPr>
            <a:spLocks noChangeShapeType="1"/>
          </p:cNvSpPr>
          <p:nvPr/>
        </p:nvSpPr>
        <p:spPr bwMode="auto">
          <a:xfrm>
            <a:off x="5999163" y="5089525"/>
            <a:ext cx="1587" cy="82550"/>
          </a:xfrm>
          <a:prstGeom prst="line">
            <a:avLst/>
          </a:prstGeom>
          <a:noFill/>
          <a:ln w="9525">
            <a:solidFill>
              <a:schemeClr val="bg2"/>
            </a:solidFill>
            <a:round/>
            <a:headEnd/>
            <a:tailEnd/>
          </a:ln>
        </p:spPr>
        <p:txBody>
          <a:bodyPr/>
          <a:lstStyle/>
          <a:p>
            <a:endParaRPr lang="en-US"/>
          </a:p>
        </p:txBody>
      </p:sp>
      <p:sp>
        <p:nvSpPr>
          <p:cNvPr id="1132" name="Line 789"/>
          <p:cNvSpPr>
            <a:spLocks noChangeShapeType="1"/>
          </p:cNvSpPr>
          <p:nvPr/>
        </p:nvSpPr>
        <p:spPr bwMode="auto">
          <a:xfrm flipH="1" flipV="1">
            <a:off x="6396038" y="5097463"/>
            <a:ext cx="0" cy="76200"/>
          </a:xfrm>
          <a:prstGeom prst="line">
            <a:avLst/>
          </a:prstGeom>
          <a:noFill/>
          <a:ln w="9525">
            <a:solidFill>
              <a:schemeClr val="bg2"/>
            </a:solidFill>
            <a:round/>
            <a:headEnd/>
            <a:tailEnd/>
          </a:ln>
        </p:spPr>
        <p:txBody>
          <a:bodyPr/>
          <a:lstStyle/>
          <a:p>
            <a:endParaRPr lang="en-US"/>
          </a:p>
        </p:txBody>
      </p:sp>
      <p:sp>
        <p:nvSpPr>
          <p:cNvPr id="1133" name="Line 790"/>
          <p:cNvSpPr>
            <a:spLocks noChangeShapeType="1"/>
          </p:cNvSpPr>
          <p:nvPr/>
        </p:nvSpPr>
        <p:spPr bwMode="auto">
          <a:xfrm>
            <a:off x="6477000" y="4956175"/>
            <a:ext cx="503238" cy="269875"/>
          </a:xfrm>
          <a:prstGeom prst="line">
            <a:avLst/>
          </a:prstGeom>
          <a:noFill/>
          <a:ln w="9525">
            <a:solidFill>
              <a:schemeClr val="bg2"/>
            </a:solidFill>
            <a:round/>
            <a:headEnd/>
            <a:tailEnd/>
          </a:ln>
        </p:spPr>
        <p:txBody>
          <a:bodyPr/>
          <a:lstStyle/>
          <a:p>
            <a:endParaRPr lang="en-US"/>
          </a:p>
        </p:txBody>
      </p:sp>
      <p:sp>
        <p:nvSpPr>
          <p:cNvPr id="1134" name="Line 791"/>
          <p:cNvSpPr>
            <a:spLocks noChangeShapeType="1"/>
          </p:cNvSpPr>
          <p:nvPr/>
        </p:nvSpPr>
        <p:spPr bwMode="auto">
          <a:xfrm>
            <a:off x="5926138" y="4891088"/>
            <a:ext cx="80962" cy="0"/>
          </a:xfrm>
          <a:prstGeom prst="line">
            <a:avLst/>
          </a:prstGeom>
          <a:noFill/>
          <a:ln w="9525">
            <a:solidFill>
              <a:schemeClr val="bg2"/>
            </a:solidFill>
            <a:round/>
            <a:headEnd/>
            <a:tailEnd/>
          </a:ln>
        </p:spPr>
        <p:txBody>
          <a:bodyPr/>
          <a:lstStyle/>
          <a:p>
            <a:endParaRPr lang="en-US"/>
          </a:p>
        </p:txBody>
      </p:sp>
      <p:grpSp>
        <p:nvGrpSpPr>
          <p:cNvPr id="1044" name="Group 792"/>
          <p:cNvGrpSpPr>
            <a:grpSpLocks/>
          </p:cNvGrpSpPr>
          <p:nvPr/>
        </p:nvGrpSpPr>
        <p:grpSpPr bwMode="auto">
          <a:xfrm>
            <a:off x="5111750" y="1651000"/>
            <a:ext cx="3021013" cy="3981450"/>
            <a:chOff x="-1203" y="1352"/>
            <a:chExt cx="1903" cy="2508"/>
          </a:xfrm>
        </p:grpSpPr>
        <p:grpSp>
          <p:nvGrpSpPr>
            <p:cNvPr id="1045" name="Group 793"/>
            <p:cNvGrpSpPr>
              <a:grpSpLocks/>
            </p:cNvGrpSpPr>
            <p:nvPr/>
          </p:nvGrpSpPr>
          <p:grpSpPr bwMode="auto">
            <a:xfrm>
              <a:off x="-1203" y="1647"/>
              <a:ext cx="436" cy="114"/>
              <a:chOff x="3072" y="739"/>
              <a:chExt cx="652" cy="146"/>
            </a:xfrm>
          </p:grpSpPr>
          <p:pic>
            <p:nvPicPr>
              <p:cNvPr id="1271" name="Picture 794" descr="lgv_fqmg[1]"/>
              <p:cNvPicPr>
                <a:picLocks noChangeAspect="1" noChangeArrowheads="1"/>
              </p:cNvPicPr>
              <p:nvPr/>
            </p:nvPicPr>
            <p:blipFill>
              <a:blip r:embed="rId4" cstate="print"/>
              <a:srcRect/>
              <a:stretch>
                <a:fillRect/>
              </a:stretch>
            </p:blipFill>
            <p:spPr bwMode="auto">
              <a:xfrm flipH="1">
                <a:off x="3237" y="739"/>
                <a:ext cx="487" cy="146"/>
              </a:xfrm>
              <a:prstGeom prst="rect">
                <a:avLst/>
              </a:prstGeom>
              <a:noFill/>
              <a:ln w="9525">
                <a:noFill/>
                <a:miter lim="800000"/>
                <a:headEnd/>
                <a:tailEnd/>
              </a:ln>
            </p:spPr>
          </p:pic>
          <p:sp>
            <p:nvSpPr>
              <p:cNvPr id="1272" name="Line 795"/>
              <p:cNvSpPr>
                <a:spLocks noChangeShapeType="1"/>
              </p:cNvSpPr>
              <p:nvPr/>
            </p:nvSpPr>
            <p:spPr bwMode="auto">
              <a:xfrm flipH="1">
                <a:off x="3104" y="784"/>
                <a:ext cx="88" cy="0"/>
              </a:xfrm>
              <a:prstGeom prst="line">
                <a:avLst/>
              </a:prstGeom>
              <a:noFill/>
              <a:ln w="9525">
                <a:solidFill>
                  <a:schemeClr val="tx1"/>
                </a:solidFill>
                <a:round/>
                <a:headEnd/>
                <a:tailEnd/>
              </a:ln>
            </p:spPr>
            <p:txBody>
              <a:bodyPr/>
              <a:lstStyle/>
              <a:p>
                <a:endParaRPr lang="en-US"/>
              </a:p>
            </p:txBody>
          </p:sp>
          <p:sp>
            <p:nvSpPr>
              <p:cNvPr id="1273" name="Line 796"/>
              <p:cNvSpPr>
                <a:spLocks noChangeShapeType="1"/>
              </p:cNvSpPr>
              <p:nvPr/>
            </p:nvSpPr>
            <p:spPr bwMode="auto">
              <a:xfrm flipH="1">
                <a:off x="3072" y="760"/>
                <a:ext cx="144" cy="0"/>
              </a:xfrm>
              <a:prstGeom prst="line">
                <a:avLst/>
              </a:prstGeom>
              <a:noFill/>
              <a:ln w="9525">
                <a:solidFill>
                  <a:schemeClr val="tx1"/>
                </a:solidFill>
                <a:round/>
                <a:headEnd/>
                <a:tailEnd/>
              </a:ln>
            </p:spPr>
            <p:txBody>
              <a:bodyPr/>
              <a:lstStyle/>
              <a:p>
                <a:endParaRPr lang="en-US"/>
              </a:p>
            </p:txBody>
          </p:sp>
        </p:grpSp>
        <p:pic>
          <p:nvPicPr>
            <p:cNvPr id="1248" name="Picture 797" descr="imgyjavg[1]"/>
            <p:cNvPicPr>
              <a:picLocks noChangeAspect="1" noChangeArrowheads="1"/>
            </p:cNvPicPr>
            <p:nvPr/>
          </p:nvPicPr>
          <p:blipFill>
            <a:blip r:embed="rId5" cstate="print"/>
            <a:srcRect/>
            <a:stretch>
              <a:fillRect/>
            </a:stretch>
          </p:blipFill>
          <p:spPr bwMode="auto">
            <a:xfrm>
              <a:off x="-1027" y="1466"/>
              <a:ext cx="232" cy="168"/>
            </a:xfrm>
            <a:prstGeom prst="rect">
              <a:avLst/>
            </a:prstGeom>
            <a:noFill/>
            <a:ln w="9525">
              <a:noFill/>
              <a:miter lim="800000"/>
              <a:headEnd/>
              <a:tailEnd/>
            </a:ln>
          </p:spPr>
        </p:pic>
        <p:grpSp>
          <p:nvGrpSpPr>
            <p:cNvPr id="1051" name="Group 798"/>
            <p:cNvGrpSpPr>
              <a:grpSpLocks/>
            </p:cNvGrpSpPr>
            <p:nvPr/>
          </p:nvGrpSpPr>
          <p:grpSpPr bwMode="auto">
            <a:xfrm>
              <a:off x="-546" y="1352"/>
              <a:ext cx="256" cy="269"/>
              <a:chOff x="2870" y="1518"/>
              <a:chExt cx="292" cy="320"/>
            </a:xfrm>
          </p:grpSpPr>
          <p:graphicFrame>
            <p:nvGraphicFramePr>
              <p:cNvPr id="1037" name="Object 799"/>
              <p:cNvGraphicFramePr>
                <a:graphicFrameLocks noChangeAspect="1"/>
              </p:cNvGraphicFramePr>
              <p:nvPr/>
            </p:nvGraphicFramePr>
            <p:xfrm>
              <a:off x="2870" y="1518"/>
              <a:ext cx="272" cy="282"/>
            </p:xfrm>
            <a:graphic>
              <a:graphicData uri="http://schemas.openxmlformats.org/presentationml/2006/ole">
                <mc:AlternateContent xmlns:mc="http://schemas.openxmlformats.org/markup-compatibility/2006">
                  <mc:Choice xmlns:v="urn:schemas-microsoft-com:vml" Requires="v">
                    <p:oleObj spid="_x0000_s309902" name="Clip" r:id="rId6" imgW="819000" imgH="847800" progId="">
                      <p:embed/>
                    </p:oleObj>
                  </mc:Choice>
                  <mc:Fallback>
                    <p:oleObj name="Clip" r:id="rId6" imgW="819000" imgH="847800" progId="">
                      <p:embed/>
                      <p:pic>
                        <p:nvPicPr>
                          <p:cNvPr id="0" name="Object 79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70" y="1518"/>
                            <a:ext cx="272" cy="282"/>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graphicFrame>
            <p:nvGraphicFramePr>
              <p:cNvPr id="1038" name="Object 800"/>
              <p:cNvGraphicFramePr>
                <a:graphicFrameLocks noChangeAspect="1"/>
              </p:cNvGraphicFramePr>
              <p:nvPr/>
            </p:nvGraphicFramePr>
            <p:xfrm>
              <a:off x="2913" y="1602"/>
              <a:ext cx="249" cy="236"/>
            </p:xfrm>
            <a:graphic>
              <a:graphicData uri="http://schemas.openxmlformats.org/presentationml/2006/ole">
                <mc:AlternateContent xmlns:mc="http://schemas.openxmlformats.org/markup-compatibility/2006">
                  <mc:Choice xmlns:v="urn:schemas-microsoft-com:vml" Requires="v">
                    <p:oleObj spid="_x0000_s309903" name="Clip" r:id="rId8" imgW="1266840" imgH="1200240" progId="">
                      <p:embed/>
                    </p:oleObj>
                  </mc:Choice>
                  <mc:Fallback>
                    <p:oleObj name="Clip" r:id="rId8" imgW="1266840" imgH="1200240" progId="">
                      <p:embed/>
                      <p:pic>
                        <p:nvPicPr>
                          <p:cNvPr id="0" name="Object 80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913" y="1602"/>
                            <a:ext cx="249" cy="236"/>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grpSp>
        <p:grpSp>
          <p:nvGrpSpPr>
            <p:cNvPr id="1052" name="Group 801"/>
            <p:cNvGrpSpPr>
              <a:grpSpLocks/>
            </p:cNvGrpSpPr>
            <p:nvPr/>
          </p:nvGrpSpPr>
          <p:grpSpPr bwMode="auto">
            <a:xfrm>
              <a:off x="-1002" y="2262"/>
              <a:ext cx="209" cy="224"/>
              <a:chOff x="2870" y="1518"/>
              <a:chExt cx="292" cy="320"/>
            </a:xfrm>
          </p:grpSpPr>
          <p:graphicFrame>
            <p:nvGraphicFramePr>
              <p:cNvPr id="1035" name="Object 802"/>
              <p:cNvGraphicFramePr>
                <a:graphicFrameLocks noChangeAspect="1"/>
              </p:cNvGraphicFramePr>
              <p:nvPr/>
            </p:nvGraphicFramePr>
            <p:xfrm>
              <a:off x="2870" y="1518"/>
              <a:ext cx="272" cy="282"/>
            </p:xfrm>
            <a:graphic>
              <a:graphicData uri="http://schemas.openxmlformats.org/presentationml/2006/ole">
                <mc:AlternateContent xmlns:mc="http://schemas.openxmlformats.org/markup-compatibility/2006">
                  <mc:Choice xmlns:v="urn:schemas-microsoft-com:vml" Requires="v">
                    <p:oleObj spid="_x0000_s309904" name="Clip" r:id="rId10" imgW="819000" imgH="847800" progId="">
                      <p:embed/>
                    </p:oleObj>
                  </mc:Choice>
                  <mc:Fallback>
                    <p:oleObj name="Clip" r:id="rId10" imgW="819000" imgH="847800" progId="">
                      <p:embed/>
                      <p:pic>
                        <p:nvPicPr>
                          <p:cNvPr id="0" name="Object 80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70" y="1518"/>
                            <a:ext cx="272" cy="282"/>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graphicFrame>
            <p:nvGraphicFramePr>
              <p:cNvPr id="1036" name="Object 803"/>
              <p:cNvGraphicFramePr>
                <a:graphicFrameLocks noChangeAspect="1"/>
              </p:cNvGraphicFramePr>
              <p:nvPr/>
            </p:nvGraphicFramePr>
            <p:xfrm>
              <a:off x="2913" y="1602"/>
              <a:ext cx="249" cy="236"/>
            </p:xfrm>
            <a:graphic>
              <a:graphicData uri="http://schemas.openxmlformats.org/presentationml/2006/ole">
                <mc:AlternateContent xmlns:mc="http://schemas.openxmlformats.org/markup-compatibility/2006">
                  <mc:Choice xmlns:v="urn:schemas-microsoft-com:vml" Requires="v">
                    <p:oleObj spid="_x0000_s309905" name="Clip" r:id="rId11" imgW="1266840" imgH="1200240" progId="">
                      <p:embed/>
                    </p:oleObj>
                  </mc:Choice>
                  <mc:Fallback>
                    <p:oleObj name="Clip" r:id="rId11" imgW="1266840" imgH="1200240" progId="">
                      <p:embed/>
                      <p:pic>
                        <p:nvPicPr>
                          <p:cNvPr id="0" name="Object 80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913" y="1602"/>
                            <a:ext cx="249" cy="236"/>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grpSp>
        <p:graphicFrame>
          <p:nvGraphicFramePr>
            <p:cNvPr id="1026" name="Object 804"/>
            <p:cNvGraphicFramePr>
              <a:graphicFrameLocks noChangeAspect="1"/>
            </p:cNvGraphicFramePr>
            <p:nvPr/>
          </p:nvGraphicFramePr>
          <p:xfrm>
            <a:off x="-732" y="2289"/>
            <a:ext cx="207" cy="173"/>
          </p:xfrm>
          <a:graphic>
            <a:graphicData uri="http://schemas.openxmlformats.org/presentationml/2006/ole">
              <mc:AlternateContent xmlns:mc="http://schemas.openxmlformats.org/markup-compatibility/2006">
                <mc:Choice xmlns:v="urn:schemas-microsoft-com:vml" Requires="v">
                  <p:oleObj spid="_x0000_s309906" name="Clip" r:id="rId12" imgW="1305000" imgH="1085760" progId="">
                    <p:embed/>
                  </p:oleObj>
                </mc:Choice>
                <mc:Fallback>
                  <p:oleObj name="Clip" r:id="rId12" imgW="1305000" imgH="1085760" progId="">
                    <p:embed/>
                    <p:pic>
                      <p:nvPicPr>
                        <p:cNvPr id="0" name="Object 804"/>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32" y="2289"/>
                          <a:ext cx="207" cy="173"/>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grpSp>
          <p:nvGrpSpPr>
            <p:cNvPr id="1058" name="Group 805"/>
            <p:cNvGrpSpPr>
              <a:grpSpLocks/>
            </p:cNvGrpSpPr>
            <p:nvPr/>
          </p:nvGrpSpPr>
          <p:grpSpPr bwMode="auto">
            <a:xfrm>
              <a:off x="310" y="3575"/>
              <a:ext cx="125" cy="230"/>
              <a:chOff x="4180" y="783"/>
              <a:chExt cx="150" cy="307"/>
            </a:xfrm>
          </p:grpSpPr>
          <p:sp>
            <p:nvSpPr>
              <p:cNvPr id="1263" name="AutoShape 806"/>
              <p:cNvSpPr>
                <a:spLocks noChangeArrowheads="1"/>
              </p:cNvSpPr>
              <p:nvPr/>
            </p:nvSpPr>
            <p:spPr bwMode="auto">
              <a:xfrm>
                <a:off x="4180" y="1019"/>
                <a:ext cx="150" cy="71"/>
              </a:xfrm>
              <a:prstGeom prst="parallelogram">
                <a:avLst>
                  <a:gd name="adj" fmla="val 81387"/>
                </a:avLst>
              </a:prstGeom>
              <a:solidFill>
                <a:srgbClr val="33CCCC"/>
              </a:solidFill>
              <a:ln w="9525">
                <a:noFill/>
                <a:miter lim="800000"/>
                <a:headEnd/>
                <a:tailEnd/>
              </a:ln>
            </p:spPr>
            <p:txBody>
              <a:bodyPr wrap="none" anchor="ctr"/>
              <a:lstStyle/>
              <a:p>
                <a:endParaRPr lang="en-US"/>
              </a:p>
            </p:txBody>
          </p:sp>
          <p:sp>
            <p:nvSpPr>
              <p:cNvPr id="1264" name="Rectangle 807"/>
              <p:cNvSpPr>
                <a:spLocks noChangeArrowheads="1"/>
              </p:cNvSpPr>
              <p:nvPr/>
            </p:nvSpPr>
            <p:spPr bwMode="auto">
              <a:xfrm>
                <a:off x="4256" y="785"/>
                <a:ext cx="69" cy="236"/>
              </a:xfrm>
              <a:prstGeom prst="rect">
                <a:avLst/>
              </a:prstGeom>
              <a:solidFill>
                <a:srgbClr val="33CCCC"/>
              </a:solidFill>
              <a:ln w="9525">
                <a:noFill/>
                <a:miter lim="800000"/>
                <a:headEnd/>
                <a:tailEnd/>
              </a:ln>
            </p:spPr>
            <p:txBody>
              <a:bodyPr wrap="none" anchor="ctr"/>
              <a:lstStyle/>
              <a:p>
                <a:endParaRPr lang="en-US"/>
              </a:p>
            </p:txBody>
          </p:sp>
          <p:sp>
            <p:nvSpPr>
              <p:cNvPr id="1265" name="Rectangle 808"/>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p:spPr>
            <p:txBody>
              <a:bodyPr wrap="none" anchor="ctr"/>
              <a:lstStyle/>
              <a:p>
                <a:endParaRPr lang="en-US"/>
              </a:p>
            </p:txBody>
          </p:sp>
          <p:sp>
            <p:nvSpPr>
              <p:cNvPr id="1266" name="AutoShape 809"/>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p:spPr>
            <p:txBody>
              <a:bodyPr wrap="none" anchor="ctr"/>
              <a:lstStyle/>
              <a:p>
                <a:endParaRPr lang="en-US"/>
              </a:p>
            </p:txBody>
          </p:sp>
          <p:sp>
            <p:nvSpPr>
              <p:cNvPr id="1267" name="Line 810"/>
              <p:cNvSpPr>
                <a:spLocks noChangeShapeType="1"/>
              </p:cNvSpPr>
              <p:nvPr/>
            </p:nvSpPr>
            <p:spPr bwMode="auto">
              <a:xfrm>
                <a:off x="4330" y="788"/>
                <a:ext cx="0" cy="231"/>
              </a:xfrm>
              <a:prstGeom prst="line">
                <a:avLst/>
              </a:prstGeom>
              <a:noFill/>
              <a:ln w="9525">
                <a:solidFill>
                  <a:schemeClr val="tx1"/>
                </a:solidFill>
                <a:round/>
                <a:headEnd/>
                <a:tailEnd/>
              </a:ln>
            </p:spPr>
            <p:txBody>
              <a:bodyPr wrap="none" anchor="ctr"/>
              <a:lstStyle/>
              <a:p>
                <a:endParaRPr lang="en-US"/>
              </a:p>
            </p:txBody>
          </p:sp>
          <p:sp>
            <p:nvSpPr>
              <p:cNvPr id="1268" name="Line 811"/>
              <p:cNvSpPr>
                <a:spLocks noChangeShapeType="1"/>
              </p:cNvSpPr>
              <p:nvPr/>
            </p:nvSpPr>
            <p:spPr bwMode="auto">
              <a:xfrm flipH="1">
                <a:off x="4276" y="1019"/>
                <a:ext cx="54" cy="69"/>
              </a:xfrm>
              <a:prstGeom prst="line">
                <a:avLst/>
              </a:prstGeom>
              <a:noFill/>
              <a:ln w="9525">
                <a:solidFill>
                  <a:schemeClr val="tx1"/>
                </a:solidFill>
                <a:round/>
                <a:headEnd/>
                <a:tailEnd/>
              </a:ln>
            </p:spPr>
            <p:txBody>
              <a:bodyPr wrap="none" anchor="ctr"/>
              <a:lstStyle/>
              <a:p>
                <a:endParaRPr lang="en-US"/>
              </a:p>
            </p:txBody>
          </p:sp>
          <p:sp>
            <p:nvSpPr>
              <p:cNvPr id="1269" name="Rectangle 812"/>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p:spPr>
            <p:txBody>
              <a:bodyPr wrap="none" anchor="ctr"/>
              <a:lstStyle/>
              <a:p>
                <a:endParaRPr lang="en-US"/>
              </a:p>
            </p:txBody>
          </p:sp>
          <p:sp>
            <p:nvSpPr>
              <p:cNvPr id="1270" name="Rectangle 813"/>
              <p:cNvSpPr>
                <a:spLocks noChangeArrowheads="1"/>
              </p:cNvSpPr>
              <p:nvPr/>
            </p:nvSpPr>
            <p:spPr bwMode="auto">
              <a:xfrm>
                <a:off x="4202" y="924"/>
                <a:ext cx="48" cy="48"/>
              </a:xfrm>
              <a:prstGeom prst="rect">
                <a:avLst/>
              </a:prstGeom>
              <a:solidFill>
                <a:schemeClr val="bg1"/>
              </a:solidFill>
              <a:ln w="9525">
                <a:noFill/>
                <a:miter lim="800000"/>
                <a:headEnd/>
                <a:tailEnd/>
              </a:ln>
            </p:spPr>
            <p:txBody>
              <a:bodyPr wrap="none" anchor="ctr"/>
              <a:lstStyle/>
              <a:p>
                <a:endParaRPr lang="en-US"/>
              </a:p>
            </p:txBody>
          </p:sp>
        </p:grpSp>
        <p:graphicFrame>
          <p:nvGraphicFramePr>
            <p:cNvPr id="1027" name="Object 814"/>
            <p:cNvGraphicFramePr>
              <a:graphicFrameLocks noChangeAspect="1"/>
            </p:cNvGraphicFramePr>
            <p:nvPr/>
          </p:nvGraphicFramePr>
          <p:xfrm>
            <a:off x="-975" y="3384"/>
            <a:ext cx="216" cy="180"/>
          </p:xfrm>
          <a:graphic>
            <a:graphicData uri="http://schemas.openxmlformats.org/presentationml/2006/ole">
              <mc:AlternateContent xmlns:mc="http://schemas.openxmlformats.org/markup-compatibility/2006">
                <mc:Choice xmlns:v="urn:schemas-microsoft-com:vml" Requires="v">
                  <p:oleObj spid="_x0000_s309907" name="Clip" r:id="rId14" imgW="1305000" imgH="1085760" progId="">
                    <p:embed/>
                  </p:oleObj>
                </mc:Choice>
                <mc:Fallback>
                  <p:oleObj name="Clip" r:id="rId14" imgW="1305000" imgH="1085760" progId="">
                    <p:embed/>
                    <p:pic>
                      <p:nvPicPr>
                        <p:cNvPr id="0" name="Object 814"/>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975" y="3384"/>
                          <a:ext cx="216" cy="180"/>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graphicFrame>
          <p:nvGraphicFramePr>
            <p:cNvPr id="1028" name="Object 815"/>
            <p:cNvGraphicFramePr>
              <a:graphicFrameLocks noChangeAspect="1"/>
            </p:cNvGraphicFramePr>
            <p:nvPr/>
          </p:nvGraphicFramePr>
          <p:xfrm>
            <a:off x="-871" y="3184"/>
            <a:ext cx="216" cy="180"/>
          </p:xfrm>
          <a:graphic>
            <a:graphicData uri="http://schemas.openxmlformats.org/presentationml/2006/ole">
              <mc:AlternateContent xmlns:mc="http://schemas.openxmlformats.org/markup-compatibility/2006">
                <mc:Choice xmlns:v="urn:schemas-microsoft-com:vml" Requires="v">
                  <p:oleObj spid="_x0000_s309908" name="Clip" r:id="rId15" imgW="1305000" imgH="1085760" progId="">
                    <p:embed/>
                  </p:oleObj>
                </mc:Choice>
                <mc:Fallback>
                  <p:oleObj name="Clip" r:id="rId15" imgW="1305000" imgH="1085760" progId="">
                    <p:embed/>
                    <p:pic>
                      <p:nvPicPr>
                        <p:cNvPr id="0" name="Object 815"/>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871" y="3184"/>
                          <a:ext cx="216" cy="180"/>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graphicFrame>
          <p:nvGraphicFramePr>
            <p:cNvPr id="1029" name="Object 816"/>
            <p:cNvGraphicFramePr>
              <a:graphicFrameLocks noChangeAspect="1"/>
            </p:cNvGraphicFramePr>
            <p:nvPr/>
          </p:nvGraphicFramePr>
          <p:xfrm>
            <a:off x="-703" y="3544"/>
            <a:ext cx="216" cy="180"/>
          </p:xfrm>
          <a:graphic>
            <a:graphicData uri="http://schemas.openxmlformats.org/presentationml/2006/ole">
              <mc:AlternateContent xmlns:mc="http://schemas.openxmlformats.org/markup-compatibility/2006">
                <mc:Choice xmlns:v="urn:schemas-microsoft-com:vml" Requires="v">
                  <p:oleObj spid="_x0000_s309909" name="Clip" r:id="rId16" imgW="1305000" imgH="1085760" progId="">
                    <p:embed/>
                  </p:oleObj>
                </mc:Choice>
                <mc:Fallback>
                  <p:oleObj name="Clip" r:id="rId16" imgW="1305000" imgH="1085760" progId="">
                    <p:embed/>
                    <p:pic>
                      <p:nvPicPr>
                        <p:cNvPr id="0" name="Object 81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03" y="3544"/>
                          <a:ext cx="216" cy="180"/>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graphicFrame>
          <p:nvGraphicFramePr>
            <p:cNvPr id="1030" name="Object 817"/>
            <p:cNvGraphicFramePr>
              <a:graphicFrameLocks noChangeAspect="1"/>
            </p:cNvGraphicFramePr>
            <p:nvPr/>
          </p:nvGraphicFramePr>
          <p:xfrm>
            <a:off x="-489" y="3546"/>
            <a:ext cx="216" cy="180"/>
          </p:xfrm>
          <a:graphic>
            <a:graphicData uri="http://schemas.openxmlformats.org/presentationml/2006/ole">
              <mc:AlternateContent xmlns:mc="http://schemas.openxmlformats.org/markup-compatibility/2006">
                <mc:Choice xmlns:v="urn:schemas-microsoft-com:vml" Requires="v">
                  <p:oleObj spid="_x0000_s309910" name="Clip" r:id="rId17" imgW="1305000" imgH="1085760" progId="">
                    <p:embed/>
                  </p:oleObj>
                </mc:Choice>
                <mc:Fallback>
                  <p:oleObj name="Clip" r:id="rId17" imgW="1305000" imgH="1085760" progId="">
                    <p:embed/>
                    <p:pic>
                      <p:nvPicPr>
                        <p:cNvPr id="0" name="Object 817"/>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89" y="3546"/>
                          <a:ext cx="216" cy="180"/>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grpSp>
          <p:nvGrpSpPr>
            <p:cNvPr id="1059" name="Group 818"/>
            <p:cNvGrpSpPr>
              <a:grpSpLocks/>
            </p:cNvGrpSpPr>
            <p:nvPr/>
          </p:nvGrpSpPr>
          <p:grpSpPr bwMode="auto">
            <a:xfrm>
              <a:off x="83" y="3625"/>
              <a:ext cx="172" cy="215"/>
              <a:chOff x="2870" y="1518"/>
              <a:chExt cx="292" cy="320"/>
            </a:xfrm>
          </p:grpSpPr>
          <p:graphicFrame>
            <p:nvGraphicFramePr>
              <p:cNvPr id="1033" name="Object 819"/>
              <p:cNvGraphicFramePr>
                <a:graphicFrameLocks noChangeAspect="1"/>
              </p:cNvGraphicFramePr>
              <p:nvPr/>
            </p:nvGraphicFramePr>
            <p:xfrm>
              <a:off x="2870" y="1518"/>
              <a:ext cx="272" cy="282"/>
            </p:xfrm>
            <a:graphic>
              <a:graphicData uri="http://schemas.openxmlformats.org/presentationml/2006/ole">
                <mc:AlternateContent xmlns:mc="http://schemas.openxmlformats.org/markup-compatibility/2006">
                  <mc:Choice xmlns:v="urn:schemas-microsoft-com:vml" Requires="v">
                    <p:oleObj spid="_x0000_s309911" name="Clip" r:id="rId18" imgW="819000" imgH="847800" progId="">
                      <p:embed/>
                    </p:oleObj>
                  </mc:Choice>
                  <mc:Fallback>
                    <p:oleObj name="Clip" r:id="rId18" imgW="819000" imgH="847800" progId="">
                      <p:embed/>
                      <p:pic>
                        <p:nvPicPr>
                          <p:cNvPr id="0" name="Object 81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70" y="1518"/>
                            <a:ext cx="272" cy="282"/>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graphicFrame>
            <p:nvGraphicFramePr>
              <p:cNvPr id="1034" name="Object 820"/>
              <p:cNvGraphicFramePr>
                <a:graphicFrameLocks noChangeAspect="1"/>
              </p:cNvGraphicFramePr>
              <p:nvPr/>
            </p:nvGraphicFramePr>
            <p:xfrm>
              <a:off x="2913" y="1602"/>
              <a:ext cx="249" cy="236"/>
            </p:xfrm>
            <a:graphic>
              <a:graphicData uri="http://schemas.openxmlformats.org/presentationml/2006/ole">
                <mc:AlternateContent xmlns:mc="http://schemas.openxmlformats.org/markup-compatibility/2006">
                  <mc:Choice xmlns:v="urn:schemas-microsoft-com:vml" Requires="v">
                    <p:oleObj spid="_x0000_s309912" name="Clip" r:id="rId19" imgW="1266840" imgH="1200240" progId="">
                      <p:embed/>
                    </p:oleObj>
                  </mc:Choice>
                  <mc:Fallback>
                    <p:oleObj name="Clip" r:id="rId19" imgW="1266840" imgH="1200240" progId="">
                      <p:embed/>
                      <p:pic>
                        <p:nvPicPr>
                          <p:cNvPr id="0" name="Object 82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913" y="1602"/>
                            <a:ext cx="249" cy="236"/>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grpSp>
        <p:grpSp>
          <p:nvGrpSpPr>
            <p:cNvPr id="1065" name="Group 821"/>
            <p:cNvGrpSpPr>
              <a:grpSpLocks/>
            </p:cNvGrpSpPr>
            <p:nvPr/>
          </p:nvGrpSpPr>
          <p:grpSpPr bwMode="auto">
            <a:xfrm>
              <a:off x="-201" y="3657"/>
              <a:ext cx="220" cy="203"/>
              <a:chOff x="2870" y="1518"/>
              <a:chExt cx="292" cy="320"/>
            </a:xfrm>
          </p:grpSpPr>
          <p:graphicFrame>
            <p:nvGraphicFramePr>
              <p:cNvPr id="1031" name="Object 822"/>
              <p:cNvGraphicFramePr>
                <a:graphicFrameLocks noChangeAspect="1"/>
              </p:cNvGraphicFramePr>
              <p:nvPr/>
            </p:nvGraphicFramePr>
            <p:xfrm>
              <a:off x="2870" y="1518"/>
              <a:ext cx="272" cy="282"/>
            </p:xfrm>
            <a:graphic>
              <a:graphicData uri="http://schemas.openxmlformats.org/presentationml/2006/ole">
                <mc:AlternateContent xmlns:mc="http://schemas.openxmlformats.org/markup-compatibility/2006">
                  <mc:Choice xmlns:v="urn:schemas-microsoft-com:vml" Requires="v">
                    <p:oleObj spid="_x0000_s309913" name="Clip" r:id="rId20" imgW="819000" imgH="847800" progId="">
                      <p:embed/>
                    </p:oleObj>
                  </mc:Choice>
                  <mc:Fallback>
                    <p:oleObj name="Clip" r:id="rId20" imgW="819000" imgH="847800" progId="">
                      <p:embed/>
                      <p:pic>
                        <p:nvPicPr>
                          <p:cNvPr id="0" name="Object 82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70" y="1518"/>
                            <a:ext cx="272" cy="282"/>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graphicFrame>
            <p:nvGraphicFramePr>
              <p:cNvPr id="1032" name="Object 823"/>
              <p:cNvGraphicFramePr>
                <a:graphicFrameLocks noChangeAspect="1"/>
              </p:cNvGraphicFramePr>
              <p:nvPr/>
            </p:nvGraphicFramePr>
            <p:xfrm>
              <a:off x="2913" y="1602"/>
              <a:ext cx="249" cy="236"/>
            </p:xfrm>
            <a:graphic>
              <a:graphicData uri="http://schemas.openxmlformats.org/presentationml/2006/ole">
                <mc:AlternateContent xmlns:mc="http://schemas.openxmlformats.org/markup-compatibility/2006">
                  <mc:Choice xmlns:v="urn:schemas-microsoft-com:vml" Requires="v">
                    <p:oleObj spid="_x0000_s309914" name="Clip" r:id="rId21" imgW="1266840" imgH="1200240" progId="">
                      <p:embed/>
                    </p:oleObj>
                  </mc:Choice>
                  <mc:Fallback>
                    <p:oleObj name="Clip" r:id="rId21" imgW="1266840" imgH="1200240" progId="">
                      <p:embed/>
                      <p:pic>
                        <p:nvPicPr>
                          <p:cNvPr id="0" name="Object 82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913" y="1602"/>
                            <a:ext cx="249" cy="236"/>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grpSp>
        <p:grpSp>
          <p:nvGrpSpPr>
            <p:cNvPr id="1066" name="Group 824"/>
            <p:cNvGrpSpPr>
              <a:grpSpLocks/>
            </p:cNvGrpSpPr>
            <p:nvPr/>
          </p:nvGrpSpPr>
          <p:grpSpPr bwMode="auto">
            <a:xfrm>
              <a:off x="569" y="3419"/>
              <a:ext cx="131" cy="258"/>
              <a:chOff x="4180" y="783"/>
              <a:chExt cx="150" cy="307"/>
            </a:xfrm>
          </p:grpSpPr>
          <p:sp>
            <p:nvSpPr>
              <p:cNvPr id="1255" name="AutoShape 825"/>
              <p:cNvSpPr>
                <a:spLocks noChangeArrowheads="1"/>
              </p:cNvSpPr>
              <p:nvPr/>
            </p:nvSpPr>
            <p:spPr bwMode="auto">
              <a:xfrm>
                <a:off x="4180" y="1019"/>
                <a:ext cx="150" cy="71"/>
              </a:xfrm>
              <a:prstGeom prst="parallelogram">
                <a:avLst>
                  <a:gd name="adj" fmla="val 81387"/>
                </a:avLst>
              </a:prstGeom>
              <a:solidFill>
                <a:srgbClr val="33CCCC"/>
              </a:solidFill>
              <a:ln w="9525">
                <a:noFill/>
                <a:miter lim="800000"/>
                <a:headEnd/>
                <a:tailEnd/>
              </a:ln>
            </p:spPr>
            <p:txBody>
              <a:bodyPr wrap="none" anchor="ctr"/>
              <a:lstStyle/>
              <a:p>
                <a:endParaRPr lang="en-US"/>
              </a:p>
            </p:txBody>
          </p:sp>
          <p:sp>
            <p:nvSpPr>
              <p:cNvPr id="1256" name="Rectangle 826"/>
              <p:cNvSpPr>
                <a:spLocks noChangeArrowheads="1"/>
              </p:cNvSpPr>
              <p:nvPr/>
            </p:nvSpPr>
            <p:spPr bwMode="auto">
              <a:xfrm>
                <a:off x="4256" y="785"/>
                <a:ext cx="69" cy="236"/>
              </a:xfrm>
              <a:prstGeom prst="rect">
                <a:avLst/>
              </a:prstGeom>
              <a:solidFill>
                <a:srgbClr val="33CCCC"/>
              </a:solidFill>
              <a:ln w="9525">
                <a:noFill/>
                <a:miter lim="800000"/>
                <a:headEnd/>
                <a:tailEnd/>
              </a:ln>
            </p:spPr>
            <p:txBody>
              <a:bodyPr wrap="none" anchor="ctr"/>
              <a:lstStyle/>
              <a:p>
                <a:endParaRPr lang="en-US"/>
              </a:p>
            </p:txBody>
          </p:sp>
          <p:sp>
            <p:nvSpPr>
              <p:cNvPr id="1257" name="Rectangle 827"/>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p:spPr>
            <p:txBody>
              <a:bodyPr wrap="none" anchor="ctr"/>
              <a:lstStyle/>
              <a:p>
                <a:endParaRPr lang="en-US"/>
              </a:p>
            </p:txBody>
          </p:sp>
          <p:sp>
            <p:nvSpPr>
              <p:cNvPr id="1258" name="AutoShape 828"/>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p:spPr>
            <p:txBody>
              <a:bodyPr wrap="none" anchor="ctr"/>
              <a:lstStyle/>
              <a:p>
                <a:endParaRPr lang="en-US"/>
              </a:p>
            </p:txBody>
          </p:sp>
          <p:sp>
            <p:nvSpPr>
              <p:cNvPr id="1259" name="Line 829"/>
              <p:cNvSpPr>
                <a:spLocks noChangeShapeType="1"/>
              </p:cNvSpPr>
              <p:nvPr/>
            </p:nvSpPr>
            <p:spPr bwMode="auto">
              <a:xfrm>
                <a:off x="4330" y="788"/>
                <a:ext cx="0" cy="231"/>
              </a:xfrm>
              <a:prstGeom prst="line">
                <a:avLst/>
              </a:prstGeom>
              <a:noFill/>
              <a:ln w="9525">
                <a:solidFill>
                  <a:schemeClr val="tx1"/>
                </a:solidFill>
                <a:round/>
                <a:headEnd/>
                <a:tailEnd/>
              </a:ln>
            </p:spPr>
            <p:txBody>
              <a:bodyPr wrap="none" anchor="ctr"/>
              <a:lstStyle/>
              <a:p>
                <a:endParaRPr lang="en-US"/>
              </a:p>
            </p:txBody>
          </p:sp>
          <p:sp>
            <p:nvSpPr>
              <p:cNvPr id="1260" name="Line 830"/>
              <p:cNvSpPr>
                <a:spLocks noChangeShapeType="1"/>
              </p:cNvSpPr>
              <p:nvPr/>
            </p:nvSpPr>
            <p:spPr bwMode="auto">
              <a:xfrm flipH="1">
                <a:off x="4276" y="1019"/>
                <a:ext cx="54" cy="69"/>
              </a:xfrm>
              <a:prstGeom prst="line">
                <a:avLst/>
              </a:prstGeom>
              <a:noFill/>
              <a:ln w="9525">
                <a:solidFill>
                  <a:schemeClr val="tx1"/>
                </a:solidFill>
                <a:round/>
                <a:headEnd/>
                <a:tailEnd/>
              </a:ln>
            </p:spPr>
            <p:txBody>
              <a:bodyPr wrap="none" anchor="ctr"/>
              <a:lstStyle/>
              <a:p>
                <a:endParaRPr lang="en-US"/>
              </a:p>
            </p:txBody>
          </p:sp>
          <p:sp>
            <p:nvSpPr>
              <p:cNvPr id="1261" name="Rectangle 831"/>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p:spPr>
            <p:txBody>
              <a:bodyPr wrap="none" anchor="ctr"/>
              <a:lstStyle/>
              <a:p>
                <a:endParaRPr lang="en-US"/>
              </a:p>
            </p:txBody>
          </p:sp>
          <p:sp>
            <p:nvSpPr>
              <p:cNvPr id="1262" name="Rectangle 832"/>
              <p:cNvSpPr>
                <a:spLocks noChangeArrowheads="1"/>
              </p:cNvSpPr>
              <p:nvPr/>
            </p:nvSpPr>
            <p:spPr bwMode="auto">
              <a:xfrm>
                <a:off x="4202" y="924"/>
                <a:ext cx="48" cy="48"/>
              </a:xfrm>
              <a:prstGeom prst="rect">
                <a:avLst/>
              </a:prstGeom>
              <a:solidFill>
                <a:schemeClr val="bg1"/>
              </a:solidFill>
              <a:ln w="9525">
                <a:noFill/>
                <a:miter lim="800000"/>
                <a:headEnd/>
                <a:tailEnd/>
              </a:ln>
            </p:spPr>
            <p:txBody>
              <a:bodyPr wrap="none" anchor="ctr"/>
              <a:lstStyle/>
              <a:p>
                <a:endParaRPr lang="en-US"/>
              </a:p>
            </p:txBody>
          </p:sp>
        </p:grpSp>
      </p:grpSp>
      <p:sp>
        <p:nvSpPr>
          <p:cNvPr id="1136" name="Line 833"/>
          <p:cNvSpPr>
            <a:spLocks noChangeShapeType="1"/>
          </p:cNvSpPr>
          <p:nvPr/>
        </p:nvSpPr>
        <p:spPr bwMode="auto">
          <a:xfrm flipH="1">
            <a:off x="6015038" y="3413125"/>
            <a:ext cx="3175" cy="144463"/>
          </a:xfrm>
          <a:prstGeom prst="line">
            <a:avLst/>
          </a:prstGeom>
          <a:noFill/>
          <a:ln w="9525">
            <a:solidFill>
              <a:schemeClr val="bg2"/>
            </a:solidFill>
            <a:round/>
            <a:headEnd/>
            <a:tailEnd/>
          </a:ln>
        </p:spPr>
        <p:txBody>
          <a:bodyPr/>
          <a:lstStyle/>
          <a:p>
            <a:endParaRPr lang="en-US"/>
          </a:p>
        </p:txBody>
      </p:sp>
      <p:sp>
        <p:nvSpPr>
          <p:cNvPr id="1137" name="Line 834"/>
          <p:cNvSpPr>
            <a:spLocks noChangeShapeType="1"/>
          </p:cNvSpPr>
          <p:nvPr/>
        </p:nvSpPr>
        <p:spPr bwMode="auto">
          <a:xfrm flipV="1">
            <a:off x="7312025" y="2395538"/>
            <a:ext cx="123825" cy="87312"/>
          </a:xfrm>
          <a:prstGeom prst="line">
            <a:avLst/>
          </a:prstGeom>
          <a:noFill/>
          <a:ln w="9525">
            <a:solidFill>
              <a:schemeClr val="bg2"/>
            </a:solidFill>
            <a:round/>
            <a:headEnd/>
            <a:tailEnd/>
          </a:ln>
        </p:spPr>
        <p:txBody>
          <a:bodyPr/>
          <a:lstStyle/>
          <a:p>
            <a:endParaRPr lang="en-US"/>
          </a:p>
        </p:txBody>
      </p:sp>
      <p:sp>
        <p:nvSpPr>
          <p:cNvPr id="1138" name="Line 835"/>
          <p:cNvSpPr>
            <a:spLocks noChangeShapeType="1"/>
          </p:cNvSpPr>
          <p:nvPr/>
        </p:nvSpPr>
        <p:spPr bwMode="auto">
          <a:xfrm>
            <a:off x="7138988" y="2568575"/>
            <a:ext cx="0" cy="82550"/>
          </a:xfrm>
          <a:prstGeom prst="line">
            <a:avLst/>
          </a:prstGeom>
          <a:noFill/>
          <a:ln w="9525">
            <a:solidFill>
              <a:schemeClr val="bg2"/>
            </a:solidFill>
            <a:round/>
            <a:headEnd/>
            <a:tailEnd/>
          </a:ln>
        </p:spPr>
        <p:txBody>
          <a:bodyPr/>
          <a:lstStyle/>
          <a:p>
            <a:endParaRPr lang="en-US"/>
          </a:p>
        </p:txBody>
      </p:sp>
      <p:sp>
        <p:nvSpPr>
          <p:cNvPr id="1139" name="Line 836"/>
          <p:cNvSpPr>
            <a:spLocks noChangeShapeType="1"/>
          </p:cNvSpPr>
          <p:nvPr/>
        </p:nvSpPr>
        <p:spPr bwMode="auto">
          <a:xfrm flipV="1">
            <a:off x="7310438" y="2465388"/>
            <a:ext cx="263525" cy="288925"/>
          </a:xfrm>
          <a:prstGeom prst="line">
            <a:avLst/>
          </a:prstGeom>
          <a:noFill/>
          <a:ln w="9525">
            <a:solidFill>
              <a:schemeClr val="bg2"/>
            </a:solidFill>
            <a:round/>
            <a:headEnd/>
            <a:tailEnd/>
          </a:ln>
        </p:spPr>
        <p:txBody>
          <a:bodyPr/>
          <a:lstStyle/>
          <a:p>
            <a:endParaRPr lang="en-US"/>
          </a:p>
        </p:txBody>
      </p:sp>
      <p:sp>
        <p:nvSpPr>
          <p:cNvPr id="1140" name="Line 837"/>
          <p:cNvSpPr>
            <a:spLocks noChangeShapeType="1"/>
          </p:cNvSpPr>
          <p:nvPr/>
        </p:nvSpPr>
        <p:spPr bwMode="auto">
          <a:xfrm>
            <a:off x="7675563" y="2463800"/>
            <a:ext cx="0" cy="196850"/>
          </a:xfrm>
          <a:prstGeom prst="line">
            <a:avLst/>
          </a:prstGeom>
          <a:noFill/>
          <a:ln w="9525">
            <a:solidFill>
              <a:schemeClr val="bg2"/>
            </a:solidFill>
            <a:round/>
            <a:headEnd/>
            <a:tailEnd/>
          </a:ln>
        </p:spPr>
        <p:txBody>
          <a:bodyPr/>
          <a:lstStyle/>
          <a:p>
            <a:endParaRPr lang="en-US"/>
          </a:p>
        </p:txBody>
      </p:sp>
      <p:sp>
        <p:nvSpPr>
          <p:cNvPr id="1141" name="Line 838"/>
          <p:cNvSpPr>
            <a:spLocks noChangeShapeType="1"/>
          </p:cNvSpPr>
          <p:nvPr/>
        </p:nvSpPr>
        <p:spPr bwMode="auto">
          <a:xfrm>
            <a:off x="7329488" y="2770188"/>
            <a:ext cx="188912" cy="0"/>
          </a:xfrm>
          <a:prstGeom prst="line">
            <a:avLst/>
          </a:prstGeom>
          <a:noFill/>
          <a:ln w="9525">
            <a:solidFill>
              <a:schemeClr val="bg2"/>
            </a:solidFill>
            <a:round/>
            <a:headEnd/>
            <a:tailEnd/>
          </a:ln>
        </p:spPr>
        <p:txBody>
          <a:bodyPr/>
          <a:lstStyle/>
          <a:p>
            <a:endParaRPr lang="en-US"/>
          </a:p>
        </p:txBody>
      </p:sp>
      <p:sp>
        <p:nvSpPr>
          <p:cNvPr id="1142" name="Line 839"/>
          <p:cNvSpPr>
            <a:spLocks noChangeShapeType="1"/>
          </p:cNvSpPr>
          <p:nvPr/>
        </p:nvSpPr>
        <p:spPr bwMode="auto">
          <a:xfrm flipV="1">
            <a:off x="5624513" y="3636963"/>
            <a:ext cx="168275" cy="3175"/>
          </a:xfrm>
          <a:prstGeom prst="line">
            <a:avLst/>
          </a:prstGeom>
          <a:noFill/>
          <a:ln w="9525">
            <a:solidFill>
              <a:schemeClr val="bg2"/>
            </a:solidFill>
            <a:round/>
            <a:headEnd/>
            <a:tailEnd/>
          </a:ln>
        </p:spPr>
        <p:txBody>
          <a:bodyPr/>
          <a:lstStyle/>
          <a:p>
            <a:endParaRPr lang="en-US"/>
          </a:p>
        </p:txBody>
      </p:sp>
      <p:sp>
        <p:nvSpPr>
          <p:cNvPr id="1143" name="Line 840"/>
          <p:cNvSpPr>
            <a:spLocks noChangeShapeType="1"/>
          </p:cNvSpPr>
          <p:nvPr/>
        </p:nvSpPr>
        <p:spPr bwMode="auto">
          <a:xfrm flipV="1">
            <a:off x="7743825" y="2163763"/>
            <a:ext cx="238125" cy="168275"/>
          </a:xfrm>
          <a:prstGeom prst="line">
            <a:avLst/>
          </a:prstGeom>
          <a:noFill/>
          <a:ln w="9525">
            <a:solidFill>
              <a:schemeClr val="bg2"/>
            </a:solidFill>
            <a:round/>
            <a:headEnd/>
            <a:tailEnd/>
          </a:ln>
        </p:spPr>
        <p:txBody>
          <a:bodyPr/>
          <a:lstStyle/>
          <a:p>
            <a:endParaRPr lang="en-US"/>
          </a:p>
        </p:txBody>
      </p:sp>
      <p:sp>
        <p:nvSpPr>
          <p:cNvPr id="1144" name="Line 841"/>
          <p:cNvSpPr>
            <a:spLocks noChangeShapeType="1"/>
          </p:cNvSpPr>
          <p:nvPr/>
        </p:nvSpPr>
        <p:spPr bwMode="auto">
          <a:xfrm>
            <a:off x="7883525" y="2760663"/>
            <a:ext cx="177800" cy="0"/>
          </a:xfrm>
          <a:prstGeom prst="line">
            <a:avLst/>
          </a:prstGeom>
          <a:noFill/>
          <a:ln w="9525">
            <a:solidFill>
              <a:schemeClr val="bg2"/>
            </a:solidFill>
            <a:round/>
            <a:headEnd/>
            <a:tailEnd/>
          </a:ln>
        </p:spPr>
        <p:txBody>
          <a:bodyPr/>
          <a:lstStyle/>
          <a:p>
            <a:endParaRPr lang="en-US"/>
          </a:p>
        </p:txBody>
      </p:sp>
      <p:sp>
        <p:nvSpPr>
          <p:cNvPr id="1145" name="Line 842"/>
          <p:cNvSpPr>
            <a:spLocks noChangeShapeType="1"/>
          </p:cNvSpPr>
          <p:nvPr/>
        </p:nvSpPr>
        <p:spPr bwMode="auto">
          <a:xfrm flipH="1">
            <a:off x="7029450" y="2836863"/>
            <a:ext cx="98425" cy="704850"/>
          </a:xfrm>
          <a:prstGeom prst="line">
            <a:avLst/>
          </a:prstGeom>
          <a:noFill/>
          <a:ln w="9525">
            <a:solidFill>
              <a:schemeClr val="bg2"/>
            </a:solidFill>
            <a:round/>
            <a:headEnd/>
            <a:tailEnd/>
          </a:ln>
        </p:spPr>
        <p:txBody>
          <a:bodyPr/>
          <a:lstStyle/>
          <a:p>
            <a:endParaRPr lang="en-US"/>
          </a:p>
        </p:txBody>
      </p:sp>
      <p:sp>
        <p:nvSpPr>
          <p:cNvPr id="1146" name="Line 843"/>
          <p:cNvSpPr>
            <a:spLocks noChangeShapeType="1"/>
          </p:cNvSpPr>
          <p:nvPr/>
        </p:nvSpPr>
        <p:spPr bwMode="auto">
          <a:xfrm flipH="1">
            <a:off x="7620000" y="2836863"/>
            <a:ext cx="111125" cy="727075"/>
          </a:xfrm>
          <a:prstGeom prst="line">
            <a:avLst/>
          </a:prstGeom>
          <a:noFill/>
          <a:ln w="9525">
            <a:solidFill>
              <a:schemeClr val="bg2"/>
            </a:solidFill>
            <a:round/>
            <a:headEnd/>
            <a:tailEnd/>
          </a:ln>
        </p:spPr>
        <p:txBody>
          <a:bodyPr/>
          <a:lstStyle/>
          <a:p>
            <a:endParaRPr lang="en-US"/>
          </a:p>
        </p:txBody>
      </p:sp>
      <p:grpSp>
        <p:nvGrpSpPr>
          <p:cNvPr id="1072" name="Group 844"/>
          <p:cNvGrpSpPr>
            <a:grpSpLocks/>
          </p:cNvGrpSpPr>
          <p:nvPr/>
        </p:nvGrpSpPr>
        <p:grpSpPr bwMode="auto">
          <a:xfrm>
            <a:off x="6672263" y="4454525"/>
            <a:ext cx="501650" cy="234950"/>
            <a:chOff x="4701" y="2996"/>
            <a:chExt cx="316" cy="148"/>
          </a:xfrm>
        </p:grpSpPr>
        <p:sp>
          <p:nvSpPr>
            <p:cNvPr id="1234" name="Oval 845"/>
            <p:cNvSpPr>
              <a:spLocks noChangeArrowheads="1"/>
            </p:cNvSpPr>
            <p:nvPr/>
          </p:nvSpPr>
          <p:spPr bwMode="auto">
            <a:xfrm>
              <a:off x="4704" y="3062"/>
              <a:ext cx="313" cy="82"/>
            </a:xfrm>
            <a:prstGeom prst="ellipse">
              <a:avLst/>
            </a:prstGeom>
            <a:solidFill>
              <a:srgbClr val="DDDDDD"/>
            </a:solidFill>
            <a:ln w="12700">
              <a:solidFill>
                <a:schemeClr val="folHlink"/>
              </a:solidFill>
              <a:round/>
              <a:headEnd/>
              <a:tailEnd/>
            </a:ln>
          </p:spPr>
          <p:txBody>
            <a:bodyPr wrap="none" anchor="ctr"/>
            <a:lstStyle/>
            <a:p>
              <a:endParaRPr lang="en-US"/>
            </a:p>
          </p:txBody>
        </p:sp>
        <p:sp>
          <p:nvSpPr>
            <p:cNvPr id="1235" name="Line 846"/>
            <p:cNvSpPr>
              <a:spLocks noChangeShapeType="1"/>
            </p:cNvSpPr>
            <p:nvPr/>
          </p:nvSpPr>
          <p:spPr bwMode="auto">
            <a:xfrm>
              <a:off x="4704" y="3055"/>
              <a:ext cx="0" cy="51"/>
            </a:xfrm>
            <a:prstGeom prst="line">
              <a:avLst/>
            </a:prstGeom>
            <a:noFill/>
            <a:ln w="12700">
              <a:solidFill>
                <a:schemeClr val="folHlink"/>
              </a:solidFill>
              <a:round/>
              <a:headEnd/>
              <a:tailEnd/>
            </a:ln>
          </p:spPr>
          <p:txBody>
            <a:bodyPr wrap="none" anchor="ctr"/>
            <a:lstStyle/>
            <a:p>
              <a:endParaRPr lang="en-US"/>
            </a:p>
          </p:txBody>
        </p:sp>
        <p:sp>
          <p:nvSpPr>
            <p:cNvPr id="1236" name="Line 847"/>
            <p:cNvSpPr>
              <a:spLocks noChangeShapeType="1"/>
            </p:cNvSpPr>
            <p:nvPr/>
          </p:nvSpPr>
          <p:spPr bwMode="auto">
            <a:xfrm>
              <a:off x="5017" y="3055"/>
              <a:ext cx="0" cy="51"/>
            </a:xfrm>
            <a:prstGeom prst="line">
              <a:avLst/>
            </a:prstGeom>
            <a:noFill/>
            <a:ln w="12700">
              <a:solidFill>
                <a:schemeClr val="folHlink"/>
              </a:solidFill>
              <a:round/>
              <a:headEnd/>
              <a:tailEnd/>
            </a:ln>
          </p:spPr>
          <p:txBody>
            <a:bodyPr wrap="none" anchor="ctr"/>
            <a:lstStyle/>
            <a:p>
              <a:endParaRPr lang="en-US"/>
            </a:p>
          </p:txBody>
        </p:sp>
        <p:sp>
          <p:nvSpPr>
            <p:cNvPr id="1237" name="Rectangle 848"/>
            <p:cNvSpPr>
              <a:spLocks noChangeArrowheads="1"/>
            </p:cNvSpPr>
            <p:nvPr/>
          </p:nvSpPr>
          <p:spPr bwMode="auto">
            <a:xfrm>
              <a:off x="4704" y="3055"/>
              <a:ext cx="310" cy="50"/>
            </a:xfrm>
            <a:prstGeom prst="rect">
              <a:avLst/>
            </a:prstGeom>
            <a:solidFill>
              <a:srgbClr val="DDDDDD"/>
            </a:solidFill>
            <a:ln w="12700">
              <a:noFill/>
              <a:miter lim="800000"/>
              <a:headEnd/>
              <a:tailEnd/>
            </a:ln>
          </p:spPr>
          <p:txBody>
            <a:bodyPr wrap="none" anchor="ctr"/>
            <a:lstStyle/>
            <a:p>
              <a:pPr algn="ctr">
                <a:spcBef>
                  <a:spcPct val="0"/>
                </a:spcBef>
                <a:buClrTx/>
                <a:buSzTx/>
                <a:buFontTx/>
                <a:buNone/>
              </a:pPr>
              <a:endParaRPr lang="en-US">
                <a:latin typeface="Times New Roman" pitchFamily="18" charset="0"/>
              </a:endParaRPr>
            </a:p>
          </p:txBody>
        </p:sp>
        <p:sp>
          <p:nvSpPr>
            <p:cNvPr id="1238" name="Oval 849"/>
            <p:cNvSpPr>
              <a:spLocks noChangeArrowheads="1"/>
            </p:cNvSpPr>
            <p:nvPr/>
          </p:nvSpPr>
          <p:spPr bwMode="auto">
            <a:xfrm>
              <a:off x="4701" y="2996"/>
              <a:ext cx="313" cy="96"/>
            </a:xfrm>
            <a:prstGeom prst="ellipse">
              <a:avLst/>
            </a:prstGeom>
            <a:solidFill>
              <a:srgbClr val="DDDDDD"/>
            </a:solidFill>
            <a:ln w="12700">
              <a:solidFill>
                <a:schemeClr val="folHlink"/>
              </a:solidFill>
              <a:round/>
              <a:headEnd/>
              <a:tailEnd/>
            </a:ln>
          </p:spPr>
          <p:txBody>
            <a:bodyPr wrap="none" anchor="ctr"/>
            <a:lstStyle/>
            <a:p>
              <a:endParaRPr lang="en-US"/>
            </a:p>
          </p:txBody>
        </p:sp>
        <p:grpSp>
          <p:nvGrpSpPr>
            <p:cNvPr id="1073" name="Group 850"/>
            <p:cNvGrpSpPr>
              <a:grpSpLocks/>
            </p:cNvGrpSpPr>
            <p:nvPr/>
          </p:nvGrpSpPr>
          <p:grpSpPr bwMode="auto">
            <a:xfrm>
              <a:off x="4776" y="3017"/>
              <a:ext cx="156" cy="56"/>
              <a:chOff x="2848" y="848"/>
              <a:chExt cx="140" cy="98"/>
            </a:xfrm>
          </p:grpSpPr>
          <p:sp>
            <p:nvSpPr>
              <p:cNvPr id="1244" name="Line 851"/>
              <p:cNvSpPr>
                <a:spLocks noChangeShapeType="1"/>
              </p:cNvSpPr>
              <p:nvPr/>
            </p:nvSpPr>
            <p:spPr bwMode="auto">
              <a:xfrm flipV="1">
                <a:off x="2848" y="848"/>
                <a:ext cx="50" cy="2"/>
              </a:xfrm>
              <a:prstGeom prst="line">
                <a:avLst/>
              </a:prstGeom>
              <a:noFill/>
              <a:ln w="28575">
                <a:solidFill>
                  <a:schemeClr val="bg2"/>
                </a:solidFill>
                <a:round/>
                <a:headEnd/>
                <a:tailEnd/>
              </a:ln>
            </p:spPr>
            <p:txBody>
              <a:bodyPr wrap="none" anchor="ctr"/>
              <a:lstStyle/>
              <a:p>
                <a:endParaRPr lang="en-US"/>
              </a:p>
            </p:txBody>
          </p:sp>
          <p:sp>
            <p:nvSpPr>
              <p:cNvPr id="1245" name="Line 852"/>
              <p:cNvSpPr>
                <a:spLocks noChangeShapeType="1"/>
              </p:cNvSpPr>
              <p:nvPr/>
            </p:nvSpPr>
            <p:spPr bwMode="auto">
              <a:xfrm>
                <a:off x="2944" y="946"/>
                <a:ext cx="44" cy="0"/>
              </a:xfrm>
              <a:prstGeom prst="line">
                <a:avLst/>
              </a:prstGeom>
              <a:noFill/>
              <a:ln w="28575">
                <a:solidFill>
                  <a:schemeClr val="bg2"/>
                </a:solidFill>
                <a:round/>
                <a:headEnd/>
                <a:tailEnd/>
              </a:ln>
            </p:spPr>
            <p:txBody>
              <a:bodyPr wrap="none" anchor="ctr"/>
              <a:lstStyle/>
              <a:p>
                <a:endParaRPr lang="en-US"/>
              </a:p>
            </p:txBody>
          </p:sp>
          <p:sp>
            <p:nvSpPr>
              <p:cNvPr id="1246" name="Line 853"/>
              <p:cNvSpPr>
                <a:spLocks noChangeShapeType="1"/>
              </p:cNvSpPr>
              <p:nvPr/>
            </p:nvSpPr>
            <p:spPr bwMode="auto">
              <a:xfrm>
                <a:off x="2894" y="850"/>
                <a:ext cx="52" cy="96"/>
              </a:xfrm>
              <a:prstGeom prst="line">
                <a:avLst/>
              </a:prstGeom>
              <a:noFill/>
              <a:ln w="28575">
                <a:solidFill>
                  <a:schemeClr val="bg2"/>
                </a:solidFill>
                <a:round/>
                <a:headEnd/>
                <a:tailEnd/>
              </a:ln>
            </p:spPr>
            <p:txBody>
              <a:bodyPr wrap="none" anchor="ctr"/>
              <a:lstStyle/>
              <a:p>
                <a:endParaRPr lang="en-US"/>
              </a:p>
            </p:txBody>
          </p:sp>
        </p:grpSp>
        <p:grpSp>
          <p:nvGrpSpPr>
            <p:cNvPr id="1079" name="Group 854"/>
            <p:cNvGrpSpPr>
              <a:grpSpLocks/>
            </p:cNvGrpSpPr>
            <p:nvPr/>
          </p:nvGrpSpPr>
          <p:grpSpPr bwMode="auto">
            <a:xfrm flipV="1">
              <a:off x="4776" y="3016"/>
              <a:ext cx="156" cy="56"/>
              <a:chOff x="2848" y="848"/>
              <a:chExt cx="140" cy="98"/>
            </a:xfrm>
          </p:grpSpPr>
          <p:sp>
            <p:nvSpPr>
              <p:cNvPr id="1241" name="Line 855"/>
              <p:cNvSpPr>
                <a:spLocks noChangeShapeType="1"/>
              </p:cNvSpPr>
              <p:nvPr/>
            </p:nvSpPr>
            <p:spPr bwMode="auto">
              <a:xfrm flipV="1">
                <a:off x="2848" y="848"/>
                <a:ext cx="50" cy="2"/>
              </a:xfrm>
              <a:prstGeom prst="line">
                <a:avLst/>
              </a:prstGeom>
              <a:noFill/>
              <a:ln w="28575">
                <a:solidFill>
                  <a:schemeClr val="bg2"/>
                </a:solidFill>
                <a:round/>
                <a:headEnd/>
                <a:tailEnd/>
              </a:ln>
            </p:spPr>
            <p:txBody>
              <a:bodyPr wrap="none" anchor="ctr"/>
              <a:lstStyle/>
              <a:p>
                <a:endParaRPr lang="en-US"/>
              </a:p>
            </p:txBody>
          </p:sp>
          <p:sp>
            <p:nvSpPr>
              <p:cNvPr id="1242" name="Line 856"/>
              <p:cNvSpPr>
                <a:spLocks noChangeShapeType="1"/>
              </p:cNvSpPr>
              <p:nvPr/>
            </p:nvSpPr>
            <p:spPr bwMode="auto">
              <a:xfrm>
                <a:off x="2944" y="946"/>
                <a:ext cx="44" cy="0"/>
              </a:xfrm>
              <a:prstGeom prst="line">
                <a:avLst/>
              </a:prstGeom>
              <a:noFill/>
              <a:ln w="28575">
                <a:solidFill>
                  <a:schemeClr val="bg2"/>
                </a:solidFill>
                <a:round/>
                <a:headEnd/>
                <a:tailEnd/>
              </a:ln>
            </p:spPr>
            <p:txBody>
              <a:bodyPr wrap="none" anchor="ctr"/>
              <a:lstStyle/>
              <a:p>
                <a:endParaRPr lang="en-US"/>
              </a:p>
            </p:txBody>
          </p:sp>
          <p:sp>
            <p:nvSpPr>
              <p:cNvPr id="1243" name="Line 857"/>
              <p:cNvSpPr>
                <a:spLocks noChangeShapeType="1"/>
              </p:cNvSpPr>
              <p:nvPr/>
            </p:nvSpPr>
            <p:spPr bwMode="auto">
              <a:xfrm>
                <a:off x="2894" y="850"/>
                <a:ext cx="52" cy="96"/>
              </a:xfrm>
              <a:prstGeom prst="line">
                <a:avLst/>
              </a:prstGeom>
              <a:noFill/>
              <a:ln w="28575">
                <a:solidFill>
                  <a:schemeClr val="bg2"/>
                </a:solidFill>
                <a:round/>
                <a:headEnd/>
                <a:tailEnd/>
              </a:ln>
            </p:spPr>
            <p:txBody>
              <a:bodyPr wrap="none" anchor="ctr"/>
              <a:lstStyle/>
              <a:p>
                <a:endParaRPr lang="en-US"/>
              </a:p>
            </p:txBody>
          </p:sp>
        </p:grpSp>
      </p:grpSp>
      <p:grpSp>
        <p:nvGrpSpPr>
          <p:cNvPr id="1080" name="Group 858"/>
          <p:cNvGrpSpPr>
            <a:grpSpLocks/>
          </p:cNvGrpSpPr>
          <p:nvPr/>
        </p:nvGrpSpPr>
        <p:grpSpPr bwMode="auto">
          <a:xfrm>
            <a:off x="6007100" y="4756150"/>
            <a:ext cx="501650" cy="234950"/>
            <a:chOff x="4701" y="2996"/>
            <a:chExt cx="316" cy="148"/>
          </a:xfrm>
        </p:grpSpPr>
        <p:sp>
          <p:nvSpPr>
            <p:cNvPr id="1221" name="Oval 859"/>
            <p:cNvSpPr>
              <a:spLocks noChangeArrowheads="1"/>
            </p:cNvSpPr>
            <p:nvPr/>
          </p:nvSpPr>
          <p:spPr bwMode="auto">
            <a:xfrm>
              <a:off x="4704" y="3062"/>
              <a:ext cx="313" cy="82"/>
            </a:xfrm>
            <a:prstGeom prst="ellipse">
              <a:avLst/>
            </a:prstGeom>
            <a:solidFill>
              <a:srgbClr val="DDDDDD"/>
            </a:solidFill>
            <a:ln w="12700">
              <a:solidFill>
                <a:schemeClr val="folHlink"/>
              </a:solidFill>
              <a:round/>
              <a:headEnd/>
              <a:tailEnd/>
            </a:ln>
          </p:spPr>
          <p:txBody>
            <a:bodyPr wrap="none" anchor="ctr"/>
            <a:lstStyle/>
            <a:p>
              <a:endParaRPr lang="en-US"/>
            </a:p>
          </p:txBody>
        </p:sp>
        <p:sp>
          <p:nvSpPr>
            <p:cNvPr id="1222" name="Line 860"/>
            <p:cNvSpPr>
              <a:spLocks noChangeShapeType="1"/>
            </p:cNvSpPr>
            <p:nvPr/>
          </p:nvSpPr>
          <p:spPr bwMode="auto">
            <a:xfrm>
              <a:off x="4704" y="3055"/>
              <a:ext cx="0" cy="51"/>
            </a:xfrm>
            <a:prstGeom prst="line">
              <a:avLst/>
            </a:prstGeom>
            <a:noFill/>
            <a:ln w="12700">
              <a:solidFill>
                <a:schemeClr val="folHlink"/>
              </a:solidFill>
              <a:round/>
              <a:headEnd/>
              <a:tailEnd/>
            </a:ln>
          </p:spPr>
          <p:txBody>
            <a:bodyPr wrap="none" anchor="ctr"/>
            <a:lstStyle/>
            <a:p>
              <a:endParaRPr lang="en-US"/>
            </a:p>
          </p:txBody>
        </p:sp>
        <p:sp>
          <p:nvSpPr>
            <p:cNvPr id="1223" name="Line 861"/>
            <p:cNvSpPr>
              <a:spLocks noChangeShapeType="1"/>
            </p:cNvSpPr>
            <p:nvPr/>
          </p:nvSpPr>
          <p:spPr bwMode="auto">
            <a:xfrm>
              <a:off x="5017" y="3055"/>
              <a:ext cx="0" cy="51"/>
            </a:xfrm>
            <a:prstGeom prst="line">
              <a:avLst/>
            </a:prstGeom>
            <a:noFill/>
            <a:ln w="12700">
              <a:solidFill>
                <a:schemeClr val="folHlink"/>
              </a:solidFill>
              <a:round/>
              <a:headEnd/>
              <a:tailEnd/>
            </a:ln>
          </p:spPr>
          <p:txBody>
            <a:bodyPr wrap="none" anchor="ctr"/>
            <a:lstStyle/>
            <a:p>
              <a:endParaRPr lang="en-US"/>
            </a:p>
          </p:txBody>
        </p:sp>
        <p:sp>
          <p:nvSpPr>
            <p:cNvPr id="1224" name="Rectangle 862"/>
            <p:cNvSpPr>
              <a:spLocks noChangeArrowheads="1"/>
            </p:cNvSpPr>
            <p:nvPr/>
          </p:nvSpPr>
          <p:spPr bwMode="auto">
            <a:xfrm>
              <a:off x="4704" y="3055"/>
              <a:ext cx="310" cy="50"/>
            </a:xfrm>
            <a:prstGeom prst="rect">
              <a:avLst/>
            </a:prstGeom>
            <a:solidFill>
              <a:srgbClr val="DDDDDD"/>
            </a:solidFill>
            <a:ln w="12700">
              <a:noFill/>
              <a:miter lim="800000"/>
              <a:headEnd/>
              <a:tailEnd/>
            </a:ln>
          </p:spPr>
          <p:txBody>
            <a:bodyPr wrap="none" anchor="ctr"/>
            <a:lstStyle/>
            <a:p>
              <a:pPr algn="ctr">
                <a:spcBef>
                  <a:spcPct val="0"/>
                </a:spcBef>
                <a:buClrTx/>
                <a:buSzTx/>
                <a:buFontTx/>
                <a:buNone/>
              </a:pPr>
              <a:endParaRPr lang="en-US">
                <a:latin typeface="Times New Roman" pitchFamily="18" charset="0"/>
              </a:endParaRPr>
            </a:p>
          </p:txBody>
        </p:sp>
        <p:sp>
          <p:nvSpPr>
            <p:cNvPr id="1225" name="Oval 863"/>
            <p:cNvSpPr>
              <a:spLocks noChangeArrowheads="1"/>
            </p:cNvSpPr>
            <p:nvPr/>
          </p:nvSpPr>
          <p:spPr bwMode="auto">
            <a:xfrm>
              <a:off x="4701" y="2996"/>
              <a:ext cx="313" cy="96"/>
            </a:xfrm>
            <a:prstGeom prst="ellipse">
              <a:avLst/>
            </a:prstGeom>
            <a:solidFill>
              <a:srgbClr val="DDDDDD"/>
            </a:solidFill>
            <a:ln w="12700">
              <a:solidFill>
                <a:schemeClr val="folHlink"/>
              </a:solidFill>
              <a:round/>
              <a:headEnd/>
              <a:tailEnd/>
            </a:ln>
          </p:spPr>
          <p:txBody>
            <a:bodyPr wrap="none" anchor="ctr"/>
            <a:lstStyle/>
            <a:p>
              <a:endParaRPr lang="en-US"/>
            </a:p>
          </p:txBody>
        </p:sp>
        <p:grpSp>
          <p:nvGrpSpPr>
            <p:cNvPr id="1086" name="Group 864"/>
            <p:cNvGrpSpPr>
              <a:grpSpLocks/>
            </p:cNvGrpSpPr>
            <p:nvPr/>
          </p:nvGrpSpPr>
          <p:grpSpPr bwMode="auto">
            <a:xfrm>
              <a:off x="4776" y="3017"/>
              <a:ext cx="156" cy="56"/>
              <a:chOff x="2848" y="848"/>
              <a:chExt cx="140" cy="98"/>
            </a:xfrm>
          </p:grpSpPr>
          <p:sp>
            <p:nvSpPr>
              <p:cNvPr id="1231" name="Line 865"/>
              <p:cNvSpPr>
                <a:spLocks noChangeShapeType="1"/>
              </p:cNvSpPr>
              <p:nvPr/>
            </p:nvSpPr>
            <p:spPr bwMode="auto">
              <a:xfrm flipV="1">
                <a:off x="2848" y="848"/>
                <a:ext cx="50" cy="2"/>
              </a:xfrm>
              <a:prstGeom prst="line">
                <a:avLst/>
              </a:prstGeom>
              <a:noFill/>
              <a:ln w="28575">
                <a:solidFill>
                  <a:schemeClr val="bg2"/>
                </a:solidFill>
                <a:round/>
                <a:headEnd/>
                <a:tailEnd/>
              </a:ln>
            </p:spPr>
            <p:txBody>
              <a:bodyPr wrap="none" anchor="ctr"/>
              <a:lstStyle/>
              <a:p>
                <a:endParaRPr lang="en-US"/>
              </a:p>
            </p:txBody>
          </p:sp>
          <p:sp>
            <p:nvSpPr>
              <p:cNvPr id="1232" name="Line 866"/>
              <p:cNvSpPr>
                <a:spLocks noChangeShapeType="1"/>
              </p:cNvSpPr>
              <p:nvPr/>
            </p:nvSpPr>
            <p:spPr bwMode="auto">
              <a:xfrm>
                <a:off x="2944" y="946"/>
                <a:ext cx="44" cy="0"/>
              </a:xfrm>
              <a:prstGeom prst="line">
                <a:avLst/>
              </a:prstGeom>
              <a:noFill/>
              <a:ln w="28575">
                <a:solidFill>
                  <a:schemeClr val="bg2"/>
                </a:solidFill>
                <a:round/>
                <a:headEnd/>
                <a:tailEnd/>
              </a:ln>
            </p:spPr>
            <p:txBody>
              <a:bodyPr wrap="none" anchor="ctr"/>
              <a:lstStyle/>
              <a:p>
                <a:endParaRPr lang="en-US"/>
              </a:p>
            </p:txBody>
          </p:sp>
          <p:sp>
            <p:nvSpPr>
              <p:cNvPr id="1233" name="Line 867"/>
              <p:cNvSpPr>
                <a:spLocks noChangeShapeType="1"/>
              </p:cNvSpPr>
              <p:nvPr/>
            </p:nvSpPr>
            <p:spPr bwMode="auto">
              <a:xfrm>
                <a:off x="2894" y="850"/>
                <a:ext cx="52" cy="96"/>
              </a:xfrm>
              <a:prstGeom prst="line">
                <a:avLst/>
              </a:prstGeom>
              <a:noFill/>
              <a:ln w="28575">
                <a:solidFill>
                  <a:schemeClr val="bg2"/>
                </a:solidFill>
                <a:round/>
                <a:headEnd/>
                <a:tailEnd/>
              </a:ln>
            </p:spPr>
            <p:txBody>
              <a:bodyPr wrap="none" anchor="ctr"/>
              <a:lstStyle/>
              <a:p>
                <a:endParaRPr lang="en-US"/>
              </a:p>
            </p:txBody>
          </p:sp>
        </p:grpSp>
        <p:grpSp>
          <p:nvGrpSpPr>
            <p:cNvPr id="1087" name="Group 868"/>
            <p:cNvGrpSpPr>
              <a:grpSpLocks/>
            </p:cNvGrpSpPr>
            <p:nvPr/>
          </p:nvGrpSpPr>
          <p:grpSpPr bwMode="auto">
            <a:xfrm flipV="1">
              <a:off x="4776" y="3016"/>
              <a:ext cx="156" cy="56"/>
              <a:chOff x="2848" y="848"/>
              <a:chExt cx="140" cy="98"/>
            </a:xfrm>
          </p:grpSpPr>
          <p:sp>
            <p:nvSpPr>
              <p:cNvPr id="1228" name="Line 869"/>
              <p:cNvSpPr>
                <a:spLocks noChangeShapeType="1"/>
              </p:cNvSpPr>
              <p:nvPr/>
            </p:nvSpPr>
            <p:spPr bwMode="auto">
              <a:xfrm flipV="1">
                <a:off x="2848" y="848"/>
                <a:ext cx="50" cy="2"/>
              </a:xfrm>
              <a:prstGeom prst="line">
                <a:avLst/>
              </a:prstGeom>
              <a:noFill/>
              <a:ln w="28575">
                <a:solidFill>
                  <a:schemeClr val="bg2"/>
                </a:solidFill>
                <a:round/>
                <a:headEnd/>
                <a:tailEnd/>
              </a:ln>
            </p:spPr>
            <p:txBody>
              <a:bodyPr wrap="none" anchor="ctr"/>
              <a:lstStyle/>
              <a:p>
                <a:endParaRPr lang="en-US"/>
              </a:p>
            </p:txBody>
          </p:sp>
          <p:sp>
            <p:nvSpPr>
              <p:cNvPr id="1229" name="Line 870"/>
              <p:cNvSpPr>
                <a:spLocks noChangeShapeType="1"/>
              </p:cNvSpPr>
              <p:nvPr/>
            </p:nvSpPr>
            <p:spPr bwMode="auto">
              <a:xfrm>
                <a:off x="2944" y="946"/>
                <a:ext cx="44" cy="0"/>
              </a:xfrm>
              <a:prstGeom prst="line">
                <a:avLst/>
              </a:prstGeom>
              <a:noFill/>
              <a:ln w="28575">
                <a:solidFill>
                  <a:schemeClr val="bg2"/>
                </a:solidFill>
                <a:round/>
                <a:headEnd/>
                <a:tailEnd/>
              </a:ln>
            </p:spPr>
            <p:txBody>
              <a:bodyPr wrap="none" anchor="ctr"/>
              <a:lstStyle/>
              <a:p>
                <a:endParaRPr lang="en-US"/>
              </a:p>
            </p:txBody>
          </p:sp>
          <p:sp>
            <p:nvSpPr>
              <p:cNvPr id="1230" name="Line 871"/>
              <p:cNvSpPr>
                <a:spLocks noChangeShapeType="1"/>
              </p:cNvSpPr>
              <p:nvPr/>
            </p:nvSpPr>
            <p:spPr bwMode="auto">
              <a:xfrm>
                <a:off x="2894" y="850"/>
                <a:ext cx="52" cy="96"/>
              </a:xfrm>
              <a:prstGeom prst="line">
                <a:avLst/>
              </a:prstGeom>
              <a:noFill/>
              <a:ln w="28575">
                <a:solidFill>
                  <a:schemeClr val="bg2"/>
                </a:solidFill>
                <a:round/>
                <a:headEnd/>
                <a:tailEnd/>
              </a:ln>
            </p:spPr>
            <p:txBody>
              <a:bodyPr wrap="none" anchor="ctr"/>
              <a:lstStyle/>
              <a:p>
                <a:endParaRPr lang="en-US"/>
              </a:p>
            </p:txBody>
          </p:sp>
        </p:grpSp>
      </p:grpSp>
      <p:grpSp>
        <p:nvGrpSpPr>
          <p:cNvPr id="1093" name="Group 872"/>
          <p:cNvGrpSpPr>
            <a:grpSpLocks/>
          </p:cNvGrpSpPr>
          <p:nvPr/>
        </p:nvGrpSpPr>
        <p:grpSpPr bwMode="auto">
          <a:xfrm>
            <a:off x="6837363" y="4941888"/>
            <a:ext cx="290512" cy="404812"/>
            <a:chOff x="4290" y="3130"/>
            <a:chExt cx="183" cy="255"/>
          </a:xfrm>
        </p:grpSpPr>
        <p:pic>
          <p:nvPicPr>
            <p:cNvPr id="1203" name="Picture 873" descr="31u_bnrz[1]"/>
            <p:cNvPicPr>
              <a:picLocks noChangeAspect="1" noChangeArrowheads="1"/>
            </p:cNvPicPr>
            <p:nvPr/>
          </p:nvPicPr>
          <p:blipFill>
            <a:blip r:embed="rId22" cstate="print"/>
            <a:srcRect/>
            <a:stretch>
              <a:fillRect/>
            </a:stretch>
          </p:blipFill>
          <p:spPr bwMode="auto">
            <a:xfrm>
              <a:off x="4343" y="3211"/>
              <a:ext cx="121" cy="174"/>
            </a:xfrm>
            <a:prstGeom prst="rect">
              <a:avLst/>
            </a:prstGeom>
            <a:solidFill>
              <a:srgbClr val="DDDDDD"/>
            </a:solidFill>
            <a:ln w="9525">
              <a:noFill/>
              <a:miter lim="800000"/>
              <a:headEnd/>
              <a:tailEnd/>
            </a:ln>
          </p:spPr>
        </p:pic>
        <p:sp>
          <p:nvSpPr>
            <p:cNvPr id="1204" name="Freeform 874"/>
            <p:cNvSpPr>
              <a:spLocks/>
            </p:cNvSpPr>
            <p:nvPr/>
          </p:nvSpPr>
          <p:spPr bwMode="auto">
            <a:xfrm>
              <a:off x="4339" y="3143"/>
              <a:ext cx="33" cy="39"/>
            </a:xfrm>
            <a:custGeom>
              <a:avLst/>
              <a:gdLst>
                <a:gd name="T0" fmla="*/ 70 w 199"/>
                <a:gd name="T1" fmla="*/ 29 h 232"/>
                <a:gd name="T2" fmla="*/ 55 w 199"/>
                <a:gd name="T3" fmla="*/ 39 h 232"/>
                <a:gd name="T4" fmla="*/ 42 w 199"/>
                <a:gd name="T5" fmla="*/ 50 h 232"/>
                <a:gd name="T6" fmla="*/ 30 w 199"/>
                <a:gd name="T7" fmla="*/ 63 h 232"/>
                <a:gd name="T8" fmla="*/ 20 w 199"/>
                <a:gd name="T9" fmla="*/ 77 h 232"/>
                <a:gd name="T10" fmla="*/ 12 w 199"/>
                <a:gd name="T11" fmla="*/ 91 h 232"/>
                <a:gd name="T12" fmla="*/ 6 w 199"/>
                <a:gd name="T13" fmla="*/ 108 h 232"/>
                <a:gd name="T14" fmla="*/ 2 w 199"/>
                <a:gd name="T15" fmla="*/ 125 h 232"/>
                <a:gd name="T16" fmla="*/ 0 w 199"/>
                <a:gd name="T17" fmla="*/ 142 h 232"/>
                <a:gd name="T18" fmla="*/ 2 w 199"/>
                <a:gd name="T19" fmla="*/ 166 h 232"/>
                <a:gd name="T20" fmla="*/ 12 w 199"/>
                <a:gd name="T21" fmla="*/ 186 h 232"/>
                <a:gd name="T22" fmla="*/ 26 w 199"/>
                <a:gd name="T23" fmla="*/ 203 h 232"/>
                <a:gd name="T24" fmla="*/ 45 w 199"/>
                <a:gd name="T25" fmla="*/ 216 h 232"/>
                <a:gd name="T26" fmla="*/ 66 w 199"/>
                <a:gd name="T27" fmla="*/ 226 h 232"/>
                <a:gd name="T28" fmla="*/ 88 w 199"/>
                <a:gd name="T29" fmla="*/ 230 h 232"/>
                <a:gd name="T30" fmla="*/ 111 w 199"/>
                <a:gd name="T31" fmla="*/ 232 h 232"/>
                <a:gd name="T32" fmla="*/ 134 w 199"/>
                <a:gd name="T33" fmla="*/ 228 h 232"/>
                <a:gd name="T34" fmla="*/ 138 w 199"/>
                <a:gd name="T35" fmla="*/ 228 h 232"/>
                <a:gd name="T36" fmla="*/ 143 w 199"/>
                <a:gd name="T37" fmla="*/ 226 h 232"/>
                <a:gd name="T38" fmla="*/ 147 w 199"/>
                <a:gd name="T39" fmla="*/ 222 h 232"/>
                <a:gd name="T40" fmla="*/ 148 w 199"/>
                <a:gd name="T41" fmla="*/ 218 h 232"/>
                <a:gd name="T42" fmla="*/ 145 w 199"/>
                <a:gd name="T43" fmla="*/ 212 h 232"/>
                <a:gd name="T44" fmla="*/ 141 w 199"/>
                <a:gd name="T45" fmla="*/ 207 h 232"/>
                <a:gd name="T46" fmla="*/ 135 w 199"/>
                <a:gd name="T47" fmla="*/ 203 h 232"/>
                <a:gd name="T48" fmla="*/ 129 w 199"/>
                <a:gd name="T49" fmla="*/ 201 h 232"/>
                <a:gd name="T50" fmla="*/ 117 w 199"/>
                <a:gd name="T51" fmla="*/ 197 h 232"/>
                <a:gd name="T52" fmla="*/ 105 w 199"/>
                <a:gd name="T53" fmla="*/ 195 h 232"/>
                <a:gd name="T54" fmla="*/ 94 w 199"/>
                <a:gd name="T55" fmla="*/ 193 h 232"/>
                <a:gd name="T56" fmla="*/ 83 w 199"/>
                <a:gd name="T57" fmla="*/ 190 h 232"/>
                <a:gd name="T58" fmla="*/ 73 w 199"/>
                <a:gd name="T59" fmla="*/ 187 h 232"/>
                <a:gd name="T60" fmla="*/ 62 w 199"/>
                <a:gd name="T61" fmla="*/ 182 h 232"/>
                <a:gd name="T62" fmla="*/ 53 w 199"/>
                <a:gd name="T63" fmla="*/ 176 h 232"/>
                <a:gd name="T64" fmla="*/ 43 w 199"/>
                <a:gd name="T65" fmla="*/ 167 h 232"/>
                <a:gd name="T66" fmla="*/ 40 w 199"/>
                <a:gd name="T67" fmla="*/ 128 h 232"/>
                <a:gd name="T68" fmla="*/ 49 w 199"/>
                <a:gd name="T69" fmla="*/ 96 h 232"/>
                <a:gd name="T70" fmla="*/ 68 w 199"/>
                <a:gd name="T71" fmla="*/ 71 h 232"/>
                <a:gd name="T72" fmla="*/ 94 w 199"/>
                <a:gd name="T73" fmla="*/ 50 h 232"/>
                <a:gd name="T74" fmla="*/ 122 w 199"/>
                <a:gd name="T75" fmla="*/ 34 h 232"/>
                <a:gd name="T76" fmla="*/ 151 w 199"/>
                <a:gd name="T77" fmla="*/ 21 h 232"/>
                <a:gd name="T78" fmla="*/ 178 w 199"/>
                <a:gd name="T79" fmla="*/ 12 h 232"/>
                <a:gd name="T80" fmla="*/ 199 w 199"/>
                <a:gd name="T81" fmla="*/ 4 h 232"/>
                <a:gd name="T82" fmla="*/ 186 w 199"/>
                <a:gd name="T83" fmla="*/ 1 h 232"/>
                <a:gd name="T84" fmla="*/ 172 w 199"/>
                <a:gd name="T85" fmla="*/ 0 h 232"/>
                <a:gd name="T86" fmla="*/ 156 w 199"/>
                <a:gd name="T87" fmla="*/ 2 h 232"/>
                <a:gd name="T88" fmla="*/ 138 w 199"/>
                <a:gd name="T89" fmla="*/ 4 h 232"/>
                <a:gd name="T90" fmla="*/ 121 w 199"/>
                <a:gd name="T91" fmla="*/ 10 h 232"/>
                <a:gd name="T92" fmla="*/ 103 w 199"/>
                <a:gd name="T93" fmla="*/ 16 h 232"/>
                <a:gd name="T94" fmla="*/ 86 w 199"/>
                <a:gd name="T95" fmla="*/ 23 h 232"/>
                <a:gd name="T96" fmla="*/ 70 w 199"/>
                <a:gd name="T97" fmla="*/ 29 h 232"/>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99"/>
                <a:gd name="T148" fmla="*/ 0 h 232"/>
                <a:gd name="T149" fmla="*/ 199 w 199"/>
                <a:gd name="T150" fmla="*/ 232 h 232"/>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99" h="232">
                  <a:moveTo>
                    <a:pt x="70" y="29"/>
                  </a:moveTo>
                  <a:lnTo>
                    <a:pt x="55" y="39"/>
                  </a:lnTo>
                  <a:lnTo>
                    <a:pt x="42" y="50"/>
                  </a:lnTo>
                  <a:lnTo>
                    <a:pt x="30" y="63"/>
                  </a:lnTo>
                  <a:lnTo>
                    <a:pt x="20" y="77"/>
                  </a:lnTo>
                  <a:lnTo>
                    <a:pt x="12" y="91"/>
                  </a:lnTo>
                  <a:lnTo>
                    <a:pt x="6" y="108"/>
                  </a:lnTo>
                  <a:lnTo>
                    <a:pt x="2" y="125"/>
                  </a:lnTo>
                  <a:lnTo>
                    <a:pt x="0" y="142"/>
                  </a:lnTo>
                  <a:lnTo>
                    <a:pt x="2" y="166"/>
                  </a:lnTo>
                  <a:lnTo>
                    <a:pt x="12" y="186"/>
                  </a:lnTo>
                  <a:lnTo>
                    <a:pt x="26" y="203"/>
                  </a:lnTo>
                  <a:lnTo>
                    <a:pt x="45" y="216"/>
                  </a:lnTo>
                  <a:lnTo>
                    <a:pt x="66" y="226"/>
                  </a:lnTo>
                  <a:lnTo>
                    <a:pt x="88" y="230"/>
                  </a:lnTo>
                  <a:lnTo>
                    <a:pt x="111" y="232"/>
                  </a:lnTo>
                  <a:lnTo>
                    <a:pt x="134" y="228"/>
                  </a:lnTo>
                  <a:lnTo>
                    <a:pt x="138" y="228"/>
                  </a:lnTo>
                  <a:lnTo>
                    <a:pt x="143" y="226"/>
                  </a:lnTo>
                  <a:lnTo>
                    <a:pt x="147" y="222"/>
                  </a:lnTo>
                  <a:lnTo>
                    <a:pt x="148" y="218"/>
                  </a:lnTo>
                  <a:lnTo>
                    <a:pt x="145" y="212"/>
                  </a:lnTo>
                  <a:lnTo>
                    <a:pt x="141" y="207"/>
                  </a:lnTo>
                  <a:lnTo>
                    <a:pt x="135" y="203"/>
                  </a:lnTo>
                  <a:lnTo>
                    <a:pt x="129" y="201"/>
                  </a:lnTo>
                  <a:lnTo>
                    <a:pt x="117" y="197"/>
                  </a:lnTo>
                  <a:lnTo>
                    <a:pt x="105" y="195"/>
                  </a:lnTo>
                  <a:lnTo>
                    <a:pt x="94" y="193"/>
                  </a:lnTo>
                  <a:lnTo>
                    <a:pt x="83" y="190"/>
                  </a:lnTo>
                  <a:lnTo>
                    <a:pt x="73" y="187"/>
                  </a:lnTo>
                  <a:lnTo>
                    <a:pt x="62" y="182"/>
                  </a:lnTo>
                  <a:lnTo>
                    <a:pt x="53" y="176"/>
                  </a:lnTo>
                  <a:lnTo>
                    <a:pt x="43" y="167"/>
                  </a:lnTo>
                  <a:lnTo>
                    <a:pt x="40" y="128"/>
                  </a:lnTo>
                  <a:lnTo>
                    <a:pt x="49" y="96"/>
                  </a:lnTo>
                  <a:lnTo>
                    <a:pt x="68" y="71"/>
                  </a:lnTo>
                  <a:lnTo>
                    <a:pt x="94" y="50"/>
                  </a:lnTo>
                  <a:lnTo>
                    <a:pt x="122" y="34"/>
                  </a:lnTo>
                  <a:lnTo>
                    <a:pt x="151" y="21"/>
                  </a:lnTo>
                  <a:lnTo>
                    <a:pt x="178" y="12"/>
                  </a:lnTo>
                  <a:lnTo>
                    <a:pt x="199" y="4"/>
                  </a:lnTo>
                  <a:lnTo>
                    <a:pt x="186" y="1"/>
                  </a:lnTo>
                  <a:lnTo>
                    <a:pt x="172" y="0"/>
                  </a:lnTo>
                  <a:lnTo>
                    <a:pt x="156" y="2"/>
                  </a:lnTo>
                  <a:lnTo>
                    <a:pt x="138" y="4"/>
                  </a:lnTo>
                  <a:lnTo>
                    <a:pt x="121" y="10"/>
                  </a:lnTo>
                  <a:lnTo>
                    <a:pt x="103" y="16"/>
                  </a:lnTo>
                  <a:lnTo>
                    <a:pt x="86" y="23"/>
                  </a:lnTo>
                  <a:lnTo>
                    <a:pt x="70" y="29"/>
                  </a:lnTo>
                  <a:close/>
                </a:path>
              </a:pathLst>
            </a:custGeom>
            <a:solidFill>
              <a:srgbClr val="C9E8FF"/>
            </a:solidFill>
            <a:ln w="9525">
              <a:noFill/>
              <a:round/>
              <a:headEnd/>
              <a:tailEnd/>
            </a:ln>
          </p:spPr>
          <p:txBody>
            <a:bodyPr/>
            <a:lstStyle/>
            <a:p>
              <a:endParaRPr lang="en-US"/>
            </a:p>
          </p:txBody>
        </p:sp>
        <p:sp>
          <p:nvSpPr>
            <p:cNvPr id="1205" name="Freeform 875"/>
            <p:cNvSpPr>
              <a:spLocks/>
            </p:cNvSpPr>
            <p:nvPr/>
          </p:nvSpPr>
          <p:spPr bwMode="auto">
            <a:xfrm>
              <a:off x="4395" y="3142"/>
              <a:ext cx="22" cy="30"/>
            </a:xfrm>
            <a:custGeom>
              <a:avLst/>
              <a:gdLst>
                <a:gd name="T0" fmla="*/ 108 w 128"/>
                <a:gd name="T1" fmla="*/ 59 h 180"/>
                <a:gd name="T2" fmla="*/ 113 w 128"/>
                <a:gd name="T3" fmla="*/ 77 h 180"/>
                <a:gd name="T4" fmla="*/ 111 w 128"/>
                <a:gd name="T5" fmla="*/ 94 h 180"/>
                <a:gd name="T6" fmla="*/ 103 w 128"/>
                <a:gd name="T7" fmla="*/ 108 h 180"/>
                <a:gd name="T8" fmla="*/ 91 w 128"/>
                <a:gd name="T9" fmla="*/ 121 h 180"/>
                <a:gd name="T10" fmla="*/ 77 w 128"/>
                <a:gd name="T11" fmla="*/ 132 h 180"/>
                <a:gd name="T12" fmla="*/ 61 w 128"/>
                <a:gd name="T13" fmla="*/ 144 h 180"/>
                <a:gd name="T14" fmla="*/ 45 w 128"/>
                <a:gd name="T15" fmla="*/ 154 h 180"/>
                <a:gd name="T16" fmla="*/ 30 w 128"/>
                <a:gd name="T17" fmla="*/ 164 h 180"/>
                <a:gd name="T18" fmla="*/ 28 w 128"/>
                <a:gd name="T19" fmla="*/ 168 h 180"/>
                <a:gd name="T20" fmla="*/ 27 w 128"/>
                <a:gd name="T21" fmla="*/ 170 h 180"/>
                <a:gd name="T22" fmla="*/ 27 w 128"/>
                <a:gd name="T23" fmla="*/ 174 h 180"/>
                <a:gd name="T24" fmla="*/ 28 w 128"/>
                <a:gd name="T25" fmla="*/ 177 h 180"/>
                <a:gd name="T26" fmla="*/ 32 w 128"/>
                <a:gd name="T27" fmla="*/ 179 h 180"/>
                <a:gd name="T28" fmla="*/ 35 w 128"/>
                <a:gd name="T29" fmla="*/ 180 h 180"/>
                <a:gd name="T30" fmla="*/ 37 w 128"/>
                <a:gd name="T31" fmla="*/ 180 h 180"/>
                <a:gd name="T32" fmla="*/ 41 w 128"/>
                <a:gd name="T33" fmla="*/ 179 h 180"/>
                <a:gd name="T34" fmla="*/ 60 w 128"/>
                <a:gd name="T35" fmla="*/ 169 h 180"/>
                <a:gd name="T36" fmla="*/ 77 w 128"/>
                <a:gd name="T37" fmla="*/ 158 h 180"/>
                <a:gd name="T38" fmla="*/ 94 w 128"/>
                <a:gd name="T39" fmla="*/ 145 h 180"/>
                <a:gd name="T40" fmla="*/ 109 w 128"/>
                <a:gd name="T41" fmla="*/ 130 h 180"/>
                <a:gd name="T42" fmla="*/ 120 w 128"/>
                <a:gd name="T43" fmla="*/ 114 h 180"/>
                <a:gd name="T44" fmla="*/ 127 w 128"/>
                <a:gd name="T45" fmla="*/ 95 h 180"/>
                <a:gd name="T46" fmla="*/ 128 w 128"/>
                <a:gd name="T47" fmla="*/ 76 h 180"/>
                <a:gd name="T48" fmla="*/ 123 w 128"/>
                <a:gd name="T49" fmla="*/ 55 h 180"/>
                <a:gd name="T50" fmla="*/ 113 w 128"/>
                <a:gd name="T51" fmla="*/ 39 h 180"/>
                <a:gd name="T52" fmla="*/ 97 w 128"/>
                <a:gd name="T53" fmla="*/ 25 h 180"/>
                <a:gd name="T54" fmla="*/ 79 w 128"/>
                <a:gd name="T55" fmla="*/ 15 h 180"/>
                <a:gd name="T56" fmla="*/ 57 w 128"/>
                <a:gd name="T57" fmla="*/ 7 h 180"/>
                <a:gd name="T58" fmla="*/ 36 w 128"/>
                <a:gd name="T59" fmla="*/ 2 h 180"/>
                <a:gd name="T60" fmla="*/ 19 w 128"/>
                <a:gd name="T61" fmla="*/ 0 h 180"/>
                <a:gd name="T62" fmla="*/ 6 w 128"/>
                <a:gd name="T63" fmla="*/ 0 h 180"/>
                <a:gd name="T64" fmla="*/ 0 w 128"/>
                <a:gd name="T65" fmla="*/ 4 h 180"/>
                <a:gd name="T66" fmla="*/ 14 w 128"/>
                <a:gd name="T67" fmla="*/ 9 h 180"/>
                <a:gd name="T68" fmla="*/ 29 w 128"/>
                <a:gd name="T69" fmla="*/ 14 h 180"/>
                <a:gd name="T70" fmla="*/ 46 w 128"/>
                <a:gd name="T71" fmla="*/ 19 h 180"/>
                <a:gd name="T72" fmla="*/ 61 w 128"/>
                <a:gd name="T73" fmla="*/ 23 h 180"/>
                <a:gd name="T74" fmla="*/ 76 w 128"/>
                <a:gd name="T75" fmla="*/ 29 h 180"/>
                <a:gd name="T76" fmla="*/ 89 w 128"/>
                <a:gd name="T77" fmla="*/ 37 h 180"/>
                <a:gd name="T78" fmla="*/ 100 w 128"/>
                <a:gd name="T79" fmla="*/ 46 h 180"/>
                <a:gd name="T80" fmla="*/ 108 w 128"/>
                <a:gd name="T81" fmla="*/ 59 h 180"/>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28"/>
                <a:gd name="T124" fmla="*/ 0 h 180"/>
                <a:gd name="T125" fmla="*/ 128 w 128"/>
                <a:gd name="T126" fmla="*/ 180 h 180"/>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28" h="180">
                  <a:moveTo>
                    <a:pt x="108" y="59"/>
                  </a:moveTo>
                  <a:lnTo>
                    <a:pt x="113" y="77"/>
                  </a:lnTo>
                  <a:lnTo>
                    <a:pt x="111" y="94"/>
                  </a:lnTo>
                  <a:lnTo>
                    <a:pt x="103" y="108"/>
                  </a:lnTo>
                  <a:lnTo>
                    <a:pt x="91" y="121"/>
                  </a:lnTo>
                  <a:lnTo>
                    <a:pt x="77" y="132"/>
                  </a:lnTo>
                  <a:lnTo>
                    <a:pt x="61" y="144"/>
                  </a:lnTo>
                  <a:lnTo>
                    <a:pt x="45" y="154"/>
                  </a:lnTo>
                  <a:lnTo>
                    <a:pt x="30" y="164"/>
                  </a:lnTo>
                  <a:lnTo>
                    <a:pt x="28" y="168"/>
                  </a:lnTo>
                  <a:lnTo>
                    <a:pt x="27" y="170"/>
                  </a:lnTo>
                  <a:lnTo>
                    <a:pt x="27" y="174"/>
                  </a:lnTo>
                  <a:lnTo>
                    <a:pt x="28" y="177"/>
                  </a:lnTo>
                  <a:lnTo>
                    <a:pt x="32" y="179"/>
                  </a:lnTo>
                  <a:lnTo>
                    <a:pt x="35" y="180"/>
                  </a:lnTo>
                  <a:lnTo>
                    <a:pt x="37" y="180"/>
                  </a:lnTo>
                  <a:lnTo>
                    <a:pt x="41" y="179"/>
                  </a:lnTo>
                  <a:lnTo>
                    <a:pt x="60" y="169"/>
                  </a:lnTo>
                  <a:lnTo>
                    <a:pt x="77" y="158"/>
                  </a:lnTo>
                  <a:lnTo>
                    <a:pt x="94" y="145"/>
                  </a:lnTo>
                  <a:lnTo>
                    <a:pt x="109" y="130"/>
                  </a:lnTo>
                  <a:lnTo>
                    <a:pt x="120" y="114"/>
                  </a:lnTo>
                  <a:lnTo>
                    <a:pt x="127" y="95"/>
                  </a:lnTo>
                  <a:lnTo>
                    <a:pt x="128" y="76"/>
                  </a:lnTo>
                  <a:lnTo>
                    <a:pt x="123" y="55"/>
                  </a:lnTo>
                  <a:lnTo>
                    <a:pt x="113" y="39"/>
                  </a:lnTo>
                  <a:lnTo>
                    <a:pt x="97" y="25"/>
                  </a:lnTo>
                  <a:lnTo>
                    <a:pt x="79" y="15"/>
                  </a:lnTo>
                  <a:lnTo>
                    <a:pt x="57" y="7"/>
                  </a:lnTo>
                  <a:lnTo>
                    <a:pt x="36" y="2"/>
                  </a:lnTo>
                  <a:lnTo>
                    <a:pt x="19" y="0"/>
                  </a:lnTo>
                  <a:lnTo>
                    <a:pt x="6" y="0"/>
                  </a:lnTo>
                  <a:lnTo>
                    <a:pt x="0" y="4"/>
                  </a:lnTo>
                  <a:lnTo>
                    <a:pt x="14" y="9"/>
                  </a:lnTo>
                  <a:lnTo>
                    <a:pt x="29" y="14"/>
                  </a:lnTo>
                  <a:lnTo>
                    <a:pt x="46" y="19"/>
                  </a:lnTo>
                  <a:lnTo>
                    <a:pt x="61" y="23"/>
                  </a:lnTo>
                  <a:lnTo>
                    <a:pt x="76" y="29"/>
                  </a:lnTo>
                  <a:lnTo>
                    <a:pt x="89" y="37"/>
                  </a:lnTo>
                  <a:lnTo>
                    <a:pt x="100" y="46"/>
                  </a:lnTo>
                  <a:lnTo>
                    <a:pt x="108" y="59"/>
                  </a:lnTo>
                  <a:close/>
                </a:path>
              </a:pathLst>
            </a:custGeom>
            <a:solidFill>
              <a:srgbClr val="C9E8FF"/>
            </a:solidFill>
            <a:ln w="9525">
              <a:noFill/>
              <a:round/>
              <a:headEnd/>
              <a:tailEnd/>
            </a:ln>
          </p:spPr>
          <p:txBody>
            <a:bodyPr/>
            <a:lstStyle/>
            <a:p>
              <a:endParaRPr lang="en-US"/>
            </a:p>
          </p:txBody>
        </p:sp>
        <p:sp>
          <p:nvSpPr>
            <p:cNvPr id="1206" name="Freeform 876"/>
            <p:cNvSpPr>
              <a:spLocks/>
            </p:cNvSpPr>
            <p:nvPr/>
          </p:nvSpPr>
          <p:spPr bwMode="auto">
            <a:xfrm>
              <a:off x="4318" y="3135"/>
              <a:ext cx="54" cy="63"/>
            </a:xfrm>
            <a:custGeom>
              <a:avLst/>
              <a:gdLst>
                <a:gd name="T0" fmla="*/ 100 w 322"/>
                <a:gd name="T1" fmla="*/ 70 h 378"/>
                <a:gd name="T2" fmla="*/ 53 w 322"/>
                <a:gd name="T3" fmla="*/ 115 h 378"/>
                <a:gd name="T4" fmla="*/ 17 w 322"/>
                <a:gd name="T5" fmla="*/ 166 h 378"/>
                <a:gd name="T6" fmla="*/ 0 w 322"/>
                <a:gd name="T7" fmla="*/ 226 h 378"/>
                <a:gd name="T8" fmla="*/ 3 w 322"/>
                <a:gd name="T9" fmla="*/ 266 h 378"/>
                <a:gd name="T10" fmla="*/ 9 w 322"/>
                <a:gd name="T11" fmla="*/ 282 h 378"/>
                <a:gd name="T12" fmla="*/ 19 w 322"/>
                <a:gd name="T13" fmla="*/ 297 h 378"/>
                <a:gd name="T14" fmla="*/ 32 w 322"/>
                <a:gd name="T15" fmla="*/ 310 h 378"/>
                <a:gd name="T16" fmla="*/ 56 w 322"/>
                <a:gd name="T17" fmla="*/ 324 h 378"/>
                <a:gd name="T18" fmla="*/ 86 w 322"/>
                <a:gd name="T19" fmla="*/ 338 h 378"/>
                <a:gd name="T20" fmla="*/ 119 w 322"/>
                <a:gd name="T21" fmla="*/ 350 h 378"/>
                <a:gd name="T22" fmla="*/ 152 w 322"/>
                <a:gd name="T23" fmla="*/ 359 h 378"/>
                <a:gd name="T24" fmla="*/ 186 w 322"/>
                <a:gd name="T25" fmla="*/ 366 h 378"/>
                <a:gd name="T26" fmla="*/ 220 w 322"/>
                <a:gd name="T27" fmla="*/ 371 h 378"/>
                <a:gd name="T28" fmla="*/ 254 w 322"/>
                <a:gd name="T29" fmla="*/ 374 h 378"/>
                <a:gd name="T30" fmla="*/ 289 w 322"/>
                <a:gd name="T31" fmla="*/ 376 h 378"/>
                <a:gd name="T32" fmla="*/ 311 w 322"/>
                <a:gd name="T33" fmla="*/ 378 h 378"/>
                <a:gd name="T34" fmla="*/ 320 w 322"/>
                <a:gd name="T35" fmla="*/ 371 h 378"/>
                <a:gd name="T36" fmla="*/ 322 w 322"/>
                <a:gd name="T37" fmla="*/ 360 h 378"/>
                <a:gd name="T38" fmla="*/ 315 w 322"/>
                <a:gd name="T39" fmla="*/ 352 h 378"/>
                <a:gd name="T40" fmla="*/ 294 w 322"/>
                <a:gd name="T41" fmla="*/ 347 h 378"/>
                <a:gd name="T42" fmla="*/ 263 w 322"/>
                <a:gd name="T43" fmla="*/ 341 h 378"/>
                <a:gd name="T44" fmla="*/ 232 w 322"/>
                <a:gd name="T45" fmla="*/ 336 h 378"/>
                <a:gd name="T46" fmla="*/ 200 w 322"/>
                <a:gd name="T47" fmla="*/ 332 h 378"/>
                <a:gd name="T48" fmla="*/ 170 w 322"/>
                <a:gd name="T49" fmla="*/ 326 h 378"/>
                <a:gd name="T50" fmla="*/ 139 w 322"/>
                <a:gd name="T51" fmla="*/ 318 h 378"/>
                <a:gd name="T52" fmla="*/ 110 w 322"/>
                <a:gd name="T53" fmla="*/ 309 h 378"/>
                <a:gd name="T54" fmla="*/ 80 w 322"/>
                <a:gd name="T55" fmla="*/ 297 h 378"/>
                <a:gd name="T56" fmla="*/ 55 w 322"/>
                <a:gd name="T57" fmla="*/ 281 h 378"/>
                <a:gd name="T58" fmla="*/ 38 w 322"/>
                <a:gd name="T59" fmla="*/ 259 h 378"/>
                <a:gd name="T60" fmla="*/ 34 w 322"/>
                <a:gd name="T61" fmla="*/ 232 h 378"/>
                <a:gd name="T62" fmla="*/ 38 w 322"/>
                <a:gd name="T63" fmla="*/ 200 h 378"/>
                <a:gd name="T64" fmla="*/ 51 w 322"/>
                <a:gd name="T65" fmla="*/ 170 h 378"/>
                <a:gd name="T66" fmla="*/ 71 w 322"/>
                <a:gd name="T67" fmla="*/ 137 h 378"/>
                <a:gd name="T68" fmla="*/ 94 w 322"/>
                <a:gd name="T69" fmla="*/ 110 h 378"/>
                <a:gd name="T70" fmla="*/ 123 w 322"/>
                <a:gd name="T71" fmla="*/ 82 h 378"/>
                <a:gd name="T72" fmla="*/ 153 w 322"/>
                <a:gd name="T73" fmla="*/ 57 h 378"/>
                <a:gd name="T74" fmla="*/ 195 w 322"/>
                <a:gd name="T75" fmla="*/ 38 h 378"/>
                <a:gd name="T76" fmla="*/ 238 w 322"/>
                <a:gd name="T77" fmla="*/ 20 h 378"/>
                <a:gd name="T78" fmla="*/ 264 w 322"/>
                <a:gd name="T79" fmla="*/ 7 h 378"/>
                <a:gd name="T80" fmla="*/ 256 w 322"/>
                <a:gd name="T81" fmla="*/ 0 h 378"/>
                <a:gd name="T82" fmla="*/ 221 w 322"/>
                <a:gd name="T83" fmla="*/ 4 h 378"/>
                <a:gd name="T84" fmla="*/ 180 w 322"/>
                <a:gd name="T85" fmla="*/ 18 h 378"/>
                <a:gd name="T86" fmla="*/ 141 w 322"/>
                <a:gd name="T87" fmla="*/ 38 h 378"/>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322"/>
                <a:gd name="T133" fmla="*/ 0 h 378"/>
                <a:gd name="T134" fmla="*/ 322 w 322"/>
                <a:gd name="T135" fmla="*/ 378 h 378"/>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322" h="378">
                  <a:moveTo>
                    <a:pt x="125" y="49"/>
                  </a:moveTo>
                  <a:lnTo>
                    <a:pt x="100" y="70"/>
                  </a:lnTo>
                  <a:lnTo>
                    <a:pt x="76" y="90"/>
                  </a:lnTo>
                  <a:lnTo>
                    <a:pt x="53" y="115"/>
                  </a:lnTo>
                  <a:lnTo>
                    <a:pt x="34" y="140"/>
                  </a:lnTo>
                  <a:lnTo>
                    <a:pt x="17" y="166"/>
                  </a:lnTo>
                  <a:lnTo>
                    <a:pt x="5" y="195"/>
                  </a:lnTo>
                  <a:lnTo>
                    <a:pt x="0" y="226"/>
                  </a:lnTo>
                  <a:lnTo>
                    <a:pt x="1" y="258"/>
                  </a:lnTo>
                  <a:lnTo>
                    <a:pt x="3" y="266"/>
                  </a:lnTo>
                  <a:lnTo>
                    <a:pt x="5" y="275"/>
                  </a:lnTo>
                  <a:lnTo>
                    <a:pt x="9" y="282"/>
                  </a:lnTo>
                  <a:lnTo>
                    <a:pt x="14" y="290"/>
                  </a:lnTo>
                  <a:lnTo>
                    <a:pt x="19" y="297"/>
                  </a:lnTo>
                  <a:lnTo>
                    <a:pt x="26" y="304"/>
                  </a:lnTo>
                  <a:lnTo>
                    <a:pt x="32" y="310"/>
                  </a:lnTo>
                  <a:lnTo>
                    <a:pt x="41" y="314"/>
                  </a:lnTo>
                  <a:lnTo>
                    <a:pt x="56" y="324"/>
                  </a:lnTo>
                  <a:lnTo>
                    <a:pt x="71" y="332"/>
                  </a:lnTo>
                  <a:lnTo>
                    <a:pt x="86" y="338"/>
                  </a:lnTo>
                  <a:lnTo>
                    <a:pt x="103" y="344"/>
                  </a:lnTo>
                  <a:lnTo>
                    <a:pt x="119" y="350"/>
                  </a:lnTo>
                  <a:lnTo>
                    <a:pt x="136" y="355"/>
                  </a:lnTo>
                  <a:lnTo>
                    <a:pt x="152" y="359"/>
                  </a:lnTo>
                  <a:lnTo>
                    <a:pt x="168" y="363"/>
                  </a:lnTo>
                  <a:lnTo>
                    <a:pt x="186" y="366"/>
                  </a:lnTo>
                  <a:lnTo>
                    <a:pt x="202" y="368"/>
                  </a:lnTo>
                  <a:lnTo>
                    <a:pt x="220" y="371"/>
                  </a:lnTo>
                  <a:lnTo>
                    <a:pt x="238" y="373"/>
                  </a:lnTo>
                  <a:lnTo>
                    <a:pt x="254" y="374"/>
                  </a:lnTo>
                  <a:lnTo>
                    <a:pt x="272" y="375"/>
                  </a:lnTo>
                  <a:lnTo>
                    <a:pt x="289" y="376"/>
                  </a:lnTo>
                  <a:lnTo>
                    <a:pt x="306" y="378"/>
                  </a:lnTo>
                  <a:lnTo>
                    <a:pt x="311" y="378"/>
                  </a:lnTo>
                  <a:lnTo>
                    <a:pt x="316" y="375"/>
                  </a:lnTo>
                  <a:lnTo>
                    <a:pt x="320" y="371"/>
                  </a:lnTo>
                  <a:lnTo>
                    <a:pt x="322" y="366"/>
                  </a:lnTo>
                  <a:lnTo>
                    <a:pt x="322" y="360"/>
                  </a:lnTo>
                  <a:lnTo>
                    <a:pt x="320" y="356"/>
                  </a:lnTo>
                  <a:lnTo>
                    <a:pt x="315" y="352"/>
                  </a:lnTo>
                  <a:lnTo>
                    <a:pt x="309" y="350"/>
                  </a:lnTo>
                  <a:lnTo>
                    <a:pt x="294" y="347"/>
                  </a:lnTo>
                  <a:lnTo>
                    <a:pt x="279" y="344"/>
                  </a:lnTo>
                  <a:lnTo>
                    <a:pt x="263" y="341"/>
                  </a:lnTo>
                  <a:lnTo>
                    <a:pt x="247" y="338"/>
                  </a:lnTo>
                  <a:lnTo>
                    <a:pt x="232" y="336"/>
                  </a:lnTo>
                  <a:lnTo>
                    <a:pt x="216" y="334"/>
                  </a:lnTo>
                  <a:lnTo>
                    <a:pt x="200" y="332"/>
                  </a:lnTo>
                  <a:lnTo>
                    <a:pt x="185" y="328"/>
                  </a:lnTo>
                  <a:lnTo>
                    <a:pt x="170" y="326"/>
                  </a:lnTo>
                  <a:lnTo>
                    <a:pt x="154" y="322"/>
                  </a:lnTo>
                  <a:lnTo>
                    <a:pt x="139" y="318"/>
                  </a:lnTo>
                  <a:lnTo>
                    <a:pt x="124" y="314"/>
                  </a:lnTo>
                  <a:lnTo>
                    <a:pt x="110" y="309"/>
                  </a:lnTo>
                  <a:lnTo>
                    <a:pt x="94" y="303"/>
                  </a:lnTo>
                  <a:lnTo>
                    <a:pt x="80" y="297"/>
                  </a:lnTo>
                  <a:lnTo>
                    <a:pt x="66" y="289"/>
                  </a:lnTo>
                  <a:lnTo>
                    <a:pt x="55" y="281"/>
                  </a:lnTo>
                  <a:lnTo>
                    <a:pt x="45" y="271"/>
                  </a:lnTo>
                  <a:lnTo>
                    <a:pt x="38" y="259"/>
                  </a:lnTo>
                  <a:lnTo>
                    <a:pt x="35" y="245"/>
                  </a:lnTo>
                  <a:lnTo>
                    <a:pt x="34" y="232"/>
                  </a:lnTo>
                  <a:lnTo>
                    <a:pt x="35" y="216"/>
                  </a:lnTo>
                  <a:lnTo>
                    <a:pt x="38" y="200"/>
                  </a:lnTo>
                  <a:lnTo>
                    <a:pt x="43" y="187"/>
                  </a:lnTo>
                  <a:lnTo>
                    <a:pt x="51" y="170"/>
                  </a:lnTo>
                  <a:lnTo>
                    <a:pt x="60" y="152"/>
                  </a:lnTo>
                  <a:lnTo>
                    <a:pt x="71" y="137"/>
                  </a:lnTo>
                  <a:lnTo>
                    <a:pt x="83" y="124"/>
                  </a:lnTo>
                  <a:lnTo>
                    <a:pt x="94" y="110"/>
                  </a:lnTo>
                  <a:lnTo>
                    <a:pt x="107" y="96"/>
                  </a:lnTo>
                  <a:lnTo>
                    <a:pt x="123" y="82"/>
                  </a:lnTo>
                  <a:lnTo>
                    <a:pt x="138" y="69"/>
                  </a:lnTo>
                  <a:lnTo>
                    <a:pt x="153" y="57"/>
                  </a:lnTo>
                  <a:lnTo>
                    <a:pt x="173" y="47"/>
                  </a:lnTo>
                  <a:lnTo>
                    <a:pt x="195" y="38"/>
                  </a:lnTo>
                  <a:lnTo>
                    <a:pt x="218" y="28"/>
                  </a:lnTo>
                  <a:lnTo>
                    <a:pt x="238" y="20"/>
                  </a:lnTo>
                  <a:lnTo>
                    <a:pt x="254" y="13"/>
                  </a:lnTo>
                  <a:lnTo>
                    <a:pt x="264" y="7"/>
                  </a:lnTo>
                  <a:lnTo>
                    <a:pt x="268" y="2"/>
                  </a:lnTo>
                  <a:lnTo>
                    <a:pt x="256" y="0"/>
                  </a:lnTo>
                  <a:lnTo>
                    <a:pt x="240" y="1"/>
                  </a:lnTo>
                  <a:lnTo>
                    <a:pt x="221" y="4"/>
                  </a:lnTo>
                  <a:lnTo>
                    <a:pt x="201" y="10"/>
                  </a:lnTo>
                  <a:lnTo>
                    <a:pt x="180" y="18"/>
                  </a:lnTo>
                  <a:lnTo>
                    <a:pt x="160" y="27"/>
                  </a:lnTo>
                  <a:lnTo>
                    <a:pt x="141" y="38"/>
                  </a:lnTo>
                  <a:lnTo>
                    <a:pt x="125" y="49"/>
                  </a:lnTo>
                  <a:close/>
                </a:path>
              </a:pathLst>
            </a:custGeom>
            <a:solidFill>
              <a:srgbClr val="C9E8FF"/>
            </a:solidFill>
            <a:ln w="9525">
              <a:noFill/>
              <a:round/>
              <a:headEnd/>
              <a:tailEnd/>
            </a:ln>
          </p:spPr>
          <p:txBody>
            <a:bodyPr/>
            <a:lstStyle/>
            <a:p>
              <a:endParaRPr lang="en-US"/>
            </a:p>
          </p:txBody>
        </p:sp>
        <p:sp>
          <p:nvSpPr>
            <p:cNvPr id="1207" name="Freeform 877"/>
            <p:cNvSpPr>
              <a:spLocks/>
            </p:cNvSpPr>
            <p:nvPr/>
          </p:nvSpPr>
          <p:spPr bwMode="auto">
            <a:xfrm>
              <a:off x="4394" y="3133"/>
              <a:ext cx="47" cy="42"/>
            </a:xfrm>
            <a:custGeom>
              <a:avLst/>
              <a:gdLst>
                <a:gd name="T0" fmla="*/ 235 w 283"/>
                <a:gd name="T1" fmla="*/ 77 h 252"/>
                <a:gd name="T2" fmla="*/ 248 w 283"/>
                <a:gd name="T3" fmla="*/ 91 h 252"/>
                <a:gd name="T4" fmla="*/ 256 w 283"/>
                <a:gd name="T5" fmla="*/ 107 h 252"/>
                <a:gd name="T6" fmla="*/ 259 w 283"/>
                <a:gd name="T7" fmla="*/ 124 h 252"/>
                <a:gd name="T8" fmla="*/ 259 w 283"/>
                <a:gd name="T9" fmla="*/ 142 h 252"/>
                <a:gd name="T10" fmla="*/ 257 w 283"/>
                <a:gd name="T11" fmla="*/ 157 h 252"/>
                <a:gd name="T12" fmla="*/ 252 w 283"/>
                <a:gd name="T13" fmla="*/ 170 h 252"/>
                <a:gd name="T14" fmla="*/ 244 w 283"/>
                <a:gd name="T15" fmla="*/ 183 h 252"/>
                <a:gd name="T16" fmla="*/ 236 w 283"/>
                <a:gd name="T17" fmla="*/ 193 h 252"/>
                <a:gd name="T18" fmla="*/ 225 w 283"/>
                <a:gd name="T19" fmla="*/ 204 h 252"/>
                <a:gd name="T20" fmla="*/ 215 w 283"/>
                <a:gd name="T21" fmla="*/ 214 h 252"/>
                <a:gd name="T22" fmla="*/ 204 w 283"/>
                <a:gd name="T23" fmla="*/ 224 h 252"/>
                <a:gd name="T24" fmla="*/ 194 w 283"/>
                <a:gd name="T25" fmla="*/ 234 h 252"/>
                <a:gd name="T26" fmla="*/ 191 w 283"/>
                <a:gd name="T27" fmla="*/ 238 h 252"/>
                <a:gd name="T28" fmla="*/ 191 w 283"/>
                <a:gd name="T29" fmla="*/ 241 h 252"/>
                <a:gd name="T30" fmla="*/ 191 w 283"/>
                <a:gd name="T31" fmla="*/ 245 h 252"/>
                <a:gd name="T32" fmla="*/ 194 w 283"/>
                <a:gd name="T33" fmla="*/ 248 h 252"/>
                <a:gd name="T34" fmla="*/ 197 w 283"/>
                <a:gd name="T35" fmla="*/ 250 h 252"/>
                <a:gd name="T36" fmla="*/ 202 w 283"/>
                <a:gd name="T37" fmla="*/ 252 h 252"/>
                <a:gd name="T38" fmla="*/ 205 w 283"/>
                <a:gd name="T39" fmla="*/ 250 h 252"/>
                <a:gd name="T40" fmla="*/ 209 w 283"/>
                <a:gd name="T41" fmla="*/ 248 h 252"/>
                <a:gd name="T42" fmla="*/ 232 w 283"/>
                <a:gd name="T43" fmla="*/ 233 h 252"/>
                <a:gd name="T44" fmla="*/ 252 w 283"/>
                <a:gd name="T45" fmla="*/ 214 h 252"/>
                <a:gd name="T46" fmla="*/ 268 w 283"/>
                <a:gd name="T47" fmla="*/ 192 h 252"/>
                <a:gd name="T48" fmla="*/ 278 w 283"/>
                <a:gd name="T49" fmla="*/ 167 h 252"/>
                <a:gd name="T50" fmla="*/ 283 w 283"/>
                <a:gd name="T51" fmla="*/ 141 h 252"/>
                <a:gd name="T52" fmla="*/ 280 w 283"/>
                <a:gd name="T53" fmla="*/ 115 h 252"/>
                <a:gd name="T54" fmla="*/ 271 w 283"/>
                <a:gd name="T55" fmla="*/ 91 h 252"/>
                <a:gd name="T56" fmla="*/ 252 w 283"/>
                <a:gd name="T57" fmla="*/ 69 h 252"/>
                <a:gd name="T58" fmla="*/ 238 w 283"/>
                <a:gd name="T59" fmla="*/ 57 h 252"/>
                <a:gd name="T60" fmla="*/ 222 w 283"/>
                <a:gd name="T61" fmla="*/ 48 h 252"/>
                <a:gd name="T62" fmla="*/ 204 w 283"/>
                <a:gd name="T63" fmla="*/ 39 h 252"/>
                <a:gd name="T64" fmla="*/ 184 w 283"/>
                <a:gd name="T65" fmla="*/ 31 h 252"/>
                <a:gd name="T66" fmla="*/ 164 w 283"/>
                <a:gd name="T67" fmla="*/ 23 h 252"/>
                <a:gd name="T68" fmla="*/ 144 w 283"/>
                <a:gd name="T69" fmla="*/ 17 h 252"/>
                <a:gd name="T70" fmla="*/ 123 w 283"/>
                <a:gd name="T71" fmla="*/ 13 h 252"/>
                <a:gd name="T72" fmla="*/ 103 w 283"/>
                <a:gd name="T73" fmla="*/ 8 h 252"/>
                <a:gd name="T74" fmla="*/ 83 w 283"/>
                <a:gd name="T75" fmla="*/ 5 h 252"/>
                <a:gd name="T76" fmla="*/ 66 w 283"/>
                <a:gd name="T77" fmla="*/ 2 h 252"/>
                <a:gd name="T78" fmla="*/ 48 w 283"/>
                <a:gd name="T79" fmla="*/ 0 h 252"/>
                <a:gd name="T80" fmla="*/ 34 w 283"/>
                <a:gd name="T81" fmla="*/ 0 h 252"/>
                <a:gd name="T82" fmla="*/ 21 w 283"/>
                <a:gd name="T83" fmla="*/ 0 h 252"/>
                <a:gd name="T84" fmla="*/ 11 w 283"/>
                <a:gd name="T85" fmla="*/ 0 h 252"/>
                <a:gd name="T86" fmla="*/ 4 w 283"/>
                <a:gd name="T87" fmla="*/ 2 h 252"/>
                <a:gd name="T88" fmla="*/ 0 w 283"/>
                <a:gd name="T89" fmla="*/ 5 h 252"/>
                <a:gd name="T90" fmla="*/ 12 w 283"/>
                <a:gd name="T91" fmla="*/ 7 h 252"/>
                <a:gd name="T92" fmla="*/ 24 w 283"/>
                <a:gd name="T93" fmla="*/ 8 h 252"/>
                <a:gd name="T94" fmla="*/ 38 w 283"/>
                <a:gd name="T95" fmla="*/ 10 h 252"/>
                <a:gd name="T96" fmla="*/ 52 w 283"/>
                <a:gd name="T97" fmla="*/ 13 h 252"/>
                <a:gd name="T98" fmla="*/ 66 w 283"/>
                <a:gd name="T99" fmla="*/ 16 h 252"/>
                <a:gd name="T100" fmla="*/ 82 w 283"/>
                <a:gd name="T101" fmla="*/ 18 h 252"/>
                <a:gd name="T102" fmla="*/ 98 w 283"/>
                <a:gd name="T103" fmla="*/ 22 h 252"/>
                <a:gd name="T104" fmla="*/ 114 w 283"/>
                <a:gd name="T105" fmla="*/ 25 h 252"/>
                <a:gd name="T106" fmla="*/ 129 w 283"/>
                <a:gd name="T107" fmla="*/ 30 h 252"/>
                <a:gd name="T108" fmla="*/ 146 w 283"/>
                <a:gd name="T109" fmla="*/ 34 h 252"/>
                <a:gd name="T110" fmla="*/ 162 w 283"/>
                <a:gd name="T111" fmla="*/ 39 h 252"/>
                <a:gd name="T112" fmla="*/ 177 w 283"/>
                <a:gd name="T113" fmla="*/ 45 h 252"/>
                <a:gd name="T114" fmla="*/ 193 w 283"/>
                <a:gd name="T115" fmla="*/ 52 h 252"/>
                <a:gd name="T116" fmla="*/ 208 w 283"/>
                <a:gd name="T117" fmla="*/ 60 h 252"/>
                <a:gd name="T118" fmla="*/ 222 w 283"/>
                <a:gd name="T119" fmla="*/ 68 h 252"/>
                <a:gd name="T120" fmla="*/ 235 w 283"/>
                <a:gd name="T121" fmla="*/ 77 h 252"/>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283"/>
                <a:gd name="T184" fmla="*/ 0 h 252"/>
                <a:gd name="T185" fmla="*/ 283 w 283"/>
                <a:gd name="T186" fmla="*/ 252 h 252"/>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283" h="252">
                  <a:moveTo>
                    <a:pt x="235" y="77"/>
                  </a:moveTo>
                  <a:lnTo>
                    <a:pt x="248" y="91"/>
                  </a:lnTo>
                  <a:lnTo>
                    <a:pt x="256" y="107"/>
                  </a:lnTo>
                  <a:lnTo>
                    <a:pt x="259" y="124"/>
                  </a:lnTo>
                  <a:lnTo>
                    <a:pt x="259" y="142"/>
                  </a:lnTo>
                  <a:lnTo>
                    <a:pt x="257" y="157"/>
                  </a:lnTo>
                  <a:lnTo>
                    <a:pt x="252" y="170"/>
                  </a:lnTo>
                  <a:lnTo>
                    <a:pt x="244" y="183"/>
                  </a:lnTo>
                  <a:lnTo>
                    <a:pt x="236" y="193"/>
                  </a:lnTo>
                  <a:lnTo>
                    <a:pt x="225" y="204"/>
                  </a:lnTo>
                  <a:lnTo>
                    <a:pt x="215" y="214"/>
                  </a:lnTo>
                  <a:lnTo>
                    <a:pt x="204" y="224"/>
                  </a:lnTo>
                  <a:lnTo>
                    <a:pt x="194" y="234"/>
                  </a:lnTo>
                  <a:lnTo>
                    <a:pt x="191" y="238"/>
                  </a:lnTo>
                  <a:lnTo>
                    <a:pt x="191" y="241"/>
                  </a:lnTo>
                  <a:lnTo>
                    <a:pt x="191" y="245"/>
                  </a:lnTo>
                  <a:lnTo>
                    <a:pt x="194" y="248"/>
                  </a:lnTo>
                  <a:lnTo>
                    <a:pt x="197" y="250"/>
                  </a:lnTo>
                  <a:lnTo>
                    <a:pt x="202" y="252"/>
                  </a:lnTo>
                  <a:lnTo>
                    <a:pt x="205" y="250"/>
                  </a:lnTo>
                  <a:lnTo>
                    <a:pt x="209" y="248"/>
                  </a:lnTo>
                  <a:lnTo>
                    <a:pt x="232" y="233"/>
                  </a:lnTo>
                  <a:lnTo>
                    <a:pt x="252" y="214"/>
                  </a:lnTo>
                  <a:lnTo>
                    <a:pt x="268" y="192"/>
                  </a:lnTo>
                  <a:lnTo>
                    <a:pt x="278" y="167"/>
                  </a:lnTo>
                  <a:lnTo>
                    <a:pt x="283" y="141"/>
                  </a:lnTo>
                  <a:lnTo>
                    <a:pt x="280" y="115"/>
                  </a:lnTo>
                  <a:lnTo>
                    <a:pt x="271" y="91"/>
                  </a:lnTo>
                  <a:lnTo>
                    <a:pt x="252" y="69"/>
                  </a:lnTo>
                  <a:lnTo>
                    <a:pt x="238" y="57"/>
                  </a:lnTo>
                  <a:lnTo>
                    <a:pt x="222" y="48"/>
                  </a:lnTo>
                  <a:lnTo>
                    <a:pt x="204" y="39"/>
                  </a:lnTo>
                  <a:lnTo>
                    <a:pt x="184" y="31"/>
                  </a:lnTo>
                  <a:lnTo>
                    <a:pt x="164" y="23"/>
                  </a:lnTo>
                  <a:lnTo>
                    <a:pt x="144" y="17"/>
                  </a:lnTo>
                  <a:lnTo>
                    <a:pt x="123" y="13"/>
                  </a:lnTo>
                  <a:lnTo>
                    <a:pt x="103" y="8"/>
                  </a:lnTo>
                  <a:lnTo>
                    <a:pt x="83" y="5"/>
                  </a:lnTo>
                  <a:lnTo>
                    <a:pt x="66" y="2"/>
                  </a:lnTo>
                  <a:lnTo>
                    <a:pt x="48" y="0"/>
                  </a:lnTo>
                  <a:lnTo>
                    <a:pt x="34" y="0"/>
                  </a:lnTo>
                  <a:lnTo>
                    <a:pt x="21" y="0"/>
                  </a:lnTo>
                  <a:lnTo>
                    <a:pt x="11" y="0"/>
                  </a:lnTo>
                  <a:lnTo>
                    <a:pt x="4" y="2"/>
                  </a:lnTo>
                  <a:lnTo>
                    <a:pt x="0" y="5"/>
                  </a:lnTo>
                  <a:lnTo>
                    <a:pt x="12" y="7"/>
                  </a:lnTo>
                  <a:lnTo>
                    <a:pt x="24" y="8"/>
                  </a:lnTo>
                  <a:lnTo>
                    <a:pt x="38" y="10"/>
                  </a:lnTo>
                  <a:lnTo>
                    <a:pt x="52" y="13"/>
                  </a:lnTo>
                  <a:lnTo>
                    <a:pt x="66" y="16"/>
                  </a:lnTo>
                  <a:lnTo>
                    <a:pt x="82" y="18"/>
                  </a:lnTo>
                  <a:lnTo>
                    <a:pt x="98" y="22"/>
                  </a:lnTo>
                  <a:lnTo>
                    <a:pt x="114" y="25"/>
                  </a:lnTo>
                  <a:lnTo>
                    <a:pt x="129" y="30"/>
                  </a:lnTo>
                  <a:lnTo>
                    <a:pt x="146" y="34"/>
                  </a:lnTo>
                  <a:lnTo>
                    <a:pt x="162" y="39"/>
                  </a:lnTo>
                  <a:lnTo>
                    <a:pt x="177" y="45"/>
                  </a:lnTo>
                  <a:lnTo>
                    <a:pt x="193" y="52"/>
                  </a:lnTo>
                  <a:lnTo>
                    <a:pt x="208" y="60"/>
                  </a:lnTo>
                  <a:lnTo>
                    <a:pt x="222" y="68"/>
                  </a:lnTo>
                  <a:lnTo>
                    <a:pt x="235" y="77"/>
                  </a:lnTo>
                  <a:close/>
                </a:path>
              </a:pathLst>
            </a:custGeom>
            <a:solidFill>
              <a:srgbClr val="C9E8FF"/>
            </a:solidFill>
            <a:ln w="9525">
              <a:noFill/>
              <a:round/>
              <a:headEnd/>
              <a:tailEnd/>
            </a:ln>
          </p:spPr>
          <p:txBody>
            <a:bodyPr/>
            <a:lstStyle/>
            <a:p>
              <a:endParaRPr lang="en-US"/>
            </a:p>
          </p:txBody>
        </p:sp>
        <p:sp>
          <p:nvSpPr>
            <p:cNvPr id="1208" name="Freeform 878"/>
            <p:cNvSpPr>
              <a:spLocks/>
            </p:cNvSpPr>
            <p:nvPr/>
          </p:nvSpPr>
          <p:spPr bwMode="auto">
            <a:xfrm>
              <a:off x="4298" y="3153"/>
              <a:ext cx="19" cy="39"/>
            </a:xfrm>
            <a:custGeom>
              <a:avLst/>
              <a:gdLst>
                <a:gd name="T0" fmla="*/ 0 w 114"/>
                <a:gd name="T1" fmla="*/ 130 h 238"/>
                <a:gd name="T2" fmla="*/ 0 w 114"/>
                <a:gd name="T3" fmla="*/ 149 h 238"/>
                <a:gd name="T4" fmla="*/ 4 w 114"/>
                <a:gd name="T5" fmla="*/ 168 h 238"/>
                <a:gd name="T6" fmla="*/ 12 w 114"/>
                <a:gd name="T7" fmla="*/ 185 h 238"/>
                <a:gd name="T8" fmla="*/ 24 w 114"/>
                <a:gd name="T9" fmla="*/ 200 h 238"/>
                <a:gd name="T10" fmla="*/ 38 w 114"/>
                <a:gd name="T11" fmla="*/ 213 h 238"/>
                <a:gd name="T12" fmla="*/ 55 w 114"/>
                <a:gd name="T13" fmla="*/ 224 h 238"/>
                <a:gd name="T14" fmla="*/ 73 w 114"/>
                <a:gd name="T15" fmla="*/ 232 h 238"/>
                <a:gd name="T16" fmla="*/ 92 w 114"/>
                <a:gd name="T17" fmla="*/ 237 h 238"/>
                <a:gd name="T18" fmla="*/ 98 w 114"/>
                <a:gd name="T19" fmla="*/ 238 h 238"/>
                <a:gd name="T20" fmla="*/ 104 w 114"/>
                <a:gd name="T21" fmla="*/ 235 h 238"/>
                <a:gd name="T22" fmla="*/ 109 w 114"/>
                <a:gd name="T23" fmla="*/ 232 h 238"/>
                <a:gd name="T24" fmla="*/ 111 w 114"/>
                <a:gd name="T25" fmla="*/ 227 h 238"/>
                <a:gd name="T26" fmla="*/ 111 w 114"/>
                <a:gd name="T27" fmla="*/ 222 h 238"/>
                <a:gd name="T28" fmla="*/ 110 w 114"/>
                <a:gd name="T29" fmla="*/ 216 h 238"/>
                <a:gd name="T30" fmla="*/ 106 w 114"/>
                <a:gd name="T31" fmla="*/ 211 h 238"/>
                <a:gd name="T32" fmla="*/ 100 w 114"/>
                <a:gd name="T33" fmla="*/ 209 h 238"/>
                <a:gd name="T34" fmla="*/ 82 w 114"/>
                <a:gd name="T35" fmla="*/ 202 h 238"/>
                <a:gd name="T36" fmla="*/ 64 w 114"/>
                <a:gd name="T37" fmla="*/ 193 h 238"/>
                <a:gd name="T38" fmla="*/ 50 w 114"/>
                <a:gd name="T39" fmla="*/ 180 h 238"/>
                <a:gd name="T40" fmla="*/ 39 w 114"/>
                <a:gd name="T41" fmla="*/ 167 h 238"/>
                <a:gd name="T42" fmla="*/ 32 w 114"/>
                <a:gd name="T43" fmla="*/ 149 h 238"/>
                <a:gd name="T44" fmla="*/ 29 w 114"/>
                <a:gd name="T45" fmla="*/ 131 h 238"/>
                <a:gd name="T46" fmla="*/ 29 w 114"/>
                <a:gd name="T47" fmla="*/ 111 h 238"/>
                <a:gd name="T48" fmla="*/ 35 w 114"/>
                <a:gd name="T49" fmla="*/ 91 h 238"/>
                <a:gd name="T50" fmla="*/ 42 w 114"/>
                <a:gd name="T51" fmla="*/ 76 h 238"/>
                <a:gd name="T52" fmla="*/ 51 w 114"/>
                <a:gd name="T53" fmla="*/ 62 h 238"/>
                <a:gd name="T54" fmla="*/ 62 w 114"/>
                <a:gd name="T55" fmla="*/ 49 h 238"/>
                <a:gd name="T56" fmla="*/ 73 w 114"/>
                <a:gd name="T57" fmla="*/ 38 h 238"/>
                <a:gd name="T58" fmla="*/ 84 w 114"/>
                <a:gd name="T59" fmla="*/ 28 h 238"/>
                <a:gd name="T60" fmla="*/ 96 w 114"/>
                <a:gd name="T61" fmla="*/ 18 h 238"/>
                <a:gd name="T62" fmla="*/ 106 w 114"/>
                <a:gd name="T63" fmla="*/ 9 h 238"/>
                <a:gd name="T64" fmla="*/ 114 w 114"/>
                <a:gd name="T65" fmla="*/ 1 h 238"/>
                <a:gd name="T66" fmla="*/ 106 w 114"/>
                <a:gd name="T67" fmla="*/ 0 h 238"/>
                <a:gd name="T68" fmla="*/ 93 w 114"/>
                <a:gd name="T69" fmla="*/ 6 h 238"/>
                <a:gd name="T70" fmla="*/ 76 w 114"/>
                <a:gd name="T71" fmla="*/ 18 h 238"/>
                <a:gd name="T72" fmla="*/ 56 w 114"/>
                <a:gd name="T73" fmla="*/ 36 h 238"/>
                <a:gd name="T74" fmla="*/ 37 w 114"/>
                <a:gd name="T75" fmla="*/ 57 h 238"/>
                <a:gd name="T76" fmla="*/ 20 w 114"/>
                <a:gd name="T77" fmla="*/ 80 h 238"/>
                <a:gd name="T78" fmla="*/ 7 w 114"/>
                <a:gd name="T79" fmla="*/ 106 h 238"/>
                <a:gd name="T80" fmla="*/ 0 w 114"/>
                <a:gd name="T81" fmla="*/ 130 h 238"/>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14"/>
                <a:gd name="T124" fmla="*/ 0 h 238"/>
                <a:gd name="T125" fmla="*/ 114 w 114"/>
                <a:gd name="T126" fmla="*/ 238 h 238"/>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14" h="238">
                  <a:moveTo>
                    <a:pt x="0" y="130"/>
                  </a:moveTo>
                  <a:lnTo>
                    <a:pt x="0" y="149"/>
                  </a:lnTo>
                  <a:lnTo>
                    <a:pt x="4" y="168"/>
                  </a:lnTo>
                  <a:lnTo>
                    <a:pt x="12" y="185"/>
                  </a:lnTo>
                  <a:lnTo>
                    <a:pt x="24" y="200"/>
                  </a:lnTo>
                  <a:lnTo>
                    <a:pt x="38" y="213"/>
                  </a:lnTo>
                  <a:lnTo>
                    <a:pt x="55" y="224"/>
                  </a:lnTo>
                  <a:lnTo>
                    <a:pt x="73" y="232"/>
                  </a:lnTo>
                  <a:lnTo>
                    <a:pt x="92" y="237"/>
                  </a:lnTo>
                  <a:lnTo>
                    <a:pt x="98" y="238"/>
                  </a:lnTo>
                  <a:lnTo>
                    <a:pt x="104" y="235"/>
                  </a:lnTo>
                  <a:lnTo>
                    <a:pt x="109" y="232"/>
                  </a:lnTo>
                  <a:lnTo>
                    <a:pt x="111" y="227"/>
                  </a:lnTo>
                  <a:lnTo>
                    <a:pt x="111" y="222"/>
                  </a:lnTo>
                  <a:lnTo>
                    <a:pt x="110" y="216"/>
                  </a:lnTo>
                  <a:lnTo>
                    <a:pt x="106" y="211"/>
                  </a:lnTo>
                  <a:lnTo>
                    <a:pt x="100" y="209"/>
                  </a:lnTo>
                  <a:lnTo>
                    <a:pt x="82" y="202"/>
                  </a:lnTo>
                  <a:lnTo>
                    <a:pt x="64" y="193"/>
                  </a:lnTo>
                  <a:lnTo>
                    <a:pt x="50" y="180"/>
                  </a:lnTo>
                  <a:lnTo>
                    <a:pt x="39" y="167"/>
                  </a:lnTo>
                  <a:lnTo>
                    <a:pt x="32" y="149"/>
                  </a:lnTo>
                  <a:lnTo>
                    <a:pt x="29" y="131"/>
                  </a:lnTo>
                  <a:lnTo>
                    <a:pt x="29" y="111"/>
                  </a:lnTo>
                  <a:lnTo>
                    <a:pt x="35" y="91"/>
                  </a:lnTo>
                  <a:lnTo>
                    <a:pt x="42" y="76"/>
                  </a:lnTo>
                  <a:lnTo>
                    <a:pt x="51" y="62"/>
                  </a:lnTo>
                  <a:lnTo>
                    <a:pt x="62" y="49"/>
                  </a:lnTo>
                  <a:lnTo>
                    <a:pt x="73" y="38"/>
                  </a:lnTo>
                  <a:lnTo>
                    <a:pt x="84" y="28"/>
                  </a:lnTo>
                  <a:lnTo>
                    <a:pt x="96" y="18"/>
                  </a:lnTo>
                  <a:lnTo>
                    <a:pt x="106" y="9"/>
                  </a:lnTo>
                  <a:lnTo>
                    <a:pt x="114" y="1"/>
                  </a:lnTo>
                  <a:lnTo>
                    <a:pt x="106" y="0"/>
                  </a:lnTo>
                  <a:lnTo>
                    <a:pt x="93" y="6"/>
                  </a:lnTo>
                  <a:lnTo>
                    <a:pt x="76" y="18"/>
                  </a:lnTo>
                  <a:lnTo>
                    <a:pt x="56" y="36"/>
                  </a:lnTo>
                  <a:lnTo>
                    <a:pt x="37" y="57"/>
                  </a:lnTo>
                  <a:lnTo>
                    <a:pt x="20" y="80"/>
                  </a:lnTo>
                  <a:lnTo>
                    <a:pt x="7" y="106"/>
                  </a:lnTo>
                  <a:lnTo>
                    <a:pt x="0" y="130"/>
                  </a:lnTo>
                  <a:close/>
                </a:path>
              </a:pathLst>
            </a:custGeom>
            <a:solidFill>
              <a:srgbClr val="C9E8FF"/>
            </a:solidFill>
            <a:ln w="9525">
              <a:noFill/>
              <a:round/>
              <a:headEnd/>
              <a:tailEnd/>
            </a:ln>
          </p:spPr>
          <p:txBody>
            <a:bodyPr/>
            <a:lstStyle/>
            <a:p>
              <a:endParaRPr lang="en-US"/>
            </a:p>
          </p:txBody>
        </p:sp>
        <p:sp>
          <p:nvSpPr>
            <p:cNvPr id="1209" name="Freeform 879"/>
            <p:cNvSpPr>
              <a:spLocks/>
            </p:cNvSpPr>
            <p:nvPr/>
          </p:nvSpPr>
          <p:spPr bwMode="auto">
            <a:xfrm>
              <a:off x="4432" y="3130"/>
              <a:ext cx="41" cy="52"/>
            </a:xfrm>
            <a:custGeom>
              <a:avLst/>
              <a:gdLst>
                <a:gd name="T0" fmla="*/ 207 w 246"/>
                <a:gd name="T1" fmla="*/ 124 h 310"/>
                <a:gd name="T2" fmla="*/ 219 w 246"/>
                <a:gd name="T3" fmla="*/ 143 h 310"/>
                <a:gd name="T4" fmla="*/ 225 w 246"/>
                <a:gd name="T5" fmla="*/ 164 h 310"/>
                <a:gd name="T6" fmla="*/ 221 w 246"/>
                <a:gd name="T7" fmla="*/ 187 h 310"/>
                <a:gd name="T8" fmla="*/ 208 w 246"/>
                <a:gd name="T9" fmla="*/ 209 h 310"/>
                <a:gd name="T10" fmla="*/ 188 w 246"/>
                <a:gd name="T11" fmla="*/ 228 h 310"/>
                <a:gd name="T12" fmla="*/ 166 w 246"/>
                <a:gd name="T13" fmla="*/ 246 h 310"/>
                <a:gd name="T14" fmla="*/ 143 w 246"/>
                <a:gd name="T15" fmla="*/ 264 h 310"/>
                <a:gd name="T16" fmla="*/ 129 w 246"/>
                <a:gd name="T17" fmla="*/ 278 h 310"/>
                <a:gd name="T18" fmla="*/ 124 w 246"/>
                <a:gd name="T19" fmla="*/ 287 h 310"/>
                <a:gd name="T20" fmla="*/ 120 w 246"/>
                <a:gd name="T21" fmla="*/ 296 h 310"/>
                <a:gd name="T22" fmla="*/ 121 w 246"/>
                <a:gd name="T23" fmla="*/ 305 h 310"/>
                <a:gd name="T24" fmla="*/ 130 w 246"/>
                <a:gd name="T25" fmla="*/ 310 h 310"/>
                <a:gd name="T26" fmla="*/ 139 w 246"/>
                <a:gd name="T27" fmla="*/ 309 h 310"/>
                <a:gd name="T28" fmla="*/ 154 w 246"/>
                <a:gd name="T29" fmla="*/ 293 h 310"/>
                <a:gd name="T30" fmla="*/ 180 w 246"/>
                <a:gd name="T31" fmla="*/ 269 h 310"/>
                <a:gd name="T32" fmla="*/ 207 w 246"/>
                <a:gd name="T33" fmla="*/ 246 h 310"/>
                <a:gd name="T34" fmla="*/ 231 w 246"/>
                <a:gd name="T35" fmla="*/ 219 h 310"/>
                <a:gd name="T36" fmla="*/ 245 w 246"/>
                <a:gd name="T37" fmla="*/ 187 h 310"/>
                <a:gd name="T38" fmla="*/ 242 w 246"/>
                <a:gd name="T39" fmla="*/ 153 h 310"/>
                <a:gd name="T40" fmla="*/ 227 w 246"/>
                <a:gd name="T41" fmla="*/ 120 h 310"/>
                <a:gd name="T42" fmla="*/ 201 w 246"/>
                <a:gd name="T43" fmla="*/ 94 h 310"/>
                <a:gd name="T44" fmla="*/ 177 w 246"/>
                <a:gd name="T45" fmla="*/ 74 h 310"/>
                <a:gd name="T46" fmla="*/ 152 w 246"/>
                <a:gd name="T47" fmla="*/ 60 h 310"/>
                <a:gd name="T48" fmla="*/ 126 w 246"/>
                <a:gd name="T49" fmla="*/ 43 h 310"/>
                <a:gd name="T50" fmla="*/ 98 w 246"/>
                <a:gd name="T51" fmla="*/ 28 h 310"/>
                <a:gd name="T52" fmla="*/ 72 w 246"/>
                <a:gd name="T53" fmla="*/ 16 h 310"/>
                <a:gd name="T54" fmla="*/ 46 w 246"/>
                <a:gd name="T55" fmla="*/ 7 h 310"/>
                <a:gd name="T56" fmla="*/ 24 w 246"/>
                <a:gd name="T57" fmla="*/ 1 h 310"/>
                <a:gd name="T58" fmla="*/ 7 w 246"/>
                <a:gd name="T59" fmla="*/ 1 h 310"/>
                <a:gd name="T60" fmla="*/ 8 w 246"/>
                <a:gd name="T61" fmla="*/ 6 h 310"/>
                <a:gd name="T62" fmla="*/ 28 w 246"/>
                <a:gd name="T63" fmla="*/ 14 h 310"/>
                <a:gd name="T64" fmla="*/ 51 w 246"/>
                <a:gd name="T65" fmla="*/ 24 h 310"/>
                <a:gd name="T66" fmla="*/ 78 w 246"/>
                <a:gd name="T67" fmla="*/ 37 h 310"/>
                <a:gd name="T68" fmla="*/ 106 w 246"/>
                <a:gd name="T69" fmla="*/ 51 h 310"/>
                <a:gd name="T70" fmla="*/ 134 w 246"/>
                <a:gd name="T71" fmla="*/ 69 h 310"/>
                <a:gd name="T72" fmla="*/ 163 w 246"/>
                <a:gd name="T73" fmla="*/ 87 h 310"/>
                <a:gd name="T74" fmla="*/ 187 w 246"/>
                <a:gd name="T75" fmla="*/ 105 h 31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46"/>
                <a:gd name="T115" fmla="*/ 0 h 310"/>
                <a:gd name="T116" fmla="*/ 246 w 246"/>
                <a:gd name="T117" fmla="*/ 310 h 310"/>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46" h="310">
                  <a:moveTo>
                    <a:pt x="199" y="116"/>
                  </a:moveTo>
                  <a:lnTo>
                    <a:pt x="207" y="124"/>
                  </a:lnTo>
                  <a:lnTo>
                    <a:pt x="214" y="133"/>
                  </a:lnTo>
                  <a:lnTo>
                    <a:pt x="219" y="143"/>
                  </a:lnTo>
                  <a:lnTo>
                    <a:pt x="223" y="154"/>
                  </a:lnTo>
                  <a:lnTo>
                    <a:pt x="225" y="164"/>
                  </a:lnTo>
                  <a:lnTo>
                    <a:pt x="225" y="176"/>
                  </a:lnTo>
                  <a:lnTo>
                    <a:pt x="221" y="187"/>
                  </a:lnTo>
                  <a:lnTo>
                    <a:pt x="216" y="197"/>
                  </a:lnTo>
                  <a:lnTo>
                    <a:pt x="208" y="209"/>
                  </a:lnTo>
                  <a:lnTo>
                    <a:pt x="199" y="219"/>
                  </a:lnTo>
                  <a:lnTo>
                    <a:pt x="188" y="228"/>
                  </a:lnTo>
                  <a:lnTo>
                    <a:pt x="177" y="238"/>
                  </a:lnTo>
                  <a:lnTo>
                    <a:pt x="166" y="246"/>
                  </a:lnTo>
                  <a:lnTo>
                    <a:pt x="154" y="255"/>
                  </a:lnTo>
                  <a:lnTo>
                    <a:pt x="143" y="264"/>
                  </a:lnTo>
                  <a:lnTo>
                    <a:pt x="132" y="274"/>
                  </a:lnTo>
                  <a:lnTo>
                    <a:pt x="129" y="278"/>
                  </a:lnTo>
                  <a:lnTo>
                    <a:pt x="126" y="282"/>
                  </a:lnTo>
                  <a:lnTo>
                    <a:pt x="124" y="287"/>
                  </a:lnTo>
                  <a:lnTo>
                    <a:pt x="121" y="292"/>
                  </a:lnTo>
                  <a:lnTo>
                    <a:pt x="120" y="296"/>
                  </a:lnTo>
                  <a:lnTo>
                    <a:pt x="120" y="301"/>
                  </a:lnTo>
                  <a:lnTo>
                    <a:pt x="121" y="305"/>
                  </a:lnTo>
                  <a:lnTo>
                    <a:pt x="125" y="309"/>
                  </a:lnTo>
                  <a:lnTo>
                    <a:pt x="130" y="310"/>
                  </a:lnTo>
                  <a:lnTo>
                    <a:pt x="134" y="310"/>
                  </a:lnTo>
                  <a:lnTo>
                    <a:pt x="139" y="309"/>
                  </a:lnTo>
                  <a:lnTo>
                    <a:pt x="143" y="305"/>
                  </a:lnTo>
                  <a:lnTo>
                    <a:pt x="154" y="293"/>
                  </a:lnTo>
                  <a:lnTo>
                    <a:pt x="167" y="280"/>
                  </a:lnTo>
                  <a:lnTo>
                    <a:pt x="180" y="269"/>
                  </a:lnTo>
                  <a:lnTo>
                    <a:pt x="194" y="257"/>
                  </a:lnTo>
                  <a:lnTo>
                    <a:pt x="207" y="246"/>
                  </a:lnTo>
                  <a:lnTo>
                    <a:pt x="219" y="233"/>
                  </a:lnTo>
                  <a:lnTo>
                    <a:pt x="231" y="219"/>
                  </a:lnTo>
                  <a:lnTo>
                    <a:pt x="239" y="204"/>
                  </a:lnTo>
                  <a:lnTo>
                    <a:pt x="245" y="187"/>
                  </a:lnTo>
                  <a:lnTo>
                    <a:pt x="246" y="170"/>
                  </a:lnTo>
                  <a:lnTo>
                    <a:pt x="242" y="153"/>
                  </a:lnTo>
                  <a:lnTo>
                    <a:pt x="236" y="136"/>
                  </a:lnTo>
                  <a:lnTo>
                    <a:pt x="227" y="120"/>
                  </a:lnTo>
                  <a:lnTo>
                    <a:pt x="215" y="107"/>
                  </a:lnTo>
                  <a:lnTo>
                    <a:pt x="201" y="94"/>
                  </a:lnTo>
                  <a:lnTo>
                    <a:pt x="187" y="82"/>
                  </a:lnTo>
                  <a:lnTo>
                    <a:pt x="177" y="74"/>
                  </a:lnTo>
                  <a:lnTo>
                    <a:pt x="165" y="68"/>
                  </a:lnTo>
                  <a:lnTo>
                    <a:pt x="152" y="60"/>
                  </a:lnTo>
                  <a:lnTo>
                    <a:pt x="139" y="51"/>
                  </a:lnTo>
                  <a:lnTo>
                    <a:pt x="126" y="43"/>
                  </a:lnTo>
                  <a:lnTo>
                    <a:pt x="112" y="35"/>
                  </a:lnTo>
                  <a:lnTo>
                    <a:pt x="98" y="28"/>
                  </a:lnTo>
                  <a:lnTo>
                    <a:pt x="85" y="22"/>
                  </a:lnTo>
                  <a:lnTo>
                    <a:pt x="72" y="16"/>
                  </a:lnTo>
                  <a:lnTo>
                    <a:pt x="59" y="10"/>
                  </a:lnTo>
                  <a:lnTo>
                    <a:pt x="46" y="7"/>
                  </a:lnTo>
                  <a:lnTo>
                    <a:pt x="35" y="3"/>
                  </a:lnTo>
                  <a:lnTo>
                    <a:pt x="24" y="1"/>
                  </a:lnTo>
                  <a:lnTo>
                    <a:pt x="15" y="0"/>
                  </a:lnTo>
                  <a:lnTo>
                    <a:pt x="7" y="1"/>
                  </a:lnTo>
                  <a:lnTo>
                    <a:pt x="0" y="3"/>
                  </a:lnTo>
                  <a:lnTo>
                    <a:pt x="8" y="6"/>
                  </a:lnTo>
                  <a:lnTo>
                    <a:pt x="17" y="9"/>
                  </a:lnTo>
                  <a:lnTo>
                    <a:pt x="28" y="14"/>
                  </a:lnTo>
                  <a:lnTo>
                    <a:pt x="38" y="18"/>
                  </a:lnTo>
                  <a:lnTo>
                    <a:pt x="51" y="24"/>
                  </a:lnTo>
                  <a:lnTo>
                    <a:pt x="64" y="30"/>
                  </a:lnTo>
                  <a:lnTo>
                    <a:pt x="78" y="37"/>
                  </a:lnTo>
                  <a:lnTo>
                    <a:pt x="92" y="43"/>
                  </a:lnTo>
                  <a:lnTo>
                    <a:pt x="106" y="51"/>
                  </a:lnTo>
                  <a:lnTo>
                    <a:pt x="120" y="60"/>
                  </a:lnTo>
                  <a:lnTo>
                    <a:pt x="134" y="69"/>
                  </a:lnTo>
                  <a:lnTo>
                    <a:pt x="148" y="78"/>
                  </a:lnTo>
                  <a:lnTo>
                    <a:pt x="163" y="87"/>
                  </a:lnTo>
                  <a:lnTo>
                    <a:pt x="175" y="96"/>
                  </a:lnTo>
                  <a:lnTo>
                    <a:pt x="187" y="105"/>
                  </a:lnTo>
                  <a:lnTo>
                    <a:pt x="199" y="116"/>
                  </a:lnTo>
                  <a:close/>
                </a:path>
              </a:pathLst>
            </a:custGeom>
            <a:solidFill>
              <a:srgbClr val="C9E8FF"/>
            </a:solidFill>
            <a:ln w="9525">
              <a:noFill/>
              <a:round/>
              <a:headEnd/>
              <a:tailEnd/>
            </a:ln>
          </p:spPr>
          <p:txBody>
            <a:bodyPr/>
            <a:lstStyle/>
            <a:p>
              <a:endParaRPr lang="en-US"/>
            </a:p>
          </p:txBody>
        </p:sp>
        <p:sp>
          <p:nvSpPr>
            <p:cNvPr id="1210" name="Freeform 880"/>
            <p:cNvSpPr>
              <a:spLocks/>
            </p:cNvSpPr>
            <p:nvPr/>
          </p:nvSpPr>
          <p:spPr bwMode="auto">
            <a:xfrm>
              <a:off x="4387" y="3191"/>
              <a:ext cx="14" cy="31"/>
            </a:xfrm>
            <a:custGeom>
              <a:avLst/>
              <a:gdLst>
                <a:gd name="T0" fmla="*/ 31 w 83"/>
                <a:gd name="T1" fmla="*/ 14 h 187"/>
                <a:gd name="T2" fmla="*/ 29 w 83"/>
                <a:gd name="T3" fmla="*/ 8 h 187"/>
                <a:gd name="T4" fmla="*/ 25 w 83"/>
                <a:gd name="T5" fmla="*/ 3 h 187"/>
                <a:gd name="T6" fmla="*/ 19 w 83"/>
                <a:gd name="T7" fmla="*/ 1 h 187"/>
                <a:gd name="T8" fmla="*/ 14 w 83"/>
                <a:gd name="T9" fmla="*/ 0 h 187"/>
                <a:gd name="T10" fmla="*/ 8 w 83"/>
                <a:gd name="T11" fmla="*/ 2 h 187"/>
                <a:gd name="T12" fmla="*/ 3 w 83"/>
                <a:gd name="T13" fmla="*/ 5 h 187"/>
                <a:gd name="T14" fmla="*/ 0 w 83"/>
                <a:gd name="T15" fmla="*/ 11 h 187"/>
                <a:gd name="T16" fmla="*/ 0 w 83"/>
                <a:gd name="T17" fmla="*/ 17 h 187"/>
                <a:gd name="T18" fmla="*/ 5 w 83"/>
                <a:gd name="T19" fmla="*/ 42 h 187"/>
                <a:gd name="T20" fmla="*/ 15 w 83"/>
                <a:gd name="T21" fmla="*/ 71 h 187"/>
                <a:gd name="T22" fmla="*/ 27 w 83"/>
                <a:gd name="T23" fmla="*/ 100 h 187"/>
                <a:gd name="T24" fmla="*/ 41 w 83"/>
                <a:gd name="T25" fmla="*/ 127 h 187"/>
                <a:gd name="T26" fmla="*/ 55 w 83"/>
                <a:gd name="T27" fmla="*/ 151 h 187"/>
                <a:gd name="T28" fmla="*/ 68 w 83"/>
                <a:gd name="T29" fmla="*/ 171 h 187"/>
                <a:gd name="T30" fmla="*/ 77 w 83"/>
                <a:gd name="T31" fmla="*/ 184 h 187"/>
                <a:gd name="T32" fmla="*/ 83 w 83"/>
                <a:gd name="T33" fmla="*/ 187 h 187"/>
                <a:gd name="T34" fmla="*/ 80 w 83"/>
                <a:gd name="T35" fmla="*/ 174 h 187"/>
                <a:gd name="T36" fmla="*/ 75 w 83"/>
                <a:gd name="T37" fmla="*/ 158 h 187"/>
                <a:gd name="T38" fmla="*/ 68 w 83"/>
                <a:gd name="T39" fmla="*/ 138 h 187"/>
                <a:gd name="T40" fmla="*/ 59 w 83"/>
                <a:gd name="T41" fmla="*/ 113 h 187"/>
                <a:gd name="T42" fmla="*/ 51 w 83"/>
                <a:gd name="T43" fmla="*/ 88 h 187"/>
                <a:gd name="T44" fmla="*/ 43 w 83"/>
                <a:gd name="T45" fmla="*/ 63 h 187"/>
                <a:gd name="T46" fmla="*/ 36 w 83"/>
                <a:gd name="T47" fmla="*/ 38 h 187"/>
                <a:gd name="T48" fmla="*/ 31 w 83"/>
                <a:gd name="T49" fmla="*/ 14 h 18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83"/>
                <a:gd name="T76" fmla="*/ 0 h 187"/>
                <a:gd name="T77" fmla="*/ 83 w 83"/>
                <a:gd name="T78" fmla="*/ 187 h 187"/>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83" h="187">
                  <a:moveTo>
                    <a:pt x="31" y="14"/>
                  </a:moveTo>
                  <a:lnTo>
                    <a:pt x="29" y="8"/>
                  </a:lnTo>
                  <a:lnTo>
                    <a:pt x="25" y="3"/>
                  </a:lnTo>
                  <a:lnTo>
                    <a:pt x="19" y="1"/>
                  </a:lnTo>
                  <a:lnTo>
                    <a:pt x="14" y="0"/>
                  </a:lnTo>
                  <a:lnTo>
                    <a:pt x="8" y="2"/>
                  </a:lnTo>
                  <a:lnTo>
                    <a:pt x="3" y="5"/>
                  </a:lnTo>
                  <a:lnTo>
                    <a:pt x="0" y="11"/>
                  </a:lnTo>
                  <a:lnTo>
                    <a:pt x="0" y="17"/>
                  </a:lnTo>
                  <a:lnTo>
                    <a:pt x="5" y="42"/>
                  </a:lnTo>
                  <a:lnTo>
                    <a:pt x="15" y="71"/>
                  </a:lnTo>
                  <a:lnTo>
                    <a:pt x="27" y="100"/>
                  </a:lnTo>
                  <a:lnTo>
                    <a:pt x="41" y="127"/>
                  </a:lnTo>
                  <a:lnTo>
                    <a:pt x="55" y="151"/>
                  </a:lnTo>
                  <a:lnTo>
                    <a:pt x="68" y="171"/>
                  </a:lnTo>
                  <a:lnTo>
                    <a:pt x="77" y="184"/>
                  </a:lnTo>
                  <a:lnTo>
                    <a:pt x="83" y="187"/>
                  </a:lnTo>
                  <a:lnTo>
                    <a:pt x="80" y="174"/>
                  </a:lnTo>
                  <a:lnTo>
                    <a:pt x="75" y="158"/>
                  </a:lnTo>
                  <a:lnTo>
                    <a:pt x="68" y="138"/>
                  </a:lnTo>
                  <a:lnTo>
                    <a:pt x="59" y="113"/>
                  </a:lnTo>
                  <a:lnTo>
                    <a:pt x="51" y="88"/>
                  </a:lnTo>
                  <a:lnTo>
                    <a:pt x="43" y="63"/>
                  </a:lnTo>
                  <a:lnTo>
                    <a:pt x="36" y="38"/>
                  </a:lnTo>
                  <a:lnTo>
                    <a:pt x="31" y="14"/>
                  </a:lnTo>
                  <a:close/>
                </a:path>
              </a:pathLst>
            </a:custGeom>
            <a:solidFill>
              <a:srgbClr val="000000"/>
            </a:solidFill>
            <a:ln w="9525">
              <a:noFill/>
              <a:round/>
              <a:headEnd/>
              <a:tailEnd/>
            </a:ln>
          </p:spPr>
          <p:txBody>
            <a:bodyPr/>
            <a:lstStyle/>
            <a:p>
              <a:endParaRPr lang="en-US"/>
            </a:p>
          </p:txBody>
        </p:sp>
        <p:sp>
          <p:nvSpPr>
            <p:cNvPr id="1211" name="Freeform 881"/>
            <p:cNvSpPr>
              <a:spLocks/>
            </p:cNvSpPr>
            <p:nvPr/>
          </p:nvSpPr>
          <p:spPr bwMode="auto">
            <a:xfrm>
              <a:off x="4381" y="3174"/>
              <a:ext cx="7" cy="16"/>
            </a:xfrm>
            <a:custGeom>
              <a:avLst/>
              <a:gdLst>
                <a:gd name="T0" fmla="*/ 22 w 44"/>
                <a:gd name="T1" fmla="*/ 10 h 94"/>
                <a:gd name="T2" fmla="*/ 21 w 44"/>
                <a:gd name="T3" fmla="*/ 6 h 94"/>
                <a:gd name="T4" fmla="*/ 18 w 44"/>
                <a:gd name="T5" fmla="*/ 2 h 94"/>
                <a:gd name="T6" fmla="*/ 14 w 44"/>
                <a:gd name="T7" fmla="*/ 0 h 94"/>
                <a:gd name="T8" fmla="*/ 10 w 44"/>
                <a:gd name="T9" fmla="*/ 0 h 94"/>
                <a:gd name="T10" fmla="*/ 6 w 44"/>
                <a:gd name="T11" fmla="*/ 1 h 94"/>
                <a:gd name="T12" fmla="*/ 3 w 44"/>
                <a:gd name="T13" fmla="*/ 3 h 94"/>
                <a:gd name="T14" fmla="*/ 0 w 44"/>
                <a:gd name="T15" fmla="*/ 7 h 94"/>
                <a:gd name="T16" fmla="*/ 0 w 44"/>
                <a:gd name="T17" fmla="*/ 11 h 94"/>
                <a:gd name="T18" fmla="*/ 0 w 44"/>
                <a:gd name="T19" fmla="*/ 24 h 94"/>
                <a:gd name="T20" fmla="*/ 4 w 44"/>
                <a:gd name="T21" fmla="*/ 38 h 94"/>
                <a:gd name="T22" fmla="*/ 8 w 44"/>
                <a:gd name="T23" fmla="*/ 52 h 94"/>
                <a:gd name="T24" fmla="*/ 14 w 44"/>
                <a:gd name="T25" fmla="*/ 65 h 94"/>
                <a:gd name="T26" fmla="*/ 21 w 44"/>
                <a:gd name="T27" fmla="*/ 78 h 94"/>
                <a:gd name="T28" fmla="*/ 28 w 44"/>
                <a:gd name="T29" fmla="*/ 87 h 94"/>
                <a:gd name="T30" fmla="*/ 37 w 44"/>
                <a:gd name="T31" fmla="*/ 93 h 94"/>
                <a:gd name="T32" fmla="*/ 42 w 44"/>
                <a:gd name="T33" fmla="*/ 94 h 94"/>
                <a:gd name="T34" fmla="*/ 44 w 44"/>
                <a:gd name="T35" fmla="*/ 76 h 94"/>
                <a:gd name="T36" fmla="*/ 38 w 44"/>
                <a:gd name="T37" fmla="*/ 54 h 94"/>
                <a:gd name="T38" fmla="*/ 31 w 44"/>
                <a:gd name="T39" fmla="*/ 32 h 94"/>
                <a:gd name="T40" fmla="*/ 22 w 44"/>
                <a:gd name="T41" fmla="*/ 10 h 9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44"/>
                <a:gd name="T64" fmla="*/ 0 h 94"/>
                <a:gd name="T65" fmla="*/ 44 w 44"/>
                <a:gd name="T66" fmla="*/ 94 h 94"/>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44" h="94">
                  <a:moveTo>
                    <a:pt x="22" y="10"/>
                  </a:moveTo>
                  <a:lnTo>
                    <a:pt x="21" y="6"/>
                  </a:lnTo>
                  <a:lnTo>
                    <a:pt x="18" y="2"/>
                  </a:lnTo>
                  <a:lnTo>
                    <a:pt x="14" y="0"/>
                  </a:lnTo>
                  <a:lnTo>
                    <a:pt x="10" y="0"/>
                  </a:lnTo>
                  <a:lnTo>
                    <a:pt x="6" y="1"/>
                  </a:lnTo>
                  <a:lnTo>
                    <a:pt x="3" y="3"/>
                  </a:lnTo>
                  <a:lnTo>
                    <a:pt x="0" y="7"/>
                  </a:lnTo>
                  <a:lnTo>
                    <a:pt x="0" y="11"/>
                  </a:lnTo>
                  <a:lnTo>
                    <a:pt x="0" y="24"/>
                  </a:lnTo>
                  <a:lnTo>
                    <a:pt x="4" y="38"/>
                  </a:lnTo>
                  <a:lnTo>
                    <a:pt x="8" y="52"/>
                  </a:lnTo>
                  <a:lnTo>
                    <a:pt x="14" y="65"/>
                  </a:lnTo>
                  <a:lnTo>
                    <a:pt x="21" y="78"/>
                  </a:lnTo>
                  <a:lnTo>
                    <a:pt x="28" y="87"/>
                  </a:lnTo>
                  <a:lnTo>
                    <a:pt x="37" y="93"/>
                  </a:lnTo>
                  <a:lnTo>
                    <a:pt x="42" y="94"/>
                  </a:lnTo>
                  <a:lnTo>
                    <a:pt x="44" y="76"/>
                  </a:lnTo>
                  <a:lnTo>
                    <a:pt x="38" y="54"/>
                  </a:lnTo>
                  <a:lnTo>
                    <a:pt x="31" y="32"/>
                  </a:lnTo>
                  <a:lnTo>
                    <a:pt x="22" y="10"/>
                  </a:lnTo>
                  <a:close/>
                </a:path>
              </a:pathLst>
            </a:custGeom>
            <a:solidFill>
              <a:srgbClr val="000000"/>
            </a:solidFill>
            <a:ln w="9525">
              <a:noFill/>
              <a:round/>
              <a:headEnd/>
              <a:tailEnd/>
            </a:ln>
          </p:spPr>
          <p:txBody>
            <a:bodyPr/>
            <a:lstStyle/>
            <a:p>
              <a:endParaRPr lang="en-US"/>
            </a:p>
          </p:txBody>
        </p:sp>
        <p:sp>
          <p:nvSpPr>
            <p:cNvPr id="1212" name="Freeform 882"/>
            <p:cNvSpPr>
              <a:spLocks/>
            </p:cNvSpPr>
            <p:nvPr/>
          </p:nvSpPr>
          <p:spPr bwMode="auto">
            <a:xfrm>
              <a:off x="4375" y="3163"/>
              <a:ext cx="6" cy="9"/>
            </a:xfrm>
            <a:custGeom>
              <a:avLst/>
              <a:gdLst>
                <a:gd name="T0" fmla="*/ 20 w 38"/>
                <a:gd name="T1" fmla="*/ 7 h 54"/>
                <a:gd name="T2" fmla="*/ 20 w 38"/>
                <a:gd name="T3" fmla="*/ 8 h 54"/>
                <a:gd name="T4" fmla="*/ 20 w 38"/>
                <a:gd name="T5" fmla="*/ 8 h 54"/>
                <a:gd name="T6" fmla="*/ 20 w 38"/>
                <a:gd name="T7" fmla="*/ 8 h 54"/>
                <a:gd name="T8" fmla="*/ 20 w 38"/>
                <a:gd name="T9" fmla="*/ 8 h 54"/>
                <a:gd name="T10" fmla="*/ 19 w 38"/>
                <a:gd name="T11" fmla="*/ 4 h 54"/>
                <a:gd name="T12" fmla="*/ 15 w 38"/>
                <a:gd name="T13" fmla="*/ 1 h 54"/>
                <a:gd name="T14" fmla="*/ 12 w 38"/>
                <a:gd name="T15" fmla="*/ 0 h 54"/>
                <a:gd name="T16" fmla="*/ 7 w 38"/>
                <a:gd name="T17" fmla="*/ 0 h 54"/>
                <a:gd name="T18" fmla="*/ 4 w 38"/>
                <a:gd name="T19" fmla="*/ 1 h 54"/>
                <a:gd name="T20" fmla="*/ 1 w 38"/>
                <a:gd name="T21" fmla="*/ 4 h 54"/>
                <a:gd name="T22" fmla="*/ 0 w 38"/>
                <a:gd name="T23" fmla="*/ 8 h 54"/>
                <a:gd name="T24" fmla="*/ 0 w 38"/>
                <a:gd name="T25" fmla="*/ 11 h 54"/>
                <a:gd name="T26" fmla="*/ 1 w 38"/>
                <a:gd name="T27" fmla="*/ 17 h 54"/>
                <a:gd name="T28" fmla="*/ 4 w 38"/>
                <a:gd name="T29" fmla="*/ 24 h 54"/>
                <a:gd name="T30" fmla="*/ 8 w 38"/>
                <a:gd name="T31" fmla="*/ 32 h 54"/>
                <a:gd name="T32" fmla="*/ 14 w 38"/>
                <a:gd name="T33" fmla="*/ 39 h 54"/>
                <a:gd name="T34" fmla="*/ 20 w 38"/>
                <a:gd name="T35" fmla="*/ 46 h 54"/>
                <a:gd name="T36" fmla="*/ 27 w 38"/>
                <a:gd name="T37" fmla="*/ 50 h 54"/>
                <a:gd name="T38" fmla="*/ 33 w 38"/>
                <a:gd name="T39" fmla="*/ 54 h 54"/>
                <a:gd name="T40" fmla="*/ 38 w 38"/>
                <a:gd name="T41" fmla="*/ 54 h 54"/>
                <a:gd name="T42" fmla="*/ 36 w 38"/>
                <a:gd name="T43" fmla="*/ 42 h 54"/>
                <a:gd name="T44" fmla="*/ 32 w 38"/>
                <a:gd name="T45" fmla="*/ 29 h 54"/>
                <a:gd name="T46" fmla="*/ 25 w 38"/>
                <a:gd name="T47" fmla="*/ 16 h 54"/>
                <a:gd name="T48" fmla="*/ 20 w 38"/>
                <a:gd name="T49" fmla="*/ 7 h 54"/>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38"/>
                <a:gd name="T76" fmla="*/ 0 h 54"/>
                <a:gd name="T77" fmla="*/ 38 w 38"/>
                <a:gd name="T78" fmla="*/ 54 h 54"/>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38" h="54">
                  <a:moveTo>
                    <a:pt x="20" y="7"/>
                  </a:moveTo>
                  <a:lnTo>
                    <a:pt x="20" y="8"/>
                  </a:lnTo>
                  <a:lnTo>
                    <a:pt x="19" y="4"/>
                  </a:lnTo>
                  <a:lnTo>
                    <a:pt x="15" y="1"/>
                  </a:lnTo>
                  <a:lnTo>
                    <a:pt x="12" y="0"/>
                  </a:lnTo>
                  <a:lnTo>
                    <a:pt x="7" y="0"/>
                  </a:lnTo>
                  <a:lnTo>
                    <a:pt x="4" y="1"/>
                  </a:lnTo>
                  <a:lnTo>
                    <a:pt x="1" y="4"/>
                  </a:lnTo>
                  <a:lnTo>
                    <a:pt x="0" y="8"/>
                  </a:lnTo>
                  <a:lnTo>
                    <a:pt x="0" y="11"/>
                  </a:lnTo>
                  <a:lnTo>
                    <a:pt x="1" y="17"/>
                  </a:lnTo>
                  <a:lnTo>
                    <a:pt x="4" y="24"/>
                  </a:lnTo>
                  <a:lnTo>
                    <a:pt x="8" y="32"/>
                  </a:lnTo>
                  <a:lnTo>
                    <a:pt x="14" y="39"/>
                  </a:lnTo>
                  <a:lnTo>
                    <a:pt x="20" y="46"/>
                  </a:lnTo>
                  <a:lnTo>
                    <a:pt x="27" y="50"/>
                  </a:lnTo>
                  <a:lnTo>
                    <a:pt x="33" y="54"/>
                  </a:lnTo>
                  <a:lnTo>
                    <a:pt x="38" y="54"/>
                  </a:lnTo>
                  <a:lnTo>
                    <a:pt x="36" y="42"/>
                  </a:lnTo>
                  <a:lnTo>
                    <a:pt x="32" y="29"/>
                  </a:lnTo>
                  <a:lnTo>
                    <a:pt x="25" y="16"/>
                  </a:lnTo>
                  <a:lnTo>
                    <a:pt x="20" y="7"/>
                  </a:lnTo>
                  <a:close/>
                </a:path>
              </a:pathLst>
            </a:custGeom>
            <a:solidFill>
              <a:srgbClr val="000000"/>
            </a:solidFill>
            <a:ln w="9525">
              <a:noFill/>
              <a:round/>
              <a:headEnd/>
              <a:tailEnd/>
            </a:ln>
          </p:spPr>
          <p:txBody>
            <a:bodyPr/>
            <a:lstStyle/>
            <a:p>
              <a:endParaRPr lang="en-US"/>
            </a:p>
          </p:txBody>
        </p:sp>
        <p:sp>
          <p:nvSpPr>
            <p:cNvPr id="1213" name="Freeform 883"/>
            <p:cNvSpPr>
              <a:spLocks/>
            </p:cNvSpPr>
            <p:nvPr/>
          </p:nvSpPr>
          <p:spPr bwMode="auto">
            <a:xfrm>
              <a:off x="4370" y="3155"/>
              <a:ext cx="8" cy="6"/>
            </a:xfrm>
            <a:custGeom>
              <a:avLst/>
              <a:gdLst>
                <a:gd name="T0" fmla="*/ 41 w 52"/>
                <a:gd name="T1" fmla="*/ 27 h 36"/>
                <a:gd name="T2" fmla="*/ 46 w 52"/>
                <a:gd name="T3" fmla="*/ 24 h 36"/>
                <a:gd name="T4" fmla="*/ 51 w 52"/>
                <a:gd name="T5" fmla="*/ 21 h 36"/>
                <a:gd name="T6" fmla="*/ 52 w 52"/>
                <a:gd name="T7" fmla="*/ 16 h 36"/>
                <a:gd name="T8" fmla="*/ 52 w 52"/>
                <a:gd name="T9" fmla="*/ 12 h 36"/>
                <a:gd name="T10" fmla="*/ 50 w 52"/>
                <a:gd name="T11" fmla="*/ 6 h 36"/>
                <a:gd name="T12" fmla="*/ 46 w 52"/>
                <a:gd name="T13" fmla="*/ 2 h 36"/>
                <a:gd name="T14" fmla="*/ 41 w 52"/>
                <a:gd name="T15" fmla="*/ 0 h 36"/>
                <a:gd name="T16" fmla="*/ 36 w 52"/>
                <a:gd name="T17" fmla="*/ 0 h 36"/>
                <a:gd name="T18" fmla="*/ 33 w 52"/>
                <a:gd name="T19" fmla="*/ 0 h 36"/>
                <a:gd name="T20" fmla="*/ 29 w 52"/>
                <a:gd name="T21" fmla="*/ 1 h 36"/>
                <a:gd name="T22" fmla="*/ 21 w 52"/>
                <a:gd name="T23" fmla="*/ 4 h 36"/>
                <a:gd name="T24" fmla="*/ 13 w 52"/>
                <a:gd name="T25" fmla="*/ 8 h 36"/>
                <a:gd name="T26" fmla="*/ 6 w 52"/>
                <a:gd name="T27" fmla="*/ 15 h 36"/>
                <a:gd name="T28" fmla="*/ 3 w 52"/>
                <a:gd name="T29" fmla="*/ 22 h 36"/>
                <a:gd name="T30" fmla="*/ 0 w 52"/>
                <a:gd name="T31" fmla="*/ 29 h 36"/>
                <a:gd name="T32" fmla="*/ 0 w 52"/>
                <a:gd name="T33" fmla="*/ 31 h 36"/>
                <a:gd name="T34" fmla="*/ 4 w 52"/>
                <a:gd name="T35" fmla="*/ 33 h 36"/>
                <a:gd name="T36" fmla="*/ 9 w 52"/>
                <a:gd name="T37" fmla="*/ 36 h 36"/>
                <a:gd name="T38" fmla="*/ 13 w 52"/>
                <a:gd name="T39" fmla="*/ 36 h 36"/>
                <a:gd name="T40" fmla="*/ 18 w 52"/>
                <a:gd name="T41" fmla="*/ 36 h 36"/>
                <a:gd name="T42" fmla="*/ 24 w 52"/>
                <a:gd name="T43" fmla="*/ 33 h 36"/>
                <a:gd name="T44" fmla="*/ 30 w 52"/>
                <a:gd name="T45" fmla="*/ 32 h 36"/>
                <a:gd name="T46" fmla="*/ 36 w 52"/>
                <a:gd name="T47" fmla="*/ 30 h 36"/>
                <a:gd name="T48" fmla="*/ 41 w 52"/>
                <a:gd name="T49" fmla="*/ 27 h 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52"/>
                <a:gd name="T76" fmla="*/ 0 h 36"/>
                <a:gd name="T77" fmla="*/ 52 w 52"/>
                <a:gd name="T78" fmla="*/ 36 h 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52" h="36">
                  <a:moveTo>
                    <a:pt x="41" y="27"/>
                  </a:moveTo>
                  <a:lnTo>
                    <a:pt x="46" y="24"/>
                  </a:lnTo>
                  <a:lnTo>
                    <a:pt x="51" y="21"/>
                  </a:lnTo>
                  <a:lnTo>
                    <a:pt x="52" y="16"/>
                  </a:lnTo>
                  <a:lnTo>
                    <a:pt x="52" y="12"/>
                  </a:lnTo>
                  <a:lnTo>
                    <a:pt x="50" y="6"/>
                  </a:lnTo>
                  <a:lnTo>
                    <a:pt x="46" y="2"/>
                  </a:lnTo>
                  <a:lnTo>
                    <a:pt x="41" y="0"/>
                  </a:lnTo>
                  <a:lnTo>
                    <a:pt x="36" y="0"/>
                  </a:lnTo>
                  <a:lnTo>
                    <a:pt x="33" y="0"/>
                  </a:lnTo>
                  <a:lnTo>
                    <a:pt x="29" y="1"/>
                  </a:lnTo>
                  <a:lnTo>
                    <a:pt x="21" y="4"/>
                  </a:lnTo>
                  <a:lnTo>
                    <a:pt x="13" y="8"/>
                  </a:lnTo>
                  <a:lnTo>
                    <a:pt x="6" y="15"/>
                  </a:lnTo>
                  <a:lnTo>
                    <a:pt x="3" y="22"/>
                  </a:lnTo>
                  <a:lnTo>
                    <a:pt x="0" y="29"/>
                  </a:lnTo>
                  <a:lnTo>
                    <a:pt x="0" y="31"/>
                  </a:lnTo>
                  <a:lnTo>
                    <a:pt x="4" y="33"/>
                  </a:lnTo>
                  <a:lnTo>
                    <a:pt x="9" y="36"/>
                  </a:lnTo>
                  <a:lnTo>
                    <a:pt x="13" y="36"/>
                  </a:lnTo>
                  <a:lnTo>
                    <a:pt x="18" y="36"/>
                  </a:lnTo>
                  <a:lnTo>
                    <a:pt x="24" y="33"/>
                  </a:lnTo>
                  <a:lnTo>
                    <a:pt x="30" y="32"/>
                  </a:lnTo>
                  <a:lnTo>
                    <a:pt x="36" y="30"/>
                  </a:lnTo>
                  <a:lnTo>
                    <a:pt x="41" y="27"/>
                  </a:lnTo>
                  <a:close/>
                </a:path>
              </a:pathLst>
            </a:custGeom>
            <a:solidFill>
              <a:srgbClr val="000000"/>
            </a:solidFill>
            <a:ln w="9525">
              <a:noFill/>
              <a:round/>
              <a:headEnd/>
              <a:tailEnd/>
            </a:ln>
          </p:spPr>
          <p:txBody>
            <a:bodyPr/>
            <a:lstStyle/>
            <a:p>
              <a:endParaRPr lang="en-US"/>
            </a:p>
          </p:txBody>
        </p:sp>
        <p:sp>
          <p:nvSpPr>
            <p:cNvPr id="1214" name="Freeform 884"/>
            <p:cNvSpPr>
              <a:spLocks/>
            </p:cNvSpPr>
            <p:nvPr/>
          </p:nvSpPr>
          <p:spPr bwMode="auto">
            <a:xfrm>
              <a:off x="4330" y="3145"/>
              <a:ext cx="33" cy="39"/>
            </a:xfrm>
            <a:custGeom>
              <a:avLst/>
              <a:gdLst>
                <a:gd name="T0" fmla="*/ 73 w 198"/>
                <a:gd name="T1" fmla="*/ 36 h 236"/>
                <a:gd name="T2" fmla="*/ 58 w 198"/>
                <a:gd name="T3" fmla="*/ 46 h 236"/>
                <a:gd name="T4" fmla="*/ 46 w 198"/>
                <a:gd name="T5" fmla="*/ 58 h 236"/>
                <a:gd name="T6" fmla="*/ 33 w 198"/>
                <a:gd name="T7" fmla="*/ 72 h 236"/>
                <a:gd name="T8" fmla="*/ 22 w 198"/>
                <a:gd name="T9" fmla="*/ 85 h 236"/>
                <a:gd name="T10" fmla="*/ 14 w 198"/>
                <a:gd name="T11" fmla="*/ 100 h 236"/>
                <a:gd name="T12" fmla="*/ 7 w 198"/>
                <a:gd name="T13" fmla="*/ 115 h 236"/>
                <a:gd name="T14" fmla="*/ 2 w 198"/>
                <a:gd name="T15" fmla="*/ 130 h 236"/>
                <a:gd name="T16" fmla="*/ 0 w 198"/>
                <a:gd name="T17" fmla="*/ 146 h 236"/>
                <a:gd name="T18" fmla="*/ 2 w 198"/>
                <a:gd name="T19" fmla="*/ 170 h 236"/>
                <a:gd name="T20" fmla="*/ 12 w 198"/>
                <a:gd name="T21" fmla="*/ 190 h 236"/>
                <a:gd name="T22" fmla="*/ 26 w 198"/>
                <a:gd name="T23" fmla="*/ 207 h 236"/>
                <a:gd name="T24" fmla="*/ 43 w 198"/>
                <a:gd name="T25" fmla="*/ 220 h 236"/>
                <a:gd name="T26" fmla="*/ 64 w 198"/>
                <a:gd name="T27" fmla="*/ 229 h 236"/>
                <a:gd name="T28" fmla="*/ 88 w 198"/>
                <a:gd name="T29" fmla="*/ 235 h 236"/>
                <a:gd name="T30" fmla="*/ 110 w 198"/>
                <a:gd name="T31" fmla="*/ 236 h 236"/>
                <a:gd name="T32" fmla="*/ 132 w 198"/>
                <a:gd name="T33" fmla="*/ 232 h 236"/>
                <a:gd name="T34" fmla="*/ 137 w 198"/>
                <a:gd name="T35" fmla="*/ 232 h 236"/>
                <a:gd name="T36" fmla="*/ 142 w 198"/>
                <a:gd name="T37" fmla="*/ 230 h 236"/>
                <a:gd name="T38" fmla="*/ 145 w 198"/>
                <a:gd name="T39" fmla="*/ 226 h 236"/>
                <a:gd name="T40" fmla="*/ 146 w 198"/>
                <a:gd name="T41" fmla="*/ 221 h 236"/>
                <a:gd name="T42" fmla="*/ 145 w 198"/>
                <a:gd name="T43" fmla="*/ 219 h 236"/>
                <a:gd name="T44" fmla="*/ 142 w 198"/>
                <a:gd name="T45" fmla="*/ 219 h 236"/>
                <a:gd name="T46" fmla="*/ 137 w 198"/>
                <a:gd name="T47" fmla="*/ 217 h 236"/>
                <a:gd name="T48" fmla="*/ 131 w 198"/>
                <a:gd name="T49" fmla="*/ 217 h 236"/>
                <a:gd name="T50" fmla="*/ 124 w 198"/>
                <a:gd name="T51" fmla="*/ 217 h 236"/>
                <a:gd name="T52" fmla="*/ 118 w 198"/>
                <a:gd name="T53" fmla="*/ 217 h 236"/>
                <a:gd name="T54" fmla="*/ 112 w 198"/>
                <a:gd name="T55" fmla="*/ 217 h 236"/>
                <a:gd name="T56" fmla="*/ 109 w 198"/>
                <a:gd name="T57" fmla="*/ 217 h 236"/>
                <a:gd name="T58" fmla="*/ 97 w 198"/>
                <a:gd name="T59" fmla="*/ 216 h 236"/>
                <a:gd name="T60" fmla="*/ 87 w 198"/>
                <a:gd name="T61" fmla="*/ 215 h 236"/>
                <a:gd name="T62" fmla="*/ 75 w 198"/>
                <a:gd name="T63" fmla="*/ 214 h 236"/>
                <a:gd name="T64" fmla="*/ 63 w 198"/>
                <a:gd name="T65" fmla="*/ 211 h 236"/>
                <a:gd name="T66" fmla="*/ 51 w 198"/>
                <a:gd name="T67" fmla="*/ 207 h 236"/>
                <a:gd name="T68" fmla="*/ 40 w 198"/>
                <a:gd name="T69" fmla="*/ 199 h 236"/>
                <a:gd name="T70" fmla="*/ 29 w 198"/>
                <a:gd name="T71" fmla="*/ 189 h 236"/>
                <a:gd name="T72" fmla="*/ 17 w 198"/>
                <a:gd name="T73" fmla="*/ 174 h 236"/>
                <a:gd name="T74" fmla="*/ 15 w 198"/>
                <a:gd name="T75" fmla="*/ 157 h 236"/>
                <a:gd name="T76" fmla="*/ 16 w 198"/>
                <a:gd name="T77" fmla="*/ 141 h 236"/>
                <a:gd name="T78" fmla="*/ 21 w 198"/>
                <a:gd name="T79" fmla="*/ 124 h 236"/>
                <a:gd name="T80" fmla="*/ 28 w 198"/>
                <a:gd name="T81" fmla="*/ 109 h 236"/>
                <a:gd name="T82" fmla="*/ 39 w 198"/>
                <a:gd name="T83" fmla="*/ 96 h 236"/>
                <a:gd name="T84" fmla="*/ 50 w 198"/>
                <a:gd name="T85" fmla="*/ 82 h 236"/>
                <a:gd name="T86" fmla="*/ 63 w 198"/>
                <a:gd name="T87" fmla="*/ 70 h 236"/>
                <a:gd name="T88" fmla="*/ 78 w 198"/>
                <a:gd name="T89" fmla="*/ 59 h 236"/>
                <a:gd name="T90" fmla="*/ 94 w 198"/>
                <a:gd name="T91" fmla="*/ 49 h 236"/>
                <a:gd name="T92" fmla="*/ 110 w 198"/>
                <a:gd name="T93" fmla="*/ 39 h 236"/>
                <a:gd name="T94" fmla="*/ 126 w 198"/>
                <a:gd name="T95" fmla="*/ 31 h 236"/>
                <a:gd name="T96" fmla="*/ 142 w 198"/>
                <a:gd name="T97" fmla="*/ 24 h 236"/>
                <a:gd name="T98" fmla="*/ 158 w 198"/>
                <a:gd name="T99" fmla="*/ 19 h 236"/>
                <a:gd name="T100" fmla="*/ 172 w 198"/>
                <a:gd name="T101" fmla="*/ 13 h 236"/>
                <a:gd name="T102" fmla="*/ 186 w 198"/>
                <a:gd name="T103" fmla="*/ 10 h 236"/>
                <a:gd name="T104" fmla="*/ 198 w 198"/>
                <a:gd name="T105" fmla="*/ 7 h 236"/>
                <a:gd name="T106" fmla="*/ 190 w 198"/>
                <a:gd name="T107" fmla="*/ 3 h 236"/>
                <a:gd name="T108" fmla="*/ 177 w 198"/>
                <a:gd name="T109" fmla="*/ 0 h 236"/>
                <a:gd name="T110" fmla="*/ 162 w 198"/>
                <a:gd name="T111" fmla="*/ 3 h 236"/>
                <a:gd name="T112" fmla="*/ 144 w 198"/>
                <a:gd name="T113" fmla="*/ 6 h 236"/>
                <a:gd name="T114" fmla="*/ 124 w 198"/>
                <a:gd name="T115" fmla="*/ 12 h 236"/>
                <a:gd name="T116" fmla="*/ 105 w 198"/>
                <a:gd name="T117" fmla="*/ 19 h 236"/>
                <a:gd name="T118" fmla="*/ 88 w 198"/>
                <a:gd name="T119" fmla="*/ 28 h 236"/>
                <a:gd name="T120" fmla="*/ 73 w 198"/>
                <a:gd name="T121" fmla="*/ 36 h 2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198"/>
                <a:gd name="T184" fmla="*/ 0 h 236"/>
                <a:gd name="T185" fmla="*/ 198 w 198"/>
                <a:gd name="T186" fmla="*/ 236 h 2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198" h="236">
                  <a:moveTo>
                    <a:pt x="73" y="36"/>
                  </a:moveTo>
                  <a:lnTo>
                    <a:pt x="58" y="46"/>
                  </a:lnTo>
                  <a:lnTo>
                    <a:pt x="46" y="58"/>
                  </a:lnTo>
                  <a:lnTo>
                    <a:pt x="33" y="72"/>
                  </a:lnTo>
                  <a:lnTo>
                    <a:pt x="22" y="85"/>
                  </a:lnTo>
                  <a:lnTo>
                    <a:pt x="14" y="100"/>
                  </a:lnTo>
                  <a:lnTo>
                    <a:pt x="7" y="115"/>
                  </a:lnTo>
                  <a:lnTo>
                    <a:pt x="2" y="130"/>
                  </a:lnTo>
                  <a:lnTo>
                    <a:pt x="0" y="146"/>
                  </a:lnTo>
                  <a:lnTo>
                    <a:pt x="2" y="170"/>
                  </a:lnTo>
                  <a:lnTo>
                    <a:pt x="12" y="190"/>
                  </a:lnTo>
                  <a:lnTo>
                    <a:pt x="26" y="207"/>
                  </a:lnTo>
                  <a:lnTo>
                    <a:pt x="43" y="220"/>
                  </a:lnTo>
                  <a:lnTo>
                    <a:pt x="64" y="229"/>
                  </a:lnTo>
                  <a:lnTo>
                    <a:pt x="88" y="235"/>
                  </a:lnTo>
                  <a:lnTo>
                    <a:pt x="110" y="236"/>
                  </a:lnTo>
                  <a:lnTo>
                    <a:pt x="132" y="232"/>
                  </a:lnTo>
                  <a:lnTo>
                    <a:pt x="137" y="232"/>
                  </a:lnTo>
                  <a:lnTo>
                    <a:pt x="142" y="230"/>
                  </a:lnTo>
                  <a:lnTo>
                    <a:pt x="145" y="226"/>
                  </a:lnTo>
                  <a:lnTo>
                    <a:pt x="146" y="221"/>
                  </a:lnTo>
                  <a:lnTo>
                    <a:pt x="145" y="219"/>
                  </a:lnTo>
                  <a:lnTo>
                    <a:pt x="142" y="219"/>
                  </a:lnTo>
                  <a:lnTo>
                    <a:pt x="137" y="217"/>
                  </a:lnTo>
                  <a:lnTo>
                    <a:pt x="131" y="217"/>
                  </a:lnTo>
                  <a:lnTo>
                    <a:pt x="124" y="217"/>
                  </a:lnTo>
                  <a:lnTo>
                    <a:pt x="118" y="217"/>
                  </a:lnTo>
                  <a:lnTo>
                    <a:pt x="112" y="217"/>
                  </a:lnTo>
                  <a:lnTo>
                    <a:pt x="109" y="217"/>
                  </a:lnTo>
                  <a:lnTo>
                    <a:pt x="97" y="216"/>
                  </a:lnTo>
                  <a:lnTo>
                    <a:pt x="87" y="215"/>
                  </a:lnTo>
                  <a:lnTo>
                    <a:pt x="75" y="214"/>
                  </a:lnTo>
                  <a:lnTo>
                    <a:pt x="63" y="211"/>
                  </a:lnTo>
                  <a:lnTo>
                    <a:pt x="51" y="207"/>
                  </a:lnTo>
                  <a:lnTo>
                    <a:pt x="40" y="199"/>
                  </a:lnTo>
                  <a:lnTo>
                    <a:pt x="29" y="189"/>
                  </a:lnTo>
                  <a:lnTo>
                    <a:pt x="17" y="174"/>
                  </a:lnTo>
                  <a:lnTo>
                    <a:pt x="15" y="157"/>
                  </a:lnTo>
                  <a:lnTo>
                    <a:pt x="16" y="141"/>
                  </a:lnTo>
                  <a:lnTo>
                    <a:pt x="21" y="124"/>
                  </a:lnTo>
                  <a:lnTo>
                    <a:pt x="28" y="109"/>
                  </a:lnTo>
                  <a:lnTo>
                    <a:pt x="39" y="96"/>
                  </a:lnTo>
                  <a:lnTo>
                    <a:pt x="50" y="82"/>
                  </a:lnTo>
                  <a:lnTo>
                    <a:pt x="63" y="70"/>
                  </a:lnTo>
                  <a:lnTo>
                    <a:pt x="78" y="59"/>
                  </a:lnTo>
                  <a:lnTo>
                    <a:pt x="94" y="49"/>
                  </a:lnTo>
                  <a:lnTo>
                    <a:pt x="110" y="39"/>
                  </a:lnTo>
                  <a:lnTo>
                    <a:pt x="126" y="31"/>
                  </a:lnTo>
                  <a:lnTo>
                    <a:pt x="142" y="24"/>
                  </a:lnTo>
                  <a:lnTo>
                    <a:pt x="158" y="19"/>
                  </a:lnTo>
                  <a:lnTo>
                    <a:pt x="172" y="13"/>
                  </a:lnTo>
                  <a:lnTo>
                    <a:pt x="186" y="10"/>
                  </a:lnTo>
                  <a:lnTo>
                    <a:pt x="198" y="7"/>
                  </a:lnTo>
                  <a:lnTo>
                    <a:pt x="190" y="3"/>
                  </a:lnTo>
                  <a:lnTo>
                    <a:pt x="177" y="0"/>
                  </a:lnTo>
                  <a:lnTo>
                    <a:pt x="162" y="3"/>
                  </a:lnTo>
                  <a:lnTo>
                    <a:pt x="144" y="6"/>
                  </a:lnTo>
                  <a:lnTo>
                    <a:pt x="124" y="12"/>
                  </a:lnTo>
                  <a:lnTo>
                    <a:pt x="105" y="19"/>
                  </a:lnTo>
                  <a:lnTo>
                    <a:pt x="88" y="28"/>
                  </a:lnTo>
                  <a:lnTo>
                    <a:pt x="73" y="36"/>
                  </a:lnTo>
                  <a:close/>
                </a:path>
              </a:pathLst>
            </a:custGeom>
            <a:solidFill>
              <a:srgbClr val="000000"/>
            </a:solidFill>
            <a:ln w="9525">
              <a:solidFill>
                <a:schemeClr val="bg2"/>
              </a:solidFill>
              <a:round/>
              <a:headEnd/>
              <a:tailEnd/>
            </a:ln>
          </p:spPr>
          <p:txBody>
            <a:bodyPr/>
            <a:lstStyle/>
            <a:p>
              <a:endParaRPr lang="en-US"/>
            </a:p>
          </p:txBody>
        </p:sp>
        <p:sp>
          <p:nvSpPr>
            <p:cNvPr id="1215" name="Freeform 885"/>
            <p:cNvSpPr>
              <a:spLocks/>
            </p:cNvSpPr>
            <p:nvPr/>
          </p:nvSpPr>
          <p:spPr bwMode="auto">
            <a:xfrm>
              <a:off x="4386" y="3145"/>
              <a:ext cx="22" cy="30"/>
            </a:xfrm>
            <a:custGeom>
              <a:avLst/>
              <a:gdLst>
                <a:gd name="T0" fmla="*/ 108 w 128"/>
                <a:gd name="T1" fmla="*/ 61 h 183"/>
                <a:gd name="T2" fmla="*/ 111 w 128"/>
                <a:gd name="T3" fmla="*/ 80 h 183"/>
                <a:gd name="T4" fmla="*/ 109 w 128"/>
                <a:gd name="T5" fmla="*/ 97 h 183"/>
                <a:gd name="T6" fmla="*/ 101 w 128"/>
                <a:gd name="T7" fmla="*/ 110 h 183"/>
                <a:gd name="T8" fmla="*/ 89 w 128"/>
                <a:gd name="T9" fmla="*/ 123 h 183"/>
                <a:gd name="T10" fmla="*/ 75 w 128"/>
                <a:gd name="T11" fmla="*/ 134 h 183"/>
                <a:gd name="T12" fmla="*/ 60 w 128"/>
                <a:gd name="T13" fmla="*/ 145 h 183"/>
                <a:gd name="T14" fmla="*/ 43 w 128"/>
                <a:gd name="T15" fmla="*/ 156 h 183"/>
                <a:gd name="T16" fmla="*/ 29 w 128"/>
                <a:gd name="T17" fmla="*/ 167 h 183"/>
                <a:gd name="T18" fmla="*/ 27 w 128"/>
                <a:gd name="T19" fmla="*/ 170 h 183"/>
                <a:gd name="T20" fmla="*/ 26 w 128"/>
                <a:gd name="T21" fmla="*/ 172 h 183"/>
                <a:gd name="T22" fmla="*/ 26 w 128"/>
                <a:gd name="T23" fmla="*/ 176 h 183"/>
                <a:gd name="T24" fmla="*/ 28 w 128"/>
                <a:gd name="T25" fmla="*/ 179 h 183"/>
                <a:gd name="T26" fmla="*/ 30 w 128"/>
                <a:gd name="T27" fmla="*/ 182 h 183"/>
                <a:gd name="T28" fmla="*/ 34 w 128"/>
                <a:gd name="T29" fmla="*/ 183 h 183"/>
                <a:gd name="T30" fmla="*/ 37 w 128"/>
                <a:gd name="T31" fmla="*/ 183 h 183"/>
                <a:gd name="T32" fmla="*/ 41 w 128"/>
                <a:gd name="T33" fmla="*/ 182 h 183"/>
                <a:gd name="T34" fmla="*/ 58 w 128"/>
                <a:gd name="T35" fmla="*/ 171 h 183"/>
                <a:gd name="T36" fmla="*/ 76 w 128"/>
                <a:gd name="T37" fmla="*/ 160 h 183"/>
                <a:gd name="T38" fmla="*/ 92 w 128"/>
                <a:gd name="T39" fmla="*/ 147 h 183"/>
                <a:gd name="T40" fmla="*/ 108 w 128"/>
                <a:gd name="T41" fmla="*/ 132 h 183"/>
                <a:gd name="T42" fmla="*/ 118 w 128"/>
                <a:gd name="T43" fmla="*/ 116 h 183"/>
                <a:gd name="T44" fmla="*/ 125 w 128"/>
                <a:gd name="T45" fmla="*/ 98 h 183"/>
                <a:gd name="T46" fmla="*/ 128 w 128"/>
                <a:gd name="T47" fmla="*/ 78 h 183"/>
                <a:gd name="T48" fmla="*/ 123 w 128"/>
                <a:gd name="T49" fmla="*/ 58 h 183"/>
                <a:gd name="T50" fmla="*/ 112 w 128"/>
                <a:gd name="T51" fmla="*/ 41 h 183"/>
                <a:gd name="T52" fmla="*/ 98 w 128"/>
                <a:gd name="T53" fmla="*/ 28 h 183"/>
                <a:gd name="T54" fmla="*/ 80 w 128"/>
                <a:gd name="T55" fmla="*/ 16 h 183"/>
                <a:gd name="T56" fmla="*/ 61 w 128"/>
                <a:gd name="T57" fmla="*/ 8 h 183"/>
                <a:gd name="T58" fmla="*/ 41 w 128"/>
                <a:gd name="T59" fmla="*/ 2 h 183"/>
                <a:gd name="T60" fmla="*/ 23 w 128"/>
                <a:gd name="T61" fmla="*/ 0 h 183"/>
                <a:gd name="T62" fmla="*/ 9 w 128"/>
                <a:gd name="T63" fmla="*/ 1 h 183"/>
                <a:gd name="T64" fmla="*/ 0 w 128"/>
                <a:gd name="T65" fmla="*/ 6 h 183"/>
                <a:gd name="T66" fmla="*/ 16 w 128"/>
                <a:gd name="T67" fmla="*/ 10 h 183"/>
                <a:gd name="T68" fmla="*/ 33 w 128"/>
                <a:gd name="T69" fmla="*/ 14 h 183"/>
                <a:gd name="T70" fmla="*/ 48 w 128"/>
                <a:gd name="T71" fmla="*/ 17 h 183"/>
                <a:gd name="T72" fmla="*/ 63 w 128"/>
                <a:gd name="T73" fmla="*/ 22 h 183"/>
                <a:gd name="T74" fmla="*/ 77 w 128"/>
                <a:gd name="T75" fmla="*/ 28 h 183"/>
                <a:gd name="T76" fmla="*/ 90 w 128"/>
                <a:gd name="T77" fmla="*/ 36 h 183"/>
                <a:gd name="T78" fmla="*/ 101 w 128"/>
                <a:gd name="T79" fmla="*/ 46 h 183"/>
                <a:gd name="T80" fmla="*/ 108 w 128"/>
                <a:gd name="T81" fmla="*/ 61 h 183"/>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28"/>
                <a:gd name="T124" fmla="*/ 0 h 183"/>
                <a:gd name="T125" fmla="*/ 128 w 128"/>
                <a:gd name="T126" fmla="*/ 183 h 183"/>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28" h="183">
                  <a:moveTo>
                    <a:pt x="108" y="61"/>
                  </a:moveTo>
                  <a:lnTo>
                    <a:pt x="111" y="80"/>
                  </a:lnTo>
                  <a:lnTo>
                    <a:pt x="109" y="97"/>
                  </a:lnTo>
                  <a:lnTo>
                    <a:pt x="101" y="110"/>
                  </a:lnTo>
                  <a:lnTo>
                    <a:pt x="89" y="123"/>
                  </a:lnTo>
                  <a:lnTo>
                    <a:pt x="75" y="134"/>
                  </a:lnTo>
                  <a:lnTo>
                    <a:pt x="60" y="145"/>
                  </a:lnTo>
                  <a:lnTo>
                    <a:pt x="43" y="156"/>
                  </a:lnTo>
                  <a:lnTo>
                    <a:pt x="29" y="167"/>
                  </a:lnTo>
                  <a:lnTo>
                    <a:pt x="27" y="170"/>
                  </a:lnTo>
                  <a:lnTo>
                    <a:pt x="26" y="172"/>
                  </a:lnTo>
                  <a:lnTo>
                    <a:pt x="26" y="176"/>
                  </a:lnTo>
                  <a:lnTo>
                    <a:pt x="28" y="179"/>
                  </a:lnTo>
                  <a:lnTo>
                    <a:pt x="30" y="182"/>
                  </a:lnTo>
                  <a:lnTo>
                    <a:pt x="34" y="183"/>
                  </a:lnTo>
                  <a:lnTo>
                    <a:pt x="37" y="183"/>
                  </a:lnTo>
                  <a:lnTo>
                    <a:pt x="41" y="182"/>
                  </a:lnTo>
                  <a:lnTo>
                    <a:pt x="58" y="171"/>
                  </a:lnTo>
                  <a:lnTo>
                    <a:pt x="76" y="160"/>
                  </a:lnTo>
                  <a:lnTo>
                    <a:pt x="92" y="147"/>
                  </a:lnTo>
                  <a:lnTo>
                    <a:pt x="108" y="132"/>
                  </a:lnTo>
                  <a:lnTo>
                    <a:pt x="118" y="116"/>
                  </a:lnTo>
                  <a:lnTo>
                    <a:pt x="125" y="98"/>
                  </a:lnTo>
                  <a:lnTo>
                    <a:pt x="128" y="78"/>
                  </a:lnTo>
                  <a:lnTo>
                    <a:pt x="123" y="58"/>
                  </a:lnTo>
                  <a:lnTo>
                    <a:pt x="112" y="41"/>
                  </a:lnTo>
                  <a:lnTo>
                    <a:pt x="98" y="28"/>
                  </a:lnTo>
                  <a:lnTo>
                    <a:pt x="80" y="16"/>
                  </a:lnTo>
                  <a:lnTo>
                    <a:pt x="61" y="8"/>
                  </a:lnTo>
                  <a:lnTo>
                    <a:pt x="41" y="2"/>
                  </a:lnTo>
                  <a:lnTo>
                    <a:pt x="23" y="0"/>
                  </a:lnTo>
                  <a:lnTo>
                    <a:pt x="9" y="1"/>
                  </a:lnTo>
                  <a:lnTo>
                    <a:pt x="0" y="6"/>
                  </a:lnTo>
                  <a:lnTo>
                    <a:pt x="16" y="10"/>
                  </a:lnTo>
                  <a:lnTo>
                    <a:pt x="33" y="14"/>
                  </a:lnTo>
                  <a:lnTo>
                    <a:pt x="48" y="17"/>
                  </a:lnTo>
                  <a:lnTo>
                    <a:pt x="63" y="22"/>
                  </a:lnTo>
                  <a:lnTo>
                    <a:pt x="77" y="28"/>
                  </a:lnTo>
                  <a:lnTo>
                    <a:pt x="90" y="36"/>
                  </a:lnTo>
                  <a:lnTo>
                    <a:pt x="101" y="46"/>
                  </a:lnTo>
                  <a:lnTo>
                    <a:pt x="108" y="61"/>
                  </a:lnTo>
                  <a:close/>
                </a:path>
              </a:pathLst>
            </a:custGeom>
            <a:solidFill>
              <a:srgbClr val="000000"/>
            </a:solidFill>
            <a:ln w="9525">
              <a:solidFill>
                <a:schemeClr val="bg2"/>
              </a:solidFill>
              <a:round/>
              <a:headEnd/>
              <a:tailEnd/>
            </a:ln>
          </p:spPr>
          <p:txBody>
            <a:bodyPr/>
            <a:lstStyle/>
            <a:p>
              <a:endParaRPr lang="en-US"/>
            </a:p>
          </p:txBody>
        </p:sp>
        <p:sp>
          <p:nvSpPr>
            <p:cNvPr id="1216" name="Freeform 886"/>
            <p:cNvSpPr>
              <a:spLocks/>
            </p:cNvSpPr>
            <p:nvPr/>
          </p:nvSpPr>
          <p:spPr bwMode="auto">
            <a:xfrm>
              <a:off x="4309" y="3138"/>
              <a:ext cx="53" cy="63"/>
            </a:xfrm>
            <a:custGeom>
              <a:avLst/>
              <a:gdLst>
                <a:gd name="T0" fmla="*/ 101 w 323"/>
                <a:gd name="T1" fmla="*/ 70 h 379"/>
                <a:gd name="T2" fmla="*/ 54 w 323"/>
                <a:gd name="T3" fmla="*/ 115 h 379"/>
                <a:gd name="T4" fmla="*/ 18 w 323"/>
                <a:gd name="T5" fmla="*/ 167 h 379"/>
                <a:gd name="T6" fmla="*/ 0 w 323"/>
                <a:gd name="T7" fmla="*/ 227 h 379"/>
                <a:gd name="T8" fmla="*/ 4 w 323"/>
                <a:gd name="T9" fmla="*/ 267 h 379"/>
                <a:gd name="T10" fmla="*/ 11 w 323"/>
                <a:gd name="T11" fmla="*/ 283 h 379"/>
                <a:gd name="T12" fmla="*/ 21 w 323"/>
                <a:gd name="T13" fmla="*/ 298 h 379"/>
                <a:gd name="T14" fmla="*/ 34 w 323"/>
                <a:gd name="T15" fmla="*/ 311 h 379"/>
                <a:gd name="T16" fmla="*/ 57 w 323"/>
                <a:gd name="T17" fmla="*/ 325 h 379"/>
                <a:gd name="T18" fmla="*/ 87 w 323"/>
                <a:gd name="T19" fmla="*/ 340 h 379"/>
                <a:gd name="T20" fmla="*/ 120 w 323"/>
                <a:gd name="T21" fmla="*/ 351 h 379"/>
                <a:gd name="T22" fmla="*/ 153 w 323"/>
                <a:gd name="T23" fmla="*/ 360 h 379"/>
                <a:gd name="T24" fmla="*/ 187 w 323"/>
                <a:gd name="T25" fmla="*/ 367 h 379"/>
                <a:gd name="T26" fmla="*/ 221 w 323"/>
                <a:gd name="T27" fmla="*/ 372 h 379"/>
                <a:gd name="T28" fmla="*/ 256 w 323"/>
                <a:gd name="T29" fmla="*/ 375 h 379"/>
                <a:gd name="T30" fmla="*/ 290 w 323"/>
                <a:gd name="T31" fmla="*/ 378 h 379"/>
                <a:gd name="T32" fmla="*/ 312 w 323"/>
                <a:gd name="T33" fmla="*/ 379 h 379"/>
                <a:gd name="T34" fmla="*/ 320 w 323"/>
                <a:gd name="T35" fmla="*/ 372 h 379"/>
                <a:gd name="T36" fmla="*/ 323 w 323"/>
                <a:gd name="T37" fmla="*/ 360 h 379"/>
                <a:gd name="T38" fmla="*/ 316 w 323"/>
                <a:gd name="T39" fmla="*/ 352 h 379"/>
                <a:gd name="T40" fmla="*/ 295 w 323"/>
                <a:gd name="T41" fmla="*/ 351 h 379"/>
                <a:gd name="T42" fmla="*/ 263 w 323"/>
                <a:gd name="T43" fmla="*/ 350 h 379"/>
                <a:gd name="T44" fmla="*/ 231 w 323"/>
                <a:gd name="T45" fmla="*/ 348 h 379"/>
                <a:gd name="T46" fmla="*/ 200 w 323"/>
                <a:gd name="T47" fmla="*/ 343 h 379"/>
                <a:gd name="T48" fmla="*/ 168 w 323"/>
                <a:gd name="T49" fmla="*/ 337 h 379"/>
                <a:gd name="T50" fmla="*/ 136 w 323"/>
                <a:gd name="T51" fmla="*/ 329 h 379"/>
                <a:gd name="T52" fmla="*/ 106 w 323"/>
                <a:gd name="T53" fmla="*/ 320 h 379"/>
                <a:gd name="T54" fmla="*/ 76 w 323"/>
                <a:gd name="T55" fmla="*/ 306 h 379"/>
                <a:gd name="T56" fmla="*/ 51 w 323"/>
                <a:gd name="T57" fmla="*/ 291 h 379"/>
                <a:gd name="T58" fmla="*/ 35 w 323"/>
                <a:gd name="T59" fmla="*/ 269 h 379"/>
                <a:gd name="T60" fmla="*/ 31 w 323"/>
                <a:gd name="T61" fmla="*/ 239 h 379"/>
                <a:gd name="T62" fmla="*/ 38 w 323"/>
                <a:gd name="T63" fmla="*/ 197 h 379"/>
                <a:gd name="T64" fmla="*/ 51 w 323"/>
                <a:gd name="T65" fmla="*/ 165 h 379"/>
                <a:gd name="T66" fmla="*/ 68 w 323"/>
                <a:gd name="T67" fmla="*/ 136 h 379"/>
                <a:gd name="T68" fmla="*/ 89 w 323"/>
                <a:gd name="T69" fmla="*/ 111 h 379"/>
                <a:gd name="T70" fmla="*/ 114 w 323"/>
                <a:gd name="T71" fmla="*/ 88 h 379"/>
                <a:gd name="T72" fmla="*/ 144 w 323"/>
                <a:gd name="T73" fmla="*/ 64 h 379"/>
                <a:gd name="T74" fmla="*/ 181 w 323"/>
                <a:gd name="T75" fmla="*/ 41 h 379"/>
                <a:gd name="T76" fmla="*/ 219 w 323"/>
                <a:gd name="T77" fmla="*/ 22 h 379"/>
                <a:gd name="T78" fmla="*/ 253 w 323"/>
                <a:gd name="T79" fmla="*/ 7 h 379"/>
                <a:gd name="T80" fmla="*/ 255 w 323"/>
                <a:gd name="T81" fmla="*/ 0 h 379"/>
                <a:gd name="T82" fmla="*/ 221 w 323"/>
                <a:gd name="T83" fmla="*/ 5 h 379"/>
                <a:gd name="T84" fmla="*/ 181 w 323"/>
                <a:gd name="T85" fmla="*/ 19 h 379"/>
                <a:gd name="T86" fmla="*/ 142 w 323"/>
                <a:gd name="T87" fmla="*/ 39 h 379"/>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323"/>
                <a:gd name="T133" fmla="*/ 0 h 379"/>
                <a:gd name="T134" fmla="*/ 323 w 323"/>
                <a:gd name="T135" fmla="*/ 379 h 379"/>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323" h="379">
                  <a:moveTo>
                    <a:pt x="126" y="50"/>
                  </a:moveTo>
                  <a:lnTo>
                    <a:pt x="101" y="70"/>
                  </a:lnTo>
                  <a:lnTo>
                    <a:pt x="76" y="92"/>
                  </a:lnTo>
                  <a:lnTo>
                    <a:pt x="54" y="115"/>
                  </a:lnTo>
                  <a:lnTo>
                    <a:pt x="34" y="140"/>
                  </a:lnTo>
                  <a:lnTo>
                    <a:pt x="18" y="167"/>
                  </a:lnTo>
                  <a:lnTo>
                    <a:pt x="6" y="196"/>
                  </a:lnTo>
                  <a:lnTo>
                    <a:pt x="0" y="227"/>
                  </a:lnTo>
                  <a:lnTo>
                    <a:pt x="1" y="259"/>
                  </a:lnTo>
                  <a:lnTo>
                    <a:pt x="4" y="267"/>
                  </a:lnTo>
                  <a:lnTo>
                    <a:pt x="7" y="277"/>
                  </a:lnTo>
                  <a:lnTo>
                    <a:pt x="11" y="283"/>
                  </a:lnTo>
                  <a:lnTo>
                    <a:pt x="15" y="291"/>
                  </a:lnTo>
                  <a:lnTo>
                    <a:pt x="21" y="298"/>
                  </a:lnTo>
                  <a:lnTo>
                    <a:pt x="27" y="305"/>
                  </a:lnTo>
                  <a:lnTo>
                    <a:pt x="34" y="311"/>
                  </a:lnTo>
                  <a:lnTo>
                    <a:pt x="41" y="316"/>
                  </a:lnTo>
                  <a:lnTo>
                    <a:pt x="57" y="325"/>
                  </a:lnTo>
                  <a:lnTo>
                    <a:pt x="72" y="333"/>
                  </a:lnTo>
                  <a:lnTo>
                    <a:pt x="87" y="340"/>
                  </a:lnTo>
                  <a:lnTo>
                    <a:pt x="103" y="345"/>
                  </a:lnTo>
                  <a:lnTo>
                    <a:pt x="120" y="351"/>
                  </a:lnTo>
                  <a:lnTo>
                    <a:pt x="136" y="356"/>
                  </a:lnTo>
                  <a:lnTo>
                    <a:pt x="153" y="360"/>
                  </a:lnTo>
                  <a:lnTo>
                    <a:pt x="169" y="364"/>
                  </a:lnTo>
                  <a:lnTo>
                    <a:pt x="187" y="367"/>
                  </a:lnTo>
                  <a:lnTo>
                    <a:pt x="204" y="370"/>
                  </a:lnTo>
                  <a:lnTo>
                    <a:pt x="221" y="372"/>
                  </a:lnTo>
                  <a:lnTo>
                    <a:pt x="238" y="374"/>
                  </a:lnTo>
                  <a:lnTo>
                    <a:pt x="256" y="375"/>
                  </a:lnTo>
                  <a:lnTo>
                    <a:pt x="273" y="376"/>
                  </a:lnTo>
                  <a:lnTo>
                    <a:pt x="290" y="378"/>
                  </a:lnTo>
                  <a:lnTo>
                    <a:pt x="307" y="379"/>
                  </a:lnTo>
                  <a:lnTo>
                    <a:pt x="312" y="379"/>
                  </a:lnTo>
                  <a:lnTo>
                    <a:pt x="317" y="375"/>
                  </a:lnTo>
                  <a:lnTo>
                    <a:pt x="320" y="372"/>
                  </a:lnTo>
                  <a:lnTo>
                    <a:pt x="323" y="366"/>
                  </a:lnTo>
                  <a:lnTo>
                    <a:pt x="323" y="360"/>
                  </a:lnTo>
                  <a:lnTo>
                    <a:pt x="320" y="356"/>
                  </a:lnTo>
                  <a:lnTo>
                    <a:pt x="316" y="352"/>
                  </a:lnTo>
                  <a:lnTo>
                    <a:pt x="311" y="351"/>
                  </a:lnTo>
                  <a:lnTo>
                    <a:pt x="295" y="351"/>
                  </a:lnTo>
                  <a:lnTo>
                    <a:pt x="279" y="351"/>
                  </a:lnTo>
                  <a:lnTo>
                    <a:pt x="263" y="350"/>
                  </a:lnTo>
                  <a:lnTo>
                    <a:pt x="248" y="349"/>
                  </a:lnTo>
                  <a:lnTo>
                    <a:pt x="231" y="348"/>
                  </a:lnTo>
                  <a:lnTo>
                    <a:pt x="215" y="345"/>
                  </a:lnTo>
                  <a:lnTo>
                    <a:pt x="200" y="343"/>
                  </a:lnTo>
                  <a:lnTo>
                    <a:pt x="183" y="341"/>
                  </a:lnTo>
                  <a:lnTo>
                    <a:pt x="168" y="337"/>
                  </a:lnTo>
                  <a:lnTo>
                    <a:pt x="151" y="334"/>
                  </a:lnTo>
                  <a:lnTo>
                    <a:pt x="136" y="329"/>
                  </a:lnTo>
                  <a:lnTo>
                    <a:pt x="121" y="325"/>
                  </a:lnTo>
                  <a:lnTo>
                    <a:pt x="106" y="320"/>
                  </a:lnTo>
                  <a:lnTo>
                    <a:pt x="92" y="313"/>
                  </a:lnTo>
                  <a:lnTo>
                    <a:pt x="76" y="306"/>
                  </a:lnTo>
                  <a:lnTo>
                    <a:pt x="62" y="300"/>
                  </a:lnTo>
                  <a:lnTo>
                    <a:pt x="51" y="291"/>
                  </a:lnTo>
                  <a:lnTo>
                    <a:pt x="41" y="280"/>
                  </a:lnTo>
                  <a:lnTo>
                    <a:pt x="35" y="269"/>
                  </a:lnTo>
                  <a:lnTo>
                    <a:pt x="31" y="255"/>
                  </a:lnTo>
                  <a:lnTo>
                    <a:pt x="31" y="239"/>
                  </a:lnTo>
                  <a:lnTo>
                    <a:pt x="33" y="218"/>
                  </a:lnTo>
                  <a:lnTo>
                    <a:pt x="38" y="197"/>
                  </a:lnTo>
                  <a:lnTo>
                    <a:pt x="42" y="182"/>
                  </a:lnTo>
                  <a:lnTo>
                    <a:pt x="51" y="165"/>
                  </a:lnTo>
                  <a:lnTo>
                    <a:pt x="60" y="150"/>
                  </a:lnTo>
                  <a:lnTo>
                    <a:pt x="68" y="136"/>
                  </a:lnTo>
                  <a:lnTo>
                    <a:pt x="79" y="124"/>
                  </a:lnTo>
                  <a:lnTo>
                    <a:pt x="89" y="111"/>
                  </a:lnTo>
                  <a:lnTo>
                    <a:pt x="101" y="100"/>
                  </a:lnTo>
                  <a:lnTo>
                    <a:pt x="114" y="88"/>
                  </a:lnTo>
                  <a:lnTo>
                    <a:pt x="129" y="76"/>
                  </a:lnTo>
                  <a:lnTo>
                    <a:pt x="144" y="64"/>
                  </a:lnTo>
                  <a:lnTo>
                    <a:pt x="162" y="53"/>
                  </a:lnTo>
                  <a:lnTo>
                    <a:pt x="181" y="41"/>
                  </a:lnTo>
                  <a:lnTo>
                    <a:pt x="201" y="31"/>
                  </a:lnTo>
                  <a:lnTo>
                    <a:pt x="219" y="22"/>
                  </a:lnTo>
                  <a:lnTo>
                    <a:pt x="237" y="14"/>
                  </a:lnTo>
                  <a:lnTo>
                    <a:pt x="253" y="7"/>
                  </a:lnTo>
                  <a:lnTo>
                    <a:pt x="268" y="1"/>
                  </a:lnTo>
                  <a:lnTo>
                    <a:pt x="255" y="0"/>
                  </a:lnTo>
                  <a:lnTo>
                    <a:pt x="238" y="1"/>
                  </a:lnTo>
                  <a:lnTo>
                    <a:pt x="221" y="5"/>
                  </a:lnTo>
                  <a:lnTo>
                    <a:pt x="201" y="11"/>
                  </a:lnTo>
                  <a:lnTo>
                    <a:pt x="181" y="19"/>
                  </a:lnTo>
                  <a:lnTo>
                    <a:pt x="161" y="28"/>
                  </a:lnTo>
                  <a:lnTo>
                    <a:pt x="142" y="39"/>
                  </a:lnTo>
                  <a:lnTo>
                    <a:pt x="126" y="50"/>
                  </a:lnTo>
                  <a:close/>
                </a:path>
              </a:pathLst>
            </a:custGeom>
            <a:solidFill>
              <a:srgbClr val="000000"/>
            </a:solidFill>
            <a:ln w="9525">
              <a:solidFill>
                <a:schemeClr val="bg2"/>
              </a:solidFill>
              <a:round/>
              <a:headEnd/>
              <a:tailEnd/>
            </a:ln>
          </p:spPr>
          <p:txBody>
            <a:bodyPr/>
            <a:lstStyle/>
            <a:p>
              <a:endParaRPr lang="en-US"/>
            </a:p>
          </p:txBody>
        </p:sp>
        <p:sp>
          <p:nvSpPr>
            <p:cNvPr id="1217" name="Freeform 887"/>
            <p:cNvSpPr>
              <a:spLocks/>
            </p:cNvSpPr>
            <p:nvPr/>
          </p:nvSpPr>
          <p:spPr bwMode="auto">
            <a:xfrm>
              <a:off x="4384" y="3136"/>
              <a:ext cx="47" cy="42"/>
            </a:xfrm>
            <a:custGeom>
              <a:avLst/>
              <a:gdLst>
                <a:gd name="T0" fmla="*/ 235 w 282"/>
                <a:gd name="T1" fmla="*/ 78 h 253"/>
                <a:gd name="T2" fmla="*/ 248 w 282"/>
                <a:gd name="T3" fmla="*/ 92 h 253"/>
                <a:gd name="T4" fmla="*/ 255 w 282"/>
                <a:gd name="T5" fmla="*/ 108 h 253"/>
                <a:gd name="T6" fmla="*/ 259 w 282"/>
                <a:gd name="T7" fmla="*/ 125 h 253"/>
                <a:gd name="T8" fmla="*/ 259 w 282"/>
                <a:gd name="T9" fmla="*/ 144 h 253"/>
                <a:gd name="T10" fmla="*/ 257 w 282"/>
                <a:gd name="T11" fmla="*/ 159 h 253"/>
                <a:gd name="T12" fmla="*/ 252 w 282"/>
                <a:gd name="T13" fmla="*/ 171 h 253"/>
                <a:gd name="T14" fmla="*/ 244 w 282"/>
                <a:gd name="T15" fmla="*/ 184 h 253"/>
                <a:gd name="T16" fmla="*/ 236 w 282"/>
                <a:gd name="T17" fmla="*/ 194 h 253"/>
                <a:gd name="T18" fmla="*/ 225 w 282"/>
                <a:gd name="T19" fmla="*/ 206 h 253"/>
                <a:gd name="T20" fmla="*/ 215 w 282"/>
                <a:gd name="T21" fmla="*/ 215 h 253"/>
                <a:gd name="T22" fmla="*/ 204 w 282"/>
                <a:gd name="T23" fmla="*/ 225 h 253"/>
                <a:gd name="T24" fmla="*/ 194 w 282"/>
                <a:gd name="T25" fmla="*/ 236 h 253"/>
                <a:gd name="T26" fmla="*/ 191 w 282"/>
                <a:gd name="T27" fmla="*/ 239 h 253"/>
                <a:gd name="T28" fmla="*/ 190 w 282"/>
                <a:gd name="T29" fmla="*/ 242 h 253"/>
                <a:gd name="T30" fmla="*/ 191 w 282"/>
                <a:gd name="T31" fmla="*/ 246 h 253"/>
                <a:gd name="T32" fmla="*/ 194 w 282"/>
                <a:gd name="T33" fmla="*/ 249 h 253"/>
                <a:gd name="T34" fmla="*/ 197 w 282"/>
                <a:gd name="T35" fmla="*/ 252 h 253"/>
                <a:gd name="T36" fmla="*/ 201 w 282"/>
                <a:gd name="T37" fmla="*/ 253 h 253"/>
                <a:gd name="T38" fmla="*/ 205 w 282"/>
                <a:gd name="T39" fmla="*/ 252 h 253"/>
                <a:gd name="T40" fmla="*/ 209 w 282"/>
                <a:gd name="T41" fmla="*/ 249 h 253"/>
                <a:gd name="T42" fmla="*/ 232 w 282"/>
                <a:gd name="T43" fmla="*/ 234 h 253"/>
                <a:gd name="T44" fmla="*/ 251 w 282"/>
                <a:gd name="T45" fmla="*/ 215 h 253"/>
                <a:gd name="T46" fmla="*/ 267 w 282"/>
                <a:gd name="T47" fmla="*/ 192 h 253"/>
                <a:gd name="T48" fmla="*/ 278 w 282"/>
                <a:gd name="T49" fmla="*/ 168 h 253"/>
                <a:gd name="T50" fmla="*/ 282 w 282"/>
                <a:gd name="T51" fmla="*/ 141 h 253"/>
                <a:gd name="T52" fmla="*/ 279 w 282"/>
                <a:gd name="T53" fmla="*/ 116 h 253"/>
                <a:gd name="T54" fmla="*/ 270 w 282"/>
                <a:gd name="T55" fmla="*/ 92 h 253"/>
                <a:gd name="T56" fmla="*/ 251 w 282"/>
                <a:gd name="T57" fmla="*/ 70 h 253"/>
                <a:gd name="T58" fmla="*/ 237 w 282"/>
                <a:gd name="T59" fmla="*/ 59 h 253"/>
                <a:gd name="T60" fmla="*/ 221 w 282"/>
                <a:gd name="T61" fmla="*/ 48 h 253"/>
                <a:gd name="T62" fmla="*/ 202 w 282"/>
                <a:gd name="T63" fmla="*/ 39 h 253"/>
                <a:gd name="T64" fmla="*/ 183 w 282"/>
                <a:gd name="T65" fmla="*/ 31 h 253"/>
                <a:gd name="T66" fmla="*/ 163 w 282"/>
                <a:gd name="T67" fmla="*/ 24 h 253"/>
                <a:gd name="T68" fmla="*/ 142 w 282"/>
                <a:gd name="T69" fmla="*/ 18 h 253"/>
                <a:gd name="T70" fmla="*/ 122 w 282"/>
                <a:gd name="T71" fmla="*/ 13 h 253"/>
                <a:gd name="T72" fmla="*/ 101 w 282"/>
                <a:gd name="T73" fmla="*/ 8 h 253"/>
                <a:gd name="T74" fmla="*/ 82 w 282"/>
                <a:gd name="T75" fmla="*/ 5 h 253"/>
                <a:gd name="T76" fmla="*/ 63 w 282"/>
                <a:gd name="T77" fmla="*/ 2 h 253"/>
                <a:gd name="T78" fmla="*/ 47 w 282"/>
                <a:gd name="T79" fmla="*/ 0 h 253"/>
                <a:gd name="T80" fmla="*/ 32 w 282"/>
                <a:gd name="T81" fmla="*/ 0 h 253"/>
                <a:gd name="T82" fmla="*/ 19 w 282"/>
                <a:gd name="T83" fmla="*/ 0 h 253"/>
                <a:gd name="T84" fmla="*/ 10 w 282"/>
                <a:gd name="T85" fmla="*/ 1 h 253"/>
                <a:gd name="T86" fmla="*/ 4 w 282"/>
                <a:gd name="T87" fmla="*/ 4 h 253"/>
                <a:gd name="T88" fmla="*/ 0 w 282"/>
                <a:gd name="T89" fmla="*/ 6 h 253"/>
                <a:gd name="T90" fmla="*/ 12 w 282"/>
                <a:gd name="T91" fmla="*/ 8 h 253"/>
                <a:gd name="T92" fmla="*/ 25 w 282"/>
                <a:gd name="T93" fmla="*/ 9 h 253"/>
                <a:gd name="T94" fmla="*/ 38 w 282"/>
                <a:gd name="T95" fmla="*/ 12 h 253"/>
                <a:gd name="T96" fmla="*/ 52 w 282"/>
                <a:gd name="T97" fmla="*/ 14 h 253"/>
                <a:gd name="T98" fmla="*/ 67 w 282"/>
                <a:gd name="T99" fmla="*/ 16 h 253"/>
                <a:gd name="T100" fmla="*/ 82 w 282"/>
                <a:gd name="T101" fmla="*/ 18 h 253"/>
                <a:gd name="T102" fmla="*/ 97 w 282"/>
                <a:gd name="T103" fmla="*/ 22 h 253"/>
                <a:gd name="T104" fmla="*/ 114 w 282"/>
                <a:gd name="T105" fmla="*/ 25 h 253"/>
                <a:gd name="T106" fmla="*/ 129 w 282"/>
                <a:gd name="T107" fmla="*/ 30 h 253"/>
                <a:gd name="T108" fmla="*/ 146 w 282"/>
                <a:gd name="T109" fmla="*/ 35 h 253"/>
                <a:gd name="T110" fmla="*/ 162 w 282"/>
                <a:gd name="T111" fmla="*/ 40 h 253"/>
                <a:gd name="T112" fmla="*/ 177 w 282"/>
                <a:gd name="T113" fmla="*/ 46 h 253"/>
                <a:gd name="T114" fmla="*/ 192 w 282"/>
                <a:gd name="T115" fmla="*/ 53 h 253"/>
                <a:gd name="T116" fmla="*/ 208 w 282"/>
                <a:gd name="T117" fmla="*/ 60 h 253"/>
                <a:gd name="T118" fmla="*/ 222 w 282"/>
                <a:gd name="T119" fmla="*/ 69 h 253"/>
                <a:gd name="T120" fmla="*/ 235 w 282"/>
                <a:gd name="T121" fmla="*/ 78 h 253"/>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282"/>
                <a:gd name="T184" fmla="*/ 0 h 253"/>
                <a:gd name="T185" fmla="*/ 282 w 282"/>
                <a:gd name="T186" fmla="*/ 253 h 253"/>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282" h="253">
                  <a:moveTo>
                    <a:pt x="235" y="78"/>
                  </a:moveTo>
                  <a:lnTo>
                    <a:pt x="248" y="92"/>
                  </a:lnTo>
                  <a:lnTo>
                    <a:pt x="255" y="108"/>
                  </a:lnTo>
                  <a:lnTo>
                    <a:pt x="259" y="125"/>
                  </a:lnTo>
                  <a:lnTo>
                    <a:pt x="259" y="144"/>
                  </a:lnTo>
                  <a:lnTo>
                    <a:pt x="257" y="159"/>
                  </a:lnTo>
                  <a:lnTo>
                    <a:pt x="252" y="171"/>
                  </a:lnTo>
                  <a:lnTo>
                    <a:pt x="244" y="184"/>
                  </a:lnTo>
                  <a:lnTo>
                    <a:pt x="236" y="194"/>
                  </a:lnTo>
                  <a:lnTo>
                    <a:pt x="225" y="206"/>
                  </a:lnTo>
                  <a:lnTo>
                    <a:pt x="215" y="215"/>
                  </a:lnTo>
                  <a:lnTo>
                    <a:pt x="204" y="225"/>
                  </a:lnTo>
                  <a:lnTo>
                    <a:pt x="194" y="236"/>
                  </a:lnTo>
                  <a:lnTo>
                    <a:pt x="191" y="239"/>
                  </a:lnTo>
                  <a:lnTo>
                    <a:pt x="190" y="242"/>
                  </a:lnTo>
                  <a:lnTo>
                    <a:pt x="191" y="246"/>
                  </a:lnTo>
                  <a:lnTo>
                    <a:pt x="194" y="249"/>
                  </a:lnTo>
                  <a:lnTo>
                    <a:pt x="197" y="252"/>
                  </a:lnTo>
                  <a:lnTo>
                    <a:pt x="201" y="253"/>
                  </a:lnTo>
                  <a:lnTo>
                    <a:pt x="205" y="252"/>
                  </a:lnTo>
                  <a:lnTo>
                    <a:pt x="209" y="249"/>
                  </a:lnTo>
                  <a:lnTo>
                    <a:pt x="232" y="234"/>
                  </a:lnTo>
                  <a:lnTo>
                    <a:pt x="251" y="215"/>
                  </a:lnTo>
                  <a:lnTo>
                    <a:pt x="267" y="192"/>
                  </a:lnTo>
                  <a:lnTo>
                    <a:pt x="278" y="168"/>
                  </a:lnTo>
                  <a:lnTo>
                    <a:pt x="282" y="141"/>
                  </a:lnTo>
                  <a:lnTo>
                    <a:pt x="279" y="116"/>
                  </a:lnTo>
                  <a:lnTo>
                    <a:pt x="270" y="92"/>
                  </a:lnTo>
                  <a:lnTo>
                    <a:pt x="251" y="70"/>
                  </a:lnTo>
                  <a:lnTo>
                    <a:pt x="237" y="59"/>
                  </a:lnTo>
                  <a:lnTo>
                    <a:pt x="221" y="48"/>
                  </a:lnTo>
                  <a:lnTo>
                    <a:pt x="202" y="39"/>
                  </a:lnTo>
                  <a:lnTo>
                    <a:pt x="183" y="31"/>
                  </a:lnTo>
                  <a:lnTo>
                    <a:pt x="163" y="24"/>
                  </a:lnTo>
                  <a:lnTo>
                    <a:pt x="142" y="18"/>
                  </a:lnTo>
                  <a:lnTo>
                    <a:pt x="122" y="13"/>
                  </a:lnTo>
                  <a:lnTo>
                    <a:pt x="101" y="8"/>
                  </a:lnTo>
                  <a:lnTo>
                    <a:pt x="82" y="5"/>
                  </a:lnTo>
                  <a:lnTo>
                    <a:pt x="63" y="2"/>
                  </a:lnTo>
                  <a:lnTo>
                    <a:pt x="47" y="0"/>
                  </a:lnTo>
                  <a:lnTo>
                    <a:pt x="32" y="0"/>
                  </a:lnTo>
                  <a:lnTo>
                    <a:pt x="19" y="0"/>
                  </a:lnTo>
                  <a:lnTo>
                    <a:pt x="10" y="1"/>
                  </a:lnTo>
                  <a:lnTo>
                    <a:pt x="4" y="4"/>
                  </a:lnTo>
                  <a:lnTo>
                    <a:pt x="0" y="6"/>
                  </a:lnTo>
                  <a:lnTo>
                    <a:pt x="12" y="8"/>
                  </a:lnTo>
                  <a:lnTo>
                    <a:pt x="25" y="9"/>
                  </a:lnTo>
                  <a:lnTo>
                    <a:pt x="38" y="12"/>
                  </a:lnTo>
                  <a:lnTo>
                    <a:pt x="52" y="14"/>
                  </a:lnTo>
                  <a:lnTo>
                    <a:pt x="67" y="16"/>
                  </a:lnTo>
                  <a:lnTo>
                    <a:pt x="82" y="18"/>
                  </a:lnTo>
                  <a:lnTo>
                    <a:pt x="97" y="22"/>
                  </a:lnTo>
                  <a:lnTo>
                    <a:pt x="114" y="25"/>
                  </a:lnTo>
                  <a:lnTo>
                    <a:pt x="129" y="30"/>
                  </a:lnTo>
                  <a:lnTo>
                    <a:pt x="146" y="35"/>
                  </a:lnTo>
                  <a:lnTo>
                    <a:pt x="162" y="40"/>
                  </a:lnTo>
                  <a:lnTo>
                    <a:pt x="177" y="46"/>
                  </a:lnTo>
                  <a:lnTo>
                    <a:pt x="192" y="53"/>
                  </a:lnTo>
                  <a:lnTo>
                    <a:pt x="208" y="60"/>
                  </a:lnTo>
                  <a:lnTo>
                    <a:pt x="222" y="69"/>
                  </a:lnTo>
                  <a:lnTo>
                    <a:pt x="235" y="78"/>
                  </a:lnTo>
                  <a:close/>
                </a:path>
              </a:pathLst>
            </a:custGeom>
            <a:solidFill>
              <a:srgbClr val="000000"/>
            </a:solidFill>
            <a:ln w="9525">
              <a:solidFill>
                <a:schemeClr val="bg2"/>
              </a:solidFill>
              <a:round/>
              <a:headEnd/>
              <a:tailEnd/>
            </a:ln>
          </p:spPr>
          <p:txBody>
            <a:bodyPr/>
            <a:lstStyle/>
            <a:p>
              <a:endParaRPr lang="en-US"/>
            </a:p>
          </p:txBody>
        </p:sp>
        <p:sp>
          <p:nvSpPr>
            <p:cNvPr id="1218" name="Freeform 888"/>
            <p:cNvSpPr>
              <a:spLocks/>
            </p:cNvSpPr>
            <p:nvPr/>
          </p:nvSpPr>
          <p:spPr bwMode="auto">
            <a:xfrm>
              <a:off x="4290" y="3159"/>
              <a:ext cx="19" cy="39"/>
            </a:xfrm>
            <a:custGeom>
              <a:avLst/>
              <a:gdLst>
                <a:gd name="T0" fmla="*/ 0 w 115"/>
                <a:gd name="T1" fmla="*/ 128 h 236"/>
                <a:gd name="T2" fmla="*/ 0 w 115"/>
                <a:gd name="T3" fmla="*/ 148 h 236"/>
                <a:gd name="T4" fmla="*/ 5 w 115"/>
                <a:gd name="T5" fmla="*/ 166 h 236"/>
                <a:gd name="T6" fmla="*/ 13 w 115"/>
                <a:gd name="T7" fmla="*/ 184 h 236"/>
                <a:gd name="T8" fmla="*/ 24 w 115"/>
                <a:gd name="T9" fmla="*/ 198 h 236"/>
                <a:gd name="T10" fmla="*/ 39 w 115"/>
                <a:gd name="T11" fmla="*/ 211 h 236"/>
                <a:gd name="T12" fmla="*/ 55 w 115"/>
                <a:gd name="T13" fmla="*/ 223 h 236"/>
                <a:gd name="T14" fmla="*/ 74 w 115"/>
                <a:gd name="T15" fmla="*/ 231 h 236"/>
                <a:gd name="T16" fmla="*/ 92 w 115"/>
                <a:gd name="T17" fmla="*/ 235 h 236"/>
                <a:gd name="T18" fmla="*/ 98 w 115"/>
                <a:gd name="T19" fmla="*/ 236 h 236"/>
                <a:gd name="T20" fmla="*/ 104 w 115"/>
                <a:gd name="T21" fmla="*/ 234 h 236"/>
                <a:gd name="T22" fmla="*/ 109 w 115"/>
                <a:gd name="T23" fmla="*/ 231 h 236"/>
                <a:gd name="T24" fmla="*/ 111 w 115"/>
                <a:gd name="T25" fmla="*/ 226 h 236"/>
                <a:gd name="T26" fmla="*/ 111 w 115"/>
                <a:gd name="T27" fmla="*/ 220 h 236"/>
                <a:gd name="T28" fmla="*/ 110 w 115"/>
                <a:gd name="T29" fmla="*/ 215 h 236"/>
                <a:gd name="T30" fmla="*/ 107 w 115"/>
                <a:gd name="T31" fmla="*/ 210 h 236"/>
                <a:gd name="T32" fmla="*/ 101 w 115"/>
                <a:gd name="T33" fmla="*/ 208 h 236"/>
                <a:gd name="T34" fmla="*/ 82 w 115"/>
                <a:gd name="T35" fmla="*/ 201 h 236"/>
                <a:gd name="T36" fmla="*/ 64 w 115"/>
                <a:gd name="T37" fmla="*/ 192 h 236"/>
                <a:gd name="T38" fmla="*/ 50 w 115"/>
                <a:gd name="T39" fmla="*/ 179 h 236"/>
                <a:gd name="T40" fmla="*/ 40 w 115"/>
                <a:gd name="T41" fmla="*/ 165 h 236"/>
                <a:gd name="T42" fmla="*/ 33 w 115"/>
                <a:gd name="T43" fmla="*/ 148 h 236"/>
                <a:gd name="T44" fmla="*/ 29 w 115"/>
                <a:gd name="T45" fmla="*/ 130 h 236"/>
                <a:gd name="T46" fmla="*/ 29 w 115"/>
                <a:gd name="T47" fmla="*/ 110 h 236"/>
                <a:gd name="T48" fmla="*/ 35 w 115"/>
                <a:gd name="T49" fmla="*/ 89 h 236"/>
                <a:gd name="T50" fmla="*/ 43 w 115"/>
                <a:gd name="T51" fmla="*/ 74 h 236"/>
                <a:gd name="T52" fmla="*/ 56 w 115"/>
                <a:gd name="T53" fmla="*/ 60 h 236"/>
                <a:gd name="T54" fmla="*/ 70 w 115"/>
                <a:gd name="T55" fmla="*/ 46 h 236"/>
                <a:gd name="T56" fmla="*/ 85 w 115"/>
                <a:gd name="T57" fmla="*/ 33 h 236"/>
                <a:gd name="T58" fmla="*/ 98 w 115"/>
                <a:gd name="T59" fmla="*/ 23 h 236"/>
                <a:gd name="T60" fmla="*/ 109 w 115"/>
                <a:gd name="T61" fmla="*/ 12 h 236"/>
                <a:gd name="T62" fmla="*/ 115 w 115"/>
                <a:gd name="T63" fmla="*/ 6 h 236"/>
                <a:gd name="T64" fmla="*/ 115 w 115"/>
                <a:gd name="T65" fmla="*/ 0 h 236"/>
                <a:gd name="T66" fmla="*/ 102 w 115"/>
                <a:gd name="T67" fmla="*/ 4 h 236"/>
                <a:gd name="T68" fmla="*/ 85 w 115"/>
                <a:gd name="T69" fmla="*/ 12 h 236"/>
                <a:gd name="T70" fmla="*/ 68 w 115"/>
                <a:gd name="T71" fmla="*/ 26 h 236"/>
                <a:gd name="T72" fmla="*/ 49 w 115"/>
                <a:gd name="T73" fmla="*/ 42 h 236"/>
                <a:gd name="T74" fmla="*/ 32 w 115"/>
                <a:gd name="T75" fmla="*/ 61 h 236"/>
                <a:gd name="T76" fmla="*/ 17 w 115"/>
                <a:gd name="T77" fmla="*/ 82 h 236"/>
                <a:gd name="T78" fmla="*/ 6 w 115"/>
                <a:gd name="T79" fmla="*/ 105 h 236"/>
                <a:gd name="T80" fmla="*/ 0 w 115"/>
                <a:gd name="T81" fmla="*/ 128 h 2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15"/>
                <a:gd name="T124" fmla="*/ 0 h 236"/>
                <a:gd name="T125" fmla="*/ 115 w 115"/>
                <a:gd name="T126" fmla="*/ 236 h 2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15" h="236">
                  <a:moveTo>
                    <a:pt x="0" y="128"/>
                  </a:moveTo>
                  <a:lnTo>
                    <a:pt x="0" y="148"/>
                  </a:lnTo>
                  <a:lnTo>
                    <a:pt x="5" y="166"/>
                  </a:lnTo>
                  <a:lnTo>
                    <a:pt x="13" y="184"/>
                  </a:lnTo>
                  <a:lnTo>
                    <a:pt x="24" y="198"/>
                  </a:lnTo>
                  <a:lnTo>
                    <a:pt x="39" y="211"/>
                  </a:lnTo>
                  <a:lnTo>
                    <a:pt x="55" y="223"/>
                  </a:lnTo>
                  <a:lnTo>
                    <a:pt x="74" y="231"/>
                  </a:lnTo>
                  <a:lnTo>
                    <a:pt x="92" y="235"/>
                  </a:lnTo>
                  <a:lnTo>
                    <a:pt x="98" y="236"/>
                  </a:lnTo>
                  <a:lnTo>
                    <a:pt x="104" y="234"/>
                  </a:lnTo>
                  <a:lnTo>
                    <a:pt x="109" y="231"/>
                  </a:lnTo>
                  <a:lnTo>
                    <a:pt x="111" y="226"/>
                  </a:lnTo>
                  <a:lnTo>
                    <a:pt x="111" y="220"/>
                  </a:lnTo>
                  <a:lnTo>
                    <a:pt x="110" y="215"/>
                  </a:lnTo>
                  <a:lnTo>
                    <a:pt x="107" y="210"/>
                  </a:lnTo>
                  <a:lnTo>
                    <a:pt x="101" y="208"/>
                  </a:lnTo>
                  <a:lnTo>
                    <a:pt x="82" y="201"/>
                  </a:lnTo>
                  <a:lnTo>
                    <a:pt x="64" y="192"/>
                  </a:lnTo>
                  <a:lnTo>
                    <a:pt x="50" y="179"/>
                  </a:lnTo>
                  <a:lnTo>
                    <a:pt x="40" y="165"/>
                  </a:lnTo>
                  <a:lnTo>
                    <a:pt x="33" y="148"/>
                  </a:lnTo>
                  <a:lnTo>
                    <a:pt x="29" y="130"/>
                  </a:lnTo>
                  <a:lnTo>
                    <a:pt x="29" y="110"/>
                  </a:lnTo>
                  <a:lnTo>
                    <a:pt x="35" y="89"/>
                  </a:lnTo>
                  <a:lnTo>
                    <a:pt x="43" y="74"/>
                  </a:lnTo>
                  <a:lnTo>
                    <a:pt x="56" y="60"/>
                  </a:lnTo>
                  <a:lnTo>
                    <a:pt x="70" y="46"/>
                  </a:lnTo>
                  <a:lnTo>
                    <a:pt x="85" y="33"/>
                  </a:lnTo>
                  <a:lnTo>
                    <a:pt x="98" y="23"/>
                  </a:lnTo>
                  <a:lnTo>
                    <a:pt x="109" y="12"/>
                  </a:lnTo>
                  <a:lnTo>
                    <a:pt x="115" y="6"/>
                  </a:lnTo>
                  <a:lnTo>
                    <a:pt x="115" y="0"/>
                  </a:lnTo>
                  <a:lnTo>
                    <a:pt x="102" y="4"/>
                  </a:lnTo>
                  <a:lnTo>
                    <a:pt x="85" y="12"/>
                  </a:lnTo>
                  <a:lnTo>
                    <a:pt x="68" y="26"/>
                  </a:lnTo>
                  <a:lnTo>
                    <a:pt x="49" y="42"/>
                  </a:lnTo>
                  <a:lnTo>
                    <a:pt x="32" y="61"/>
                  </a:lnTo>
                  <a:lnTo>
                    <a:pt x="17" y="82"/>
                  </a:lnTo>
                  <a:lnTo>
                    <a:pt x="6" y="105"/>
                  </a:lnTo>
                  <a:lnTo>
                    <a:pt x="0" y="128"/>
                  </a:lnTo>
                  <a:close/>
                </a:path>
              </a:pathLst>
            </a:custGeom>
            <a:solidFill>
              <a:srgbClr val="000000"/>
            </a:solidFill>
            <a:ln w="9525">
              <a:solidFill>
                <a:schemeClr val="bg2"/>
              </a:solidFill>
              <a:round/>
              <a:headEnd/>
              <a:tailEnd/>
            </a:ln>
          </p:spPr>
          <p:txBody>
            <a:bodyPr/>
            <a:lstStyle/>
            <a:p>
              <a:endParaRPr lang="en-US"/>
            </a:p>
          </p:txBody>
        </p:sp>
        <p:sp>
          <p:nvSpPr>
            <p:cNvPr id="1219" name="Freeform 889"/>
            <p:cNvSpPr>
              <a:spLocks/>
            </p:cNvSpPr>
            <p:nvPr/>
          </p:nvSpPr>
          <p:spPr bwMode="auto">
            <a:xfrm>
              <a:off x="4423" y="3133"/>
              <a:ext cx="41" cy="52"/>
            </a:xfrm>
            <a:custGeom>
              <a:avLst/>
              <a:gdLst>
                <a:gd name="T0" fmla="*/ 208 w 245"/>
                <a:gd name="T1" fmla="*/ 124 h 310"/>
                <a:gd name="T2" fmla="*/ 220 w 245"/>
                <a:gd name="T3" fmla="*/ 144 h 310"/>
                <a:gd name="T4" fmla="*/ 226 w 245"/>
                <a:gd name="T5" fmla="*/ 164 h 310"/>
                <a:gd name="T6" fmla="*/ 222 w 245"/>
                <a:gd name="T7" fmla="*/ 187 h 310"/>
                <a:gd name="T8" fmla="*/ 208 w 245"/>
                <a:gd name="T9" fmla="*/ 209 h 310"/>
                <a:gd name="T10" fmla="*/ 188 w 245"/>
                <a:gd name="T11" fmla="*/ 229 h 310"/>
                <a:gd name="T12" fmla="*/ 166 w 245"/>
                <a:gd name="T13" fmla="*/ 246 h 310"/>
                <a:gd name="T14" fmla="*/ 142 w 245"/>
                <a:gd name="T15" fmla="*/ 264 h 310"/>
                <a:gd name="T16" fmla="*/ 128 w 245"/>
                <a:gd name="T17" fmla="*/ 278 h 310"/>
                <a:gd name="T18" fmla="*/ 124 w 245"/>
                <a:gd name="T19" fmla="*/ 287 h 310"/>
                <a:gd name="T20" fmla="*/ 120 w 245"/>
                <a:gd name="T21" fmla="*/ 296 h 310"/>
                <a:gd name="T22" fmla="*/ 122 w 245"/>
                <a:gd name="T23" fmla="*/ 306 h 310"/>
                <a:gd name="T24" fmla="*/ 131 w 245"/>
                <a:gd name="T25" fmla="*/ 310 h 310"/>
                <a:gd name="T26" fmla="*/ 139 w 245"/>
                <a:gd name="T27" fmla="*/ 309 h 310"/>
                <a:gd name="T28" fmla="*/ 154 w 245"/>
                <a:gd name="T29" fmla="*/ 292 h 310"/>
                <a:gd name="T30" fmla="*/ 180 w 245"/>
                <a:gd name="T31" fmla="*/ 269 h 310"/>
                <a:gd name="T32" fmla="*/ 207 w 245"/>
                <a:gd name="T33" fmla="*/ 246 h 310"/>
                <a:gd name="T34" fmla="*/ 230 w 245"/>
                <a:gd name="T35" fmla="*/ 219 h 310"/>
                <a:gd name="T36" fmla="*/ 244 w 245"/>
                <a:gd name="T37" fmla="*/ 186 h 310"/>
                <a:gd name="T38" fmla="*/ 243 w 245"/>
                <a:gd name="T39" fmla="*/ 152 h 310"/>
                <a:gd name="T40" fmla="*/ 228 w 245"/>
                <a:gd name="T41" fmla="*/ 119 h 310"/>
                <a:gd name="T42" fmla="*/ 203 w 245"/>
                <a:gd name="T43" fmla="*/ 93 h 310"/>
                <a:gd name="T44" fmla="*/ 176 w 245"/>
                <a:gd name="T45" fmla="*/ 76 h 310"/>
                <a:gd name="T46" fmla="*/ 151 w 245"/>
                <a:gd name="T47" fmla="*/ 61 h 310"/>
                <a:gd name="T48" fmla="*/ 122 w 245"/>
                <a:gd name="T49" fmla="*/ 46 h 310"/>
                <a:gd name="T50" fmla="*/ 93 w 245"/>
                <a:gd name="T51" fmla="*/ 31 h 310"/>
                <a:gd name="T52" fmla="*/ 66 w 245"/>
                <a:gd name="T53" fmla="*/ 18 h 310"/>
                <a:gd name="T54" fmla="*/ 40 w 245"/>
                <a:gd name="T55" fmla="*/ 8 h 310"/>
                <a:gd name="T56" fmla="*/ 20 w 245"/>
                <a:gd name="T57" fmla="*/ 1 h 310"/>
                <a:gd name="T58" fmla="*/ 5 w 245"/>
                <a:gd name="T59" fmla="*/ 0 h 310"/>
                <a:gd name="T60" fmla="*/ 11 w 245"/>
                <a:gd name="T61" fmla="*/ 8 h 310"/>
                <a:gd name="T62" fmla="*/ 36 w 245"/>
                <a:gd name="T63" fmla="*/ 20 h 310"/>
                <a:gd name="T64" fmla="*/ 60 w 245"/>
                <a:gd name="T65" fmla="*/ 31 h 310"/>
                <a:gd name="T66" fmla="*/ 86 w 245"/>
                <a:gd name="T67" fmla="*/ 44 h 310"/>
                <a:gd name="T68" fmla="*/ 113 w 245"/>
                <a:gd name="T69" fmla="*/ 57 h 310"/>
                <a:gd name="T70" fmla="*/ 139 w 245"/>
                <a:gd name="T71" fmla="*/ 71 h 310"/>
                <a:gd name="T72" fmla="*/ 165 w 245"/>
                <a:gd name="T73" fmla="*/ 88 h 310"/>
                <a:gd name="T74" fmla="*/ 188 w 245"/>
                <a:gd name="T75" fmla="*/ 106 h 31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45"/>
                <a:gd name="T115" fmla="*/ 0 h 310"/>
                <a:gd name="T116" fmla="*/ 245 w 245"/>
                <a:gd name="T117" fmla="*/ 310 h 310"/>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45" h="310">
                  <a:moveTo>
                    <a:pt x="200" y="116"/>
                  </a:moveTo>
                  <a:lnTo>
                    <a:pt x="208" y="124"/>
                  </a:lnTo>
                  <a:lnTo>
                    <a:pt x="214" y="133"/>
                  </a:lnTo>
                  <a:lnTo>
                    <a:pt x="220" y="144"/>
                  </a:lnTo>
                  <a:lnTo>
                    <a:pt x="223" y="154"/>
                  </a:lnTo>
                  <a:lnTo>
                    <a:pt x="226" y="164"/>
                  </a:lnTo>
                  <a:lnTo>
                    <a:pt x="224" y="176"/>
                  </a:lnTo>
                  <a:lnTo>
                    <a:pt x="222" y="187"/>
                  </a:lnTo>
                  <a:lnTo>
                    <a:pt x="216" y="198"/>
                  </a:lnTo>
                  <a:lnTo>
                    <a:pt x="208" y="209"/>
                  </a:lnTo>
                  <a:lnTo>
                    <a:pt x="199" y="219"/>
                  </a:lnTo>
                  <a:lnTo>
                    <a:pt x="188" y="229"/>
                  </a:lnTo>
                  <a:lnTo>
                    <a:pt x="177" y="238"/>
                  </a:lnTo>
                  <a:lnTo>
                    <a:pt x="166" y="246"/>
                  </a:lnTo>
                  <a:lnTo>
                    <a:pt x="154" y="255"/>
                  </a:lnTo>
                  <a:lnTo>
                    <a:pt x="142" y="264"/>
                  </a:lnTo>
                  <a:lnTo>
                    <a:pt x="132" y="275"/>
                  </a:lnTo>
                  <a:lnTo>
                    <a:pt x="128" y="278"/>
                  </a:lnTo>
                  <a:lnTo>
                    <a:pt x="126" y="283"/>
                  </a:lnTo>
                  <a:lnTo>
                    <a:pt x="124" y="287"/>
                  </a:lnTo>
                  <a:lnTo>
                    <a:pt x="121" y="292"/>
                  </a:lnTo>
                  <a:lnTo>
                    <a:pt x="120" y="296"/>
                  </a:lnTo>
                  <a:lnTo>
                    <a:pt x="120" y="301"/>
                  </a:lnTo>
                  <a:lnTo>
                    <a:pt x="122" y="306"/>
                  </a:lnTo>
                  <a:lnTo>
                    <a:pt x="126" y="309"/>
                  </a:lnTo>
                  <a:lnTo>
                    <a:pt x="131" y="310"/>
                  </a:lnTo>
                  <a:lnTo>
                    <a:pt x="135" y="310"/>
                  </a:lnTo>
                  <a:lnTo>
                    <a:pt x="139" y="309"/>
                  </a:lnTo>
                  <a:lnTo>
                    <a:pt x="142" y="306"/>
                  </a:lnTo>
                  <a:lnTo>
                    <a:pt x="154" y="292"/>
                  </a:lnTo>
                  <a:lnTo>
                    <a:pt x="167" y="280"/>
                  </a:lnTo>
                  <a:lnTo>
                    <a:pt x="180" y="269"/>
                  </a:lnTo>
                  <a:lnTo>
                    <a:pt x="194" y="257"/>
                  </a:lnTo>
                  <a:lnTo>
                    <a:pt x="207" y="246"/>
                  </a:lnTo>
                  <a:lnTo>
                    <a:pt x="220" y="233"/>
                  </a:lnTo>
                  <a:lnTo>
                    <a:pt x="230" y="219"/>
                  </a:lnTo>
                  <a:lnTo>
                    <a:pt x="238" y="204"/>
                  </a:lnTo>
                  <a:lnTo>
                    <a:pt x="244" y="186"/>
                  </a:lnTo>
                  <a:lnTo>
                    <a:pt x="245" y="169"/>
                  </a:lnTo>
                  <a:lnTo>
                    <a:pt x="243" y="152"/>
                  </a:lnTo>
                  <a:lnTo>
                    <a:pt x="237" y="134"/>
                  </a:lnTo>
                  <a:lnTo>
                    <a:pt x="228" y="119"/>
                  </a:lnTo>
                  <a:lnTo>
                    <a:pt x="217" y="105"/>
                  </a:lnTo>
                  <a:lnTo>
                    <a:pt x="203" y="93"/>
                  </a:lnTo>
                  <a:lnTo>
                    <a:pt x="188" y="83"/>
                  </a:lnTo>
                  <a:lnTo>
                    <a:pt x="176" y="76"/>
                  </a:lnTo>
                  <a:lnTo>
                    <a:pt x="163" y="69"/>
                  </a:lnTo>
                  <a:lnTo>
                    <a:pt x="151" y="61"/>
                  </a:lnTo>
                  <a:lnTo>
                    <a:pt x="136" y="54"/>
                  </a:lnTo>
                  <a:lnTo>
                    <a:pt x="122" y="46"/>
                  </a:lnTo>
                  <a:lnTo>
                    <a:pt x="107" y="39"/>
                  </a:lnTo>
                  <a:lnTo>
                    <a:pt x="93" y="31"/>
                  </a:lnTo>
                  <a:lnTo>
                    <a:pt x="79" y="24"/>
                  </a:lnTo>
                  <a:lnTo>
                    <a:pt x="66" y="18"/>
                  </a:lnTo>
                  <a:lnTo>
                    <a:pt x="53" y="13"/>
                  </a:lnTo>
                  <a:lnTo>
                    <a:pt x="40" y="8"/>
                  </a:lnTo>
                  <a:lnTo>
                    <a:pt x="30" y="5"/>
                  </a:lnTo>
                  <a:lnTo>
                    <a:pt x="20" y="1"/>
                  </a:lnTo>
                  <a:lnTo>
                    <a:pt x="12" y="0"/>
                  </a:lnTo>
                  <a:lnTo>
                    <a:pt x="5" y="0"/>
                  </a:lnTo>
                  <a:lnTo>
                    <a:pt x="0" y="2"/>
                  </a:lnTo>
                  <a:lnTo>
                    <a:pt x="11" y="8"/>
                  </a:lnTo>
                  <a:lnTo>
                    <a:pt x="23" y="14"/>
                  </a:lnTo>
                  <a:lnTo>
                    <a:pt x="36" y="20"/>
                  </a:lnTo>
                  <a:lnTo>
                    <a:pt x="47" y="25"/>
                  </a:lnTo>
                  <a:lnTo>
                    <a:pt x="60" y="31"/>
                  </a:lnTo>
                  <a:lnTo>
                    <a:pt x="73" y="37"/>
                  </a:lnTo>
                  <a:lnTo>
                    <a:pt x="86" y="44"/>
                  </a:lnTo>
                  <a:lnTo>
                    <a:pt x="99" y="51"/>
                  </a:lnTo>
                  <a:lnTo>
                    <a:pt x="113" y="57"/>
                  </a:lnTo>
                  <a:lnTo>
                    <a:pt x="126" y="64"/>
                  </a:lnTo>
                  <a:lnTo>
                    <a:pt x="139" y="71"/>
                  </a:lnTo>
                  <a:lnTo>
                    <a:pt x="152" y="79"/>
                  </a:lnTo>
                  <a:lnTo>
                    <a:pt x="165" y="88"/>
                  </a:lnTo>
                  <a:lnTo>
                    <a:pt x="176" y="96"/>
                  </a:lnTo>
                  <a:lnTo>
                    <a:pt x="188" y="106"/>
                  </a:lnTo>
                  <a:lnTo>
                    <a:pt x="200" y="116"/>
                  </a:lnTo>
                  <a:close/>
                </a:path>
              </a:pathLst>
            </a:custGeom>
            <a:solidFill>
              <a:srgbClr val="000000"/>
            </a:solidFill>
            <a:ln w="9525">
              <a:solidFill>
                <a:schemeClr val="bg2"/>
              </a:solidFill>
              <a:round/>
              <a:headEnd/>
              <a:tailEnd/>
            </a:ln>
          </p:spPr>
          <p:txBody>
            <a:bodyPr/>
            <a:lstStyle/>
            <a:p>
              <a:endParaRPr lang="en-US"/>
            </a:p>
          </p:txBody>
        </p:sp>
        <p:sp>
          <p:nvSpPr>
            <p:cNvPr id="1220" name="Freeform 890"/>
            <p:cNvSpPr>
              <a:spLocks/>
            </p:cNvSpPr>
            <p:nvPr/>
          </p:nvSpPr>
          <p:spPr bwMode="auto">
            <a:xfrm>
              <a:off x="4338" y="3209"/>
              <a:ext cx="125" cy="175"/>
            </a:xfrm>
            <a:custGeom>
              <a:avLst/>
              <a:gdLst>
                <a:gd name="T0" fmla="*/ 0 w 125"/>
                <a:gd name="T1" fmla="*/ 175 h 175"/>
                <a:gd name="T2" fmla="*/ 0 w 125"/>
                <a:gd name="T3" fmla="*/ 144 h 175"/>
                <a:gd name="T4" fmla="*/ 11 w 125"/>
                <a:gd name="T5" fmla="*/ 144 h 175"/>
                <a:gd name="T6" fmla="*/ 11 w 125"/>
                <a:gd name="T7" fmla="*/ 118 h 175"/>
                <a:gd name="T8" fmla="*/ 23 w 125"/>
                <a:gd name="T9" fmla="*/ 114 h 175"/>
                <a:gd name="T10" fmla="*/ 20 w 125"/>
                <a:gd name="T11" fmla="*/ 88 h 175"/>
                <a:gd name="T12" fmla="*/ 30 w 125"/>
                <a:gd name="T13" fmla="*/ 84 h 175"/>
                <a:gd name="T14" fmla="*/ 30 w 125"/>
                <a:gd name="T15" fmla="*/ 58 h 175"/>
                <a:gd name="T16" fmla="*/ 39 w 125"/>
                <a:gd name="T17" fmla="*/ 54 h 175"/>
                <a:gd name="T18" fmla="*/ 39 w 125"/>
                <a:gd name="T19" fmla="*/ 28 h 175"/>
                <a:gd name="T20" fmla="*/ 48 w 125"/>
                <a:gd name="T21" fmla="*/ 28 h 175"/>
                <a:gd name="T22" fmla="*/ 56 w 125"/>
                <a:gd name="T23" fmla="*/ 0 h 175"/>
                <a:gd name="T24" fmla="*/ 80 w 125"/>
                <a:gd name="T25" fmla="*/ 0 h 175"/>
                <a:gd name="T26" fmla="*/ 81 w 125"/>
                <a:gd name="T27" fmla="*/ 25 h 175"/>
                <a:gd name="T28" fmla="*/ 92 w 125"/>
                <a:gd name="T29" fmla="*/ 24 h 175"/>
                <a:gd name="T30" fmla="*/ 93 w 125"/>
                <a:gd name="T31" fmla="*/ 49 h 175"/>
                <a:gd name="T32" fmla="*/ 102 w 125"/>
                <a:gd name="T33" fmla="*/ 54 h 175"/>
                <a:gd name="T34" fmla="*/ 99 w 125"/>
                <a:gd name="T35" fmla="*/ 81 h 175"/>
                <a:gd name="T36" fmla="*/ 114 w 125"/>
                <a:gd name="T37" fmla="*/ 82 h 175"/>
                <a:gd name="T38" fmla="*/ 107 w 125"/>
                <a:gd name="T39" fmla="*/ 81 h 175"/>
                <a:gd name="T40" fmla="*/ 108 w 125"/>
                <a:gd name="T41" fmla="*/ 114 h 175"/>
                <a:gd name="T42" fmla="*/ 117 w 125"/>
                <a:gd name="T43" fmla="*/ 117 h 175"/>
                <a:gd name="T44" fmla="*/ 122 w 125"/>
                <a:gd name="T45" fmla="*/ 142 h 175"/>
                <a:gd name="T46" fmla="*/ 125 w 125"/>
                <a:gd name="T47" fmla="*/ 175 h 175"/>
                <a:gd name="T48" fmla="*/ 0 w 125"/>
                <a:gd name="T49" fmla="*/ 175 h 17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25"/>
                <a:gd name="T76" fmla="*/ 0 h 175"/>
                <a:gd name="T77" fmla="*/ 125 w 125"/>
                <a:gd name="T78" fmla="*/ 175 h 17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25" h="175">
                  <a:moveTo>
                    <a:pt x="0" y="175"/>
                  </a:moveTo>
                  <a:lnTo>
                    <a:pt x="0" y="144"/>
                  </a:lnTo>
                  <a:lnTo>
                    <a:pt x="11" y="144"/>
                  </a:lnTo>
                  <a:lnTo>
                    <a:pt x="11" y="118"/>
                  </a:lnTo>
                  <a:lnTo>
                    <a:pt x="23" y="114"/>
                  </a:lnTo>
                  <a:lnTo>
                    <a:pt x="20" y="88"/>
                  </a:lnTo>
                  <a:lnTo>
                    <a:pt x="30" y="84"/>
                  </a:lnTo>
                  <a:lnTo>
                    <a:pt x="30" y="58"/>
                  </a:lnTo>
                  <a:lnTo>
                    <a:pt x="39" y="54"/>
                  </a:lnTo>
                  <a:lnTo>
                    <a:pt x="39" y="28"/>
                  </a:lnTo>
                  <a:lnTo>
                    <a:pt x="48" y="28"/>
                  </a:lnTo>
                  <a:lnTo>
                    <a:pt x="56" y="0"/>
                  </a:lnTo>
                  <a:lnTo>
                    <a:pt x="80" y="0"/>
                  </a:lnTo>
                  <a:lnTo>
                    <a:pt x="81" y="25"/>
                  </a:lnTo>
                  <a:lnTo>
                    <a:pt x="92" y="24"/>
                  </a:lnTo>
                  <a:lnTo>
                    <a:pt x="93" y="49"/>
                  </a:lnTo>
                  <a:lnTo>
                    <a:pt x="102" y="54"/>
                  </a:lnTo>
                  <a:lnTo>
                    <a:pt x="99" y="81"/>
                  </a:lnTo>
                  <a:lnTo>
                    <a:pt x="114" y="82"/>
                  </a:lnTo>
                  <a:lnTo>
                    <a:pt x="107" y="81"/>
                  </a:lnTo>
                  <a:lnTo>
                    <a:pt x="108" y="114"/>
                  </a:lnTo>
                  <a:lnTo>
                    <a:pt x="117" y="117"/>
                  </a:lnTo>
                  <a:lnTo>
                    <a:pt x="122" y="142"/>
                  </a:lnTo>
                  <a:lnTo>
                    <a:pt x="125" y="175"/>
                  </a:lnTo>
                  <a:lnTo>
                    <a:pt x="0" y="175"/>
                  </a:lnTo>
                  <a:close/>
                </a:path>
              </a:pathLst>
            </a:custGeom>
            <a:solidFill>
              <a:srgbClr val="DDDDDD"/>
            </a:solidFill>
            <a:ln w="9525">
              <a:solidFill>
                <a:schemeClr val="bg2"/>
              </a:solidFill>
              <a:round/>
              <a:headEnd/>
              <a:tailEnd/>
            </a:ln>
          </p:spPr>
          <p:txBody>
            <a:bodyPr/>
            <a:lstStyle/>
            <a:p>
              <a:endParaRPr lang="en-US"/>
            </a:p>
          </p:txBody>
        </p:sp>
      </p:grpSp>
      <p:grpSp>
        <p:nvGrpSpPr>
          <p:cNvPr id="1094" name="Group 891"/>
          <p:cNvGrpSpPr>
            <a:grpSpLocks/>
          </p:cNvGrpSpPr>
          <p:nvPr/>
        </p:nvGrpSpPr>
        <p:grpSpPr bwMode="auto">
          <a:xfrm>
            <a:off x="5394325" y="3403600"/>
            <a:ext cx="290513" cy="404813"/>
            <a:chOff x="4290" y="3130"/>
            <a:chExt cx="183" cy="255"/>
          </a:xfrm>
        </p:grpSpPr>
        <p:pic>
          <p:nvPicPr>
            <p:cNvPr id="1185" name="Picture 892" descr="31u_bnrz[1]"/>
            <p:cNvPicPr>
              <a:picLocks noChangeAspect="1" noChangeArrowheads="1"/>
            </p:cNvPicPr>
            <p:nvPr/>
          </p:nvPicPr>
          <p:blipFill>
            <a:blip r:embed="rId22" cstate="print"/>
            <a:srcRect/>
            <a:stretch>
              <a:fillRect/>
            </a:stretch>
          </p:blipFill>
          <p:spPr bwMode="auto">
            <a:xfrm>
              <a:off x="4343" y="3211"/>
              <a:ext cx="121" cy="174"/>
            </a:xfrm>
            <a:prstGeom prst="rect">
              <a:avLst/>
            </a:prstGeom>
            <a:solidFill>
              <a:srgbClr val="DDDDDD"/>
            </a:solidFill>
            <a:ln w="9525">
              <a:noFill/>
              <a:miter lim="800000"/>
              <a:headEnd/>
              <a:tailEnd/>
            </a:ln>
          </p:spPr>
        </p:pic>
        <p:sp>
          <p:nvSpPr>
            <p:cNvPr id="1186" name="Freeform 893"/>
            <p:cNvSpPr>
              <a:spLocks/>
            </p:cNvSpPr>
            <p:nvPr/>
          </p:nvSpPr>
          <p:spPr bwMode="auto">
            <a:xfrm>
              <a:off x="4339" y="3143"/>
              <a:ext cx="33" cy="39"/>
            </a:xfrm>
            <a:custGeom>
              <a:avLst/>
              <a:gdLst>
                <a:gd name="T0" fmla="*/ 70 w 199"/>
                <a:gd name="T1" fmla="*/ 29 h 232"/>
                <a:gd name="T2" fmla="*/ 55 w 199"/>
                <a:gd name="T3" fmla="*/ 39 h 232"/>
                <a:gd name="T4" fmla="*/ 42 w 199"/>
                <a:gd name="T5" fmla="*/ 50 h 232"/>
                <a:gd name="T6" fmla="*/ 30 w 199"/>
                <a:gd name="T7" fmla="*/ 63 h 232"/>
                <a:gd name="T8" fmla="*/ 20 w 199"/>
                <a:gd name="T9" fmla="*/ 77 h 232"/>
                <a:gd name="T10" fmla="*/ 12 w 199"/>
                <a:gd name="T11" fmla="*/ 91 h 232"/>
                <a:gd name="T12" fmla="*/ 6 w 199"/>
                <a:gd name="T13" fmla="*/ 108 h 232"/>
                <a:gd name="T14" fmla="*/ 2 w 199"/>
                <a:gd name="T15" fmla="*/ 125 h 232"/>
                <a:gd name="T16" fmla="*/ 0 w 199"/>
                <a:gd name="T17" fmla="*/ 142 h 232"/>
                <a:gd name="T18" fmla="*/ 2 w 199"/>
                <a:gd name="T19" fmla="*/ 166 h 232"/>
                <a:gd name="T20" fmla="*/ 12 w 199"/>
                <a:gd name="T21" fmla="*/ 186 h 232"/>
                <a:gd name="T22" fmla="*/ 26 w 199"/>
                <a:gd name="T23" fmla="*/ 203 h 232"/>
                <a:gd name="T24" fmla="*/ 45 w 199"/>
                <a:gd name="T25" fmla="*/ 216 h 232"/>
                <a:gd name="T26" fmla="*/ 66 w 199"/>
                <a:gd name="T27" fmla="*/ 226 h 232"/>
                <a:gd name="T28" fmla="*/ 88 w 199"/>
                <a:gd name="T29" fmla="*/ 230 h 232"/>
                <a:gd name="T30" fmla="*/ 111 w 199"/>
                <a:gd name="T31" fmla="*/ 232 h 232"/>
                <a:gd name="T32" fmla="*/ 134 w 199"/>
                <a:gd name="T33" fmla="*/ 228 h 232"/>
                <a:gd name="T34" fmla="*/ 138 w 199"/>
                <a:gd name="T35" fmla="*/ 228 h 232"/>
                <a:gd name="T36" fmla="*/ 143 w 199"/>
                <a:gd name="T37" fmla="*/ 226 h 232"/>
                <a:gd name="T38" fmla="*/ 147 w 199"/>
                <a:gd name="T39" fmla="*/ 222 h 232"/>
                <a:gd name="T40" fmla="*/ 148 w 199"/>
                <a:gd name="T41" fmla="*/ 218 h 232"/>
                <a:gd name="T42" fmla="*/ 145 w 199"/>
                <a:gd name="T43" fmla="*/ 212 h 232"/>
                <a:gd name="T44" fmla="*/ 141 w 199"/>
                <a:gd name="T45" fmla="*/ 207 h 232"/>
                <a:gd name="T46" fmla="*/ 135 w 199"/>
                <a:gd name="T47" fmla="*/ 203 h 232"/>
                <a:gd name="T48" fmla="*/ 129 w 199"/>
                <a:gd name="T49" fmla="*/ 201 h 232"/>
                <a:gd name="T50" fmla="*/ 117 w 199"/>
                <a:gd name="T51" fmla="*/ 197 h 232"/>
                <a:gd name="T52" fmla="*/ 105 w 199"/>
                <a:gd name="T53" fmla="*/ 195 h 232"/>
                <a:gd name="T54" fmla="*/ 94 w 199"/>
                <a:gd name="T55" fmla="*/ 193 h 232"/>
                <a:gd name="T56" fmla="*/ 83 w 199"/>
                <a:gd name="T57" fmla="*/ 190 h 232"/>
                <a:gd name="T58" fmla="*/ 73 w 199"/>
                <a:gd name="T59" fmla="*/ 187 h 232"/>
                <a:gd name="T60" fmla="*/ 62 w 199"/>
                <a:gd name="T61" fmla="*/ 182 h 232"/>
                <a:gd name="T62" fmla="*/ 53 w 199"/>
                <a:gd name="T63" fmla="*/ 176 h 232"/>
                <a:gd name="T64" fmla="*/ 43 w 199"/>
                <a:gd name="T65" fmla="*/ 167 h 232"/>
                <a:gd name="T66" fmla="*/ 40 w 199"/>
                <a:gd name="T67" fmla="*/ 128 h 232"/>
                <a:gd name="T68" fmla="*/ 49 w 199"/>
                <a:gd name="T69" fmla="*/ 96 h 232"/>
                <a:gd name="T70" fmla="*/ 68 w 199"/>
                <a:gd name="T71" fmla="*/ 71 h 232"/>
                <a:gd name="T72" fmla="*/ 94 w 199"/>
                <a:gd name="T73" fmla="*/ 50 h 232"/>
                <a:gd name="T74" fmla="*/ 122 w 199"/>
                <a:gd name="T75" fmla="*/ 34 h 232"/>
                <a:gd name="T76" fmla="*/ 151 w 199"/>
                <a:gd name="T77" fmla="*/ 21 h 232"/>
                <a:gd name="T78" fmla="*/ 178 w 199"/>
                <a:gd name="T79" fmla="*/ 12 h 232"/>
                <a:gd name="T80" fmla="*/ 199 w 199"/>
                <a:gd name="T81" fmla="*/ 4 h 232"/>
                <a:gd name="T82" fmla="*/ 186 w 199"/>
                <a:gd name="T83" fmla="*/ 1 h 232"/>
                <a:gd name="T84" fmla="*/ 172 w 199"/>
                <a:gd name="T85" fmla="*/ 0 h 232"/>
                <a:gd name="T86" fmla="*/ 156 w 199"/>
                <a:gd name="T87" fmla="*/ 2 h 232"/>
                <a:gd name="T88" fmla="*/ 138 w 199"/>
                <a:gd name="T89" fmla="*/ 4 h 232"/>
                <a:gd name="T90" fmla="*/ 121 w 199"/>
                <a:gd name="T91" fmla="*/ 10 h 232"/>
                <a:gd name="T92" fmla="*/ 103 w 199"/>
                <a:gd name="T93" fmla="*/ 16 h 232"/>
                <a:gd name="T94" fmla="*/ 86 w 199"/>
                <a:gd name="T95" fmla="*/ 23 h 232"/>
                <a:gd name="T96" fmla="*/ 70 w 199"/>
                <a:gd name="T97" fmla="*/ 29 h 232"/>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99"/>
                <a:gd name="T148" fmla="*/ 0 h 232"/>
                <a:gd name="T149" fmla="*/ 199 w 199"/>
                <a:gd name="T150" fmla="*/ 232 h 232"/>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99" h="232">
                  <a:moveTo>
                    <a:pt x="70" y="29"/>
                  </a:moveTo>
                  <a:lnTo>
                    <a:pt x="55" y="39"/>
                  </a:lnTo>
                  <a:lnTo>
                    <a:pt x="42" y="50"/>
                  </a:lnTo>
                  <a:lnTo>
                    <a:pt x="30" y="63"/>
                  </a:lnTo>
                  <a:lnTo>
                    <a:pt x="20" y="77"/>
                  </a:lnTo>
                  <a:lnTo>
                    <a:pt x="12" y="91"/>
                  </a:lnTo>
                  <a:lnTo>
                    <a:pt x="6" y="108"/>
                  </a:lnTo>
                  <a:lnTo>
                    <a:pt x="2" y="125"/>
                  </a:lnTo>
                  <a:lnTo>
                    <a:pt x="0" y="142"/>
                  </a:lnTo>
                  <a:lnTo>
                    <a:pt x="2" y="166"/>
                  </a:lnTo>
                  <a:lnTo>
                    <a:pt x="12" y="186"/>
                  </a:lnTo>
                  <a:lnTo>
                    <a:pt x="26" y="203"/>
                  </a:lnTo>
                  <a:lnTo>
                    <a:pt x="45" y="216"/>
                  </a:lnTo>
                  <a:lnTo>
                    <a:pt x="66" y="226"/>
                  </a:lnTo>
                  <a:lnTo>
                    <a:pt x="88" y="230"/>
                  </a:lnTo>
                  <a:lnTo>
                    <a:pt x="111" y="232"/>
                  </a:lnTo>
                  <a:lnTo>
                    <a:pt x="134" y="228"/>
                  </a:lnTo>
                  <a:lnTo>
                    <a:pt x="138" y="228"/>
                  </a:lnTo>
                  <a:lnTo>
                    <a:pt x="143" y="226"/>
                  </a:lnTo>
                  <a:lnTo>
                    <a:pt x="147" y="222"/>
                  </a:lnTo>
                  <a:lnTo>
                    <a:pt x="148" y="218"/>
                  </a:lnTo>
                  <a:lnTo>
                    <a:pt x="145" y="212"/>
                  </a:lnTo>
                  <a:lnTo>
                    <a:pt x="141" y="207"/>
                  </a:lnTo>
                  <a:lnTo>
                    <a:pt x="135" y="203"/>
                  </a:lnTo>
                  <a:lnTo>
                    <a:pt x="129" y="201"/>
                  </a:lnTo>
                  <a:lnTo>
                    <a:pt x="117" y="197"/>
                  </a:lnTo>
                  <a:lnTo>
                    <a:pt x="105" y="195"/>
                  </a:lnTo>
                  <a:lnTo>
                    <a:pt x="94" y="193"/>
                  </a:lnTo>
                  <a:lnTo>
                    <a:pt x="83" y="190"/>
                  </a:lnTo>
                  <a:lnTo>
                    <a:pt x="73" y="187"/>
                  </a:lnTo>
                  <a:lnTo>
                    <a:pt x="62" y="182"/>
                  </a:lnTo>
                  <a:lnTo>
                    <a:pt x="53" y="176"/>
                  </a:lnTo>
                  <a:lnTo>
                    <a:pt x="43" y="167"/>
                  </a:lnTo>
                  <a:lnTo>
                    <a:pt x="40" y="128"/>
                  </a:lnTo>
                  <a:lnTo>
                    <a:pt x="49" y="96"/>
                  </a:lnTo>
                  <a:lnTo>
                    <a:pt x="68" y="71"/>
                  </a:lnTo>
                  <a:lnTo>
                    <a:pt x="94" y="50"/>
                  </a:lnTo>
                  <a:lnTo>
                    <a:pt x="122" y="34"/>
                  </a:lnTo>
                  <a:lnTo>
                    <a:pt x="151" y="21"/>
                  </a:lnTo>
                  <a:lnTo>
                    <a:pt x="178" y="12"/>
                  </a:lnTo>
                  <a:lnTo>
                    <a:pt x="199" y="4"/>
                  </a:lnTo>
                  <a:lnTo>
                    <a:pt x="186" y="1"/>
                  </a:lnTo>
                  <a:lnTo>
                    <a:pt x="172" y="0"/>
                  </a:lnTo>
                  <a:lnTo>
                    <a:pt x="156" y="2"/>
                  </a:lnTo>
                  <a:lnTo>
                    <a:pt x="138" y="4"/>
                  </a:lnTo>
                  <a:lnTo>
                    <a:pt x="121" y="10"/>
                  </a:lnTo>
                  <a:lnTo>
                    <a:pt x="103" y="16"/>
                  </a:lnTo>
                  <a:lnTo>
                    <a:pt x="86" y="23"/>
                  </a:lnTo>
                  <a:lnTo>
                    <a:pt x="70" y="29"/>
                  </a:lnTo>
                  <a:close/>
                </a:path>
              </a:pathLst>
            </a:custGeom>
            <a:solidFill>
              <a:srgbClr val="C9E8FF"/>
            </a:solidFill>
            <a:ln w="9525">
              <a:noFill/>
              <a:round/>
              <a:headEnd/>
              <a:tailEnd/>
            </a:ln>
          </p:spPr>
          <p:txBody>
            <a:bodyPr/>
            <a:lstStyle/>
            <a:p>
              <a:endParaRPr lang="en-US"/>
            </a:p>
          </p:txBody>
        </p:sp>
        <p:sp>
          <p:nvSpPr>
            <p:cNvPr id="1187" name="Freeform 894"/>
            <p:cNvSpPr>
              <a:spLocks/>
            </p:cNvSpPr>
            <p:nvPr/>
          </p:nvSpPr>
          <p:spPr bwMode="auto">
            <a:xfrm>
              <a:off x="4395" y="3142"/>
              <a:ext cx="22" cy="30"/>
            </a:xfrm>
            <a:custGeom>
              <a:avLst/>
              <a:gdLst>
                <a:gd name="T0" fmla="*/ 108 w 128"/>
                <a:gd name="T1" fmla="*/ 59 h 180"/>
                <a:gd name="T2" fmla="*/ 113 w 128"/>
                <a:gd name="T3" fmla="*/ 77 h 180"/>
                <a:gd name="T4" fmla="*/ 111 w 128"/>
                <a:gd name="T5" fmla="*/ 94 h 180"/>
                <a:gd name="T6" fmla="*/ 103 w 128"/>
                <a:gd name="T7" fmla="*/ 108 h 180"/>
                <a:gd name="T8" fmla="*/ 91 w 128"/>
                <a:gd name="T9" fmla="*/ 121 h 180"/>
                <a:gd name="T10" fmla="*/ 77 w 128"/>
                <a:gd name="T11" fmla="*/ 132 h 180"/>
                <a:gd name="T12" fmla="*/ 61 w 128"/>
                <a:gd name="T13" fmla="*/ 144 h 180"/>
                <a:gd name="T14" fmla="*/ 45 w 128"/>
                <a:gd name="T15" fmla="*/ 154 h 180"/>
                <a:gd name="T16" fmla="*/ 30 w 128"/>
                <a:gd name="T17" fmla="*/ 164 h 180"/>
                <a:gd name="T18" fmla="*/ 28 w 128"/>
                <a:gd name="T19" fmla="*/ 168 h 180"/>
                <a:gd name="T20" fmla="*/ 27 w 128"/>
                <a:gd name="T21" fmla="*/ 170 h 180"/>
                <a:gd name="T22" fmla="*/ 27 w 128"/>
                <a:gd name="T23" fmla="*/ 174 h 180"/>
                <a:gd name="T24" fmla="*/ 28 w 128"/>
                <a:gd name="T25" fmla="*/ 177 h 180"/>
                <a:gd name="T26" fmla="*/ 32 w 128"/>
                <a:gd name="T27" fmla="*/ 179 h 180"/>
                <a:gd name="T28" fmla="*/ 35 w 128"/>
                <a:gd name="T29" fmla="*/ 180 h 180"/>
                <a:gd name="T30" fmla="*/ 37 w 128"/>
                <a:gd name="T31" fmla="*/ 180 h 180"/>
                <a:gd name="T32" fmla="*/ 41 w 128"/>
                <a:gd name="T33" fmla="*/ 179 h 180"/>
                <a:gd name="T34" fmla="*/ 60 w 128"/>
                <a:gd name="T35" fmla="*/ 169 h 180"/>
                <a:gd name="T36" fmla="*/ 77 w 128"/>
                <a:gd name="T37" fmla="*/ 158 h 180"/>
                <a:gd name="T38" fmla="*/ 94 w 128"/>
                <a:gd name="T39" fmla="*/ 145 h 180"/>
                <a:gd name="T40" fmla="*/ 109 w 128"/>
                <a:gd name="T41" fmla="*/ 130 h 180"/>
                <a:gd name="T42" fmla="*/ 120 w 128"/>
                <a:gd name="T43" fmla="*/ 114 h 180"/>
                <a:gd name="T44" fmla="*/ 127 w 128"/>
                <a:gd name="T45" fmla="*/ 95 h 180"/>
                <a:gd name="T46" fmla="*/ 128 w 128"/>
                <a:gd name="T47" fmla="*/ 76 h 180"/>
                <a:gd name="T48" fmla="*/ 123 w 128"/>
                <a:gd name="T49" fmla="*/ 55 h 180"/>
                <a:gd name="T50" fmla="*/ 113 w 128"/>
                <a:gd name="T51" fmla="*/ 39 h 180"/>
                <a:gd name="T52" fmla="*/ 97 w 128"/>
                <a:gd name="T53" fmla="*/ 25 h 180"/>
                <a:gd name="T54" fmla="*/ 79 w 128"/>
                <a:gd name="T55" fmla="*/ 15 h 180"/>
                <a:gd name="T56" fmla="*/ 57 w 128"/>
                <a:gd name="T57" fmla="*/ 7 h 180"/>
                <a:gd name="T58" fmla="*/ 36 w 128"/>
                <a:gd name="T59" fmla="*/ 2 h 180"/>
                <a:gd name="T60" fmla="*/ 19 w 128"/>
                <a:gd name="T61" fmla="*/ 0 h 180"/>
                <a:gd name="T62" fmla="*/ 6 w 128"/>
                <a:gd name="T63" fmla="*/ 0 h 180"/>
                <a:gd name="T64" fmla="*/ 0 w 128"/>
                <a:gd name="T65" fmla="*/ 4 h 180"/>
                <a:gd name="T66" fmla="*/ 14 w 128"/>
                <a:gd name="T67" fmla="*/ 9 h 180"/>
                <a:gd name="T68" fmla="*/ 29 w 128"/>
                <a:gd name="T69" fmla="*/ 14 h 180"/>
                <a:gd name="T70" fmla="*/ 46 w 128"/>
                <a:gd name="T71" fmla="*/ 19 h 180"/>
                <a:gd name="T72" fmla="*/ 61 w 128"/>
                <a:gd name="T73" fmla="*/ 23 h 180"/>
                <a:gd name="T74" fmla="*/ 76 w 128"/>
                <a:gd name="T75" fmla="*/ 29 h 180"/>
                <a:gd name="T76" fmla="*/ 89 w 128"/>
                <a:gd name="T77" fmla="*/ 37 h 180"/>
                <a:gd name="T78" fmla="*/ 100 w 128"/>
                <a:gd name="T79" fmla="*/ 46 h 180"/>
                <a:gd name="T80" fmla="*/ 108 w 128"/>
                <a:gd name="T81" fmla="*/ 59 h 180"/>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28"/>
                <a:gd name="T124" fmla="*/ 0 h 180"/>
                <a:gd name="T125" fmla="*/ 128 w 128"/>
                <a:gd name="T126" fmla="*/ 180 h 180"/>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28" h="180">
                  <a:moveTo>
                    <a:pt x="108" y="59"/>
                  </a:moveTo>
                  <a:lnTo>
                    <a:pt x="113" y="77"/>
                  </a:lnTo>
                  <a:lnTo>
                    <a:pt x="111" y="94"/>
                  </a:lnTo>
                  <a:lnTo>
                    <a:pt x="103" y="108"/>
                  </a:lnTo>
                  <a:lnTo>
                    <a:pt x="91" y="121"/>
                  </a:lnTo>
                  <a:lnTo>
                    <a:pt x="77" y="132"/>
                  </a:lnTo>
                  <a:lnTo>
                    <a:pt x="61" y="144"/>
                  </a:lnTo>
                  <a:lnTo>
                    <a:pt x="45" y="154"/>
                  </a:lnTo>
                  <a:lnTo>
                    <a:pt x="30" y="164"/>
                  </a:lnTo>
                  <a:lnTo>
                    <a:pt x="28" y="168"/>
                  </a:lnTo>
                  <a:lnTo>
                    <a:pt x="27" y="170"/>
                  </a:lnTo>
                  <a:lnTo>
                    <a:pt x="27" y="174"/>
                  </a:lnTo>
                  <a:lnTo>
                    <a:pt x="28" y="177"/>
                  </a:lnTo>
                  <a:lnTo>
                    <a:pt x="32" y="179"/>
                  </a:lnTo>
                  <a:lnTo>
                    <a:pt x="35" y="180"/>
                  </a:lnTo>
                  <a:lnTo>
                    <a:pt x="37" y="180"/>
                  </a:lnTo>
                  <a:lnTo>
                    <a:pt x="41" y="179"/>
                  </a:lnTo>
                  <a:lnTo>
                    <a:pt x="60" y="169"/>
                  </a:lnTo>
                  <a:lnTo>
                    <a:pt x="77" y="158"/>
                  </a:lnTo>
                  <a:lnTo>
                    <a:pt x="94" y="145"/>
                  </a:lnTo>
                  <a:lnTo>
                    <a:pt x="109" y="130"/>
                  </a:lnTo>
                  <a:lnTo>
                    <a:pt x="120" y="114"/>
                  </a:lnTo>
                  <a:lnTo>
                    <a:pt x="127" y="95"/>
                  </a:lnTo>
                  <a:lnTo>
                    <a:pt x="128" y="76"/>
                  </a:lnTo>
                  <a:lnTo>
                    <a:pt x="123" y="55"/>
                  </a:lnTo>
                  <a:lnTo>
                    <a:pt x="113" y="39"/>
                  </a:lnTo>
                  <a:lnTo>
                    <a:pt x="97" y="25"/>
                  </a:lnTo>
                  <a:lnTo>
                    <a:pt x="79" y="15"/>
                  </a:lnTo>
                  <a:lnTo>
                    <a:pt x="57" y="7"/>
                  </a:lnTo>
                  <a:lnTo>
                    <a:pt x="36" y="2"/>
                  </a:lnTo>
                  <a:lnTo>
                    <a:pt x="19" y="0"/>
                  </a:lnTo>
                  <a:lnTo>
                    <a:pt x="6" y="0"/>
                  </a:lnTo>
                  <a:lnTo>
                    <a:pt x="0" y="4"/>
                  </a:lnTo>
                  <a:lnTo>
                    <a:pt x="14" y="9"/>
                  </a:lnTo>
                  <a:lnTo>
                    <a:pt x="29" y="14"/>
                  </a:lnTo>
                  <a:lnTo>
                    <a:pt x="46" y="19"/>
                  </a:lnTo>
                  <a:lnTo>
                    <a:pt x="61" y="23"/>
                  </a:lnTo>
                  <a:lnTo>
                    <a:pt x="76" y="29"/>
                  </a:lnTo>
                  <a:lnTo>
                    <a:pt x="89" y="37"/>
                  </a:lnTo>
                  <a:lnTo>
                    <a:pt x="100" y="46"/>
                  </a:lnTo>
                  <a:lnTo>
                    <a:pt x="108" y="59"/>
                  </a:lnTo>
                  <a:close/>
                </a:path>
              </a:pathLst>
            </a:custGeom>
            <a:solidFill>
              <a:srgbClr val="C9E8FF"/>
            </a:solidFill>
            <a:ln w="9525">
              <a:noFill/>
              <a:round/>
              <a:headEnd/>
              <a:tailEnd/>
            </a:ln>
          </p:spPr>
          <p:txBody>
            <a:bodyPr/>
            <a:lstStyle/>
            <a:p>
              <a:endParaRPr lang="en-US"/>
            </a:p>
          </p:txBody>
        </p:sp>
        <p:sp>
          <p:nvSpPr>
            <p:cNvPr id="1188" name="Freeform 895"/>
            <p:cNvSpPr>
              <a:spLocks/>
            </p:cNvSpPr>
            <p:nvPr/>
          </p:nvSpPr>
          <p:spPr bwMode="auto">
            <a:xfrm>
              <a:off x="4318" y="3135"/>
              <a:ext cx="54" cy="63"/>
            </a:xfrm>
            <a:custGeom>
              <a:avLst/>
              <a:gdLst>
                <a:gd name="T0" fmla="*/ 100 w 322"/>
                <a:gd name="T1" fmla="*/ 70 h 378"/>
                <a:gd name="T2" fmla="*/ 53 w 322"/>
                <a:gd name="T3" fmla="*/ 115 h 378"/>
                <a:gd name="T4" fmla="*/ 17 w 322"/>
                <a:gd name="T5" fmla="*/ 166 h 378"/>
                <a:gd name="T6" fmla="*/ 0 w 322"/>
                <a:gd name="T7" fmla="*/ 226 h 378"/>
                <a:gd name="T8" fmla="*/ 3 w 322"/>
                <a:gd name="T9" fmla="*/ 266 h 378"/>
                <a:gd name="T10" fmla="*/ 9 w 322"/>
                <a:gd name="T11" fmla="*/ 282 h 378"/>
                <a:gd name="T12" fmla="*/ 19 w 322"/>
                <a:gd name="T13" fmla="*/ 297 h 378"/>
                <a:gd name="T14" fmla="*/ 32 w 322"/>
                <a:gd name="T15" fmla="*/ 310 h 378"/>
                <a:gd name="T16" fmla="*/ 56 w 322"/>
                <a:gd name="T17" fmla="*/ 324 h 378"/>
                <a:gd name="T18" fmla="*/ 86 w 322"/>
                <a:gd name="T19" fmla="*/ 338 h 378"/>
                <a:gd name="T20" fmla="*/ 119 w 322"/>
                <a:gd name="T21" fmla="*/ 350 h 378"/>
                <a:gd name="T22" fmla="*/ 152 w 322"/>
                <a:gd name="T23" fmla="*/ 359 h 378"/>
                <a:gd name="T24" fmla="*/ 186 w 322"/>
                <a:gd name="T25" fmla="*/ 366 h 378"/>
                <a:gd name="T26" fmla="*/ 220 w 322"/>
                <a:gd name="T27" fmla="*/ 371 h 378"/>
                <a:gd name="T28" fmla="*/ 254 w 322"/>
                <a:gd name="T29" fmla="*/ 374 h 378"/>
                <a:gd name="T30" fmla="*/ 289 w 322"/>
                <a:gd name="T31" fmla="*/ 376 h 378"/>
                <a:gd name="T32" fmla="*/ 311 w 322"/>
                <a:gd name="T33" fmla="*/ 378 h 378"/>
                <a:gd name="T34" fmla="*/ 320 w 322"/>
                <a:gd name="T35" fmla="*/ 371 h 378"/>
                <a:gd name="T36" fmla="*/ 322 w 322"/>
                <a:gd name="T37" fmla="*/ 360 h 378"/>
                <a:gd name="T38" fmla="*/ 315 w 322"/>
                <a:gd name="T39" fmla="*/ 352 h 378"/>
                <a:gd name="T40" fmla="*/ 294 w 322"/>
                <a:gd name="T41" fmla="*/ 347 h 378"/>
                <a:gd name="T42" fmla="*/ 263 w 322"/>
                <a:gd name="T43" fmla="*/ 341 h 378"/>
                <a:gd name="T44" fmla="*/ 232 w 322"/>
                <a:gd name="T45" fmla="*/ 336 h 378"/>
                <a:gd name="T46" fmla="*/ 200 w 322"/>
                <a:gd name="T47" fmla="*/ 332 h 378"/>
                <a:gd name="T48" fmla="*/ 170 w 322"/>
                <a:gd name="T49" fmla="*/ 326 h 378"/>
                <a:gd name="T50" fmla="*/ 139 w 322"/>
                <a:gd name="T51" fmla="*/ 318 h 378"/>
                <a:gd name="T52" fmla="*/ 110 w 322"/>
                <a:gd name="T53" fmla="*/ 309 h 378"/>
                <a:gd name="T54" fmla="*/ 80 w 322"/>
                <a:gd name="T55" fmla="*/ 297 h 378"/>
                <a:gd name="T56" fmla="*/ 55 w 322"/>
                <a:gd name="T57" fmla="*/ 281 h 378"/>
                <a:gd name="T58" fmla="*/ 38 w 322"/>
                <a:gd name="T59" fmla="*/ 259 h 378"/>
                <a:gd name="T60" fmla="*/ 34 w 322"/>
                <a:gd name="T61" fmla="*/ 232 h 378"/>
                <a:gd name="T62" fmla="*/ 38 w 322"/>
                <a:gd name="T63" fmla="*/ 200 h 378"/>
                <a:gd name="T64" fmla="*/ 51 w 322"/>
                <a:gd name="T65" fmla="*/ 170 h 378"/>
                <a:gd name="T66" fmla="*/ 71 w 322"/>
                <a:gd name="T67" fmla="*/ 137 h 378"/>
                <a:gd name="T68" fmla="*/ 94 w 322"/>
                <a:gd name="T69" fmla="*/ 110 h 378"/>
                <a:gd name="T70" fmla="*/ 123 w 322"/>
                <a:gd name="T71" fmla="*/ 82 h 378"/>
                <a:gd name="T72" fmla="*/ 153 w 322"/>
                <a:gd name="T73" fmla="*/ 57 h 378"/>
                <a:gd name="T74" fmla="*/ 195 w 322"/>
                <a:gd name="T75" fmla="*/ 38 h 378"/>
                <a:gd name="T76" fmla="*/ 238 w 322"/>
                <a:gd name="T77" fmla="*/ 20 h 378"/>
                <a:gd name="T78" fmla="*/ 264 w 322"/>
                <a:gd name="T79" fmla="*/ 7 h 378"/>
                <a:gd name="T80" fmla="*/ 256 w 322"/>
                <a:gd name="T81" fmla="*/ 0 h 378"/>
                <a:gd name="T82" fmla="*/ 221 w 322"/>
                <a:gd name="T83" fmla="*/ 4 h 378"/>
                <a:gd name="T84" fmla="*/ 180 w 322"/>
                <a:gd name="T85" fmla="*/ 18 h 378"/>
                <a:gd name="T86" fmla="*/ 141 w 322"/>
                <a:gd name="T87" fmla="*/ 38 h 378"/>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322"/>
                <a:gd name="T133" fmla="*/ 0 h 378"/>
                <a:gd name="T134" fmla="*/ 322 w 322"/>
                <a:gd name="T135" fmla="*/ 378 h 378"/>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322" h="378">
                  <a:moveTo>
                    <a:pt x="125" y="49"/>
                  </a:moveTo>
                  <a:lnTo>
                    <a:pt x="100" y="70"/>
                  </a:lnTo>
                  <a:lnTo>
                    <a:pt x="76" y="90"/>
                  </a:lnTo>
                  <a:lnTo>
                    <a:pt x="53" y="115"/>
                  </a:lnTo>
                  <a:lnTo>
                    <a:pt x="34" y="140"/>
                  </a:lnTo>
                  <a:lnTo>
                    <a:pt x="17" y="166"/>
                  </a:lnTo>
                  <a:lnTo>
                    <a:pt x="5" y="195"/>
                  </a:lnTo>
                  <a:lnTo>
                    <a:pt x="0" y="226"/>
                  </a:lnTo>
                  <a:lnTo>
                    <a:pt x="1" y="258"/>
                  </a:lnTo>
                  <a:lnTo>
                    <a:pt x="3" y="266"/>
                  </a:lnTo>
                  <a:lnTo>
                    <a:pt x="5" y="275"/>
                  </a:lnTo>
                  <a:lnTo>
                    <a:pt x="9" y="282"/>
                  </a:lnTo>
                  <a:lnTo>
                    <a:pt x="14" y="290"/>
                  </a:lnTo>
                  <a:lnTo>
                    <a:pt x="19" y="297"/>
                  </a:lnTo>
                  <a:lnTo>
                    <a:pt x="26" y="304"/>
                  </a:lnTo>
                  <a:lnTo>
                    <a:pt x="32" y="310"/>
                  </a:lnTo>
                  <a:lnTo>
                    <a:pt x="41" y="314"/>
                  </a:lnTo>
                  <a:lnTo>
                    <a:pt x="56" y="324"/>
                  </a:lnTo>
                  <a:lnTo>
                    <a:pt x="71" y="332"/>
                  </a:lnTo>
                  <a:lnTo>
                    <a:pt x="86" y="338"/>
                  </a:lnTo>
                  <a:lnTo>
                    <a:pt x="103" y="344"/>
                  </a:lnTo>
                  <a:lnTo>
                    <a:pt x="119" y="350"/>
                  </a:lnTo>
                  <a:lnTo>
                    <a:pt x="136" y="355"/>
                  </a:lnTo>
                  <a:lnTo>
                    <a:pt x="152" y="359"/>
                  </a:lnTo>
                  <a:lnTo>
                    <a:pt x="168" y="363"/>
                  </a:lnTo>
                  <a:lnTo>
                    <a:pt x="186" y="366"/>
                  </a:lnTo>
                  <a:lnTo>
                    <a:pt x="202" y="368"/>
                  </a:lnTo>
                  <a:lnTo>
                    <a:pt x="220" y="371"/>
                  </a:lnTo>
                  <a:lnTo>
                    <a:pt x="238" y="373"/>
                  </a:lnTo>
                  <a:lnTo>
                    <a:pt x="254" y="374"/>
                  </a:lnTo>
                  <a:lnTo>
                    <a:pt x="272" y="375"/>
                  </a:lnTo>
                  <a:lnTo>
                    <a:pt x="289" y="376"/>
                  </a:lnTo>
                  <a:lnTo>
                    <a:pt x="306" y="378"/>
                  </a:lnTo>
                  <a:lnTo>
                    <a:pt x="311" y="378"/>
                  </a:lnTo>
                  <a:lnTo>
                    <a:pt x="316" y="375"/>
                  </a:lnTo>
                  <a:lnTo>
                    <a:pt x="320" y="371"/>
                  </a:lnTo>
                  <a:lnTo>
                    <a:pt x="322" y="366"/>
                  </a:lnTo>
                  <a:lnTo>
                    <a:pt x="322" y="360"/>
                  </a:lnTo>
                  <a:lnTo>
                    <a:pt x="320" y="356"/>
                  </a:lnTo>
                  <a:lnTo>
                    <a:pt x="315" y="352"/>
                  </a:lnTo>
                  <a:lnTo>
                    <a:pt x="309" y="350"/>
                  </a:lnTo>
                  <a:lnTo>
                    <a:pt x="294" y="347"/>
                  </a:lnTo>
                  <a:lnTo>
                    <a:pt x="279" y="344"/>
                  </a:lnTo>
                  <a:lnTo>
                    <a:pt x="263" y="341"/>
                  </a:lnTo>
                  <a:lnTo>
                    <a:pt x="247" y="338"/>
                  </a:lnTo>
                  <a:lnTo>
                    <a:pt x="232" y="336"/>
                  </a:lnTo>
                  <a:lnTo>
                    <a:pt x="216" y="334"/>
                  </a:lnTo>
                  <a:lnTo>
                    <a:pt x="200" y="332"/>
                  </a:lnTo>
                  <a:lnTo>
                    <a:pt x="185" y="328"/>
                  </a:lnTo>
                  <a:lnTo>
                    <a:pt x="170" y="326"/>
                  </a:lnTo>
                  <a:lnTo>
                    <a:pt x="154" y="322"/>
                  </a:lnTo>
                  <a:lnTo>
                    <a:pt x="139" y="318"/>
                  </a:lnTo>
                  <a:lnTo>
                    <a:pt x="124" y="314"/>
                  </a:lnTo>
                  <a:lnTo>
                    <a:pt x="110" y="309"/>
                  </a:lnTo>
                  <a:lnTo>
                    <a:pt x="94" y="303"/>
                  </a:lnTo>
                  <a:lnTo>
                    <a:pt x="80" y="297"/>
                  </a:lnTo>
                  <a:lnTo>
                    <a:pt x="66" y="289"/>
                  </a:lnTo>
                  <a:lnTo>
                    <a:pt x="55" y="281"/>
                  </a:lnTo>
                  <a:lnTo>
                    <a:pt x="45" y="271"/>
                  </a:lnTo>
                  <a:lnTo>
                    <a:pt x="38" y="259"/>
                  </a:lnTo>
                  <a:lnTo>
                    <a:pt x="35" y="245"/>
                  </a:lnTo>
                  <a:lnTo>
                    <a:pt x="34" y="232"/>
                  </a:lnTo>
                  <a:lnTo>
                    <a:pt x="35" y="216"/>
                  </a:lnTo>
                  <a:lnTo>
                    <a:pt x="38" y="200"/>
                  </a:lnTo>
                  <a:lnTo>
                    <a:pt x="43" y="187"/>
                  </a:lnTo>
                  <a:lnTo>
                    <a:pt x="51" y="170"/>
                  </a:lnTo>
                  <a:lnTo>
                    <a:pt x="60" y="152"/>
                  </a:lnTo>
                  <a:lnTo>
                    <a:pt x="71" y="137"/>
                  </a:lnTo>
                  <a:lnTo>
                    <a:pt x="83" y="124"/>
                  </a:lnTo>
                  <a:lnTo>
                    <a:pt x="94" y="110"/>
                  </a:lnTo>
                  <a:lnTo>
                    <a:pt x="107" y="96"/>
                  </a:lnTo>
                  <a:lnTo>
                    <a:pt x="123" y="82"/>
                  </a:lnTo>
                  <a:lnTo>
                    <a:pt x="138" y="69"/>
                  </a:lnTo>
                  <a:lnTo>
                    <a:pt x="153" y="57"/>
                  </a:lnTo>
                  <a:lnTo>
                    <a:pt x="173" y="47"/>
                  </a:lnTo>
                  <a:lnTo>
                    <a:pt x="195" y="38"/>
                  </a:lnTo>
                  <a:lnTo>
                    <a:pt x="218" y="28"/>
                  </a:lnTo>
                  <a:lnTo>
                    <a:pt x="238" y="20"/>
                  </a:lnTo>
                  <a:lnTo>
                    <a:pt x="254" y="13"/>
                  </a:lnTo>
                  <a:lnTo>
                    <a:pt x="264" y="7"/>
                  </a:lnTo>
                  <a:lnTo>
                    <a:pt x="268" y="2"/>
                  </a:lnTo>
                  <a:lnTo>
                    <a:pt x="256" y="0"/>
                  </a:lnTo>
                  <a:lnTo>
                    <a:pt x="240" y="1"/>
                  </a:lnTo>
                  <a:lnTo>
                    <a:pt x="221" y="4"/>
                  </a:lnTo>
                  <a:lnTo>
                    <a:pt x="201" y="10"/>
                  </a:lnTo>
                  <a:lnTo>
                    <a:pt x="180" y="18"/>
                  </a:lnTo>
                  <a:lnTo>
                    <a:pt x="160" y="27"/>
                  </a:lnTo>
                  <a:lnTo>
                    <a:pt x="141" y="38"/>
                  </a:lnTo>
                  <a:lnTo>
                    <a:pt x="125" y="49"/>
                  </a:lnTo>
                  <a:close/>
                </a:path>
              </a:pathLst>
            </a:custGeom>
            <a:solidFill>
              <a:srgbClr val="C9E8FF"/>
            </a:solidFill>
            <a:ln w="9525">
              <a:noFill/>
              <a:round/>
              <a:headEnd/>
              <a:tailEnd/>
            </a:ln>
          </p:spPr>
          <p:txBody>
            <a:bodyPr/>
            <a:lstStyle/>
            <a:p>
              <a:endParaRPr lang="en-US"/>
            </a:p>
          </p:txBody>
        </p:sp>
        <p:sp>
          <p:nvSpPr>
            <p:cNvPr id="1189" name="Freeform 896"/>
            <p:cNvSpPr>
              <a:spLocks/>
            </p:cNvSpPr>
            <p:nvPr/>
          </p:nvSpPr>
          <p:spPr bwMode="auto">
            <a:xfrm>
              <a:off x="4394" y="3133"/>
              <a:ext cx="47" cy="42"/>
            </a:xfrm>
            <a:custGeom>
              <a:avLst/>
              <a:gdLst>
                <a:gd name="T0" fmla="*/ 235 w 283"/>
                <a:gd name="T1" fmla="*/ 77 h 252"/>
                <a:gd name="T2" fmla="*/ 248 w 283"/>
                <a:gd name="T3" fmla="*/ 91 h 252"/>
                <a:gd name="T4" fmla="*/ 256 w 283"/>
                <a:gd name="T5" fmla="*/ 107 h 252"/>
                <a:gd name="T6" fmla="*/ 259 w 283"/>
                <a:gd name="T7" fmla="*/ 124 h 252"/>
                <a:gd name="T8" fmla="*/ 259 w 283"/>
                <a:gd name="T9" fmla="*/ 142 h 252"/>
                <a:gd name="T10" fmla="*/ 257 w 283"/>
                <a:gd name="T11" fmla="*/ 157 h 252"/>
                <a:gd name="T12" fmla="*/ 252 w 283"/>
                <a:gd name="T13" fmla="*/ 170 h 252"/>
                <a:gd name="T14" fmla="*/ 244 w 283"/>
                <a:gd name="T15" fmla="*/ 183 h 252"/>
                <a:gd name="T16" fmla="*/ 236 w 283"/>
                <a:gd name="T17" fmla="*/ 193 h 252"/>
                <a:gd name="T18" fmla="*/ 225 w 283"/>
                <a:gd name="T19" fmla="*/ 204 h 252"/>
                <a:gd name="T20" fmla="*/ 215 w 283"/>
                <a:gd name="T21" fmla="*/ 214 h 252"/>
                <a:gd name="T22" fmla="*/ 204 w 283"/>
                <a:gd name="T23" fmla="*/ 224 h 252"/>
                <a:gd name="T24" fmla="*/ 194 w 283"/>
                <a:gd name="T25" fmla="*/ 234 h 252"/>
                <a:gd name="T26" fmla="*/ 191 w 283"/>
                <a:gd name="T27" fmla="*/ 238 h 252"/>
                <a:gd name="T28" fmla="*/ 191 w 283"/>
                <a:gd name="T29" fmla="*/ 241 h 252"/>
                <a:gd name="T30" fmla="*/ 191 w 283"/>
                <a:gd name="T31" fmla="*/ 245 h 252"/>
                <a:gd name="T32" fmla="*/ 194 w 283"/>
                <a:gd name="T33" fmla="*/ 248 h 252"/>
                <a:gd name="T34" fmla="*/ 197 w 283"/>
                <a:gd name="T35" fmla="*/ 250 h 252"/>
                <a:gd name="T36" fmla="*/ 202 w 283"/>
                <a:gd name="T37" fmla="*/ 252 h 252"/>
                <a:gd name="T38" fmla="*/ 205 w 283"/>
                <a:gd name="T39" fmla="*/ 250 h 252"/>
                <a:gd name="T40" fmla="*/ 209 w 283"/>
                <a:gd name="T41" fmla="*/ 248 h 252"/>
                <a:gd name="T42" fmla="*/ 232 w 283"/>
                <a:gd name="T43" fmla="*/ 233 h 252"/>
                <a:gd name="T44" fmla="*/ 252 w 283"/>
                <a:gd name="T45" fmla="*/ 214 h 252"/>
                <a:gd name="T46" fmla="*/ 268 w 283"/>
                <a:gd name="T47" fmla="*/ 192 h 252"/>
                <a:gd name="T48" fmla="*/ 278 w 283"/>
                <a:gd name="T49" fmla="*/ 167 h 252"/>
                <a:gd name="T50" fmla="*/ 283 w 283"/>
                <a:gd name="T51" fmla="*/ 141 h 252"/>
                <a:gd name="T52" fmla="*/ 280 w 283"/>
                <a:gd name="T53" fmla="*/ 115 h 252"/>
                <a:gd name="T54" fmla="*/ 271 w 283"/>
                <a:gd name="T55" fmla="*/ 91 h 252"/>
                <a:gd name="T56" fmla="*/ 252 w 283"/>
                <a:gd name="T57" fmla="*/ 69 h 252"/>
                <a:gd name="T58" fmla="*/ 238 w 283"/>
                <a:gd name="T59" fmla="*/ 57 h 252"/>
                <a:gd name="T60" fmla="*/ 222 w 283"/>
                <a:gd name="T61" fmla="*/ 48 h 252"/>
                <a:gd name="T62" fmla="*/ 204 w 283"/>
                <a:gd name="T63" fmla="*/ 39 h 252"/>
                <a:gd name="T64" fmla="*/ 184 w 283"/>
                <a:gd name="T65" fmla="*/ 31 h 252"/>
                <a:gd name="T66" fmla="*/ 164 w 283"/>
                <a:gd name="T67" fmla="*/ 23 h 252"/>
                <a:gd name="T68" fmla="*/ 144 w 283"/>
                <a:gd name="T69" fmla="*/ 17 h 252"/>
                <a:gd name="T70" fmla="*/ 123 w 283"/>
                <a:gd name="T71" fmla="*/ 13 h 252"/>
                <a:gd name="T72" fmla="*/ 103 w 283"/>
                <a:gd name="T73" fmla="*/ 8 h 252"/>
                <a:gd name="T74" fmla="*/ 83 w 283"/>
                <a:gd name="T75" fmla="*/ 5 h 252"/>
                <a:gd name="T76" fmla="*/ 66 w 283"/>
                <a:gd name="T77" fmla="*/ 2 h 252"/>
                <a:gd name="T78" fmla="*/ 48 w 283"/>
                <a:gd name="T79" fmla="*/ 0 h 252"/>
                <a:gd name="T80" fmla="*/ 34 w 283"/>
                <a:gd name="T81" fmla="*/ 0 h 252"/>
                <a:gd name="T82" fmla="*/ 21 w 283"/>
                <a:gd name="T83" fmla="*/ 0 h 252"/>
                <a:gd name="T84" fmla="*/ 11 w 283"/>
                <a:gd name="T85" fmla="*/ 0 h 252"/>
                <a:gd name="T86" fmla="*/ 4 w 283"/>
                <a:gd name="T87" fmla="*/ 2 h 252"/>
                <a:gd name="T88" fmla="*/ 0 w 283"/>
                <a:gd name="T89" fmla="*/ 5 h 252"/>
                <a:gd name="T90" fmla="*/ 12 w 283"/>
                <a:gd name="T91" fmla="*/ 7 h 252"/>
                <a:gd name="T92" fmla="*/ 24 w 283"/>
                <a:gd name="T93" fmla="*/ 8 h 252"/>
                <a:gd name="T94" fmla="*/ 38 w 283"/>
                <a:gd name="T95" fmla="*/ 10 h 252"/>
                <a:gd name="T96" fmla="*/ 52 w 283"/>
                <a:gd name="T97" fmla="*/ 13 h 252"/>
                <a:gd name="T98" fmla="*/ 66 w 283"/>
                <a:gd name="T99" fmla="*/ 16 h 252"/>
                <a:gd name="T100" fmla="*/ 82 w 283"/>
                <a:gd name="T101" fmla="*/ 18 h 252"/>
                <a:gd name="T102" fmla="*/ 98 w 283"/>
                <a:gd name="T103" fmla="*/ 22 h 252"/>
                <a:gd name="T104" fmla="*/ 114 w 283"/>
                <a:gd name="T105" fmla="*/ 25 h 252"/>
                <a:gd name="T106" fmla="*/ 129 w 283"/>
                <a:gd name="T107" fmla="*/ 30 h 252"/>
                <a:gd name="T108" fmla="*/ 146 w 283"/>
                <a:gd name="T109" fmla="*/ 34 h 252"/>
                <a:gd name="T110" fmla="*/ 162 w 283"/>
                <a:gd name="T111" fmla="*/ 39 h 252"/>
                <a:gd name="T112" fmla="*/ 177 w 283"/>
                <a:gd name="T113" fmla="*/ 45 h 252"/>
                <a:gd name="T114" fmla="*/ 193 w 283"/>
                <a:gd name="T115" fmla="*/ 52 h 252"/>
                <a:gd name="T116" fmla="*/ 208 w 283"/>
                <a:gd name="T117" fmla="*/ 60 h 252"/>
                <a:gd name="T118" fmla="*/ 222 w 283"/>
                <a:gd name="T119" fmla="*/ 68 h 252"/>
                <a:gd name="T120" fmla="*/ 235 w 283"/>
                <a:gd name="T121" fmla="*/ 77 h 252"/>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283"/>
                <a:gd name="T184" fmla="*/ 0 h 252"/>
                <a:gd name="T185" fmla="*/ 283 w 283"/>
                <a:gd name="T186" fmla="*/ 252 h 252"/>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283" h="252">
                  <a:moveTo>
                    <a:pt x="235" y="77"/>
                  </a:moveTo>
                  <a:lnTo>
                    <a:pt x="248" y="91"/>
                  </a:lnTo>
                  <a:lnTo>
                    <a:pt x="256" y="107"/>
                  </a:lnTo>
                  <a:lnTo>
                    <a:pt x="259" y="124"/>
                  </a:lnTo>
                  <a:lnTo>
                    <a:pt x="259" y="142"/>
                  </a:lnTo>
                  <a:lnTo>
                    <a:pt x="257" y="157"/>
                  </a:lnTo>
                  <a:lnTo>
                    <a:pt x="252" y="170"/>
                  </a:lnTo>
                  <a:lnTo>
                    <a:pt x="244" y="183"/>
                  </a:lnTo>
                  <a:lnTo>
                    <a:pt x="236" y="193"/>
                  </a:lnTo>
                  <a:lnTo>
                    <a:pt x="225" y="204"/>
                  </a:lnTo>
                  <a:lnTo>
                    <a:pt x="215" y="214"/>
                  </a:lnTo>
                  <a:lnTo>
                    <a:pt x="204" y="224"/>
                  </a:lnTo>
                  <a:lnTo>
                    <a:pt x="194" y="234"/>
                  </a:lnTo>
                  <a:lnTo>
                    <a:pt x="191" y="238"/>
                  </a:lnTo>
                  <a:lnTo>
                    <a:pt x="191" y="241"/>
                  </a:lnTo>
                  <a:lnTo>
                    <a:pt x="191" y="245"/>
                  </a:lnTo>
                  <a:lnTo>
                    <a:pt x="194" y="248"/>
                  </a:lnTo>
                  <a:lnTo>
                    <a:pt x="197" y="250"/>
                  </a:lnTo>
                  <a:lnTo>
                    <a:pt x="202" y="252"/>
                  </a:lnTo>
                  <a:lnTo>
                    <a:pt x="205" y="250"/>
                  </a:lnTo>
                  <a:lnTo>
                    <a:pt x="209" y="248"/>
                  </a:lnTo>
                  <a:lnTo>
                    <a:pt x="232" y="233"/>
                  </a:lnTo>
                  <a:lnTo>
                    <a:pt x="252" y="214"/>
                  </a:lnTo>
                  <a:lnTo>
                    <a:pt x="268" y="192"/>
                  </a:lnTo>
                  <a:lnTo>
                    <a:pt x="278" y="167"/>
                  </a:lnTo>
                  <a:lnTo>
                    <a:pt x="283" y="141"/>
                  </a:lnTo>
                  <a:lnTo>
                    <a:pt x="280" y="115"/>
                  </a:lnTo>
                  <a:lnTo>
                    <a:pt x="271" y="91"/>
                  </a:lnTo>
                  <a:lnTo>
                    <a:pt x="252" y="69"/>
                  </a:lnTo>
                  <a:lnTo>
                    <a:pt x="238" y="57"/>
                  </a:lnTo>
                  <a:lnTo>
                    <a:pt x="222" y="48"/>
                  </a:lnTo>
                  <a:lnTo>
                    <a:pt x="204" y="39"/>
                  </a:lnTo>
                  <a:lnTo>
                    <a:pt x="184" y="31"/>
                  </a:lnTo>
                  <a:lnTo>
                    <a:pt x="164" y="23"/>
                  </a:lnTo>
                  <a:lnTo>
                    <a:pt x="144" y="17"/>
                  </a:lnTo>
                  <a:lnTo>
                    <a:pt x="123" y="13"/>
                  </a:lnTo>
                  <a:lnTo>
                    <a:pt x="103" y="8"/>
                  </a:lnTo>
                  <a:lnTo>
                    <a:pt x="83" y="5"/>
                  </a:lnTo>
                  <a:lnTo>
                    <a:pt x="66" y="2"/>
                  </a:lnTo>
                  <a:lnTo>
                    <a:pt x="48" y="0"/>
                  </a:lnTo>
                  <a:lnTo>
                    <a:pt x="34" y="0"/>
                  </a:lnTo>
                  <a:lnTo>
                    <a:pt x="21" y="0"/>
                  </a:lnTo>
                  <a:lnTo>
                    <a:pt x="11" y="0"/>
                  </a:lnTo>
                  <a:lnTo>
                    <a:pt x="4" y="2"/>
                  </a:lnTo>
                  <a:lnTo>
                    <a:pt x="0" y="5"/>
                  </a:lnTo>
                  <a:lnTo>
                    <a:pt x="12" y="7"/>
                  </a:lnTo>
                  <a:lnTo>
                    <a:pt x="24" y="8"/>
                  </a:lnTo>
                  <a:lnTo>
                    <a:pt x="38" y="10"/>
                  </a:lnTo>
                  <a:lnTo>
                    <a:pt x="52" y="13"/>
                  </a:lnTo>
                  <a:lnTo>
                    <a:pt x="66" y="16"/>
                  </a:lnTo>
                  <a:lnTo>
                    <a:pt x="82" y="18"/>
                  </a:lnTo>
                  <a:lnTo>
                    <a:pt x="98" y="22"/>
                  </a:lnTo>
                  <a:lnTo>
                    <a:pt x="114" y="25"/>
                  </a:lnTo>
                  <a:lnTo>
                    <a:pt x="129" y="30"/>
                  </a:lnTo>
                  <a:lnTo>
                    <a:pt x="146" y="34"/>
                  </a:lnTo>
                  <a:lnTo>
                    <a:pt x="162" y="39"/>
                  </a:lnTo>
                  <a:lnTo>
                    <a:pt x="177" y="45"/>
                  </a:lnTo>
                  <a:lnTo>
                    <a:pt x="193" y="52"/>
                  </a:lnTo>
                  <a:lnTo>
                    <a:pt x="208" y="60"/>
                  </a:lnTo>
                  <a:lnTo>
                    <a:pt x="222" y="68"/>
                  </a:lnTo>
                  <a:lnTo>
                    <a:pt x="235" y="77"/>
                  </a:lnTo>
                  <a:close/>
                </a:path>
              </a:pathLst>
            </a:custGeom>
            <a:solidFill>
              <a:srgbClr val="C9E8FF"/>
            </a:solidFill>
            <a:ln w="9525">
              <a:noFill/>
              <a:round/>
              <a:headEnd/>
              <a:tailEnd/>
            </a:ln>
          </p:spPr>
          <p:txBody>
            <a:bodyPr/>
            <a:lstStyle/>
            <a:p>
              <a:endParaRPr lang="en-US"/>
            </a:p>
          </p:txBody>
        </p:sp>
        <p:sp>
          <p:nvSpPr>
            <p:cNvPr id="1190" name="Freeform 897"/>
            <p:cNvSpPr>
              <a:spLocks/>
            </p:cNvSpPr>
            <p:nvPr/>
          </p:nvSpPr>
          <p:spPr bwMode="auto">
            <a:xfrm>
              <a:off x="4298" y="3153"/>
              <a:ext cx="19" cy="39"/>
            </a:xfrm>
            <a:custGeom>
              <a:avLst/>
              <a:gdLst>
                <a:gd name="T0" fmla="*/ 0 w 114"/>
                <a:gd name="T1" fmla="*/ 130 h 238"/>
                <a:gd name="T2" fmla="*/ 0 w 114"/>
                <a:gd name="T3" fmla="*/ 149 h 238"/>
                <a:gd name="T4" fmla="*/ 4 w 114"/>
                <a:gd name="T5" fmla="*/ 168 h 238"/>
                <a:gd name="T6" fmla="*/ 12 w 114"/>
                <a:gd name="T7" fmla="*/ 185 h 238"/>
                <a:gd name="T8" fmla="*/ 24 w 114"/>
                <a:gd name="T9" fmla="*/ 200 h 238"/>
                <a:gd name="T10" fmla="*/ 38 w 114"/>
                <a:gd name="T11" fmla="*/ 213 h 238"/>
                <a:gd name="T12" fmla="*/ 55 w 114"/>
                <a:gd name="T13" fmla="*/ 224 h 238"/>
                <a:gd name="T14" fmla="*/ 73 w 114"/>
                <a:gd name="T15" fmla="*/ 232 h 238"/>
                <a:gd name="T16" fmla="*/ 92 w 114"/>
                <a:gd name="T17" fmla="*/ 237 h 238"/>
                <a:gd name="T18" fmla="*/ 98 w 114"/>
                <a:gd name="T19" fmla="*/ 238 h 238"/>
                <a:gd name="T20" fmla="*/ 104 w 114"/>
                <a:gd name="T21" fmla="*/ 235 h 238"/>
                <a:gd name="T22" fmla="*/ 109 w 114"/>
                <a:gd name="T23" fmla="*/ 232 h 238"/>
                <a:gd name="T24" fmla="*/ 111 w 114"/>
                <a:gd name="T25" fmla="*/ 227 h 238"/>
                <a:gd name="T26" fmla="*/ 111 w 114"/>
                <a:gd name="T27" fmla="*/ 222 h 238"/>
                <a:gd name="T28" fmla="*/ 110 w 114"/>
                <a:gd name="T29" fmla="*/ 216 h 238"/>
                <a:gd name="T30" fmla="*/ 106 w 114"/>
                <a:gd name="T31" fmla="*/ 211 h 238"/>
                <a:gd name="T32" fmla="*/ 100 w 114"/>
                <a:gd name="T33" fmla="*/ 209 h 238"/>
                <a:gd name="T34" fmla="*/ 82 w 114"/>
                <a:gd name="T35" fmla="*/ 202 h 238"/>
                <a:gd name="T36" fmla="*/ 64 w 114"/>
                <a:gd name="T37" fmla="*/ 193 h 238"/>
                <a:gd name="T38" fmla="*/ 50 w 114"/>
                <a:gd name="T39" fmla="*/ 180 h 238"/>
                <a:gd name="T40" fmla="*/ 39 w 114"/>
                <a:gd name="T41" fmla="*/ 167 h 238"/>
                <a:gd name="T42" fmla="*/ 32 w 114"/>
                <a:gd name="T43" fmla="*/ 149 h 238"/>
                <a:gd name="T44" fmla="*/ 29 w 114"/>
                <a:gd name="T45" fmla="*/ 131 h 238"/>
                <a:gd name="T46" fmla="*/ 29 w 114"/>
                <a:gd name="T47" fmla="*/ 111 h 238"/>
                <a:gd name="T48" fmla="*/ 35 w 114"/>
                <a:gd name="T49" fmla="*/ 91 h 238"/>
                <a:gd name="T50" fmla="*/ 42 w 114"/>
                <a:gd name="T51" fmla="*/ 76 h 238"/>
                <a:gd name="T52" fmla="*/ 51 w 114"/>
                <a:gd name="T53" fmla="*/ 62 h 238"/>
                <a:gd name="T54" fmla="*/ 62 w 114"/>
                <a:gd name="T55" fmla="*/ 49 h 238"/>
                <a:gd name="T56" fmla="*/ 73 w 114"/>
                <a:gd name="T57" fmla="*/ 38 h 238"/>
                <a:gd name="T58" fmla="*/ 84 w 114"/>
                <a:gd name="T59" fmla="*/ 28 h 238"/>
                <a:gd name="T60" fmla="*/ 96 w 114"/>
                <a:gd name="T61" fmla="*/ 18 h 238"/>
                <a:gd name="T62" fmla="*/ 106 w 114"/>
                <a:gd name="T63" fmla="*/ 9 h 238"/>
                <a:gd name="T64" fmla="*/ 114 w 114"/>
                <a:gd name="T65" fmla="*/ 1 h 238"/>
                <a:gd name="T66" fmla="*/ 106 w 114"/>
                <a:gd name="T67" fmla="*/ 0 h 238"/>
                <a:gd name="T68" fmla="*/ 93 w 114"/>
                <a:gd name="T69" fmla="*/ 6 h 238"/>
                <a:gd name="T70" fmla="*/ 76 w 114"/>
                <a:gd name="T71" fmla="*/ 18 h 238"/>
                <a:gd name="T72" fmla="*/ 56 w 114"/>
                <a:gd name="T73" fmla="*/ 36 h 238"/>
                <a:gd name="T74" fmla="*/ 37 w 114"/>
                <a:gd name="T75" fmla="*/ 57 h 238"/>
                <a:gd name="T76" fmla="*/ 20 w 114"/>
                <a:gd name="T77" fmla="*/ 80 h 238"/>
                <a:gd name="T78" fmla="*/ 7 w 114"/>
                <a:gd name="T79" fmla="*/ 106 h 238"/>
                <a:gd name="T80" fmla="*/ 0 w 114"/>
                <a:gd name="T81" fmla="*/ 130 h 238"/>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14"/>
                <a:gd name="T124" fmla="*/ 0 h 238"/>
                <a:gd name="T125" fmla="*/ 114 w 114"/>
                <a:gd name="T126" fmla="*/ 238 h 238"/>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14" h="238">
                  <a:moveTo>
                    <a:pt x="0" y="130"/>
                  </a:moveTo>
                  <a:lnTo>
                    <a:pt x="0" y="149"/>
                  </a:lnTo>
                  <a:lnTo>
                    <a:pt x="4" y="168"/>
                  </a:lnTo>
                  <a:lnTo>
                    <a:pt x="12" y="185"/>
                  </a:lnTo>
                  <a:lnTo>
                    <a:pt x="24" y="200"/>
                  </a:lnTo>
                  <a:lnTo>
                    <a:pt x="38" y="213"/>
                  </a:lnTo>
                  <a:lnTo>
                    <a:pt x="55" y="224"/>
                  </a:lnTo>
                  <a:lnTo>
                    <a:pt x="73" y="232"/>
                  </a:lnTo>
                  <a:lnTo>
                    <a:pt x="92" y="237"/>
                  </a:lnTo>
                  <a:lnTo>
                    <a:pt x="98" y="238"/>
                  </a:lnTo>
                  <a:lnTo>
                    <a:pt x="104" y="235"/>
                  </a:lnTo>
                  <a:lnTo>
                    <a:pt x="109" y="232"/>
                  </a:lnTo>
                  <a:lnTo>
                    <a:pt x="111" y="227"/>
                  </a:lnTo>
                  <a:lnTo>
                    <a:pt x="111" y="222"/>
                  </a:lnTo>
                  <a:lnTo>
                    <a:pt x="110" y="216"/>
                  </a:lnTo>
                  <a:lnTo>
                    <a:pt x="106" y="211"/>
                  </a:lnTo>
                  <a:lnTo>
                    <a:pt x="100" y="209"/>
                  </a:lnTo>
                  <a:lnTo>
                    <a:pt x="82" y="202"/>
                  </a:lnTo>
                  <a:lnTo>
                    <a:pt x="64" y="193"/>
                  </a:lnTo>
                  <a:lnTo>
                    <a:pt x="50" y="180"/>
                  </a:lnTo>
                  <a:lnTo>
                    <a:pt x="39" y="167"/>
                  </a:lnTo>
                  <a:lnTo>
                    <a:pt x="32" y="149"/>
                  </a:lnTo>
                  <a:lnTo>
                    <a:pt x="29" y="131"/>
                  </a:lnTo>
                  <a:lnTo>
                    <a:pt x="29" y="111"/>
                  </a:lnTo>
                  <a:lnTo>
                    <a:pt x="35" y="91"/>
                  </a:lnTo>
                  <a:lnTo>
                    <a:pt x="42" y="76"/>
                  </a:lnTo>
                  <a:lnTo>
                    <a:pt x="51" y="62"/>
                  </a:lnTo>
                  <a:lnTo>
                    <a:pt x="62" y="49"/>
                  </a:lnTo>
                  <a:lnTo>
                    <a:pt x="73" y="38"/>
                  </a:lnTo>
                  <a:lnTo>
                    <a:pt x="84" y="28"/>
                  </a:lnTo>
                  <a:lnTo>
                    <a:pt x="96" y="18"/>
                  </a:lnTo>
                  <a:lnTo>
                    <a:pt x="106" y="9"/>
                  </a:lnTo>
                  <a:lnTo>
                    <a:pt x="114" y="1"/>
                  </a:lnTo>
                  <a:lnTo>
                    <a:pt x="106" y="0"/>
                  </a:lnTo>
                  <a:lnTo>
                    <a:pt x="93" y="6"/>
                  </a:lnTo>
                  <a:lnTo>
                    <a:pt x="76" y="18"/>
                  </a:lnTo>
                  <a:lnTo>
                    <a:pt x="56" y="36"/>
                  </a:lnTo>
                  <a:lnTo>
                    <a:pt x="37" y="57"/>
                  </a:lnTo>
                  <a:lnTo>
                    <a:pt x="20" y="80"/>
                  </a:lnTo>
                  <a:lnTo>
                    <a:pt x="7" y="106"/>
                  </a:lnTo>
                  <a:lnTo>
                    <a:pt x="0" y="130"/>
                  </a:lnTo>
                  <a:close/>
                </a:path>
              </a:pathLst>
            </a:custGeom>
            <a:solidFill>
              <a:srgbClr val="C9E8FF"/>
            </a:solidFill>
            <a:ln w="9525">
              <a:noFill/>
              <a:round/>
              <a:headEnd/>
              <a:tailEnd/>
            </a:ln>
          </p:spPr>
          <p:txBody>
            <a:bodyPr/>
            <a:lstStyle/>
            <a:p>
              <a:endParaRPr lang="en-US"/>
            </a:p>
          </p:txBody>
        </p:sp>
        <p:sp>
          <p:nvSpPr>
            <p:cNvPr id="1191" name="Freeform 898"/>
            <p:cNvSpPr>
              <a:spLocks/>
            </p:cNvSpPr>
            <p:nvPr/>
          </p:nvSpPr>
          <p:spPr bwMode="auto">
            <a:xfrm>
              <a:off x="4432" y="3130"/>
              <a:ext cx="41" cy="52"/>
            </a:xfrm>
            <a:custGeom>
              <a:avLst/>
              <a:gdLst>
                <a:gd name="T0" fmla="*/ 207 w 246"/>
                <a:gd name="T1" fmla="*/ 124 h 310"/>
                <a:gd name="T2" fmla="*/ 219 w 246"/>
                <a:gd name="T3" fmla="*/ 143 h 310"/>
                <a:gd name="T4" fmla="*/ 225 w 246"/>
                <a:gd name="T5" fmla="*/ 164 h 310"/>
                <a:gd name="T6" fmla="*/ 221 w 246"/>
                <a:gd name="T7" fmla="*/ 187 h 310"/>
                <a:gd name="T8" fmla="*/ 208 w 246"/>
                <a:gd name="T9" fmla="*/ 209 h 310"/>
                <a:gd name="T10" fmla="*/ 188 w 246"/>
                <a:gd name="T11" fmla="*/ 228 h 310"/>
                <a:gd name="T12" fmla="*/ 166 w 246"/>
                <a:gd name="T13" fmla="*/ 246 h 310"/>
                <a:gd name="T14" fmla="*/ 143 w 246"/>
                <a:gd name="T15" fmla="*/ 264 h 310"/>
                <a:gd name="T16" fmla="*/ 129 w 246"/>
                <a:gd name="T17" fmla="*/ 278 h 310"/>
                <a:gd name="T18" fmla="*/ 124 w 246"/>
                <a:gd name="T19" fmla="*/ 287 h 310"/>
                <a:gd name="T20" fmla="*/ 120 w 246"/>
                <a:gd name="T21" fmla="*/ 296 h 310"/>
                <a:gd name="T22" fmla="*/ 121 w 246"/>
                <a:gd name="T23" fmla="*/ 305 h 310"/>
                <a:gd name="T24" fmla="*/ 130 w 246"/>
                <a:gd name="T25" fmla="*/ 310 h 310"/>
                <a:gd name="T26" fmla="*/ 139 w 246"/>
                <a:gd name="T27" fmla="*/ 309 h 310"/>
                <a:gd name="T28" fmla="*/ 154 w 246"/>
                <a:gd name="T29" fmla="*/ 293 h 310"/>
                <a:gd name="T30" fmla="*/ 180 w 246"/>
                <a:gd name="T31" fmla="*/ 269 h 310"/>
                <a:gd name="T32" fmla="*/ 207 w 246"/>
                <a:gd name="T33" fmla="*/ 246 h 310"/>
                <a:gd name="T34" fmla="*/ 231 w 246"/>
                <a:gd name="T35" fmla="*/ 219 h 310"/>
                <a:gd name="T36" fmla="*/ 245 w 246"/>
                <a:gd name="T37" fmla="*/ 187 h 310"/>
                <a:gd name="T38" fmla="*/ 242 w 246"/>
                <a:gd name="T39" fmla="*/ 153 h 310"/>
                <a:gd name="T40" fmla="*/ 227 w 246"/>
                <a:gd name="T41" fmla="*/ 120 h 310"/>
                <a:gd name="T42" fmla="*/ 201 w 246"/>
                <a:gd name="T43" fmla="*/ 94 h 310"/>
                <a:gd name="T44" fmla="*/ 177 w 246"/>
                <a:gd name="T45" fmla="*/ 74 h 310"/>
                <a:gd name="T46" fmla="*/ 152 w 246"/>
                <a:gd name="T47" fmla="*/ 60 h 310"/>
                <a:gd name="T48" fmla="*/ 126 w 246"/>
                <a:gd name="T49" fmla="*/ 43 h 310"/>
                <a:gd name="T50" fmla="*/ 98 w 246"/>
                <a:gd name="T51" fmla="*/ 28 h 310"/>
                <a:gd name="T52" fmla="*/ 72 w 246"/>
                <a:gd name="T53" fmla="*/ 16 h 310"/>
                <a:gd name="T54" fmla="*/ 46 w 246"/>
                <a:gd name="T55" fmla="*/ 7 h 310"/>
                <a:gd name="T56" fmla="*/ 24 w 246"/>
                <a:gd name="T57" fmla="*/ 1 h 310"/>
                <a:gd name="T58" fmla="*/ 7 w 246"/>
                <a:gd name="T59" fmla="*/ 1 h 310"/>
                <a:gd name="T60" fmla="*/ 8 w 246"/>
                <a:gd name="T61" fmla="*/ 6 h 310"/>
                <a:gd name="T62" fmla="*/ 28 w 246"/>
                <a:gd name="T63" fmla="*/ 14 h 310"/>
                <a:gd name="T64" fmla="*/ 51 w 246"/>
                <a:gd name="T65" fmla="*/ 24 h 310"/>
                <a:gd name="T66" fmla="*/ 78 w 246"/>
                <a:gd name="T67" fmla="*/ 37 h 310"/>
                <a:gd name="T68" fmla="*/ 106 w 246"/>
                <a:gd name="T69" fmla="*/ 51 h 310"/>
                <a:gd name="T70" fmla="*/ 134 w 246"/>
                <a:gd name="T71" fmla="*/ 69 h 310"/>
                <a:gd name="T72" fmla="*/ 163 w 246"/>
                <a:gd name="T73" fmla="*/ 87 h 310"/>
                <a:gd name="T74" fmla="*/ 187 w 246"/>
                <a:gd name="T75" fmla="*/ 105 h 31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46"/>
                <a:gd name="T115" fmla="*/ 0 h 310"/>
                <a:gd name="T116" fmla="*/ 246 w 246"/>
                <a:gd name="T117" fmla="*/ 310 h 310"/>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46" h="310">
                  <a:moveTo>
                    <a:pt x="199" y="116"/>
                  </a:moveTo>
                  <a:lnTo>
                    <a:pt x="207" y="124"/>
                  </a:lnTo>
                  <a:lnTo>
                    <a:pt x="214" y="133"/>
                  </a:lnTo>
                  <a:lnTo>
                    <a:pt x="219" y="143"/>
                  </a:lnTo>
                  <a:lnTo>
                    <a:pt x="223" y="154"/>
                  </a:lnTo>
                  <a:lnTo>
                    <a:pt x="225" y="164"/>
                  </a:lnTo>
                  <a:lnTo>
                    <a:pt x="225" y="176"/>
                  </a:lnTo>
                  <a:lnTo>
                    <a:pt x="221" y="187"/>
                  </a:lnTo>
                  <a:lnTo>
                    <a:pt x="216" y="197"/>
                  </a:lnTo>
                  <a:lnTo>
                    <a:pt x="208" y="209"/>
                  </a:lnTo>
                  <a:lnTo>
                    <a:pt x="199" y="219"/>
                  </a:lnTo>
                  <a:lnTo>
                    <a:pt x="188" y="228"/>
                  </a:lnTo>
                  <a:lnTo>
                    <a:pt x="177" y="238"/>
                  </a:lnTo>
                  <a:lnTo>
                    <a:pt x="166" y="246"/>
                  </a:lnTo>
                  <a:lnTo>
                    <a:pt x="154" y="255"/>
                  </a:lnTo>
                  <a:lnTo>
                    <a:pt x="143" y="264"/>
                  </a:lnTo>
                  <a:lnTo>
                    <a:pt x="132" y="274"/>
                  </a:lnTo>
                  <a:lnTo>
                    <a:pt x="129" y="278"/>
                  </a:lnTo>
                  <a:lnTo>
                    <a:pt x="126" y="282"/>
                  </a:lnTo>
                  <a:lnTo>
                    <a:pt x="124" y="287"/>
                  </a:lnTo>
                  <a:lnTo>
                    <a:pt x="121" y="292"/>
                  </a:lnTo>
                  <a:lnTo>
                    <a:pt x="120" y="296"/>
                  </a:lnTo>
                  <a:lnTo>
                    <a:pt x="120" y="301"/>
                  </a:lnTo>
                  <a:lnTo>
                    <a:pt x="121" y="305"/>
                  </a:lnTo>
                  <a:lnTo>
                    <a:pt x="125" y="309"/>
                  </a:lnTo>
                  <a:lnTo>
                    <a:pt x="130" y="310"/>
                  </a:lnTo>
                  <a:lnTo>
                    <a:pt x="134" y="310"/>
                  </a:lnTo>
                  <a:lnTo>
                    <a:pt x="139" y="309"/>
                  </a:lnTo>
                  <a:lnTo>
                    <a:pt x="143" y="305"/>
                  </a:lnTo>
                  <a:lnTo>
                    <a:pt x="154" y="293"/>
                  </a:lnTo>
                  <a:lnTo>
                    <a:pt x="167" y="280"/>
                  </a:lnTo>
                  <a:lnTo>
                    <a:pt x="180" y="269"/>
                  </a:lnTo>
                  <a:lnTo>
                    <a:pt x="194" y="257"/>
                  </a:lnTo>
                  <a:lnTo>
                    <a:pt x="207" y="246"/>
                  </a:lnTo>
                  <a:lnTo>
                    <a:pt x="219" y="233"/>
                  </a:lnTo>
                  <a:lnTo>
                    <a:pt x="231" y="219"/>
                  </a:lnTo>
                  <a:lnTo>
                    <a:pt x="239" y="204"/>
                  </a:lnTo>
                  <a:lnTo>
                    <a:pt x="245" y="187"/>
                  </a:lnTo>
                  <a:lnTo>
                    <a:pt x="246" y="170"/>
                  </a:lnTo>
                  <a:lnTo>
                    <a:pt x="242" y="153"/>
                  </a:lnTo>
                  <a:lnTo>
                    <a:pt x="236" y="136"/>
                  </a:lnTo>
                  <a:lnTo>
                    <a:pt x="227" y="120"/>
                  </a:lnTo>
                  <a:lnTo>
                    <a:pt x="215" y="107"/>
                  </a:lnTo>
                  <a:lnTo>
                    <a:pt x="201" y="94"/>
                  </a:lnTo>
                  <a:lnTo>
                    <a:pt x="187" y="82"/>
                  </a:lnTo>
                  <a:lnTo>
                    <a:pt x="177" y="74"/>
                  </a:lnTo>
                  <a:lnTo>
                    <a:pt x="165" y="68"/>
                  </a:lnTo>
                  <a:lnTo>
                    <a:pt x="152" y="60"/>
                  </a:lnTo>
                  <a:lnTo>
                    <a:pt x="139" y="51"/>
                  </a:lnTo>
                  <a:lnTo>
                    <a:pt x="126" y="43"/>
                  </a:lnTo>
                  <a:lnTo>
                    <a:pt x="112" y="35"/>
                  </a:lnTo>
                  <a:lnTo>
                    <a:pt x="98" y="28"/>
                  </a:lnTo>
                  <a:lnTo>
                    <a:pt x="85" y="22"/>
                  </a:lnTo>
                  <a:lnTo>
                    <a:pt x="72" y="16"/>
                  </a:lnTo>
                  <a:lnTo>
                    <a:pt x="59" y="10"/>
                  </a:lnTo>
                  <a:lnTo>
                    <a:pt x="46" y="7"/>
                  </a:lnTo>
                  <a:lnTo>
                    <a:pt x="35" y="3"/>
                  </a:lnTo>
                  <a:lnTo>
                    <a:pt x="24" y="1"/>
                  </a:lnTo>
                  <a:lnTo>
                    <a:pt x="15" y="0"/>
                  </a:lnTo>
                  <a:lnTo>
                    <a:pt x="7" y="1"/>
                  </a:lnTo>
                  <a:lnTo>
                    <a:pt x="0" y="3"/>
                  </a:lnTo>
                  <a:lnTo>
                    <a:pt x="8" y="6"/>
                  </a:lnTo>
                  <a:lnTo>
                    <a:pt x="17" y="9"/>
                  </a:lnTo>
                  <a:lnTo>
                    <a:pt x="28" y="14"/>
                  </a:lnTo>
                  <a:lnTo>
                    <a:pt x="38" y="18"/>
                  </a:lnTo>
                  <a:lnTo>
                    <a:pt x="51" y="24"/>
                  </a:lnTo>
                  <a:lnTo>
                    <a:pt x="64" y="30"/>
                  </a:lnTo>
                  <a:lnTo>
                    <a:pt x="78" y="37"/>
                  </a:lnTo>
                  <a:lnTo>
                    <a:pt x="92" y="43"/>
                  </a:lnTo>
                  <a:lnTo>
                    <a:pt x="106" y="51"/>
                  </a:lnTo>
                  <a:lnTo>
                    <a:pt x="120" y="60"/>
                  </a:lnTo>
                  <a:lnTo>
                    <a:pt x="134" y="69"/>
                  </a:lnTo>
                  <a:lnTo>
                    <a:pt x="148" y="78"/>
                  </a:lnTo>
                  <a:lnTo>
                    <a:pt x="163" y="87"/>
                  </a:lnTo>
                  <a:lnTo>
                    <a:pt x="175" y="96"/>
                  </a:lnTo>
                  <a:lnTo>
                    <a:pt x="187" y="105"/>
                  </a:lnTo>
                  <a:lnTo>
                    <a:pt x="199" y="116"/>
                  </a:lnTo>
                  <a:close/>
                </a:path>
              </a:pathLst>
            </a:custGeom>
            <a:solidFill>
              <a:srgbClr val="C9E8FF"/>
            </a:solidFill>
            <a:ln w="9525">
              <a:noFill/>
              <a:round/>
              <a:headEnd/>
              <a:tailEnd/>
            </a:ln>
          </p:spPr>
          <p:txBody>
            <a:bodyPr/>
            <a:lstStyle/>
            <a:p>
              <a:endParaRPr lang="en-US"/>
            </a:p>
          </p:txBody>
        </p:sp>
        <p:sp>
          <p:nvSpPr>
            <p:cNvPr id="1192" name="Freeform 899"/>
            <p:cNvSpPr>
              <a:spLocks/>
            </p:cNvSpPr>
            <p:nvPr/>
          </p:nvSpPr>
          <p:spPr bwMode="auto">
            <a:xfrm>
              <a:off x="4387" y="3191"/>
              <a:ext cx="14" cy="31"/>
            </a:xfrm>
            <a:custGeom>
              <a:avLst/>
              <a:gdLst>
                <a:gd name="T0" fmla="*/ 31 w 83"/>
                <a:gd name="T1" fmla="*/ 14 h 187"/>
                <a:gd name="T2" fmla="*/ 29 w 83"/>
                <a:gd name="T3" fmla="*/ 8 h 187"/>
                <a:gd name="T4" fmla="*/ 25 w 83"/>
                <a:gd name="T5" fmla="*/ 3 h 187"/>
                <a:gd name="T6" fmla="*/ 19 w 83"/>
                <a:gd name="T7" fmla="*/ 1 h 187"/>
                <a:gd name="T8" fmla="*/ 14 w 83"/>
                <a:gd name="T9" fmla="*/ 0 h 187"/>
                <a:gd name="T10" fmla="*/ 8 w 83"/>
                <a:gd name="T11" fmla="*/ 2 h 187"/>
                <a:gd name="T12" fmla="*/ 3 w 83"/>
                <a:gd name="T13" fmla="*/ 5 h 187"/>
                <a:gd name="T14" fmla="*/ 0 w 83"/>
                <a:gd name="T15" fmla="*/ 11 h 187"/>
                <a:gd name="T16" fmla="*/ 0 w 83"/>
                <a:gd name="T17" fmla="*/ 17 h 187"/>
                <a:gd name="T18" fmla="*/ 5 w 83"/>
                <a:gd name="T19" fmla="*/ 42 h 187"/>
                <a:gd name="T20" fmla="*/ 15 w 83"/>
                <a:gd name="T21" fmla="*/ 71 h 187"/>
                <a:gd name="T22" fmla="*/ 27 w 83"/>
                <a:gd name="T23" fmla="*/ 100 h 187"/>
                <a:gd name="T24" fmla="*/ 41 w 83"/>
                <a:gd name="T25" fmla="*/ 127 h 187"/>
                <a:gd name="T26" fmla="*/ 55 w 83"/>
                <a:gd name="T27" fmla="*/ 151 h 187"/>
                <a:gd name="T28" fmla="*/ 68 w 83"/>
                <a:gd name="T29" fmla="*/ 171 h 187"/>
                <a:gd name="T30" fmla="*/ 77 w 83"/>
                <a:gd name="T31" fmla="*/ 184 h 187"/>
                <a:gd name="T32" fmla="*/ 83 w 83"/>
                <a:gd name="T33" fmla="*/ 187 h 187"/>
                <a:gd name="T34" fmla="*/ 80 w 83"/>
                <a:gd name="T35" fmla="*/ 174 h 187"/>
                <a:gd name="T36" fmla="*/ 75 w 83"/>
                <a:gd name="T37" fmla="*/ 158 h 187"/>
                <a:gd name="T38" fmla="*/ 68 w 83"/>
                <a:gd name="T39" fmla="*/ 138 h 187"/>
                <a:gd name="T40" fmla="*/ 59 w 83"/>
                <a:gd name="T41" fmla="*/ 113 h 187"/>
                <a:gd name="T42" fmla="*/ 51 w 83"/>
                <a:gd name="T43" fmla="*/ 88 h 187"/>
                <a:gd name="T44" fmla="*/ 43 w 83"/>
                <a:gd name="T45" fmla="*/ 63 h 187"/>
                <a:gd name="T46" fmla="*/ 36 w 83"/>
                <a:gd name="T47" fmla="*/ 38 h 187"/>
                <a:gd name="T48" fmla="*/ 31 w 83"/>
                <a:gd name="T49" fmla="*/ 14 h 18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83"/>
                <a:gd name="T76" fmla="*/ 0 h 187"/>
                <a:gd name="T77" fmla="*/ 83 w 83"/>
                <a:gd name="T78" fmla="*/ 187 h 187"/>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83" h="187">
                  <a:moveTo>
                    <a:pt x="31" y="14"/>
                  </a:moveTo>
                  <a:lnTo>
                    <a:pt x="29" y="8"/>
                  </a:lnTo>
                  <a:lnTo>
                    <a:pt x="25" y="3"/>
                  </a:lnTo>
                  <a:lnTo>
                    <a:pt x="19" y="1"/>
                  </a:lnTo>
                  <a:lnTo>
                    <a:pt x="14" y="0"/>
                  </a:lnTo>
                  <a:lnTo>
                    <a:pt x="8" y="2"/>
                  </a:lnTo>
                  <a:lnTo>
                    <a:pt x="3" y="5"/>
                  </a:lnTo>
                  <a:lnTo>
                    <a:pt x="0" y="11"/>
                  </a:lnTo>
                  <a:lnTo>
                    <a:pt x="0" y="17"/>
                  </a:lnTo>
                  <a:lnTo>
                    <a:pt x="5" y="42"/>
                  </a:lnTo>
                  <a:lnTo>
                    <a:pt x="15" y="71"/>
                  </a:lnTo>
                  <a:lnTo>
                    <a:pt x="27" y="100"/>
                  </a:lnTo>
                  <a:lnTo>
                    <a:pt x="41" y="127"/>
                  </a:lnTo>
                  <a:lnTo>
                    <a:pt x="55" y="151"/>
                  </a:lnTo>
                  <a:lnTo>
                    <a:pt x="68" y="171"/>
                  </a:lnTo>
                  <a:lnTo>
                    <a:pt x="77" y="184"/>
                  </a:lnTo>
                  <a:lnTo>
                    <a:pt x="83" y="187"/>
                  </a:lnTo>
                  <a:lnTo>
                    <a:pt x="80" y="174"/>
                  </a:lnTo>
                  <a:lnTo>
                    <a:pt x="75" y="158"/>
                  </a:lnTo>
                  <a:lnTo>
                    <a:pt x="68" y="138"/>
                  </a:lnTo>
                  <a:lnTo>
                    <a:pt x="59" y="113"/>
                  </a:lnTo>
                  <a:lnTo>
                    <a:pt x="51" y="88"/>
                  </a:lnTo>
                  <a:lnTo>
                    <a:pt x="43" y="63"/>
                  </a:lnTo>
                  <a:lnTo>
                    <a:pt x="36" y="38"/>
                  </a:lnTo>
                  <a:lnTo>
                    <a:pt x="31" y="14"/>
                  </a:lnTo>
                  <a:close/>
                </a:path>
              </a:pathLst>
            </a:custGeom>
            <a:solidFill>
              <a:srgbClr val="000000"/>
            </a:solidFill>
            <a:ln w="9525">
              <a:noFill/>
              <a:round/>
              <a:headEnd/>
              <a:tailEnd/>
            </a:ln>
          </p:spPr>
          <p:txBody>
            <a:bodyPr/>
            <a:lstStyle/>
            <a:p>
              <a:endParaRPr lang="en-US"/>
            </a:p>
          </p:txBody>
        </p:sp>
        <p:sp>
          <p:nvSpPr>
            <p:cNvPr id="1193" name="Freeform 900"/>
            <p:cNvSpPr>
              <a:spLocks/>
            </p:cNvSpPr>
            <p:nvPr/>
          </p:nvSpPr>
          <p:spPr bwMode="auto">
            <a:xfrm>
              <a:off x="4381" y="3174"/>
              <a:ext cx="7" cy="16"/>
            </a:xfrm>
            <a:custGeom>
              <a:avLst/>
              <a:gdLst>
                <a:gd name="T0" fmla="*/ 22 w 44"/>
                <a:gd name="T1" fmla="*/ 10 h 94"/>
                <a:gd name="T2" fmla="*/ 21 w 44"/>
                <a:gd name="T3" fmla="*/ 6 h 94"/>
                <a:gd name="T4" fmla="*/ 18 w 44"/>
                <a:gd name="T5" fmla="*/ 2 h 94"/>
                <a:gd name="T6" fmla="*/ 14 w 44"/>
                <a:gd name="T7" fmla="*/ 0 h 94"/>
                <a:gd name="T8" fmla="*/ 10 w 44"/>
                <a:gd name="T9" fmla="*/ 0 h 94"/>
                <a:gd name="T10" fmla="*/ 6 w 44"/>
                <a:gd name="T11" fmla="*/ 1 h 94"/>
                <a:gd name="T12" fmla="*/ 3 w 44"/>
                <a:gd name="T13" fmla="*/ 3 h 94"/>
                <a:gd name="T14" fmla="*/ 0 w 44"/>
                <a:gd name="T15" fmla="*/ 7 h 94"/>
                <a:gd name="T16" fmla="*/ 0 w 44"/>
                <a:gd name="T17" fmla="*/ 11 h 94"/>
                <a:gd name="T18" fmla="*/ 0 w 44"/>
                <a:gd name="T19" fmla="*/ 24 h 94"/>
                <a:gd name="T20" fmla="*/ 4 w 44"/>
                <a:gd name="T21" fmla="*/ 38 h 94"/>
                <a:gd name="T22" fmla="*/ 8 w 44"/>
                <a:gd name="T23" fmla="*/ 52 h 94"/>
                <a:gd name="T24" fmla="*/ 14 w 44"/>
                <a:gd name="T25" fmla="*/ 65 h 94"/>
                <a:gd name="T26" fmla="*/ 21 w 44"/>
                <a:gd name="T27" fmla="*/ 78 h 94"/>
                <a:gd name="T28" fmla="*/ 28 w 44"/>
                <a:gd name="T29" fmla="*/ 87 h 94"/>
                <a:gd name="T30" fmla="*/ 37 w 44"/>
                <a:gd name="T31" fmla="*/ 93 h 94"/>
                <a:gd name="T32" fmla="*/ 42 w 44"/>
                <a:gd name="T33" fmla="*/ 94 h 94"/>
                <a:gd name="T34" fmla="*/ 44 w 44"/>
                <a:gd name="T35" fmla="*/ 76 h 94"/>
                <a:gd name="T36" fmla="*/ 38 w 44"/>
                <a:gd name="T37" fmla="*/ 54 h 94"/>
                <a:gd name="T38" fmla="*/ 31 w 44"/>
                <a:gd name="T39" fmla="*/ 32 h 94"/>
                <a:gd name="T40" fmla="*/ 22 w 44"/>
                <a:gd name="T41" fmla="*/ 10 h 9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44"/>
                <a:gd name="T64" fmla="*/ 0 h 94"/>
                <a:gd name="T65" fmla="*/ 44 w 44"/>
                <a:gd name="T66" fmla="*/ 94 h 94"/>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44" h="94">
                  <a:moveTo>
                    <a:pt x="22" y="10"/>
                  </a:moveTo>
                  <a:lnTo>
                    <a:pt x="21" y="6"/>
                  </a:lnTo>
                  <a:lnTo>
                    <a:pt x="18" y="2"/>
                  </a:lnTo>
                  <a:lnTo>
                    <a:pt x="14" y="0"/>
                  </a:lnTo>
                  <a:lnTo>
                    <a:pt x="10" y="0"/>
                  </a:lnTo>
                  <a:lnTo>
                    <a:pt x="6" y="1"/>
                  </a:lnTo>
                  <a:lnTo>
                    <a:pt x="3" y="3"/>
                  </a:lnTo>
                  <a:lnTo>
                    <a:pt x="0" y="7"/>
                  </a:lnTo>
                  <a:lnTo>
                    <a:pt x="0" y="11"/>
                  </a:lnTo>
                  <a:lnTo>
                    <a:pt x="0" y="24"/>
                  </a:lnTo>
                  <a:lnTo>
                    <a:pt x="4" y="38"/>
                  </a:lnTo>
                  <a:lnTo>
                    <a:pt x="8" y="52"/>
                  </a:lnTo>
                  <a:lnTo>
                    <a:pt x="14" y="65"/>
                  </a:lnTo>
                  <a:lnTo>
                    <a:pt x="21" y="78"/>
                  </a:lnTo>
                  <a:lnTo>
                    <a:pt x="28" y="87"/>
                  </a:lnTo>
                  <a:lnTo>
                    <a:pt x="37" y="93"/>
                  </a:lnTo>
                  <a:lnTo>
                    <a:pt x="42" y="94"/>
                  </a:lnTo>
                  <a:lnTo>
                    <a:pt x="44" y="76"/>
                  </a:lnTo>
                  <a:lnTo>
                    <a:pt x="38" y="54"/>
                  </a:lnTo>
                  <a:lnTo>
                    <a:pt x="31" y="32"/>
                  </a:lnTo>
                  <a:lnTo>
                    <a:pt x="22" y="10"/>
                  </a:lnTo>
                  <a:close/>
                </a:path>
              </a:pathLst>
            </a:custGeom>
            <a:solidFill>
              <a:srgbClr val="000000"/>
            </a:solidFill>
            <a:ln w="9525">
              <a:noFill/>
              <a:round/>
              <a:headEnd/>
              <a:tailEnd/>
            </a:ln>
          </p:spPr>
          <p:txBody>
            <a:bodyPr/>
            <a:lstStyle/>
            <a:p>
              <a:endParaRPr lang="en-US"/>
            </a:p>
          </p:txBody>
        </p:sp>
        <p:sp>
          <p:nvSpPr>
            <p:cNvPr id="1194" name="Freeform 901"/>
            <p:cNvSpPr>
              <a:spLocks/>
            </p:cNvSpPr>
            <p:nvPr/>
          </p:nvSpPr>
          <p:spPr bwMode="auto">
            <a:xfrm>
              <a:off x="4375" y="3163"/>
              <a:ext cx="6" cy="9"/>
            </a:xfrm>
            <a:custGeom>
              <a:avLst/>
              <a:gdLst>
                <a:gd name="T0" fmla="*/ 20 w 38"/>
                <a:gd name="T1" fmla="*/ 7 h 54"/>
                <a:gd name="T2" fmla="*/ 20 w 38"/>
                <a:gd name="T3" fmla="*/ 8 h 54"/>
                <a:gd name="T4" fmla="*/ 20 w 38"/>
                <a:gd name="T5" fmla="*/ 8 h 54"/>
                <a:gd name="T6" fmla="*/ 20 w 38"/>
                <a:gd name="T7" fmla="*/ 8 h 54"/>
                <a:gd name="T8" fmla="*/ 20 w 38"/>
                <a:gd name="T9" fmla="*/ 8 h 54"/>
                <a:gd name="T10" fmla="*/ 19 w 38"/>
                <a:gd name="T11" fmla="*/ 4 h 54"/>
                <a:gd name="T12" fmla="*/ 15 w 38"/>
                <a:gd name="T13" fmla="*/ 1 h 54"/>
                <a:gd name="T14" fmla="*/ 12 w 38"/>
                <a:gd name="T15" fmla="*/ 0 h 54"/>
                <a:gd name="T16" fmla="*/ 7 w 38"/>
                <a:gd name="T17" fmla="*/ 0 h 54"/>
                <a:gd name="T18" fmla="*/ 4 w 38"/>
                <a:gd name="T19" fmla="*/ 1 h 54"/>
                <a:gd name="T20" fmla="*/ 1 w 38"/>
                <a:gd name="T21" fmla="*/ 4 h 54"/>
                <a:gd name="T22" fmla="*/ 0 w 38"/>
                <a:gd name="T23" fmla="*/ 8 h 54"/>
                <a:gd name="T24" fmla="*/ 0 w 38"/>
                <a:gd name="T25" fmla="*/ 11 h 54"/>
                <a:gd name="T26" fmla="*/ 1 w 38"/>
                <a:gd name="T27" fmla="*/ 17 h 54"/>
                <a:gd name="T28" fmla="*/ 4 w 38"/>
                <a:gd name="T29" fmla="*/ 24 h 54"/>
                <a:gd name="T30" fmla="*/ 8 w 38"/>
                <a:gd name="T31" fmla="*/ 32 h 54"/>
                <a:gd name="T32" fmla="*/ 14 w 38"/>
                <a:gd name="T33" fmla="*/ 39 h 54"/>
                <a:gd name="T34" fmla="*/ 20 w 38"/>
                <a:gd name="T35" fmla="*/ 46 h 54"/>
                <a:gd name="T36" fmla="*/ 27 w 38"/>
                <a:gd name="T37" fmla="*/ 50 h 54"/>
                <a:gd name="T38" fmla="*/ 33 w 38"/>
                <a:gd name="T39" fmla="*/ 54 h 54"/>
                <a:gd name="T40" fmla="*/ 38 w 38"/>
                <a:gd name="T41" fmla="*/ 54 h 54"/>
                <a:gd name="T42" fmla="*/ 36 w 38"/>
                <a:gd name="T43" fmla="*/ 42 h 54"/>
                <a:gd name="T44" fmla="*/ 32 w 38"/>
                <a:gd name="T45" fmla="*/ 29 h 54"/>
                <a:gd name="T46" fmla="*/ 25 w 38"/>
                <a:gd name="T47" fmla="*/ 16 h 54"/>
                <a:gd name="T48" fmla="*/ 20 w 38"/>
                <a:gd name="T49" fmla="*/ 7 h 54"/>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38"/>
                <a:gd name="T76" fmla="*/ 0 h 54"/>
                <a:gd name="T77" fmla="*/ 38 w 38"/>
                <a:gd name="T78" fmla="*/ 54 h 54"/>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38" h="54">
                  <a:moveTo>
                    <a:pt x="20" y="7"/>
                  </a:moveTo>
                  <a:lnTo>
                    <a:pt x="20" y="8"/>
                  </a:lnTo>
                  <a:lnTo>
                    <a:pt x="19" y="4"/>
                  </a:lnTo>
                  <a:lnTo>
                    <a:pt x="15" y="1"/>
                  </a:lnTo>
                  <a:lnTo>
                    <a:pt x="12" y="0"/>
                  </a:lnTo>
                  <a:lnTo>
                    <a:pt x="7" y="0"/>
                  </a:lnTo>
                  <a:lnTo>
                    <a:pt x="4" y="1"/>
                  </a:lnTo>
                  <a:lnTo>
                    <a:pt x="1" y="4"/>
                  </a:lnTo>
                  <a:lnTo>
                    <a:pt x="0" y="8"/>
                  </a:lnTo>
                  <a:lnTo>
                    <a:pt x="0" y="11"/>
                  </a:lnTo>
                  <a:lnTo>
                    <a:pt x="1" y="17"/>
                  </a:lnTo>
                  <a:lnTo>
                    <a:pt x="4" y="24"/>
                  </a:lnTo>
                  <a:lnTo>
                    <a:pt x="8" y="32"/>
                  </a:lnTo>
                  <a:lnTo>
                    <a:pt x="14" y="39"/>
                  </a:lnTo>
                  <a:lnTo>
                    <a:pt x="20" y="46"/>
                  </a:lnTo>
                  <a:lnTo>
                    <a:pt x="27" y="50"/>
                  </a:lnTo>
                  <a:lnTo>
                    <a:pt x="33" y="54"/>
                  </a:lnTo>
                  <a:lnTo>
                    <a:pt x="38" y="54"/>
                  </a:lnTo>
                  <a:lnTo>
                    <a:pt x="36" y="42"/>
                  </a:lnTo>
                  <a:lnTo>
                    <a:pt x="32" y="29"/>
                  </a:lnTo>
                  <a:lnTo>
                    <a:pt x="25" y="16"/>
                  </a:lnTo>
                  <a:lnTo>
                    <a:pt x="20" y="7"/>
                  </a:lnTo>
                  <a:close/>
                </a:path>
              </a:pathLst>
            </a:custGeom>
            <a:solidFill>
              <a:srgbClr val="000000"/>
            </a:solidFill>
            <a:ln w="9525">
              <a:noFill/>
              <a:round/>
              <a:headEnd/>
              <a:tailEnd/>
            </a:ln>
          </p:spPr>
          <p:txBody>
            <a:bodyPr/>
            <a:lstStyle/>
            <a:p>
              <a:endParaRPr lang="en-US"/>
            </a:p>
          </p:txBody>
        </p:sp>
        <p:sp>
          <p:nvSpPr>
            <p:cNvPr id="1195" name="Freeform 902"/>
            <p:cNvSpPr>
              <a:spLocks/>
            </p:cNvSpPr>
            <p:nvPr/>
          </p:nvSpPr>
          <p:spPr bwMode="auto">
            <a:xfrm>
              <a:off x="4370" y="3155"/>
              <a:ext cx="8" cy="6"/>
            </a:xfrm>
            <a:custGeom>
              <a:avLst/>
              <a:gdLst>
                <a:gd name="T0" fmla="*/ 41 w 52"/>
                <a:gd name="T1" fmla="*/ 27 h 36"/>
                <a:gd name="T2" fmla="*/ 46 w 52"/>
                <a:gd name="T3" fmla="*/ 24 h 36"/>
                <a:gd name="T4" fmla="*/ 51 w 52"/>
                <a:gd name="T5" fmla="*/ 21 h 36"/>
                <a:gd name="T6" fmla="*/ 52 w 52"/>
                <a:gd name="T7" fmla="*/ 16 h 36"/>
                <a:gd name="T8" fmla="*/ 52 w 52"/>
                <a:gd name="T9" fmla="*/ 12 h 36"/>
                <a:gd name="T10" fmla="*/ 50 w 52"/>
                <a:gd name="T11" fmla="*/ 6 h 36"/>
                <a:gd name="T12" fmla="*/ 46 w 52"/>
                <a:gd name="T13" fmla="*/ 2 h 36"/>
                <a:gd name="T14" fmla="*/ 41 w 52"/>
                <a:gd name="T15" fmla="*/ 0 h 36"/>
                <a:gd name="T16" fmla="*/ 36 w 52"/>
                <a:gd name="T17" fmla="*/ 0 h 36"/>
                <a:gd name="T18" fmla="*/ 33 w 52"/>
                <a:gd name="T19" fmla="*/ 0 h 36"/>
                <a:gd name="T20" fmla="*/ 29 w 52"/>
                <a:gd name="T21" fmla="*/ 1 h 36"/>
                <a:gd name="T22" fmla="*/ 21 w 52"/>
                <a:gd name="T23" fmla="*/ 4 h 36"/>
                <a:gd name="T24" fmla="*/ 13 w 52"/>
                <a:gd name="T25" fmla="*/ 8 h 36"/>
                <a:gd name="T26" fmla="*/ 6 w 52"/>
                <a:gd name="T27" fmla="*/ 15 h 36"/>
                <a:gd name="T28" fmla="*/ 3 w 52"/>
                <a:gd name="T29" fmla="*/ 22 h 36"/>
                <a:gd name="T30" fmla="*/ 0 w 52"/>
                <a:gd name="T31" fmla="*/ 29 h 36"/>
                <a:gd name="T32" fmla="*/ 0 w 52"/>
                <a:gd name="T33" fmla="*/ 31 h 36"/>
                <a:gd name="T34" fmla="*/ 4 w 52"/>
                <a:gd name="T35" fmla="*/ 33 h 36"/>
                <a:gd name="T36" fmla="*/ 9 w 52"/>
                <a:gd name="T37" fmla="*/ 36 h 36"/>
                <a:gd name="T38" fmla="*/ 13 w 52"/>
                <a:gd name="T39" fmla="*/ 36 h 36"/>
                <a:gd name="T40" fmla="*/ 18 w 52"/>
                <a:gd name="T41" fmla="*/ 36 h 36"/>
                <a:gd name="T42" fmla="*/ 24 w 52"/>
                <a:gd name="T43" fmla="*/ 33 h 36"/>
                <a:gd name="T44" fmla="*/ 30 w 52"/>
                <a:gd name="T45" fmla="*/ 32 h 36"/>
                <a:gd name="T46" fmla="*/ 36 w 52"/>
                <a:gd name="T47" fmla="*/ 30 h 36"/>
                <a:gd name="T48" fmla="*/ 41 w 52"/>
                <a:gd name="T49" fmla="*/ 27 h 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52"/>
                <a:gd name="T76" fmla="*/ 0 h 36"/>
                <a:gd name="T77" fmla="*/ 52 w 52"/>
                <a:gd name="T78" fmla="*/ 36 h 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52" h="36">
                  <a:moveTo>
                    <a:pt x="41" y="27"/>
                  </a:moveTo>
                  <a:lnTo>
                    <a:pt x="46" y="24"/>
                  </a:lnTo>
                  <a:lnTo>
                    <a:pt x="51" y="21"/>
                  </a:lnTo>
                  <a:lnTo>
                    <a:pt x="52" y="16"/>
                  </a:lnTo>
                  <a:lnTo>
                    <a:pt x="52" y="12"/>
                  </a:lnTo>
                  <a:lnTo>
                    <a:pt x="50" y="6"/>
                  </a:lnTo>
                  <a:lnTo>
                    <a:pt x="46" y="2"/>
                  </a:lnTo>
                  <a:lnTo>
                    <a:pt x="41" y="0"/>
                  </a:lnTo>
                  <a:lnTo>
                    <a:pt x="36" y="0"/>
                  </a:lnTo>
                  <a:lnTo>
                    <a:pt x="33" y="0"/>
                  </a:lnTo>
                  <a:lnTo>
                    <a:pt x="29" y="1"/>
                  </a:lnTo>
                  <a:lnTo>
                    <a:pt x="21" y="4"/>
                  </a:lnTo>
                  <a:lnTo>
                    <a:pt x="13" y="8"/>
                  </a:lnTo>
                  <a:lnTo>
                    <a:pt x="6" y="15"/>
                  </a:lnTo>
                  <a:lnTo>
                    <a:pt x="3" y="22"/>
                  </a:lnTo>
                  <a:lnTo>
                    <a:pt x="0" y="29"/>
                  </a:lnTo>
                  <a:lnTo>
                    <a:pt x="0" y="31"/>
                  </a:lnTo>
                  <a:lnTo>
                    <a:pt x="4" y="33"/>
                  </a:lnTo>
                  <a:lnTo>
                    <a:pt x="9" y="36"/>
                  </a:lnTo>
                  <a:lnTo>
                    <a:pt x="13" y="36"/>
                  </a:lnTo>
                  <a:lnTo>
                    <a:pt x="18" y="36"/>
                  </a:lnTo>
                  <a:lnTo>
                    <a:pt x="24" y="33"/>
                  </a:lnTo>
                  <a:lnTo>
                    <a:pt x="30" y="32"/>
                  </a:lnTo>
                  <a:lnTo>
                    <a:pt x="36" y="30"/>
                  </a:lnTo>
                  <a:lnTo>
                    <a:pt x="41" y="27"/>
                  </a:lnTo>
                  <a:close/>
                </a:path>
              </a:pathLst>
            </a:custGeom>
            <a:solidFill>
              <a:srgbClr val="000000"/>
            </a:solidFill>
            <a:ln w="9525">
              <a:noFill/>
              <a:round/>
              <a:headEnd/>
              <a:tailEnd/>
            </a:ln>
          </p:spPr>
          <p:txBody>
            <a:bodyPr/>
            <a:lstStyle/>
            <a:p>
              <a:endParaRPr lang="en-US"/>
            </a:p>
          </p:txBody>
        </p:sp>
        <p:sp>
          <p:nvSpPr>
            <p:cNvPr id="1196" name="Freeform 903"/>
            <p:cNvSpPr>
              <a:spLocks/>
            </p:cNvSpPr>
            <p:nvPr/>
          </p:nvSpPr>
          <p:spPr bwMode="auto">
            <a:xfrm>
              <a:off x="4330" y="3145"/>
              <a:ext cx="33" cy="39"/>
            </a:xfrm>
            <a:custGeom>
              <a:avLst/>
              <a:gdLst>
                <a:gd name="T0" fmla="*/ 73 w 198"/>
                <a:gd name="T1" fmla="*/ 36 h 236"/>
                <a:gd name="T2" fmla="*/ 58 w 198"/>
                <a:gd name="T3" fmla="*/ 46 h 236"/>
                <a:gd name="T4" fmla="*/ 46 w 198"/>
                <a:gd name="T5" fmla="*/ 58 h 236"/>
                <a:gd name="T6" fmla="*/ 33 w 198"/>
                <a:gd name="T7" fmla="*/ 72 h 236"/>
                <a:gd name="T8" fmla="*/ 22 w 198"/>
                <a:gd name="T9" fmla="*/ 85 h 236"/>
                <a:gd name="T10" fmla="*/ 14 w 198"/>
                <a:gd name="T11" fmla="*/ 100 h 236"/>
                <a:gd name="T12" fmla="*/ 7 w 198"/>
                <a:gd name="T13" fmla="*/ 115 h 236"/>
                <a:gd name="T14" fmla="*/ 2 w 198"/>
                <a:gd name="T15" fmla="*/ 130 h 236"/>
                <a:gd name="T16" fmla="*/ 0 w 198"/>
                <a:gd name="T17" fmla="*/ 146 h 236"/>
                <a:gd name="T18" fmla="*/ 2 w 198"/>
                <a:gd name="T19" fmla="*/ 170 h 236"/>
                <a:gd name="T20" fmla="*/ 12 w 198"/>
                <a:gd name="T21" fmla="*/ 190 h 236"/>
                <a:gd name="T22" fmla="*/ 26 w 198"/>
                <a:gd name="T23" fmla="*/ 207 h 236"/>
                <a:gd name="T24" fmla="*/ 43 w 198"/>
                <a:gd name="T25" fmla="*/ 220 h 236"/>
                <a:gd name="T26" fmla="*/ 64 w 198"/>
                <a:gd name="T27" fmla="*/ 229 h 236"/>
                <a:gd name="T28" fmla="*/ 88 w 198"/>
                <a:gd name="T29" fmla="*/ 235 h 236"/>
                <a:gd name="T30" fmla="*/ 110 w 198"/>
                <a:gd name="T31" fmla="*/ 236 h 236"/>
                <a:gd name="T32" fmla="*/ 132 w 198"/>
                <a:gd name="T33" fmla="*/ 232 h 236"/>
                <a:gd name="T34" fmla="*/ 137 w 198"/>
                <a:gd name="T35" fmla="*/ 232 h 236"/>
                <a:gd name="T36" fmla="*/ 142 w 198"/>
                <a:gd name="T37" fmla="*/ 230 h 236"/>
                <a:gd name="T38" fmla="*/ 145 w 198"/>
                <a:gd name="T39" fmla="*/ 226 h 236"/>
                <a:gd name="T40" fmla="*/ 146 w 198"/>
                <a:gd name="T41" fmla="*/ 221 h 236"/>
                <a:gd name="T42" fmla="*/ 145 w 198"/>
                <a:gd name="T43" fmla="*/ 219 h 236"/>
                <a:gd name="T44" fmla="*/ 142 w 198"/>
                <a:gd name="T45" fmla="*/ 219 h 236"/>
                <a:gd name="T46" fmla="*/ 137 w 198"/>
                <a:gd name="T47" fmla="*/ 217 h 236"/>
                <a:gd name="T48" fmla="*/ 131 w 198"/>
                <a:gd name="T49" fmla="*/ 217 h 236"/>
                <a:gd name="T50" fmla="*/ 124 w 198"/>
                <a:gd name="T51" fmla="*/ 217 h 236"/>
                <a:gd name="T52" fmla="*/ 118 w 198"/>
                <a:gd name="T53" fmla="*/ 217 h 236"/>
                <a:gd name="T54" fmla="*/ 112 w 198"/>
                <a:gd name="T55" fmla="*/ 217 h 236"/>
                <a:gd name="T56" fmla="*/ 109 w 198"/>
                <a:gd name="T57" fmla="*/ 217 h 236"/>
                <a:gd name="T58" fmla="*/ 97 w 198"/>
                <a:gd name="T59" fmla="*/ 216 h 236"/>
                <a:gd name="T60" fmla="*/ 87 w 198"/>
                <a:gd name="T61" fmla="*/ 215 h 236"/>
                <a:gd name="T62" fmla="*/ 75 w 198"/>
                <a:gd name="T63" fmla="*/ 214 h 236"/>
                <a:gd name="T64" fmla="*/ 63 w 198"/>
                <a:gd name="T65" fmla="*/ 211 h 236"/>
                <a:gd name="T66" fmla="*/ 51 w 198"/>
                <a:gd name="T67" fmla="*/ 207 h 236"/>
                <a:gd name="T68" fmla="*/ 40 w 198"/>
                <a:gd name="T69" fmla="*/ 199 h 236"/>
                <a:gd name="T70" fmla="*/ 29 w 198"/>
                <a:gd name="T71" fmla="*/ 189 h 236"/>
                <a:gd name="T72" fmla="*/ 17 w 198"/>
                <a:gd name="T73" fmla="*/ 174 h 236"/>
                <a:gd name="T74" fmla="*/ 15 w 198"/>
                <a:gd name="T75" fmla="*/ 157 h 236"/>
                <a:gd name="T76" fmla="*/ 16 w 198"/>
                <a:gd name="T77" fmla="*/ 141 h 236"/>
                <a:gd name="T78" fmla="*/ 21 w 198"/>
                <a:gd name="T79" fmla="*/ 124 h 236"/>
                <a:gd name="T80" fmla="*/ 28 w 198"/>
                <a:gd name="T81" fmla="*/ 109 h 236"/>
                <a:gd name="T82" fmla="*/ 39 w 198"/>
                <a:gd name="T83" fmla="*/ 96 h 236"/>
                <a:gd name="T84" fmla="*/ 50 w 198"/>
                <a:gd name="T85" fmla="*/ 82 h 236"/>
                <a:gd name="T86" fmla="*/ 63 w 198"/>
                <a:gd name="T87" fmla="*/ 70 h 236"/>
                <a:gd name="T88" fmla="*/ 78 w 198"/>
                <a:gd name="T89" fmla="*/ 59 h 236"/>
                <a:gd name="T90" fmla="*/ 94 w 198"/>
                <a:gd name="T91" fmla="*/ 49 h 236"/>
                <a:gd name="T92" fmla="*/ 110 w 198"/>
                <a:gd name="T93" fmla="*/ 39 h 236"/>
                <a:gd name="T94" fmla="*/ 126 w 198"/>
                <a:gd name="T95" fmla="*/ 31 h 236"/>
                <a:gd name="T96" fmla="*/ 142 w 198"/>
                <a:gd name="T97" fmla="*/ 24 h 236"/>
                <a:gd name="T98" fmla="*/ 158 w 198"/>
                <a:gd name="T99" fmla="*/ 19 h 236"/>
                <a:gd name="T100" fmla="*/ 172 w 198"/>
                <a:gd name="T101" fmla="*/ 13 h 236"/>
                <a:gd name="T102" fmla="*/ 186 w 198"/>
                <a:gd name="T103" fmla="*/ 10 h 236"/>
                <a:gd name="T104" fmla="*/ 198 w 198"/>
                <a:gd name="T105" fmla="*/ 7 h 236"/>
                <a:gd name="T106" fmla="*/ 190 w 198"/>
                <a:gd name="T107" fmla="*/ 3 h 236"/>
                <a:gd name="T108" fmla="*/ 177 w 198"/>
                <a:gd name="T109" fmla="*/ 0 h 236"/>
                <a:gd name="T110" fmla="*/ 162 w 198"/>
                <a:gd name="T111" fmla="*/ 3 h 236"/>
                <a:gd name="T112" fmla="*/ 144 w 198"/>
                <a:gd name="T113" fmla="*/ 6 h 236"/>
                <a:gd name="T114" fmla="*/ 124 w 198"/>
                <a:gd name="T115" fmla="*/ 12 h 236"/>
                <a:gd name="T116" fmla="*/ 105 w 198"/>
                <a:gd name="T117" fmla="*/ 19 h 236"/>
                <a:gd name="T118" fmla="*/ 88 w 198"/>
                <a:gd name="T119" fmla="*/ 28 h 236"/>
                <a:gd name="T120" fmla="*/ 73 w 198"/>
                <a:gd name="T121" fmla="*/ 36 h 2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198"/>
                <a:gd name="T184" fmla="*/ 0 h 236"/>
                <a:gd name="T185" fmla="*/ 198 w 198"/>
                <a:gd name="T186" fmla="*/ 236 h 2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198" h="236">
                  <a:moveTo>
                    <a:pt x="73" y="36"/>
                  </a:moveTo>
                  <a:lnTo>
                    <a:pt x="58" y="46"/>
                  </a:lnTo>
                  <a:lnTo>
                    <a:pt x="46" y="58"/>
                  </a:lnTo>
                  <a:lnTo>
                    <a:pt x="33" y="72"/>
                  </a:lnTo>
                  <a:lnTo>
                    <a:pt x="22" y="85"/>
                  </a:lnTo>
                  <a:lnTo>
                    <a:pt x="14" y="100"/>
                  </a:lnTo>
                  <a:lnTo>
                    <a:pt x="7" y="115"/>
                  </a:lnTo>
                  <a:lnTo>
                    <a:pt x="2" y="130"/>
                  </a:lnTo>
                  <a:lnTo>
                    <a:pt x="0" y="146"/>
                  </a:lnTo>
                  <a:lnTo>
                    <a:pt x="2" y="170"/>
                  </a:lnTo>
                  <a:lnTo>
                    <a:pt x="12" y="190"/>
                  </a:lnTo>
                  <a:lnTo>
                    <a:pt x="26" y="207"/>
                  </a:lnTo>
                  <a:lnTo>
                    <a:pt x="43" y="220"/>
                  </a:lnTo>
                  <a:lnTo>
                    <a:pt x="64" y="229"/>
                  </a:lnTo>
                  <a:lnTo>
                    <a:pt x="88" y="235"/>
                  </a:lnTo>
                  <a:lnTo>
                    <a:pt x="110" y="236"/>
                  </a:lnTo>
                  <a:lnTo>
                    <a:pt x="132" y="232"/>
                  </a:lnTo>
                  <a:lnTo>
                    <a:pt x="137" y="232"/>
                  </a:lnTo>
                  <a:lnTo>
                    <a:pt x="142" y="230"/>
                  </a:lnTo>
                  <a:lnTo>
                    <a:pt x="145" y="226"/>
                  </a:lnTo>
                  <a:lnTo>
                    <a:pt x="146" y="221"/>
                  </a:lnTo>
                  <a:lnTo>
                    <a:pt x="145" y="219"/>
                  </a:lnTo>
                  <a:lnTo>
                    <a:pt x="142" y="219"/>
                  </a:lnTo>
                  <a:lnTo>
                    <a:pt x="137" y="217"/>
                  </a:lnTo>
                  <a:lnTo>
                    <a:pt x="131" y="217"/>
                  </a:lnTo>
                  <a:lnTo>
                    <a:pt x="124" y="217"/>
                  </a:lnTo>
                  <a:lnTo>
                    <a:pt x="118" y="217"/>
                  </a:lnTo>
                  <a:lnTo>
                    <a:pt x="112" y="217"/>
                  </a:lnTo>
                  <a:lnTo>
                    <a:pt x="109" y="217"/>
                  </a:lnTo>
                  <a:lnTo>
                    <a:pt x="97" y="216"/>
                  </a:lnTo>
                  <a:lnTo>
                    <a:pt x="87" y="215"/>
                  </a:lnTo>
                  <a:lnTo>
                    <a:pt x="75" y="214"/>
                  </a:lnTo>
                  <a:lnTo>
                    <a:pt x="63" y="211"/>
                  </a:lnTo>
                  <a:lnTo>
                    <a:pt x="51" y="207"/>
                  </a:lnTo>
                  <a:lnTo>
                    <a:pt x="40" y="199"/>
                  </a:lnTo>
                  <a:lnTo>
                    <a:pt x="29" y="189"/>
                  </a:lnTo>
                  <a:lnTo>
                    <a:pt x="17" y="174"/>
                  </a:lnTo>
                  <a:lnTo>
                    <a:pt x="15" y="157"/>
                  </a:lnTo>
                  <a:lnTo>
                    <a:pt x="16" y="141"/>
                  </a:lnTo>
                  <a:lnTo>
                    <a:pt x="21" y="124"/>
                  </a:lnTo>
                  <a:lnTo>
                    <a:pt x="28" y="109"/>
                  </a:lnTo>
                  <a:lnTo>
                    <a:pt x="39" y="96"/>
                  </a:lnTo>
                  <a:lnTo>
                    <a:pt x="50" y="82"/>
                  </a:lnTo>
                  <a:lnTo>
                    <a:pt x="63" y="70"/>
                  </a:lnTo>
                  <a:lnTo>
                    <a:pt x="78" y="59"/>
                  </a:lnTo>
                  <a:lnTo>
                    <a:pt x="94" y="49"/>
                  </a:lnTo>
                  <a:lnTo>
                    <a:pt x="110" y="39"/>
                  </a:lnTo>
                  <a:lnTo>
                    <a:pt x="126" y="31"/>
                  </a:lnTo>
                  <a:lnTo>
                    <a:pt x="142" y="24"/>
                  </a:lnTo>
                  <a:lnTo>
                    <a:pt x="158" y="19"/>
                  </a:lnTo>
                  <a:lnTo>
                    <a:pt x="172" y="13"/>
                  </a:lnTo>
                  <a:lnTo>
                    <a:pt x="186" y="10"/>
                  </a:lnTo>
                  <a:lnTo>
                    <a:pt x="198" y="7"/>
                  </a:lnTo>
                  <a:lnTo>
                    <a:pt x="190" y="3"/>
                  </a:lnTo>
                  <a:lnTo>
                    <a:pt x="177" y="0"/>
                  </a:lnTo>
                  <a:lnTo>
                    <a:pt x="162" y="3"/>
                  </a:lnTo>
                  <a:lnTo>
                    <a:pt x="144" y="6"/>
                  </a:lnTo>
                  <a:lnTo>
                    <a:pt x="124" y="12"/>
                  </a:lnTo>
                  <a:lnTo>
                    <a:pt x="105" y="19"/>
                  </a:lnTo>
                  <a:lnTo>
                    <a:pt x="88" y="28"/>
                  </a:lnTo>
                  <a:lnTo>
                    <a:pt x="73" y="36"/>
                  </a:lnTo>
                  <a:close/>
                </a:path>
              </a:pathLst>
            </a:custGeom>
            <a:solidFill>
              <a:srgbClr val="000000"/>
            </a:solidFill>
            <a:ln w="9525">
              <a:solidFill>
                <a:schemeClr val="bg2"/>
              </a:solidFill>
              <a:round/>
              <a:headEnd/>
              <a:tailEnd/>
            </a:ln>
          </p:spPr>
          <p:txBody>
            <a:bodyPr/>
            <a:lstStyle/>
            <a:p>
              <a:endParaRPr lang="en-US"/>
            </a:p>
          </p:txBody>
        </p:sp>
        <p:sp>
          <p:nvSpPr>
            <p:cNvPr id="1197" name="Freeform 904"/>
            <p:cNvSpPr>
              <a:spLocks/>
            </p:cNvSpPr>
            <p:nvPr/>
          </p:nvSpPr>
          <p:spPr bwMode="auto">
            <a:xfrm>
              <a:off x="4386" y="3145"/>
              <a:ext cx="22" cy="30"/>
            </a:xfrm>
            <a:custGeom>
              <a:avLst/>
              <a:gdLst>
                <a:gd name="T0" fmla="*/ 108 w 128"/>
                <a:gd name="T1" fmla="*/ 61 h 183"/>
                <a:gd name="T2" fmla="*/ 111 w 128"/>
                <a:gd name="T3" fmla="*/ 80 h 183"/>
                <a:gd name="T4" fmla="*/ 109 w 128"/>
                <a:gd name="T5" fmla="*/ 97 h 183"/>
                <a:gd name="T6" fmla="*/ 101 w 128"/>
                <a:gd name="T7" fmla="*/ 110 h 183"/>
                <a:gd name="T8" fmla="*/ 89 w 128"/>
                <a:gd name="T9" fmla="*/ 123 h 183"/>
                <a:gd name="T10" fmla="*/ 75 w 128"/>
                <a:gd name="T11" fmla="*/ 134 h 183"/>
                <a:gd name="T12" fmla="*/ 60 w 128"/>
                <a:gd name="T13" fmla="*/ 145 h 183"/>
                <a:gd name="T14" fmla="*/ 43 w 128"/>
                <a:gd name="T15" fmla="*/ 156 h 183"/>
                <a:gd name="T16" fmla="*/ 29 w 128"/>
                <a:gd name="T17" fmla="*/ 167 h 183"/>
                <a:gd name="T18" fmla="*/ 27 w 128"/>
                <a:gd name="T19" fmla="*/ 170 h 183"/>
                <a:gd name="T20" fmla="*/ 26 w 128"/>
                <a:gd name="T21" fmla="*/ 172 h 183"/>
                <a:gd name="T22" fmla="*/ 26 w 128"/>
                <a:gd name="T23" fmla="*/ 176 h 183"/>
                <a:gd name="T24" fmla="*/ 28 w 128"/>
                <a:gd name="T25" fmla="*/ 179 h 183"/>
                <a:gd name="T26" fmla="*/ 30 w 128"/>
                <a:gd name="T27" fmla="*/ 182 h 183"/>
                <a:gd name="T28" fmla="*/ 34 w 128"/>
                <a:gd name="T29" fmla="*/ 183 h 183"/>
                <a:gd name="T30" fmla="*/ 37 w 128"/>
                <a:gd name="T31" fmla="*/ 183 h 183"/>
                <a:gd name="T32" fmla="*/ 41 w 128"/>
                <a:gd name="T33" fmla="*/ 182 h 183"/>
                <a:gd name="T34" fmla="*/ 58 w 128"/>
                <a:gd name="T35" fmla="*/ 171 h 183"/>
                <a:gd name="T36" fmla="*/ 76 w 128"/>
                <a:gd name="T37" fmla="*/ 160 h 183"/>
                <a:gd name="T38" fmla="*/ 92 w 128"/>
                <a:gd name="T39" fmla="*/ 147 h 183"/>
                <a:gd name="T40" fmla="*/ 108 w 128"/>
                <a:gd name="T41" fmla="*/ 132 h 183"/>
                <a:gd name="T42" fmla="*/ 118 w 128"/>
                <a:gd name="T43" fmla="*/ 116 h 183"/>
                <a:gd name="T44" fmla="*/ 125 w 128"/>
                <a:gd name="T45" fmla="*/ 98 h 183"/>
                <a:gd name="T46" fmla="*/ 128 w 128"/>
                <a:gd name="T47" fmla="*/ 78 h 183"/>
                <a:gd name="T48" fmla="*/ 123 w 128"/>
                <a:gd name="T49" fmla="*/ 58 h 183"/>
                <a:gd name="T50" fmla="*/ 112 w 128"/>
                <a:gd name="T51" fmla="*/ 41 h 183"/>
                <a:gd name="T52" fmla="*/ 98 w 128"/>
                <a:gd name="T53" fmla="*/ 28 h 183"/>
                <a:gd name="T54" fmla="*/ 80 w 128"/>
                <a:gd name="T55" fmla="*/ 16 h 183"/>
                <a:gd name="T56" fmla="*/ 61 w 128"/>
                <a:gd name="T57" fmla="*/ 8 h 183"/>
                <a:gd name="T58" fmla="*/ 41 w 128"/>
                <a:gd name="T59" fmla="*/ 2 h 183"/>
                <a:gd name="T60" fmla="*/ 23 w 128"/>
                <a:gd name="T61" fmla="*/ 0 h 183"/>
                <a:gd name="T62" fmla="*/ 9 w 128"/>
                <a:gd name="T63" fmla="*/ 1 h 183"/>
                <a:gd name="T64" fmla="*/ 0 w 128"/>
                <a:gd name="T65" fmla="*/ 6 h 183"/>
                <a:gd name="T66" fmla="*/ 16 w 128"/>
                <a:gd name="T67" fmla="*/ 10 h 183"/>
                <a:gd name="T68" fmla="*/ 33 w 128"/>
                <a:gd name="T69" fmla="*/ 14 h 183"/>
                <a:gd name="T70" fmla="*/ 48 w 128"/>
                <a:gd name="T71" fmla="*/ 17 h 183"/>
                <a:gd name="T72" fmla="*/ 63 w 128"/>
                <a:gd name="T73" fmla="*/ 22 h 183"/>
                <a:gd name="T74" fmla="*/ 77 w 128"/>
                <a:gd name="T75" fmla="*/ 28 h 183"/>
                <a:gd name="T76" fmla="*/ 90 w 128"/>
                <a:gd name="T77" fmla="*/ 36 h 183"/>
                <a:gd name="T78" fmla="*/ 101 w 128"/>
                <a:gd name="T79" fmla="*/ 46 h 183"/>
                <a:gd name="T80" fmla="*/ 108 w 128"/>
                <a:gd name="T81" fmla="*/ 61 h 183"/>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28"/>
                <a:gd name="T124" fmla="*/ 0 h 183"/>
                <a:gd name="T125" fmla="*/ 128 w 128"/>
                <a:gd name="T126" fmla="*/ 183 h 183"/>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28" h="183">
                  <a:moveTo>
                    <a:pt x="108" y="61"/>
                  </a:moveTo>
                  <a:lnTo>
                    <a:pt x="111" y="80"/>
                  </a:lnTo>
                  <a:lnTo>
                    <a:pt x="109" y="97"/>
                  </a:lnTo>
                  <a:lnTo>
                    <a:pt x="101" y="110"/>
                  </a:lnTo>
                  <a:lnTo>
                    <a:pt x="89" y="123"/>
                  </a:lnTo>
                  <a:lnTo>
                    <a:pt x="75" y="134"/>
                  </a:lnTo>
                  <a:lnTo>
                    <a:pt x="60" y="145"/>
                  </a:lnTo>
                  <a:lnTo>
                    <a:pt x="43" y="156"/>
                  </a:lnTo>
                  <a:lnTo>
                    <a:pt x="29" y="167"/>
                  </a:lnTo>
                  <a:lnTo>
                    <a:pt x="27" y="170"/>
                  </a:lnTo>
                  <a:lnTo>
                    <a:pt x="26" y="172"/>
                  </a:lnTo>
                  <a:lnTo>
                    <a:pt x="26" y="176"/>
                  </a:lnTo>
                  <a:lnTo>
                    <a:pt x="28" y="179"/>
                  </a:lnTo>
                  <a:lnTo>
                    <a:pt x="30" y="182"/>
                  </a:lnTo>
                  <a:lnTo>
                    <a:pt x="34" y="183"/>
                  </a:lnTo>
                  <a:lnTo>
                    <a:pt x="37" y="183"/>
                  </a:lnTo>
                  <a:lnTo>
                    <a:pt x="41" y="182"/>
                  </a:lnTo>
                  <a:lnTo>
                    <a:pt x="58" y="171"/>
                  </a:lnTo>
                  <a:lnTo>
                    <a:pt x="76" y="160"/>
                  </a:lnTo>
                  <a:lnTo>
                    <a:pt x="92" y="147"/>
                  </a:lnTo>
                  <a:lnTo>
                    <a:pt x="108" y="132"/>
                  </a:lnTo>
                  <a:lnTo>
                    <a:pt x="118" y="116"/>
                  </a:lnTo>
                  <a:lnTo>
                    <a:pt x="125" y="98"/>
                  </a:lnTo>
                  <a:lnTo>
                    <a:pt x="128" y="78"/>
                  </a:lnTo>
                  <a:lnTo>
                    <a:pt x="123" y="58"/>
                  </a:lnTo>
                  <a:lnTo>
                    <a:pt x="112" y="41"/>
                  </a:lnTo>
                  <a:lnTo>
                    <a:pt x="98" y="28"/>
                  </a:lnTo>
                  <a:lnTo>
                    <a:pt x="80" y="16"/>
                  </a:lnTo>
                  <a:lnTo>
                    <a:pt x="61" y="8"/>
                  </a:lnTo>
                  <a:lnTo>
                    <a:pt x="41" y="2"/>
                  </a:lnTo>
                  <a:lnTo>
                    <a:pt x="23" y="0"/>
                  </a:lnTo>
                  <a:lnTo>
                    <a:pt x="9" y="1"/>
                  </a:lnTo>
                  <a:lnTo>
                    <a:pt x="0" y="6"/>
                  </a:lnTo>
                  <a:lnTo>
                    <a:pt x="16" y="10"/>
                  </a:lnTo>
                  <a:lnTo>
                    <a:pt x="33" y="14"/>
                  </a:lnTo>
                  <a:lnTo>
                    <a:pt x="48" y="17"/>
                  </a:lnTo>
                  <a:lnTo>
                    <a:pt x="63" y="22"/>
                  </a:lnTo>
                  <a:lnTo>
                    <a:pt x="77" y="28"/>
                  </a:lnTo>
                  <a:lnTo>
                    <a:pt x="90" y="36"/>
                  </a:lnTo>
                  <a:lnTo>
                    <a:pt x="101" y="46"/>
                  </a:lnTo>
                  <a:lnTo>
                    <a:pt x="108" y="61"/>
                  </a:lnTo>
                  <a:close/>
                </a:path>
              </a:pathLst>
            </a:custGeom>
            <a:solidFill>
              <a:srgbClr val="000000"/>
            </a:solidFill>
            <a:ln w="9525">
              <a:solidFill>
                <a:schemeClr val="bg2"/>
              </a:solidFill>
              <a:round/>
              <a:headEnd/>
              <a:tailEnd/>
            </a:ln>
          </p:spPr>
          <p:txBody>
            <a:bodyPr/>
            <a:lstStyle/>
            <a:p>
              <a:endParaRPr lang="en-US"/>
            </a:p>
          </p:txBody>
        </p:sp>
        <p:sp>
          <p:nvSpPr>
            <p:cNvPr id="1198" name="Freeform 905"/>
            <p:cNvSpPr>
              <a:spLocks/>
            </p:cNvSpPr>
            <p:nvPr/>
          </p:nvSpPr>
          <p:spPr bwMode="auto">
            <a:xfrm>
              <a:off x="4309" y="3138"/>
              <a:ext cx="53" cy="63"/>
            </a:xfrm>
            <a:custGeom>
              <a:avLst/>
              <a:gdLst>
                <a:gd name="T0" fmla="*/ 101 w 323"/>
                <a:gd name="T1" fmla="*/ 70 h 379"/>
                <a:gd name="T2" fmla="*/ 54 w 323"/>
                <a:gd name="T3" fmla="*/ 115 h 379"/>
                <a:gd name="T4" fmla="*/ 18 w 323"/>
                <a:gd name="T5" fmla="*/ 167 h 379"/>
                <a:gd name="T6" fmla="*/ 0 w 323"/>
                <a:gd name="T7" fmla="*/ 227 h 379"/>
                <a:gd name="T8" fmla="*/ 4 w 323"/>
                <a:gd name="T9" fmla="*/ 267 h 379"/>
                <a:gd name="T10" fmla="*/ 11 w 323"/>
                <a:gd name="T11" fmla="*/ 283 h 379"/>
                <a:gd name="T12" fmla="*/ 21 w 323"/>
                <a:gd name="T13" fmla="*/ 298 h 379"/>
                <a:gd name="T14" fmla="*/ 34 w 323"/>
                <a:gd name="T15" fmla="*/ 311 h 379"/>
                <a:gd name="T16" fmla="*/ 57 w 323"/>
                <a:gd name="T17" fmla="*/ 325 h 379"/>
                <a:gd name="T18" fmla="*/ 87 w 323"/>
                <a:gd name="T19" fmla="*/ 340 h 379"/>
                <a:gd name="T20" fmla="*/ 120 w 323"/>
                <a:gd name="T21" fmla="*/ 351 h 379"/>
                <a:gd name="T22" fmla="*/ 153 w 323"/>
                <a:gd name="T23" fmla="*/ 360 h 379"/>
                <a:gd name="T24" fmla="*/ 187 w 323"/>
                <a:gd name="T25" fmla="*/ 367 h 379"/>
                <a:gd name="T26" fmla="*/ 221 w 323"/>
                <a:gd name="T27" fmla="*/ 372 h 379"/>
                <a:gd name="T28" fmla="*/ 256 w 323"/>
                <a:gd name="T29" fmla="*/ 375 h 379"/>
                <a:gd name="T30" fmla="*/ 290 w 323"/>
                <a:gd name="T31" fmla="*/ 378 h 379"/>
                <a:gd name="T32" fmla="*/ 312 w 323"/>
                <a:gd name="T33" fmla="*/ 379 h 379"/>
                <a:gd name="T34" fmla="*/ 320 w 323"/>
                <a:gd name="T35" fmla="*/ 372 h 379"/>
                <a:gd name="T36" fmla="*/ 323 w 323"/>
                <a:gd name="T37" fmla="*/ 360 h 379"/>
                <a:gd name="T38" fmla="*/ 316 w 323"/>
                <a:gd name="T39" fmla="*/ 352 h 379"/>
                <a:gd name="T40" fmla="*/ 295 w 323"/>
                <a:gd name="T41" fmla="*/ 351 h 379"/>
                <a:gd name="T42" fmla="*/ 263 w 323"/>
                <a:gd name="T43" fmla="*/ 350 h 379"/>
                <a:gd name="T44" fmla="*/ 231 w 323"/>
                <a:gd name="T45" fmla="*/ 348 h 379"/>
                <a:gd name="T46" fmla="*/ 200 w 323"/>
                <a:gd name="T47" fmla="*/ 343 h 379"/>
                <a:gd name="T48" fmla="*/ 168 w 323"/>
                <a:gd name="T49" fmla="*/ 337 h 379"/>
                <a:gd name="T50" fmla="*/ 136 w 323"/>
                <a:gd name="T51" fmla="*/ 329 h 379"/>
                <a:gd name="T52" fmla="*/ 106 w 323"/>
                <a:gd name="T53" fmla="*/ 320 h 379"/>
                <a:gd name="T54" fmla="*/ 76 w 323"/>
                <a:gd name="T55" fmla="*/ 306 h 379"/>
                <a:gd name="T56" fmla="*/ 51 w 323"/>
                <a:gd name="T57" fmla="*/ 291 h 379"/>
                <a:gd name="T58" fmla="*/ 35 w 323"/>
                <a:gd name="T59" fmla="*/ 269 h 379"/>
                <a:gd name="T60" fmla="*/ 31 w 323"/>
                <a:gd name="T61" fmla="*/ 239 h 379"/>
                <a:gd name="T62" fmla="*/ 38 w 323"/>
                <a:gd name="T63" fmla="*/ 197 h 379"/>
                <a:gd name="T64" fmla="*/ 51 w 323"/>
                <a:gd name="T65" fmla="*/ 165 h 379"/>
                <a:gd name="T66" fmla="*/ 68 w 323"/>
                <a:gd name="T67" fmla="*/ 136 h 379"/>
                <a:gd name="T68" fmla="*/ 89 w 323"/>
                <a:gd name="T69" fmla="*/ 111 h 379"/>
                <a:gd name="T70" fmla="*/ 114 w 323"/>
                <a:gd name="T71" fmla="*/ 88 h 379"/>
                <a:gd name="T72" fmla="*/ 144 w 323"/>
                <a:gd name="T73" fmla="*/ 64 h 379"/>
                <a:gd name="T74" fmla="*/ 181 w 323"/>
                <a:gd name="T75" fmla="*/ 41 h 379"/>
                <a:gd name="T76" fmla="*/ 219 w 323"/>
                <a:gd name="T77" fmla="*/ 22 h 379"/>
                <a:gd name="T78" fmla="*/ 253 w 323"/>
                <a:gd name="T79" fmla="*/ 7 h 379"/>
                <a:gd name="T80" fmla="*/ 255 w 323"/>
                <a:gd name="T81" fmla="*/ 0 h 379"/>
                <a:gd name="T82" fmla="*/ 221 w 323"/>
                <a:gd name="T83" fmla="*/ 5 h 379"/>
                <a:gd name="T84" fmla="*/ 181 w 323"/>
                <a:gd name="T85" fmla="*/ 19 h 379"/>
                <a:gd name="T86" fmla="*/ 142 w 323"/>
                <a:gd name="T87" fmla="*/ 39 h 379"/>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323"/>
                <a:gd name="T133" fmla="*/ 0 h 379"/>
                <a:gd name="T134" fmla="*/ 323 w 323"/>
                <a:gd name="T135" fmla="*/ 379 h 379"/>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323" h="379">
                  <a:moveTo>
                    <a:pt x="126" y="50"/>
                  </a:moveTo>
                  <a:lnTo>
                    <a:pt x="101" y="70"/>
                  </a:lnTo>
                  <a:lnTo>
                    <a:pt x="76" y="92"/>
                  </a:lnTo>
                  <a:lnTo>
                    <a:pt x="54" y="115"/>
                  </a:lnTo>
                  <a:lnTo>
                    <a:pt x="34" y="140"/>
                  </a:lnTo>
                  <a:lnTo>
                    <a:pt x="18" y="167"/>
                  </a:lnTo>
                  <a:lnTo>
                    <a:pt x="6" y="196"/>
                  </a:lnTo>
                  <a:lnTo>
                    <a:pt x="0" y="227"/>
                  </a:lnTo>
                  <a:lnTo>
                    <a:pt x="1" y="259"/>
                  </a:lnTo>
                  <a:lnTo>
                    <a:pt x="4" y="267"/>
                  </a:lnTo>
                  <a:lnTo>
                    <a:pt x="7" y="277"/>
                  </a:lnTo>
                  <a:lnTo>
                    <a:pt x="11" y="283"/>
                  </a:lnTo>
                  <a:lnTo>
                    <a:pt x="15" y="291"/>
                  </a:lnTo>
                  <a:lnTo>
                    <a:pt x="21" y="298"/>
                  </a:lnTo>
                  <a:lnTo>
                    <a:pt x="27" y="305"/>
                  </a:lnTo>
                  <a:lnTo>
                    <a:pt x="34" y="311"/>
                  </a:lnTo>
                  <a:lnTo>
                    <a:pt x="41" y="316"/>
                  </a:lnTo>
                  <a:lnTo>
                    <a:pt x="57" y="325"/>
                  </a:lnTo>
                  <a:lnTo>
                    <a:pt x="72" y="333"/>
                  </a:lnTo>
                  <a:lnTo>
                    <a:pt x="87" y="340"/>
                  </a:lnTo>
                  <a:lnTo>
                    <a:pt x="103" y="345"/>
                  </a:lnTo>
                  <a:lnTo>
                    <a:pt x="120" y="351"/>
                  </a:lnTo>
                  <a:lnTo>
                    <a:pt x="136" y="356"/>
                  </a:lnTo>
                  <a:lnTo>
                    <a:pt x="153" y="360"/>
                  </a:lnTo>
                  <a:lnTo>
                    <a:pt x="169" y="364"/>
                  </a:lnTo>
                  <a:lnTo>
                    <a:pt x="187" y="367"/>
                  </a:lnTo>
                  <a:lnTo>
                    <a:pt x="204" y="370"/>
                  </a:lnTo>
                  <a:lnTo>
                    <a:pt x="221" y="372"/>
                  </a:lnTo>
                  <a:lnTo>
                    <a:pt x="238" y="374"/>
                  </a:lnTo>
                  <a:lnTo>
                    <a:pt x="256" y="375"/>
                  </a:lnTo>
                  <a:lnTo>
                    <a:pt x="273" y="376"/>
                  </a:lnTo>
                  <a:lnTo>
                    <a:pt x="290" y="378"/>
                  </a:lnTo>
                  <a:lnTo>
                    <a:pt x="307" y="379"/>
                  </a:lnTo>
                  <a:lnTo>
                    <a:pt x="312" y="379"/>
                  </a:lnTo>
                  <a:lnTo>
                    <a:pt x="317" y="375"/>
                  </a:lnTo>
                  <a:lnTo>
                    <a:pt x="320" y="372"/>
                  </a:lnTo>
                  <a:lnTo>
                    <a:pt x="323" y="366"/>
                  </a:lnTo>
                  <a:lnTo>
                    <a:pt x="323" y="360"/>
                  </a:lnTo>
                  <a:lnTo>
                    <a:pt x="320" y="356"/>
                  </a:lnTo>
                  <a:lnTo>
                    <a:pt x="316" y="352"/>
                  </a:lnTo>
                  <a:lnTo>
                    <a:pt x="311" y="351"/>
                  </a:lnTo>
                  <a:lnTo>
                    <a:pt x="295" y="351"/>
                  </a:lnTo>
                  <a:lnTo>
                    <a:pt x="279" y="351"/>
                  </a:lnTo>
                  <a:lnTo>
                    <a:pt x="263" y="350"/>
                  </a:lnTo>
                  <a:lnTo>
                    <a:pt x="248" y="349"/>
                  </a:lnTo>
                  <a:lnTo>
                    <a:pt x="231" y="348"/>
                  </a:lnTo>
                  <a:lnTo>
                    <a:pt x="215" y="345"/>
                  </a:lnTo>
                  <a:lnTo>
                    <a:pt x="200" y="343"/>
                  </a:lnTo>
                  <a:lnTo>
                    <a:pt x="183" y="341"/>
                  </a:lnTo>
                  <a:lnTo>
                    <a:pt x="168" y="337"/>
                  </a:lnTo>
                  <a:lnTo>
                    <a:pt x="151" y="334"/>
                  </a:lnTo>
                  <a:lnTo>
                    <a:pt x="136" y="329"/>
                  </a:lnTo>
                  <a:lnTo>
                    <a:pt x="121" y="325"/>
                  </a:lnTo>
                  <a:lnTo>
                    <a:pt x="106" y="320"/>
                  </a:lnTo>
                  <a:lnTo>
                    <a:pt x="92" y="313"/>
                  </a:lnTo>
                  <a:lnTo>
                    <a:pt x="76" y="306"/>
                  </a:lnTo>
                  <a:lnTo>
                    <a:pt x="62" y="300"/>
                  </a:lnTo>
                  <a:lnTo>
                    <a:pt x="51" y="291"/>
                  </a:lnTo>
                  <a:lnTo>
                    <a:pt x="41" y="280"/>
                  </a:lnTo>
                  <a:lnTo>
                    <a:pt x="35" y="269"/>
                  </a:lnTo>
                  <a:lnTo>
                    <a:pt x="31" y="255"/>
                  </a:lnTo>
                  <a:lnTo>
                    <a:pt x="31" y="239"/>
                  </a:lnTo>
                  <a:lnTo>
                    <a:pt x="33" y="218"/>
                  </a:lnTo>
                  <a:lnTo>
                    <a:pt x="38" y="197"/>
                  </a:lnTo>
                  <a:lnTo>
                    <a:pt x="42" y="182"/>
                  </a:lnTo>
                  <a:lnTo>
                    <a:pt x="51" y="165"/>
                  </a:lnTo>
                  <a:lnTo>
                    <a:pt x="60" y="150"/>
                  </a:lnTo>
                  <a:lnTo>
                    <a:pt x="68" y="136"/>
                  </a:lnTo>
                  <a:lnTo>
                    <a:pt x="79" y="124"/>
                  </a:lnTo>
                  <a:lnTo>
                    <a:pt x="89" y="111"/>
                  </a:lnTo>
                  <a:lnTo>
                    <a:pt x="101" y="100"/>
                  </a:lnTo>
                  <a:lnTo>
                    <a:pt x="114" y="88"/>
                  </a:lnTo>
                  <a:lnTo>
                    <a:pt x="129" y="76"/>
                  </a:lnTo>
                  <a:lnTo>
                    <a:pt x="144" y="64"/>
                  </a:lnTo>
                  <a:lnTo>
                    <a:pt x="162" y="53"/>
                  </a:lnTo>
                  <a:lnTo>
                    <a:pt x="181" y="41"/>
                  </a:lnTo>
                  <a:lnTo>
                    <a:pt x="201" y="31"/>
                  </a:lnTo>
                  <a:lnTo>
                    <a:pt x="219" y="22"/>
                  </a:lnTo>
                  <a:lnTo>
                    <a:pt x="237" y="14"/>
                  </a:lnTo>
                  <a:lnTo>
                    <a:pt x="253" y="7"/>
                  </a:lnTo>
                  <a:lnTo>
                    <a:pt x="268" y="1"/>
                  </a:lnTo>
                  <a:lnTo>
                    <a:pt x="255" y="0"/>
                  </a:lnTo>
                  <a:lnTo>
                    <a:pt x="238" y="1"/>
                  </a:lnTo>
                  <a:lnTo>
                    <a:pt x="221" y="5"/>
                  </a:lnTo>
                  <a:lnTo>
                    <a:pt x="201" y="11"/>
                  </a:lnTo>
                  <a:lnTo>
                    <a:pt x="181" y="19"/>
                  </a:lnTo>
                  <a:lnTo>
                    <a:pt x="161" y="28"/>
                  </a:lnTo>
                  <a:lnTo>
                    <a:pt x="142" y="39"/>
                  </a:lnTo>
                  <a:lnTo>
                    <a:pt x="126" y="50"/>
                  </a:lnTo>
                  <a:close/>
                </a:path>
              </a:pathLst>
            </a:custGeom>
            <a:solidFill>
              <a:srgbClr val="000000"/>
            </a:solidFill>
            <a:ln w="9525">
              <a:solidFill>
                <a:schemeClr val="bg2"/>
              </a:solidFill>
              <a:round/>
              <a:headEnd/>
              <a:tailEnd/>
            </a:ln>
          </p:spPr>
          <p:txBody>
            <a:bodyPr/>
            <a:lstStyle/>
            <a:p>
              <a:endParaRPr lang="en-US"/>
            </a:p>
          </p:txBody>
        </p:sp>
        <p:sp>
          <p:nvSpPr>
            <p:cNvPr id="1199" name="Freeform 906"/>
            <p:cNvSpPr>
              <a:spLocks/>
            </p:cNvSpPr>
            <p:nvPr/>
          </p:nvSpPr>
          <p:spPr bwMode="auto">
            <a:xfrm>
              <a:off x="4384" y="3136"/>
              <a:ext cx="47" cy="42"/>
            </a:xfrm>
            <a:custGeom>
              <a:avLst/>
              <a:gdLst>
                <a:gd name="T0" fmla="*/ 235 w 282"/>
                <a:gd name="T1" fmla="*/ 78 h 253"/>
                <a:gd name="T2" fmla="*/ 248 w 282"/>
                <a:gd name="T3" fmla="*/ 92 h 253"/>
                <a:gd name="T4" fmla="*/ 255 w 282"/>
                <a:gd name="T5" fmla="*/ 108 h 253"/>
                <a:gd name="T6" fmla="*/ 259 w 282"/>
                <a:gd name="T7" fmla="*/ 125 h 253"/>
                <a:gd name="T8" fmla="*/ 259 w 282"/>
                <a:gd name="T9" fmla="*/ 144 h 253"/>
                <a:gd name="T10" fmla="*/ 257 w 282"/>
                <a:gd name="T11" fmla="*/ 159 h 253"/>
                <a:gd name="T12" fmla="*/ 252 w 282"/>
                <a:gd name="T13" fmla="*/ 171 h 253"/>
                <a:gd name="T14" fmla="*/ 244 w 282"/>
                <a:gd name="T15" fmla="*/ 184 h 253"/>
                <a:gd name="T16" fmla="*/ 236 w 282"/>
                <a:gd name="T17" fmla="*/ 194 h 253"/>
                <a:gd name="T18" fmla="*/ 225 w 282"/>
                <a:gd name="T19" fmla="*/ 206 h 253"/>
                <a:gd name="T20" fmla="*/ 215 w 282"/>
                <a:gd name="T21" fmla="*/ 215 h 253"/>
                <a:gd name="T22" fmla="*/ 204 w 282"/>
                <a:gd name="T23" fmla="*/ 225 h 253"/>
                <a:gd name="T24" fmla="*/ 194 w 282"/>
                <a:gd name="T25" fmla="*/ 236 h 253"/>
                <a:gd name="T26" fmla="*/ 191 w 282"/>
                <a:gd name="T27" fmla="*/ 239 h 253"/>
                <a:gd name="T28" fmla="*/ 190 w 282"/>
                <a:gd name="T29" fmla="*/ 242 h 253"/>
                <a:gd name="T30" fmla="*/ 191 w 282"/>
                <a:gd name="T31" fmla="*/ 246 h 253"/>
                <a:gd name="T32" fmla="*/ 194 w 282"/>
                <a:gd name="T33" fmla="*/ 249 h 253"/>
                <a:gd name="T34" fmla="*/ 197 w 282"/>
                <a:gd name="T35" fmla="*/ 252 h 253"/>
                <a:gd name="T36" fmla="*/ 201 w 282"/>
                <a:gd name="T37" fmla="*/ 253 h 253"/>
                <a:gd name="T38" fmla="*/ 205 w 282"/>
                <a:gd name="T39" fmla="*/ 252 h 253"/>
                <a:gd name="T40" fmla="*/ 209 w 282"/>
                <a:gd name="T41" fmla="*/ 249 h 253"/>
                <a:gd name="T42" fmla="*/ 232 w 282"/>
                <a:gd name="T43" fmla="*/ 234 h 253"/>
                <a:gd name="T44" fmla="*/ 251 w 282"/>
                <a:gd name="T45" fmla="*/ 215 h 253"/>
                <a:gd name="T46" fmla="*/ 267 w 282"/>
                <a:gd name="T47" fmla="*/ 192 h 253"/>
                <a:gd name="T48" fmla="*/ 278 w 282"/>
                <a:gd name="T49" fmla="*/ 168 h 253"/>
                <a:gd name="T50" fmla="*/ 282 w 282"/>
                <a:gd name="T51" fmla="*/ 141 h 253"/>
                <a:gd name="T52" fmla="*/ 279 w 282"/>
                <a:gd name="T53" fmla="*/ 116 h 253"/>
                <a:gd name="T54" fmla="*/ 270 w 282"/>
                <a:gd name="T55" fmla="*/ 92 h 253"/>
                <a:gd name="T56" fmla="*/ 251 w 282"/>
                <a:gd name="T57" fmla="*/ 70 h 253"/>
                <a:gd name="T58" fmla="*/ 237 w 282"/>
                <a:gd name="T59" fmla="*/ 59 h 253"/>
                <a:gd name="T60" fmla="*/ 221 w 282"/>
                <a:gd name="T61" fmla="*/ 48 h 253"/>
                <a:gd name="T62" fmla="*/ 202 w 282"/>
                <a:gd name="T63" fmla="*/ 39 h 253"/>
                <a:gd name="T64" fmla="*/ 183 w 282"/>
                <a:gd name="T65" fmla="*/ 31 h 253"/>
                <a:gd name="T66" fmla="*/ 163 w 282"/>
                <a:gd name="T67" fmla="*/ 24 h 253"/>
                <a:gd name="T68" fmla="*/ 142 w 282"/>
                <a:gd name="T69" fmla="*/ 18 h 253"/>
                <a:gd name="T70" fmla="*/ 122 w 282"/>
                <a:gd name="T71" fmla="*/ 13 h 253"/>
                <a:gd name="T72" fmla="*/ 101 w 282"/>
                <a:gd name="T73" fmla="*/ 8 h 253"/>
                <a:gd name="T74" fmla="*/ 82 w 282"/>
                <a:gd name="T75" fmla="*/ 5 h 253"/>
                <a:gd name="T76" fmla="*/ 63 w 282"/>
                <a:gd name="T77" fmla="*/ 2 h 253"/>
                <a:gd name="T78" fmla="*/ 47 w 282"/>
                <a:gd name="T79" fmla="*/ 0 h 253"/>
                <a:gd name="T80" fmla="*/ 32 w 282"/>
                <a:gd name="T81" fmla="*/ 0 h 253"/>
                <a:gd name="T82" fmla="*/ 19 w 282"/>
                <a:gd name="T83" fmla="*/ 0 h 253"/>
                <a:gd name="T84" fmla="*/ 10 w 282"/>
                <a:gd name="T85" fmla="*/ 1 h 253"/>
                <a:gd name="T86" fmla="*/ 4 w 282"/>
                <a:gd name="T87" fmla="*/ 4 h 253"/>
                <a:gd name="T88" fmla="*/ 0 w 282"/>
                <a:gd name="T89" fmla="*/ 6 h 253"/>
                <a:gd name="T90" fmla="*/ 12 w 282"/>
                <a:gd name="T91" fmla="*/ 8 h 253"/>
                <a:gd name="T92" fmla="*/ 25 w 282"/>
                <a:gd name="T93" fmla="*/ 9 h 253"/>
                <a:gd name="T94" fmla="*/ 38 w 282"/>
                <a:gd name="T95" fmla="*/ 12 h 253"/>
                <a:gd name="T96" fmla="*/ 52 w 282"/>
                <a:gd name="T97" fmla="*/ 14 h 253"/>
                <a:gd name="T98" fmla="*/ 67 w 282"/>
                <a:gd name="T99" fmla="*/ 16 h 253"/>
                <a:gd name="T100" fmla="*/ 82 w 282"/>
                <a:gd name="T101" fmla="*/ 18 h 253"/>
                <a:gd name="T102" fmla="*/ 97 w 282"/>
                <a:gd name="T103" fmla="*/ 22 h 253"/>
                <a:gd name="T104" fmla="*/ 114 w 282"/>
                <a:gd name="T105" fmla="*/ 25 h 253"/>
                <a:gd name="T106" fmla="*/ 129 w 282"/>
                <a:gd name="T107" fmla="*/ 30 h 253"/>
                <a:gd name="T108" fmla="*/ 146 w 282"/>
                <a:gd name="T109" fmla="*/ 35 h 253"/>
                <a:gd name="T110" fmla="*/ 162 w 282"/>
                <a:gd name="T111" fmla="*/ 40 h 253"/>
                <a:gd name="T112" fmla="*/ 177 w 282"/>
                <a:gd name="T113" fmla="*/ 46 h 253"/>
                <a:gd name="T114" fmla="*/ 192 w 282"/>
                <a:gd name="T115" fmla="*/ 53 h 253"/>
                <a:gd name="T116" fmla="*/ 208 w 282"/>
                <a:gd name="T117" fmla="*/ 60 h 253"/>
                <a:gd name="T118" fmla="*/ 222 w 282"/>
                <a:gd name="T119" fmla="*/ 69 h 253"/>
                <a:gd name="T120" fmla="*/ 235 w 282"/>
                <a:gd name="T121" fmla="*/ 78 h 253"/>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282"/>
                <a:gd name="T184" fmla="*/ 0 h 253"/>
                <a:gd name="T185" fmla="*/ 282 w 282"/>
                <a:gd name="T186" fmla="*/ 253 h 253"/>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282" h="253">
                  <a:moveTo>
                    <a:pt x="235" y="78"/>
                  </a:moveTo>
                  <a:lnTo>
                    <a:pt x="248" y="92"/>
                  </a:lnTo>
                  <a:lnTo>
                    <a:pt x="255" y="108"/>
                  </a:lnTo>
                  <a:lnTo>
                    <a:pt x="259" y="125"/>
                  </a:lnTo>
                  <a:lnTo>
                    <a:pt x="259" y="144"/>
                  </a:lnTo>
                  <a:lnTo>
                    <a:pt x="257" y="159"/>
                  </a:lnTo>
                  <a:lnTo>
                    <a:pt x="252" y="171"/>
                  </a:lnTo>
                  <a:lnTo>
                    <a:pt x="244" y="184"/>
                  </a:lnTo>
                  <a:lnTo>
                    <a:pt x="236" y="194"/>
                  </a:lnTo>
                  <a:lnTo>
                    <a:pt x="225" y="206"/>
                  </a:lnTo>
                  <a:lnTo>
                    <a:pt x="215" y="215"/>
                  </a:lnTo>
                  <a:lnTo>
                    <a:pt x="204" y="225"/>
                  </a:lnTo>
                  <a:lnTo>
                    <a:pt x="194" y="236"/>
                  </a:lnTo>
                  <a:lnTo>
                    <a:pt x="191" y="239"/>
                  </a:lnTo>
                  <a:lnTo>
                    <a:pt x="190" y="242"/>
                  </a:lnTo>
                  <a:lnTo>
                    <a:pt x="191" y="246"/>
                  </a:lnTo>
                  <a:lnTo>
                    <a:pt x="194" y="249"/>
                  </a:lnTo>
                  <a:lnTo>
                    <a:pt x="197" y="252"/>
                  </a:lnTo>
                  <a:lnTo>
                    <a:pt x="201" y="253"/>
                  </a:lnTo>
                  <a:lnTo>
                    <a:pt x="205" y="252"/>
                  </a:lnTo>
                  <a:lnTo>
                    <a:pt x="209" y="249"/>
                  </a:lnTo>
                  <a:lnTo>
                    <a:pt x="232" y="234"/>
                  </a:lnTo>
                  <a:lnTo>
                    <a:pt x="251" y="215"/>
                  </a:lnTo>
                  <a:lnTo>
                    <a:pt x="267" y="192"/>
                  </a:lnTo>
                  <a:lnTo>
                    <a:pt x="278" y="168"/>
                  </a:lnTo>
                  <a:lnTo>
                    <a:pt x="282" y="141"/>
                  </a:lnTo>
                  <a:lnTo>
                    <a:pt x="279" y="116"/>
                  </a:lnTo>
                  <a:lnTo>
                    <a:pt x="270" y="92"/>
                  </a:lnTo>
                  <a:lnTo>
                    <a:pt x="251" y="70"/>
                  </a:lnTo>
                  <a:lnTo>
                    <a:pt x="237" y="59"/>
                  </a:lnTo>
                  <a:lnTo>
                    <a:pt x="221" y="48"/>
                  </a:lnTo>
                  <a:lnTo>
                    <a:pt x="202" y="39"/>
                  </a:lnTo>
                  <a:lnTo>
                    <a:pt x="183" y="31"/>
                  </a:lnTo>
                  <a:lnTo>
                    <a:pt x="163" y="24"/>
                  </a:lnTo>
                  <a:lnTo>
                    <a:pt x="142" y="18"/>
                  </a:lnTo>
                  <a:lnTo>
                    <a:pt x="122" y="13"/>
                  </a:lnTo>
                  <a:lnTo>
                    <a:pt x="101" y="8"/>
                  </a:lnTo>
                  <a:lnTo>
                    <a:pt x="82" y="5"/>
                  </a:lnTo>
                  <a:lnTo>
                    <a:pt x="63" y="2"/>
                  </a:lnTo>
                  <a:lnTo>
                    <a:pt x="47" y="0"/>
                  </a:lnTo>
                  <a:lnTo>
                    <a:pt x="32" y="0"/>
                  </a:lnTo>
                  <a:lnTo>
                    <a:pt x="19" y="0"/>
                  </a:lnTo>
                  <a:lnTo>
                    <a:pt x="10" y="1"/>
                  </a:lnTo>
                  <a:lnTo>
                    <a:pt x="4" y="4"/>
                  </a:lnTo>
                  <a:lnTo>
                    <a:pt x="0" y="6"/>
                  </a:lnTo>
                  <a:lnTo>
                    <a:pt x="12" y="8"/>
                  </a:lnTo>
                  <a:lnTo>
                    <a:pt x="25" y="9"/>
                  </a:lnTo>
                  <a:lnTo>
                    <a:pt x="38" y="12"/>
                  </a:lnTo>
                  <a:lnTo>
                    <a:pt x="52" y="14"/>
                  </a:lnTo>
                  <a:lnTo>
                    <a:pt x="67" y="16"/>
                  </a:lnTo>
                  <a:lnTo>
                    <a:pt x="82" y="18"/>
                  </a:lnTo>
                  <a:lnTo>
                    <a:pt x="97" y="22"/>
                  </a:lnTo>
                  <a:lnTo>
                    <a:pt x="114" y="25"/>
                  </a:lnTo>
                  <a:lnTo>
                    <a:pt x="129" y="30"/>
                  </a:lnTo>
                  <a:lnTo>
                    <a:pt x="146" y="35"/>
                  </a:lnTo>
                  <a:lnTo>
                    <a:pt x="162" y="40"/>
                  </a:lnTo>
                  <a:lnTo>
                    <a:pt x="177" y="46"/>
                  </a:lnTo>
                  <a:lnTo>
                    <a:pt x="192" y="53"/>
                  </a:lnTo>
                  <a:lnTo>
                    <a:pt x="208" y="60"/>
                  </a:lnTo>
                  <a:lnTo>
                    <a:pt x="222" y="69"/>
                  </a:lnTo>
                  <a:lnTo>
                    <a:pt x="235" y="78"/>
                  </a:lnTo>
                  <a:close/>
                </a:path>
              </a:pathLst>
            </a:custGeom>
            <a:solidFill>
              <a:srgbClr val="000000"/>
            </a:solidFill>
            <a:ln w="9525">
              <a:solidFill>
                <a:schemeClr val="bg2"/>
              </a:solidFill>
              <a:round/>
              <a:headEnd/>
              <a:tailEnd/>
            </a:ln>
          </p:spPr>
          <p:txBody>
            <a:bodyPr/>
            <a:lstStyle/>
            <a:p>
              <a:endParaRPr lang="en-US"/>
            </a:p>
          </p:txBody>
        </p:sp>
        <p:sp>
          <p:nvSpPr>
            <p:cNvPr id="1200" name="Freeform 907"/>
            <p:cNvSpPr>
              <a:spLocks/>
            </p:cNvSpPr>
            <p:nvPr/>
          </p:nvSpPr>
          <p:spPr bwMode="auto">
            <a:xfrm>
              <a:off x="4290" y="3159"/>
              <a:ext cx="19" cy="39"/>
            </a:xfrm>
            <a:custGeom>
              <a:avLst/>
              <a:gdLst>
                <a:gd name="T0" fmla="*/ 0 w 115"/>
                <a:gd name="T1" fmla="*/ 128 h 236"/>
                <a:gd name="T2" fmla="*/ 0 w 115"/>
                <a:gd name="T3" fmla="*/ 148 h 236"/>
                <a:gd name="T4" fmla="*/ 5 w 115"/>
                <a:gd name="T5" fmla="*/ 166 h 236"/>
                <a:gd name="T6" fmla="*/ 13 w 115"/>
                <a:gd name="T7" fmla="*/ 184 h 236"/>
                <a:gd name="T8" fmla="*/ 24 w 115"/>
                <a:gd name="T9" fmla="*/ 198 h 236"/>
                <a:gd name="T10" fmla="*/ 39 w 115"/>
                <a:gd name="T11" fmla="*/ 211 h 236"/>
                <a:gd name="T12" fmla="*/ 55 w 115"/>
                <a:gd name="T13" fmla="*/ 223 h 236"/>
                <a:gd name="T14" fmla="*/ 74 w 115"/>
                <a:gd name="T15" fmla="*/ 231 h 236"/>
                <a:gd name="T16" fmla="*/ 92 w 115"/>
                <a:gd name="T17" fmla="*/ 235 h 236"/>
                <a:gd name="T18" fmla="*/ 98 w 115"/>
                <a:gd name="T19" fmla="*/ 236 h 236"/>
                <a:gd name="T20" fmla="*/ 104 w 115"/>
                <a:gd name="T21" fmla="*/ 234 h 236"/>
                <a:gd name="T22" fmla="*/ 109 w 115"/>
                <a:gd name="T23" fmla="*/ 231 h 236"/>
                <a:gd name="T24" fmla="*/ 111 w 115"/>
                <a:gd name="T25" fmla="*/ 226 h 236"/>
                <a:gd name="T26" fmla="*/ 111 w 115"/>
                <a:gd name="T27" fmla="*/ 220 h 236"/>
                <a:gd name="T28" fmla="*/ 110 w 115"/>
                <a:gd name="T29" fmla="*/ 215 h 236"/>
                <a:gd name="T30" fmla="*/ 107 w 115"/>
                <a:gd name="T31" fmla="*/ 210 h 236"/>
                <a:gd name="T32" fmla="*/ 101 w 115"/>
                <a:gd name="T33" fmla="*/ 208 h 236"/>
                <a:gd name="T34" fmla="*/ 82 w 115"/>
                <a:gd name="T35" fmla="*/ 201 h 236"/>
                <a:gd name="T36" fmla="*/ 64 w 115"/>
                <a:gd name="T37" fmla="*/ 192 h 236"/>
                <a:gd name="T38" fmla="*/ 50 w 115"/>
                <a:gd name="T39" fmla="*/ 179 h 236"/>
                <a:gd name="T40" fmla="*/ 40 w 115"/>
                <a:gd name="T41" fmla="*/ 165 h 236"/>
                <a:gd name="T42" fmla="*/ 33 w 115"/>
                <a:gd name="T43" fmla="*/ 148 h 236"/>
                <a:gd name="T44" fmla="*/ 29 w 115"/>
                <a:gd name="T45" fmla="*/ 130 h 236"/>
                <a:gd name="T46" fmla="*/ 29 w 115"/>
                <a:gd name="T47" fmla="*/ 110 h 236"/>
                <a:gd name="T48" fmla="*/ 35 w 115"/>
                <a:gd name="T49" fmla="*/ 89 h 236"/>
                <a:gd name="T50" fmla="*/ 43 w 115"/>
                <a:gd name="T51" fmla="*/ 74 h 236"/>
                <a:gd name="T52" fmla="*/ 56 w 115"/>
                <a:gd name="T53" fmla="*/ 60 h 236"/>
                <a:gd name="T54" fmla="*/ 70 w 115"/>
                <a:gd name="T55" fmla="*/ 46 h 236"/>
                <a:gd name="T56" fmla="*/ 85 w 115"/>
                <a:gd name="T57" fmla="*/ 33 h 236"/>
                <a:gd name="T58" fmla="*/ 98 w 115"/>
                <a:gd name="T59" fmla="*/ 23 h 236"/>
                <a:gd name="T60" fmla="*/ 109 w 115"/>
                <a:gd name="T61" fmla="*/ 12 h 236"/>
                <a:gd name="T62" fmla="*/ 115 w 115"/>
                <a:gd name="T63" fmla="*/ 6 h 236"/>
                <a:gd name="T64" fmla="*/ 115 w 115"/>
                <a:gd name="T65" fmla="*/ 0 h 236"/>
                <a:gd name="T66" fmla="*/ 102 w 115"/>
                <a:gd name="T67" fmla="*/ 4 h 236"/>
                <a:gd name="T68" fmla="*/ 85 w 115"/>
                <a:gd name="T69" fmla="*/ 12 h 236"/>
                <a:gd name="T70" fmla="*/ 68 w 115"/>
                <a:gd name="T71" fmla="*/ 26 h 236"/>
                <a:gd name="T72" fmla="*/ 49 w 115"/>
                <a:gd name="T73" fmla="*/ 42 h 236"/>
                <a:gd name="T74" fmla="*/ 32 w 115"/>
                <a:gd name="T75" fmla="*/ 61 h 236"/>
                <a:gd name="T76" fmla="*/ 17 w 115"/>
                <a:gd name="T77" fmla="*/ 82 h 236"/>
                <a:gd name="T78" fmla="*/ 6 w 115"/>
                <a:gd name="T79" fmla="*/ 105 h 236"/>
                <a:gd name="T80" fmla="*/ 0 w 115"/>
                <a:gd name="T81" fmla="*/ 128 h 2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15"/>
                <a:gd name="T124" fmla="*/ 0 h 236"/>
                <a:gd name="T125" fmla="*/ 115 w 115"/>
                <a:gd name="T126" fmla="*/ 236 h 2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15" h="236">
                  <a:moveTo>
                    <a:pt x="0" y="128"/>
                  </a:moveTo>
                  <a:lnTo>
                    <a:pt x="0" y="148"/>
                  </a:lnTo>
                  <a:lnTo>
                    <a:pt x="5" y="166"/>
                  </a:lnTo>
                  <a:lnTo>
                    <a:pt x="13" y="184"/>
                  </a:lnTo>
                  <a:lnTo>
                    <a:pt x="24" y="198"/>
                  </a:lnTo>
                  <a:lnTo>
                    <a:pt x="39" y="211"/>
                  </a:lnTo>
                  <a:lnTo>
                    <a:pt x="55" y="223"/>
                  </a:lnTo>
                  <a:lnTo>
                    <a:pt x="74" y="231"/>
                  </a:lnTo>
                  <a:lnTo>
                    <a:pt x="92" y="235"/>
                  </a:lnTo>
                  <a:lnTo>
                    <a:pt x="98" y="236"/>
                  </a:lnTo>
                  <a:lnTo>
                    <a:pt x="104" y="234"/>
                  </a:lnTo>
                  <a:lnTo>
                    <a:pt x="109" y="231"/>
                  </a:lnTo>
                  <a:lnTo>
                    <a:pt x="111" y="226"/>
                  </a:lnTo>
                  <a:lnTo>
                    <a:pt x="111" y="220"/>
                  </a:lnTo>
                  <a:lnTo>
                    <a:pt x="110" y="215"/>
                  </a:lnTo>
                  <a:lnTo>
                    <a:pt x="107" y="210"/>
                  </a:lnTo>
                  <a:lnTo>
                    <a:pt x="101" y="208"/>
                  </a:lnTo>
                  <a:lnTo>
                    <a:pt x="82" y="201"/>
                  </a:lnTo>
                  <a:lnTo>
                    <a:pt x="64" y="192"/>
                  </a:lnTo>
                  <a:lnTo>
                    <a:pt x="50" y="179"/>
                  </a:lnTo>
                  <a:lnTo>
                    <a:pt x="40" y="165"/>
                  </a:lnTo>
                  <a:lnTo>
                    <a:pt x="33" y="148"/>
                  </a:lnTo>
                  <a:lnTo>
                    <a:pt x="29" y="130"/>
                  </a:lnTo>
                  <a:lnTo>
                    <a:pt x="29" y="110"/>
                  </a:lnTo>
                  <a:lnTo>
                    <a:pt x="35" y="89"/>
                  </a:lnTo>
                  <a:lnTo>
                    <a:pt x="43" y="74"/>
                  </a:lnTo>
                  <a:lnTo>
                    <a:pt x="56" y="60"/>
                  </a:lnTo>
                  <a:lnTo>
                    <a:pt x="70" y="46"/>
                  </a:lnTo>
                  <a:lnTo>
                    <a:pt x="85" y="33"/>
                  </a:lnTo>
                  <a:lnTo>
                    <a:pt x="98" y="23"/>
                  </a:lnTo>
                  <a:lnTo>
                    <a:pt x="109" y="12"/>
                  </a:lnTo>
                  <a:lnTo>
                    <a:pt x="115" y="6"/>
                  </a:lnTo>
                  <a:lnTo>
                    <a:pt x="115" y="0"/>
                  </a:lnTo>
                  <a:lnTo>
                    <a:pt x="102" y="4"/>
                  </a:lnTo>
                  <a:lnTo>
                    <a:pt x="85" y="12"/>
                  </a:lnTo>
                  <a:lnTo>
                    <a:pt x="68" y="26"/>
                  </a:lnTo>
                  <a:lnTo>
                    <a:pt x="49" y="42"/>
                  </a:lnTo>
                  <a:lnTo>
                    <a:pt x="32" y="61"/>
                  </a:lnTo>
                  <a:lnTo>
                    <a:pt x="17" y="82"/>
                  </a:lnTo>
                  <a:lnTo>
                    <a:pt x="6" y="105"/>
                  </a:lnTo>
                  <a:lnTo>
                    <a:pt x="0" y="128"/>
                  </a:lnTo>
                  <a:close/>
                </a:path>
              </a:pathLst>
            </a:custGeom>
            <a:solidFill>
              <a:srgbClr val="000000"/>
            </a:solidFill>
            <a:ln w="9525">
              <a:solidFill>
                <a:schemeClr val="bg2"/>
              </a:solidFill>
              <a:round/>
              <a:headEnd/>
              <a:tailEnd/>
            </a:ln>
          </p:spPr>
          <p:txBody>
            <a:bodyPr/>
            <a:lstStyle/>
            <a:p>
              <a:endParaRPr lang="en-US"/>
            </a:p>
          </p:txBody>
        </p:sp>
        <p:sp>
          <p:nvSpPr>
            <p:cNvPr id="1201" name="Freeform 908"/>
            <p:cNvSpPr>
              <a:spLocks/>
            </p:cNvSpPr>
            <p:nvPr/>
          </p:nvSpPr>
          <p:spPr bwMode="auto">
            <a:xfrm>
              <a:off x="4423" y="3133"/>
              <a:ext cx="41" cy="52"/>
            </a:xfrm>
            <a:custGeom>
              <a:avLst/>
              <a:gdLst>
                <a:gd name="T0" fmla="*/ 208 w 245"/>
                <a:gd name="T1" fmla="*/ 124 h 310"/>
                <a:gd name="T2" fmla="*/ 220 w 245"/>
                <a:gd name="T3" fmla="*/ 144 h 310"/>
                <a:gd name="T4" fmla="*/ 226 w 245"/>
                <a:gd name="T5" fmla="*/ 164 h 310"/>
                <a:gd name="T6" fmla="*/ 222 w 245"/>
                <a:gd name="T7" fmla="*/ 187 h 310"/>
                <a:gd name="T8" fmla="*/ 208 w 245"/>
                <a:gd name="T9" fmla="*/ 209 h 310"/>
                <a:gd name="T10" fmla="*/ 188 w 245"/>
                <a:gd name="T11" fmla="*/ 229 h 310"/>
                <a:gd name="T12" fmla="*/ 166 w 245"/>
                <a:gd name="T13" fmla="*/ 246 h 310"/>
                <a:gd name="T14" fmla="*/ 142 w 245"/>
                <a:gd name="T15" fmla="*/ 264 h 310"/>
                <a:gd name="T16" fmla="*/ 128 w 245"/>
                <a:gd name="T17" fmla="*/ 278 h 310"/>
                <a:gd name="T18" fmla="*/ 124 w 245"/>
                <a:gd name="T19" fmla="*/ 287 h 310"/>
                <a:gd name="T20" fmla="*/ 120 w 245"/>
                <a:gd name="T21" fmla="*/ 296 h 310"/>
                <a:gd name="T22" fmla="*/ 122 w 245"/>
                <a:gd name="T23" fmla="*/ 306 h 310"/>
                <a:gd name="T24" fmla="*/ 131 w 245"/>
                <a:gd name="T25" fmla="*/ 310 h 310"/>
                <a:gd name="T26" fmla="*/ 139 w 245"/>
                <a:gd name="T27" fmla="*/ 309 h 310"/>
                <a:gd name="T28" fmla="*/ 154 w 245"/>
                <a:gd name="T29" fmla="*/ 292 h 310"/>
                <a:gd name="T30" fmla="*/ 180 w 245"/>
                <a:gd name="T31" fmla="*/ 269 h 310"/>
                <a:gd name="T32" fmla="*/ 207 w 245"/>
                <a:gd name="T33" fmla="*/ 246 h 310"/>
                <a:gd name="T34" fmla="*/ 230 w 245"/>
                <a:gd name="T35" fmla="*/ 219 h 310"/>
                <a:gd name="T36" fmla="*/ 244 w 245"/>
                <a:gd name="T37" fmla="*/ 186 h 310"/>
                <a:gd name="T38" fmla="*/ 243 w 245"/>
                <a:gd name="T39" fmla="*/ 152 h 310"/>
                <a:gd name="T40" fmla="*/ 228 w 245"/>
                <a:gd name="T41" fmla="*/ 119 h 310"/>
                <a:gd name="T42" fmla="*/ 203 w 245"/>
                <a:gd name="T43" fmla="*/ 93 h 310"/>
                <a:gd name="T44" fmla="*/ 176 w 245"/>
                <a:gd name="T45" fmla="*/ 76 h 310"/>
                <a:gd name="T46" fmla="*/ 151 w 245"/>
                <a:gd name="T47" fmla="*/ 61 h 310"/>
                <a:gd name="T48" fmla="*/ 122 w 245"/>
                <a:gd name="T49" fmla="*/ 46 h 310"/>
                <a:gd name="T50" fmla="*/ 93 w 245"/>
                <a:gd name="T51" fmla="*/ 31 h 310"/>
                <a:gd name="T52" fmla="*/ 66 w 245"/>
                <a:gd name="T53" fmla="*/ 18 h 310"/>
                <a:gd name="T54" fmla="*/ 40 w 245"/>
                <a:gd name="T55" fmla="*/ 8 h 310"/>
                <a:gd name="T56" fmla="*/ 20 w 245"/>
                <a:gd name="T57" fmla="*/ 1 h 310"/>
                <a:gd name="T58" fmla="*/ 5 w 245"/>
                <a:gd name="T59" fmla="*/ 0 h 310"/>
                <a:gd name="T60" fmla="*/ 11 w 245"/>
                <a:gd name="T61" fmla="*/ 8 h 310"/>
                <a:gd name="T62" fmla="*/ 36 w 245"/>
                <a:gd name="T63" fmla="*/ 20 h 310"/>
                <a:gd name="T64" fmla="*/ 60 w 245"/>
                <a:gd name="T65" fmla="*/ 31 h 310"/>
                <a:gd name="T66" fmla="*/ 86 w 245"/>
                <a:gd name="T67" fmla="*/ 44 h 310"/>
                <a:gd name="T68" fmla="*/ 113 w 245"/>
                <a:gd name="T69" fmla="*/ 57 h 310"/>
                <a:gd name="T70" fmla="*/ 139 w 245"/>
                <a:gd name="T71" fmla="*/ 71 h 310"/>
                <a:gd name="T72" fmla="*/ 165 w 245"/>
                <a:gd name="T73" fmla="*/ 88 h 310"/>
                <a:gd name="T74" fmla="*/ 188 w 245"/>
                <a:gd name="T75" fmla="*/ 106 h 31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45"/>
                <a:gd name="T115" fmla="*/ 0 h 310"/>
                <a:gd name="T116" fmla="*/ 245 w 245"/>
                <a:gd name="T117" fmla="*/ 310 h 310"/>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45" h="310">
                  <a:moveTo>
                    <a:pt x="200" y="116"/>
                  </a:moveTo>
                  <a:lnTo>
                    <a:pt x="208" y="124"/>
                  </a:lnTo>
                  <a:lnTo>
                    <a:pt x="214" y="133"/>
                  </a:lnTo>
                  <a:lnTo>
                    <a:pt x="220" y="144"/>
                  </a:lnTo>
                  <a:lnTo>
                    <a:pt x="223" y="154"/>
                  </a:lnTo>
                  <a:lnTo>
                    <a:pt x="226" y="164"/>
                  </a:lnTo>
                  <a:lnTo>
                    <a:pt x="224" y="176"/>
                  </a:lnTo>
                  <a:lnTo>
                    <a:pt x="222" y="187"/>
                  </a:lnTo>
                  <a:lnTo>
                    <a:pt x="216" y="198"/>
                  </a:lnTo>
                  <a:lnTo>
                    <a:pt x="208" y="209"/>
                  </a:lnTo>
                  <a:lnTo>
                    <a:pt x="199" y="219"/>
                  </a:lnTo>
                  <a:lnTo>
                    <a:pt x="188" y="229"/>
                  </a:lnTo>
                  <a:lnTo>
                    <a:pt x="177" y="238"/>
                  </a:lnTo>
                  <a:lnTo>
                    <a:pt x="166" y="246"/>
                  </a:lnTo>
                  <a:lnTo>
                    <a:pt x="154" y="255"/>
                  </a:lnTo>
                  <a:lnTo>
                    <a:pt x="142" y="264"/>
                  </a:lnTo>
                  <a:lnTo>
                    <a:pt x="132" y="275"/>
                  </a:lnTo>
                  <a:lnTo>
                    <a:pt x="128" y="278"/>
                  </a:lnTo>
                  <a:lnTo>
                    <a:pt x="126" y="283"/>
                  </a:lnTo>
                  <a:lnTo>
                    <a:pt x="124" y="287"/>
                  </a:lnTo>
                  <a:lnTo>
                    <a:pt x="121" y="292"/>
                  </a:lnTo>
                  <a:lnTo>
                    <a:pt x="120" y="296"/>
                  </a:lnTo>
                  <a:lnTo>
                    <a:pt x="120" y="301"/>
                  </a:lnTo>
                  <a:lnTo>
                    <a:pt x="122" y="306"/>
                  </a:lnTo>
                  <a:lnTo>
                    <a:pt x="126" y="309"/>
                  </a:lnTo>
                  <a:lnTo>
                    <a:pt x="131" y="310"/>
                  </a:lnTo>
                  <a:lnTo>
                    <a:pt x="135" y="310"/>
                  </a:lnTo>
                  <a:lnTo>
                    <a:pt x="139" y="309"/>
                  </a:lnTo>
                  <a:lnTo>
                    <a:pt x="142" y="306"/>
                  </a:lnTo>
                  <a:lnTo>
                    <a:pt x="154" y="292"/>
                  </a:lnTo>
                  <a:lnTo>
                    <a:pt x="167" y="280"/>
                  </a:lnTo>
                  <a:lnTo>
                    <a:pt x="180" y="269"/>
                  </a:lnTo>
                  <a:lnTo>
                    <a:pt x="194" y="257"/>
                  </a:lnTo>
                  <a:lnTo>
                    <a:pt x="207" y="246"/>
                  </a:lnTo>
                  <a:lnTo>
                    <a:pt x="220" y="233"/>
                  </a:lnTo>
                  <a:lnTo>
                    <a:pt x="230" y="219"/>
                  </a:lnTo>
                  <a:lnTo>
                    <a:pt x="238" y="204"/>
                  </a:lnTo>
                  <a:lnTo>
                    <a:pt x="244" y="186"/>
                  </a:lnTo>
                  <a:lnTo>
                    <a:pt x="245" y="169"/>
                  </a:lnTo>
                  <a:lnTo>
                    <a:pt x="243" y="152"/>
                  </a:lnTo>
                  <a:lnTo>
                    <a:pt x="237" y="134"/>
                  </a:lnTo>
                  <a:lnTo>
                    <a:pt x="228" y="119"/>
                  </a:lnTo>
                  <a:lnTo>
                    <a:pt x="217" y="105"/>
                  </a:lnTo>
                  <a:lnTo>
                    <a:pt x="203" y="93"/>
                  </a:lnTo>
                  <a:lnTo>
                    <a:pt x="188" y="83"/>
                  </a:lnTo>
                  <a:lnTo>
                    <a:pt x="176" y="76"/>
                  </a:lnTo>
                  <a:lnTo>
                    <a:pt x="163" y="69"/>
                  </a:lnTo>
                  <a:lnTo>
                    <a:pt x="151" y="61"/>
                  </a:lnTo>
                  <a:lnTo>
                    <a:pt x="136" y="54"/>
                  </a:lnTo>
                  <a:lnTo>
                    <a:pt x="122" y="46"/>
                  </a:lnTo>
                  <a:lnTo>
                    <a:pt x="107" y="39"/>
                  </a:lnTo>
                  <a:lnTo>
                    <a:pt x="93" y="31"/>
                  </a:lnTo>
                  <a:lnTo>
                    <a:pt x="79" y="24"/>
                  </a:lnTo>
                  <a:lnTo>
                    <a:pt x="66" y="18"/>
                  </a:lnTo>
                  <a:lnTo>
                    <a:pt x="53" y="13"/>
                  </a:lnTo>
                  <a:lnTo>
                    <a:pt x="40" y="8"/>
                  </a:lnTo>
                  <a:lnTo>
                    <a:pt x="30" y="5"/>
                  </a:lnTo>
                  <a:lnTo>
                    <a:pt x="20" y="1"/>
                  </a:lnTo>
                  <a:lnTo>
                    <a:pt x="12" y="0"/>
                  </a:lnTo>
                  <a:lnTo>
                    <a:pt x="5" y="0"/>
                  </a:lnTo>
                  <a:lnTo>
                    <a:pt x="0" y="2"/>
                  </a:lnTo>
                  <a:lnTo>
                    <a:pt x="11" y="8"/>
                  </a:lnTo>
                  <a:lnTo>
                    <a:pt x="23" y="14"/>
                  </a:lnTo>
                  <a:lnTo>
                    <a:pt x="36" y="20"/>
                  </a:lnTo>
                  <a:lnTo>
                    <a:pt x="47" y="25"/>
                  </a:lnTo>
                  <a:lnTo>
                    <a:pt x="60" y="31"/>
                  </a:lnTo>
                  <a:lnTo>
                    <a:pt x="73" y="37"/>
                  </a:lnTo>
                  <a:lnTo>
                    <a:pt x="86" y="44"/>
                  </a:lnTo>
                  <a:lnTo>
                    <a:pt x="99" y="51"/>
                  </a:lnTo>
                  <a:lnTo>
                    <a:pt x="113" y="57"/>
                  </a:lnTo>
                  <a:lnTo>
                    <a:pt x="126" y="64"/>
                  </a:lnTo>
                  <a:lnTo>
                    <a:pt x="139" y="71"/>
                  </a:lnTo>
                  <a:lnTo>
                    <a:pt x="152" y="79"/>
                  </a:lnTo>
                  <a:lnTo>
                    <a:pt x="165" y="88"/>
                  </a:lnTo>
                  <a:lnTo>
                    <a:pt x="176" y="96"/>
                  </a:lnTo>
                  <a:lnTo>
                    <a:pt x="188" y="106"/>
                  </a:lnTo>
                  <a:lnTo>
                    <a:pt x="200" y="116"/>
                  </a:lnTo>
                  <a:close/>
                </a:path>
              </a:pathLst>
            </a:custGeom>
            <a:solidFill>
              <a:srgbClr val="000000"/>
            </a:solidFill>
            <a:ln w="9525">
              <a:solidFill>
                <a:schemeClr val="bg2"/>
              </a:solidFill>
              <a:round/>
              <a:headEnd/>
              <a:tailEnd/>
            </a:ln>
          </p:spPr>
          <p:txBody>
            <a:bodyPr/>
            <a:lstStyle/>
            <a:p>
              <a:endParaRPr lang="en-US"/>
            </a:p>
          </p:txBody>
        </p:sp>
        <p:sp>
          <p:nvSpPr>
            <p:cNvPr id="1202" name="Freeform 909"/>
            <p:cNvSpPr>
              <a:spLocks/>
            </p:cNvSpPr>
            <p:nvPr/>
          </p:nvSpPr>
          <p:spPr bwMode="auto">
            <a:xfrm>
              <a:off x="4338" y="3209"/>
              <a:ext cx="125" cy="175"/>
            </a:xfrm>
            <a:custGeom>
              <a:avLst/>
              <a:gdLst>
                <a:gd name="T0" fmla="*/ 0 w 125"/>
                <a:gd name="T1" fmla="*/ 175 h 175"/>
                <a:gd name="T2" fmla="*/ 0 w 125"/>
                <a:gd name="T3" fmla="*/ 144 h 175"/>
                <a:gd name="T4" fmla="*/ 11 w 125"/>
                <a:gd name="T5" fmla="*/ 144 h 175"/>
                <a:gd name="T6" fmla="*/ 11 w 125"/>
                <a:gd name="T7" fmla="*/ 118 h 175"/>
                <a:gd name="T8" fmla="*/ 23 w 125"/>
                <a:gd name="T9" fmla="*/ 114 h 175"/>
                <a:gd name="T10" fmla="*/ 20 w 125"/>
                <a:gd name="T11" fmla="*/ 88 h 175"/>
                <a:gd name="T12" fmla="*/ 30 w 125"/>
                <a:gd name="T13" fmla="*/ 84 h 175"/>
                <a:gd name="T14" fmla="*/ 30 w 125"/>
                <a:gd name="T15" fmla="*/ 58 h 175"/>
                <a:gd name="T16" fmla="*/ 39 w 125"/>
                <a:gd name="T17" fmla="*/ 54 h 175"/>
                <a:gd name="T18" fmla="*/ 39 w 125"/>
                <a:gd name="T19" fmla="*/ 28 h 175"/>
                <a:gd name="T20" fmla="*/ 48 w 125"/>
                <a:gd name="T21" fmla="*/ 28 h 175"/>
                <a:gd name="T22" fmla="*/ 56 w 125"/>
                <a:gd name="T23" fmla="*/ 0 h 175"/>
                <a:gd name="T24" fmla="*/ 80 w 125"/>
                <a:gd name="T25" fmla="*/ 0 h 175"/>
                <a:gd name="T26" fmla="*/ 81 w 125"/>
                <a:gd name="T27" fmla="*/ 25 h 175"/>
                <a:gd name="T28" fmla="*/ 92 w 125"/>
                <a:gd name="T29" fmla="*/ 24 h 175"/>
                <a:gd name="T30" fmla="*/ 93 w 125"/>
                <a:gd name="T31" fmla="*/ 49 h 175"/>
                <a:gd name="T32" fmla="*/ 102 w 125"/>
                <a:gd name="T33" fmla="*/ 54 h 175"/>
                <a:gd name="T34" fmla="*/ 99 w 125"/>
                <a:gd name="T35" fmla="*/ 81 h 175"/>
                <a:gd name="T36" fmla="*/ 114 w 125"/>
                <a:gd name="T37" fmla="*/ 82 h 175"/>
                <a:gd name="T38" fmla="*/ 107 w 125"/>
                <a:gd name="T39" fmla="*/ 81 h 175"/>
                <a:gd name="T40" fmla="*/ 108 w 125"/>
                <a:gd name="T41" fmla="*/ 114 h 175"/>
                <a:gd name="T42" fmla="*/ 117 w 125"/>
                <a:gd name="T43" fmla="*/ 117 h 175"/>
                <a:gd name="T44" fmla="*/ 122 w 125"/>
                <a:gd name="T45" fmla="*/ 142 h 175"/>
                <a:gd name="T46" fmla="*/ 125 w 125"/>
                <a:gd name="T47" fmla="*/ 175 h 175"/>
                <a:gd name="T48" fmla="*/ 0 w 125"/>
                <a:gd name="T49" fmla="*/ 175 h 17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25"/>
                <a:gd name="T76" fmla="*/ 0 h 175"/>
                <a:gd name="T77" fmla="*/ 125 w 125"/>
                <a:gd name="T78" fmla="*/ 175 h 17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25" h="175">
                  <a:moveTo>
                    <a:pt x="0" y="175"/>
                  </a:moveTo>
                  <a:lnTo>
                    <a:pt x="0" y="144"/>
                  </a:lnTo>
                  <a:lnTo>
                    <a:pt x="11" y="144"/>
                  </a:lnTo>
                  <a:lnTo>
                    <a:pt x="11" y="118"/>
                  </a:lnTo>
                  <a:lnTo>
                    <a:pt x="23" y="114"/>
                  </a:lnTo>
                  <a:lnTo>
                    <a:pt x="20" y="88"/>
                  </a:lnTo>
                  <a:lnTo>
                    <a:pt x="30" y="84"/>
                  </a:lnTo>
                  <a:lnTo>
                    <a:pt x="30" y="58"/>
                  </a:lnTo>
                  <a:lnTo>
                    <a:pt x="39" y="54"/>
                  </a:lnTo>
                  <a:lnTo>
                    <a:pt x="39" y="28"/>
                  </a:lnTo>
                  <a:lnTo>
                    <a:pt x="48" y="28"/>
                  </a:lnTo>
                  <a:lnTo>
                    <a:pt x="56" y="0"/>
                  </a:lnTo>
                  <a:lnTo>
                    <a:pt x="80" y="0"/>
                  </a:lnTo>
                  <a:lnTo>
                    <a:pt x="81" y="25"/>
                  </a:lnTo>
                  <a:lnTo>
                    <a:pt x="92" y="24"/>
                  </a:lnTo>
                  <a:lnTo>
                    <a:pt x="93" y="49"/>
                  </a:lnTo>
                  <a:lnTo>
                    <a:pt x="102" y="54"/>
                  </a:lnTo>
                  <a:lnTo>
                    <a:pt x="99" y="81"/>
                  </a:lnTo>
                  <a:lnTo>
                    <a:pt x="114" y="82"/>
                  </a:lnTo>
                  <a:lnTo>
                    <a:pt x="107" y="81"/>
                  </a:lnTo>
                  <a:lnTo>
                    <a:pt x="108" y="114"/>
                  </a:lnTo>
                  <a:lnTo>
                    <a:pt x="117" y="117"/>
                  </a:lnTo>
                  <a:lnTo>
                    <a:pt x="122" y="142"/>
                  </a:lnTo>
                  <a:lnTo>
                    <a:pt x="125" y="175"/>
                  </a:lnTo>
                  <a:lnTo>
                    <a:pt x="0" y="175"/>
                  </a:lnTo>
                  <a:close/>
                </a:path>
              </a:pathLst>
            </a:custGeom>
            <a:solidFill>
              <a:srgbClr val="DDDDDD"/>
            </a:solidFill>
            <a:ln w="9525">
              <a:solidFill>
                <a:schemeClr val="bg2"/>
              </a:solidFill>
              <a:round/>
              <a:headEnd/>
              <a:tailEnd/>
            </a:ln>
          </p:spPr>
          <p:txBody>
            <a:bodyPr/>
            <a:lstStyle/>
            <a:p>
              <a:endParaRPr lang="en-US"/>
            </a:p>
          </p:txBody>
        </p:sp>
      </p:grpSp>
      <p:sp>
        <p:nvSpPr>
          <p:cNvPr id="35727" name="Line 911"/>
          <p:cNvSpPr>
            <a:spLocks noChangeShapeType="1"/>
          </p:cNvSpPr>
          <p:nvPr/>
        </p:nvSpPr>
        <p:spPr bwMode="auto">
          <a:xfrm>
            <a:off x="7491413" y="1111250"/>
            <a:ext cx="893762" cy="3128963"/>
          </a:xfrm>
          <a:prstGeom prst="line">
            <a:avLst/>
          </a:prstGeom>
          <a:noFill/>
          <a:ln w="76200">
            <a:solidFill>
              <a:srgbClr val="FF3300"/>
            </a:solidFill>
            <a:round/>
            <a:headEnd type="triangle" w="med" len="med"/>
            <a:tailEnd type="triangle" w="med" len="med"/>
          </a:ln>
        </p:spPr>
        <p:txBody>
          <a:bodyPr/>
          <a:lstStyle/>
          <a:p>
            <a:endParaRPr lang="en-US"/>
          </a:p>
        </p:txBody>
      </p:sp>
      <p:sp>
        <p:nvSpPr>
          <p:cNvPr id="35729" name="Line 913"/>
          <p:cNvSpPr>
            <a:spLocks noChangeShapeType="1"/>
          </p:cNvSpPr>
          <p:nvPr/>
        </p:nvSpPr>
        <p:spPr bwMode="auto">
          <a:xfrm>
            <a:off x="6938963" y="3786188"/>
            <a:ext cx="958850" cy="508000"/>
          </a:xfrm>
          <a:prstGeom prst="line">
            <a:avLst/>
          </a:prstGeom>
          <a:noFill/>
          <a:ln w="76200">
            <a:solidFill>
              <a:srgbClr val="FF3300"/>
            </a:solidFill>
            <a:round/>
            <a:headEnd type="triangle" w="med" len="med"/>
            <a:tailEnd type="triangle" w="med" len="med"/>
          </a:ln>
        </p:spPr>
        <p:txBody>
          <a:bodyPr/>
          <a:lstStyle/>
          <a:p>
            <a:endParaRPr lang="en-US"/>
          </a:p>
        </p:txBody>
      </p:sp>
      <p:sp>
        <p:nvSpPr>
          <p:cNvPr id="1153" name="Rectangle 2"/>
          <p:cNvSpPr>
            <a:spLocks noGrp="1" noChangeArrowheads="1"/>
          </p:cNvSpPr>
          <p:nvPr>
            <p:ph type="title"/>
          </p:nvPr>
        </p:nvSpPr>
        <p:spPr>
          <a:xfrm>
            <a:off x="228600" y="152400"/>
            <a:ext cx="8382000" cy="914400"/>
          </a:xfrm>
        </p:spPr>
        <p:txBody>
          <a:bodyPr/>
          <a:lstStyle/>
          <a:p>
            <a:r>
              <a:rPr lang="en-US" sz="3600" dirty="0"/>
              <a:t>Creating a network app</a:t>
            </a:r>
          </a:p>
        </p:txBody>
      </p:sp>
      <p:sp>
        <p:nvSpPr>
          <p:cNvPr id="1154" name="Rectangle 3"/>
          <p:cNvSpPr>
            <a:spLocks noGrp="1" noChangeArrowheads="1"/>
          </p:cNvSpPr>
          <p:nvPr>
            <p:ph type="body" sz="half" idx="1"/>
          </p:nvPr>
        </p:nvSpPr>
        <p:spPr>
          <a:xfrm>
            <a:off x="533400" y="1066800"/>
            <a:ext cx="4191000" cy="5114925"/>
          </a:xfrm>
        </p:spPr>
        <p:txBody>
          <a:bodyPr/>
          <a:lstStyle/>
          <a:p>
            <a:pPr>
              <a:buFont typeface="ZapfDingbats" pitchFamily="82" charset="2"/>
              <a:buNone/>
            </a:pPr>
            <a:r>
              <a:rPr lang="en-US" sz="2400" dirty="0">
                <a:solidFill>
                  <a:srgbClr val="FF0000"/>
                </a:solidFill>
              </a:rPr>
              <a:t>write programs that</a:t>
            </a:r>
          </a:p>
          <a:p>
            <a:pPr lvl="1"/>
            <a:r>
              <a:rPr lang="en-US" sz="2000" dirty="0"/>
              <a:t>run on (different) </a:t>
            </a:r>
            <a:r>
              <a:rPr lang="en-US" sz="2000" i="1" dirty="0"/>
              <a:t>end systems</a:t>
            </a:r>
          </a:p>
          <a:p>
            <a:pPr lvl="1"/>
            <a:r>
              <a:rPr lang="en-US" sz="2000" dirty="0"/>
              <a:t>communicate over network</a:t>
            </a:r>
          </a:p>
          <a:p>
            <a:pPr lvl="1"/>
            <a:r>
              <a:rPr lang="en-US" sz="2000" dirty="0"/>
              <a:t>e.g., web server software communicates with browser software</a:t>
            </a:r>
          </a:p>
          <a:p>
            <a:pPr>
              <a:buFont typeface="ZapfDingbats" pitchFamily="82" charset="2"/>
              <a:buNone/>
            </a:pPr>
            <a:r>
              <a:rPr lang="en-US" sz="2400" dirty="0">
                <a:solidFill>
                  <a:srgbClr val="FF0000"/>
                </a:solidFill>
              </a:rPr>
              <a:t>No need to write software for network-core devices</a:t>
            </a:r>
          </a:p>
          <a:p>
            <a:pPr lvl="1"/>
            <a:r>
              <a:rPr lang="en-US" sz="2000" dirty="0"/>
              <a:t>Network-core devices do not run user applications </a:t>
            </a:r>
          </a:p>
          <a:p>
            <a:pPr lvl="1"/>
            <a:r>
              <a:rPr lang="en-US" sz="2000" dirty="0"/>
              <a:t>applications on end systems  allows for rapid app development, propagation</a:t>
            </a:r>
            <a:endParaRPr lang="en-US" sz="2000" dirty="0">
              <a:solidFill>
                <a:srgbClr val="FF0000"/>
              </a:solidFill>
            </a:endParaRPr>
          </a:p>
        </p:txBody>
      </p:sp>
      <p:grpSp>
        <p:nvGrpSpPr>
          <p:cNvPr id="1100" name="Group 918"/>
          <p:cNvGrpSpPr>
            <a:grpSpLocks/>
          </p:cNvGrpSpPr>
          <p:nvPr/>
        </p:nvGrpSpPr>
        <p:grpSpPr bwMode="auto">
          <a:xfrm>
            <a:off x="6470650" y="822325"/>
            <a:ext cx="1063625" cy="965200"/>
            <a:chOff x="4076" y="518"/>
            <a:chExt cx="670" cy="608"/>
          </a:xfrm>
        </p:grpSpPr>
        <p:grpSp>
          <p:nvGrpSpPr>
            <p:cNvPr id="1101" name="Group 226"/>
            <p:cNvGrpSpPr>
              <a:grpSpLocks/>
            </p:cNvGrpSpPr>
            <p:nvPr/>
          </p:nvGrpSpPr>
          <p:grpSpPr bwMode="auto">
            <a:xfrm>
              <a:off x="4233" y="518"/>
              <a:ext cx="513" cy="541"/>
              <a:chOff x="2938" y="2925"/>
              <a:chExt cx="513" cy="541"/>
            </a:xfrm>
          </p:grpSpPr>
          <p:sp>
            <p:nvSpPr>
              <p:cNvPr id="1178" name="Rectangle 227"/>
              <p:cNvSpPr>
                <a:spLocks noChangeArrowheads="1"/>
              </p:cNvSpPr>
              <p:nvPr/>
            </p:nvSpPr>
            <p:spPr bwMode="auto">
              <a:xfrm>
                <a:off x="3000" y="2925"/>
                <a:ext cx="426" cy="489"/>
              </a:xfrm>
              <a:prstGeom prst="rect">
                <a:avLst/>
              </a:prstGeom>
              <a:solidFill>
                <a:schemeClr val="accent2"/>
              </a:solidFill>
              <a:ln w="9525">
                <a:noFill/>
                <a:miter lim="800000"/>
                <a:headEnd/>
                <a:tailEnd/>
              </a:ln>
            </p:spPr>
            <p:txBody>
              <a:bodyPr wrap="none" anchor="ctr"/>
              <a:lstStyle/>
              <a:p>
                <a:endParaRPr lang="en-US"/>
              </a:p>
            </p:txBody>
          </p:sp>
          <p:sp>
            <p:nvSpPr>
              <p:cNvPr id="1179" name="Rectangle 228"/>
              <p:cNvSpPr>
                <a:spLocks noChangeArrowheads="1"/>
              </p:cNvSpPr>
              <p:nvPr/>
            </p:nvSpPr>
            <p:spPr bwMode="auto">
              <a:xfrm>
                <a:off x="2979" y="2940"/>
                <a:ext cx="435" cy="504"/>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1180" name="Rectangle 229"/>
              <p:cNvSpPr>
                <a:spLocks noChangeArrowheads="1"/>
              </p:cNvSpPr>
              <p:nvPr/>
            </p:nvSpPr>
            <p:spPr bwMode="auto">
              <a:xfrm>
                <a:off x="2982" y="2943"/>
                <a:ext cx="426" cy="126"/>
              </a:xfrm>
              <a:prstGeom prst="rect">
                <a:avLst/>
              </a:prstGeom>
              <a:solidFill>
                <a:srgbClr val="FF0000"/>
              </a:solidFill>
              <a:ln w="9525">
                <a:noFill/>
                <a:miter lim="800000"/>
                <a:headEnd/>
                <a:tailEnd/>
              </a:ln>
            </p:spPr>
            <p:txBody>
              <a:bodyPr wrap="none" anchor="ctr"/>
              <a:lstStyle/>
              <a:p>
                <a:endParaRPr lang="en-US"/>
              </a:p>
            </p:txBody>
          </p:sp>
          <p:sp>
            <p:nvSpPr>
              <p:cNvPr id="1181" name="Text Box 230"/>
              <p:cNvSpPr txBox="1">
                <a:spLocks noChangeArrowheads="1"/>
              </p:cNvSpPr>
              <p:nvPr/>
            </p:nvSpPr>
            <p:spPr bwMode="auto">
              <a:xfrm>
                <a:off x="2938" y="2928"/>
                <a:ext cx="513" cy="538"/>
              </a:xfrm>
              <a:prstGeom prst="rect">
                <a:avLst/>
              </a:prstGeom>
              <a:noFill/>
              <a:ln w="9525">
                <a:noFill/>
                <a:miter lim="800000"/>
                <a:headEnd/>
                <a:tailEnd/>
              </a:ln>
            </p:spPr>
            <p:txBody>
              <a:bodyPr>
                <a:spAutoFit/>
              </a:bodyPr>
              <a:lstStyle/>
              <a:p>
                <a:pPr algn="ctr">
                  <a:spcBef>
                    <a:spcPct val="0"/>
                  </a:spcBef>
                  <a:buClrTx/>
                  <a:buSzTx/>
                  <a:buFontTx/>
                  <a:buNone/>
                </a:pPr>
                <a:r>
                  <a:rPr lang="en-US" sz="1000">
                    <a:solidFill>
                      <a:schemeClr val="bg1"/>
                    </a:solidFill>
                  </a:rPr>
                  <a:t>application</a:t>
                </a:r>
                <a:endParaRPr lang="en-US" sz="1000"/>
              </a:p>
              <a:p>
                <a:pPr algn="ctr">
                  <a:spcBef>
                    <a:spcPct val="0"/>
                  </a:spcBef>
                  <a:buClrTx/>
                  <a:buSzTx/>
                  <a:buFontTx/>
                  <a:buNone/>
                </a:pPr>
                <a:r>
                  <a:rPr lang="en-US" sz="1000"/>
                  <a:t>transport</a:t>
                </a:r>
              </a:p>
              <a:p>
                <a:pPr algn="ctr">
                  <a:spcBef>
                    <a:spcPct val="0"/>
                  </a:spcBef>
                  <a:buClrTx/>
                  <a:buSzTx/>
                  <a:buFontTx/>
                  <a:buNone/>
                </a:pPr>
                <a:r>
                  <a:rPr lang="en-US" sz="1000"/>
                  <a:t>network</a:t>
                </a:r>
              </a:p>
              <a:p>
                <a:pPr algn="ctr">
                  <a:spcBef>
                    <a:spcPct val="0"/>
                  </a:spcBef>
                  <a:buClrTx/>
                  <a:buSzTx/>
                  <a:buFontTx/>
                  <a:buNone/>
                </a:pPr>
                <a:r>
                  <a:rPr lang="en-US" sz="1000"/>
                  <a:t>data link</a:t>
                </a:r>
              </a:p>
              <a:p>
                <a:pPr algn="ctr">
                  <a:spcBef>
                    <a:spcPct val="0"/>
                  </a:spcBef>
                  <a:buClrTx/>
                  <a:buSzTx/>
                  <a:buFontTx/>
                  <a:buNone/>
                </a:pPr>
                <a:r>
                  <a:rPr lang="en-US" sz="1000"/>
                  <a:t>physical</a:t>
                </a:r>
                <a:endParaRPr lang="en-US">
                  <a:latin typeface="Times New Roman" pitchFamily="18" charset="0"/>
                </a:endParaRPr>
              </a:p>
            </p:txBody>
          </p:sp>
          <p:sp>
            <p:nvSpPr>
              <p:cNvPr id="1182" name="Line 231"/>
              <p:cNvSpPr>
                <a:spLocks noChangeShapeType="1"/>
              </p:cNvSpPr>
              <p:nvPr/>
            </p:nvSpPr>
            <p:spPr bwMode="auto">
              <a:xfrm>
                <a:off x="2979" y="3156"/>
                <a:ext cx="435" cy="3"/>
              </a:xfrm>
              <a:prstGeom prst="line">
                <a:avLst/>
              </a:prstGeom>
              <a:noFill/>
              <a:ln w="12700">
                <a:solidFill>
                  <a:schemeClr val="tx1"/>
                </a:solidFill>
                <a:round/>
                <a:headEnd/>
                <a:tailEnd/>
              </a:ln>
            </p:spPr>
            <p:txBody>
              <a:bodyPr wrap="none" anchor="ctr"/>
              <a:lstStyle/>
              <a:p>
                <a:endParaRPr lang="en-US"/>
              </a:p>
            </p:txBody>
          </p:sp>
          <p:sp>
            <p:nvSpPr>
              <p:cNvPr id="1183" name="Line 232"/>
              <p:cNvSpPr>
                <a:spLocks noChangeShapeType="1"/>
              </p:cNvSpPr>
              <p:nvPr/>
            </p:nvSpPr>
            <p:spPr bwMode="auto">
              <a:xfrm>
                <a:off x="2985" y="3243"/>
                <a:ext cx="435" cy="3"/>
              </a:xfrm>
              <a:prstGeom prst="line">
                <a:avLst/>
              </a:prstGeom>
              <a:noFill/>
              <a:ln w="12700">
                <a:solidFill>
                  <a:schemeClr val="tx1"/>
                </a:solidFill>
                <a:round/>
                <a:headEnd/>
                <a:tailEnd/>
              </a:ln>
            </p:spPr>
            <p:txBody>
              <a:bodyPr wrap="none" anchor="ctr"/>
              <a:lstStyle/>
              <a:p>
                <a:endParaRPr lang="en-US"/>
              </a:p>
            </p:txBody>
          </p:sp>
          <p:sp>
            <p:nvSpPr>
              <p:cNvPr id="1184" name="Line 233"/>
              <p:cNvSpPr>
                <a:spLocks noChangeShapeType="1"/>
              </p:cNvSpPr>
              <p:nvPr/>
            </p:nvSpPr>
            <p:spPr bwMode="auto">
              <a:xfrm>
                <a:off x="2985" y="3330"/>
                <a:ext cx="435" cy="3"/>
              </a:xfrm>
              <a:prstGeom prst="line">
                <a:avLst/>
              </a:prstGeom>
              <a:noFill/>
              <a:ln w="12700">
                <a:solidFill>
                  <a:schemeClr val="tx1"/>
                </a:solidFill>
                <a:round/>
                <a:headEnd/>
                <a:tailEnd/>
              </a:ln>
            </p:spPr>
            <p:txBody>
              <a:bodyPr wrap="none" anchor="ctr"/>
              <a:lstStyle/>
              <a:p>
                <a:endParaRPr lang="en-US"/>
              </a:p>
            </p:txBody>
          </p:sp>
        </p:grpSp>
        <p:sp>
          <p:nvSpPr>
            <p:cNvPr id="1177" name="Freeform 917"/>
            <p:cNvSpPr>
              <a:spLocks/>
            </p:cNvSpPr>
            <p:nvPr/>
          </p:nvSpPr>
          <p:spPr bwMode="auto">
            <a:xfrm>
              <a:off x="4076" y="532"/>
              <a:ext cx="192" cy="594"/>
            </a:xfrm>
            <a:custGeom>
              <a:avLst/>
              <a:gdLst>
                <a:gd name="T0" fmla="*/ 0 w 192"/>
                <a:gd name="T1" fmla="*/ 594 h 594"/>
                <a:gd name="T2" fmla="*/ 192 w 192"/>
                <a:gd name="T3" fmla="*/ 0 h 594"/>
                <a:gd name="T4" fmla="*/ 192 w 192"/>
                <a:gd name="T5" fmla="*/ 515 h 594"/>
                <a:gd name="T6" fmla="*/ 0 w 192"/>
                <a:gd name="T7" fmla="*/ 594 h 594"/>
                <a:gd name="T8" fmla="*/ 0 60000 65536"/>
                <a:gd name="T9" fmla="*/ 0 60000 65536"/>
                <a:gd name="T10" fmla="*/ 0 60000 65536"/>
                <a:gd name="T11" fmla="*/ 0 60000 65536"/>
                <a:gd name="T12" fmla="*/ 0 w 192"/>
                <a:gd name="T13" fmla="*/ 0 h 594"/>
                <a:gd name="T14" fmla="*/ 192 w 192"/>
                <a:gd name="T15" fmla="*/ 594 h 594"/>
              </a:gdLst>
              <a:ahLst/>
              <a:cxnLst>
                <a:cxn ang="T8">
                  <a:pos x="T0" y="T1"/>
                </a:cxn>
                <a:cxn ang="T9">
                  <a:pos x="T2" y="T3"/>
                </a:cxn>
                <a:cxn ang="T10">
                  <a:pos x="T4" y="T5"/>
                </a:cxn>
                <a:cxn ang="T11">
                  <a:pos x="T6" y="T7"/>
                </a:cxn>
              </a:cxnLst>
              <a:rect l="T12" t="T13" r="T14" b="T15"/>
              <a:pathLst>
                <a:path w="192" h="594">
                  <a:moveTo>
                    <a:pt x="0" y="594"/>
                  </a:moveTo>
                  <a:lnTo>
                    <a:pt x="192" y="0"/>
                  </a:lnTo>
                  <a:lnTo>
                    <a:pt x="192" y="515"/>
                  </a:lnTo>
                  <a:lnTo>
                    <a:pt x="0" y="594"/>
                  </a:lnTo>
                  <a:close/>
                </a:path>
              </a:pathLst>
            </a:custGeom>
            <a:gradFill rotWithShape="1">
              <a:gsLst>
                <a:gs pos="0">
                  <a:schemeClr val="bg1"/>
                </a:gs>
                <a:gs pos="100000">
                  <a:srgbClr val="FF0000"/>
                </a:gs>
              </a:gsLst>
              <a:lin ang="0" scaled="1"/>
            </a:gradFill>
            <a:ln w="9525">
              <a:solidFill>
                <a:srgbClr val="FF0000"/>
              </a:solidFill>
              <a:round/>
              <a:headEnd/>
              <a:tailEnd/>
            </a:ln>
          </p:spPr>
          <p:txBody>
            <a:bodyPr/>
            <a:lstStyle/>
            <a:p>
              <a:endParaRPr lang="en-US"/>
            </a:p>
          </p:txBody>
        </p:sp>
      </p:grpSp>
      <p:grpSp>
        <p:nvGrpSpPr>
          <p:cNvPr id="1107" name="Group 919"/>
          <p:cNvGrpSpPr>
            <a:grpSpLocks/>
          </p:cNvGrpSpPr>
          <p:nvPr/>
        </p:nvGrpSpPr>
        <p:grpSpPr bwMode="auto">
          <a:xfrm>
            <a:off x="7646988" y="4217988"/>
            <a:ext cx="1063625" cy="965200"/>
            <a:chOff x="4076" y="518"/>
            <a:chExt cx="670" cy="608"/>
          </a:xfrm>
        </p:grpSpPr>
        <p:grpSp>
          <p:nvGrpSpPr>
            <p:cNvPr id="1108" name="Group 920"/>
            <p:cNvGrpSpPr>
              <a:grpSpLocks/>
            </p:cNvGrpSpPr>
            <p:nvPr/>
          </p:nvGrpSpPr>
          <p:grpSpPr bwMode="auto">
            <a:xfrm>
              <a:off x="4233" y="518"/>
              <a:ext cx="513" cy="541"/>
              <a:chOff x="2938" y="2925"/>
              <a:chExt cx="513" cy="541"/>
            </a:xfrm>
          </p:grpSpPr>
          <p:sp>
            <p:nvSpPr>
              <p:cNvPr id="1169" name="Rectangle 921"/>
              <p:cNvSpPr>
                <a:spLocks noChangeArrowheads="1"/>
              </p:cNvSpPr>
              <p:nvPr/>
            </p:nvSpPr>
            <p:spPr bwMode="auto">
              <a:xfrm>
                <a:off x="3000" y="2925"/>
                <a:ext cx="426" cy="489"/>
              </a:xfrm>
              <a:prstGeom prst="rect">
                <a:avLst/>
              </a:prstGeom>
              <a:solidFill>
                <a:schemeClr val="accent2"/>
              </a:solidFill>
              <a:ln w="9525">
                <a:noFill/>
                <a:miter lim="800000"/>
                <a:headEnd/>
                <a:tailEnd/>
              </a:ln>
            </p:spPr>
            <p:txBody>
              <a:bodyPr wrap="none" anchor="ctr"/>
              <a:lstStyle/>
              <a:p>
                <a:endParaRPr lang="en-US"/>
              </a:p>
            </p:txBody>
          </p:sp>
          <p:sp>
            <p:nvSpPr>
              <p:cNvPr id="1170" name="Rectangle 922"/>
              <p:cNvSpPr>
                <a:spLocks noChangeArrowheads="1"/>
              </p:cNvSpPr>
              <p:nvPr/>
            </p:nvSpPr>
            <p:spPr bwMode="auto">
              <a:xfrm>
                <a:off x="2979" y="2940"/>
                <a:ext cx="435" cy="504"/>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1171" name="Rectangle 923"/>
              <p:cNvSpPr>
                <a:spLocks noChangeArrowheads="1"/>
              </p:cNvSpPr>
              <p:nvPr/>
            </p:nvSpPr>
            <p:spPr bwMode="auto">
              <a:xfrm>
                <a:off x="2982" y="2943"/>
                <a:ext cx="426" cy="126"/>
              </a:xfrm>
              <a:prstGeom prst="rect">
                <a:avLst/>
              </a:prstGeom>
              <a:solidFill>
                <a:srgbClr val="FF0000"/>
              </a:solidFill>
              <a:ln w="9525">
                <a:noFill/>
                <a:miter lim="800000"/>
                <a:headEnd/>
                <a:tailEnd/>
              </a:ln>
            </p:spPr>
            <p:txBody>
              <a:bodyPr wrap="none" anchor="ctr"/>
              <a:lstStyle/>
              <a:p>
                <a:endParaRPr lang="en-US"/>
              </a:p>
            </p:txBody>
          </p:sp>
          <p:sp>
            <p:nvSpPr>
              <p:cNvPr id="1172" name="Text Box 924"/>
              <p:cNvSpPr txBox="1">
                <a:spLocks noChangeArrowheads="1"/>
              </p:cNvSpPr>
              <p:nvPr/>
            </p:nvSpPr>
            <p:spPr bwMode="auto">
              <a:xfrm>
                <a:off x="2938" y="2928"/>
                <a:ext cx="513" cy="538"/>
              </a:xfrm>
              <a:prstGeom prst="rect">
                <a:avLst/>
              </a:prstGeom>
              <a:noFill/>
              <a:ln w="9525">
                <a:noFill/>
                <a:miter lim="800000"/>
                <a:headEnd/>
                <a:tailEnd/>
              </a:ln>
            </p:spPr>
            <p:txBody>
              <a:bodyPr>
                <a:spAutoFit/>
              </a:bodyPr>
              <a:lstStyle/>
              <a:p>
                <a:pPr algn="ctr">
                  <a:spcBef>
                    <a:spcPct val="0"/>
                  </a:spcBef>
                  <a:buClrTx/>
                  <a:buSzTx/>
                  <a:buFontTx/>
                  <a:buNone/>
                </a:pPr>
                <a:r>
                  <a:rPr lang="en-US" sz="1000">
                    <a:solidFill>
                      <a:schemeClr val="bg1"/>
                    </a:solidFill>
                  </a:rPr>
                  <a:t>application</a:t>
                </a:r>
                <a:endParaRPr lang="en-US" sz="1000"/>
              </a:p>
              <a:p>
                <a:pPr algn="ctr">
                  <a:spcBef>
                    <a:spcPct val="0"/>
                  </a:spcBef>
                  <a:buClrTx/>
                  <a:buSzTx/>
                  <a:buFontTx/>
                  <a:buNone/>
                </a:pPr>
                <a:r>
                  <a:rPr lang="en-US" sz="1000"/>
                  <a:t>transport</a:t>
                </a:r>
              </a:p>
              <a:p>
                <a:pPr algn="ctr">
                  <a:spcBef>
                    <a:spcPct val="0"/>
                  </a:spcBef>
                  <a:buClrTx/>
                  <a:buSzTx/>
                  <a:buFontTx/>
                  <a:buNone/>
                </a:pPr>
                <a:r>
                  <a:rPr lang="en-US" sz="1000"/>
                  <a:t>network</a:t>
                </a:r>
              </a:p>
              <a:p>
                <a:pPr algn="ctr">
                  <a:spcBef>
                    <a:spcPct val="0"/>
                  </a:spcBef>
                  <a:buClrTx/>
                  <a:buSzTx/>
                  <a:buFontTx/>
                  <a:buNone/>
                </a:pPr>
                <a:r>
                  <a:rPr lang="en-US" sz="1000"/>
                  <a:t>data link</a:t>
                </a:r>
              </a:p>
              <a:p>
                <a:pPr algn="ctr">
                  <a:spcBef>
                    <a:spcPct val="0"/>
                  </a:spcBef>
                  <a:buClrTx/>
                  <a:buSzTx/>
                  <a:buFontTx/>
                  <a:buNone/>
                </a:pPr>
                <a:r>
                  <a:rPr lang="en-US" sz="1000"/>
                  <a:t>physical</a:t>
                </a:r>
                <a:endParaRPr lang="en-US">
                  <a:latin typeface="Times New Roman" pitchFamily="18" charset="0"/>
                </a:endParaRPr>
              </a:p>
            </p:txBody>
          </p:sp>
          <p:sp>
            <p:nvSpPr>
              <p:cNvPr id="1173" name="Line 925"/>
              <p:cNvSpPr>
                <a:spLocks noChangeShapeType="1"/>
              </p:cNvSpPr>
              <p:nvPr/>
            </p:nvSpPr>
            <p:spPr bwMode="auto">
              <a:xfrm>
                <a:off x="2979" y="3156"/>
                <a:ext cx="435" cy="3"/>
              </a:xfrm>
              <a:prstGeom prst="line">
                <a:avLst/>
              </a:prstGeom>
              <a:noFill/>
              <a:ln w="12700">
                <a:solidFill>
                  <a:schemeClr val="tx1"/>
                </a:solidFill>
                <a:round/>
                <a:headEnd/>
                <a:tailEnd/>
              </a:ln>
            </p:spPr>
            <p:txBody>
              <a:bodyPr wrap="none" anchor="ctr"/>
              <a:lstStyle/>
              <a:p>
                <a:endParaRPr lang="en-US"/>
              </a:p>
            </p:txBody>
          </p:sp>
          <p:sp>
            <p:nvSpPr>
              <p:cNvPr id="1174" name="Line 926"/>
              <p:cNvSpPr>
                <a:spLocks noChangeShapeType="1"/>
              </p:cNvSpPr>
              <p:nvPr/>
            </p:nvSpPr>
            <p:spPr bwMode="auto">
              <a:xfrm>
                <a:off x="2985" y="3243"/>
                <a:ext cx="435" cy="3"/>
              </a:xfrm>
              <a:prstGeom prst="line">
                <a:avLst/>
              </a:prstGeom>
              <a:noFill/>
              <a:ln w="12700">
                <a:solidFill>
                  <a:schemeClr val="tx1"/>
                </a:solidFill>
                <a:round/>
                <a:headEnd/>
                <a:tailEnd/>
              </a:ln>
            </p:spPr>
            <p:txBody>
              <a:bodyPr wrap="none" anchor="ctr"/>
              <a:lstStyle/>
              <a:p>
                <a:endParaRPr lang="en-US"/>
              </a:p>
            </p:txBody>
          </p:sp>
          <p:sp>
            <p:nvSpPr>
              <p:cNvPr id="1175" name="Line 927"/>
              <p:cNvSpPr>
                <a:spLocks noChangeShapeType="1"/>
              </p:cNvSpPr>
              <p:nvPr/>
            </p:nvSpPr>
            <p:spPr bwMode="auto">
              <a:xfrm>
                <a:off x="2985" y="3330"/>
                <a:ext cx="435" cy="3"/>
              </a:xfrm>
              <a:prstGeom prst="line">
                <a:avLst/>
              </a:prstGeom>
              <a:noFill/>
              <a:ln w="12700">
                <a:solidFill>
                  <a:schemeClr val="tx1"/>
                </a:solidFill>
                <a:round/>
                <a:headEnd/>
                <a:tailEnd/>
              </a:ln>
            </p:spPr>
            <p:txBody>
              <a:bodyPr wrap="none" anchor="ctr"/>
              <a:lstStyle/>
              <a:p>
                <a:endParaRPr lang="en-US"/>
              </a:p>
            </p:txBody>
          </p:sp>
        </p:grpSp>
        <p:sp>
          <p:nvSpPr>
            <p:cNvPr id="1168" name="Freeform 928"/>
            <p:cNvSpPr>
              <a:spLocks/>
            </p:cNvSpPr>
            <p:nvPr/>
          </p:nvSpPr>
          <p:spPr bwMode="auto">
            <a:xfrm>
              <a:off x="4076" y="532"/>
              <a:ext cx="192" cy="594"/>
            </a:xfrm>
            <a:custGeom>
              <a:avLst/>
              <a:gdLst>
                <a:gd name="T0" fmla="*/ 0 w 192"/>
                <a:gd name="T1" fmla="*/ 594 h 594"/>
                <a:gd name="T2" fmla="*/ 192 w 192"/>
                <a:gd name="T3" fmla="*/ 0 h 594"/>
                <a:gd name="T4" fmla="*/ 192 w 192"/>
                <a:gd name="T5" fmla="*/ 515 h 594"/>
                <a:gd name="T6" fmla="*/ 0 w 192"/>
                <a:gd name="T7" fmla="*/ 594 h 594"/>
                <a:gd name="T8" fmla="*/ 0 60000 65536"/>
                <a:gd name="T9" fmla="*/ 0 60000 65536"/>
                <a:gd name="T10" fmla="*/ 0 60000 65536"/>
                <a:gd name="T11" fmla="*/ 0 60000 65536"/>
                <a:gd name="T12" fmla="*/ 0 w 192"/>
                <a:gd name="T13" fmla="*/ 0 h 594"/>
                <a:gd name="T14" fmla="*/ 192 w 192"/>
                <a:gd name="T15" fmla="*/ 594 h 594"/>
              </a:gdLst>
              <a:ahLst/>
              <a:cxnLst>
                <a:cxn ang="T8">
                  <a:pos x="T0" y="T1"/>
                </a:cxn>
                <a:cxn ang="T9">
                  <a:pos x="T2" y="T3"/>
                </a:cxn>
                <a:cxn ang="T10">
                  <a:pos x="T4" y="T5"/>
                </a:cxn>
                <a:cxn ang="T11">
                  <a:pos x="T6" y="T7"/>
                </a:cxn>
              </a:cxnLst>
              <a:rect l="T12" t="T13" r="T14" b="T15"/>
              <a:pathLst>
                <a:path w="192" h="594">
                  <a:moveTo>
                    <a:pt x="0" y="594"/>
                  </a:moveTo>
                  <a:lnTo>
                    <a:pt x="192" y="0"/>
                  </a:lnTo>
                  <a:lnTo>
                    <a:pt x="192" y="515"/>
                  </a:lnTo>
                  <a:lnTo>
                    <a:pt x="0" y="594"/>
                  </a:lnTo>
                  <a:close/>
                </a:path>
              </a:pathLst>
            </a:custGeom>
            <a:gradFill rotWithShape="1">
              <a:gsLst>
                <a:gs pos="0">
                  <a:schemeClr val="bg1"/>
                </a:gs>
                <a:gs pos="100000">
                  <a:srgbClr val="FF0000"/>
                </a:gs>
              </a:gsLst>
              <a:lin ang="0" scaled="1"/>
            </a:gradFill>
            <a:ln w="9525">
              <a:solidFill>
                <a:srgbClr val="FF0000"/>
              </a:solidFill>
              <a:round/>
              <a:headEnd/>
              <a:tailEnd/>
            </a:ln>
          </p:spPr>
          <p:txBody>
            <a:bodyPr/>
            <a:lstStyle/>
            <a:p>
              <a:endParaRPr lang="en-US"/>
            </a:p>
          </p:txBody>
        </p:sp>
      </p:grpSp>
      <p:grpSp>
        <p:nvGrpSpPr>
          <p:cNvPr id="1120" name="Group 929"/>
          <p:cNvGrpSpPr>
            <a:grpSpLocks/>
          </p:cNvGrpSpPr>
          <p:nvPr/>
        </p:nvGrpSpPr>
        <p:grpSpPr bwMode="auto">
          <a:xfrm>
            <a:off x="5900738" y="3678238"/>
            <a:ext cx="1063625" cy="965200"/>
            <a:chOff x="4076" y="518"/>
            <a:chExt cx="670" cy="608"/>
          </a:xfrm>
        </p:grpSpPr>
        <p:grpSp>
          <p:nvGrpSpPr>
            <p:cNvPr id="1121" name="Group 930"/>
            <p:cNvGrpSpPr>
              <a:grpSpLocks/>
            </p:cNvGrpSpPr>
            <p:nvPr/>
          </p:nvGrpSpPr>
          <p:grpSpPr bwMode="auto">
            <a:xfrm>
              <a:off x="4233" y="518"/>
              <a:ext cx="513" cy="541"/>
              <a:chOff x="2938" y="2925"/>
              <a:chExt cx="513" cy="541"/>
            </a:xfrm>
          </p:grpSpPr>
          <p:sp>
            <p:nvSpPr>
              <p:cNvPr id="1160" name="Rectangle 931"/>
              <p:cNvSpPr>
                <a:spLocks noChangeArrowheads="1"/>
              </p:cNvSpPr>
              <p:nvPr/>
            </p:nvSpPr>
            <p:spPr bwMode="auto">
              <a:xfrm>
                <a:off x="3000" y="2925"/>
                <a:ext cx="426" cy="489"/>
              </a:xfrm>
              <a:prstGeom prst="rect">
                <a:avLst/>
              </a:prstGeom>
              <a:solidFill>
                <a:schemeClr val="accent2"/>
              </a:solidFill>
              <a:ln w="9525">
                <a:noFill/>
                <a:miter lim="800000"/>
                <a:headEnd/>
                <a:tailEnd/>
              </a:ln>
            </p:spPr>
            <p:txBody>
              <a:bodyPr wrap="none" anchor="ctr"/>
              <a:lstStyle/>
              <a:p>
                <a:endParaRPr lang="en-US"/>
              </a:p>
            </p:txBody>
          </p:sp>
          <p:sp>
            <p:nvSpPr>
              <p:cNvPr id="1161" name="Rectangle 932"/>
              <p:cNvSpPr>
                <a:spLocks noChangeArrowheads="1"/>
              </p:cNvSpPr>
              <p:nvPr/>
            </p:nvSpPr>
            <p:spPr bwMode="auto">
              <a:xfrm>
                <a:off x="2979" y="2940"/>
                <a:ext cx="435" cy="504"/>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1162" name="Rectangle 933"/>
              <p:cNvSpPr>
                <a:spLocks noChangeArrowheads="1"/>
              </p:cNvSpPr>
              <p:nvPr/>
            </p:nvSpPr>
            <p:spPr bwMode="auto">
              <a:xfrm>
                <a:off x="2982" y="2943"/>
                <a:ext cx="426" cy="126"/>
              </a:xfrm>
              <a:prstGeom prst="rect">
                <a:avLst/>
              </a:prstGeom>
              <a:solidFill>
                <a:srgbClr val="FF0000"/>
              </a:solidFill>
              <a:ln w="9525">
                <a:noFill/>
                <a:miter lim="800000"/>
                <a:headEnd/>
                <a:tailEnd/>
              </a:ln>
            </p:spPr>
            <p:txBody>
              <a:bodyPr wrap="none" anchor="ctr"/>
              <a:lstStyle/>
              <a:p>
                <a:endParaRPr lang="en-US"/>
              </a:p>
            </p:txBody>
          </p:sp>
          <p:sp>
            <p:nvSpPr>
              <p:cNvPr id="1163" name="Text Box 934"/>
              <p:cNvSpPr txBox="1">
                <a:spLocks noChangeArrowheads="1"/>
              </p:cNvSpPr>
              <p:nvPr/>
            </p:nvSpPr>
            <p:spPr bwMode="auto">
              <a:xfrm>
                <a:off x="2938" y="2928"/>
                <a:ext cx="513" cy="538"/>
              </a:xfrm>
              <a:prstGeom prst="rect">
                <a:avLst/>
              </a:prstGeom>
              <a:noFill/>
              <a:ln w="9525">
                <a:noFill/>
                <a:miter lim="800000"/>
                <a:headEnd/>
                <a:tailEnd/>
              </a:ln>
            </p:spPr>
            <p:txBody>
              <a:bodyPr>
                <a:spAutoFit/>
              </a:bodyPr>
              <a:lstStyle/>
              <a:p>
                <a:pPr algn="ctr">
                  <a:spcBef>
                    <a:spcPct val="0"/>
                  </a:spcBef>
                  <a:buClrTx/>
                  <a:buSzTx/>
                  <a:buFontTx/>
                  <a:buNone/>
                </a:pPr>
                <a:r>
                  <a:rPr lang="en-US" sz="1000">
                    <a:solidFill>
                      <a:schemeClr val="bg1"/>
                    </a:solidFill>
                  </a:rPr>
                  <a:t>application</a:t>
                </a:r>
                <a:endParaRPr lang="en-US" sz="1000"/>
              </a:p>
              <a:p>
                <a:pPr algn="ctr">
                  <a:spcBef>
                    <a:spcPct val="0"/>
                  </a:spcBef>
                  <a:buClrTx/>
                  <a:buSzTx/>
                  <a:buFontTx/>
                  <a:buNone/>
                </a:pPr>
                <a:r>
                  <a:rPr lang="en-US" sz="1000"/>
                  <a:t>transport</a:t>
                </a:r>
              </a:p>
              <a:p>
                <a:pPr algn="ctr">
                  <a:spcBef>
                    <a:spcPct val="0"/>
                  </a:spcBef>
                  <a:buClrTx/>
                  <a:buSzTx/>
                  <a:buFontTx/>
                  <a:buNone/>
                </a:pPr>
                <a:r>
                  <a:rPr lang="en-US" sz="1000"/>
                  <a:t>network</a:t>
                </a:r>
              </a:p>
              <a:p>
                <a:pPr algn="ctr">
                  <a:spcBef>
                    <a:spcPct val="0"/>
                  </a:spcBef>
                  <a:buClrTx/>
                  <a:buSzTx/>
                  <a:buFontTx/>
                  <a:buNone/>
                </a:pPr>
                <a:r>
                  <a:rPr lang="en-US" sz="1000"/>
                  <a:t>data link</a:t>
                </a:r>
              </a:p>
              <a:p>
                <a:pPr algn="ctr">
                  <a:spcBef>
                    <a:spcPct val="0"/>
                  </a:spcBef>
                  <a:buClrTx/>
                  <a:buSzTx/>
                  <a:buFontTx/>
                  <a:buNone/>
                </a:pPr>
                <a:r>
                  <a:rPr lang="en-US" sz="1000"/>
                  <a:t>physical</a:t>
                </a:r>
                <a:endParaRPr lang="en-US">
                  <a:latin typeface="Times New Roman" pitchFamily="18" charset="0"/>
                </a:endParaRPr>
              </a:p>
            </p:txBody>
          </p:sp>
          <p:sp>
            <p:nvSpPr>
              <p:cNvPr id="1164" name="Line 935"/>
              <p:cNvSpPr>
                <a:spLocks noChangeShapeType="1"/>
              </p:cNvSpPr>
              <p:nvPr/>
            </p:nvSpPr>
            <p:spPr bwMode="auto">
              <a:xfrm>
                <a:off x="2979" y="3156"/>
                <a:ext cx="435" cy="3"/>
              </a:xfrm>
              <a:prstGeom prst="line">
                <a:avLst/>
              </a:prstGeom>
              <a:noFill/>
              <a:ln w="12700">
                <a:solidFill>
                  <a:schemeClr val="tx1"/>
                </a:solidFill>
                <a:round/>
                <a:headEnd/>
                <a:tailEnd/>
              </a:ln>
            </p:spPr>
            <p:txBody>
              <a:bodyPr wrap="none" anchor="ctr"/>
              <a:lstStyle/>
              <a:p>
                <a:endParaRPr lang="en-US"/>
              </a:p>
            </p:txBody>
          </p:sp>
          <p:sp>
            <p:nvSpPr>
              <p:cNvPr id="1165" name="Line 936"/>
              <p:cNvSpPr>
                <a:spLocks noChangeShapeType="1"/>
              </p:cNvSpPr>
              <p:nvPr/>
            </p:nvSpPr>
            <p:spPr bwMode="auto">
              <a:xfrm>
                <a:off x="2985" y="3243"/>
                <a:ext cx="435" cy="3"/>
              </a:xfrm>
              <a:prstGeom prst="line">
                <a:avLst/>
              </a:prstGeom>
              <a:noFill/>
              <a:ln w="12700">
                <a:solidFill>
                  <a:schemeClr val="tx1"/>
                </a:solidFill>
                <a:round/>
                <a:headEnd/>
                <a:tailEnd/>
              </a:ln>
            </p:spPr>
            <p:txBody>
              <a:bodyPr wrap="none" anchor="ctr"/>
              <a:lstStyle/>
              <a:p>
                <a:endParaRPr lang="en-US"/>
              </a:p>
            </p:txBody>
          </p:sp>
          <p:sp>
            <p:nvSpPr>
              <p:cNvPr id="1166" name="Line 937"/>
              <p:cNvSpPr>
                <a:spLocks noChangeShapeType="1"/>
              </p:cNvSpPr>
              <p:nvPr/>
            </p:nvSpPr>
            <p:spPr bwMode="auto">
              <a:xfrm>
                <a:off x="2985" y="3330"/>
                <a:ext cx="435" cy="3"/>
              </a:xfrm>
              <a:prstGeom prst="line">
                <a:avLst/>
              </a:prstGeom>
              <a:noFill/>
              <a:ln w="12700">
                <a:solidFill>
                  <a:schemeClr val="tx1"/>
                </a:solidFill>
                <a:round/>
                <a:headEnd/>
                <a:tailEnd/>
              </a:ln>
            </p:spPr>
            <p:txBody>
              <a:bodyPr wrap="none" anchor="ctr"/>
              <a:lstStyle/>
              <a:p>
                <a:endParaRPr lang="en-US"/>
              </a:p>
            </p:txBody>
          </p:sp>
        </p:grpSp>
        <p:sp>
          <p:nvSpPr>
            <p:cNvPr id="1159" name="Freeform 938"/>
            <p:cNvSpPr>
              <a:spLocks/>
            </p:cNvSpPr>
            <p:nvPr/>
          </p:nvSpPr>
          <p:spPr bwMode="auto">
            <a:xfrm>
              <a:off x="4076" y="532"/>
              <a:ext cx="192" cy="594"/>
            </a:xfrm>
            <a:custGeom>
              <a:avLst/>
              <a:gdLst>
                <a:gd name="T0" fmla="*/ 0 w 192"/>
                <a:gd name="T1" fmla="*/ 594 h 594"/>
                <a:gd name="T2" fmla="*/ 192 w 192"/>
                <a:gd name="T3" fmla="*/ 0 h 594"/>
                <a:gd name="T4" fmla="*/ 192 w 192"/>
                <a:gd name="T5" fmla="*/ 515 h 594"/>
                <a:gd name="T6" fmla="*/ 0 w 192"/>
                <a:gd name="T7" fmla="*/ 594 h 594"/>
                <a:gd name="T8" fmla="*/ 0 60000 65536"/>
                <a:gd name="T9" fmla="*/ 0 60000 65536"/>
                <a:gd name="T10" fmla="*/ 0 60000 65536"/>
                <a:gd name="T11" fmla="*/ 0 60000 65536"/>
                <a:gd name="T12" fmla="*/ 0 w 192"/>
                <a:gd name="T13" fmla="*/ 0 h 594"/>
                <a:gd name="T14" fmla="*/ 192 w 192"/>
                <a:gd name="T15" fmla="*/ 594 h 594"/>
              </a:gdLst>
              <a:ahLst/>
              <a:cxnLst>
                <a:cxn ang="T8">
                  <a:pos x="T0" y="T1"/>
                </a:cxn>
                <a:cxn ang="T9">
                  <a:pos x="T2" y="T3"/>
                </a:cxn>
                <a:cxn ang="T10">
                  <a:pos x="T4" y="T5"/>
                </a:cxn>
                <a:cxn ang="T11">
                  <a:pos x="T6" y="T7"/>
                </a:cxn>
              </a:cxnLst>
              <a:rect l="T12" t="T13" r="T14" b="T15"/>
              <a:pathLst>
                <a:path w="192" h="594">
                  <a:moveTo>
                    <a:pt x="0" y="594"/>
                  </a:moveTo>
                  <a:lnTo>
                    <a:pt x="192" y="0"/>
                  </a:lnTo>
                  <a:lnTo>
                    <a:pt x="192" y="515"/>
                  </a:lnTo>
                  <a:lnTo>
                    <a:pt x="0" y="594"/>
                  </a:lnTo>
                  <a:close/>
                </a:path>
              </a:pathLst>
            </a:custGeom>
            <a:gradFill rotWithShape="1">
              <a:gsLst>
                <a:gs pos="0">
                  <a:schemeClr val="bg1"/>
                </a:gs>
                <a:gs pos="100000">
                  <a:srgbClr val="FF0000"/>
                </a:gs>
              </a:gsLst>
              <a:lin ang="0" scaled="1"/>
            </a:gradFill>
            <a:ln w="9525">
              <a:solidFill>
                <a:srgbClr val="FF0000"/>
              </a:solidFill>
              <a:round/>
              <a:headEnd/>
              <a:tailEnd/>
            </a:ln>
          </p:spPr>
          <p:txBody>
            <a:bodyPr/>
            <a:lstStyle/>
            <a:p>
              <a:endParaRPr lang="en-US"/>
            </a:p>
          </p:txBody>
        </p:sp>
      </p:grpSp>
      <p:sp>
        <p:nvSpPr>
          <p:cNvPr id="375" name="Slide Number Placeholder 6"/>
          <p:cNvSpPr txBox="1">
            <a:spLocks/>
          </p:cNvSpPr>
          <p:nvPr/>
        </p:nvSpPr>
        <p:spPr bwMode="auto">
          <a:xfrm>
            <a:off x="8305800" y="6400800"/>
            <a:ext cx="4572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marL="0" marR="0" lvl="0" indent="0" algn="r" defTabSz="914400" rtl="0" eaLnBrk="0" fontAlgn="base" latinLnBrk="0" hangingPunct="0">
              <a:lnSpc>
                <a:spcPct val="100000"/>
              </a:lnSpc>
              <a:spcBef>
                <a:spcPct val="0"/>
              </a:spcBef>
              <a:spcAft>
                <a:spcPct val="0"/>
              </a:spcAft>
              <a:buClrTx/>
              <a:buSzTx/>
              <a:buFontTx/>
              <a:buNone/>
              <a:tabLst/>
              <a:defRPr/>
            </a:pPr>
            <a:fld id="{5ADE1BF4-38BF-40FB-A345-FA74CB2A5A9E}" type="slidenum">
              <a:rPr kumimoji="0" lang="en-US" sz="1200" b="0" i="0" u="none" strike="noStrike" kern="1200" cap="none" spc="0" normalizeH="0" baseline="0" noProof="0" smtClean="0">
                <a:ln>
                  <a:noFill/>
                </a:ln>
                <a:solidFill>
                  <a:schemeClr val="tx1"/>
                </a:solidFill>
                <a:effectLst/>
                <a:uLnTx/>
                <a:uFillTx/>
                <a:latin typeface="+mn-lt"/>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4</a:t>
            </a:fld>
            <a:endParaRPr kumimoji="0" lang="en-US" sz="1200" b="0" i="0" u="none" strike="noStrike" kern="1200" cap="none" spc="0" normalizeH="0" baseline="0" noProof="0" dirty="0">
              <a:ln>
                <a:noFill/>
              </a:ln>
              <a:solidFill>
                <a:schemeClr val="tx1"/>
              </a:solidFill>
              <a:effectLst/>
              <a:uLnTx/>
              <a:uFillTx/>
              <a:latin typeface="+mn-lt"/>
              <a:ea typeface="+mn-ea"/>
              <a:cs typeface="+mn-cs"/>
            </a:endParaRPr>
          </a:p>
        </p:txBody>
      </p:sp>
      <p:sp>
        <p:nvSpPr>
          <p:cNvPr id="376" name="Footer Placeholder 4"/>
          <p:cNvSpPr>
            <a:spLocks noGrp="1"/>
          </p:cNvSpPr>
          <p:nvPr>
            <p:ph type="ftr" sz="quarter" idx="10"/>
          </p:nvPr>
        </p:nvSpPr>
        <p:spPr>
          <a:xfrm>
            <a:off x="3048000" y="6248400"/>
            <a:ext cx="2971800" cy="457200"/>
          </a:xfrm>
        </p:spPr>
        <p:txBody>
          <a:bodyPr/>
          <a:lstStyle/>
          <a:p>
            <a:r>
              <a:rPr lang="en-US" dirty="0"/>
              <a:t>CSci4211:          Application Layer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100"/>
                                        </p:tgtEl>
                                        <p:attrNameLst>
                                          <p:attrName>style.visibility</p:attrName>
                                        </p:attrNameLst>
                                      </p:cBhvr>
                                      <p:to>
                                        <p:strVal val="visible"/>
                                      </p:to>
                                    </p:set>
                                    <p:animEffect transition="in" filter="wipe(left)">
                                      <p:cBhvr>
                                        <p:cTn id="7" dur="1000"/>
                                        <p:tgtEl>
                                          <p:spTgt spid="1100"/>
                                        </p:tgtEl>
                                      </p:cBhvr>
                                    </p:animEffect>
                                  </p:childTnLst>
                                </p:cTn>
                              </p:par>
                            </p:childTnLst>
                          </p:cTn>
                        </p:par>
                        <p:par>
                          <p:cTn id="8" fill="hold">
                            <p:stCondLst>
                              <p:cond delay="1000"/>
                            </p:stCondLst>
                            <p:childTnLst>
                              <p:par>
                                <p:cTn id="9" presetID="22" presetClass="entr" presetSubtype="8" fill="hold" nodeType="afterEffect">
                                  <p:stCondLst>
                                    <p:cond delay="0"/>
                                  </p:stCondLst>
                                  <p:childTnLst>
                                    <p:set>
                                      <p:cBhvr>
                                        <p:cTn id="10" dur="1" fill="hold">
                                          <p:stCondLst>
                                            <p:cond delay="0"/>
                                          </p:stCondLst>
                                        </p:cTn>
                                        <p:tgtEl>
                                          <p:spTgt spid="1107"/>
                                        </p:tgtEl>
                                        <p:attrNameLst>
                                          <p:attrName>style.visibility</p:attrName>
                                        </p:attrNameLst>
                                      </p:cBhvr>
                                      <p:to>
                                        <p:strVal val="visible"/>
                                      </p:to>
                                    </p:set>
                                    <p:animEffect transition="in" filter="wipe(left)">
                                      <p:cBhvr>
                                        <p:cTn id="11" dur="1000"/>
                                        <p:tgtEl>
                                          <p:spTgt spid="1107"/>
                                        </p:tgtEl>
                                      </p:cBhvr>
                                    </p:animEffect>
                                  </p:childTnLst>
                                </p:cTn>
                              </p:par>
                            </p:childTnLst>
                          </p:cTn>
                        </p:par>
                        <p:par>
                          <p:cTn id="12" fill="hold">
                            <p:stCondLst>
                              <p:cond delay="2000"/>
                            </p:stCondLst>
                            <p:childTnLst>
                              <p:par>
                                <p:cTn id="13" presetID="22" presetClass="entr" presetSubtype="8" fill="hold" nodeType="afterEffect">
                                  <p:stCondLst>
                                    <p:cond delay="0"/>
                                  </p:stCondLst>
                                  <p:childTnLst>
                                    <p:set>
                                      <p:cBhvr>
                                        <p:cTn id="14" dur="1" fill="hold">
                                          <p:stCondLst>
                                            <p:cond delay="0"/>
                                          </p:stCondLst>
                                        </p:cTn>
                                        <p:tgtEl>
                                          <p:spTgt spid="1120"/>
                                        </p:tgtEl>
                                        <p:attrNameLst>
                                          <p:attrName>style.visibility</p:attrName>
                                        </p:attrNameLst>
                                      </p:cBhvr>
                                      <p:to>
                                        <p:strVal val="visible"/>
                                      </p:to>
                                    </p:set>
                                    <p:animEffect transition="in" filter="wipe(left)">
                                      <p:cBhvr>
                                        <p:cTn id="15" dur="1000"/>
                                        <p:tgtEl>
                                          <p:spTgt spid="1120"/>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35727"/>
                                        </p:tgtEl>
                                        <p:attrNameLst>
                                          <p:attrName>style.visibility</p:attrName>
                                        </p:attrNameLst>
                                      </p:cBhvr>
                                      <p:to>
                                        <p:strVal val="visible"/>
                                      </p:to>
                                    </p:set>
                                    <p:animEffect transition="in" filter="dissolve">
                                      <p:cBhvr>
                                        <p:cTn id="20" dur="500"/>
                                        <p:tgtEl>
                                          <p:spTgt spid="35727"/>
                                        </p:tgtEl>
                                      </p:cBhvr>
                                    </p:animEffect>
                                  </p:childTnLst>
                                </p:cTn>
                              </p:par>
                              <p:par>
                                <p:cTn id="21" presetID="9" presetClass="entr" presetSubtype="0" fill="hold" grpId="0" nodeType="withEffect">
                                  <p:stCondLst>
                                    <p:cond delay="0"/>
                                  </p:stCondLst>
                                  <p:childTnLst>
                                    <p:set>
                                      <p:cBhvr>
                                        <p:cTn id="22" dur="1" fill="hold">
                                          <p:stCondLst>
                                            <p:cond delay="0"/>
                                          </p:stCondLst>
                                        </p:cTn>
                                        <p:tgtEl>
                                          <p:spTgt spid="35729"/>
                                        </p:tgtEl>
                                        <p:attrNameLst>
                                          <p:attrName>style.visibility</p:attrName>
                                        </p:attrNameLst>
                                      </p:cBhvr>
                                      <p:to>
                                        <p:strVal val="visible"/>
                                      </p:to>
                                    </p:set>
                                    <p:animEffect transition="in" filter="dissolve">
                                      <p:cBhvr>
                                        <p:cTn id="23" dur="500"/>
                                        <p:tgtEl>
                                          <p:spTgt spid="357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727" grpId="0" animBg="1"/>
      <p:bldP spid="35729"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8"/>
          <p:cNvSpPr>
            <a:spLocks noGrp="1" noChangeArrowheads="1"/>
          </p:cNvSpPr>
          <p:nvPr>
            <p:ph type="sldNum" sz="quarter" idx="4294967295"/>
          </p:nvPr>
        </p:nvSpPr>
        <p:spPr>
          <a:xfrm>
            <a:off x="8324850" y="6462713"/>
            <a:ext cx="676275" cy="276225"/>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000">
                <a:solidFill>
                  <a:schemeClr val="tx1"/>
                </a:solidFill>
                <a:latin typeface="Arial" charset="0"/>
                <a:ea typeface="ＭＳ Ｐゴシック" charset="-128"/>
              </a:defRPr>
            </a:lvl1pPr>
            <a:lvl2pPr marL="742950" indent="-285750">
              <a:defRPr sz="2000">
                <a:solidFill>
                  <a:schemeClr val="tx1"/>
                </a:solidFill>
                <a:latin typeface="Arial" charset="0"/>
                <a:ea typeface="ＭＳ Ｐゴシック" charset="-128"/>
              </a:defRPr>
            </a:lvl2pPr>
            <a:lvl3pPr marL="1143000" indent="-228600">
              <a:defRPr sz="2000">
                <a:solidFill>
                  <a:schemeClr val="tx1"/>
                </a:solidFill>
                <a:latin typeface="Arial" charset="0"/>
                <a:ea typeface="ＭＳ Ｐゴシック" charset="-128"/>
              </a:defRPr>
            </a:lvl3pPr>
            <a:lvl4pPr marL="1600200" indent="-228600">
              <a:defRPr sz="2000">
                <a:solidFill>
                  <a:schemeClr val="tx1"/>
                </a:solidFill>
                <a:latin typeface="Arial" charset="0"/>
                <a:ea typeface="ＭＳ Ｐゴシック" charset="-128"/>
              </a:defRPr>
            </a:lvl4pPr>
            <a:lvl5pPr marL="2057400" indent="-228600">
              <a:defRPr sz="2000">
                <a:solidFill>
                  <a:schemeClr val="tx1"/>
                </a:solidFill>
                <a:latin typeface="Arial" charset="0"/>
                <a:ea typeface="ＭＳ Ｐゴシック" charset="-128"/>
              </a:defRPr>
            </a:lvl5pPr>
            <a:lvl6pPr marL="25146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128"/>
              </a:defRPr>
            </a:lvl6pPr>
            <a:lvl7pPr marL="29718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128"/>
              </a:defRPr>
            </a:lvl7pPr>
            <a:lvl8pPr marL="34290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128"/>
              </a:defRPr>
            </a:lvl8pPr>
            <a:lvl9pPr marL="38862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128"/>
              </a:defRPr>
            </a:lvl9pPr>
          </a:lstStyle>
          <a:p>
            <a:fld id="{6BEF14AF-2F93-2040-AC7B-09DD769217F9}" type="slidenum">
              <a:rPr lang="en-US" altLang="en-US" sz="1200" smtClean="0">
                <a:latin typeface="Tahoma" charset="0"/>
              </a:rPr>
              <a:pPr/>
              <a:t>40</a:t>
            </a:fld>
            <a:endParaRPr lang="en-US" altLang="en-US" sz="1200" dirty="0">
              <a:latin typeface="Tahoma" charset="0"/>
            </a:endParaRPr>
          </a:p>
        </p:txBody>
      </p:sp>
      <p:sp>
        <p:nvSpPr>
          <p:cNvPr id="69635" name="Rectangle 2"/>
          <p:cNvSpPr>
            <a:spLocks noGrp="1" noChangeArrowheads="1"/>
          </p:cNvSpPr>
          <p:nvPr>
            <p:ph type="title"/>
          </p:nvPr>
        </p:nvSpPr>
        <p:spPr>
          <a:xfrm>
            <a:off x="533400" y="309563"/>
            <a:ext cx="7772400" cy="795337"/>
          </a:xfrm>
        </p:spPr>
        <p:txBody>
          <a:bodyPr/>
          <a:lstStyle/>
          <a:p>
            <a:r>
              <a:rPr lang="en-US" altLang="en-US" sz="4000">
                <a:latin typeface="Gill Sans MT" charset="0"/>
                <a:ea typeface="ＭＳ Ｐゴシック" charset="-128"/>
              </a:rPr>
              <a:t>HTTP overview</a:t>
            </a:r>
            <a:endParaRPr lang="en-US" altLang="en-US">
              <a:latin typeface="Gill Sans MT" charset="0"/>
              <a:ea typeface="ＭＳ Ｐゴシック" charset="-128"/>
            </a:endParaRPr>
          </a:p>
        </p:txBody>
      </p:sp>
      <p:sp>
        <p:nvSpPr>
          <p:cNvPr id="86020" name="Rectangle 3"/>
          <p:cNvSpPr>
            <a:spLocks noGrp="1" noChangeArrowheads="1"/>
          </p:cNvSpPr>
          <p:nvPr>
            <p:ph type="body" sz="half" idx="1"/>
          </p:nvPr>
        </p:nvSpPr>
        <p:spPr>
          <a:xfrm>
            <a:off x="411428" y="1154113"/>
            <a:ext cx="3930757" cy="4648200"/>
          </a:xfrm>
        </p:spPr>
        <p:txBody>
          <a:bodyPr/>
          <a:lstStyle/>
          <a:p>
            <a:pPr>
              <a:lnSpc>
                <a:spcPct val="75000"/>
              </a:lnSpc>
              <a:buFont typeface="Wingdings" charset="2"/>
              <a:buNone/>
            </a:pPr>
            <a:r>
              <a:rPr lang="en-US" altLang="en-US" dirty="0">
                <a:solidFill>
                  <a:srgbClr val="CC0000"/>
                </a:solidFill>
                <a:latin typeface="Gill Sans MT" charset="0"/>
                <a:ea typeface="ＭＳ Ｐゴシック" charset="-128"/>
              </a:rPr>
              <a:t>HTTP: hypertext transfer protocol</a:t>
            </a:r>
          </a:p>
          <a:p>
            <a:pPr>
              <a:lnSpc>
                <a:spcPct val="75000"/>
              </a:lnSpc>
            </a:pPr>
            <a:r>
              <a:rPr lang="en-US" altLang="en-US" sz="2400" dirty="0">
                <a:latin typeface="Gill Sans MT" charset="0"/>
                <a:ea typeface="ＭＳ Ｐゴシック" charset="-128"/>
              </a:rPr>
              <a:t>Web</a:t>
            </a:r>
            <a:r>
              <a:rPr lang="ja-JP" altLang="en-US" sz="2400" dirty="0">
                <a:latin typeface="Gill Sans MT" charset="0"/>
                <a:ea typeface="ＭＳ Ｐゴシック" charset="-128"/>
              </a:rPr>
              <a:t>’</a:t>
            </a:r>
            <a:r>
              <a:rPr lang="en-US" altLang="ja-JP" sz="2400" dirty="0">
                <a:latin typeface="Gill Sans MT" charset="0"/>
                <a:ea typeface="ＭＳ Ｐゴシック" charset="-128"/>
              </a:rPr>
              <a:t>s application layer protocol</a:t>
            </a:r>
          </a:p>
          <a:p>
            <a:pPr>
              <a:lnSpc>
                <a:spcPct val="75000"/>
              </a:lnSpc>
            </a:pPr>
            <a:r>
              <a:rPr lang="en-US" altLang="en-US" sz="2400" dirty="0">
                <a:latin typeface="Gill Sans MT" charset="0"/>
                <a:ea typeface="ＭＳ Ｐゴシック" charset="-128"/>
              </a:rPr>
              <a:t>client/server model</a:t>
            </a:r>
          </a:p>
          <a:p>
            <a:pPr marL="685800" lvl="1" indent="-228600">
              <a:lnSpc>
                <a:spcPct val="75000"/>
              </a:lnSpc>
            </a:pPr>
            <a:r>
              <a:rPr lang="en-US" altLang="en-US" i="1" dirty="0">
                <a:solidFill>
                  <a:srgbClr val="CC0000"/>
                </a:solidFill>
                <a:latin typeface="Gill Sans MT" charset="0"/>
                <a:ea typeface="ＭＳ Ｐゴシック" charset="-128"/>
              </a:rPr>
              <a:t>client</a:t>
            </a:r>
            <a:r>
              <a:rPr lang="en-US" altLang="en-US" i="1" dirty="0">
                <a:solidFill>
                  <a:srgbClr val="FF0000"/>
                </a:solidFill>
                <a:latin typeface="Gill Sans MT" charset="0"/>
                <a:ea typeface="ＭＳ Ｐゴシック" charset="-128"/>
              </a:rPr>
              <a:t>:</a:t>
            </a:r>
            <a:r>
              <a:rPr lang="en-US" altLang="en-US" dirty="0">
                <a:latin typeface="Gill Sans MT" charset="0"/>
                <a:ea typeface="ＭＳ Ｐゴシック" charset="-128"/>
              </a:rPr>
              <a:t> browser that requests, receives, (using HTTP protocol) and </a:t>
            </a:r>
            <a:r>
              <a:rPr lang="ja-JP" altLang="en-US" dirty="0">
                <a:latin typeface="Gill Sans MT" charset="0"/>
                <a:ea typeface="ＭＳ Ｐゴシック" charset="-128"/>
              </a:rPr>
              <a:t>“</a:t>
            </a:r>
            <a:r>
              <a:rPr lang="en-US" altLang="ja-JP" dirty="0">
                <a:latin typeface="Gill Sans MT" charset="0"/>
                <a:ea typeface="ＭＳ Ｐゴシック" charset="-128"/>
              </a:rPr>
              <a:t>displays</a:t>
            </a:r>
            <a:r>
              <a:rPr lang="ja-JP" altLang="en-US" dirty="0">
                <a:latin typeface="Gill Sans MT" charset="0"/>
                <a:ea typeface="ＭＳ Ｐゴシック" charset="-128"/>
              </a:rPr>
              <a:t>”</a:t>
            </a:r>
            <a:r>
              <a:rPr lang="en-US" altLang="ja-JP" dirty="0">
                <a:latin typeface="Gill Sans MT" charset="0"/>
                <a:ea typeface="ＭＳ Ｐゴシック" charset="-128"/>
              </a:rPr>
              <a:t> Web objects </a:t>
            </a:r>
          </a:p>
          <a:p>
            <a:pPr marL="685800" lvl="1" indent="-228600">
              <a:lnSpc>
                <a:spcPct val="75000"/>
              </a:lnSpc>
            </a:pPr>
            <a:r>
              <a:rPr lang="en-US" altLang="en-US" i="1" dirty="0">
                <a:solidFill>
                  <a:srgbClr val="CC0000"/>
                </a:solidFill>
                <a:latin typeface="Gill Sans MT" charset="0"/>
                <a:ea typeface="ＭＳ Ｐゴシック" charset="-128"/>
              </a:rPr>
              <a:t>server:</a:t>
            </a:r>
            <a:r>
              <a:rPr lang="en-US" altLang="en-US" dirty="0">
                <a:latin typeface="Gill Sans MT" charset="0"/>
                <a:ea typeface="ＭＳ Ｐゴシック" charset="-128"/>
              </a:rPr>
              <a:t> Web server sends (using HTTP protocol) objects in response to requests</a:t>
            </a:r>
          </a:p>
          <a:p>
            <a:pPr marL="285750" indent="-228600">
              <a:lnSpc>
                <a:spcPct val="75000"/>
              </a:lnSpc>
            </a:pPr>
            <a:r>
              <a:rPr lang="en-US" sz="2000" dirty="0">
                <a:solidFill>
                  <a:srgbClr val="002060"/>
                </a:solidFill>
              </a:rPr>
              <a:t>TCP port: 80; over TLS/SSL (https): TCP port 443</a:t>
            </a:r>
          </a:p>
          <a:p>
            <a:pPr marL="285750" indent="-228600">
              <a:lnSpc>
                <a:spcPct val="75000"/>
              </a:lnSpc>
            </a:pPr>
            <a:endParaRPr lang="en-US" altLang="en-US" dirty="0">
              <a:latin typeface="Gill Sans MT" charset="0"/>
              <a:ea typeface="ＭＳ Ｐゴシック" charset="-128"/>
            </a:endParaRPr>
          </a:p>
          <a:p>
            <a:pPr>
              <a:lnSpc>
                <a:spcPct val="75000"/>
              </a:lnSpc>
              <a:buFont typeface="Wingdings" charset="2"/>
              <a:buNone/>
            </a:pPr>
            <a:endParaRPr lang="en-US" altLang="en-US" sz="2400" dirty="0">
              <a:latin typeface="Gill Sans MT" charset="0"/>
              <a:ea typeface="ＭＳ Ｐゴシック" charset="-128"/>
            </a:endParaRPr>
          </a:p>
        </p:txBody>
      </p:sp>
      <p:sp>
        <p:nvSpPr>
          <p:cNvPr id="69637" name="Text Box 7"/>
          <p:cNvSpPr txBox="1">
            <a:spLocks noChangeArrowheads="1"/>
          </p:cNvSpPr>
          <p:nvPr/>
        </p:nvSpPr>
        <p:spPr bwMode="auto">
          <a:xfrm>
            <a:off x="4565650" y="2455863"/>
            <a:ext cx="1584325" cy="581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Arial" charset="0"/>
                <a:ea typeface="ＭＳ Ｐゴシック" charset="-128"/>
              </a:defRPr>
            </a:lvl1pPr>
            <a:lvl2pPr marL="742950" indent="-285750">
              <a:defRPr sz="2000">
                <a:solidFill>
                  <a:schemeClr val="tx1"/>
                </a:solidFill>
                <a:latin typeface="Arial" charset="0"/>
                <a:ea typeface="ＭＳ Ｐゴシック" charset="-128"/>
              </a:defRPr>
            </a:lvl2pPr>
            <a:lvl3pPr marL="1143000" indent="-228600">
              <a:defRPr sz="2000">
                <a:solidFill>
                  <a:schemeClr val="tx1"/>
                </a:solidFill>
                <a:latin typeface="Arial" charset="0"/>
                <a:ea typeface="ＭＳ Ｐゴシック" charset="-128"/>
              </a:defRPr>
            </a:lvl3pPr>
            <a:lvl4pPr marL="1600200" indent="-228600">
              <a:defRPr sz="2000">
                <a:solidFill>
                  <a:schemeClr val="tx1"/>
                </a:solidFill>
                <a:latin typeface="Arial" charset="0"/>
                <a:ea typeface="ＭＳ Ｐゴシック" charset="-128"/>
              </a:defRPr>
            </a:lvl4pPr>
            <a:lvl5pPr marL="2057400" indent="-228600">
              <a:defRPr sz="2000">
                <a:solidFill>
                  <a:schemeClr val="tx1"/>
                </a:solidFill>
                <a:latin typeface="Arial" charset="0"/>
                <a:ea typeface="ＭＳ Ｐゴシック" charset="-128"/>
              </a:defRPr>
            </a:lvl5pPr>
            <a:lvl6pPr marL="25146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128"/>
              </a:defRPr>
            </a:lvl6pPr>
            <a:lvl7pPr marL="29718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128"/>
              </a:defRPr>
            </a:lvl7pPr>
            <a:lvl8pPr marL="34290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128"/>
              </a:defRPr>
            </a:lvl8pPr>
            <a:lvl9pPr marL="38862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128"/>
              </a:defRPr>
            </a:lvl9pPr>
          </a:lstStyle>
          <a:p>
            <a:pPr algn="ctr">
              <a:spcBef>
                <a:spcPct val="0"/>
              </a:spcBef>
              <a:buClrTx/>
              <a:buSzTx/>
              <a:buFontTx/>
              <a:buNone/>
            </a:pPr>
            <a:r>
              <a:rPr lang="en-US" altLang="en-US" sz="1600"/>
              <a:t>PC running</a:t>
            </a:r>
          </a:p>
          <a:p>
            <a:pPr algn="ctr">
              <a:spcBef>
                <a:spcPct val="0"/>
              </a:spcBef>
              <a:buClrTx/>
              <a:buSzTx/>
              <a:buFontTx/>
              <a:buNone/>
            </a:pPr>
            <a:r>
              <a:rPr lang="en-US" altLang="en-US" sz="1600"/>
              <a:t>Firefox browser</a:t>
            </a:r>
            <a:endParaRPr lang="en-US" altLang="en-US" sz="2400"/>
          </a:p>
        </p:txBody>
      </p:sp>
      <p:sp>
        <p:nvSpPr>
          <p:cNvPr id="69638" name="Text Box 9"/>
          <p:cNvSpPr txBox="1">
            <a:spLocks noChangeArrowheads="1"/>
          </p:cNvSpPr>
          <p:nvPr/>
        </p:nvSpPr>
        <p:spPr bwMode="auto">
          <a:xfrm>
            <a:off x="7508875" y="3836988"/>
            <a:ext cx="1346200" cy="1069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Arial" charset="0"/>
                <a:ea typeface="ＭＳ Ｐゴシック" charset="-128"/>
              </a:defRPr>
            </a:lvl1pPr>
            <a:lvl2pPr marL="742950" indent="-285750">
              <a:defRPr sz="2000">
                <a:solidFill>
                  <a:schemeClr val="tx1"/>
                </a:solidFill>
                <a:latin typeface="Arial" charset="0"/>
                <a:ea typeface="ＭＳ Ｐゴシック" charset="-128"/>
              </a:defRPr>
            </a:lvl2pPr>
            <a:lvl3pPr marL="1143000" indent="-228600">
              <a:defRPr sz="2000">
                <a:solidFill>
                  <a:schemeClr val="tx1"/>
                </a:solidFill>
                <a:latin typeface="Arial" charset="0"/>
                <a:ea typeface="ＭＳ Ｐゴシック" charset="-128"/>
              </a:defRPr>
            </a:lvl3pPr>
            <a:lvl4pPr marL="1600200" indent="-228600">
              <a:defRPr sz="2000">
                <a:solidFill>
                  <a:schemeClr val="tx1"/>
                </a:solidFill>
                <a:latin typeface="Arial" charset="0"/>
                <a:ea typeface="ＭＳ Ｐゴシック" charset="-128"/>
              </a:defRPr>
            </a:lvl4pPr>
            <a:lvl5pPr marL="2057400" indent="-228600">
              <a:defRPr sz="2000">
                <a:solidFill>
                  <a:schemeClr val="tx1"/>
                </a:solidFill>
                <a:latin typeface="Arial" charset="0"/>
                <a:ea typeface="ＭＳ Ｐゴシック" charset="-128"/>
              </a:defRPr>
            </a:lvl5pPr>
            <a:lvl6pPr marL="25146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128"/>
              </a:defRPr>
            </a:lvl6pPr>
            <a:lvl7pPr marL="29718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128"/>
              </a:defRPr>
            </a:lvl7pPr>
            <a:lvl8pPr marL="34290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128"/>
              </a:defRPr>
            </a:lvl8pPr>
            <a:lvl9pPr marL="38862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128"/>
              </a:defRPr>
            </a:lvl9pPr>
          </a:lstStyle>
          <a:p>
            <a:pPr algn="ctr">
              <a:spcBef>
                <a:spcPct val="0"/>
              </a:spcBef>
              <a:buClrTx/>
              <a:buSzTx/>
              <a:buFontTx/>
              <a:buNone/>
            </a:pPr>
            <a:r>
              <a:rPr lang="en-US" altLang="en-US" sz="1600"/>
              <a:t>server </a:t>
            </a:r>
          </a:p>
          <a:p>
            <a:pPr algn="ctr">
              <a:spcBef>
                <a:spcPct val="0"/>
              </a:spcBef>
              <a:buClrTx/>
              <a:buSzTx/>
              <a:buFontTx/>
              <a:buNone/>
            </a:pPr>
            <a:r>
              <a:rPr lang="en-US" altLang="en-US" sz="1600"/>
              <a:t>running</a:t>
            </a:r>
          </a:p>
          <a:p>
            <a:pPr algn="ctr">
              <a:spcBef>
                <a:spcPct val="0"/>
              </a:spcBef>
              <a:buClrTx/>
              <a:buSzTx/>
              <a:buFontTx/>
              <a:buNone/>
            </a:pPr>
            <a:r>
              <a:rPr lang="en-US" altLang="en-US" sz="1600"/>
              <a:t>Apache Web</a:t>
            </a:r>
          </a:p>
          <a:p>
            <a:pPr algn="ctr">
              <a:spcBef>
                <a:spcPct val="0"/>
              </a:spcBef>
              <a:buClrTx/>
              <a:buSzTx/>
              <a:buFontTx/>
              <a:buNone/>
            </a:pPr>
            <a:r>
              <a:rPr lang="en-US" altLang="en-US" sz="1600"/>
              <a:t>server</a:t>
            </a:r>
            <a:endParaRPr lang="en-US" altLang="en-US" sz="2400"/>
          </a:p>
        </p:txBody>
      </p:sp>
      <p:sp>
        <p:nvSpPr>
          <p:cNvPr id="69639" name="Text Box 23"/>
          <p:cNvSpPr txBox="1">
            <a:spLocks noChangeArrowheads="1"/>
          </p:cNvSpPr>
          <p:nvPr/>
        </p:nvSpPr>
        <p:spPr bwMode="auto">
          <a:xfrm>
            <a:off x="4800600" y="5218113"/>
            <a:ext cx="1563688" cy="584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Arial" charset="0"/>
                <a:ea typeface="ＭＳ Ｐゴシック" charset="-128"/>
              </a:defRPr>
            </a:lvl1pPr>
            <a:lvl2pPr marL="742950" indent="-285750">
              <a:defRPr sz="2000">
                <a:solidFill>
                  <a:schemeClr val="tx1"/>
                </a:solidFill>
                <a:latin typeface="Arial" charset="0"/>
                <a:ea typeface="ＭＳ Ｐゴシック" charset="-128"/>
              </a:defRPr>
            </a:lvl2pPr>
            <a:lvl3pPr marL="1143000" indent="-228600">
              <a:defRPr sz="2000">
                <a:solidFill>
                  <a:schemeClr val="tx1"/>
                </a:solidFill>
                <a:latin typeface="Arial" charset="0"/>
                <a:ea typeface="ＭＳ Ｐゴシック" charset="-128"/>
              </a:defRPr>
            </a:lvl3pPr>
            <a:lvl4pPr marL="1600200" indent="-228600">
              <a:defRPr sz="2000">
                <a:solidFill>
                  <a:schemeClr val="tx1"/>
                </a:solidFill>
                <a:latin typeface="Arial" charset="0"/>
                <a:ea typeface="ＭＳ Ｐゴシック" charset="-128"/>
              </a:defRPr>
            </a:lvl4pPr>
            <a:lvl5pPr marL="2057400" indent="-228600">
              <a:defRPr sz="2000">
                <a:solidFill>
                  <a:schemeClr val="tx1"/>
                </a:solidFill>
                <a:latin typeface="Arial" charset="0"/>
                <a:ea typeface="ＭＳ Ｐゴシック" charset="-128"/>
              </a:defRPr>
            </a:lvl5pPr>
            <a:lvl6pPr marL="25146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128"/>
              </a:defRPr>
            </a:lvl6pPr>
            <a:lvl7pPr marL="29718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128"/>
              </a:defRPr>
            </a:lvl7pPr>
            <a:lvl8pPr marL="34290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128"/>
              </a:defRPr>
            </a:lvl8pPr>
            <a:lvl9pPr marL="38862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128"/>
              </a:defRPr>
            </a:lvl9pPr>
          </a:lstStyle>
          <a:p>
            <a:pPr algn="ctr">
              <a:spcBef>
                <a:spcPct val="0"/>
              </a:spcBef>
              <a:buClrTx/>
              <a:buSzTx/>
              <a:buFontTx/>
              <a:buNone/>
            </a:pPr>
            <a:r>
              <a:rPr lang="en-US" altLang="en-US" sz="1600"/>
              <a:t>iPhone running</a:t>
            </a:r>
          </a:p>
          <a:p>
            <a:pPr algn="ctr">
              <a:spcBef>
                <a:spcPct val="0"/>
              </a:spcBef>
              <a:buClrTx/>
              <a:buSzTx/>
              <a:buFontTx/>
              <a:buNone/>
            </a:pPr>
            <a:r>
              <a:rPr lang="en-US" altLang="en-US" sz="1600"/>
              <a:t>Safari browser</a:t>
            </a:r>
            <a:endParaRPr lang="en-US" altLang="en-US" sz="2400"/>
          </a:p>
        </p:txBody>
      </p:sp>
      <p:grpSp>
        <p:nvGrpSpPr>
          <p:cNvPr id="2" name="Group 35"/>
          <p:cNvGrpSpPr>
            <a:grpSpLocks/>
          </p:cNvGrpSpPr>
          <p:nvPr/>
        </p:nvGrpSpPr>
        <p:grpSpPr bwMode="auto">
          <a:xfrm>
            <a:off x="5778500" y="2136775"/>
            <a:ext cx="2101850" cy="946150"/>
            <a:chOff x="3640" y="1346"/>
            <a:chExt cx="1324" cy="596"/>
          </a:xfrm>
        </p:grpSpPr>
        <p:sp>
          <p:nvSpPr>
            <p:cNvPr id="69688" name="Line 19"/>
            <p:cNvSpPr>
              <a:spLocks noChangeShapeType="1"/>
            </p:cNvSpPr>
            <p:nvPr/>
          </p:nvSpPr>
          <p:spPr bwMode="auto">
            <a:xfrm>
              <a:off x="3640" y="1346"/>
              <a:ext cx="1324" cy="596"/>
            </a:xfrm>
            <a:prstGeom prst="line">
              <a:avLst/>
            </a:prstGeom>
            <a:noFill/>
            <a:ln w="28575">
              <a:solidFill>
                <a:srgbClr val="CC0000"/>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69689" name="Text Box 24"/>
            <p:cNvSpPr txBox="1">
              <a:spLocks noChangeArrowheads="1"/>
            </p:cNvSpPr>
            <p:nvPr/>
          </p:nvSpPr>
          <p:spPr bwMode="auto">
            <a:xfrm rot="1422049">
              <a:off x="3860" y="1445"/>
              <a:ext cx="912" cy="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Arial" charset="0"/>
                  <a:ea typeface="ＭＳ Ｐゴシック" charset="-128"/>
                </a:defRPr>
              </a:lvl1pPr>
              <a:lvl2pPr marL="742950" indent="-285750">
                <a:defRPr sz="2000">
                  <a:solidFill>
                    <a:schemeClr val="tx1"/>
                  </a:solidFill>
                  <a:latin typeface="Arial" charset="0"/>
                  <a:ea typeface="ＭＳ Ｐゴシック" charset="-128"/>
                </a:defRPr>
              </a:lvl2pPr>
              <a:lvl3pPr marL="1143000" indent="-228600">
                <a:defRPr sz="2000">
                  <a:solidFill>
                    <a:schemeClr val="tx1"/>
                  </a:solidFill>
                  <a:latin typeface="Arial" charset="0"/>
                  <a:ea typeface="ＭＳ Ｐゴシック" charset="-128"/>
                </a:defRPr>
              </a:lvl3pPr>
              <a:lvl4pPr marL="1600200" indent="-228600">
                <a:defRPr sz="2000">
                  <a:solidFill>
                    <a:schemeClr val="tx1"/>
                  </a:solidFill>
                  <a:latin typeface="Arial" charset="0"/>
                  <a:ea typeface="ＭＳ Ｐゴシック" charset="-128"/>
                </a:defRPr>
              </a:lvl4pPr>
              <a:lvl5pPr marL="2057400" indent="-228600">
                <a:defRPr sz="2000">
                  <a:solidFill>
                    <a:schemeClr val="tx1"/>
                  </a:solidFill>
                  <a:latin typeface="Arial" charset="0"/>
                  <a:ea typeface="ＭＳ Ｐゴシック" charset="-128"/>
                </a:defRPr>
              </a:lvl5pPr>
              <a:lvl6pPr marL="25146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128"/>
                </a:defRPr>
              </a:lvl6pPr>
              <a:lvl7pPr marL="29718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128"/>
                </a:defRPr>
              </a:lvl7pPr>
              <a:lvl8pPr marL="34290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128"/>
                </a:defRPr>
              </a:lvl8pPr>
              <a:lvl9pPr marL="38862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128"/>
                </a:defRPr>
              </a:lvl9pPr>
            </a:lstStyle>
            <a:p>
              <a:pPr algn="ctr">
                <a:spcBef>
                  <a:spcPct val="0"/>
                </a:spcBef>
                <a:buClrTx/>
                <a:buSzTx/>
                <a:buFontTx/>
                <a:buNone/>
              </a:pPr>
              <a:r>
                <a:rPr lang="en-US" altLang="en-US" sz="1600">
                  <a:solidFill>
                    <a:srgbClr val="CC0000"/>
                  </a:solidFill>
                </a:rPr>
                <a:t>HTTP request</a:t>
              </a:r>
              <a:endParaRPr lang="en-US" altLang="en-US" sz="2400">
                <a:solidFill>
                  <a:srgbClr val="CC0000"/>
                </a:solidFill>
              </a:endParaRPr>
            </a:p>
          </p:txBody>
        </p:sp>
      </p:grpSp>
      <p:grpSp>
        <p:nvGrpSpPr>
          <p:cNvPr id="3" name="Group 36"/>
          <p:cNvGrpSpPr>
            <a:grpSpLocks/>
          </p:cNvGrpSpPr>
          <p:nvPr/>
        </p:nvGrpSpPr>
        <p:grpSpPr bwMode="auto">
          <a:xfrm>
            <a:off x="5889625" y="2344738"/>
            <a:ext cx="1971675" cy="904875"/>
            <a:chOff x="4141" y="394"/>
            <a:chExt cx="1242" cy="570"/>
          </a:xfrm>
        </p:grpSpPr>
        <p:sp>
          <p:nvSpPr>
            <p:cNvPr id="69686" name="Line 20"/>
            <p:cNvSpPr>
              <a:spLocks noChangeShapeType="1"/>
            </p:cNvSpPr>
            <p:nvPr/>
          </p:nvSpPr>
          <p:spPr bwMode="auto">
            <a:xfrm flipH="1" flipV="1">
              <a:off x="4141" y="394"/>
              <a:ext cx="1242" cy="570"/>
            </a:xfrm>
            <a:prstGeom prst="line">
              <a:avLst/>
            </a:prstGeom>
            <a:noFill/>
            <a:ln w="28575">
              <a:solidFill>
                <a:srgbClr val="CC0000"/>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69687" name="Text Box 26"/>
            <p:cNvSpPr txBox="1">
              <a:spLocks noChangeArrowheads="1"/>
            </p:cNvSpPr>
            <p:nvPr/>
          </p:nvSpPr>
          <p:spPr bwMode="auto">
            <a:xfrm rot="1411598">
              <a:off x="4304" y="706"/>
              <a:ext cx="1011" cy="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Arial" charset="0"/>
                  <a:ea typeface="ＭＳ Ｐゴシック" charset="-128"/>
                </a:defRPr>
              </a:lvl1pPr>
              <a:lvl2pPr marL="742950" indent="-285750">
                <a:defRPr sz="2000">
                  <a:solidFill>
                    <a:schemeClr val="tx1"/>
                  </a:solidFill>
                  <a:latin typeface="Arial" charset="0"/>
                  <a:ea typeface="ＭＳ Ｐゴシック" charset="-128"/>
                </a:defRPr>
              </a:lvl2pPr>
              <a:lvl3pPr marL="1143000" indent="-228600">
                <a:defRPr sz="2000">
                  <a:solidFill>
                    <a:schemeClr val="tx1"/>
                  </a:solidFill>
                  <a:latin typeface="Arial" charset="0"/>
                  <a:ea typeface="ＭＳ Ｐゴシック" charset="-128"/>
                </a:defRPr>
              </a:lvl3pPr>
              <a:lvl4pPr marL="1600200" indent="-228600">
                <a:defRPr sz="2000">
                  <a:solidFill>
                    <a:schemeClr val="tx1"/>
                  </a:solidFill>
                  <a:latin typeface="Arial" charset="0"/>
                  <a:ea typeface="ＭＳ Ｐゴシック" charset="-128"/>
                </a:defRPr>
              </a:lvl4pPr>
              <a:lvl5pPr marL="2057400" indent="-228600">
                <a:defRPr sz="2000">
                  <a:solidFill>
                    <a:schemeClr val="tx1"/>
                  </a:solidFill>
                  <a:latin typeface="Arial" charset="0"/>
                  <a:ea typeface="ＭＳ Ｐゴシック" charset="-128"/>
                </a:defRPr>
              </a:lvl5pPr>
              <a:lvl6pPr marL="25146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128"/>
                </a:defRPr>
              </a:lvl6pPr>
              <a:lvl7pPr marL="29718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128"/>
                </a:defRPr>
              </a:lvl7pPr>
              <a:lvl8pPr marL="34290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128"/>
                </a:defRPr>
              </a:lvl8pPr>
              <a:lvl9pPr marL="38862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128"/>
                </a:defRPr>
              </a:lvl9pPr>
            </a:lstStyle>
            <a:p>
              <a:pPr algn="ctr">
                <a:spcBef>
                  <a:spcPct val="0"/>
                </a:spcBef>
                <a:buClrTx/>
                <a:buSzTx/>
                <a:buFontTx/>
                <a:buNone/>
              </a:pPr>
              <a:r>
                <a:rPr lang="en-US" altLang="en-US" sz="1600">
                  <a:solidFill>
                    <a:srgbClr val="CC0000"/>
                  </a:solidFill>
                </a:rPr>
                <a:t>HTTP response</a:t>
              </a:r>
              <a:endParaRPr lang="en-US" altLang="en-US" sz="2400">
                <a:solidFill>
                  <a:srgbClr val="CC0000"/>
                </a:solidFill>
              </a:endParaRPr>
            </a:p>
          </p:txBody>
        </p:sp>
      </p:grpSp>
      <p:grpSp>
        <p:nvGrpSpPr>
          <p:cNvPr id="4" name="Group 37"/>
          <p:cNvGrpSpPr>
            <a:grpSpLocks/>
          </p:cNvGrpSpPr>
          <p:nvPr/>
        </p:nvGrpSpPr>
        <p:grpSpPr bwMode="auto">
          <a:xfrm rot="-3183056">
            <a:off x="5754688" y="3630613"/>
            <a:ext cx="2101850" cy="946150"/>
            <a:chOff x="3640" y="1346"/>
            <a:chExt cx="1324" cy="596"/>
          </a:xfrm>
        </p:grpSpPr>
        <p:sp>
          <p:nvSpPr>
            <p:cNvPr id="69684" name="Line 19"/>
            <p:cNvSpPr>
              <a:spLocks noChangeShapeType="1"/>
            </p:cNvSpPr>
            <p:nvPr/>
          </p:nvSpPr>
          <p:spPr bwMode="auto">
            <a:xfrm>
              <a:off x="3640" y="1346"/>
              <a:ext cx="1324" cy="596"/>
            </a:xfrm>
            <a:prstGeom prst="line">
              <a:avLst/>
            </a:prstGeom>
            <a:noFill/>
            <a:ln w="28575">
              <a:solidFill>
                <a:srgbClr val="CC0000"/>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69685" name="Text Box 24"/>
            <p:cNvSpPr txBox="1">
              <a:spLocks noChangeArrowheads="1"/>
            </p:cNvSpPr>
            <p:nvPr/>
          </p:nvSpPr>
          <p:spPr bwMode="auto">
            <a:xfrm rot="1422049">
              <a:off x="3860" y="1445"/>
              <a:ext cx="912" cy="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Arial" charset="0"/>
                  <a:ea typeface="ＭＳ Ｐゴシック" charset="-128"/>
                </a:defRPr>
              </a:lvl1pPr>
              <a:lvl2pPr marL="742950" indent="-285750">
                <a:defRPr sz="2000">
                  <a:solidFill>
                    <a:schemeClr val="tx1"/>
                  </a:solidFill>
                  <a:latin typeface="Arial" charset="0"/>
                  <a:ea typeface="ＭＳ Ｐゴシック" charset="-128"/>
                </a:defRPr>
              </a:lvl2pPr>
              <a:lvl3pPr marL="1143000" indent="-228600">
                <a:defRPr sz="2000">
                  <a:solidFill>
                    <a:schemeClr val="tx1"/>
                  </a:solidFill>
                  <a:latin typeface="Arial" charset="0"/>
                  <a:ea typeface="ＭＳ Ｐゴシック" charset="-128"/>
                </a:defRPr>
              </a:lvl3pPr>
              <a:lvl4pPr marL="1600200" indent="-228600">
                <a:defRPr sz="2000">
                  <a:solidFill>
                    <a:schemeClr val="tx1"/>
                  </a:solidFill>
                  <a:latin typeface="Arial" charset="0"/>
                  <a:ea typeface="ＭＳ Ｐゴシック" charset="-128"/>
                </a:defRPr>
              </a:lvl4pPr>
              <a:lvl5pPr marL="2057400" indent="-228600">
                <a:defRPr sz="2000">
                  <a:solidFill>
                    <a:schemeClr val="tx1"/>
                  </a:solidFill>
                  <a:latin typeface="Arial" charset="0"/>
                  <a:ea typeface="ＭＳ Ｐゴシック" charset="-128"/>
                </a:defRPr>
              </a:lvl5pPr>
              <a:lvl6pPr marL="25146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128"/>
                </a:defRPr>
              </a:lvl6pPr>
              <a:lvl7pPr marL="29718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128"/>
                </a:defRPr>
              </a:lvl7pPr>
              <a:lvl8pPr marL="34290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128"/>
                </a:defRPr>
              </a:lvl8pPr>
              <a:lvl9pPr marL="38862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128"/>
                </a:defRPr>
              </a:lvl9pPr>
            </a:lstStyle>
            <a:p>
              <a:pPr algn="ctr">
                <a:spcBef>
                  <a:spcPct val="0"/>
                </a:spcBef>
                <a:buClrTx/>
                <a:buSzTx/>
                <a:buFontTx/>
                <a:buNone/>
              </a:pPr>
              <a:r>
                <a:rPr lang="en-US" altLang="en-US" sz="1600">
                  <a:solidFill>
                    <a:srgbClr val="CC0000"/>
                  </a:solidFill>
                </a:rPr>
                <a:t>HTTP request</a:t>
              </a:r>
              <a:endParaRPr lang="en-US" altLang="en-US" sz="2400">
                <a:solidFill>
                  <a:srgbClr val="CC0000"/>
                </a:solidFill>
              </a:endParaRPr>
            </a:p>
          </p:txBody>
        </p:sp>
      </p:grpSp>
      <p:grpSp>
        <p:nvGrpSpPr>
          <p:cNvPr id="5" name="Group 40"/>
          <p:cNvGrpSpPr>
            <a:grpSpLocks/>
          </p:cNvGrpSpPr>
          <p:nvPr/>
        </p:nvGrpSpPr>
        <p:grpSpPr bwMode="auto">
          <a:xfrm rot="-3264937">
            <a:off x="5800725" y="3870325"/>
            <a:ext cx="1971675" cy="904875"/>
            <a:chOff x="4141" y="394"/>
            <a:chExt cx="1242" cy="570"/>
          </a:xfrm>
        </p:grpSpPr>
        <p:sp>
          <p:nvSpPr>
            <p:cNvPr id="69682" name="Line 20"/>
            <p:cNvSpPr>
              <a:spLocks noChangeShapeType="1"/>
            </p:cNvSpPr>
            <p:nvPr/>
          </p:nvSpPr>
          <p:spPr bwMode="auto">
            <a:xfrm flipH="1" flipV="1">
              <a:off x="4141" y="394"/>
              <a:ext cx="1242" cy="570"/>
            </a:xfrm>
            <a:prstGeom prst="line">
              <a:avLst/>
            </a:prstGeom>
            <a:noFill/>
            <a:ln w="28575">
              <a:solidFill>
                <a:srgbClr val="CC0000"/>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69683" name="Text Box 26"/>
            <p:cNvSpPr txBox="1">
              <a:spLocks noChangeArrowheads="1"/>
            </p:cNvSpPr>
            <p:nvPr/>
          </p:nvSpPr>
          <p:spPr bwMode="auto">
            <a:xfrm rot="1411598">
              <a:off x="4304" y="706"/>
              <a:ext cx="1011" cy="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Arial" charset="0"/>
                  <a:ea typeface="ＭＳ Ｐゴシック" charset="-128"/>
                </a:defRPr>
              </a:lvl1pPr>
              <a:lvl2pPr marL="742950" indent="-285750">
                <a:defRPr sz="2000">
                  <a:solidFill>
                    <a:schemeClr val="tx1"/>
                  </a:solidFill>
                  <a:latin typeface="Arial" charset="0"/>
                  <a:ea typeface="ＭＳ Ｐゴシック" charset="-128"/>
                </a:defRPr>
              </a:lvl2pPr>
              <a:lvl3pPr marL="1143000" indent="-228600">
                <a:defRPr sz="2000">
                  <a:solidFill>
                    <a:schemeClr val="tx1"/>
                  </a:solidFill>
                  <a:latin typeface="Arial" charset="0"/>
                  <a:ea typeface="ＭＳ Ｐゴシック" charset="-128"/>
                </a:defRPr>
              </a:lvl3pPr>
              <a:lvl4pPr marL="1600200" indent="-228600">
                <a:defRPr sz="2000">
                  <a:solidFill>
                    <a:schemeClr val="tx1"/>
                  </a:solidFill>
                  <a:latin typeface="Arial" charset="0"/>
                  <a:ea typeface="ＭＳ Ｐゴシック" charset="-128"/>
                </a:defRPr>
              </a:lvl4pPr>
              <a:lvl5pPr marL="2057400" indent="-228600">
                <a:defRPr sz="2000">
                  <a:solidFill>
                    <a:schemeClr val="tx1"/>
                  </a:solidFill>
                  <a:latin typeface="Arial" charset="0"/>
                  <a:ea typeface="ＭＳ Ｐゴシック" charset="-128"/>
                </a:defRPr>
              </a:lvl5pPr>
              <a:lvl6pPr marL="25146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128"/>
                </a:defRPr>
              </a:lvl6pPr>
              <a:lvl7pPr marL="29718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128"/>
                </a:defRPr>
              </a:lvl7pPr>
              <a:lvl8pPr marL="34290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128"/>
                </a:defRPr>
              </a:lvl8pPr>
              <a:lvl9pPr marL="38862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128"/>
                </a:defRPr>
              </a:lvl9pPr>
            </a:lstStyle>
            <a:p>
              <a:pPr algn="ctr">
                <a:spcBef>
                  <a:spcPct val="0"/>
                </a:spcBef>
                <a:buClrTx/>
                <a:buSzTx/>
                <a:buFontTx/>
                <a:buNone/>
              </a:pPr>
              <a:r>
                <a:rPr lang="en-US" altLang="en-US" sz="1600">
                  <a:solidFill>
                    <a:srgbClr val="CC0000"/>
                  </a:solidFill>
                </a:rPr>
                <a:t>HTTP response</a:t>
              </a:r>
              <a:endParaRPr lang="en-US" altLang="en-US" sz="2400">
                <a:solidFill>
                  <a:srgbClr val="CC0000"/>
                </a:solidFill>
              </a:endParaRPr>
            </a:p>
          </p:txBody>
        </p:sp>
      </p:grpSp>
      <p:pic>
        <p:nvPicPr>
          <p:cNvPr id="69645" name="Picture 43" descr="iphone_stylized_sm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92725" y="4286250"/>
            <a:ext cx="382588" cy="9175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nvGrpSpPr>
          <p:cNvPr id="69646" name="Group 44"/>
          <p:cNvGrpSpPr>
            <a:grpSpLocks/>
          </p:cNvGrpSpPr>
          <p:nvPr/>
        </p:nvGrpSpPr>
        <p:grpSpPr bwMode="auto">
          <a:xfrm>
            <a:off x="4757738" y="1468438"/>
            <a:ext cx="1066800" cy="1079500"/>
            <a:chOff x="-44" y="1473"/>
            <a:chExt cx="981" cy="1105"/>
          </a:xfrm>
        </p:grpSpPr>
        <p:pic>
          <p:nvPicPr>
            <p:cNvPr id="69680" name="Picture 45" descr="desktop_computer_stylized_medium"/>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9681" name="Freeform 46"/>
            <p:cNvSpPr>
              <a:spLocks/>
            </p:cNvSpPr>
            <p:nvPr/>
          </p:nvSpPr>
          <p:spPr bwMode="auto">
            <a:xfrm flipH="1">
              <a:off x="374" y="1579"/>
              <a:ext cx="477" cy="506"/>
            </a:xfrm>
            <a:custGeom>
              <a:avLst/>
              <a:gdLst>
                <a:gd name="T0" fmla="*/ 0 w 356"/>
                <a:gd name="T1" fmla="*/ 0 h 368"/>
                <a:gd name="T2" fmla="*/ 24164 w 356"/>
                <a:gd name="T3" fmla="*/ 1678 h 368"/>
                <a:gd name="T4" fmla="*/ 28666 w 356"/>
                <a:gd name="T5" fmla="*/ 34959 h 368"/>
                <a:gd name="T6" fmla="*/ 6318 w 356"/>
                <a:gd name="T7" fmla="*/ 43721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xmlns="" w="9525" cap="flat" cmpd="sng">
                  <a:solidFill>
                    <a:srgbClr val="000000"/>
                  </a:solidFill>
                  <a:prstDash val="solid"/>
                  <a:round/>
                  <a:headEnd/>
                  <a:tailEnd/>
                </a14:hiddenLine>
              </a:ext>
            </a:extLst>
          </p:spPr>
          <p:txBody>
            <a:bodyPr wrap="none"/>
            <a:lstStyle/>
            <a:p>
              <a:endParaRPr lang="en-US"/>
            </a:p>
          </p:txBody>
        </p:sp>
      </p:grpSp>
      <p:grpSp>
        <p:nvGrpSpPr>
          <p:cNvPr id="69647" name="Group 47"/>
          <p:cNvGrpSpPr>
            <a:grpSpLocks/>
          </p:cNvGrpSpPr>
          <p:nvPr/>
        </p:nvGrpSpPr>
        <p:grpSpPr bwMode="auto">
          <a:xfrm>
            <a:off x="7878763" y="2633663"/>
            <a:ext cx="695325" cy="1282700"/>
            <a:chOff x="4140" y="429"/>
            <a:chExt cx="1425" cy="2396"/>
          </a:xfrm>
        </p:grpSpPr>
        <p:sp>
          <p:nvSpPr>
            <p:cNvPr id="69648" name="Freeform 48"/>
            <p:cNvSpPr>
              <a:spLocks/>
            </p:cNvSpPr>
            <p:nvPr/>
          </p:nvSpPr>
          <p:spPr bwMode="auto">
            <a:xfrm>
              <a:off x="5268" y="433"/>
              <a:ext cx="283" cy="2286"/>
            </a:xfrm>
            <a:custGeom>
              <a:avLst/>
              <a:gdLst>
                <a:gd name="T0" fmla="*/ 2 w 354"/>
                <a:gd name="T1" fmla="*/ 0 h 2742"/>
                <a:gd name="T2" fmla="*/ 12 w 354"/>
                <a:gd name="T3" fmla="*/ 23 h 2742"/>
                <a:gd name="T4" fmla="*/ 12 w 354"/>
                <a:gd name="T5" fmla="*/ 171 h 2742"/>
                <a:gd name="T6" fmla="*/ 0 w 354"/>
                <a:gd name="T7" fmla="*/ 179 h 2742"/>
                <a:gd name="T8" fmla="*/ 2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69649" name="Rectangle 49"/>
            <p:cNvSpPr>
              <a:spLocks noChangeArrowheads="1"/>
            </p:cNvSpPr>
            <p:nvPr/>
          </p:nvSpPr>
          <p:spPr bwMode="auto">
            <a:xfrm>
              <a:off x="4205" y="429"/>
              <a:ext cx="1048" cy="2283"/>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a:defRPr sz="2000">
                  <a:solidFill>
                    <a:schemeClr val="tx1"/>
                  </a:solidFill>
                  <a:latin typeface="Arial" charset="0"/>
                  <a:ea typeface="ＭＳ Ｐゴシック" charset="-128"/>
                </a:defRPr>
              </a:lvl1pPr>
              <a:lvl2pPr marL="742950" indent="-285750">
                <a:defRPr sz="2000">
                  <a:solidFill>
                    <a:schemeClr val="tx1"/>
                  </a:solidFill>
                  <a:latin typeface="Arial" charset="0"/>
                  <a:ea typeface="ＭＳ Ｐゴシック" charset="-128"/>
                </a:defRPr>
              </a:lvl2pPr>
              <a:lvl3pPr marL="1143000" indent="-228600">
                <a:defRPr sz="2000">
                  <a:solidFill>
                    <a:schemeClr val="tx1"/>
                  </a:solidFill>
                  <a:latin typeface="Arial" charset="0"/>
                  <a:ea typeface="ＭＳ Ｐゴシック" charset="-128"/>
                </a:defRPr>
              </a:lvl3pPr>
              <a:lvl4pPr marL="1600200" indent="-228600">
                <a:defRPr sz="2000">
                  <a:solidFill>
                    <a:schemeClr val="tx1"/>
                  </a:solidFill>
                  <a:latin typeface="Arial" charset="0"/>
                  <a:ea typeface="ＭＳ Ｐゴシック" charset="-128"/>
                </a:defRPr>
              </a:lvl4pPr>
              <a:lvl5pPr marL="2057400" indent="-228600">
                <a:defRPr sz="2000">
                  <a:solidFill>
                    <a:schemeClr val="tx1"/>
                  </a:solidFill>
                  <a:latin typeface="Arial" charset="0"/>
                  <a:ea typeface="ＭＳ Ｐゴシック" charset="-128"/>
                </a:defRPr>
              </a:lvl5pPr>
              <a:lvl6pPr marL="25146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128"/>
                </a:defRPr>
              </a:lvl6pPr>
              <a:lvl7pPr marL="29718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128"/>
                </a:defRPr>
              </a:lvl7pPr>
              <a:lvl8pPr marL="34290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128"/>
                </a:defRPr>
              </a:lvl8pPr>
              <a:lvl9pPr marL="38862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128"/>
                </a:defRPr>
              </a:lvl9pPr>
            </a:lstStyle>
            <a:p>
              <a:endParaRPr lang="en-US" altLang="en-US"/>
            </a:p>
          </p:txBody>
        </p:sp>
        <p:sp>
          <p:nvSpPr>
            <p:cNvPr id="69650" name="Freeform 50"/>
            <p:cNvSpPr>
              <a:spLocks/>
            </p:cNvSpPr>
            <p:nvPr/>
          </p:nvSpPr>
          <p:spPr bwMode="auto">
            <a:xfrm>
              <a:off x="5321" y="570"/>
              <a:ext cx="169" cy="2115"/>
            </a:xfrm>
            <a:custGeom>
              <a:avLst/>
              <a:gdLst>
                <a:gd name="T0" fmla="*/ 2 w 211"/>
                <a:gd name="T1" fmla="*/ 0 h 2537"/>
                <a:gd name="T2" fmla="*/ 7 w 211"/>
                <a:gd name="T3" fmla="*/ 15 h 2537"/>
                <a:gd name="T4" fmla="*/ 2 w 211"/>
                <a:gd name="T5" fmla="*/ 163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69651" name="Freeform 51"/>
            <p:cNvSpPr>
              <a:spLocks/>
            </p:cNvSpPr>
            <p:nvPr/>
          </p:nvSpPr>
          <p:spPr bwMode="auto">
            <a:xfrm>
              <a:off x="5284" y="1640"/>
              <a:ext cx="263" cy="189"/>
            </a:xfrm>
            <a:custGeom>
              <a:avLst/>
              <a:gdLst>
                <a:gd name="T0" fmla="*/ 2 w 328"/>
                <a:gd name="T1" fmla="*/ 0 h 226"/>
                <a:gd name="T2" fmla="*/ 11 w 328"/>
                <a:gd name="T3" fmla="*/ 9 h 226"/>
                <a:gd name="T4" fmla="*/ 11 w 328"/>
                <a:gd name="T5" fmla="*/ 16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69652" name="Rectangle 52"/>
            <p:cNvSpPr>
              <a:spLocks noChangeArrowheads="1"/>
            </p:cNvSpPr>
            <p:nvPr/>
          </p:nvSpPr>
          <p:spPr bwMode="auto">
            <a:xfrm>
              <a:off x="4212" y="693"/>
              <a:ext cx="595" cy="47"/>
            </a:xfrm>
            <a:prstGeom prst="rect">
              <a:avLst/>
            </a:prstGeom>
            <a:solidFill>
              <a:schemeClr val="tx1"/>
            </a:solidFill>
            <a:ln w="9525">
              <a:solidFill>
                <a:schemeClr val="tx1"/>
              </a:solidFill>
              <a:miter lim="800000"/>
              <a:headEnd/>
              <a:tailEnd/>
            </a:ln>
          </p:spPr>
          <p:txBody>
            <a:bodyPr wrap="none" anchor="ctr"/>
            <a:lstStyle>
              <a:lvl1pPr>
                <a:defRPr sz="2000">
                  <a:solidFill>
                    <a:schemeClr val="tx1"/>
                  </a:solidFill>
                  <a:latin typeface="Arial" charset="0"/>
                  <a:ea typeface="ＭＳ Ｐゴシック" charset="-128"/>
                </a:defRPr>
              </a:lvl1pPr>
              <a:lvl2pPr marL="742950" indent="-285750">
                <a:defRPr sz="2000">
                  <a:solidFill>
                    <a:schemeClr val="tx1"/>
                  </a:solidFill>
                  <a:latin typeface="Arial" charset="0"/>
                  <a:ea typeface="ＭＳ Ｐゴシック" charset="-128"/>
                </a:defRPr>
              </a:lvl2pPr>
              <a:lvl3pPr marL="1143000" indent="-228600">
                <a:defRPr sz="2000">
                  <a:solidFill>
                    <a:schemeClr val="tx1"/>
                  </a:solidFill>
                  <a:latin typeface="Arial" charset="0"/>
                  <a:ea typeface="ＭＳ Ｐゴシック" charset="-128"/>
                </a:defRPr>
              </a:lvl3pPr>
              <a:lvl4pPr marL="1600200" indent="-228600">
                <a:defRPr sz="2000">
                  <a:solidFill>
                    <a:schemeClr val="tx1"/>
                  </a:solidFill>
                  <a:latin typeface="Arial" charset="0"/>
                  <a:ea typeface="ＭＳ Ｐゴシック" charset="-128"/>
                </a:defRPr>
              </a:lvl4pPr>
              <a:lvl5pPr marL="2057400" indent="-228600">
                <a:defRPr sz="2000">
                  <a:solidFill>
                    <a:schemeClr val="tx1"/>
                  </a:solidFill>
                  <a:latin typeface="Arial" charset="0"/>
                  <a:ea typeface="ＭＳ Ｐゴシック" charset="-128"/>
                </a:defRPr>
              </a:lvl5pPr>
              <a:lvl6pPr marL="25146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128"/>
                </a:defRPr>
              </a:lvl6pPr>
              <a:lvl7pPr marL="29718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128"/>
                </a:defRPr>
              </a:lvl7pPr>
              <a:lvl8pPr marL="34290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128"/>
                </a:defRPr>
              </a:lvl8pPr>
              <a:lvl9pPr marL="38862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128"/>
                </a:defRPr>
              </a:lvl9pPr>
            </a:lstStyle>
            <a:p>
              <a:endParaRPr lang="en-US" altLang="en-US"/>
            </a:p>
          </p:txBody>
        </p:sp>
        <p:grpSp>
          <p:nvGrpSpPr>
            <p:cNvPr id="69653" name="Group 53"/>
            <p:cNvGrpSpPr>
              <a:grpSpLocks/>
            </p:cNvGrpSpPr>
            <p:nvPr/>
          </p:nvGrpSpPr>
          <p:grpSpPr bwMode="auto">
            <a:xfrm>
              <a:off x="4749" y="668"/>
              <a:ext cx="581" cy="145"/>
              <a:chOff x="614" y="2568"/>
              <a:chExt cx="725" cy="139"/>
            </a:xfrm>
          </p:grpSpPr>
          <p:sp>
            <p:nvSpPr>
              <p:cNvPr id="69678" name="AutoShape 54"/>
              <p:cNvSpPr>
                <a:spLocks noChangeArrowheads="1"/>
              </p:cNvSpPr>
              <p:nvPr/>
            </p:nvSpPr>
            <p:spPr bwMode="auto">
              <a:xfrm>
                <a:off x="613" y="2569"/>
                <a:ext cx="727" cy="134"/>
              </a:xfrm>
              <a:prstGeom prst="roundRect">
                <a:avLst>
                  <a:gd name="adj" fmla="val 50000"/>
                </a:avLst>
              </a:prstGeom>
              <a:solidFill>
                <a:schemeClr val="tx1"/>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lvl1pPr>
                  <a:defRPr sz="2000">
                    <a:solidFill>
                      <a:schemeClr val="tx1"/>
                    </a:solidFill>
                    <a:latin typeface="Arial" charset="0"/>
                    <a:ea typeface="ＭＳ Ｐゴシック" charset="-128"/>
                  </a:defRPr>
                </a:lvl1pPr>
                <a:lvl2pPr marL="742950" indent="-285750">
                  <a:defRPr sz="2000">
                    <a:solidFill>
                      <a:schemeClr val="tx1"/>
                    </a:solidFill>
                    <a:latin typeface="Arial" charset="0"/>
                    <a:ea typeface="ＭＳ Ｐゴシック" charset="-128"/>
                  </a:defRPr>
                </a:lvl2pPr>
                <a:lvl3pPr marL="1143000" indent="-228600">
                  <a:defRPr sz="2000">
                    <a:solidFill>
                      <a:schemeClr val="tx1"/>
                    </a:solidFill>
                    <a:latin typeface="Arial" charset="0"/>
                    <a:ea typeface="ＭＳ Ｐゴシック" charset="-128"/>
                  </a:defRPr>
                </a:lvl3pPr>
                <a:lvl4pPr marL="1600200" indent="-228600">
                  <a:defRPr sz="2000">
                    <a:solidFill>
                      <a:schemeClr val="tx1"/>
                    </a:solidFill>
                    <a:latin typeface="Arial" charset="0"/>
                    <a:ea typeface="ＭＳ Ｐゴシック" charset="-128"/>
                  </a:defRPr>
                </a:lvl4pPr>
                <a:lvl5pPr marL="2057400" indent="-228600">
                  <a:defRPr sz="2000">
                    <a:solidFill>
                      <a:schemeClr val="tx1"/>
                    </a:solidFill>
                    <a:latin typeface="Arial" charset="0"/>
                    <a:ea typeface="ＭＳ Ｐゴシック" charset="-128"/>
                  </a:defRPr>
                </a:lvl5pPr>
                <a:lvl6pPr marL="25146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128"/>
                  </a:defRPr>
                </a:lvl6pPr>
                <a:lvl7pPr marL="29718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128"/>
                  </a:defRPr>
                </a:lvl7pPr>
                <a:lvl8pPr marL="34290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128"/>
                  </a:defRPr>
                </a:lvl8pPr>
                <a:lvl9pPr marL="38862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128"/>
                  </a:defRPr>
                </a:lvl9pPr>
              </a:lstStyle>
              <a:p>
                <a:endParaRPr lang="en-US" altLang="en-US"/>
              </a:p>
            </p:txBody>
          </p:sp>
          <p:sp>
            <p:nvSpPr>
              <p:cNvPr id="69679" name="AutoShape 55"/>
              <p:cNvSpPr>
                <a:spLocks noChangeArrowheads="1"/>
              </p:cNvSpPr>
              <p:nvPr/>
            </p:nvSpPr>
            <p:spPr bwMode="auto">
              <a:xfrm>
                <a:off x="629" y="2586"/>
                <a:ext cx="694" cy="97"/>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lvl1pPr>
                  <a:defRPr sz="2000">
                    <a:solidFill>
                      <a:schemeClr val="tx1"/>
                    </a:solidFill>
                    <a:latin typeface="Arial" charset="0"/>
                    <a:ea typeface="ＭＳ Ｐゴシック" charset="-128"/>
                  </a:defRPr>
                </a:lvl1pPr>
                <a:lvl2pPr marL="742950" indent="-285750">
                  <a:defRPr sz="2000">
                    <a:solidFill>
                      <a:schemeClr val="tx1"/>
                    </a:solidFill>
                    <a:latin typeface="Arial" charset="0"/>
                    <a:ea typeface="ＭＳ Ｐゴシック" charset="-128"/>
                  </a:defRPr>
                </a:lvl2pPr>
                <a:lvl3pPr marL="1143000" indent="-228600">
                  <a:defRPr sz="2000">
                    <a:solidFill>
                      <a:schemeClr val="tx1"/>
                    </a:solidFill>
                    <a:latin typeface="Arial" charset="0"/>
                    <a:ea typeface="ＭＳ Ｐゴシック" charset="-128"/>
                  </a:defRPr>
                </a:lvl3pPr>
                <a:lvl4pPr marL="1600200" indent="-228600">
                  <a:defRPr sz="2000">
                    <a:solidFill>
                      <a:schemeClr val="tx1"/>
                    </a:solidFill>
                    <a:latin typeface="Arial" charset="0"/>
                    <a:ea typeface="ＭＳ Ｐゴシック" charset="-128"/>
                  </a:defRPr>
                </a:lvl4pPr>
                <a:lvl5pPr marL="2057400" indent="-228600">
                  <a:defRPr sz="2000">
                    <a:solidFill>
                      <a:schemeClr val="tx1"/>
                    </a:solidFill>
                    <a:latin typeface="Arial" charset="0"/>
                    <a:ea typeface="ＭＳ Ｐゴシック" charset="-128"/>
                  </a:defRPr>
                </a:lvl5pPr>
                <a:lvl6pPr marL="25146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128"/>
                  </a:defRPr>
                </a:lvl6pPr>
                <a:lvl7pPr marL="29718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128"/>
                  </a:defRPr>
                </a:lvl7pPr>
                <a:lvl8pPr marL="34290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128"/>
                  </a:defRPr>
                </a:lvl8pPr>
                <a:lvl9pPr marL="38862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128"/>
                  </a:defRPr>
                </a:lvl9pPr>
              </a:lstStyle>
              <a:p>
                <a:endParaRPr lang="en-US" altLang="en-US"/>
              </a:p>
            </p:txBody>
          </p:sp>
        </p:grpSp>
        <p:sp>
          <p:nvSpPr>
            <p:cNvPr id="69654" name="Rectangle 56"/>
            <p:cNvSpPr>
              <a:spLocks noChangeArrowheads="1"/>
            </p:cNvSpPr>
            <p:nvPr/>
          </p:nvSpPr>
          <p:spPr bwMode="auto">
            <a:xfrm>
              <a:off x="4225" y="1019"/>
              <a:ext cx="595" cy="47"/>
            </a:xfrm>
            <a:prstGeom prst="rect">
              <a:avLst/>
            </a:prstGeom>
            <a:solidFill>
              <a:schemeClr val="tx1"/>
            </a:solidFill>
            <a:ln w="9525">
              <a:solidFill>
                <a:schemeClr val="tx1"/>
              </a:solidFill>
              <a:miter lim="800000"/>
              <a:headEnd/>
              <a:tailEnd/>
            </a:ln>
          </p:spPr>
          <p:txBody>
            <a:bodyPr wrap="none" anchor="ctr"/>
            <a:lstStyle>
              <a:lvl1pPr>
                <a:defRPr sz="2000">
                  <a:solidFill>
                    <a:schemeClr val="tx1"/>
                  </a:solidFill>
                  <a:latin typeface="Arial" charset="0"/>
                  <a:ea typeface="ＭＳ Ｐゴシック" charset="-128"/>
                </a:defRPr>
              </a:lvl1pPr>
              <a:lvl2pPr marL="742950" indent="-285750">
                <a:defRPr sz="2000">
                  <a:solidFill>
                    <a:schemeClr val="tx1"/>
                  </a:solidFill>
                  <a:latin typeface="Arial" charset="0"/>
                  <a:ea typeface="ＭＳ Ｐゴシック" charset="-128"/>
                </a:defRPr>
              </a:lvl2pPr>
              <a:lvl3pPr marL="1143000" indent="-228600">
                <a:defRPr sz="2000">
                  <a:solidFill>
                    <a:schemeClr val="tx1"/>
                  </a:solidFill>
                  <a:latin typeface="Arial" charset="0"/>
                  <a:ea typeface="ＭＳ Ｐゴシック" charset="-128"/>
                </a:defRPr>
              </a:lvl3pPr>
              <a:lvl4pPr marL="1600200" indent="-228600">
                <a:defRPr sz="2000">
                  <a:solidFill>
                    <a:schemeClr val="tx1"/>
                  </a:solidFill>
                  <a:latin typeface="Arial" charset="0"/>
                  <a:ea typeface="ＭＳ Ｐゴシック" charset="-128"/>
                </a:defRPr>
              </a:lvl4pPr>
              <a:lvl5pPr marL="2057400" indent="-228600">
                <a:defRPr sz="2000">
                  <a:solidFill>
                    <a:schemeClr val="tx1"/>
                  </a:solidFill>
                  <a:latin typeface="Arial" charset="0"/>
                  <a:ea typeface="ＭＳ Ｐゴシック" charset="-128"/>
                </a:defRPr>
              </a:lvl5pPr>
              <a:lvl6pPr marL="25146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128"/>
                </a:defRPr>
              </a:lvl6pPr>
              <a:lvl7pPr marL="29718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128"/>
                </a:defRPr>
              </a:lvl7pPr>
              <a:lvl8pPr marL="34290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128"/>
                </a:defRPr>
              </a:lvl8pPr>
              <a:lvl9pPr marL="38862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128"/>
                </a:defRPr>
              </a:lvl9pPr>
            </a:lstStyle>
            <a:p>
              <a:endParaRPr lang="en-US" altLang="en-US"/>
            </a:p>
          </p:txBody>
        </p:sp>
        <p:grpSp>
          <p:nvGrpSpPr>
            <p:cNvPr id="69655" name="Group 57"/>
            <p:cNvGrpSpPr>
              <a:grpSpLocks/>
            </p:cNvGrpSpPr>
            <p:nvPr/>
          </p:nvGrpSpPr>
          <p:grpSpPr bwMode="auto">
            <a:xfrm>
              <a:off x="4747" y="994"/>
              <a:ext cx="581" cy="134"/>
              <a:chOff x="614" y="2568"/>
              <a:chExt cx="725" cy="139"/>
            </a:xfrm>
          </p:grpSpPr>
          <p:sp>
            <p:nvSpPr>
              <p:cNvPr id="69676" name="AutoShape 58"/>
              <p:cNvSpPr>
                <a:spLocks noChangeArrowheads="1"/>
              </p:cNvSpPr>
              <p:nvPr/>
            </p:nvSpPr>
            <p:spPr bwMode="auto">
              <a:xfrm>
                <a:off x="616" y="2569"/>
                <a:ext cx="723" cy="138"/>
              </a:xfrm>
              <a:prstGeom prst="roundRect">
                <a:avLst>
                  <a:gd name="adj" fmla="val 50000"/>
                </a:avLst>
              </a:prstGeom>
              <a:solidFill>
                <a:schemeClr val="tx1"/>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lvl1pPr>
                  <a:defRPr sz="2000">
                    <a:solidFill>
                      <a:schemeClr val="tx1"/>
                    </a:solidFill>
                    <a:latin typeface="Arial" charset="0"/>
                    <a:ea typeface="ＭＳ Ｐゴシック" charset="-128"/>
                  </a:defRPr>
                </a:lvl1pPr>
                <a:lvl2pPr marL="742950" indent="-285750">
                  <a:defRPr sz="2000">
                    <a:solidFill>
                      <a:schemeClr val="tx1"/>
                    </a:solidFill>
                    <a:latin typeface="Arial" charset="0"/>
                    <a:ea typeface="ＭＳ Ｐゴシック" charset="-128"/>
                  </a:defRPr>
                </a:lvl2pPr>
                <a:lvl3pPr marL="1143000" indent="-228600">
                  <a:defRPr sz="2000">
                    <a:solidFill>
                      <a:schemeClr val="tx1"/>
                    </a:solidFill>
                    <a:latin typeface="Arial" charset="0"/>
                    <a:ea typeface="ＭＳ Ｐゴシック" charset="-128"/>
                  </a:defRPr>
                </a:lvl3pPr>
                <a:lvl4pPr marL="1600200" indent="-228600">
                  <a:defRPr sz="2000">
                    <a:solidFill>
                      <a:schemeClr val="tx1"/>
                    </a:solidFill>
                    <a:latin typeface="Arial" charset="0"/>
                    <a:ea typeface="ＭＳ Ｐゴシック" charset="-128"/>
                  </a:defRPr>
                </a:lvl4pPr>
                <a:lvl5pPr marL="2057400" indent="-228600">
                  <a:defRPr sz="2000">
                    <a:solidFill>
                      <a:schemeClr val="tx1"/>
                    </a:solidFill>
                    <a:latin typeface="Arial" charset="0"/>
                    <a:ea typeface="ＭＳ Ｐゴシック" charset="-128"/>
                  </a:defRPr>
                </a:lvl5pPr>
                <a:lvl6pPr marL="25146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128"/>
                  </a:defRPr>
                </a:lvl6pPr>
                <a:lvl7pPr marL="29718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128"/>
                  </a:defRPr>
                </a:lvl7pPr>
                <a:lvl8pPr marL="34290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128"/>
                  </a:defRPr>
                </a:lvl8pPr>
                <a:lvl9pPr marL="38862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128"/>
                  </a:defRPr>
                </a:lvl9pPr>
              </a:lstStyle>
              <a:p>
                <a:endParaRPr lang="en-US" altLang="en-US"/>
              </a:p>
            </p:txBody>
          </p:sp>
          <p:sp>
            <p:nvSpPr>
              <p:cNvPr id="69677" name="AutoShape 59"/>
              <p:cNvSpPr>
                <a:spLocks noChangeArrowheads="1"/>
              </p:cNvSpPr>
              <p:nvPr/>
            </p:nvSpPr>
            <p:spPr bwMode="auto">
              <a:xfrm>
                <a:off x="632" y="2588"/>
                <a:ext cx="690" cy="102"/>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lvl1pPr>
                  <a:defRPr sz="2000">
                    <a:solidFill>
                      <a:schemeClr val="tx1"/>
                    </a:solidFill>
                    <a:latin typeface="Arial" charset="0"/>
                    <a:ea typeface="ＭＳ Ｐゴシック" charset="-128"/>
                  </a:defRPr>
                </a:lvl1pPr>
                <a:lvl2pPr marL="742950" indent="-285750">
                  <a:defRPr sz="2000">
                    <a:solidFill>
                      <a:schemeClr val="tx1"/>
                    </a:solidFill>
                    <a:latin typeface="Arial" charset="0"/>
                    <a:ea typeface="ＭＳ Ｐゴシック" charset="-128"/>
                  </a:defRPr>
                </a:lvl2pPr>
                <a:lvl3pPr marL="1143000" indent="-228600">
                  <a:defRPr sz="2000">
                    <a:solidFill>
                      <a:schemeClr val="tx1"/>
                    </a:solidFill>
                    <a:latin typeface="Arial" charset="0"/>
                    <a:ea typeface="ＭＳ Ｐゴシック" charset="-128"/>
                  </a:defRPr>
                </a:lvl3pPr>
                <a:lvl4pPr marL="1600200" indent="-228600">
                  <a:defRPr sz="2000">
                    <a:solidFill>
                      <a:schemeClr val="tx1"/>
                    </a:solidFill>
                    <a:latin typeface="Arial" charset="0"/>
                    <a:ea typeface="ＭＳ Ｐゴシック" charset="-128"/>
                  </a:defRPr>
                </a:lvl4pPr>
                <a:lvl5pPr marL="2057400" indent="-228600">
                  <a:defRPr sz="2000">
                    <a:solidFill>
                      <a:schemeClr val="tx1"/>
                    </a:solidFill>
                    <a:latin typeface="Arial" charset="0"/>
                    <a:ea typeface="ＭＳ Ｐゴシック" charset="-128"/>
                  </a:defRPr>
                </a:lvl5pPr>
                <a:lvl6pPr marL="25146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128"/>
                  </a:defRPr>
                </a:lvl6pPr>
                <a:lvl7pPr marL="29718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128"/>
                  </a:defRPr>
                </a:lvl7pPr>
                <a:lvl8pPr marL="34290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128"/>
                  </a:defRPr>
                </a:lvl8pPr>
                <a:lvl9pPr marL="38862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128"/>
                  </a:defRPr>
                </a:lvl9pPr>
              </a:lstStyle>
              <a:p>
                <a:endParaRPr lang="en-US" altLang="en-US"/>
              </a:p>
            </p:txBody>
          </p:sp>
        </p:grpSp>
        <p:sp>
          <p:nvSpPr>
            <p:cNvPr id="69656" name="Rectangle 60"/>
            <p:cNvSpPr>
              <a:spLocks noChangeArrowheads="1"/>
            </p:cNvSpPr>
            <p:nvPr/>
          </p:nvSpPr>
          <p:spPr bwMode="auto">
            <a:xfrm>
              <a:off x="4218" y="1357"/>
              <a:ext cx="595" cy="47"/>
            </a:xfrm>
            <a:prstGeom prst="rect">
              <a:avLst/>
            </a:prstGeom>
            <a:solidFill>
              <a:schemeClr val="tx1"/>
            </a:solidFill>
            <a:ln w="9525">
              <a:solidFill>
                <a:schemeClr val="tx1"/>
              </a:solidFill>
              <a:miter lim="800000"/>
              <a:headEnd/>
              <a:tailEnd/>
            </a:ln>
          </p:spPr>
          <p:txBody>
            <a:bodyPr wrap="none" anchor="ctr"/>
            <a:lstStyle>
              <a:lvl1pPr>
                <a:defRPr sz="2000">
                  <a:solidFill>
                    <a:schemeClr val="tx1"/>
                  </a:solidFill>
                  <a:latin typeface="Arial" charset="0"/>
                  <a:ea typeface="ＭＳ Ｐゴシック" charset="-128"/>
                </a:defRPr>
              </a:lvl1pPr>
              <a:lvl2pPr marL="742950" indent="-285750">
                <a:defRPr sz="2000">
                  <a:solidFill>
                    <a:schemeClr val="tx1"/>
                  </a:solidFill>
                  <a:latin typeface="Arial" charset="0"/>
                  <a:ea typeface="ＭＳ Ｐゴシック" charset="-128"/>
                </a:defRPr>
              </a:lvl2pPr>
              <a:lvl3pPr marL="1143000" indent="-228600">
                <a:defRPr sz="2000">
                  <a:solidFill>
                    <a:schemeClr val="tx1"/>
                  </a:solidFill>
                  <a:latin typeface="Arial" charset="0"/>
                  <a:ea typeface="ＭＳ Ｐゴシック" charset="-128"/>
                </a:defRPr>
              </a:lvl3pPr>
              <a:lvl4pPr marL="1600200" indent="-228600">
                <a:defRPr sz="2000">
                  <a:solidFill>
                    <a:schemeClr val="tx1"/>
                  </a:solidFill>
                  <a:latin typeface="Arial" charset="0"/>
                  <a:ea typeface="ＭＳ Ｐゴシック" charset="-128"/>
                </a:defRPr>
              </a:lvl4pPr>
              <a:lvl5pPr marL="2057400" indent="-228600">
                <a:defRPr sz="2000">
                  <a:solidFill>
                    <a:schemeClr val="tx1"/>
                  </a:solidFill>
                  <a:latin typeface="Arial" charset="0"/>
                  <a:ea typeface="ＭＳ Ｐゴシック" charset="-128"/>
                </a:defRPr>
              </a:lvl5pPr>
              <a:lvl6pPr marL="25146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128"/>
                </a:defRPr>
              </a:lvl6pPr>
              <a:lvl7pPr marL="29718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128"/>
                </a:defRPr>
              </a:lvl7pPr>
              <a:lvl8pPr marL="34290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128"/>
                </a:defRPr>
              </a:lvl8pPr>
              <a:lvl9pPr marL="38862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128"/>
                </a:defRPr>
              </a:lvl9pPr>
            </a:lstStyle>
            <a:p>
              <a:endParaRPr lang="en-US" altLang="en-US"/>
            </a:p>
          </p:txBody>
        </p:sp>
        <p:sp>
          <p:nvSpPr>
            <p:cNvPr id="69657" name="Rectangle 61"/>
            <p:cNvSpPr>
              <a:spLocks noChangeArrowheads="1"/>
            </p:cNvSpPr>
            <p:nvPr/>
          </p:nvSpPr>
          <p:spPr bwMode="auto">
            <a:xfrm>
              <a:off x="4228" y="1654"/>
              <a:ext cx="595" cy="47"/>
            </a:xfrm>
            <a:prstGeom prst="rect">
              <a:avLst/>
            </a:prstGeom>
            <a:solidFill>
              <a:schemeClr val="tx1"/>
            </a:solidFill>
            <a:ln w="9525">
              <a:solidFill>
                <a:schemeClr val="tx1"/>
              </a:solidFill>
              <a:miter lim="800000"/>
              <a:headEnd/>
              <a:tailEnd/>
            </a:ln>
          </p:spPr>
          <p:txBody>
            <a:bodyPr wrap="none" anchor="ctr"/>
            <a:lstStyle>
              <a:lvl1pPr>
                <a:defRPr sz="2000">
                  <a:solidFill>
                    <a:schemeClr val="tx1"/>
                  </a:solidFill>
                  <a:latin typeface="Arial" charset="0"/>
                  <a:ea typeface="ＭＳ Ｐゴシック" charset="-128"/>
                </a:defRPr>
              </a:lvl1pPr>
              <a:lvl2pPr marL="742950" indent="-285750">
                <a:defRPr sz="2000">
                  <a:solidFill>
                    <a:schemeClr val="tx1"/>
                  </a:solidFill>
                  <a:latin typeface="Arial" charset="0"/>
                  <a:ea typeface="ＭＳ Ｐゴシック" charset="-128"/>
                </a:defRPr>
              </a:lvl2pPr>
              <a:lvl3pPr marL="1143000" indent="-228600">
                <a:defRPr sz="2000">
                  <a:solidFill>
                    <a:schemeClr val="tx1"/>
                  </a:solidFill>
                  <a:latin typeface="Arial" charset="0"/>
                  <a:ea typeface="ＭＳ Ｐゴシック" charset="-128"/>
                </a:defRPr>
              </a:lvl3pPr>
              <a:lvl4pPr marL="1600200" indent="-228600">
                <a:defRPr sz="2000">
                  <a:solidFill>
                    <a:schemeClr val="tx1"/>
                  </a:solidFill>
                  <a:latin typeface="Arial" charset="0"/>
                  <a:ea typeface="ＭＳ Ｐゴシック" charset="-128"/>
                </a:defRPr>
              </a:lvl4pPr>
              <a:lvl5pPr marL="2057400" indent="-228600">
                <a:defRPr sz="2000">
                  <a:solidFill>
                    <a:schemeClr val="tx1"/>
                  </a:solidFill>
                  <a:latin typeface="Arial" charset="0"/>
                  <a:ea typeface="ＭＳ Ｐゴシック" charset="-128"/>
                </a:defRPr>
              </a:lvl5pPr>
              <a:lvl6pPr marL="25146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128"/>
                </a:defRPr>
              </a:lvl6pPr>
              <a:lvl7pPr marL="29718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128"/>
                </a:defRPr>
              </a:lvl7pPr>
              <a:lvl8pPr marL="34290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128"/>
                </a:defRPr>
              </a:lvl8pPr>
              <a:lvl9pPr marL="38862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128"/>
                </a:defRPr>
              </a:lvl9pPr>
            </a:lstStyle>
            <a:p>
              <a:endParaRPr lang="en-US" altLang="en-US"/>
            </a:p>
          </p:txBody>
        </p:sp>
        <p:grpSp>
          <p:nvGrpSpPr>
            <p:cNvPr id="69658" name="Group 62"/>
            <p:cNvGrpSpPr>
              <a:grpSpLocks/>
            </p:cNvGrpSpPr>
            <p:nvPr/>
          </p:nvGrpSpPr>
          <p:grpSpPr bwMode="auto">
            <a:xfrm>
              <a:off x="4735" y="1627"/>
              <a:ext cx="582" cy="151"/>
              <a:chOff x="614" y="2568"/>
              <a:chExt cx="725" cy="139"/>
            </a:xfrm>
          </p:grpSpPr>
          <p:sp>
            <p:nvSpPr>
              <p:cNvPr id="69674" name="AutoShape 63"/>
              <p:cNvSpPr>
                <a:spLocks noChangeArrowheads="1"/>
              </p:cNvSpPr>
              <p:nvPr/>
            </p:nvSpPr>
            <p:spPr bwMode="auto">
              <a:xfrm>
                <a:off x="614" y="2568"/>
                <a:ext cx="725" cy="139"/>
              </a:xfrm>
              <a:prstGeom prst="roundRect">
                <a:avLst>
                  <a:gd name="adj" fmla="val 50000"/>
                </a:avLst>
              </a:prstGeom>
              <a:solidFill>
                <a:schemeClr val="tx1"/>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lvl1pPr>
                  <a:defRPr sz="2000">
                    <a:solidFill>
                      <a:schemeClr val="tx1"/>
                    </a:solidFill>
                    <a:latin typeface="Arial" charset="0"/>
                    <a:ea typeface="ＭＳ Ｐゴシック" charset="-128"/>
                  </a:defRPr>
                </a:lvl1pPr>
                <a:lvl2pPr marL="742950" indent="-285750">
                  <a:defRPr sz="2000">
                    <a:solidFill>
                      <a:schemeClr val="tx1"/>
                    </a:solidFill>
                    <a:latin typeface="Arial" charset="0"/>
                    <a:ea typeface="ＭＳ Ｐゴシック" charset="-128"/>
                  </a:defRPr>
                </a:lvl2pPr>
                <a:lvl3pPr marL="1143000" indent="-228600">
                  <a:defRPr sz="2000">
                    <a:solidFill>
                      <a:schemeClr val="tx1"/>
                    </a:solidFill>
                    <a:latin typeface="Arial" charset="0"/>
                    <a:ea typeface="ＭＳ Ｐゴシック" charset="-128"/>
                  </a:defRPr>
                </a:lvl3pPr>
                <a:lvl4pPr marL="1600200" indent="-228600">
                  <a:defRPr sz="2000">
                    <a:solidFill>
                      <a:schemeClr val="tx1"/>
                    </a:solidFill>
                    <a:latin typeface="Arial" charset="0"/>
                    <a:ea typeface="ＭＳ Ｐゴシック" charset="-128"/>
                  </a:defRPr>
                </a:lvl4pPr>
                <a:lvl5pPr marL="2057400" indent="-228600">
                  <a:defRPr sz="2000">
                    <a:solidFill>
                      <a:schemeClr val="tx1"/>
                    </a:solidFill>
                    <a:latin typeface="Arial" charset="0"/>
                    <a:ea typeface="ＭＳ Ｐゴシック" charset="-128"/>
                  </a:defRPr>
                </a:lvl5pPr>
                <a:lvl6pPr marL="25146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128"/>
                  </a:defRPr>
                </a:lvl6pPr>
                <a:lvl7pPr marL="29718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128"/>
                  </a:defRPr>
                </a:lvl7pPr>
                <a:lvl8pPr marL="34290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128"/>
                  </a:defRPr>
                </a:lvl8pPr>
                <a:lvl9pPr marL="38862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128"/>
                  </a:defRPr>
                </a:lvl9pPr>
              </a:lstStyle>
              <a:p>
                <a:endParaRPr lang="en-US" altLang="en-US"/>
              </a:p>
            </p:txBody>
          </p:sp>
          <p:sp>
            <p:nvSpPr>
              <p:cNvPr id="69675" name="AutoShape 64"/>
              <p:cNvSpPr>
                <a:spLocks noChangeArrowheads="1"/>
              </p:cNvSpPr>
              <p:nvPr/>
            </p:nvSpPr>
            <p:spPr bwMode="auto">
              <a:xfrm>
                <a:off x="631" y="2584"/>
                <a:ext cx="693" cy="106"/>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lvl1pPr>
                  <a:defRPr sz="2000">
                    <a:solidFill>
                      <a:schemeClr val="tx1"/>
                    </a:solidFill>
                    <a:latin typeface="Arial" charset="0"/>
                    <a:ea typeface="ＭＳ Ｐゴシック" charset="-128"/>
                  </a:defRPr>
                </a:lvl1pPr>
                <a:lvl2pPr marL="742950" indent="-285750">
                  <a:defRPr sz="2000">
                    <a:solidFill>
                      <a:schemeClr val="tx1"/>
                    </a:solidFill>
                    <a:latin typeface="Arial" charset="0"/>
                    <a:ea typeface="ＭＳ Ｐゴシック" charset="-128"/>
                  </a:defRPr>
                </a:lvl2pPr>
                <a:lvl3pPr marL="1143000" indent="-228600">
                  <a:defRPr sz="2000">
                    <a:solidFill>
                      <a:schemeClr val="tx1"/>
                    </a:solidFill>
                    <a:latin typeface="Arial" charset="0"/>
                    <a:ea typeface="ＭＳ Ｐゴシック" charset="-128"/>
                  </a:defRPr>
                </a:lvl3pPr>
                <a:lvl4pPr marL="1600200" indent="-228600">
                  <a:defRPr sz="2000">
                    <a:solidFill>
                      <a:schemeClr val="tx1"/>
                    </a:solidFill>
                    <a:latin typeface="Arial" charset="0"/>
                    <a:ea typeface="ＭＳ Ｐゴシック" charset="-128"/>
                  </a:defRPr>
                </a:lvl4pPr>
                <a:lvl5pPr marL="2057400" indent="-228600">
                  <a:defRPr sz="2000">
                    <a:solidFill>
                      <a:schemeClr val="tx1"/>
                    </a:solidFill>
                    <a:latin typeface="Arial" charset="0"/>
                    <a:ea typeface="ＭＳ Ｐゴシック" charset="-128"/>
                  </a:defRPr>
                </a:lvl5pPr>
                <a:lvl6pPr marL="25146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128"/>
                  </a:defRPr>
                </a:lvl6pPr>
                <a:lvl7pPr marL="29718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128"/>
                  </a:defRPr>
                </a:lvl7pPr>
                <a:lvl8pPr marL="34290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128"/>
                  </a:defRPr>
                </a:lvl8pPr>
                <a:lvl9pPr marL="38862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128"/>
                  </a:defRPr>
                </a:lvl9pPr>
              </a:lstStyle>
              <a:p>
                <a:endParaRPr lang="en-US" altLang="en-US"/>
              </a:p>
            </p:txBody>
          </p:sp>
        </p:grpSp>
        <p:sp>
          <p:nvSpPr>
            <p:cNvPr id="69659" name="Freeform 65"/>
            <p:cNvSpPr>
              <a:spLocks/>
            </p:cNvSpPr>
            <p:nvPr/>
          </p:nvSpPr>
          <p:spPr bwMode="auto">
            <a:xfrm>
              <a:off x="5288" y="1354"/>
              <a:ext cx="263" cy="188"/>
            </a:xfrm>
            <a:custGeom>
              <a:avLst/>
              <a:gdLst>
                <a:gd name="T0" fmla="*/ 2 w 328"/>
                <a:gd name="T1" fmla="*/ 0 h 226"/>
                <a:gd name="T2" fmla="*/ 11 w 328"/>
                <a:gd name="T3" fmla="*/ 8 h 226"/>
                <a:gd name="T4" fmla="*/ 11 w 328"/>
                <a:gd name="T5" fmla="*/ 14 h 226"/>
                <a:gd name="T6" fmla="*/ 0 w 328"/>
                <a:gd name="T7" fmla="*/ 6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grpSp>
          <p:nvGrpSpPr>
            <p:cNvPr id="69660" name="Group 66"/>
            <p:cNvGrpSpPr>
              <a:grpSpLocks/>
            </p:cNvGrpSpPr>
            <p:nvPr/>
          </p:nvGrpSpPr>
          <p:grpSpPr bwMode="auto">
            <a:xfrm>
              <a:off x="4739" y="1327"/>
              <a:ext cx="582" cy="139"/>
              <a:chOff x="614" y="2568"/>
              <a:chExt cx="725" cy="139"/>
            </a:xfrm>
          </p:grpSpPr>
          <p:sp>
            <p:nvSpPr>
              <p:cNvPr id="69672" name="AutoShape 67"/>
              <p:cNvSpPr>
                <a:spLocks noChangeArrowheads="1"/>
              </p:cNvSpPr>
              <p:nvPr/>
            </p:nvSpPr>
            <p:spPr bwMode="auto">
              <a:xfrm>
                <a:off x="614" y="2568"/>
                <a:ext cx="725" cy="139"/>
              </a:xfrm>
              <a:prstGeom prst="roundRect">
                <a:avLst>
                  <a:gd name="adj" fmla="val 50000"/>
                </a:avLst>
              </a:prstGeom>
              <a:solidFill>
                <a:schemeClr val="tx1"/>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lvl1pPr>
                  <a:defRPr sz="2000">
                    <a:solidFill>
                      <a:schemeClr val="tx1"/>
                    </a:solidFill>
                    <a:latin typeface="Arial" charset="0"/>
                    <a:ea typeface="ＭＳ Ｐゴシック" charset="-128"/>
                  </a:defRPr>
                </a:lvl1pPr>
                <a:lvl2pPr marL="742950" indent="-285750">
                  <a:defRPr sz="2000">
                    <a:solidFill>
                      <a:schemeClr val="tx1"/>
                    </a:solidFill>
                    <a:latin typeface="Arial" charset="0"/>
                    <a:ea typeface="ＭＳ Ｐゴシック" charset="-128"/>
                  </a:defRPr>
                </a:lvl2pPr>
                <a:lvl3pPr marL="1143000" indent="-228600">
                  <a:defRPr sz="2000">
                    <a:solidFill>
                      <a:schemeClr val="tx1"/>
                    </a:solidFill>
                    <a:latin typeface="Arial" charset="0"/>
                    <a:ea typeface="ＭＳ Ｐゴシック" charset="-128"/>
                  </a:defRPr>
                </a:lvl3pPr>
                <a:lvl4pPr marL="1600200" indent="-228600">
                  <a:defRPr sz="2000">
                    <a:solidFill>
                      <a:schemeClr val="tx1"/>
                    </a:solidFill>
                    <a:latin typeface="Arial" charset="0"/>
                    <a:ea typeface="ＭＳ Ｐゴシック" charset="-128"/>
                  </a:defRPr>
                </a:lvl4pPr>
                <a:lvl5pPr marL="2057400" indent="-228600">
                  <a:defRPr sz="2000">
                    <a:solidFill>
                      <a:schemeClr val="tx1"/>
                    </a:solidFill>
                    <a:latin typeface="Arial" charset="0"/>
                    <a:ea typeface="ＭＳ Ｐゴシック" charset="-128"/>
                  </a:defRPr>
                </a:lvl5pPr>
                <a:lvl6pPr marL="25146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128"/>
                  </a:defRPr>
                </a:lvl6pPr>
                <a:lvl7pPr marL="29718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128"/>
                  </a:defRPr>
                </a:lvl7pPr>
                <a:lvl8pPr marL="34290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128"/>
                  </a:defRPr>
                </a:lvl8pPr>
                <a:lvl9pPr marL="38862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128"/>
                  </a:defRPr>
                </a:lvl9pPr>
              </a:lstStyle>
              <a:p>
                <a:endParaRPr lang="en-US" altLang="en-US"/>
              </a:p>
            </p:txBody>
          </p:sp>
          <p:sp>
            <p:nvSpPr>
              <p:cNvPr id="69673" name="AutoShape 68"/>
              <p:cNvSpPr>
                <a:spLocks noChangeArrowheads="1"/>
              </p:cNvSpPr>
              <p:nvPr/>
            </p:nvSpPr>
            <p:spPr bwMode="auto">
              <a:xfrm>
                <a:off x="630" y="2583"/>
                <a:ext cx="693" cy="107"/>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lvl1pPr>
                  <a:defRPr sz="2000">
                    <a:solidFill>
                      <a:schemeClr val="tx1"/>
                    </a:solidFill>
                    <a:latin typeface="Arial" charset="0"/>
                    <a:ea typeface="ＭＳ Ｐゴシック" charset="-128"/>
                  </a:defRPr>
                </a:lvl1pPr>
                <a:lvl2pPr marL="742950" indent="-285750">
                  <a:defRPr sz="2000">
                    <a:solidFill>
                      <a:schemeClr val="tx1"/>
                    </a:solidFill>
                    <a:latin typeface="Arial" charset="0"/>
                    <a:ea typeface="ＭＳ Ｐゴシック" charset="-128"/>
                  </a:defRPr>
                </a:lvl2pPr>
                <a:lvl3pPr marL="1143000" indent="-228600">
                  <a:defRPr sz="2000">
                    <a:solidFill>
                      <a:schemeClr val="tx1"/>
                    </a:solidFill>
                    <a:latin typeface="Arial" charset="0"/>
                    <a:ea typeface="ＭＳ Ｐゴシック" charset="-128"/>
                  </a:defRPr>
                </a:lvl3pPr>
                <a:lvl4pPr marL="1600200" indent="-228600">
                  <a:defRPr sz="2000">
                    <a:solidFill>
                      <a:schemeClr val="tx1"/>
                    </a:solidFill>
                    <a:latin typeface="Arial" charset="0"/>
                    <a:ea typeface="ＭＳ Ｐゴシック" charset="-128"/>
                  </a:defRPr>
                </a:lvl4pPr>
                <a:lvl5pPr marL="2057400" indent="-228600">
                  <a:defRPr sz="2000">
                    <a:solidFill>
                      <a:schemeClr val="tx1"/>
                    </a:solidFill>
                    <a:latin typeface="Arial" charset="0"/>
                    <a:ea typeface="ＭＳ Ｐゴシック" charset="-128"/>
                  </a:defRPr>
                </a:lvl5pPr>
                <a:lvl6pPr marL="25146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128"/>
                  </a:defRPr>
                </a:lvl6pPr>
                <a:lvl7pPr marL="29718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128"/>
                  </a:defRPr>
                </a:lvl7pPr>
                <a:lvl8pPr marL="34290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128"/>
                  </a:defRPr>
                </a:lvl8pPr>
                <a:lvl9pPr marL="38862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128"/>
                  </a:defRPr>
                </a:lvl9pPr>
              </a:lstStyle>
              <a:p>
                <a:endParaRPr lang="en-US" altLang="en-US"/>
              </a:p>
            </p:txBody>
          </p:sp>
        </p:grpSp>
        <p:sp>
          <p:nvSpPr>
            <p:cNvPr id="69661" name="Rectangle 69"/>
            <p:cNvSpPr>
              <a:spLocks noChangeArrowheads="1"/>
            </p:cNvSpPr>
            <p:nvPr/>
          </p:nvSpPr>
          <p:spPr bwMode="auto">
            <a:xfrm>
              <a:off x="5249" y="432"/>
              <a:ext cx="68" cy="2286"/>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lvl1pPr>
                <a:defRPr sz="2000">
                  <a:solidFill>
                    <a:schemeClr val="tx1"/>
                  </a:solidFill>
                  <a:latin typeface="Arial" charset="0"/>
                  <a:ea typeface="ＭＳ Ｐゴシック" charset="-128"/>
                </a:defRPr>
              </a:lvl1pPr>
              <a:lvl2pPr marL="742950" indent="-285750">
                <a:defRPr sz="2000">
                  <a:solidFill>
                    <a:schemeClr val="tx1"/>
                  </a:solidFill>
                  <a:latin typeface="Arial" charset="0"/>
                  <a:ea typeface="ＭＳ Ｐゴシック" charset="-128"/>
                </a:defRPr>
              </a:lvl2pPr>
              <a:lvl3pPr marL="1143000" indent="-228600">
                <a:defRPr sz="2000">
                  <a:solidFill>
                    <a:schemeClr val="tx1"/>
                  </a:solidFill>
                  <a:latin typeface="Arial" charset="0"/>
                  <a:ea typeface="ＭＳ Ｐゴシック" charset="-128"/>
                </a:defRPr>
              </a:lvl3pPr>
              <a:lvl4pPr marL="1600200" indent="-228600">
                <a:defRPr sz="2000">
                  <a:solidFill>
                    <a:schemeClr val="tx1"/>
                  </a:solidFill>
                  <a:latin typeface="Arial" charset="0"/>
                  <a:ea typeface="ＭＳ Ｐゴシック" charset="-128"/>
                </a:defRPr>
              </a:lvl4pPr>
              <a:lvl5pPr marL="2057400" indent="-228600">
                <a:defRPr sz="2000">
                  <a:solidFill>
                    <a:schemeClr val="tx1"/>
                  </a:solidFill>
                  <a:latin typeface="Arial" charset="0"/>
                  <a:ea typeface="ＭＳ Ｐゴシック" charset="-128"/>
                </a:defRPr>
              </a:lvl5pPr>
              <a:lvl6pPr marL="25146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128"/>
                </a:defRPr>
              </a:lvl6pPr>
              <a:lvl7pPr marL="29718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128"/>
                </a:defRPr>
              </a:lvl7pPr>
              <a:lvl8pPr marL="34290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128"/>
                </a:defRPr>
              </a:lvl8pPr>
              <a:lvl9pPr marL="38862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128"/>
                </a:defRPr>
              </a:lvl9pPr>
            </a:lstStyle>
            <a:p>
              <a:endParaRPr lang="en-US" altLang="en-US"/>
            </a:p>
          </p:txBody>
        </p:sp>
        <p:sp>
          <p:nvSpPr>
            <p:cNvPr id="69662" name="Freeform 70"/>
            <p:cNvSpPr>
              <a:spLocks/>
            </p:cNvSpPr>
            <p:nvPr/>
          </p:nvSpPr>
          <p:spPr bwMode="auto">
            <a:xfrm>
              <a:off x="5312" y="1007"/>
              <a:ext cx="237" cy="213"/>
            </a:xfrm>
            <a:custGeom>
              <a:avLst/>
              <a:gdLst>
                <a:gd name="T0" fmla="*/ 2 w 296"/>
                <a:gd name="T1" fmla="*/ 0 h 256"/>
                <a:gd name="T2" fmla="*/ 11 w 296"/>
                <a:gd name="T3" fmla="*/ 8 h 256"/>
                <a:gd name="T4" fmla="*/ 11 w 296"/>
                <a:gd name="T5" fmla="*/ 16 h 256"/>
                <a:gd name="T6" fmla="*/ 0 w 296"/>
                <a:gd name="T7" fmla="*/ 6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69663" name="Freeform 71"/>
            <p:cNvSpPr>
              <a:spLocks/>
            </p:cNvSpPr>
            <p:nvPr/>
          </p:nvSpPr>
          <p:spPr bwMode="auto">
            <a:xfrm>
              <a:off x="5315" y="680"/>
              <a:ext cx="244" cy="240"/>
            </a:xfrm>
            <a:custGeom>
              <a:avLst/>
              <a:gdLst>
                <a:gd name="T0" fmla="*/ 0 w 304"/>
                <a:gd name="T1" fmla="*/ 0 h 288"/>
                <a:gd name="T2" fmla="*/ 11 w 304"/>
                <a:gd name="T3" fmla="*/ 11 h 288"/>
                <a:gd name="T4" fmla="*/ 10 w 304"/>
                <a:gd name="T5" fmla="*/ 19 h 288"/>
                <a:gd name="T6" fmla="*/ 2 w 304"/>
                <a:gd name="T7" fmla="*/ 8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69664" name="Oval 72"/>
            <p:cNvSpPr>
              <a:spLocks noChangeArrowheads="1"/>
            </p:cNvSpPr>
            <p:nvPr/>
          </p:nvSpPr>
          <p:spPr bwMode="auto">
            <a:xfrm>
              <a:off x="5516" y="2611"/>
              <a:ext cx="49" cy="95"/>
            </a:xfrm>
            <a:prstGeom prst="ellipse">
              <a:avLst/>
            </a:prstGeom>
            <a:solidFill>
              <a:srgbClr val="333333"/>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lvl1pPr>
                <a:defRPr sz="2000">
                  <a:solidFill>
                    <a:schemeClr val="tx1"/>
                  </a:solidFill>
                  <a:latin typeface="Arial" charset="0"/>
                  <a:ea typeface="ＭＳ Ｐゴシック" charset="-128"/>
                </a:defRPr>
              </a:lvl1pPr>
              <a:lvl2pPr marL="742950" indent="-285750">
                <a:defRPr sz="2000">
                  <a:solidFill>
                    <a:schemeClr val="tx1"/>
                  </a:solidFill>
                  <a:latin typeface="Arial" charset="0"/>
                  <a:ea typeface="ＭＳ Ｐゴシック" charset="-128"/>
                </a:defRPr>
              </a:lvl2pPr>
              <a:lvl3pPr marL="1143000" indent="-228600">
                <a:defRPr sz="2000">
                  <a:solidFill>
                    <a:schemeClr val="tx1"/>
                  </a:solidFill>
                  <a:latin typeface="Arial" charset="0"/>
                  <a:ea typeface="ＭＳ Ｐゴシック" charset="-128"/>
                </a:defRPr>
              </a:lvl3pPr>
              <a:lvl4pPr marL="1600200" indent="-228600">
                <a:defRPr sz="2000">
                  <a:solidFill>
                    <a:schemeClr val="tx1"/>
                  </a:solidFill>
                  <a:latin typeface="Arial" charset="0"/>
                  <a:ea typeface="ＭＳ Ｐゴシック" charset="-128"/>
                </a:defRPr>
              </a:lvl4pPr>
              <a:lvl5pPr marL="2057400" indent="-228600">
                <a:defRPr sz="2000">
                  <a:solidFill>
                    <a:schemeClr val="tx1"/>
                  </a:solidFill>
                  <a:latin typeface="Arial" charset="0"/>
                  <a:ea typeface="ＭＳ Ｐゴシック" charset="-128"/>
                </a:defRPr>
              </a:lvl5pPr>
              <a:lvl6pPr marL="25146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128"/>
                </a:defRPr>
              </a:lvl6pPr>
              <a:lvl7pPr marL="29718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128"/>
                </a:defRPr>
              </a:lvl7pPr>
              <a:lvl8pPr marL="34290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128"/>
                </a:defRPr>
              </a:lvl8pPr>
              <a:lvl9pPr marL="38862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128"/>
                </a:defRPr>
              </a:lvl9pPr>
            </a:lstStyle>
            <a:p>
              <a:endParaRPr lang="en-US" altLang="en-US"/>
            </a:p>
          </p:txBody>
        </p:sp>
        <p:sp>
          <p:nvSpPr>
            <p:cNvPr id="69665" name="Freeform 73"/>
            <p:cNvSpPr>
              <a:spLocks/>
            </p:cNvSpPr>
            <p:nvPr/>
          </p:nvSpPr>
          <p:spPr bwMode="auto">
            <a:xfrm>
              <a:off x="5302" y="2614"/>
              <a:ext cx="245" cy="200"/>
            </a:xfrm>
            <a:custGeom>
              <a:avLst/>
              <a:gdLst>
                <a:gd name="T0" fmla="*/ 0 w 306"/>
                <a:gd name="T1" fmla="*/ 8 h 240"/>
                <a:gd name="T2" fmla="*/ 2 w 306"/>
                <a:gd name="T3" fmla="*/ 16 h 240"/>
                <a:gd name="T4" fmla="*/ 11 w 306"/>
                <a:gd name="T5" fmla="*/ 8 h 240"/>
                <a:gd name="T6" fmla="*/ 11 w 306"/>
                <a:gd name="T7" fmla="*/ 0 h 240"/>
                <a:gd name="T8" fmla="*/ 0 w 306"/>
                <a:gd name="T9" fmla="*/ 8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69666" name="AutoShape 74"/>
            <p:cNvSpPr>
              <a:spLocks noChangeArrowheads="1"/>
            </p:cNvSpPr>
            <p:nvPr/>
          </p:nvSpPr>
          <p:spPr bwMode="auto">
            <a:xfrm>
              <a:off x="4140" y="2677"/>
              <a:ext cx="1201" cy="148"/>
            </a:xfrm>
            <a:prstGeom prst="roundRect">
              <a:avLst>
                <a:gd name="adj" fmla="val 50000"/>
              </a:avLst>
            </a:prstGeom>
            <a:solidFill>
              <a:srgbClr val="DDDDDD"/>
            </a:solidFill>
            <a:ln w="9525">
              <a:solidFill>
                <a:schemeClr val="tx1"/>
              </a:solidFill>
              <a:round/>
              <a:headEnd/>
              <a:tailEnd/>
            </a:ln>
          </p:spPr>
          <p:txBody>
            <a:bodyPr wrap="none" anchor="ctr"/>
            <a:lstStyle>
              <a:lvl1pPr>
                <a:defRPr sz="2000">
                  <a:solidFill>
                    <a:schemeClr val="tx1"/>
                  </a:solidFill>
                  <a:latin typeface="Arial" charset="0"/>
                  <a:ea typeface="ＭＳ Ｐゴシック" charset="-128"/>
                </a:defRPr>
              </a:lvl1pPr>
              <a:lvl2pPr marL="742950" indent="-285750">
                <a:defRPr sz="2000">
                  <a:solidFill>
                    <a:schemeClr val="tx1"/>
                  </a:solidFill>
                  <a:latin typeface="Arial" charset="0"/>
                  <a:ea typeface="ＭＳ Ｐゴシック" charset="-128"/>
                </a:defRPr>
              </a:lvl2pPr>
              <a:lvl3pPr marL="1143000" indent="-228600">
                <a:defRPr sz="2000">
                  <a:solidFill>
                    <a:schemeClr val="tx1"/>
                  </a:solidFill>
                  <a:latin typeface="Arial" charset="0"/>
                  <a:ea typeface="ＭＳ Ｐゴシック" charset="-128"/>
                </a:defRPr>
              </a:lvl3pPr>
              <a:lvl4pPr marL="1600200" indent="-228600">
                <a:defRPr sz="2000">
                  <a:solidFill>
                    <a:schemeClr val="tx1"/>
                  </a:solidFill>
                  <a:latin typeface="Arial" charset="0"/>
                  <a:ea typeface="ＭＳ Ｐゴシック" charset="-128"/>
                </a:defRPr>
              </a:lvl4pPr>
              <a:lvl5pPr marL="2057400" indent="-228600">
                <a:defRPr sz="2000">
                  <a:solidFill>
                    <a:schemeClr val="tx1"/>
                  </a:solidFill>
                  <a:latin typeface="Arial" charset="0"/>
                  <a:ea typeface="ＭＳ Ｐゴシック" charset="-128"/>
                </a:defRPr>
              </a:lvl5pPr>
              <a:lvl6pPr marL="25146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128"/>
                </a:defRPr>
              </a:lvl6pPr>
              <a:lvl7pPr marL="29718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128"/>
                </a:defRPr>
              </a:lvl7pPr>
              <a:lvl8pPr marL="34290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128"/>
                </a:defRPr>
              </a:lvl8pPr>
              <a:lvl9pPr marL="38862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128"/>
                </a:defRPr>
              </a:lvl9pPr>
            </a:lstStyle>
            <a:p>
              <a:endParaRPr lang="en-US" altLang="en-US"/>
            </a:p>
          </p:txBody>
        </p:sp>
        <p:sp>
          <p:nvSpPr>
            <p:cNvPr id="69667" name="AutoShape 75"/>
            <p:cNvSpPr>
              <a:spLocks noChangeArrowheads="1"/>
            </p:cNvSpPr>
            <p:nvPr/>
          </p:nvSpPr>
          <p:spPr bwMode="auto">
            <a:xfrm>
              <a:off x="4205" y="2712"/>
              <a:ext cx="1070" cy="80"/>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lvl1pPr>
                <a:defRPr sz="2000">
                  <a:solidFill>
                    <a:schemeClr val="tx1"/>
                  </a:solidFill>
                  <a:latin typeface="Arial" charset="0"/>
                  <a:ea typeface="ＭＳ Ｐゴシック" charset="-128"/>
                </a:defRPr>
              </a:lvl1pPr>
              <a:lvl2pPr marL="742950" indent="-285750">
                <a:defRPr sz="2000">
                  <a:solidFill>
                    <a:schemeClr val="tx1"/>
                  </a:solidFill>
                  <a:latin typeface="Arial" charset="0"/>
                  <a:ea typeface="ＭＳ Ｐゴシック" charset="-128"/>
                </a:defRPr>
              </a:lvl2pPr>
              <a:lvl3pPr marL="1143000" indent="-228600">
                <a:defRPr sz="2000">
                  <a:solidFill>
                    <a:schemeClr val="tx1"/>
                  </a:solidFill>
                  <a:latin typeface="Arial" charset="0"/>
                  <a:ea typeface="ＭＳ Ｐゴシック" charset="-128"/>
                </a:defRPr>
              </a:lvl3pPr>
              <a:lvl4pPr marL="1600200" indent="-228600">
                <a:defRPr sz="2000">
                  <a:solidFill>
                    <a:schemeClr val="tx1"/>
                  </a:solidFill>
                  <a:latin typeface="Arial" charset="0"/>
                  <a:ea typeface="ＭＳ Ｐゴシック" charset="-128"/>
                </a:defRPr>
              </a:lvl4pPr>
              <a:lvl5pPr marL="2057400" indent="-228600">
                <a:defRPr sz="2000">
                  <a:solidFill>
                    <a:schemeClr val="tx1"/>
                  </a:solidFill>
                  <a:latin typeface="Arial" charset="0"/>
                  <a:ea typeface="ＭＳ Ｐゴシック" charset="-128"/>
                </a:defRPr>
              </a:lvl5pPr>
              <a:lvl6pPr marL="25146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128"/>
                </a:defRPr>
              </a:lvl6pPr>
              <a:lvl7pPr marL="29718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128"/>
                </a:defRPr>
              </a:lvl7pPr>
              <a:lvl8pPr marL="34290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128"/>
                </a:defRPr>
              </a:lvl8pPr>
              <a:lvl9pPr marL="38862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128"/>
                </a:defRPr>
              </a:lvl9pPr>
            </a:lstStyle>
            <a:p>
              <a:endParaRPr lang="en-US" altLang="en-US"/>
            </a:p>
          </p:txBody>
        </p:sp>
        <p:sp>
          <p:nvSpPr>
            <p:cNvPr id="69668" name="Oval 76"/>
            <p:cNvSpPr>
              <a:spLocks noChangeArrowheads="1"/>
            </p:cNvSpPr>
            <p:nvPr/>
          </p:nvSpPr>
          <p:spPr bwMode="auto">
            <a:xfrm>
              <a:off x="4309" y="2383"/>
              <a:ext cx="156" cy="142"/>
            </a:xfrm>
            <a:prstGeom prst="ellipse">
              <a:avLst/>
            </a:prstGeom>
            <a:solidFill>
              <a:srgbClr val="33CC33"/>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lvl1pPr>
                <a:defRPr sz="2000">
                  <a:solidFill>
                    <a:schemeClr val="tx1"/>
                  </a:solidFill>
                  <a:latin typeface="Arial" charset="0"/>
                  <a:ea typeface="ＭＳ Ｐゴシック" charset="-128"/>
                </a:defRPr>
              </a:lvl1pPr>
              <a:lvl2pPr marL="742950" indent="-285750">
                <a:defRPr sz="2000">
                  <a:solidFill>
                    <a:schemeClr val="tx1"/>
                  </a:solidFill>
                  <a:latin typeface="Arial" charset="0"/>
                  <a:ea typeface="ＭＳ Ｐゴシック" charset="-128"/>
                </a:defRPr>
              </a:lvl2pPr>
              <a:lvl3pPr marL="1143000" indent="-228600">
                <a:defRPr sz="2000">
                  <a:solidFill>
                    <a:schemeClr val="tx1"/>
                  </a:solidFill>
                  <a:latin typeface="Arial" charset="0"/>
                  <a:ea typeface="ＭＳ Ｐゴシック" charset="-128"/>
                </a:defRPr>
              </a:lvl3pPr>
              <a:lvl4pPr marL="1600200" indent="-228600">
                <a:defRPr sz="2000">
                  <a:solidFill>
                    <a:schemeClr val="tx1"/>
                  </a:solidFill>
                  <a:latin typeface="Arial" charset="0"/>
                  <a:ea typeface="ＭＳ Ｐゴシック" charset="-128"/>
                </a:defRPr>
              </a:lvl4pPr>
              <a:lvl5pPr marL="2057400" indent="-228600">
                <a:defRPr sz="2000">
                  <a:solidFill>
                    <a:schemeClr val="tx1"/>
                  </a:solidFill>
                  <a:latin typeface="Arial" charset="0"/>
                  <a:ea typeface="ＭＳ Ｐゴシック" charset="-128"/>
                </a:defRPr>
              </a:lvl5pPr>
              <a:lvl6pPr marL="25146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128"/>
                </a:defRPr>
              </a:lvl6pPr>
              <a:lvl7pPr marL="29718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128"/>
                </a:defRPr>
              </a:lvl7pPr>
              <a:lvl8pPr marL="34290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128"/>
                </a:defRPr>
              </a:lvl8pPr>
              <a:lvl9pPr marL="38862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128"/>
                </a:defRPr>
              </a:lvl9pPr>
            </a:lstStyle>
            <a:p>
              <a:endParaRPr lang="en-US" altLang="en-US"/>
            </a:p>
          </p:txBody>
        </p:sp>
        <p:sp>
          <p:nvSpPr>
            <p:cNvPr id="69669" name="Oval 77"/>
            <p:cNvSpPr>
              <a:spLocks noChangeArrowheads="1"/>
            </p:cNvSpPr>
            <p:nvPr/>
          </p:nvSpPr>
          <p:spPr bwMode="auto">
            <a:xfrm>
              <a:off x="4485" y="2383"/>
              <a:ext cx="163" cy="145"/>
            </a:xfrm>
            <a:prstGeom prst="ellipse">
              <a:avLst/>
            </a:prstGeom>
            <a:solidFill>
              <a:srgbClr val="FF0000"/>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lvl1pPr>
                <a:defRPr sz="2000">
                  <a:solidFill>
                    <a:schemeClr val="tx1"/>
                  </a:solidFill>
                  <a:latin typeface="Arial" charset="0"/>
                  <a:ea typeface="ＭＳ Ｐゴシック" charset="-128"/>
                </a:defRPr>
              </a:lvl1pPr>
              <a:lvl2pPr marL="742950" indent="-285750">
                <a:defRPr sz="2000">
                  <a:solidFill>
                    <a:schemeClr val="tx1"/>
                  </a:solidFill>
                  <a:latin typeface="Arial" charset="0"/>
                  <a:ea typeface="ＭＳ Ｐゴシック" charset="-128"/>
                </a:defRPr>
              </a:lvl2pPr>
              <a:lvl3pPr marL="1143000" indent="-228600">
                <a:defRPr sz="2000">
                  <a:solidFill>
                    <a:schemeClr val="tx1"/>
                  </a:solidFill>
                  <a:latin typeface="Arial" charset="0"/>
                  <a:ea typeface="ＭＳ Ｐゴシック" charset="-128"/>
                </a:defRPr>
              </a:lvl3pPr>
              <a:lvl4pPr marL="1600200" indent="-228600">
                <a:defRPr sz="2000">
                  <a:solidFill>
                    <a:schemeClr val="tx1"/>
                  </a:solidFill>
                  <a:latin typeface="Arial" charset="0"/>
                  <a:ea typeface="ＭＳ Ｐゴシック" charset="-128"/>
                </a:defRPr>
              </a:lvl4pPr>
              <a:lvl5pPr marL="2057400" indent="-228600">
                <a:defRPr sz="2000">
                  <a:solidFill>
                    <a:schemeClr val="tx1"/>
                  </a:solidFill>
                  <a:latin typeface="Arial" charset="0"/>
                  <a:ea typeface="ＭＳ Ｐゴシック" charset="-128"/>
                </a:defRPr>
              </a:lvl5pPr>
              <a:lvl6pPr marL="25146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128"/>
                </a:defRPr>
              </a:lvl6pPr>
              <a:lvl7pPr marL="29718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128"/>
                </a:defRPr>
              </a:lvl7pPr>
              <a:lvl8pPr marL="34290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128"/>
                </a:defRPr>
              </a:lvl8pPr>
              <a:lvl9pPr marL="38862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128"/>
                </a:defRPr>
              </a:lvl9pPr>
            </a:lstStyle>
            <a:p>
              <a:pPr algn="ctr" eaLnBrk="1" hangingPunct="1">
                <a:spcBef>
                  <a:spcPct val="0"/>
                </a:spcBef>
                <a:buClrTx/>
                <a:buSzTx/>
                <a:buFontTx/>
                <a:buNone/>
              </a:pPr>
              <a:endParaRPr lang="en-US" altLang="en-US" sz="1800">
                <a:solidFill>
                  <a:srgbClr val="FF0000"/>
                </a:solidFill>
              </a:endParaRPr>
            </a:p>
          </p:txBody>
        </p:sp>
        <p:sp>
          <p:nvSpPr>
            <p:cNvPr id="69670" name="Oval 78"/>
            <p:cNvSpPr>
              <a:spLocks noChangeArrowheads="1"/>
            </p:cNvSpPr>
            <p:nvPr/>
          </p:nvSpPr>
          <p:spPr bwMode="auto">
            <a:xfrm>
              <a:off x="4661" y="2380"/>
              <a:ext cx="159" cy="142"/>
            </a:xfrm>
            <a:prstGeom prst="ellipse">
              <a:avLst/>
            </a:prstGeom>
            <a:solidFill>
              <a:srgbClr val="33CC33"/>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lvl1pPr>
                <a:defRPr sz="2000">
                  <a:solidFill>
                    <a:schemeClr val="tx1"/>
                  </a:solidFill>
                  <a:latin typeface="Arial" charset="0"/>
                  <a:ea typeface="ＭＳ Ｐゴシック" charset="-128"/>
                </a:defRPr>
              </a:lvl1pPr>
              <a:lvl2pPr marL="742950" indent="-285750">
                <a:defRPr sz="2000">
                  <a:solidFill>
                    <a:schemeClr val="tx1"/>
                  </a:solidFill>
                  <a:latin typeface="Arial" charset="0"/>
                  <a:ea typeface="ＭＳ Ｐゴシック" charset="-128"/>
                </a:defRPr>
              </a:lvl2pPr>
              <a:lvl3pPr marL="1143000" indent="-228600">
                <a:defRPr sz="2000">
                  <a:solidFill>
                    <a:schemeClr val="tx1"/>
                  </a:solidFill>
                  <a:latin typeface="Arial" charset="0"/>
                  <a:ea typeface="ＭＳ Ｐゴシック" charset="-128"/>
                </a:defRPr>
              </a:lvl3pPr>
              <a:lvl4pPr marL="1600200" indent="-228600">
                <a:defRPr sz="2000">
                  <a:solidFill>
                    <a:schemeClr val="tx1"/>
                  </a:solidFill>
                  <a:latin typeface="Arial" charset="0"/>
                  <a:ea typeface="ＭＳ Ｐゴシック" charset="-128"/>
                </a:defRPr>
              </a:lvl4pPr>
              <a:lvl5pPr marL="2057400" indent="-228600">
                <a:defRPr sz="2000">
                  <a:solidFill>
                    <a:schemeClr val="tx1"/>
                  </a:solidFill>
                  <a:latin typeface="Arial" charset="0"/>
                  <a:ea typeface="ＭＳ Ｐゴシック" charset="-128"/>
                </a:defRPr>
              </a:lvl5pPr>
              <a:lvl6pPr marL="25146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128"/>
                </a:defRPr>
              </a:lvl6pPr>
              <a:lvl7pPr marL="29718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128"/>
                </a:defRPr>
              </a:lvl7pPr>
              <a:lvl8pPr marL="34290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128"/>
                </a:defRPr>
              </a:lvl8pPr>
              <a:lvl9pPr marL="38862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128"/>
                </a:defRPr>
              </a:lvl9pPr>
            </a:lstStyle>
            <a:p>
              <a:endParaRPr lang="en-US" altLang="en-US"/>
            </a:p>
          </p:txBody>
        </p:sp>
        <p:sp>
          <p:nvSpPr>
            <p:cNvPr id="69671" name="Rectangle 79"/>
            <p:cNvSpPr>
              <a:spLocks noChangeArrowheads="1"/>
            </p:cNvSpPr>
            <p:nvPr/>
          </p:nvSpPr>
          <p:spPr bwMode="auto">
            <a:xfrm>
              <a:off x="5061" y="1835"/>
              <a:ext cx="88" cy="762"/>
            </a:xfrm>
            <a:prstGeom prst="rect">
              <a:avLst/>
            </a:prstGeom>
            <a:solidFill>
              <a:srgbClr val="292929"/>
            </a:solidFill>
            <a:ln w="9525">
              <a:solidFill>
                <a:schemeClr val="tx1"/>
              </a:solidFill>
              <a:miter lim="800000"/>
              <a:headEnd/>
              <a:tailEnd/>
            </a:ln>
          </p:spPr>
          <p:txBody>
            <a:bodyPr wrap="none" anchor="ctr"/>
            <a:lstStyle>
              <a:lvl1pPr>
                <a:defRPr sz="2000">
                  <a:solidFill>
                    <a:schemeClr val="tx1"/>
                  </a:solidFill>
                  <a:latin typeface="Arial" charset="0"/>
                  <a:ea typeface="ＭＳ Ｐゴシック" charset="-128"/>
                </a:defRPr>
              </a:lvl1pPr>
              <a:lvl2pPr marL="742950" indent="-285750">
                <a:defRPr sz="2000">
                  <a:solidFill>
                    <a:schemeClr val="tx1"/>
                  </a:solidFill>
                  <a:latin typeface="Arial" charset="0"/>
                  <a:ea typeface="ＭＳ Ｐゴシック" charset="-128"/>
                </a:defRPr>
              </a:lvl2pPr>
              <a:lvl3pPr marL="1143000" indent="-228600">
                <a:defRPr sz="2000">
                  <a:solidFill>
                    <a:schemeClr val="tx1"/>
                  </a:solidFill>
                  <a:latin typeface="Arial" charset="0"/>
                  <a:ea typeface="ＭＳ Ｐゴシック" charset="-128"/>
                </a:defRPr>
              </a:lvl3pPr>
              <a:lvl4pPr marL="1600200" indent="-228600">
                <a:defRPr sz="2000">
                  <a:solidFill>
                    <a:schemeClr val="tx1"/>
                  </a:solidFill>
                  <a:latin typeface="Arial" charset="0"/>
                  <a:ea typeface="ＭＳ Ｐゴシック" charset="-128"/>
                </a:defRPr>
              </a:lvl4pPr>
              <a:lvl5pPr marL="2057400" indent="-228600">
                <a:defRPr sz="2000">
                  <a:solidFill>
                    <a:schemeClr val="tx1"/>
                  </a:solidFill>
                  <a:latin typeface="Arial" charset="0"/>
                  <a:ea typeface="ＭＳ Ｐゴシック" charset="-128"/>
                </a:defRPr>
              </a:lvl5pPr>
              <a:lvl6pPr marL="25146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128"/>
                </a:defRPr>
              </a:lvl6pPr>
              <a:lvl7pPr marL="29718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128"/>
                </a:defRPr>
              </a:lvl7pPr>
              <a:lvl8pPr marL="34290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128"/>
                </a:defRPr>
              </a:lvl8pPr>
              <a:lvl9pPr marL="38862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128"/>
                </a:defRPr>
              </a:lvl9pPr>
            </a:lstStyle>
            <a:p>
              <a:endParaRPr lang="en-US" altLang="en-US"/>
            </a:p>
          </p:txBody>
        </p:sp>
      </p:grpSp>
    </p:spTree>
    <p:extLst>
      <p:ext uri="{BB962C8B-B14F-4D97-AF65-F5344CB8AC3E}">
        <p14:creationId xmlns:p14="http://schemas.microsoft.com/office/powerpoint/2010/main" val="153037886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nodeType="afterGroup">
                            <p:stCondLst>
                              <p:cond delay="500"/>
                            </p:stCondLst>
                            <p:childTnLst>
                              <p:par>
                                <p:cTn id="9" presetID="22" presetClass="entr" presetSubtype="2"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right)">
                                      <p:cBhvr>
                                        <p:cTn id="11" dur="500"/>
                                        <p:tgtEl>
                                          <p:spTgt spid="3"/>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nodeType="click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wipe(left)">
                                      <p:cBhvr>
                                        <p:cTn id="16" dur="500"/>
                                        <p:tgtEl>
                                          <p:spTgt spid="4"/>
                                        </p:tgtEl>
                                      </p:cBhvr>
                                    </p:animEffect>
                                  </p:childTnLst>
                                </p:cTn>
                              </p:par>
                            </p:childTnLst>
                          </p:cTn>
                        </p:par>
                        <p:par>
                          <p:cTn id="17" fill="hold" nodeType="afterGroup">
                            <p:stCondLst>
                              <p:cond delay="500"/>
                            </p:stCondLst>
                            <p:childTnLst>
                              <p:par>
                                <p:cTn id="18" presetID="22" presetClass="entr" presetSubtype="2" fill="hold" nodeType="after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wipe(right)">
                                      <p:cBhvr>
                                        <p:cTn id="2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8"/>
          <p:cNvSpPr>
            <a:spLocks noGrp="1" noChangeArrowheads="1"/>
          </p:cNvSpPr>
          <p:nvPr>
            <p:ph type="sldNum" sz="quarter" idx="4294967295"/>
          </p:nvPr>
        </p:nvSpPr>
        <p:spPr>
          <a:xfrm>
            <a:off x="8324850" y="6462713"/>
            <a:ext cx="676275" cy="276225"/>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000">
                <a:solidFill>
                  <a:schemeClr val="tx1"/>
                </a:solidFill>
                <a:latin typeface="Arial" charset="0"/>
                <a:ea typeface="ＭＳ Ｐゴシック" charset="-128"/>
              </a:defRPr>
            </a:lvl1pPr>
            <a:lvl2pPr marL="742950" indent="-285750">
              <a:defRPr sz="2000">
                <a:solidFill>
                  <a:schemeClr val="tx1"/>
                </a:solidFill>
                <a:latin typeface="Arial" charset="0"/>
                <a:ea typeface="ＭＳ Ｐゴシック" charset="-128"/>
              </a:defRPr>
            </a:lvl2pPr>
            <a:lvl3pPr marL="1143000" indent="-228600">
              <a:defRPr sz="2000">
                <a:solidFill>
                  <a:schemeClr val="tx1"/>
                </a:solidFill>
                <a:latin typeface="Arial" charset="0"/>
                <a:ea typeface="ＭＳ Ｐゴシック" charset="-128"/>
              </a:defRPr>
            </a:lvl3pPr>
            <a:lvl4pPr marL="1600200" indent="-228600">
              <a:defRPr sz="2000">
                <a:solidFill>
                  <a:schemeClr val="tx1"/>
                </a:solidFill>
                <a:latin typeface="Arial" charset="0"/>
                <a:ea typeface="ＭＳ Ｐゴシック" charset="-128"/>
              </a:defRPr>
            </a:lvl4pPr>
            <a:lvl5pPr marL="2057400" indent="-228600">
              <a:defRPr sz="2000">
                <a:solidFill>
                  <a:schemeClr val="tx1"/>
                </a:solidFill>
                <a:latin typeface="Arial" charset="0"/>
                <a:ea typeface="ＭＳ Ｐゴシック" charset="-128"/>
              </a:defRPr>
            </a:lvl5pPr>
            <a:lvl6pPr marL="25146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128"/>
              </a:defRPr>
            </a:lvl6pPr>
            <a:lvl7pPr marL="29718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128"/>
              </a:defRPr>
            </a:lvl7pPr>
            <a:lvl8pPr marL="34290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128"/>
              </a:defRPr>
            </a:lvl8pPr>
            <a:lvl9pPr marL="38862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128"/>
              </a:defRPr>
            </a:lvl9pPr>
          </a:lstStyle>
          <a:p>
            <a:fld id="{5B2A3386-2CAC-2B43-BC50-C7B8D6BDA82A}" type="slidenum">
              <a:rPr lang="en-US" altLang="en-US" sz="1200" smtClean="0">
                <a:latin typeface="Tahoma" charset="0"/>
              </a:rPr>
              <a:pPr/>
              <a:t>41</a:t>
            </a:fld>
            <a:endParaRPr lang="en-US" altLang="en-US" sz="1200" dirty="0">
              <a:latin typeface="Tahoma" charset="0"/>
            </a:endParaRPr>
          </a:p>
        </p:txBody>
      </p:sp>
      <p:sp>
        <p:nvSpPr>
          <p:cNvPr id="71683" name="Rectangle 7"/>
          <p:cNvSpPr>
            <a:spLocks noChangeArrowheads="1"/>
          </p:cNvSpPr>
          <p:nvPr/>
        </p:nvSpPr>
        <p:spPr bwMode="auto">
          <a:xfrm>
            <a:off x="4848225" y="3119437"/>
            <a:ext cx="3838575" cy="2711450"/>
          </a:xfrm>
          <a:prstGeom prst="rect">
            <a:avLst/>
          </a:prstGeom>
          <a:solidFill>
            <a:srgbClr val="FFFFFF"/>
          </a:solidFill>
          <a:ln w="19050">
            <a:solidFill>
              <a:srgbClr val="CC0000"/>
            </a:solidFill>
            <a:miter lim="800000"/>
            <a:headEnd/>
            <a:tailEnd/>
          </a:ln>
        </p:spPr>
        <p:txBody>
          <a:bodyPr wrap="none" anchor="ctr"/>
          <a:lstStyle>
            <a:lvl1pPr>
              <a:defRPr sz="2000">
                <a:solidFill>
                  <a:schemeClr val="tx1"/>
                </a:solidFill>
                <a:latin typeface="Arial" charset="0"/>
                <a:ea typeface="ＭＳ Ｐゴシック" charset="-128"/>
              </a:defRPr>
            </a:lvl1pPr>
            <a:lvl2pPr marL="742950" indent="-285750">
              <a:defRPr sz="2000">
                <a:solidFill>
                  <a:schemeClr val="tx1"/>
                </a:solidFill>
                <a:latin typeface="Arial" charset="0"/>
                <a:ea typeface="ＭＳ Ｐゴシック" charset="-128"/>
              </a:defRPr>
            </a:lvl2pPr>
            <a:lvl3pPr marL="1143000" indent="-228600">
              <a:defRPr sz="2000">
                <a:solidFill>
                  <a:schemeClr val="tx1"/>
                </a:solidFill>
                <a:latin typeface="Arial" charset="0"/>
                <a:ea typeface="ＭＳ Ｐゴシック" charset="-128"/>
              </a:defRPr>
            </a:lvl3pPr>
            <a:lvl4pPr marL="1600200" indent="-228600">
              <a:defRPr sz="2000">
                <a:solidFill>
                  <a:schemeClr val="tx1"/>
                </a:solidFill>
                <a:latin typeface="Arial" charset="0"/>
                <a:ea typeface="ＭＳ Ｐゴシック" charset="-128"/>
              </a:defRPr>
            </a:lvl4pPr>
            <a:lvl5pPr marL="2057400" indent="-228600">
              <a:defRPr sz="2000">
                <a:solidFill>
                  <a:schemeClr val="tx1"/>
                </a:solidFill>
                <a:latin typeface="Arial" charset="0"/>
                <a:ea typeface="ＭＳ Ｐゴシック" charset="-128"/>
              </a:defRPr>
            </a:lvl5pPr>
            <a:lvl6pPr marL="25146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128"/>
              </a:defRPr>
            </a:lvl6pPr>
            <a:lvl7pPr marL="29718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128"/>
              </a:defRPr>
            </a:lvl7pPr>
            <a:lvl8pPr marL="34290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128"/>
              </a:defRPr>
            </a:lvl8pPr>
            <a:lvl9pPr marL="38862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128"/>
              </a:defRPr>
            </a:lvl9pPr>
          </a:lstStyle>
          <a:p>
            <a:endParaRPr lang="en-US" altLang="en-US" sz="2400">
              <a:latin typeface="Comic Sans MS" charset="0"/>
            </a:endParaRPr>
          </a:p>
        </p:txBody>
      </p:sp>
      <p:sp>
        <p:nvSpPr>
          <p:cNvPr id="71684" name="Rectangle 9"/>
          <p:cNvSpPr>
            <a:spLocks noChangeArrowheads="1"/>
          </p:cNvSpPr>
          <p:nvPr/>
        </p:nvSpPr>
        <p:spPr bwMode="auto">
          <a:xfrm>
            <a:off x="7667625" y="2973387"/>
            <a:ext cx="828675" cy="295275"/>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a:defRPr sz="2000">
                <a:solidFill>
                  <a:schemeClr val="tx1"/>
                </a:solidFill>
                <a:latin typeface="Arial" charset="0"/>
                <a:ea typeface="ＭＳ Ｐゴシック" charset="-128"/>
              </a:defRPr>
            </a:lvl1pPr>
            <a:lvl2pPr marL="742950" indent="-285750">
              <a:defRPr sz="2000">
                <a:solidFill>
                  <a:schemeClr val="tx1"/>
                </a:solidFill>
                <a:latin typeface="Arial" charset="0"/>
                <a:ea typeface="ＭＳ Ｐゴシック" charset="-128"/>
              </a:defRPr>
            </a:lvl2pPr>
            <a:lvl3pPr marL="1143000" indent="-228600">
              <a:defRPr sz="2000">
                <a:solidFill>
                  <a:schemeClr val="tx1"/>
                </a:solidFill>
                <a:latin typeface="Arial" charset="0"/>
                <a:ea typeface="ＭＳ Ｐゴシック" charset="-128"/>
              </a:defRPr>
            </a:lvl3pPr>
            <a:lvl4pPr marL="1600200" indent="-228600">
              <a:defRPr sz="2000">
                <a:solidFill>
                  <a:schemeClr val="tx1"/>
                </a:solidFill>
                <a:latin typeface="Arial" charset="0"/>
                <a:ea typeface="ＭＳ Ｐゴシック" charset="-128"/>
              </a:defRPr>
            </a:lvl4pPr>
            <a:lvl5pPr marL="2057400" indent="-228600">
              <a:defRPr sz="2000">
                <a:solidFill>
                  <a:schemeClr val="tx1"/>
                </a:solidFill>
                <a:latin typeface="Arial" charset="0"/>
                <a:ea typeface="ＭＳ Ｐゴシック" charset="-128"/>
              </a:defRPr>
            </a:lvl5pPr>
            <a:lvl6pPr marL="25146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128"/>
              </a:defRPr>
            </a:lvl6pPr>
            <a:lvl7pPr marL="29718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128"/>
              </a:defRPr>
            </a:lvl7pPr>
            <a:lvl8pPr marL="34290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128"/>
              </a:defRPr>
            </a:lvl8pPr>
            <a:lvl9pPr marL="38862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128"/>
              </a:defRPr>
            </a:lvl9pPr>
          </a:lstStyle>
          <a:p>
            <a:endParaRPr lang="en-US" altLang="en-US" sz="2400">
              <a:latin typeface="Comic Sans MS" charset="0"/>
            </a:endParaRPr>
          </a:p>
        </p:txBody>
      </p:sp>
      <p:sp>
        <p:nvSpPr>
          <p:cNvPr id="71685" name="Rectangle 2"/>
          <p:cNvSpPr>
            <a:spLocks noGrp="1" noChangeArrowheads="1"/>
          </p:cNvSpPr>
          <p:nvPr>
            <p:ph type="title"/>
          </p:nvPr>
        </p:nvSpPr>
        <p:spPr>
          <a:xfrm>
            <a:off x="423863" y="347663"/>
            <a:ext cx="7772400" cy="795337"/>
          </a:xfrm>
        </p:spPr>
        <p:txBody>
          <a:bodyPr/>
          <a:lstStyle/>
          <a:p>
            <a:r>
              <a:rPr lang="en-US" altLang="en-US">
                <a:latin typeface="Gill Sans MT" charset="0"/>
                <a:ea typeface="ＭＳ Ｐゴシック" charset="-128"/>
              </a:rPr>
              <a:t>HTTP overview (continued)</a:t>
            </a:r>
          </a:p>
        </p:txBody>
      </p:sp>
      <p:sp>
        <p:nvSpPr>
          <p:cNvPr id="88070" name="Rectangle 3"/>
          <p:cNvSpPr>
            <a:spLocks noGrp="1" noChangeArrowheads="1"/>
          </p:cNvSpPr>
          <p:nvPr>
            <p:ph type="body" sz="half" idx="1"/>
          </p:nvPr>
        </p:nvSpPr>
        <p:spPr>
          <a:xfrm>
            <a:off x="601662" y="1209675"/>
            <a:ext cx="3971925" cy="4648200"/>
          </a:xfrm>
        </p:spPr>
        <p:txBody>
          <a:bodyPr/>
          <a:lstStyle/>
          <a:p>
            <a:pPr>
              <a:buFont typeface="Wingdings" charset="0"/>
              <a:buNone/>
              <a:defRPr/>
            </a:pPr>
            <a:r>
              <a:rPr lang="en-US" i="1" dirty="0">
                <a:solidFill>
                  <a:srgbClr val="CC0000"/>
                </a:solidFill>
                <a:latin typeface="Gill Sans MT" charset="0"/>
              </a:rPr>
              <a:t>uses TCP:</a:t>
            </a:r>
          </a:p>
          <a:p>
            <a:pPr marL="233363" indent="-233363">
              <a:defRPr/>
            </a:pPr>
            <a:r>
              <a:rPr lang="en-US" sz="2200" dirty="0">
                <a:latin typeface="Gill Sans MT" charset="0"/>
              </a:rPr>
              <a:t>client initiates TCP connection (creates socket) to server,  port 80</a:t>
            </a:r>
          </a:p>
          <a:p>
            <a:pPr marL="233363" indent="-233363">
              <a:defRPr/>
            </a:pPr>
            <a:r>
              <a:rPr lang="en-US" sz="2200" dirty="0">
                <a:latin typeface="Gill Sans MT" charset="0"/>
              </a:rPr>
              <a:t>server accepts TCP connection from client</a:t>
            </a:r>
          </a:p>
          <a:p>
            <a:pPr marL="233363" indent="-233363">
              <a:defRPr/>
            </a:pPr>
            <a:r>
              <a:rPr lang="en-US" sz="2200" dirty="0">
                <a:latin typeface="Gill Sans MT" charset="0"/>
              </a:rPr>
              <a:t>HTTP messages (application-layer protocol messages) exchanged between browser (HTTP client) and Web server (HTTP server)</a:t>
            </a:r>
          </a:p>
          <a:p>
            <a:pPr marL="233363" indent="-233363">
              <a:defRPr/>
            </a:pPr>
            <a:r>
              <a:rPr lang="en-US" sz="2200" dirty="0">
                <a:latin typeface="Gill Sans MT" charset="0"/>
              </a:rPr>
              <a:t>TCP connection closed</a:t>
            </a:r>
          </a:p>
        </p:txBody>
      </p:sp>
      <p:sp>
        <p:nvSpPr>
          <p:cNvPr id="88071" name="Rectangle 4"/>
          <p:cNvSpPr>
            <a:spLocks noGrp="1" noChangeArrowheads="1"/>
          </p:cNvSpPr>
          <p:nvPr>
            <p:ph type="body" sz="half" idx="2"/>
          </p:nvPr>
        </p:nvSpPr>
        <p:spPr>
          <a:xfrm>
            <a:off x="5029200" y="1566863"/>
            <a:ext cx="3200400" cy="1447800"/>
          </a:xfrm>
        </p:spPr>
        <p:txBody>
          <a:bodyPr/>
          <a:lstStyle/>
          <a:p>
            <a:pPr>
              <a:lnSpc>
                <a:spcPct val="75000"/>
              </a:lnSpc>
              <a:buFont typeface="Wingdings" charset="2"/>
              <a:buNone/>
            </a:pPr>
            <a:r>
              <a:rPr lang="en-US" altLang="en-US" i="1">
                <a:solidFill>
                  <a:srgbClr val="CC0000"/>
                </a:solidFill>
                <a:latin typeface="Gill Sans MT" charset="0"/>
                <a:ea typeface="ＭＳ Ｐゴシック" charset="-128"/>
              </a:rPr>
              <a:t>HTTP is </a:t>
            </a:r>
            <a:r>
              <a:rPr lang="ja-JP" altLang="en-US" i="1">
                <a:solidFill>
                  <a:srgbClr val="CC0000"/>
                </a:solidFill>
                <a:latin typeface="Gill Sans MT" charset="0"/>
                <a:ea typeface="ＭＳ Ｐゴシック" charset="-128"/>
              </a:rPr>
              <a:t>“</a:t>
            </a:r>
            <a:r>
              <a:rPr lang="en-US" altLang="ja-JP" i="1">
                <a:solidFill>
                  <a:srgbClr val="CC0000"/>
                </a:solidFill>
                <a:latin typeface="Gill Sans MT" charset="0"/>
                <a:ea typeface="ＭＳ Ｐゴシック" charset="-128"/>
              </a:rPr>
              <a:t>stateless</a:t>
            </a:r>
            <a:r>
              <a:rPr lang="ja-JP" altLang="en-US" i="1">
                <a:solidFill>
                  <a:srgbClr val="CC0000"/>
                </a:solidFill>
                <a:latin typeface="Gill Sans MT" charset="0"/>
                <a:ea typeface="ＭＳ Ｐゴシック" charset="-128"/>
              </a:rPr>
              <a:t>”</a:t>
            </a:r>
            <a:endParaRPr lang="en-US" altLang="ja-JP" i="1">
              <a:solidFill>
                <a:srgbClr val="CC0000"/>
              </a:solidFill>
              <a:latin typeface="Gill Sans MT" charset="0"/>
              <a:ea typeface="ＭＳ Ｐゴシック" charset="-128"/>
            </a:endParaRPr>
          </a:p>
          <a:p>
            <a:pPr>
              <a:lnSpc>
                <a:spcPct val="75000"/>
              </a:lnSpc>
            </a:pPr>
            <a:r>
              <a:rPr lang="en-US" altLang="en-US" sz="2400">
                <a:latin typeface="Gill Sans MT" charset="0"/>
                <a:ea typeface="ＭＳ Ｐゴシック" charset="-128"/>
              </a:rPr>
              <a:t>server maintains no information about past client requests</a:t>
            </a:r>
          </a:p>
        </p:txBody>
      </p:sp>
      <p:sp>
        <p:nvSpPr>
          <p:cNvPr id="88072" name="Rectangle 6"/>
          <p:cNvSpPr>
            <a:spLocks noChangeArrowheads="1"/>
          </p:cNvSpPr>
          <p:nvPr/>
        </p:nvSpPr>
        <p:spPr bwMode="auto">
          <a:xfrm>
            <a:off x="4852988" y="3352800"/>
            <a:ext cx="3752850" cy="2847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marL="342900" indent="-342900">
              <a:defRPr sz="2000">
                <a:solidFill>
                  <a:schemeClr val="tx1"/>
                </a:solidFill>
                <a:latin typeface="Arial" charset="0"/>
                <a:ea typeface="ＭＳ Ｐゴシック" charset="-128"/>
              </a:defRPr>
            </a:lvl1pPr>
            <a:lvl2pPr marL="742950" indent="-285750">
              <a:defRPr sz="2000">
                <a:solidFill>
                  <a:schemeClr val="tx1"/>
                </a:solidFill>
                <a:latin typeface="Arial" charset="0"/>
                <a:ea typeface="ＭＳ Ｐゴシック" charset="-128"/>
              </a:defRPr>
            </a:lvl2pPr>
            <a:lvl3pPr marL="1143000" indent="-228600">
              <a:defRPr sz="2000">
                <a:solidFill>
                  <a:schemeClr val="tx1"/>
                </a:solidFill>
                <a:latin typeface="Arial" charset="0"/>
                <a:ea typeface="ＭＳ Ｐゴシック" charset="-128"/>
              </a:defRPr>
            </a:lvl3pPr>
            <a:lvl4pPr marL="1600200" indent="-228600">
              <a:defRPr sz="2000">
                <a:solidFill>
                  <a:schemeClr val="tx1"/>
                </a:solidFill>
                <a:latin typeface="Arial" charset="0"/>
                <a:ea typeface="ＭＳ Ｐゴシック" charset="-128"/>
              </a:defRPr>
            </a:lvl4pPr>
            <a:lvl5pPr marL="2057400" indent="-228600">
              <a:defRPr sz="2000">
                <a:solidFill>
                  <a:schemeClr val="tx1"/>
                </a:solidFill>
                <a:latin typeface="Arial" charset="0"/>
                <a:ea typeface="ＭＳ Ｐゴシック" charset="-128"/>
              </a:defRPr>
            </a:lvl5pPr>
            <a:lvl6pPr marL="25146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128"/>
              </a:defRPr>
            </a:lvl6pPr>
            <a:lvl7pPr marL="29718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128"/>
              </a:defRPr>
            </a:lvl7pPr>
            <a:lvl8pPr marL="34290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128"/>
              </a:defRPr>
            </a:lvl8pPr>
            <a:lvl9pPr marL="38862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128"/>
              </a:defRPr>
            </a:lvl9pPr>
          </a:lstStyle>
          <a:p>
            <a:pPr>
              <a:lnSpc>
                <a:spcPct val="85000"/>
              </a:lnSpc>
            </a:pPr>
            <a:r>
              <a:rPr lang="en-US" altLang="en-US" sz="2400" dirty="0">
                <a:solidFill>
                  <a:srgbClr val="000099"/>
                </a:solidFill>
                <a:latin typeface="Gill Sans MT" charset="0"/>
              </a:rPr>
              <a:t>protocols that maintain </a:t>
            </a:r>
            <a:r>
              <a:rPr lang="ja-JP" altLang="en-US" sz="2400" dirty="0">
                <a:solidFill>
                  <a:srgbClr val="000099"/>
                </a:solidFill>
                <a:latin typeface="Gill Sans MT" charset="0"/>
              </a:rPr>
              <a:t>“</a:t>
            </a:r>
            <a:r>
              <a:rPr lang="en-US" altLang="ja-JP" sz="2400" dirty="0">
                <a:solidFill>
                  <a:srgbClr val="000099"/>
                </a:solidFill>
                <a:latin typeface="Gill Sans MT" charset="0"/>
              </a:rPr>
              <a:t>state</a:t>
            </a:r>
            <a:r>
              <a:rPr lang="ja-JP" altLang="en-US" sz="2400" dirty="0">
                <a:solidFill>
                  <a:srgbClr val="000099"/>
                </a:solidFill>
                <a:latin typeface="Gill Sans MT" charset="0"/>
              </a:rPr>
              <a:t>”</a:t>
            </a:r>
            <a:r>
              <a:rPr lang="en-US" altLang="ja-JP" sz="2400" dirty="0">
                <a:solidFill>
                  <a:srgbClr val="000099"/>
                </a:solidFill>
                <a:latin typeface="Gill Sans MT" charset="0"/>
              </a:rPr>
              <a:t> are complex!</a:t>
            </a:r>
          </a:p>
          <a:p>
            <a:pPr>
              <a:lnSpc>
                <a:spcPct val="90000"/>
              </a:lnSpc>
              <a:buClr>
                <a:srgbClr val="000099"/>
              </a:buClr>
              <a:buSzPct val="100000"/>
              <a:buFont typeface="Wingdings" charset="2"/>
              <a:buChar char="§"/>
            </a:pPr>
            <a:r>
              <a:rPr lang="en-US" altLang="en-US" dirty="0">
                <a:latin typeface="Gill Sans MT" charset="0"/>
              </a:rPr>
              <a:t>past history (state) must be maintained</a:t>
            </a:r>
          </a:p>
          <a:p>
            <a:pPr>
              <a:lnSpc>
                <a:spcPct val="90000"/>
              </a:lnSpc>
              <a:buClr>
                <a:srgbClr val="000099"/>
              </a:buClr>
              <a:buSzPct val="100000"/>
              <a:buFont typeface="Wingdings" charset="2"/>
              <a:buChar char="§"/>
            </a:pPr>
            <a:r>
              <a:rPr lang="en-US" altLang="en-US" dirty="0">
                <a:latin typeface="Gill Sans MT" charset="0"/>
              </a:rPr>
              <a:t>if server/client crashes, their views of </a:t>
            </a:r>
            <a:r>
              <a:rPr lang="ja-JP" altLang="en-US" dirty="0">
                <a:latin typeface="Gill Sans MT" charset="0"/>
              </a:rPr>
              <a:t>“</a:t>
            </a:r>
            <a:r>
              <a:rPr lang="en-US" altLang="ja-JP" dirty="0">
                <a:latin typeface="Gill Sans MT" charset="0"/>
              </a:rPr>
              <a:t>state</a:t>
            </a:r>
            <a:r>
              <a:rPr lang="ja-JP" altLang="en-US" dirty="0">
                <a:latin typeface="Gill Sans MT" charset="0"/>
              </a:rPr>
              <a:t>”</a:t>
            </a:r>
            <a:r>
              <a:rPr lang="en-US" altLang="ja-JP" dirty="0">
                <a:latin typeface="Gill Sans MT" charset="0"/>
              </a:rPr>
              <a:t> may be inconsistent, must be reconciled</a:t>
            </a:r>
          </a:p>
          <a:p>
            <a:pPr>
              <a:buFont typeface="ZapfDingbats" charset="0"/>
              <a:buChar char="r"/>
            </a:pPr>
            <a:endParaRPr lang="en-US" altLang="en-US" dirty="0">
              <a:latin typeface="Gill Sans MT" charset="0"/>
            </a:endParaRPr>
          </a:p>
        </p:txBody>
      </p:sp>
      <p:sp>
        <p:nvSpPr>
          <p:cNvPr id="71689" name="Text Box 8"/>
          <p:cNvSpPr txBox="1">
            <a:spLocks noChangeArrowheads="1"/>
          </p:cNvSpPr>
          <p:nvPr/>
        </p:nvSpPr>
        <p:spPr bwMode="auto">
          <a:xfrm>
            <a:off x="7677150" y="2819400"/>
            <a:ext cx="76835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Arial" charset="0"/>
                <a:ea typeface="ＭＳ Ｐゴシック" charset="-128"/>
              </a:defRPr>
            </a:lvl1pPr>
            <a:lvl2pPr marL="742950" indent="-285750">
              <a:defRPr sz="2000">
                <a:solidFill>
                  <a:schemeClr val="tx1"/>
                </a:solidFill>
                <a:latin typeface="Arial" charset="0"/>
                <a:ea typeface="ＭＳ Ｐゴシック" charset="-128"/>
              </a:defRPr>
            </a:lvl2pPr>
            <a:lvl3pPr marL="1143000" indent="-228600">
              <a:defRPr sz="2000">
                <a:solidFill>
                  <a:schemeClr val="tx1"/>
                </a:solidFill>
                <a:latin typeface="Arial" charset="0"/>
                <a:ea typeface="ＭＳ Ｐゴシック" charset="-128"/>
              </a:defRPr>
            </a:lvl3pPr>
            <a:lvl4pPr marL="1600200" indent="-228600">
              <a:defRPr sz="2000">
                <a:solidFill>
                  <a:schemeClr val="tx1"/>
                </a:solidFill>
                <a:latin typeface="Arial" charset="0"/>
                <a:ea typeface="ＭＳ Ｐゴシック" charset="-128"/>
              </a:defRPr>
            </a:lvl4pPr>
            <a:lvl5pPr marL="2057400" indent="-228600">
              <a:defRPr sz="2000">
                <a:solidFill>
                  <a:schemeClr val="tx1"/>
                </a:solidFill>
                <a:latin typeface="Arial" charset="0"/>
                <a:ea typeface="ＭＳ Ｐゴシック" charset="-128"/>
              </a:defRPr>
            </a:lvl5pPr>
            <a:lvl6pPr marL="25146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128"/>
              </a:defRPr>
            </a:lvl6pPr>
            <a:lvl7pPr marL="29718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128"/>
              </a:defRPr>
            </a:lvl7pPr>
            <a:lvl8pPr marL="34290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128"/>
              </a:defRPr>
            </a:lvl8pPr>
            <a:lvl9pPr marL="38862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128"/>
              </a:defRPr>
            </a:lvl9pPr>
          </a:lstStyle>
          <a:p>
            <a:pPr algn="ctr">
              <a:spcBef>
                <a:spcPct val="0"/>
              </a:spcBef>
              <a:buClrTx/>
              <a:buSzTx/>
              <a:buFontTx/>
              <a:buNone/>
            </a:pPr>
            <a:r>
              <a:rPr lang="en-US" altLang="en-US" sz="2400" i="1">
                <a:solidFill>
                  <a:srgbClr val="CC0000"/>
                </a:solidFill>
                <a:latin typeface="Gill Sans MT" charset="0"/>
              </a:rPr>
              <a:t>aside</a:t>
            </a:r>
          </a:p>
        </p:txBody>
      </p:sp>
    </p:spTree>
    <p:extLst>
      <p:ext uri="{BB962C8B-B14F-4D97-AF65-F5344CB8AC3E}">
        <p14:creationId xmlns:p14="http://schemas.microsoft.com/office/powerpoint/2010/main" val="68238993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8"/>
          <p:cNvSpPr>
            <a:spLocks noGrp="1" noChangeArrowheads="1"/>
          </p:cNvSpPr>
          <p:nvPr>
            <p:ph type="sldNum" sz="quarter" idx="4294967295"/>
          </p:nvPr>
        </p:nvSpPr>
        <p:spPr>
          <a:xfrm>
            <a:off x="8324850" y="6462713"/>
            <a:ext cx="676275" cy="276225"/>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000">
                <a:solidFill>
                  <a:schemeClr val="tx1"/>
                </a:solidFill>
                <a:latin typeface="Arial" charset="0"/>
                <a:ea typeface="ＭＳ Ｐゴシック" charset="-128"/>
              </a:defRPr>
            </a:lvl1pPr>
            <a:lvl2pPr marL="742950" indent="-285750">
              <a:defRPr sz="2000">
                <a:solidFill>
                  <a:schemeClr val="tx1"/>
                </a:solidFill>
                <a:latin typeface="Arial" charset="0"/>
                <a:ea typeface="ＭＳ Ｐゴシック" charset="-128"/>
              </a:defRPr>
            </a:lvl2pPr>
            <a:lvl3pPr marL="1143000" indent="-228600">
              <a:defRPr sz="2000">
                <a:solidFill>
                  <a:schemeClr val="tx1"/>
                </a:solidFill>
                <a:latin typeface="Arial" charset="0"/>
                <a:ea typeface="ＭＳ Ｐゴシック" charset="-128"/>
              </a:defRPr>
            </a:lvl3pPr>
            <a:lvl4pPr marL="1600200" indent="-228600">
              <a:defRPr sz="2000">
                <a:solidFill>
                  <a:schemeClr val="tx1"/>
                </a:solidFill>
                <a:latin typeface="Arial" charset="0"/>
                <a:ea typeface="ＭＳ Ｐゴシック" charset="-128"/>
              </a:defRPr>
            </a:lvl4pPr>
            <a:lvl5pPr marL="2057400" indent="-228600">
              <a:defRPr sz="2000">
                <a:solidFill>
                  <a:schemeClr val="tx1"/>
                </a:solidFill>
                <a:latin typeface="Arial" charset="0"/>
                <a:ea typeface="ＭＳ Ｐゴシック" charset="-128"/>
              </a:defRPr>
            </a:lvl5pPr>
            <a:lvl6pPr marL="25146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128"/>
              </a:defRPr>
            </a:lvl6pPr>
            <a:lvl7pPr marL="29718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128"/>
              </a:defRPr>
            </a:lvl7pPr>
            <a:lvl8pPr marL="34290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128"/>
              </a:defRPr>
            </a:lvl8pPr>
            <a:lvl9pPr marL="38862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128"/>
              </a:defRPr>
            </a:lvl9pPr>
          </a:lstStyle>
          <a:p>
            <a:fld id="{855EE045-6CCE-5641-BD45-DA5D0C044F1C}" type="slidenum">
              <a:rPr lang="en-US" altLang="en-US" sz="1200" smtClean="0">
                <a:latin typeface="Tahoma" charset="0"/>
              </a:rPr>
              <a:pPr/>
              <a:t>42</a:t>
            </a:fld>
            <a:endParaRPr lang="en-US" altLang="en-US" sz="1200" dirty="0">
              <a:latin typeface="Tahoma" charset="0"/>
            </a:endParaRPr>
          </a:p>
        </p:txBody>
      </p:sp>
      <p:sp>
        <p:nvSpPr>
          <p:cNvPr id="73731" name="Rectangle 2"/>
          <p:cNvSpPr>
            <a:spLocks noGrp="1" noChangeArrowheads="1"/>
          </p:cNvSpPr>
          <p:nvPr>
            <p:ph type="title"/>
          </p:nvPr>
        </p:nvSpPr>
        <p:spPr>
          <a:xfrm>
            <a:off x="685800" y="159544"/>
            <a:ext cx="7772400" cy="1143000"/>
          </a:xfrm>
        </p:spPr>
        <p:txBody>
          <a:bodyPr/>
          <a:lstStyle/>
          <a:p>
            <a:r>
              <a:rPr lang="en-US" altLang="en-US">
                <a:latin typeface="Gill Sans MT" charset="0"/>
                <a:ea typeface="ＭＳ Ｐゴシック" charset="-128"/>
              </a:rPr>
              <a:t>HTTP connections</a:t>
            </a:r>
          </a:p>
        </p:txBody>
      </p:sp>
      <p:sp>
        <p:nvSpPr>
          <p:cNvPr id="73732" name="Rectangle 3"/>
          <p:cNvSpPr>
            <a:spLocks noGrp="1" noChangeArrowheads="1"/>
          </p:cNvSpPr>
          <p:nvPr>
            <p:ph type="body" sz="half" idx="1"/>
          </p:nvPr>
        </p:nvSpPr>
        <p:spPr>
          <a:xfrm>
            <a:off x="685800" y="1447800"/>
            <a:ext cx="3810000" cy="4114800"/>
          </a:xfrm>
        </p:spPr>
        <p:txBody>
          <a:bodyPr/>
          <a:lstStyle/>
          <a:p>
            <a:pPr>
              <a:buFont typeface="Wingdings" charset="2"/>
              <a:buNone/>
            </a:pPr>
            <a:r>
              <a:rPr lang="en-US" altLang="en-US" i="1">
                <a:solidFill>
                  <a:srgbClr val="CC0000"/>
                </a:solidFill>
                <a:latin typeface="Gill Sans MT" charset="0"/>
                <a:ea typeface="ＭＳ Ｐゴシック" charset="-128"/>
              </a:rPr>
              <a:t>non-persistent HTTP</a:t>
            </a:r>
          </a:p>
          <a:p>
            <a:r>
              <a:rPr lang="en-US" altLang="en-US" dirty="0">
                <a:latin typeface="Gill Sans MT" charset="0"/>
                <a:ea typeface="ＭＳ Ｐゴシック" charset="-128"/>
              </a:rPr>
              <a:t>at most one object sent over TCP connection</a:t>
            </a:r>
          </a:p>
          <a:p>
            <a:pPr lvl="1"/>
            <a:r>
              <a:rPr lang="en-US" altLang="en-US" sz="2800" dirty="0">
                <a:latin typeface="Gill Sans MT" charset="0"/>
                <a:ea typeface="ＭＳ Ｐゴシック" charset="-128"/>
              </a:rPr>
              <a:t>connection then closed</a:t>
            </a:r>
          </a:p>
          <a:p>
            <a:r>
              <a:rPr lang="en-US" altLang="en-US" dirty="0">
                <a:latin typeface="Gill Sans MT" charset="0"/>
                <a:ea typeface="ＭＳ Ｐゴシック" charset="-128"/>
              </a:rPr>
              <a:t>downloading multiple objects required multiple connections</a:t>
            </a:r>
          </a:p>
          <a:p>
            <a:pPr>
              <a:buFont typeface="Wingdings" charset="2"/>
              <a:buNone/>
            </a:pPr>
            <a:endParaRPr lang="en-US" altLang="en-US" sz="2400" dirty="0">
              <a:latin typeface="Gill Sans MT" charset="0"/>
              <a:ea typeface="ＭＳ Ｐゴシック" charset="-128"/>
            </a:endParaRPr>
          </a:p>
        </p:txBody>
      </p:sp>
      <p:sp>
        <p:nvSpPr>
          <p:cNvPr id="73733" name="Rectangle 4"/>
          <p:cNvSpPr>
            <a:spLocks noGrp="1" noChangeArrowheads="1"/>
          </p:cNvSpPr>
          <p:nvPr>
            <p:ph type="body" sz="half" idx="2"/>
          </p:nvPr>
        </p:nvSpPr>
        <p:spPr>
          <a:xfrm>
            <a:off x="4495800" y="1611313"/>
            <a:ext cx="3810000" cy="4648200"/>
          </a:xfrm>
        </p:spPr>
        <p:txBody>
          <a:bodyPr/>
          <a:lstStyle/>
          <a:p>
            <a:pPr>
              <a:buFont typeface="Wingdings" charset="2"/>
              <a:buNone/>
            </a:pPr>
            <a:r>
              <a:rPr lang="en-US" altLang="en-US" i="1">
                <a:solidFill>
                  <a:srgbClr val="CC0000"/>
                </a:solidFill>
                <a:latin typeface="Gill Sans MT" charset="0"/>
                <a:ea typeface="ＭＳ Ｐゴシック" charset="-128"/>
              </a:rPr>
              <a:t>persistent HTTP</a:t>
            </a:r>
          </a:p>
          <a:p>
            <a:r>
              <a:rPr lang="en-US" altLang="en-US">
                <a:latin typeface="Gill Sans MT" charset="0"/>
                <a:ea typeface="ＭＳ Ｐゴシック" charset="-128"/>
              </a:rPr>
              <a:t>multiple objects can be sent over single TCP connection between client, server</a:t>
            </a:r>
          </a:p>
          <a:p>
            <a:pPr>
              <a:buFont typeface="Wingdings" charset="2"/>
              <a:buNone/>
            </a:pPr>
            <a:endParaRPr lang="en-US" altLang="en-US" sz="2400">
              <a:latin typeface="Gill Sans MT" charset="0"/>
              <a:ea typeface="ＭＳ Ｐゴシック" charset="-128"/>
            </a:endParaRPr>
          </a:p>
        </p:txBody>
      </p:sp>
    </p:spTree>
    <p:extLst>
      <p:ext uri="{BB962C8B-B14F-4D97-AF65-F5344CB8AC3E}">
        <p14:creationId xmlns:p14="http://schemas.microsoft.com/office/powerpoint/2010/main" val="150551270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8"/>
          <p:cNvSpPr>
            <a:spLocks noGrp="1" noChangeArrowheads="1"/>
          </p:cNvSpPr>
          <p:nvPr>
            <p:ph type="sldNum" sz="quarter" idx="4294967295"/>
          </p:nvPr>
        </p:nvSpPr>
        <p:spPr>
          <a:xfrm>
            <a:off x="8324850" y="6353175"/>
            <a:ext cx="676275" cy="276225"/>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000">
                <a:solidFill>
                  <a:schemeClr val="tx1"/>
                </a:solidFill>
                <a:latin typeface="Arial" charset="0"/>
                <a:ea typeface="ＭＳ Ｐゴシック" charset="-128"/>
              </a:defRPr>
            </a:lvl1pPr>
            <a:lvl2pPr marL="742950" indent="-285750">
              <a:defRPr sz="2000">
                <a:solidFill>
                  <a:schemeClr val="tx1"/>
                </a:solidFill>
                <a:latin typeface="Arial" charset="0"/>
                <a:ea typeface="ＭＳ Ｐゴシック" charset="-128"/>
              </a:defRPr>
            </a:lvl2pPr>
            <a:lvl3pPr marL="1143000" indent="-228600">
              <a:defRPr sz="2000">
                <a:solidFill>
                  <a:schemeClr val="tx1"/>
                </a:solidFill>
                <a:latin typeface="Arial" charset="0"/>
                <a:ea typeface="ＭＳ Ｐゴシック" charset="-128"/>
              </a:defRPr>
            </a:lvl3pPr>
            <a:lvl4pPr marL="1600200" indent="-228600">
              <a:defRPr sz="2000">
                <a:solidFill>
                  <a:schemeClr val="tx1"/>
                </a:solidFill>
                <a:latin typeface="Arial" charset="0"/>
                <a:ea typeface="ＭＳ Ｐゴシック" charset="-128"/>
              </a:defRPr>
            </a:lvl4pPr>
            <a:lvl5pPr marL="2057400" indent="-228600">
              <a:defRPr sz="2000">
                <a:solidFill>
                  <a:schemeClr val="tx1"/>
                </a:solidFill>
                <a:latin typeface="Arial" charset="0"/>
                <a:ea typeface="ＭＳ Ｐゴシック" charset="-128"/>
              </a:defRPr>
            </a:lvl5pPr>
            <a:lvl6pPr marL="25146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128"/>
              </a:defRPr>
            </a:lvl6pPr>
            <a:lvl7pPr marL="29718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128"/>
              </a:defRPr>
            </a:lvl7pPr>
            <a:lvl8pPr marL="34290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128"/>
              </a:defRPr>
            </a:lvl8pPr>
            <a:lvl9pPr marL="38862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128"/>
              </a:defRPr>
            </a:lvl9pPr>
          </a:lstStyle>
          <a:p>
            <a:fld id="{FA5BA77B-F28D-1447-8DDF-6C6ADE823808}" type="slidenum">
              <a:rPr lang="en-US" altLang="en-US" sz="1200" smtClean="0">
                <a:latin typeface="Tahoma" charset="0"/>
              </a:rPr>
              <a:pPr/>
              <a:t>43</a:t>
            </a:fld>
            <a:endParaRPr lang="en-US" altLang="en-US" sz="1200" dirty="0">
              <a:latin typeface="Tahoma" charset="0"/>
            </a:endParaRPr>
          </a:p>
        </p:txBody>
      </p:sp>
      <p:sp>
        <p:nvSpPr>
          <p:cNvPr id="75780" name="Line 11"/>
          <p:cNvSpPr>
            <a:spLocks noChangeShapeType="1"/>
          </p:cNvSpPr>
          <p:nvPr/>
        </p:nvSpPr>
        <p:spPr bwMode="auto">
          <a:xfrm>
            <a:off x="476250" y="1743075"/>
            <a:ext cx="0" cy="4495800"/>
          </a:xfrm>
          <a:prstGeom prst="line">
            <a:avLst/>
          </a:prstGeom>
          <a:noFill/>
          <a:ln w="19050">
            <a:solidFill>
              <a:schemeClr val="bg2"/>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75781" name="Rectangle 13"/>
          <p:cNvSpPr>
            <a:spLocks noChangeArrowheads="1"/>
          </p:cNvSpPr>
          <p:nvPr/>
        </p:nvSpPr>
        <p:spPr bwMode="auto">
          <a:xfrm>
            <a:off x="238125" y="5667375"/>
            <a:ext cx="657225" cy="295275"/>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a:defRPr sz="2000">
                <a:solidFill>
                  <a:schemeClr val="tx1"/>
                </a:solidFill>
                <a:latin typeface="Arial" charset="0"/>
                <a:ea typeface="ＭＳ Ｐゴシック" charset="-128"/>
              </a:defRPr>
            </a:lvl1pPr>
            <a:lvl2pPr marL="742950" indent="-285750">
              <a:defRPr sz="2000">
                <a:solidFill>
                  <a:schemeClr val="tx1"/>
                </a:solidFill>
                <a:latin typeface="Arial" charset="0"/>
                <a:ea typeface="ＭＳ Ｐゴシック" charset="-128"/>
              </a:defRPr>
            </a:lvl2pPr>
            <a:lvl3pPr marL="1143000" indent="-228600">
              <a:defRPr sz="2000">
                <a:solidFill>
                  <a:schemeClr val="tx1"/>
                </a:solidFill>
                <a:latin typeface="Arial" charset="0"/>
                <a:ea typeface="ＭＳ Ｐゴシック" charset="-128"/>
              </a:defRPr>
            </a:lvl3pPr>
            <a:lvl4pPr marL="1600200" indent="-228600">
              <a:defRPr sz="2000">
                <a:solidFill>
                  <a:schemeClr val="tx1"/>
                </a:solidFill>
                <a:latin typeface="Arial" charset="0"/>
                <a:ea typeface="ＭＳ Ｐゴシック" charset="-128"/>
              </a:defRPr>
            </a:lvl4pPr>
            <a:lvl5pPr marL="2057400" indent="-228600">
              <a:defRPr sz="2000">
                <a:solidFill>
                  <a:schemeClr val="tx1"/>
                </a:solidFill>
                <a:latin typeface="Arial" charset="0"/>
                <a:ea typeface="ＭＳ Ｐゴシック" charset="-128"/>
              </a:defRPr>
            </a:lvl5pPr>
            <a:lvl6pPr marL="25146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128"/>
              </a:defRPr>
            </a:lvl6pPr>
            <a:lvl7pPr marL="29718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128"/>
              </a:defRPr>
            </a:lvl7pPr>
            <a:lvl8pPr marL="34290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128"/>
              </a:defRPr>
            </a:lvl8pPr>
            <a:lvl9pPr marL="38862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128"/>
              </a:defRPr>
            </a:lvl9pPr>
          </a:lstStyle>
          <a:p>
            <a:endParaRPr lang="en-US" altLang="en-US" sz="2400">
              <a:latin typeface="Comic Sans MS" charset="0"/>
            </a:endParaRPr>
          </a:p>
        </p:txBody>
      </p:sp>
      <p:sp>
        <p:nvSpPr>
          <p:cNvPr id="75782" name="Rectangle 2"/>
          <p:cNvSpPr>
            <a:spLocks noGrp="1" noChangeArrowheads="1"/>
          </p:cNvSpPr>
          <p:nvPr>
            <p:ph type="title"/>
          </p:nvPr>
        </p:nvSpPr>
        <p:spPr>
          <a:xfrm>
            <a:off x="498475" y="76200"/>
            <a:ext cx="7772400" cy="866775"/>
          </a:xfrm>
        </p:spPr>
        <p:txBody>
          <a:bodyPr/>
          <a:lstStyle/>
          <a:p>
            <a:r>
              <a:rPr lang="en-US" altLang="en-US" sz="4000">
                <a:latin typeface="Gill Sans MT" charset="0"/>
                <a:ea typeface="ＭＳ Ｐゴシック" charset="-128"/>
              </a:rPr>
              <a:t>Non-persistent HTTP</a:t>
            </a:r>
            <a:endParaRPr lang="en-US" altLang="en-US">
              <a:latin typeface="Gill Sans MT" charset="0"/>
              <a:ea typeface="ＭＳ Ｐゴシック" charset="-128"/>
            </a:endParaRPr>
          </a:p>
        </p:txBody>
      </p:sp>
      <p:sp>
        <p:nvSpPr>
          <p:cNvPr id="75783" name="Rectangle 3"/>
          <p:cNvSpPr>
            <a:spLocks noGrp="1" noChangeArrowheads="1"/>
          </p:cNvSpPr>
          <p:nvPr>
            <p:ph type="body" sz="half" idx="1"/>
          </p:nvPr>
        </p:nvSpPr>
        <p:spPr>
          <a:xfrm>
            <a:off x="401638" y="828675"/>
            <a:ext cx="7942262" cy="466725"/>
          </a:xfrm>
        </p:spPr>
        <p:txBody>
          <a:bodyPr/>
          <a:lstStyle/>
          <a:p>
            <a:pPr>
              <a:buFont typeface="Wingdings" charset="2"/>
              <a:buNone/>
            </a:pPr>
            <a:r>
              <a:rPr lang="en-US" altLang="en-US" sz="2400">
                <a:latin typeface="Gill Sans MT" charset="0"/>
                <a:ea typeface="ＭＳ Ｐゴシック" charset="-128"/>
              </a:rPr>
              <a:t>suppose user enters URL:</a:t>
            </a:r>
          </a:p>
        </p:txBody>
      </p:sp>
      <p:sp>
        <p:nvSpPr>
          <p:cNvPr id="53256" name="Rectangle 4"/>
          <p:cNvSpPr>
            <a:spLocks noGrp="1" noChangeArrowheads="1"/>
          </p:cNvSpPr>
          <p:nvPr>
            <p:ph type="body" sz="half" idx="2"/>
          </p:nvPr>
        </p:nvSpPr>
        <p:spPr>
          <a:xfrm>
            <a:off x="657225" y="1754188"/>
            <a:ext cx="3943350" cy="1905000"/>
          </a:xfrm>
        </p:spPr>
        <p:txBody>
          <a:bodyPr/>
          <a:lstStyle/>
          <a:p>
            <a:pPr>
              <a:buFont typeface="Wingdings" charset="2"/>
              <a:buNone/>
            </a:pPr>
            <a:r>
              <a:rPr lang="en-US" altLang="en-US" sz="2000">
                <a:solidFill>
                  <a:srgbClr val="CC0000"/>
                </a:solidFill>
                <a:latin typeface="Gill Sans MT" charset="0"/>
                <a:ea typeface="ＭＳ Ｐゴシック" charset="-128"/>
              </a:rPr>
              <a:t>1a</a:t>
            </a:r>
            <a:r>
              <a:rPr lang="en-US" altLang="en-US" sz="2000">
                <a:solidFill>
                  <a:srgbClr val="FF0000"/>
                </a:solidFill>
                <a:latin typeface="Gill Sans MT" charset="0"/>
                <a:ea typeface="ＭＳ Ｐゴシック" charset="-128"/>
              </a:rPr>
              <a:t>.</a:t>
            </a:r>
            <a:r>
              <a:rPr lang="en-US" altLang="en-US" sz="2000">
                <a:latin typeface="Gill Sans MT" charset="0"/>
                <a:ea typeface="ＭＳ Ｐゴシック" charset="-128"/>
              </a:rPr>
              <a:t> HTTP client initiates TCP connection to HTTP server (process) at www.someSchool.edu on port 80</a:t>
            </a:r>
          </a:p>
        </p:txBody>
      </p:sp>
      <p:sp>
        <p:nvSpPr>
          <p:cNvPr id="53257" name="Rectangle 5"/>
          <p:cNvSpPr>
            <a:spLocks noChangeArrowheads="1"/>
          </p:cNvSpPr>
          <p:nvPr/>
        </p:nvSpPr>
        <p:spPr bwMode="auto">
          <a:xfrm>
            <a:off x="704850" y="3476625"/>
            <a:ext cx="3810000" cy="10763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marL="342900" indent="-342900">
              <a:defRPr sz="2000">
                <a:solidFill>
                  <a:schemeClr val="tx1"/>
                </a:solidFill>
                <a:latin typeface="Arial" charset="0"/>
                <a:ea typeface="ＭＳ Ｐゴシック" charset="-128"/>
              </a:defRPr>
            </a:lvl1pPr>
            <a:lvl2pPr marL="742950" indent="-285750">
              <a:defRPr sz="2000">
                <a:solidFill>
                  <a:schemeClr val="tx1"/>
                </a:solidFill>
                <a:latin typeface="Arial" charset="0"/>
                <a:ea typeface="ＭＳ Ｐゴシック" charset="-128"/>
              </a:defRPr>
            </a:lvl2pPr>
            <a:lvl3pPr marL="1143000" indent="-228600">
              <a:defRPr sz="2000">
                <a:solidFill>
                  <a:schemeClr val="tx1"/>
                </a:solidFill>
                <a:latin typeface="Arial" charset="0"/>
                <a:ea typeface="ＭＳ Ｐゴシック" charset="-128"/>
              </a:defRPr>
            </a:lvl3pPr>
            <a:lvl4pPr marL="1600200" indent="-228600">
              <a:defRPr sz="2000">
                <a:solidFill>
                  <a:schemeClr val="tx1"/>
                </a:solidFill>
                <a:latin typeface="Arial" charset="0"/>
                <a:ea typeface="ＭＳ Ｐゴシック" charset="-128"/>
              </a:defRPr>
            </a:lvl4pPr>
            <a:lvl5pPr marL="2057400" indent="-228600">
              <a:defRPr sz="2000">
                <a:solidFill>
                  <a:schemeClr val="tx1"/>
                </a:solidFill>
                <a:latin typeface="Arial" charset="0"/>
                <a:ea typeface="ＭＳ Ｐゴシック" charset="-128"/>
              </a:defRPr>
            </a:lvl5pPr>
            <a:lvl6pPr marL="25146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128"/>
              </a:defRPr>
            </a:lvl6pPr>
            <a:lvl7pPr marL="29718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128"/>
              </a:defRPr>
            </a:lvl7pPr>
            <a:lvl8pPr marL="34290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128"/>
              </a:defRPr>
            </a:lvl8pPr>
            <a:lvl9pPr marL="38862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128"/>
              </a:defRPr>
            </a:lvl9pPr>
          </a:lstStyle>
          <a:p>
            <a:r>
              <a:rPr lang="en-US" altLang="en-US">
                <a:solidFill>
                  <a:srgbClr val="CC0000"/>
                </a:solidFill>
                <a:latin typeface="Gill Sans MT" charset="0"/>
              </a:rPr>
              <a:t>2</a:t>
            </a:r>
            <a:r>
              <a:rPr lang="en-US" altLang="en-US">
                <a:solidFill>
                  <a:srgbClr val="FF0000"/>
                </a:solidFill>
                <a:latin typeface="Gill Sans MT" charset="0"/>
              </a:rPr>
              <a:t>.</a:t>
            </a:r>
            <a:r>
              <a:rPr lang="en-US" altLang="en-US">
                <a:latin typeface="Gill Sans MT" charset="0"/>
              </a:rPr>
              <a:t> HTTP client sends HTTP </a:t>
            </a:r>
            <a:r>
              <a:rPr lang="en-US" altLang="en-US" i="1">
                <a:solidFill>
                  <a:srgbClr val="000099"/>
                </a:solidFill>
                <a:latin typeface="Gill Sans MT" charset="0"/>
              </a:rPr>
              <a:t>request message</a:t>
            </a:r>
            <a:r>
              <a:rPr lang="en-US" altLang="en-US">
                <a:latin typeface="Gill Sans MT" charset="0"/>
              </a:rPr>
              <a:t> (containing URL) into TCP connection socket. Message indicates that client wants object someDepartment/home.index</a:t>
            </a:r>
          </a:p>
        </p:txBody>
      </p:sp>
      <p:sp>
        <p:nvSpPr>
          <p:cNvPr id="53258" name="Rectangle 6"/>
          <p:cNvSpPr>
            <a:spLocks noChangeArrowheads="1"/>
          </p:cNvSpPr>
          <p:nvPr/>
        </p:nvSpPr>
        <p:spPr bwMode="auto">
          <a:xfrm>
            <a:off x="4781550" y="2171700"/>
            <a:ext cx="3810000" cy="15049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marL="342900" indent="-342900">
              <a:defRPr sz="2000">
                <a:solidFill>
                  <a:schemeClr val="tx1"/>
                </a:solidFill>
                <a:latin typeface="Arial" charset="0"/>
                <a:ea typeface="ＭＳ Ｐゴシック" charset="-128"/>
              </a:defRPr>
            </a:lvl1pPr>
            <a:lvl2pPr marL="742950" indent="-285750">
              <a:defRPr sz="2000">
                <a:solidFill>
                  <a:schemeClr val="tx1"/>
                </a:solidFill>
                <a:latin typeface="Arial" charset="0"/>
                <a:ea typeface="ＭＳ Ｐゴシック" charset="-128"/>
              </a:defRPr>
            </a:lvl2pPr>
            <a:lvl3pPr marL="1143000" indent="-228600">
              <a:defRPr sz="2000">
                <a:solidFill>
                  <a:schemeClr val="tx1"/>
                </a:solidFill>
                <a:latin typeface="Arial" charset="0"/>
                <a:ea typeface="ＭＳ Ｐゴシック" charset="-128"/>
              </a:defRPr>
            </a:lvl3pPr>
            <a:lvl4pPr marL="1600200" indent="-228600">
              <a:defRPr sz="2000">
                <a:solidFill>
                  <a:schemeClr val="tx1"/>
                </a:solidFill>
                <a:latin typeface="Arial" charset="0"/>
                <a:ea typeface="ＭＳ Ｐゴシック" charset="-128"/>
              </a:defRPr>
            </a:lvl4pPr>
            <a:lvl5pPr marL="2057400" indent="-228600">
              <a:defRPr sz="2000">
                <a:solidFill>
                  <a:schemeClr val="tx1"/>
                </a:solidFill>
                <a:latin typeface="Arial" charset="0"/>
                <a:ea typeface="ＭＳ Ｐゴシック" charset="-128"/>
              </a:defRPr>
            </a:lvl5pPr>
            <a:lvl6pPr marL="25146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128"/>
              </a:defRPr>
            </a:lvl6pPr>
            <a:lvl7pPr marL="29718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128"/>
              </a:defRPr>
            </a:lvl7pPr>
            <a:lvl8pPr marL="34290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128"/>
              </a:defRPr>
            </a:lvl8pPr>
            <a:lvl9pPr marL="38862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128"/>
              </a:defRPr>
            </a:lvl9pPr>
          </a:lstStyle>
          <a:p>
            <a:r>
              <a:rPr lang="en-US" altLang="en-US">
                <a:solidFill>
                  <a:srgbClr val="CC0000"/>
                </a:solidFill>
                <a:latin typeface="Gill Sans MT" charset="0"/>
              </a:rPr>
              <a:t>1b</a:t>
            </a:r>
            <a:r>
              <a:rPr lang="en-US" altLang="en-US">
                <a:solidFill>
                  <a:srgbClr val="FF0000"/>
                </a:solidFill>
                <a:latin typeface="Gill Sans MT" charset="0"/>
              </a:rPr>
              <a:t>.</a:t>
            </a:r>
            <a:r>
              <a:rPr lang="en-US" altLang="en-US">
                <a:latin typeface="Gill Sans MT" charset="0"/>
              </a:rPr>
              <a:t> HTTP server at host www.someSchool.edu waiting for TCP connection at port 80.  </a:t>
            </a:r>
            <a:r>
              <a:rPr lang="ja-JP" altLang="en-US">
                <a:latin typeface="Gill Sans MT" charset="0"/>
              </a:rPr>
              <a:t>“</a:t>
            </a:r>
            <a:r>
              <a:rPr lang="en-US" altLang="ja-JP">
                <a:latin typeface="Gill Sans MT" charset="0"/>
              </a:rPr>
              <a:t>accepts</a:t>
            </a:r>
            <a:r>
              <a:rPr lang="ja-JP" altLang="en-US">
                <a:latin typeface="Gill Sans MT" charset="0"/>
              </a:rPr>
              <a:t>”</a:t>
            </a:r>
            <a:r>
              <a:rPr lang="en-US" altLang="ja-JP">
                <a:latin typeface="Gill Sans MT" charset="0"/>
              </a:rPr>
              <a:t> connection, notifying client</a:t>
            </a:r>
            <a:endParaRPr lang="en-US" altLang="en-US">
              <a:latin typeface="Gill Sans MT" charset="0"/>
            </a:endParaRPr>
          </a:p>
        </p:txBody>
      </p:sp>
      <p:sp>
        <p:nvSpPr>
          <p:cNvPr id="53259" name="Rectangle 7"/>
          <p:cNvSpPr>
            <a:spLocks noChangeArrowheads="1"/>
          </p:cNvSpPr>
          <p:nvPr/>
        </p:nvSpPr>
        <p:spPr bwMode="auto">
          <a:xfrm>
            <a:off x="4724400" y="4029075"/>
            <a:ext cx="3810000" cy="1800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marL="342900" indent="-342900">
              <a:defRPr sz="2000">
                <a:solidFill>
                  <a:schemeClr val="tx1"/>
                </a:solidFill>
                <a:latin typeface="Arial" charset="0"/>
                <a:ea typeface="ＭＳ Ｐゴシック" charset="-128"/>
              </a:defRPr>
            </a:lvl1pPr>
            <a:lvl2pPr marL="742950" indent="-285750">
              <a:defRPr sz="2000">
                <a:solidFill>
                  <a:schemeClr val="tx1"/>
                </a:solidFill>
                <a:latin typeface="Arial" charset="0"/>
                <a:ea typeface="ＭＳ Ｐゴシック" charset="-128"/>
              </a:defRPr>
            </a:lvl2pPr>
            <a:lvl3pPr marL="1143000" indent="-228600">
              <a:defRPr sz="2000">
                <a:solidFill>
                  <a:schemeClr val="tx1"/>
                </a:solidFill>
                <a:latin typeface="Arial" charset="0"/>
                <a:ea typeface="ＭＳ Ｐゴシック" charset="-128"/>
              </a:defRPr>
            </a:lvl3pPr>
            <a:lvl4pPr marL="1600200" indent="-228600">
              <a:defRPr sz="2000">
                <a:solidFill>
                  <a:schemeClr val="tx1"/>
                </a:solidFill>
                <a:latin typeface="Arial" charset="0"/>
                <a:ea typeface="ＭＳ Ｐゴシック" charset="-128"/>
              </a:defRPr>
            </a:lvl4pPr>
            <a:lvl5pPr marL="2057400" indent="-228600">
              <a:defRPr sz="2000">
                <a:solidFill>
                  <a:schemeClr val="tx1"/>
                </a:solidFill>
                <a:latin typeface="Arial" charset="0"/>
                <a:ea typeface="ＭＳ Ｐゴシック" charset="-128"/>
              </a:defRPr>
            </a:lvl5pPr>
            <a:lvl6pPr marL="25146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128"/>
              </a:defRPr>
            </a:lvl6pPr>
            <a:lvl7pPr marL="29718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128"/>
              </a:defRPr>
            </a:lvl7pPr>
            <a:lvl8pPr marL="34290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128"/>
              </a:defRPr>
            </a:lvl8pPr>
            <a:lvl9pPr marL="38862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128"/>
              </a:defRPr>
            </a:lvl9pPr>
          </a:lstStyle>
          <a:p>
            <a:r>
              <a:rPr lang="en-US" altLang="en-US">
                <a:solidFill>
                  <a:srgbClr val="CC0000"/>
                </a:solidFill>
                <a:latin typeface="Gill Sans MT" charset="0"/>
              </a:rPr>
              <a:t>3</a:t>
            </a:r>
            <a:r>
              <a:rPr lang="en-US" altLang="en-US">
                <a:solidFill>
                  <a:srgbClr val="FF0000"/>
                </a:solidFill>
                <a:latin typeface="Gill Sans MT" charset="0"/>
              </a:rPr>
              <a:t>.</a:t>
            </a:r>
            <a:r>
              <a:rPr lang="en-US" altLang="en-US">
                <a:latin typeface="Gill Sans MT" charset="0"/>
              </a:rPr>
              <a:t> HTTP server receives request message, forms </a:t>
            </a:r>
            <a:r>
              <a:rPr lang="en-US" altLang="en-US" i="1">
                <a:solidFill>
                  <a:srgbClr val="000099"/>
                </a:solidFill>
                <a:latin typeface="Gill Sans MT" charset="0"/>
              </a:rPr>
              <a:t>response message</a:t>
            </a:r>
            <a:r>
              <a:rPr lang="en-US" altLang="en-US">
                <a:latin typeface="Gill Sans MT" charset="0"/>
              </a:rPr>
              <a:t> containing requested object, and sends message into its socket</a:t>
            </a:r>
          </a:p>
        </p:txBody>
      </p:sp>
      <p:sp>
        <p:nvSpPr>
          <p:cNvPr id="53261" name="Line 9"/>
          <p:cNvSpPr>
            <a:spLocks noChangeShapeType="1"/>
          </p:cNvSpPr>
          <p:nvPr/>
        </p:nvSpPr>
        <p:spPr bwMode="auto">
          <a:xfrm>
            <a:off x="3895725" y="4238625"/>
            <a:ext cx="1095375" cy="523875"/>
          </a:xfrm>
          <a:prstGeom prst="line">
            <a:avLst/>
          </a:prstGeom>
          <a:noFill/>
          <a:ln w="38100">
            <a:solidFill>
              <a:srgbClr val="CC0000"/>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53262" name="Line 10"/>
          <p:cNvSpPr>
            <a:spLocks noChangeShapeType="1"/>
          </p:cNvSpPr>
          <p:nvPr/>
        </p:nvSpPr>
        <p:spPr bwMode="auto">
          <a:xfrm flipH="1">
            <a:off x="3943350" y="4848225"/>
            <a:ext cx="1008063" cy="1025525"/>
          </a:xfrm>
          <a:prstGeom prst="line">
            <a:avLst/>
          </a:prstGeom>
          <a:noFill/>
          <a:ln w="38100">
            <a:solidFill>
              <a:srgbClr val="CC0000"/>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75790" name="Text Box 12"/>
          <p:cNvSpPr txBox="1">
            <a:spLocks noChangeArrowheads="1"/>
          </p:cNvSpPr>
          <p:nvPr/>
        </p:nvSpPr>
        <p:spPr bwMode="auto">
          <a:xfrm>
            <a:off x="247650" y="5589588"/>
            <a:ext cx="673100" cy="406400"/>
          </a:xfrm>
          <a:prstGeom prst="rect">
            <a:avLst/>
          </a:prstGeom>
          <a:noFill/>
          <a:ln w="9525">
            <a:solidFill>
              <a:schemeClr val="bg1"/>
            </a:solidFill>
            <a:miter lim="800000"/>
            <a:headEnd/>
            <a:tailEnd/>
          </a:ln>
          <a:extLst>
            <a:ext uri="{909E8E84-426E-40dd-AFC4-6F175D3DCCD1}">
              <a14:hiddenFill xmlns:a14="http://schemas.microsoft.com/office/drawing/2010/main" xmlns="">
                <a:solidFill>
                  <a:srgbClr val="FFFFFF"/>
                </a:solidFill>
              </a14:hiddenFill>
            </a:ext>
          </a:extLst>
        </p:spPr>
        <p:txBody>
          <a:bodyPr wrap="none">
            <a:spAutoFit/>
          </a:bodyPr>
          <a:lstStyle>
            <a:lvl1pPr>
              <a:defRPr sz="2000">
                <a:solidFill>
                  <a:schemeClr val="tx1"/>
                </a:solidFill>
                <a:latin typeface="Arial" charset="0"/>
                <a:ea typeface="ＭＳ Ｐゴシック" charset="-128"/>
              </a:defRPr>
            </a:lvl1pPr>
            <a:lvl2pPr marL="742950" indent="-285750">
              <a:defRPr sz="2000">
                <a:solidFill>
                  <a:schemeClr val="tx1"/>
                </a:solidFill>
                <a:latin typeface="Arial" charset="0"/>
                <a:ea typeface="ＭＳ Ｐゴシック" charset="-128"/>
              </a:defRPr>
            </a:lvl2pPr>
            <a:lvl3pPr marL="1143000" indent="-228600">
              <a:defRPr sz="2000">
                <a:solidFill>
                  <a:schemeClr val="tx1"/>
                </a:solidFill>
                <a:latin typeface="Arial" charset="0"/>
                <a:ea typeface="ＭＳ Ｐゴシック" charset="-128"/>
              </a:defRPr>
            </a:lvl3pPr>
            <a:lvl4pPr marL="1600200" indent="-228600">
              <a:defRPr sz="2000">
                <a:solidFill>
                  <a:schemeClr val="tx1"/>
                </a:solidFill>
                <a:latin typeface="Arial" charset="0"/>
                <a:ea typeface="ＭＳ Ｐゴシック" charset="-128"/>
              </a:defRPr>
            </a:lvl4pPr>
            <a:lvl5pPr marL="2057400" indent="-228600">
              <a:defRPr sz="2000">
                <a:solidFill>
                  <a:schemeClr val="tx1"/>
                </a:solidFill>
                <a:latin typeface="Arial" charset="0"/>
                <a:ea typeface="ＭＳ Ｐゴシック" charset="-128"/>
              </a:defRPr>
            </a:lvl5pPr>
            <a:lvl6pPr marL="25146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128"/>
              </a:defRPr>
            </a:lvl6pPr>
            <a:lvl7pPr marL="29718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128"/>
              </a:defRPr>
            </a:lvl7pPr>
            <a:lvl8pPr marL="34290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128"/>
              </a:defRPr>
            </a:lvl8pPr>
            <a:lvl9pPr marL="38862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128"/>
              </a:defRPr>
            </a:lvl9pPr>
          </a:lstStyle>
          <a:p>
            <a:pPr algn="ctr">
              <a:spcBef>
                <a:spcPct val="0"/>
              </a:spcBef>
              <a:buClrTx/>
              <a:buSzTx/>
              <a:buFontTx/>
              <a:buNone/>
            </a:pPr>
            <a:r>
              <a:rPr lang="en-US" altLang="en-US">
                <a:solidFill>
                  <a:schemeClr val="bg2"/>
                </a:solidFill>
              </a:rPr>
              <a:t>time</a:t>
            </a:r>
          </a:p>
        </p:txBody>
      </p:sp>
      <p:sp>
        <p:nvSpPr>
          <p:cNvPr id="53260" name="Line 8"/>
          <p:cNvSpPr>
            <a:spLocks noChangeShapeType="1"/>
          </p:cNvSpPr>
          <p:nvPr/>
        </p:nvSpPr>
        <p:spPr bwMode="auto">
          <a:xfrm>
            <a:off x="4048125" y="2295525"/>
            <a:ext cx="1095375" cy="523875"/>
          </a:xfrm>
          <a:prstGeom prst="line">
            <a:avLst/>
          </a:prstGeom>
          <a:noFill/>
          <a:ln w="38100">
            <a:solidFill>
              <a:srgbClr val="CC0000"/>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53264" name="Line 14"/>
          <p:cNvSpPr>
            <a:spLocks noChangeShapeType="1"/>
          </p:cNvSpPr>
          <p:nvPr/>
        </p:nvSpPr>
        <p:spPr bwMode="auto">
          <a:xfrm flipH="1">
            <a:off x="3954463" y="2906713"/>
            <a:ext cx="1095375" cy="523875"/>
          </a:xfrm>
          <a:prstGeom prst="line">
            <a:avLst/>
          </a:prstGeom>
          <a:noFill/>
          <a:ln w="38100">
            <a:solidFill>
              <a:srgbClr val="CC0000"/>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75793" name="Text Box 15"/>
          <p:cNvSpPr txBox="1">
            <a:spLocks noChangeArrowheads="1"/>
          </p:cNvSpPr>
          <p:nvPr/>
        </p:nvSpPr>
        <p:spPr bwMode="auto">
          <a:xfrm>
            <a:off x="6680200" y="771525"/>
            <a:ext cx="1898650" cy="9159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Arial" charset="0"/>
                <a:ea typeface="ＭＳ Ｐゴシック" charset="-128"/>
              </a:defRPr>
            </a:lvl1pPr>
            <a:lvl2pPr marL="742950" indent="-285750">
              <a:defRPr sz="2000">
                <a:solidFill>
                  <a:schemeClr val="tx1"/>
                </a:solidFill>
                <a:latin typeface="Arial" charset="0"/>
                <a:ea typeface="ＭＳ Ｐゴシック" charset="-128"/>
              </a:defRPr>
            </a:lvl2pPr>
            <a:lvl3pPr marL="1143000" indent="-228600">
              <a:defRPr sz="2000">
                <a:solidFill>
                  <a:schemeClr val="tx1"/>
                </a:solidFill>
                <a:latin typeface="Arial" charset="0"/>
                <a:ea typeface="ＭＳ Ｐゴシック" charset="-128"/>
              </a:defRPr>
            </a:lvl3pPr>
            <a:lvl4pPr marL="1600200" indent="-228600">
              <a:defRPr sz="2000">
                <a:solidFill>
                  <a:schemeClr val="tx1"/>
                </a:solidFill>
                <a:latin typeface="Arial" charset="0"/>
                <a:ea typeface="ＭＳ Ｐゴシック" charset="-128"/>
              </a:defRPr>
            </a:lvl4pPr>
            <a:lvl5pPr marL="2057400" indent="-228600">
              <a:defRPr sz="2000">
                <a:solidFill>
                  <a:schemeClr val="tx1"/>
                </a:solidFill>
                <a:latin typeface="Arial" charset="0"/>
                <a:ea typeface="ＭＳ Ｐゴシック" charset="-128"/>
              </a:defRPr>
            </a:lvl5pPr>
            <a:lvl6pPr marL="25146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128"/>
              </a:defRPr>
            </a:lvl6pPr>
            <a:lvl7pPr marL="29718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128"/>
              </a:defRPr>
            </a:lvl7pPr>
            <a:lvl8pPr marL="34290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128"/>
              </a:defRPr>
            </a:lvl8pPr>
            <a:lvl9pPr marL="38862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128"/>
              </a:defRPr>
            </a:lvl9pPr>
          </a:lstStyle>
          <a:p>
            <a:pPr algn="ctr">
              <a:spcBef>
                <a:spcPct val="0"/>
              </a:spcBef>
              <a:buClrTx/>
              <a:buSzTx/>
              <a:buFontTx/>
              <a:buNone/>
            </a:pPr>
            <a:r>
              <a:rPr lang="en-US" altLang="en-US" sz="1800"/>
              <a:t>(contains text, </a:t>
            </a:r>
          </a:p>
          <a:p>
            <a:pPr algn="ctr">
              <a:spcBef>
                <a:spcPct val="0"/>
              </a:spcBef>
              <a:buClrTx/>
              <a:buSzTx/>
              <a:buFontTx/>
              <a:buNone/>
            </a:pPr>
            <a:r>
              <a:rPr lang="en-US" altLang="en-US" sz="1800"/>
              <a:t>references to 10 </a:t>
            </a:r>
          </a:p>
          <a:p>
            <a:pPr algn="ctr">
              <a:spcBef>
                <a:spcPct val="0"/>
              </a:spcBef>
              <a:buClrTx/>
              <a:buSzTx/>
              <a:buFontTx/>
              <a:buNone/>
            </a:pPr>
            <a:r>
              <a:rPr lang="en-US" altLang="en-US" sz="1800"/>
              <a:t>jpeg images)</a:t>
            </a:r>
            <a:endParaRPr lang="en-US" altLang="en-US" sz="2400">
              <a:latin typeface="Times New Roman" charset="0"/>
            </a:endParaRPr>
          </a:p>
        </p:txBody>
      </p:sp>
      <p:sp>
        <p:nvSpPr>
          <p:cNvPr id="75794" name="Rectangle 3"/>
          <p:cNvSpPr>
            <a:spLocks noChangeArrowheads="1"/>
          </p:cNvSpPr>
          <p:nvPr/>
        </p:nvSpPr>
        <p:spPr bwMode="auto">
          <a:xfrm>
            <a:off x="409575" y="1209675"/>
            <a:ext cx="7942263" cy="4667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marL="342900" indent="-342900">
              <a:defRPr sz="2000">
                <a:solidFill>
                  <a:schemeClr val="tx1"/>
                </a:solidFill>
                <a:latin typeface="Arial" charset="0"/>
                <a:ea typeface="ＭＳ Ｐゴシック" charset="-128"/>
              </a:defRPr>
            </a:lvl1pPr>
            <a:lvl2pPr marL="742950" indent="-285750">
              <a:defRPr sz="2000">
                <a:solidFill>
                  <a:schemeClr val="tx1"/>
                </a:solidFill>
                <a:latin typeface="Arial" charset="0"/>
                <a:ea typeface="ＭＳ Ｐゴシック" charset="-128"/>
              </a:defRPr>
            </a:lvl2pPr>
            <a:lvl3pPr marL="1143000" indent="-228600">
              <a:defRPr sz="2000">
                <a:solidFill>
                  <a:schemeClr val="tx1"/>
                </a:solidFill>
                <a:latin typeface="Arial" charset="0"/>
                <a:ea typeface="ＭＳ Ｐゴシック" charset="-128"/>
              </a:defRPr>
            </a:lvl3pPr>
            <a:lvl4pPr marL="1600200" indent="-228600">
              <a:defRPr sz="2000">
                <a:solidFill>
                  <a:schemeClr val="tx1"/>
                </a:solidFill>
                <a:latin typeface="Arial" charset="0"/>
                <a:ea typeface="ＭＳ Ｐゴシック" charset="-128"/>
              </a:defRPr>
            </a:lvl4pPr>
            <a:lvl5pPr marL="2057400" indent="-228600">
              <a:defRPr sz="2000">
                <a:solidFill>
                  <a:schemeClr val="tx1"/>
                </a:solidFill>
                <a:latin typeface="Arial" charset="0"/>
                <a:ea typeface="ＭＳ Ｐゴシック" charset="-128"/>
              </a:defRPr>
            </a:lvl5pPr>
            <a:lvl6pPr marL="25146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128"/>
              </a:defRPr>
            </a:lvl6pPr>
            <a:lvl7pPr marL="29718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128"/>
              </a:defRPr>
            </a:lvl7pPr>
            <a:lvl8pPr marL="34290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128"/>
              </a:defRPr>
            </a:lvl8pPr>
            <a:lvl9pPr marL="38862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128"/>
              </a:defRPr>
            </a:lvl9pPr>
          </a:lstStyle>
          <a:p>
            <a:pPr>
              <a:lnSpc>
                <a:spcPct val="85000"/>
              </a:lnSpc>
              <a:buClr>
                <a:srgbClr val="000099"/>
              </a:buClr>
              <a:buSzPct val="65000"/>
              <a:buFont typeface="Wingdings" charset="2"/>
              <a:buNone/>
            </a:pPr>
            <a:r>
              <a:rPr lang="en-US" altLang="en-US" sz="1800" b="1" dirty="0" err="1">
                <a:latin typeface="Courier New" charset="0"/>
              </a:rPr>
              <a:t>www.someSchool.edu</a:t>
            </a:r>
            <a:r>
              <a:rPr lang="en-US" altLang="en-US" sz="1800" b="1" dirty="0">
                <a:latin typeface="Courier New" charset="0"/>
              </a:rPr>
              <a:t>/</a:t>
            </a:r>
            <a:r>
              <a:rPr lang="en-US" altLang="en-US" sz="1800" b="1" dirty="0" err="1">
                <a:latin typeface="Courier New" charset="0"/>
              </a:rPr>
              <a:t>someDepartment</a:t>
            </a:r>
            <a:r>
              <a:rPr lang="en-US" altLang="en-US" sz="1800" b="1" dirty="0">
                <a:latin typeface="Courier New" charset="0"/>
              </a:rPr>
              <a:t>/</a:t>
            </a:r>
            <a:r>
              <a:rPr lang="en-US" altLang="en-US" sz="1800" b="1" dirty="0" err="1">
                <a:latin typeface="Courier New" charset="0"/>
              </a:rPr>
              <a:t>home.index</a:t>
            </a:r>
            <a:endParaRPr lang="en-US" altLang="en-US" sz="1800" b="1" dirty="0">
              <a:latin typeface="Courier New" charset="0"/>
            </a:endParaRPr>
          </a:p>
        </p:txBody>
      </p:sp>
    </p:spTree>
    <p:extLst>
      <p:ext uri="{BB962C8B-B14F-4D97-AF65-F5344CB8AC3E}">
        <p14:creationId xmlns:p14="http://schemas.microsoft.com/office/powerpoint/2010/main" val="152682647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3256">
                                            <p:txEl>
                                              <p:pRg st="0" end="0"/>
                                            </p:txEl>
                                          </p:spTgt>
                                        </p:tgtEl>
                                        <p:attrNameLst>
                                          <p:attrName>style.visibility</p:attrName>
                                        </p:attrNameLst>
                                      </p:cBhvr>
                                      <p:to>
                                        <p:strVal val="visible"/>
                                      </p:to>
                                    </p:set>
                                    <p:animEffect transition="in" filter="dissolve">
                                      <p:cBhvr>
                                        <p:cTn id="7" dur="500"/>
                                        <p:tgtEl>
                                          <p:spTgt spid="53256">
                                            <p:txEl>
                                              <p:pRg st="0" end="0"/>
                                            </p:txEl>
                                          </p:spTgt>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53260"/>
                                        </p:tgtEl>
                                        <p:attrNameLst>
                                          <p:attrName>style.visibility</p:attrName>
                                        </p:attrNameLst>
                                      </p:cBhvr>
                                      <p:to>
                                        <p:strVal val="visible"/>
                                      </p:to>
                                    </p:set>
                                    <p:animEffect transition="in" filter="wipe(left)">
                                      <p:cBhvr>
                                        <p:cTn id="11" dur="500"/>
                                        <p:tgtEl>
                                          <p:spTgt spid="53260"/>
                                        </p:tgtEl>
                                      </p:cBhvr>
                                    </p:animEffect>
                                  </p:childTnLst>
                                </p:cTn>
                              </p:par>
                            </p:childTnLst>
                          </p:cTn>
                        </p:par>
                        <p:par>
                          <p:cTn id="12" fill="hold" nodeType="afterGroup">
                            <p:stCondLst>
                              <p:cond delay="1000"/>
                            </p:stCondLst>
                            <p:childTnLst>
                              <p:par>
                                <p:cTn id="13" presetID="9" presetClass="entr" presetSubtype="0" fill="hold" grpId="0" nodeType="afterEffect">
                                  <p:stCondLst>
                                    <p:cond delay="0"/>
                                  </p:stCondLst>
                                  <p:childTnLst>
                                    <p:set>
                                      <p:cBhvr>
                                        <p:cTn id="14" dur="1" fill="hold">
                                          <p:stCondLst>
                                            <p:cond delay="0"/>
                                          </p:stCondLst>
                                        </p:cTn>
                                        <p:tgtEl>
                                          <p:spTgt spid="53258"/>
                                        </p:tgtEl>
                                        <p:attrNameLst>
                                          <p:attrName>style.visibility</p:attrName>
                                        </p:attrNameLst>
                                      </p:cBhvr>
                                      <p:to>
                                        <p:strVal val="visible"/>
                                      </p:to>
                                    </p:set>
                                    <p:animEffect transition="in" filter="dissolve">
                                      <p:cBhvr>
                                        <p:cTn id="15" dur="500"/>
                                        <p:tgtEl>
                                          <p:spTgt spid="53258"/>
                                        </p:tgtEl>
                                      </p:cBhvr>
                                    </p:animEffect>
                                  </p:childTnLst>
                                </p:cTn>
                              </p:par>
                            </p:childTnLst>
                          </p:cTn>
                        </p:par>
                        <p:par>
                          <p:cTn id="16" fill="hold" nodeType="afterGroup">
                            <p:stCondLst>
                              <p:cond delay="1500"/>
                            </p:stCondLst>
                            <p:childTnLst>
                              <p:par>
                                <p:cTn id="17" presetID="22" presetClass="entr" presetSubtype="2" fill="hold" grpId="0" nodeType="afterEffect">
                                  <p:stCondLst>
                                    <p:cond delay="0"/>
                                  </p:stCondLst>
                                  <p:childTnLst>
                                    <p:set>
                                      <p:cBhvr>
                                        <p:cTn id="18" dur="1" fill="hold">
                                          <p:stCondLst>
                                            <p:cond delay="0"/>
                                          </p:stCondLst>
                                        </p:cTn>
                                        <p:tgtEl>
                                          <p:spTgt spid="53264"/>
                                        </p:tgtEl>
                                        <p:attrNameLst>
                                          <p:attrName>style.visibility</p:attrName>
                                        </p:attrNameLst>
                                      </p:cBhvr>
                                      <p:to>
                                        <p:strVal val="visible"/>
                                      </p:to>
                                    </p:set>
                                    <p:animEffect transition="in" filter="wipe(right)">
                                      <p:cBhvr>
                                        <p:cTn id="19" dur="500"/>
                                        <p:tgtEl>
                                          <p:spTgt spid="53264"/>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9" presetClass="entr" presetSubtype="0" fill="hold" grpId="0" nodeType="clickEffect">
                                  <p:stCondLst>
                                    <p:cond delay="0"/>
                                  </p:stCondLst>
                                  <p:childTnLst>
                                    <p:set>
                                      <p:cBhvr>
                                        <p:cTn id="23" dur="1" fill="hold">
                                          <p:stCondLst>
                                            <p:cond delay="0"/>
                                          </p:stCondLst>
                                        </p:cTn>
                                        <p:tgtEl>
                                          <p:spTgt spid="53257"/>
                                        </p:tgtEl>
                                        <p:attrNameLst>
                                          <p:attrName>style.visibility</p:attrName>
                                        </p:attrNameLst>
                                      </p:cBhvr>
                                      <p:to>
                                        <p:strVal val="visible"/>
                                      </p:to>
                                    </p:set>
                                    <p:animEffect transition="in" filter="dissolve">
                                      <p:cBhvr>
                                        <p:cTn id="24" dur="500"/>
                                        <p:tgtEl>
                                          <p:spTgt spid="53257"/>
                                        </p:tgtEl>
                                      </p:cBhvr>
                                    </p:animEffect>
                                  </p:childTnLst>
                                </p:cTn>
                              </p:par>
                            </p:childTnLst>
                          </p:cTn>
                        </p:par>
                        <p:par>
                          <p:cTn id="25" fill="hold" nodeType="afterGroup">
                            <p:stCondLst>
                              <p:cond delay="500"/>
                            </p:stCondLst>
                            <p:childTnLst>
                              <p:par>
                                <p:cTn id="26" presetID="22" presetClass="entr" presetSubtype="8" fill="hold" grpId="0" nodeType="afterEffect">
                                  <p:stCondLst>
                                    <p:cond delay="0"/>
                                  </p:stCondLst>
                                  <p:childTnLst>
                                    <p:set>
                                      <p:cBhvr>
                                        <p:cTn id="27" dur="1" fill="hold">
                                          <p:stCondLst>
                                            <p:cond delay="0"/>
                                          </p:stCondLst>
                                        </p:cTn>
                                        <p:tgtEl>
                                          <p:spTgt spid="53261"/>
                                        </p:tgtEl>
                                        <p:attrNameLst>
                                          <p:attrName>style.visibility</p:attrName>
                                        </p:attrNameLst>
                                      </p:cBhvr>
                                      <p:to>
                                        <p:strVal val="visible"/>
                                      </p:to>
                                    </p:set>
                                    <p:animEffect transition="in" filter="wipe(left)">
                                      <p:cBhvr>
                                        <p:cTn id="28" dur="500"/>
                                        <p:tgtEl>
                                          <p:spTgt spid="53261"/>
                                        </p:tgtEl>
                                      </p:cBhvr>
                                    </p:animEffect>
                                  </p:childTnLst>
                                </p:cTn>
                              </p:par>
                            </p:childTnLst>
                          </p:cTn>
                        </p:par>
                        <p:par>
                          <p:cTn id="29" fill="hold" nodeType="afterGroup">
                            <p:stCondLst>
                              <p:cond delay="1000"/>
                            </p:stCondLst>
                            <p:childTnLst>
                              <p:par>
                                <p:cTn id="30" presetID="9" presetClass="entr" presetSubtype="0" fill="hold" grpId="0" nodeType="afterEffect">
                                  <p:stCondLst>
                                    <p:cond delay="0"/>
                                  </p:stCondLst>
                                  <p:childTnLst>
                                    <p:set>
                                      <p:cBhvr>
                                        <p:cTn id="31" dur="1" fill="hold">
                                          <p:stCondLst>
                                            <p:cond delay="0"/>
                                          </p:stCondLst>
                                        </p:cTn>
                                        <p:tgtEl>
                                          <p:spTgt spid="53259"/>
                                        </p:tgtEl>
                                        <p:attrNameLst>
                                          <p:attrName>style.visibility</p:attrName>
                                        </p:attrNameLst>
                                      </p:cBhvr>
                                      <p:to>
                                        <p:strVal val="visible"/>
                                      </p:to>
                                    </p:set>
                                    <p:animEffect transition="in" filter="dissolve">
                                      <p:cBhvr>
                                        <p:cTn id="32" dur="500"/>
                                        <p:tgtEl>
                                          <p:spTgt spid="53259"/>
                                        </p:tgtEl>
                                      </p:cBhvr>
                                    </p:animEffect>
                                  </p:childTnLst>
                                </p:cTn>
                              </p:par>
                            </p:childTnLst>
                          </p:cTn>
                        </p:par>
                        <p:par>
                          <p:cTn id="33" fill="hold" nodeType="afterGroup">
                            <p:stCondLst>
                              <p:cond delay="1500"/>
                            </p:stCondLst>
                            <p:childTnLst>
                              <p:par>
                                <p:cTn id="34" presetID="22" presetClass="entr" presetSubtype="2" fill="hold" grpId="0" nodeType="afterEffect">
                                  <p:stCondLst>
                                    <p:cond delay="0"/>
                                  </p:stCondLst>
                                  <p:childTnLst>
                                    <p:set>
                                      <p:cBhvr>
                                        <p:cTn id="35" dur="1" fill="hold">
                                          <p:stCondLst>
                                            <p:cond delay="0"/>
                                          </p:stCondLst>
                                        </p:cTn>
                                        <p:tgtEl>
                                          <p:spTgt spid="53262"/>
                                        </p:tgtEl>
                                        <p:attrNameLst>
                                          <p:attrName>style.visibility</p:attrName>
                                        </p:attrNameLst>
                                      </p:cBhvr>
                                      <p:to>
                                        <p:strVal val="visible"/>
                                      </p:to>
                                    </p:set>
                                    <p:animEffect transition="in" filter="wipe(right)">
                                      <p:cBhvr>
                                        <p:cTn id="36" dur="500"/>
                                        <p:tgtEl>
                                          <p:spTgt spid="532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6" grpId="0" build="p"/>
      <p:bldP spid="53257" grpId="0"/>
      <p:bldP spid="53258" grpId="0"/>
      <p:bldP spid="53259" grpId="0"/>
      <p:bldP spid="53261" grpId="0" animBg="1"/>
      <p:bldP spid="53262" grpId="0" animBg="1"/>
      <p:bldP spid="53260" grpId="0" animBg="1"/>
      <p:bldP spid="53264"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8"/>
          <p:cNvSpPr>
            <a:spLocks noGrp="1" noChangeArrowheads="1"/>
          </p:cNvSpPr>
          <p:nvPr>
            <p:ph type="sldNum" sz="quarter" idx="4294967295"/>
          </p:nvPr>
        </p:nvSpPr>
        <p:spPr>
          <a:xfrm>
            <a:off x="8324850" y="6462713"/>
            <a:ext cx="676275" cy="276225"/>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000">
                <a:solidFill>
                  <a:schemeClr val="tx1"/>
                </a:solidFill>
                <a:latin typeface="Arial" charset="0"/>
                <a:ea typeface="ＭＳ Ｐゴシック" charset="-128"/>
              </a:defRPr>
            </a:lvl1pPr>
            <a:lvl2pPr marL="742950" indent="-285750">
              <a:defRPr sz="2000">
                <a:solidFill>
                  <a:schemeClr val="tx1"/>
                </a:solidFill>
                <a:latin typeface="Arial" charset="0"/>
                <a:ea typeface="ＭＳ Ｐゴシック" charset="-128"/>
              </a:defRPr>
            </a:lvl2pPr>
            <a:lvl3pPr marL="1143000" indent="-228600">
              <a:defRPr sz="2000">
                <a:solidFill>
                  <a:schemeClr val="tx1"/>
                </a:solidFill>
                <a:latin typeface="Arial" charset="0"/>
                <a:ea typeface="ＭＳ Ｐゴシック" charset="-128"/>
              </a:defRPr>
            </a:lvl3pPr>
            <a:lvl4pPr marL="1600200" indent="-228600">
              <a:defRPr sz="2000">
                <a:solidFill>
                  <a:schemeClr val="tx1"/>
                </a:solidFill>
                <a:latin typeface="Arial" charset="0"/>
                <a:ea typeface="ＭＳ Ｐゴシック" charset="-128"/>
              </a:defRPr>
            </a:lvl4pPr>
            <a:lvl5pPr marL="2057400" indent="-228600">
              <a:defRPr sz="2000">
                <a:solidFill>
                  <a:schemeClr val="tx1"/>
                </a:solidFill>
                <a:latin typeface="Arial" charset="0"/>
                <a:ea typeface="ＭＳ Ｐゴシック" charset="-128"/>
              </a:defRPr>
            </a:lvl5pPr>
            <a:lvl6pPr marL="25146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128"/>
              </a:defRPr>
            </a:lvl6pPr>
            <a:lvl7pPr marL="29718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128"/>
              </a:defRPr>
            </a:lvl7pPr>
            <a:lvl8pPr marL="34290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128"/>
              </a:defRPr>
            </a:lvl8pPr>
            <a:lvl9pPr marL="38862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128"/>
              </a:defRPr>
            </a:lvl9pPr>
          </a:lstStyle>
          <a:p>
            <a:fld id="{2768C484-6FEB-FA42-A853-BBD03CAEC923}" type="slidenum">
              <a:rPr lang="en-US" altLang="en-US" sz="1200" smtClean="0">
                <a:latin typeface="Tahoma" charset="0"/>
              </a:rPr>
              <a:pPr/>
              <a:t>44</a:t>
            </a:fld>
            <a:endParaRPr lang="en-US" altLang="en-US" sz="1200" dirty="0">
              <a:latin typeface="Tahoma" charset="0"/>
            </a:endParaRPr>
          </a:p>
        </p:txBody>
      </p:sp>
      <p:sp>
        <p:nvSpPr>
          <p:cNvPr id="77828" name="Rectangle 4"/>
          <p:cNvSpPr>
            <a:spLocks noGrp="1" noChangeArrowheads="1"/>
          </p:cNvSpPr>
          <p:nvPr>
            <p:ph type="title"/>
          </p:nvPr>
        </p:nvSpPr>
        <p:spPr>
          <a:xfrm>
            <a:off x="542925" y="257175"/>
            <a:ext cx="7772400" cy="866775"/>
          </a:xfrm>
        </p:spPr>
        <p:txBody>
          <a:bodyPr/>
          <a:lstStyle/>
          <a:p>
            <a:r>
              <a:rPr lang="en-US" altLang="en-US" sz="4000">
                <a:latin typeface="Gill Sans MT" charset="0"/>
                <a:ea typeface="ＭＳ Ｐゴシック" charset="-128"/>
              </a:rPr>
              <a:t>Non-persistent HTTP (cont.)</a:t>
            </a:r>
            <a:endParaRPr lang="en-US" altLang="en-US">
              <a:latin typeface="Gill Sans MT" charset="0"/>
              <a:ea typeface="ＭＳ Ｐゴシック" charset="-128"/>
            </a:endParaRPr>
          </a:p>
        </p:txBody>
      </p:sp>
      <p:sp>
        <p:nvSpPr>
          <p:cNvPr id="54277" name="Rectangle 6"/>
          <p:cNvSpPr>
            <a:spLocks noGrp="1" noChangeArrowheads="1"/>
          </p:cNvSpPr>
          <p:nvPr>
            <p:ph type="body" sz="half" idx="2"/>
          </p:nvPr>
        </p:nvSpPr>
        <p:spPr>
          <a:xfrm>
            <a:off x="1095375" y="2058988"/>
            <a:ext cx="3810000" cy="1533525"/>
          </a:xfrm>
        </p:spPr>
        <p:txBody>
          <a:bodyPr/>
          <a:lstStyle/>
          <a:p>
            <a:pPr>
              <a:buFont typeface="Wingdings" charset="2"/>
              <a:buNone/>
            </a:pPr>
            <a:r>
              <a:rPr lang="en-US" altLang="en-US" sz="2000">
                <a:solidFill>
                  <a:srgbClr val="CC0000"/>
                </a:solidFill>
                <a:latin typeface="Gill Sans MT" charset="0"/>
                <a:ea typeface="ＭＳ Ｐゴシック" charset="-128"/>
              </a:rPr>
              <a:t>5</a:t>
            </a:r>
            <a:r>
              <a:rPr lang="en-US" altLang="en-US" sz="1800">
                <a:solidFill>
                  <a:srgbClr val="CC0000"/>
                </a:solidFill>
                <a:latin typeface="Gill Sans MT" charset="0"/>
                <a:ea typeface="ＭＳ Ｐゴシック" charset="-128"/>
              </a:rPr>
              <a:t>.</a:t>
            </a:r>
            <a:r>
              <a:rPr lang="en-US" altLang="en-US" sz="1800">
                <a:latin typeface="Gill Sans MT" charset="0"/>
                <a:ea typeface="ＭＳ Ｐゴシック" charset="-128"/>
              </a:rPr>
              <a:t> HTTP client receives response message containing html file, displays html.  Parsing html file, finds 10 referenced jpeg  objects</a:t>
            </a:r>
            <a:endParaRPr lang="en-US" altLang="en-US" sz="2000">
              <a:latin typeface="Gill Sans MT" charset="0"/>
              <a:ea typeface="ＭＳ Ｐゴシック" charset="-128"/>
            </a:endParaRPr>
          </a:p>
        </p:txBody>
      </p:sp>
      <p:sp>
        <p:nvSpPr>
          <p:cNvPr id="54278" name="Rectangle 7"/>
          <p:cNvSpPr>
            <a:spLocks noChangeArrowheads="1"/>
          </p:cNvSpPr>
          <p:nvPr/>
        </p:nvSpPr>
        <p:spPr bwMode="auto">
          <a:xfrm>
            <a:off x="1085850" y="3568700"/>
            <a:ext cx="3810000" cy="6667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marL="342900" indent="-342900">
              <a:defRPr sz="2000">
                <a:solidFill>
                  <a:schemeClr val="tx1"/>
                </a:solidFill>
                <a:latin typeface="Arial" charset="0"/>
                <a:ea typeface="ＭＳ Ｐゴシック" charset="-128"/>
              </a:defRPr>
            </a:lvl1pPr>
            <a:lvl2pPr marL="742950" indent="-285750">
              <a:defRPr sz="2000">
                <a:solidFill>
                  <a:schemeClr val="tx1"/>
                </a:solidFill>
                <a:latin typeface="Arial" charset="0"/>
                <a:ea typeface="ＭＳ Ｐゴシック" charset="-128"/>
              </a:defRPr>
            </a:lvl2pPr>
            <a:lvl3pPr marL="1143000" indent="-228600">
              <a:defRPr sz="2000">
                <a:solidFill>
                  <a:schemeClr val="tx1"/>
                </a:solidFill>
                <a:latin typeface="Arial" charset="0"/>
                <a:ea typeface="ＭＳ Ｐゴシック" charset="-128"/>
              </a:defRPr>
            </a:lvl3pPr>
            <a:lvl4pPr marL="1600200" indent="-228600">
              <a:defRPr sz="2000">
                <a:solidFill>
                  <a:schemeClr val="tx1"/>
                </a:solidFill>
                <a:latin typeface="Arial" charset="0"/>
                <a:ea typeface="ＭＳ Ｐゴシック" charset="-128"/>
              </a:defRPr>
            </a:lvl4pPr>
            <a:lvl5pPr marL="2057400" indent="-228600">
              <a:defRPr sz="2000">
                <a:solidFill>
                  <a:schemeClr val="tx1"/>
                </a:solidFill>
                <a:latin typeface="Arial" charset="0"/>
                <a:ea typeface="ＭＳ Ｐゴシック" charset="-128"/>
              </a:defRPr>
            </a:lvl5pPr>
            <a:lvl6pPr marL="25146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128"/>
              </a:defRPr>
            </a:lvl6pPr>
            <a:lvl7pPr marL="29718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128"/>
              </a:defRPr>
            </a:lvl7pPr>
            <a:lvl8pPr marL="34290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128"/>
              </a:defRPr>
            </a:lvl8pPr>
            <a:lvl9pPr marL="38862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128"/>
              </a:defRPr>
            </a:lvl9pPr>
          </a:lstStyle>
          <a:p>
            <a:r>
              <a:rPr lang="en-US" altLang="en-US">
                <a:solidFill>
                  <a:srgbClr val="CC0000"/>
                </a:solidFill>
                <a:latin typeface="Gill Sans MT" charset="0"/>
              </a:rPr>
              <a:t>6.</a:t>
            </a:r>
            <a:r>
              <a:rPr lang="en-US" altLang="en-US">
                <a:latin typeface="Gill Sans MT" charset="0"/>
              </a:rPr>
              <a:t> Steps 1-5 repeated for each of 10 jpeg objects</a:t>
            </a:r>
          </a:p>
        </p:txBody>
      </p:sp>
      <p:sp>
        <p:nvSpPr>
          <p:cNvPr id="54279" name="Rectangle 8"/>
          <p:cNvSpPr>
            <a:spLocks noChangeArrowheads="1"/>
          </p:cNvSpPr>
          <p:nvPr/>
        </p:nvSpPr>
        <p:spPr bwMode="auto">
          <a:xfrm>
            <a:off x="5032375" y="1492250"/>
            <a:ext cx="3810000" cy="7334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marL="342900" indent="-342900">
              <a:defRPr sz="2000">
                <a:solidFill>
                  <a:schemeClr val="tx1"/>
                </a:solidFill>
                <a:latin typeface="Arial" charset="0"/>
                <a:ea typeface="ＭＳ Ｐゴシック" charset="-128"/>
              </a:defRPr>
            </a:lvl1pPr>
            <a:lvl2pPr marL="742950" indent="-285750">
              <a:defRPr sz="2000">
                <a:solidFill>
                  <a:schemeClr val="tx1"/>
                </a:solidFill>
                <a:latin typeface="Arial" charset="0"/>
                <a:ea typeface="ＭＳ Ｐゴシック" charset="-128"/>
              </a:defRPr>
            </a:lvl2pPr>
            <a:lvl3pPr marL="1143000" indent="-228600">
              <a:defRPr sz="2000">
                <a:solidFill>
                  <a:schemeClr val="tx1"/>
                </a:solidFill>
                <a:latin typeface="Arial" charset="0"/>
                <a:ea typeface="ＭＳ Ｐゴシック" charset="-128"/>
              </a:defRPr>
            </a:lvl3pPr>
            <a:lvl4pPr marL="1600200" indent="-228600">
              <a:defRPr sz="2000">
                <a:solidFill>
                  <a:schemeClr val="tx1"/>
                </a:solidFill>
                <a:latin typeface="Arial" charset="0"/>
                <a:ea typeface="ＭＳ Ｐゴシック" charset="-128"/>
              </a:defRPr>
            </a:lvl4pPr>
            <a:lvl5pPr marL="2057400" indent="-228600">
              <a:defRPr sz="2000">
                <a:solidFill>
                  <a:schemeClr val="tx1"/>
                </a:solidFill>
                <a:latin typeface="Arial" charset="0"/>
                <a:ea typeface="ＭＳ Ｐゴシック" charset="-128"/>
              </a:defRPr>
            </a:lvl5pPr>
            <a:lvl6pPr marL="25146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128"/>
              </a:defRPr>
            </a:lvl6pPr>
            <a:lvl7pPr marL="29718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128"/>
              </a:defRPr>
            </a:lvl7pPr>
            <a:lvl8pPr marL="34290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128"/>
              </a:defRPr>
            </a:lvl8pPr>
            <a:lvl9pPr marL="38862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128"/>
              </a:defRPr>
            </a:lvl9pPr>
          </a:lstStyle>
          <a:p>
            <a:r>
              <a:rPr lang="en-US" altLang="en-US">
                <a:solidFill>
                  <a:srgbClr val="CC0000"/>
                </a:solidFill>
                <a:latin typeface="Gill Sans MT" charset="0"/>
              </a:rPr>
              <a:t>4.</a:t>
            </a:r>
            <a:r>
              <a:rPr lang="en-US" altLang="en-US">
                <a:latin typeface="Gill Sans MT" charset="0"/>
              </a:rPr>
              <a:t> HTTP server closes TCP connection. </a:t>
            </a:r>
          </a:p>
        </p:txBody>
      </p:sp>
      <p:sp>
        <p:nvSpPr>
          <p:cNvPr id="77832" name="Line 2"/>
          <p:cNvSpPr>
            <a:spLocks noChangeShapeType="1"/>
          </p:cNvSpPr>
          <p:nvPr/>
        </p:nvSpPr>
        <p:spPr bwMode="auto">
          <a:xfrm>
            <a:off x="542925" y="1519238"/>
            <a:ext cx="0" cy="2571750"/>
          </a:xfrm>
          <a:prstGeom prst="line">
            <a:avLst/>
          </a:prstGeom>
          <a:noFill/>
          <a:ln w="19050">
            <a:solidFill>
              <a:srgbClr val="969696"/>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77833" name="Rectangle 3"/>
          <p:cNvSpPr>
            <a:spLocks noChangeArrowheads="1"/>
          </p:cNvSpPr>
          <p:nvPr/>
        </p:nvSpPr>
        <p:spPr bwMode="auto">
          <a:xfrm>
            <a:off x="304800" y="3519488"/>
            <a:ext cx="342900" cy="295275"/>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a:defRPr sz="2000">
                <a:solidFill>
                  <a:schemeClr val="tx1"/>
                </a:solidFill>
                <a:latin typeface="Arial" charset="0"/>
                <a:ea typeface="ＭＳ Ｐゴシック" charset="-128"/>
              </a:defRPr>
            </a:lvl1pPr>
            <a:lvl2pPr marL="742950" indent="-285750">
              <a:defRPr sz="2000">
                <a:solidFill>
                  <a:schemeClr val="tx1"/>
                </a:solidFill>
                <a:latin typeface="Arial" charset="0"/>
                <a:ea typeface="ＭＳ Ｐゴシック" charset="-128"/>
              </a:defRPr>
            </a:lvl2pPr>
            <a:lvl3pPr marL="1143000" indent="-228600">
              <a:defRPr sz="2000">
                <a:solidFill>
                  <a:schemeClr val="tx1"/>
                </a:solidFill>
                <a:latin typeface="Arial" charset="0"/>
                <a:ea typeface="ＭＳ Ｐゴシック" charset="-128"/>
              </a:defRPr>
            </a:lvl3pPr>
            <a:lvl4pPr marL="1600200" indent="-228600">
              <a:defRPr sz="2000">
                <a:solidFill>
                  <a:schemeClr val="tx1"/>
                </a:solidFill>
                <a:latin typeface="Arial" charset="0"/>
                <a:ea typeface="ＭＳ Ｐゴシック" charset="-128"/>
              </a:defRPr>
            </a:lvl4pPr>
            <a:lvl5pPr marL="2057400" indent="-228600">
              <a:defRPr sz="2000">
                <a:solidFill>
                  <a:schemeClr val="tx1"/>
                </a:solidFill>
                <a:latin typeface="Arial" charset="0"/>
                <a:ea typeface="ＭＳ Ｐゴシック" charset="-128"/>
              </a:defRPr>
            </a:lvl5pPr>
            <a:lvl6pPr marL="25146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128"/>
              </a:defRPr>
            </a:lvl6pPr>
            <a:lvl7pPr marL="29718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128"/>
              </a:defRPr>
            </a:lvl7pPr>
            <a:lvl8pPr marL="34290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128"/>
              </a:defRPr>
            </a:lvl8pPr>
            <a:lvl9pPr marL="38862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128"/>
              </a:defRPr>
            </a:lvl9pPr>
          </a:lstStyle>
          <a:p>
            <a:endParaRPr lang="en-US" altLang="en-US" sz="2400">
              <a:latin typeface="Comic Sans MS" charset="0"/>
            </a:endParaRPr>
          </a:p>
        </p:txBody>
      </p:sp>
      <p:sp>
        <p:nvSpPr>
          <p:cNvPr id="77834" name="Text Box 13"/>
          <p:cNvSpPr txBox="1">
            <a:spLocks noChangeArrowheads="1"/>
          </p:cNvSpPr>
          <p:nvPr/>
        </p:nvSpPr>
        <p:spPr bwMode="auto">
          <a:xfrm>
            <a:off x="236538" y="3382963"/>
            <a:ext cx="641350"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Arial" charset="0"/>
                <a:ea typeface="ＭＳ Ｐゴシック" charset="-128"/>
              </a:defRPr>
            </a:lvl1pPr>
            <a:lvl2pPr marL="742950" indent="-285750">
              <a:defRPr sz="2000">
                <a:solidFill>
                  <a:schemeClr val="tx1"/>
                </a:solidFill>
                <a:latin typeface="Arial" charset="0"/>
                <a:ea typeface="ＭＳ Ｐゴシック" charset="-128"/>
              </a:defRPr>
            </a:lvl2pPr>
            <a:lvl3pPr marL="1143000" indent="-228600">
              <a:defRPr sz="2000">
                <a:solidFill>
                  <a:schemeClr val="tx1"/>
                </a:solidFill>
                <a:latin typeface="Arial" charset="0"/>
                <a:ea typeface="ＭＳ Ｐゴシック" charset="-128"/>
              </a:defRPr>
            </a:lvl3pPr>
            <a:lvl4pPr marL="1600200" indent="-228600">
              <a:defRPr sz="2000">
                <a:solidFill>
                  <a:schemeClr val="tx1"/>
                </a:solidFill>
                <a:latin typeface="Arial" charset="0"/>
                <a:ea typeface="ＭＳ Ｐゴシック" charset="-128"/>
              </a:defRPr>
            </a:lvl4pPr>
            <a:lvl5pPr marL="2057400" indent="-228600">
              <a:defRPr sz="2000">
                <a:solidFill>
                  <a:schemeClr val="tx1"/>
                </a:solidFill>
                <a:latin typeface="Arial" charset="0"/>
                <a:ea typeface="ＭＳ Ｐゴシック" charset="-128"/>
              </a:defRPr>
            </a:lvl5pPr>
            <a:lvl6pPr marL="25146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128"/>
              </a:defRPr>
            </a:lvl6pPr>
            <a:lvl7pPr marL="29718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128"/>
              </a:defRPr>
            </a:lvl7pPr>
            <a:lvl8pPr marL="34290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128"/>
              </a:defRPr>
            </a:lvl8pPr>
            <a:lvl9pPr marL="38862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128"/>
              </a:defRPr>
            </a:lvl9pPr>
          </a:lstStyle>
          <a:p>
            <a:pPr algn="ctr">
              <a:spcBef>
                <a:spcPct val="0"/>
              </a:spcBef>
              <a:buClrTx/>
              <a:buSzTx/>
              <a:buFontTx/>
              <a:buNone/>
            </a:pPr>
            <a:r>
              <a:rPr lang="en-US" altLang="en-US">
                <a:solidFill>
                  <a:schemeClr val="bg2"/>
                </a:solidFill>
                <a:latin typeface="Gill Sans MT" charset="0"/>
              </a:rPr>
              <a:t>time</a:t>
            </a:r>
          </a:p>
        </p:txBody>
      </p:sp>
      <p:sp>
        <p:nvSpPr>
          <p:cNvPr id="54283" name="Line 17"/>
          <p:cNvSpPr>
            <a:spLocks noChangeShapeType="1"/>
          </p:cNvSpPr>
          <p:nvPr/>
        </p:nvSpPr>
        <p:spPr bwMode="auto">
          <a:xfrm flipH="1">
            <a:off x="3762375" y="1449388"/>
            <a:ext cx="1095375" cy="523875"/>
          </a:xfrm>
          <a:prstGeom prst="line">
            <a:avLst/>
          </a:prstGeom>
          <a:noFill/>
          <a:ln w="38100">
            <a:solidFill>
              <a:srgbClr val="CC0000"/>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Tree>
    <p:extLst>
      <p:ext uri="{BB962C8B-B14F-4D97-AF65-F5344CB8AC3E}">
        <p14:creationId xmlns:p14="http://schemas.microsoft.com/office/powerpoint/2010/main" val="198873835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4279"/>
                                        </p:tgtEl>
                                        <p:attrNameLst>
                                          <p:attrName>style.visibility</p:attrName>
                                        </p:attrNameLst>
                                      </p:cBhvr>
                                      <p:to>
                                        <p:strVal val="visible"/>
                                      </p:to>
                                    </p:set>
                                    <p:animEffect transition="in" filter="dissolve">
                                      <p:cBhvr>
                                        <p:cTn id="7" dur="500"/>
                                        <p:tgtEl>
                                          <p:spTgt spid="54279"/>
                                        </p:tgtEl>
                                      </p:cBhvr>
                                    </p:animEffect>
                                  </p:childTnLst>
                                </p:cTn>
                              </p:par>
                            </p:childTnLst>
                          </p:cTn>
                        </p:par>
                        <p:par>
                          <p:cTn id="8" fill="hold" nodeType="afterGroup">
                            <p:stCondLst>
                              <p:cond delay="500"/>
                            </p:stCondLst>
                            <p:childTnLst>
                              <p:par>
                                <p:cTn id="9" presetID="22" presetClass="entr" presetSubtype="2" fill="hold" grpId="0" nodeType="afterEffect">
                                  <p:stCondLst>
                                    <p:cond delay="0"/>
                                  </p:stCondLst>
                                  <p:childTnLst>
                                    <p:set>
                                      <p:cBhvr>
                                        <p:cTn id="10" dur="1" fill="hold">
                                          <p:stCondLst>
                                            <p:cond delay="0"/>
                                          </p:stCondLst>
                                        </p:cTn>
                                        <p:tgtEl>
                                          <p:spTgt spid="54283"/>
                                        </p:tgtEl>
                                        <p:attrNameLst>
                                          <p:attrName>style.visibility</p:attrName>
                                        </p:attrNameLst>
                                      </p:cBhvr>
                                      <p:to>
                                        <p:strVal val="visible"/>
                                      </p:to>
                                    </p:set>
                                    <p:animEffect transition="in" filter="wipe(right)">
                                      <p:cBhvr>
                                        <p:cTn id="11" dur="500"/>
                                        <p:tgtEl>
                                          <p:spTgt spid="54283"/>
                                        </p:tgtEl>
                                      </p:cBhvr>
                                    </p:animEffect>
                                  </p:childTnLst>
                                </p:cTn>
                              </p:par>
                            </p:childTnLst>
                          </p:cTn>
                        </p:par>
                        <p:par>
                          <p:cTn id="12" fill="hold" nodeType="afterGroup">
                            <p:stCondLst>
                              <p:cond delay="1000"/>
                            </p:stCondLst>
                            <p:childTnLst>
                              <p:par>
                                <p:cTn id="13" presetID="9" presetClass="entr" presetSubtype="0" fill="hold" grpId="0" nodeType="afterEffect">
                                  <p:stCondLst>
                                    <p:cond delay="0"/>
                                  </p:stCondLst>
                                  <p:childTnLst>
                                    <p:set>
                                      <p:cBhvr>
                                        <p:cTn id="14" dur="1" fill="hold">
                                          <p:stCondLst>
                                            <p:cond delay="0"/>
                                          </p:stCondLst>
                                        </p:cTn>
                                        <p:tgtEl>
                                          <p:spTgt spid="54277">
                                            <p:txEl>
                                              <p:pRg st="0" end="0"/>
                                            </p:txEl>
                                          </p:spTgt>
                                        </p:tgtEl>
                                        <p:attrNameLst>
                                          <p:attrName>style.visibility</p:attrName>
                                        </p:attrNameLst>
                                      </p:cBhvr>
                                      <p:to>
                                        <p:strVal val="visible"/>
                                      </p:to>
                                    </p:set>
                                    <p:animEffect transition="in" filter="dissolve">
                                      <p:cBhvr>
                                        <p:cTn id="15" dur="500"/>
                                        <p:tgtEl>
                                          <p:spTgt spid="54277">
                                            <p:txEl>
                                              <p:pRg st="0" end="0"/>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9" presetClass="entr" presetSubtype="0" fill="hold" nodeType="clickEffect">
                                  <p:stCondLst>
                                    <p:cond delay="0"/>
                                  </p:stCondLst>
                                  <p:childTnLst>
                                    <p:set>
                                      <p:cBhvr>
                                        <p:cTn id="19" dur="1" fill="hold">
                                          <p:stCondLst>
                                            <p:cond delay="0"/>
                                          </p:stCondLst>
                                        </p:cTn>
                                        <p:tgtEl>
                                          <p:spTgt spid="54278">
                                            <p:txEl>
                                              <p:pRg st="0" end="0"/>
                                            </p:txEl>
                                          </p:spTgt>
                                        </p:tgtEl>
                                        <p:attrNameLst>
                                          <p:attrName>style.visibility</p:attrName>
                                        </p:attrNameLst>
                                      </p:cBhvr>
                                      <p:to>
                                        <p:strVal val="visible"/>
                                      </p:to>
                                    </p:set>
                                    <p:animEffect transition="in" filter="dissolve">
                                      <p:cBhvr>
                                        <p:cTn id="20" dur="500"/>
                                        <p:tgtEl>
                                          <p:spTgt spid="5427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7" grpId="0" build="p"/>
      <p:bldP spid="54279" grpId="0"/>
      <p:bldP spid="54283"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8"/>
          <p:cNvSpPr>
            <a:spLocks noGrp="1" noChangeArrowheads="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000">
                <a:solidFill>
                  <a:schemeClr val="tx1"/>
                </a:solidFill>
                <a:latin typeface="Arial" charset="0"/>
                <a:ea typeface="ＭＳ Ｐゴシック" charset="-128"/>
              </a:defRPr>
            </a:lvl1pPr>
            <a:lvl2pPr marL="742950" indent="-285750">
              <a:defRPr sz="2000">
                <a:solidFill>
                  <a:schemeClr val="tx1"/>
                </a:solidFill>
                <a:latin typeface="Arial" charset="0"/>
                <a:ea typeface="ＭＳ Ｐゴシック" charset="-128"/>
              </a:defRPr>
            </a:lvl2pPr>
            <a:lvl3pPr marL="1143000" indent="-228600">
              <a:defRPr sz="2000">
                <a:solidFill>
                  <a:schemeClr val="tx1"/>
                </a:solidFill>
                <a:latin typeface="Arial" charset="0"/>
                <a:ea typeface="ＭＳ Ｐゴシック" charset="-128"/>
              </a:defRPr>
            </a:lvl3pPr>
            <a:lvl4pPr marL="1600200" indent="-228600">
              <a:defRPr sz="2000">
                <a:solidFill>
                  <a:schemeClr val="tx1"/>
                </a:solidFill>
                <a:latin typeface="Arial" charset="0"/>
                <a:ea typeface="ＭＳ Ｐゴシック" charset="-128"/>
              </a:defRPr>
            </a:lvl4pPr>
            <a:lvl5pPr marL="2057400" indent="-228600">
              <a:defRPr sz="2000">
                <a:solidFill>
                  <a:schemeClr val="tx1"/>
                </a:solidFill>
                <a:latin typeface="Arial" charset="0"/>
                <a:ea typeface="ＭＳ Ｐゴシック" charset="-128"/>
              </a:defRPr>
            </a:lvl5pPr>
            <a:lvl6pPr marL="25146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128"/>
              </a:defRPr>
            </a:lvl6pPr>
            <a:lvl7pPr marL="29718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128"/>
              </a:defRPr>
            </a:lvl7pPr>
            <a:lvl8pPr marL="34290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128"/>
              </a:defRPr>
            </a:lvl8pPr>
            <a:lvl9pPr marL="38862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128"/>
              </a:defRPr>
            </a:lvl9pPr>
          </a:lstStyle>
          <a:p>
            <a:fld id="{B2E67E03-E00B-7145-831B-5725681EDE1B}" type="slidenum">
              <a:rPr lang="en-US" altLang="en-US" sz="1200" smtClean="0">
                <a:latin typeface="Tahoma" charset="0"/>
              </a:rPr>
              <a:pPr/>
              <a:t>45</a:t>
            </a:fld>
            <a:endParaRPr lang="en-US" altLang="en-US" sz="1200" dirty="0">
              <a:latin typeface="Tahoma" charset="0"/>
            </a:endParaRPr>
          </a:p>
        </p:txBody>
      </p:sp>
      <p:sp>
        <p:nvSpPr>
          <p:cNvPr id="79876" name="Rectangle 2"/>
          <p:cNvSpPr>
            <a:spLocks noGrp="1" noChangeArrowheads="1"/>
          </p:cNvSpPr>
          <p:nvPr>
            <p:ph type="title"/>
          </p:nvPr>
        </p:nvSpPr>
        <p:spPr>
          <a:xfrm>
            <a:off x="242888" y="-11113"/>
            <a:ext cx="8223250" cy="925513"/>
          </a:xfrm>
        </p:spPr>
        <p:txBody>
          <a:bodyPr/>
          <a:lstStyle/>
          <a:p>
            <a:r>
              <a:rPr lang="en-US" altLang="en-US" sz="3600">
                <a:latin typeface="Gill Sans MT" charset="0"/>
                <a:ea typeface="ＭＳ Ｐゴシック" charset="-128"/>
              </a:rPr>
              <a:t>Non-persistent HTTP: response time</a:t>
            </a:r>
          </a:p>
        </p:txBody>
      </p:sp>
      <p:sp>
        <p:nvSpPr>
          <p:cNvPr id="79877" name="Rectangle 3"/>
          <p:cNvSpPr>
            <a:spLocks noGrp="1" noChangeArrowheads="1"/>
          </p:cNvSpPr>
          <p:nvPr>
            <p:ph type="body" sz="half" idx="1"/>
          </p:nvPr>
        </p:nvSpPr>
        <p:spPr>
          <a:xfrm>
            <a:off x="518318" y="949325"/>
            <a:ext cx="4090988" cy="4648200"/>
          </a:xfrm>
        </p:spPr>
        <p:txBody>
          <a:bodyPr/>
          <a:lstStyle/>
          <a:p>
            <a:pPr>
              <a:buFont typeface="Wingdings" charset="2"/>
              <a:buNone/>
            </a:pPr>
            <a:r>
              <a:rPr lang="en-US" altLang="en-US" sz="2400">
                <a:solidFill>
                  <a:srgbClr val="CC0000"/>
                </a:solidFill>
                <a:latin typeface="Gill Sans MT" charset="0"/>
                <a:ea typeface="ＭＳ Ｐゴシック" charset="-128"/>
              </a:rPr>
              <a:t>RTT (definition):</a:t>
            </a:r>
            <a:r>
              <a:rPr lang="en-US" altLang="en-US" sz="2400">
                <a:latin typeface="Gill Sans MT" charset="0"/>
                <a:ea typeface="ＭＳ Ｐゴシック" charset="-128"/>
              </a:rPr>
              <a:t> time for a small packet to travel from client to server and back</a:t>
            </a:r>
          </a:p>
          <a:p>
            <a:pPr>
              <a:buFont typeface="Wingdings" charset="2"/>
              <a:buNone/>
            </a:pPr>
            <a:r>
              <a:rPr lang="en-US" altLang="en-US" sz="2400" dirty="0">
                <a:solidFill>
                  <a:srgbClr val="CC0000"/>
                </a:solidFill>
                <a:latin typeface="Gill Sans MT" charset="0"/>
                <a:ea typeface="ＭＳ Ｐゴシック" charset="-128"/>
              </a:rPr>
              <a:t>HTTP response time:</a:t>
            </a:r>
          </a:p>
          <a:p>
            <a:r>
              <a:rPr lang="en-US" altLang="en-US" sz="2400" dirty="0">
                <a:latin typeface="Gill Sans MT" charset="0"/>
                <a:ea typeface="ＭＳ Ｐゴシック" charset="-128"/>
              </a:rPr>
              <a:t>one RTT to initiate TCP connection</a:t>
            </a:r>
          </a:p>
          <a:p>
            <a:r>
              <a:rPr lang="en-US" altLang="en-US" sz="2400" dirty="0">
                <a:latin typeface="Gill Sans MT" charset="0"/>
                <a:ea typeface="ＭＳ Ｐゴシック" charset="-128"/>
              </a:rPr>
              <a:t>one RTT for HTTP request and first few bytes of HTTP response to return</a:t>
            </a:r>
          </a:p>
          <a:p>
            <a:r>
              <a:rPr lang="en-US" altLang="en-US" sz="2400" dirty="0">
                <a:latin typeface="Gill Sans MT" charset="0"/>
                <a:ea typeface="ＭＳ Ｐゴシック" charset="-128"/>
              </a:rPr>
              <a:t>file transmission time</a:t>
            </a:r>
          </a:p>
          <a:p>
            <a:r>
              <a:rPr lang="en-US" altLang="en-US" sz="2400" dirty="0">
                <a:latin typeface="Gill Sans MT" charset="0"/>
                <a:ea typeface="ＭＳ Ｐゴシック" charset="-128"/>
              </a:rPr>
              <a:t>non-persistent HTTP response time =   	</a:t>
            </a:r>
          </a:p>
          <a:p>
            <a:pPr lvl="1">
              <a:buFont typeface="Wingdings" charset="2"/>
              <a:buNone/>
            </a:pPr>
            <a:r>
              <a:rPr lang="en-US" altLang="en-US" dirty="0">
                <a:latin typeface="Gill Sans MT" charset="0"/>
                <a:ea typeface="ＭＳ Ｐゴシック" charset="-128"/>
              </a:rPr>
              <a:t>   2RTT+ file transmission  time</a:t>
            </a:r>
          </a:p>
          <a:p>
            <a:pPr>
              <a:buFont typeface="Wingdings" charset="2"/>
              <a:buNone/>
            </a:pPr>
            <a:endParaRPr lang="en-US" altLang="en-US" sz="2400" dirty="0">
              <a:latin typeface="Gill Sans MT" charset="0"/>
              <a:ea typeface="ＭＳ Ｐゴシック" charset="-128"/>
            </a:endParaRPr>
          </a:p>
        </p:txBody>
      </p:sp>
      <p:sp>
        <p:nvSpPr>
          <p:cNvPr id="79878" name="Line 15"/>
          <p:cNvSpPr>
            <a:spLocks noChangeShapeType="1"/>
          </p:cNvSpPr>
          <p:nvPr/>
        </p:nvSpPr>
        <p:spPr bwMode="auto">
          <a:xfrm>
            <a:off x="6116638" y="2490788"/>
            <a:ext cx="0" cy="2832100"/>
          </a:xfrm>
          <a:prstGeom prst="line">
            <a:avLst/>
          </a:prstGeom>
          <a:noFill/>
          <a:ln w="9525">
            <a:solidFill>
              <a:srgbClr val="FF0000"/>
            </a:solidFill>
            <a:prstDash val="sysDot"/>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79879" name="Line 16"/>
          <p:cNvSpPr>
            <a:spLocks noChangeShapeType="1"/>
          </p:cNvSpPr>
          <p:nvPr/>
        </p:nvSpPr>
        <p:spPr bwMode="auto">
          <a:xfrm>
            <a:off x="7807325" y="2484438"/>
            <a:ext cx="0" cy="2881312"/>
          </a:xfrm>
          <a:prstGeom prst="line">
            <a:avLst/>
          </a:prstGeom>
          <a:noFill/>
          <a:ln w="9525">
            <a:solidFill>
              <a:srgbClr val="FF0000"/>
            </a:solidFill>
            <a:prstDash val="sysDot"/>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79880" name="Line 17"/>
          <p:cNvSpPr>
            <a:spLocks noChangeShapeType="1"/>
          </p:cNvSpPr>
          <p:nvPr/>
        </p:nvSpPr>
        <p:spPr bwMode="auto">
          <a:xfrm>
            <a:off x="6130925" y="2722563"/>
            <a:ext cx="1684338" cy="390525"/>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79881" name="Line 18"/>
          <p:cNvSpPr>
            <a:spLocks noChangeShapeType="1"/>
          </p:cNvSpPr>
          <p:nvPr/>
        </p:nvSpPr>
        <p:spPr bwMode="auto">
          <a:xfrm flipH="1">
            <a:off x="6116638" y="3160713"/>
            <a:ext cx="1673225" cy="403225"/>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79882" name="Line 19"/>
          <p:cNvSpPr>
            <a:spLocks noChangeShapeType="1"/>
          </p:cNvSpPr>
          <p:nvPr/>
        </p:nvSpPr>
        <p:spPr bwMode="auto">
          <a:xfrm>
            <a:off x="6124575" y="3668713"/>
            <a:ext cx="1684338" cy="390525"/>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79883" name="Line 20"/>
          <p:cNvSpPr>
            <a:spLocks noChangeShapeType="1"/>
          </p:cNvSpPr>
          <p:nvPr/>
        </p:nvSpPr>
        <p:spPr bwMode="auto">
          <a:xfrm flipH="1">
            <a:off x="6140450" y="4151313"/>
            <a:ext cx="1673225" cy="379412"/>
          </a:xfrm>
          <a:prstGeom prst="line">
            <a:avLst/>
          </a:prstGeom>
          <a:noFill/>
          <a:ln w="1270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79884" name="AutoShape 21"/>
          <p:cNvSpPr>
            <a:spLocks/>
          </p:cNvSpPr>
          <p:nvPr/>
        </p:nvSpPr>
        <p:spPr bwMode="auto">
          <a:xfrm>
            <a:off x="7886700" y="4067175"/>
            <a:ext cx="74613" cy="182563"/>
          </a:xfrm>
          <a:prstGeom prst="rightBrace">
            <a:avLst>
              <a:gd name="adj1" fmla="val 20390"/>
              <a:gd name="adj2" fmla="val 50000"/>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lvl1pPr>
              <a:defRPr sz="2000">
                <a:solidFill>
                  <a:schemeClr val="tx1"/>
                </a:solidFill>
                <a:latin typeface="Arial" charset="0"/>
                <a:ea typeface="ＭＳ Ｐゴシック" charset="-128"/>
              </a:defRPr>
            </a:lvl1pPr>
            <a:lvl2pPr marL="742950" indent="-285750">
              <a:defRPr sz="2000">
                <a:solidFill>
                  <a:schemeClr val="tx1"/>
                </a:solidFill>
                <a:latin typeface="Arial" charset="0"/>
                <a:ea typeface="ＭＳ Ｐゴシック" charset="-128"/>
              </a:defRPr>
            </a:lvl2pPr>
            <a:lvl3pPr marL="1143000" indent="-228600">
              <a:defRPr sz="2000">
                <a:solidFill>
                  <a:schemeClr val="tx1"/>
                </a:solidFill>
                <a:latin typeface="Arial" charset="0"/>
                <a:ea typeface="ＭＳ Ｐゴシック" charset="-128"/>
              </a:defRPr>
            </a:lvl3pPr>
            <a:lvl4pPr marL="1600200" indent="-228600">
              <a:defRPr sz="2000">
                <a:solidFill>
                  <a:schemeClr val="tx1"/>
                </a:solidFill>
                <a:latin typeface="Arial" charset="0"/>
                <a:ea typeface="ＭＳ Ｐゴシック" charset="-128"/>
              </a:defRPr>
            </a:lvl4pPr>
            <a:lvl5pPr marL="2057400" indent="-228600">
              <a:defRPr sz="2000">
                <a:solidFill>
                  <a:schemeClr val="tx1"/>
                </a:solidFill>
                <a:latin typeface="Arial" charset="0"/>
                <a:ea typeface="ＭＳ Ｐゴシック" charset="-128"/>
              </a:defRPr>
            </a:lvl5pPr>
            <a:lvl6pPr marL="25146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128"/>
              </a:defRPr>
            </a:lvl6pPr>
            <a:lvl7pPr marL="29718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128"/>
              </a:defRPr>
            </a:lvl7pPr>
            <a:lvl8pPr marL="34290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128"/>
              </a:defRPr>
            </a:lvl8pPr>
            <a:lvl9pPr marL="38862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128"/>
              </a:defRPr>
            </a:lvl9pPr>
          </a:lstStyle>
          <a:p>
            <a:endParaRPr lang="en-US" altLang="en-US" sz="2400"/>
          </a:p>
        </p:txBody>
      </p:sp>
      <p:sp>
        <p:nvSpPr>
          <p:cNvPr id="79885" name="Text Box 22"/>
          <p:cNvSpPr txBox="1">
            <a:spLocks noChangeArrowheads="1"/>
          </p:cNvSpPr>
          <p:nvPr/>
        </p:nvSpPr>
        <p:spPr bwMode="auto">
          <a:xfrm>
            <a:off x="7916863" y="3763963"/>
            <a:ext cx="965200" cy="7159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Arial" charset="0"/>
                <a:ea typeface="ＭＳ Ｐゴシック" charset="-128"/>
              </a:defRPr>
            </a:lvl1pPr>
            <a:lvl2pPr marL="742950" indent="-285750">
              <a:defRPr sz="2000">
                <a:solidFill>
                  <a:schemeClr val="tx1"/>
                </a:solidFill>
                <a:latin typeface="Arial" charset="0"/>
                <a:ea typeface="ＭＳ Ｐゴシック" charset="-128"/>
              </a:defRPr>
            </a:lvl2pPr>
            <a:lvl3pPr marL="1143000" indent="-228600">
              <a:defRPr sz="2000">
                <a:solidFill>
                  <a:schemeClr val="tx1"/>
                </a:solidFill>
                <a:latin typeface="Arial" charset="0"/>
                <a:ea typeface="ＭＳ Ｐゴシック" charset="-128"/>
              </a:defRPr>
            </a:lvl3pPr>
            <a:lvl4pPr marL="1600200" indent="-228600">
              <a:defRPr sz="2000">
                <a:solidFill>
                  <a:schemeClr val="tx1"/>
                </a:solidFill>
                <a:latin typeface="Arial" charset="0"/>
                <a:ea typeface="ＭＳ Ｐゴシック" charset="-128"/>
              </a:defRPr>
            </a:lvl4pPr>
            <a:lvl5pPr marL="2057400" indent="-228600">
              <a:defRPr sz="2000">
                <a:solidFill>
                  <a:schemeClr val="tx1"/>
                </a:solidFill>
                <a:latin typeface="Arial" charset="0"/>
                <a:ea typeface="ＭＳ Ｐゴシック" charset="-128"/>
              </a:defRPr>
            </a:lvl5pPr>
            <a:lvl6pPr marL="25146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128"/>
              </a:defRPr>
            </a:lvl6pPr>
            <a:lvl7pPr marL="29718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128"/>
              </a:defRPr>
            </a:lvl7pPr>
            <a:lvl8pPr marL="34290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128"/>
              </a:defRPr>
            </a:lvl8pPr>
            <a:lvl9pPr marL="38862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128"/>
              </a:defRPr>
            </a:lvl9pPr>
          </a:lstStyle>
          <a:p>
            <a:pPr>
              <a:lnSpc>
                <a:spcPct val="85000"/>
              </a:lnSpc>
              <a:spcBef>
                <a:spcPct val="0"/>
              </a:spcBef>
              <a:buClrTx/>
              <a:buSzTx/>
              <a:buFontTx/>
              <a:buNone/>
            </a:pPr>
            <a:r>
              <a:rPr lang="en-US" altLang="en-US" sz="1600">
                <a:solidFill>
                  <a:srgbClr val="CC0000"/>
                </a:solidFill>
              </a:rPr>
              <a:t>time to </a:t>
            </a:r>
          </a:p>
          <a:p>
            <a:pPr>
              <a:lnSpc>
                <a:spcPct val="85000"/>
              </a:lnSpc>
              <a:spcBef>
                <a:spcPct val="0"/>
              </a:spcBef>
              <a:buClrTx/>
              <a:buSzTx/>
              <a:buFontTx/>
              <a:buNone/>
            </a:pPr>
            <a:r>
              <a:rPr lang="en-US" altLang="en-US" sz="1600">
                <a:solidFill>
                  <a:srgbClr val="CC0000"/>
                </a:solidFill>
              </a:rPr>
              <a:t>transmit </a:t>
            </a:r>
          </a:p>
          <a:p>
            <a:pPr>
              <a:lnSpc>
                <a:spcPct val="85000"/>
              </a:lnSpc>
              <a:spcBef>
                <a:spcPct val="0"/>
              </a:spcBef>
              <a:buClrTx/>
              <a:buSzTx/>
              <a:buFontTx/>
              <a:buNone/>
            </a:pPr>
            <a:r>
              <a:rPr lang="en-US" altLang="en-US" sz="1600">
                <a:solidFill>
                  <a:srgbClr val="CC0000"/>
                </a:solidFill>
              </a:rPr>
              <a:t>file</a:t>
            </a:r>
          </a:p>
        </p:txBody>
      </p:sp>
      <p:sp>
        <p:nvSpPr>
          <p:cNvPr id="79886" name="Line 23"/>
          <p:cNvSpPr>
            <a:spLocks noChangeShapeType="1"/>
          </p:cNvSpPr>
          <p:nvPr/>
        </p:nvSpPr>
        <p:spPr bwMode="auto">
          <a:xfrm>
            <a:off x="5726113" y="2697163"/>
            <a:ext cx="390525" cy="1587"/>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79887" name="Text Box 24"/>
          <p:cNvSpPr txBox="1">
            <a:spLocks noChangeArrowheads="1"/>
          </p:cNvSpPr>
          <p:nvPr/>
        </p:nvSpPr>
        <p:spPr bwMode="auto">
          <a:xfrm>
            <a:off x="4595813" y="2409825"/>
            <a:ext cx="1231900" cy="508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Arial" charset="0"/>
                <a:ea typeface="ＭＳ Ｐゴシック" charset="-128"/>
              </a:defRPr>
            </a:lvl1pPr>
            <a:lvl2pPr marL="742950" indent="-285750">
              <a:defRPr sz="2000">
                <a:solidFill>
                  <a:schemeClr val="tx1"/>
                </a:solidFill>
                <a:latin typeface="Arial" charset="0"/>
                <a:ea typeface="ＭＳ Ｐゴシック" charset="-128"/>
              </a:defRPr>
            </a:lvl2pPr>
            <a:lvl3pPr marL="1143000" indent="-228600">
              <a:defRPr sz="2000">
                <a:solidFill>
                  <a:schemeClr val="tx1"/>
                </a:solidFill>
                <a:latin typeface="Arial" charset="0"/>
                <a:ea typeface="ＭＳ Ｐゴシック" charset="-128"/>
              </a:defRPr>
            </a:lvl3pPr>
            <a:lvl4pPr marL="1600200" indent="-228600">
              <a:defRPr sz="2000">
                <a:solidFill>
                  <a:schemeClr val="tx1"/>
                </a:solidFill>
                <a:latin typeface="Arial" charset="0"/>
                <a:ea typeface="ＭＳ Ｐゴシック" charset="-128"/>
              </a:defRPr>
            </a:lvl4pPr>
            <a:lvl5pPr marL="2057400" indent="-228600">
              <a:defRPr sz="2000">
                <a:solidFill>
                  <a:schemeClr val="tx1"/>
                </a:solidFill>
                <a:latin typeface="Arial" charset="0"/>
                <a:ea typeface="ＭＳ Ｐゴシック" charset="-128"/>
              </a:defRPr>
            </a:lvl5pPr>
            <a:lvl6pPr marL="25146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128"/>
              </a:defRPr>
            </a:lvl6pPr>
            <a:lvl7pPr marL="29718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128"/>
              </a:defRPr>
            </a:lvl7pPr>
            <a:lvl8pPr marL="34290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128"/>
              </a:defRPr>
            </a:lvl8pPr>
            <a:lvl9pPr marL="38862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128"/>
              </a:defRPr>
            </a:lvl9pPr>
          </a:lstStyle>
          <a:p>
            <a:pPr>
              <a:lnSpc>
                <a:spcPct val="85000"/>
              </a:lnSpc>
              <a:spcBef>
                <a:spcPct val="0"/>
              </a:spcBef>
              <a:buClrTx/>
              <a:buSzTx/>
              <a:buFontTx/>
              <a:buNone/>
            </a:pPr>
            <a:r>
              <a:rPr lang="en-US" altLang="en-US" sz="1600">
                <a:solidFill>
                  <a:srgbClr val="CC0000"/>
                </a:solidFill>
              </a:rPr>
              <a:t>initiate TCP</a:t>
            </a:r>
          </a:p>
          <a:p>
            <a:pPr>
              <a:lnSpc>
                <a:spcPct val="85000"/>
              </a:lnSpc>
              <a:spcBef>
                <a:spcPct val="0"/>
              </a:spcBef>
              <a:buClrTx/>
              <a:buSzTx/>
              <a:buFontTx/>
              <a:buNone/>
            </a:pPr>
            <a:r>
              <a:rPr lang="en-US" altLang="en-US" sz="1600">
                <a:solidFill>
                  <a:srgbClr val="CC0000"/>
                </a:solidFill>
              </a:rPr>
              <a:t>connection</a:t>
            </a:r>
          </a:p>
        </p:txBody>
      </p:sp>
      <p:sp>
        <p:nvSpPr>
          <p:cNvPr id="79888" name="AutoShape 25"/>
          <p:cNvSpPr>
            <a:spLocks/>
          </p:cNvSpPr>
          <p:nvPr/>
        </p:nvSpPr>
        <p:spPr bwMode="auto">
          <a:xfrm>
            <a:off x="5861050" y="2747963"/>
            <a:ext cx="128588" cy="803275"/>
          </a:xfrm>
          <a:prstGeom prst="leftBrace">
            <a:avLst>
              <a:gd name="adj1" fmla="val 52057"/>
              <a:gd name="adj2" fmla="val 50000"/>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lvl1pPr>
              <a:defRPr sz="2000">
                <a:solidFill>
                  <a:schemeClr val="tx1"/>
                </a:solidFill>
                <a:latin typeface="Arial" charset="0"/>
                <a:ea typeface="ＭＳ Ｐゴシック" charset="-128"/>
              </a:defRPr>
            </a:lvl1pPr>
            <a:lvl2pPr marL="742950" indent="-285750">
              <a:defRPr sz="2000">
                <a:solidFill>
                  <a:schemeClr val="tx1"/>
                </a:solidFill>
                <a:latin typeface="Arial" charset="0"/>
                <a:ea typeface="ＭＳ Ｐゴシック" charset="-128"/>
              </a:defRPr>
            </a:lvl2pPr>
            <a:lvl3pPr marL="1143000" indent="-228600">
              <a:defRPr sz="2000">
                <a:solidFill>
                  <a:schemeClr val="tx1"/>
                </a:solidFill>
                <a:latin typeface="Arial" charset="0"/>
                <a:ea typeface="ＭＳ Ｐゴシック" charset="-128"/>
              </a:defRPr>
            </a:lvl3pPr>
            <a:lvl4pPr marL="1600200" indent="-228600">
              <a:defRPr sz="2000">
                <a:solidFill>
                  <a:schemeClr val="tx1"/>
                </a:solidFill>
                <a:latin typeface="Arial" charset="0"/>
                <a:ea typeface="ＭＳ Ｐゴシック" charset="-128"/>
              </a:defRPr>
            </a:lvl4pPr>
            <a:lvl5pPr marL="2057400" indent="-228600">
              <a:defRPr sz="2000">
                <a:solidFill>
                  <a:schemeClr val="tx1"/>
                </a:solidFill>
                <a:latin typeface="Arial" charset="0"/>
                <a:ea typeface="ＭＳ Ｐゴシック" charset="-128"/>
              </a:defRPr>
            </a:lvl5pPr>
            <a:lvl6pPr marL="25146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128"/>
              </a:defRPr>
            </a:lvl6pPr>
            <a:lvl7pPr marL="29718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128"/>
              </a:defRPr>
            </a:lvl7pPr>
            <a:lvl8pPr marL="34290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128"/>
              </a:defRPr>
            </a:lvl8pPr>
            <a:lvl9pPr marL="38862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128"/>
              </a:defRPr>
            </a:lvl9pPr>
          </a:lstStyle>
          <a:p>
            <a:pPr>
              <a:lnSpc>
                <a:spcPct val="85000"/>
              </a:lnSpc>
            </a:pPr>
            <a:endParaRPr lang="en-US" altLang="en-US" sz="2400"/>
          </a:p>
        </p:txBody>
      </p:sp>
      <p:sp>
        <p:nvSpPr>
          <p:cNvPr id="79889" name="Text Box 26"/>
          <p:cNvSpPr txBox="1">
            <a:spLocks noChangeArrowheads="1"/>
          </p:cNvSpPr>
          <p:nvPr/>
        </p:nvSpPr>
        <p:spPr bwMode="auto">
          <a:xfrm>
            <a:off x="5378450" y="2959100"/>
            <a:ext cx="577850" cy="3000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Arial" charset="0"/>
                <a:ea typeface="ＭＳ Ｐゴシック" charset="-128"/>
              </a:defRPr>
            </a:lvl1pPr>
            <a:lvl2pPr marL="742950" indent="-285750">
              <a:defRPr sz="2000">
                <a:solidFill>
                  <a:schemeClr val="tx1"/>
                </a:solidFill>
                <a:latin typeface="Arial" charset="0"/>
                <a:ea typeface="ＭＳ Ｐゴシック" charset="-128"/>
              </a:defRPr>
            </a:lvl2pPr>
            <a:lvl3pPr marL="1143000" indent="-228600">
              <a:defRPr sz="2000">
                <a:solidFill>
                  <a:schemeClr val="tx1"/>
                </a:solidFill>
                <a:latin typeface="Arial" charset="0"/>
                <a:ea typeface="ＭＳ Ｐゴシック" charset="-128"/>
              </a:defRPr>
            </a:lvl3pPr>
            <a:lvl4pPr marL="1600200" indent="-228600">
              <a:defRPr sz="2000">
                <a:solidFill>
                  <a:schemeClr val="tx1"/>
                </a:solidFill>
                <a:latin typeface="Arial" charset="0"/>
                <a:ea typeface="ＭＳ Ｐゴシック" charset="-128"/>
              </a:defRPr>
            </a:lvl4pPr>
            <a:lvl5pPr marL="2057400" indent="-228600">
              <a:defRPr sz="2000">
                <a:solidFill>
                  <a:schemeClr val="tx1"/>
                </a:solidFill>
                <a:latin typeface="Arial" charset="0"/>
                <a:ea typeface="ＭＳ Ｐゴシック" charset="-128"/>
              </a:defRPr>
            </a:lvl5pPr>
            <a:lvl6pPr marL="25146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128"/>
              </a:defRPr>
            </a:lvl6pPr>
            <a:lvl7pPr marL="29718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128"/>
              </a:defRPr>
            </a:lvl7pPr>
            <a:lvl8pPr marL="34290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128"/>
              </a:defRPr>
            </a:lvl8pPr>
            <a:lvl9pPr marL="38862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128"/>
              </a:defRPr>
            </a:lvl9pPr>
          </a:lstStyle>
          <a:p>
            <a:pPr>
              <a:lnSpc>
                <a:spcPct val="85000"/>
              </a:lnSpc>
              <a:spcBef>
                <a:spcPct val="0"/>
              </a:spcBef>
              <a:buClrTx/>
              <a:buSzTx/>
              <a:buFontTx/>
              <a:buNone/>
            </a:pPr>
            <a:r>
              <a:rPr lang="en-US" altLang="en-US" sz="1600"/>
              <a:t>RTT</a:t>
            </a:r>
          </a:p>
        </p:txBody>
      </p:sp>
      <p:sp>
        <p:nvSpPr>
          <p:cNvPr id="79890" name="Line 27"/>
          <p:cNvSpPr>
            <a:spLocks noChangeShapeType="1"/>
          </p:cNvSpPr>
          <p:nvPr/>
        </p:nvSpPr>
        <p:spPr bwMode="auto">
          <a:xfrm>
            <a:off x="5775325" y="3602038"/>
            <a:ext cx="354013"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79891" name="Text Box 28"/>
          <p:cNvSpPr txBox="1">
            <a:spLocks noChangeArrowheads="1"/>
          </p:cNvSpPr>
          <p:nvPr/>
        </p:nvSpPr>
        <p:spPr bwMode="auto">
          <a:xfrm>
            <a:off x="5024438" y="3302000"/>
            <a:ext cx="862012" cy="508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Arial" charset="0"/>
                <a:ea typeface="ＭＳ Ｐゴシック" charset="-128"/>
              </a:defRPr>
            </a:lvl1pPr>
            <a:lvl2pPr marL="742950" indent="-285750">
              <a:defRPr sz="2000">
                <a:solidFill>
                  <a:schemeClr val="tx1"/>
                </a:solidFill>
                <a:latin typeface="Arial" charset="0"/>
                <a:ea typeface="ＭＳ Ｐゴシック" charset="-128"/>
              </a:defRPr>
            </a:lvl2pPr>
            <a:lvl3pPr marL="1143000" indent="-228600">
              <a:defRPr sz="2000">
                <a:solidFill>
                  <a:schemeClr val="tx1"/>
                </a:solidFill>
                <a:latin typeface="Arial" charset="0"/>
                <a:ea typeface="ＭＳ Ｐゴシック" charset="-128"/>
              </a:defRPr>
            </a:lvl3pPr>
            <a:lvl4pPr marL="1600200" indent="-228600">
              <a:defRPr sz="2000">
                <a:solidFill>
                  <a:schemeClr val="tx1"/>
                </a:solidFill>
                <a:latin typeface="Arial" charset="0"/>
                <a:ea typeface="ＭＳ Ｐゴシック" charset="-128"/>
              </a:defRPr>
            </a:lvl4pPr>
            <a:lvl5pPr marL="2057400" indent="-228600">
              <a:defRPr sz="2000">
                <a:solidFill>
                  <a:schemeClr val="tx1"/>
                </a:solidFill>
                <a:latin typeface="Arial" charset="0"/>
                <a:ea typeface="ＭＳ Ｐゴシック" charset="-128"/>
              </a:defRPr>
            </a:lvl5pPr>
            <a:lvl6pPr marL="25146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128"/>
              </a:defRPr>
            </a:lvl6pPr>
            <a:lvl7pPr marL="29718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128"/>
              </a:defRPr>
            </a:lvl7pPr>
            <a:lvl8pPr marL="34290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128"/>
              </a:defRPr>
            </a:lvl8pPr>
            <a:lvl9pPr marL="38862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128"/>
              </a:defRPr>
            </a:lvl9pPr>
          </a:lstStyle>
          <a:p>
            <a:pPr>
              <a:lnSpc>
                <a:spcPct val="85000"/>
              </a:lnSpc>
              <a:spcBef>
                <a:spcPct val="0"/>
              </a:spcBef>
              <a:buClrTx/>
              <a:buSzTx/>
              <a:buFontTx/>
              <a:buNone/>
            </a:pPr>
            <a:r>
              <a:rPr lang="en-US" altLang="en-US" sz="1600">
                <a:solidFill>
                  <a:srgbClr val="CC0000"/>
                </a:solidFill>
              </a:rPr>
              <a:t>request</a:t>
            </a:r>
          </a:p>
          <a:p>
            <a:pPr>
              <a:lnSpc>
                <a:spcPct val="85000"/>
              </a:lnSpc>
              <a:spcBef>
                <a:spcPct val="0"/>
              </a:spcBef>
              <a:buClrTx/>
              <a:buSzTx/>
              <a:buFontTx/>
              <a:buNone/>
            </a:pPr>
            <a:r>
              <a:rPr lang="en-US" altLang="en-US" sz="1600">
                <a:solidFill>
                  <a:srgbClr val="CC0000"/>
                </a:solidFill>
              </a:rPr>
              <a:t>file</a:t>
            </a:r>
          </a:p>
        </p:txBody>
      </p:sp>
      <p:sp>
        <p:nvSpPr>
          <p:cNvPr id="79892" name="AutoShape 29"/>
          <p:cNvSpPr>
            <a:spLocks/>
          </p:cNvSpPr>
          <p:nvPr/>
        </p:nvSpPr>
        <p:spPr bwMode="auto">
          <a:xfrm>
            <a:off x="5867400" y="3657600"/>
            <a:ext cx="128588" cy="803275"/>
          </a:xfrm>
          <a:prstGeom prst="leftBrace">
            <a:avLst>
              <a:gd name="adj1" fmla="val 52057"/>
              <a:gd name="adj2" fmla="val 50000"/>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lvl1pPr>
              <a:defRPr sz="2000">
                <a:solidFill>
                  <a:schemeClr val="tx1"/>
                </a:solidFill>
                <a:latin typeface="Arial" charset="0"/>
                <a:ea typeface="ＭＳ Ｐゴシック" charset="-128"/>
              </a:defRPr>
            </a:lvl1pPr>
            <a:lvl2pPr marL="742950" indent="-285750">
              <a:defRPr sz="2000">
                <a:solidFill>
                  <a:schemeClr val="tx1"/>
                </a:solidFill>
                <a:latin typeface="Arial" charset="0"/>
                <a:ea typeface="ＭＳ Ｐゴシック" charset="-128"/>
              </a:defRPr>
            </a:lvl2pPr>
            <a:lvl3pPr marL="1143000" indent="-228600">
              <a:defRPr sz="2000">
                <a:solidFill>
                  <a:schemeClr val="tx1"/>
                </a:solidFill>
                <a:latin typeface="Arial" charset="0"/>
                <a:ea typeface="ＭＳ Ｐゴシック" charset="-128"/>
              </a:defRPr>
            </a:lvl3pPr>
            <a:lvl4pPr marL="1600200" indent="-228600">
              <a:defRPr sz="2000">
                <a:solidFill>
                  <a:schemeClr val="tx1"/>
                </a:solidFill>
                <a:latin typeface="Arial" charset="0"/>
                <a:ea typeface="ＭＳ Ｐゴシック" charset="-128"/>
              </a:defRPr>
            </a:lvl4pPr>
            <a:lvl5pPr marL="2057400" indent="-228600">
              <a:defRPr sz="2000">
                <a:solidFill>
                  <a:schemeClr val="tx1"/>
                </a:solidFill>
                <a:latin typeface="Arial" charset="0"/>
                <a:ea typeface="ＭＳ Ｐゴシック" charset="-128"/>
              </a:defRPr>
            </a:lvl5pPr>
            <a:lvl6pPr marL="25146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128"/>
              </a:defRPr>
            </a:lvl6pPr>
            <a:lvl7pPr marL="29718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128"/>
              </a:defRPr>
            </a:lvl7pPr>
            <a:lvl8pPr marL="34290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128"/>
              </a:defRPr>
            </a:lvl8pPr>
            <a:lvl9pPr marL="38862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128"/>
              </a:defRPr>
            </a:lvl9pPr>
          </a:lstStyle>
          <a:p>
            <a:pPr>
              <a:lnSpc>
                <a:spcPct val="85000"/>
              </a:lnSpc>
            </a:pPr>
            <a:endParaRPr lang="en-US" altLang="en-US" sz="2400"/>
          </a:p>
        </p:txBody>
      </p:sp>
      <p:sp>
        <p:nvSpPr>
          <p:cNvPr id="79893" name="Text Box 30"/>
          <p:cNvSpPr txBox="1">
            <a:spLocks noChangeArrowheads="1"/>
          </p:cNvSpPr>
          <p:nvPr/>
        </p:nvSpPr>
        <p:spPr bwMode="auto">
          <a:xfrm>
            <a:off x="5397500" y="3881438"/>
            <a:ext cx="577850" cy="3000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Arial" charset="0"/>
                <a:ea typeface="ＭＳ Ｐゴシック" charset="-128"/>
              </a:defRPr>
            </a:lvl1pPr>
            <a:lvl2pPr marL="742950" indent="-285750">
              <a:defRPr sz="2000">
                <a:solidFill>
                  <a:schemeClr val="tx1"/>
                </a:solidFill>
                <a:latin typeface="Arial" charset="0"/>
                <a:ea typeface="ＭＳ Ｐゴシック" charset="-128"/>
              </a:defRPr>
            </a:lvl2pPr>
            <a:lvl3pPr marL="1143000" indent="-228600">
              <a:defRPr sz="2000">
                <a:solidFill>
                  <a:schemeClr val="tx1"/>
                </a:solidFill>
                <a:latin typeface="Arial" charset="0"/>
                <a:ea typeface="ＭＳ Ｐゴシック" charset="-128"/>
              </a:defRPr>
            </a:lvl3pPr>
            <a:lvl4pPr marL="1600200" indent="-228600">
              <a:defRPr sz="2000">
                <a:solidFill>
                  <a:schemeClr val="tx1"/>
                </a:solidFill>
                <a:latin typeface="Arial" charset="0"/>
                <a:ea typeface="ＭＳ Ｐゴシック" charset="-128"/>
              </a:defRPr>
            </a:lvl4pPr>
            <a:lvl5pPr marL="2057400" indent="-228600">
              <a:defRPr sz="2000">
                <a:solidFill>
                  <a:schemeClr val="tx1"/>
                </a:solidFill>
                <a:latin typeface="Arial" charset="0"/>
                <a:ea typeface="ＭＳ Ｐゴシック" charset="-128"/>
              </a:defRPr>
            </a:lvl5pPr>
            <a:lvl6pPr marL="25146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128"/>
              </a:defRPr>
            </a:lvl6pPr>
            <a:lvl7pPr marL="29718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128"/>
              </a:defRPr>
            </a:lvl7pPr>
            <a:lvl8pPr marL="34290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128"/>
              </a:defRPr>
            </a:lvl8pPr>
            <a:lvl9pPr marL="38862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128"/>
              </a:defRPr>
            </a:lvl9pPr>
          </a:lstStyle>
          <a:p>
            <a:pPr>
              <a:lnSpc>
                <a:spcPct val="85000"/>
              </a:lnSpc>
              <a:spcBef>
                <a:spcPct val="0"/>
              </a:spcBef>
              <a:buClrTx/>
              <a:buSzTx/>
              <a:buFontTx/>
              <a:buNone/>
            </a:pPr>
            <a:r>
              <a:rPr lang="en-US" altLang="en-US" sz="1600"/>
              <a:t>RTT</a:t>
            </a:r>
          </a:p>
        </p:txBody>
      </p:sp>
      <p:sp>
        <p:nvSpPr>
          <p:cNvPr id="79894" name="Line 35"/>
          <p:cNvSpPr>
            <a:spLocks noChangeShapeType="1"/>
          </p:cNvSpPr>
          <p:nvPr/>
        </p:nvSpPr>
        <p:spPr bwMode="auto">
          <a:xfrm flipH="1">
            <a:off x="5786438" y="4591050"/>
            <a:ext cx="342900" cy="1588"/>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79895" name="Text Box 36"/>
          <p:cNvSpPr txBox="1">
            <a:spLocks noChangeArrowheads="1"/>
          </p:cNvSpPr>
          <p:nvPr/>
        </p:nvSpPr>
        <p:spPr bwMode="auto">
          <a:xfrm>
            <a:off x="5243513" y="4438650"/>
            <a:ext cx="950912" cy="508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Arial" charset="0"/>
                <a:ea typeface="ＭＳ Ｐゴシック" charset="-128"/>
              </a:defRPr>
            </a:lvl1pPr>
            <a:lvl2pPr marL="742950" indent="-285750">
              <a:defRPr sz="2000">
                <a:solidFill>
                  <a:schemeClr val="tx1"/>
                </a:solidFill>
                <a:latin typeface="Arial" charset="0"/>
                <a:ea typeface="ＭＳ Ｐゴシック" charset="-128"/>
              </a:defRPr>
            </a:lvl2pPr>
            <a:lvl3pPr marL="1143000" indent="-228600">
              <a:defRPr sz="2000">
                <a:solidFill>
                  <a:schemeClr val="tx1"/>
                </a:solidFill>
                <a:latin typeface="Arial" charset="0"/>
                <a:ea typeface="ＭＳ Ｐゴシック" charset="-128"/>
              </a:defRPr>
            </a:lvl3pPr>
            <a:lvl4pPr marL="1600200" indent="-228600">
              <a:defRPr sz="2000">
                <a:solidFill>
                  <a:schemeClr val="tx1"/>
                </a:solidFill>
                <a:latin typeface="Arial" charset="0"/>
                <a:ea typeface="ＭＳ Ｐゴシック" charset="-128"/>
              </a:defRPr>
            </a:lvl4pPr>
            <a:lvl5pPr marL="2057400" indent="-228600">
              <a:defRPr sz="2000">
                <a:solidFill>
                  <a:schemeClr val="tx1"/>
                </a:solidFill>
                <a:latin typeface="Arial" charset="0"/>
                <a:ea typeface="ＭＳ Ｐゴシック" charset="-128"/>
              </a:defRPr>
            </a:lvl5pPr>
            <a:lvl6pPr marL="25146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128"/>
              </a:defRPr>
            </a:lvl6pPr>
            <a:lvl7pPr marL="29718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128"/>
              </a:defRPr>
            </a:lvl7pPr>
            <a:lvl8pPr marL="34290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128"/>
              </a:defRPr>
            </a:lvl8pPr>
            <a:lvl9pPr marL="38862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128"/>
              </a:defRPr>
            </a:lvl9pPr>
          </a:lstStyle>
          <a:p>
            <a:pPr>
              <a:lnSpc>
                <a:spcPct val="85000"/>
              </a:lnSpc>
              <a:spcBef>
                <a:spcPct val="0"/>
              </a:spcBef>
              <a:buClrTx/>
              <a:buSzTx/>
              <a:buFontTx/>
              <a:buNone/>
            </a:pPr>
            <a:r>
              <a:rPr lang="en-US" altLang="en-US" sz="1600">
                <a:solidFill>
                  <a:srgbClr val="CC0000"/>
                </a:solidFill>
              </a:rPr>
              <a:t>file</a:t>
            </a:r>
          </a:p>
          <a:p>
            <a:pPr>
              <a:lnSpc>
                <a:spcPct val="85000"/>
              </a:lnSpc>
              <a:spcBef>
                <a:spcPct val="0"/>
              </a:spcBef>
              <a:buClrTx/>
              <a:buSzTx/>
              <a:buFontTx/>
              <a:buNone/>
            </a:pPr>
            <a:r>
              <a:rPr lang="en-US" altLang="en-US" sz="1600">
                <a:solidFill>
                  <a:srgbClr val="CC0000"/>
                </a:solidFill>
              </a:rPr>
              <a:t>received</a:t>
            </a:r>
          </a:p>
        </p:txBody>
      </p:sp>
      <p:sp>
        <p:nvSpPr>
          <p:cNvPr id="79896" name="Text Box 37"/>
          <p:cNvSpPr txBox="1">
            <a:spLocks noChangeArrowheads="1"/>
          </p:cNvSpPr>
          <p:nvPr/>
        </p:nvSpPr>
        <p:spPr bwMode="auto">
          <a:xfrm>
            <a:off x="5891213" y="5337175"/>
            <a:ext cx="568325" cy="3000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Arial" charset="0"/>
                <a:ea typeface="ＭＳ Ｐゴシック" charset="-128"/>
              </a:defRPr>
            </a:lvl1pPr>
            <a:lvl2pPr marL="742950" indent="-285750">
              <a:defRPr sz="2000">
                <a:solidFill>
                  <a:schemeClr val="tx1"/>
                </a:solidFill>
                <a:latin typeface="Arial" charset="0"/>
                <a:ea typeface="ＭＳ Ｐゴシック" charset="-128"/>
              </a:defRPr>
            </a:lvl2pPr>
            <a:lvl3pPr marL="1143000" indent="-228600">
              <a:defRPr sz="2000">
                <a:solidFill>
                  <a:schemeClr val="tx1"/>
                </a:solidFill>
                <a:latin typeface="Arial" charset="0"/>
                <a:ea typeface="ＭＳ Ｐゴシック" charset="-128"/>
              </a:defRPr>
            </a:lvl3pPr>
            <a:lvl4pPr marL="1600200" indent="-228600">
              <a:defRPr sz="2000">
                <a:solidFill>
                  <a:schemeClr val="tx1"/>
                </a:solidFill>
                <a:latin typeface="Arial" charset="0"/>
                <a:ea typeface="ＭＳ Ｐゴシック" charset="-128"/>
              </a:defRPr>
            </a:lvl4pPr>
            <a:lvl5pPr marL="2057400" indent="-228600">
              <a:defRPr sz="2000">
                <a:solidFill>
                  <a:schemeClr val="tx1"/>
                </a:solidFill>
                <a:latin typeface="Arial" charset="0"/>
                <a:ea typeface="ＭＳ Ｐゴシック" charset="-128"/>
              </a:defRPr>
            </a:lvl5pPr>
            <a:lvl6pPr marL="25146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128"/>
              </a:defRPr>
            </a:lvl6pPr>
            <a:lvl7pPr marL="29718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128"/>
              </a:defRPr>
            </a:lvl7pPr>
            <a:lvl8pPr marL="34290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128"/>
              </a:defRPr>
            </a:lvl8pPr>
            <a:lvl9pPr marL="38862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128"/>
              </a:defRPr>
            </a:lvl9pPr>
          </a:lstStyle>
          <a:p>
            <a:pPr>
              <a:lnSpc>
                <a:spcPct val="85000"/>
              </a:lnSpc>
              <a:spcBef>
                <a:spcPct val="0"/>
              </a:spcBef>
              <a:buClrTx/>
              <a:buSzTx/>
              <a:buFontTx/>
              <a:buNone/>
            </a:pPr>
            <a:r>
              <a:rPr lang="en-US" altLang="en-US" sz="1600"/>
              <a:t>time</a:t>
            </a:r>
          </a:p>
        </p:txBody>
      </p:sp>
      <p:sp>
        <p:nvSpPr>
          <p:cNvPr id="79897" name="Text Box 38"/>
          <p:cNvSpPr txBox="1">
            <a:spLocks noChangeArrowheads="1"/>
          </p:cNvSpPr>
          <p:nvPr/>
        </p:nvSpPr>
        <p:spPr bwMode="auto">
          <a:xfrm>
            <a:off x="7569200" y="5319713"/>
            <a:ext cx="568325"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Arial" charset="0"/>
                <a:ea typeface="ＭＳ Ｐゴシック" charset="-128"/>
              </a:defRPr>
            </a:lvl1pPr>
            <a:lvl2pPr marL="742950" indent="-285750">
              <a:defRPr sz="2000">
                <a:solidFill>
                  <a:schemeClr val="tx1"/>
                </a:solidFill>
                <a:latin typeface="Arial" charset="0"/>
                <a:ea typeface="ＭＳ Ｐゴシック" charset="-128"/>
              </a:defRPr>
            </a:lvl2pPr>
            <a:lvl3pPr marL="1143000" indent="-228600">
              <a:defRPr sz="2000">
                <a:solidFill>
                  <a:schemeClr val="tx1"/>
                </a:solidFill>
                <a:latin typeface="Arial" charset="0"/>
                <a:ea typeface="ＭＳ Ｐゴシック" charset="-128"/>
              </a:defRPr>
            </a:lvl3pPr>
            <a:lvl4pPr marL="1600200" indent="-228600">
              <a:defRPr sz="2000">
                <a:solidFill>
                  <a:schemeClr val="tx1"/>
                </a:solidFill>
                <a:latin typeface="Arial" charset="0"/>
                <a:ea typeface="ＭＳ Ｐゴシック" charset="-128"/>
              </a:defRPr>
            </a:lvl4pPr>
            <a:lvl5pPr marL="2057400" indent="-228600">
              <a:defRPr sz="2000">
                <a:solidFill>
                  <a:schemeClr val="tx1"/>
                </a:solidFill>
                <a:latin typeface="Arial" charset="0"/>
                <a:ea typeface="ＭＳ Ｐゴシック" charset="-128"/>
              </a:defRPr>
            </a:lvl5pPr>
            <a:lvl6pPr marL="25146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128"/>
              </a:defRPr>
            </a:lvl6pPr>
            <a:lvl7pPr marL="29718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128"/>
              </a:defRPr>
            </a:lvl7pPr>
            <a:lvl8pPr marL="34290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128"/>
              </a:defRPr>
            </a:lvl8pPr>
            <a:lvl9pPr marL="38862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128"/>
              </a:defRPr>
            </a:lvl9pPr>
          </a:lstStyle>
          <a:p>
            <a:pPr>
              <a:spcBef>
                <a:spcPct val="0"/>
              </a:spcBef>
              <a:buClrTx/>
              <a:buSzTx/>
              <a:buFontTx/>
              <a:buNone/>
            </a:pPr>
            <a:r>
              <a:rPr lang="en-US" altLang="en-US" sz="1600"/>
              <a:t>time</a:t>
            </a:r>
          </a:p>
        </p:txBody>
      </p:sp>
      <p:grpSp>
        <p:nvGrpSpPr>
          <p:cNvPr id="79898" name="Group 43"/>
          <p:cNvGrpSpPr>
            <a:grpSpLocks/>
          </p:cNvGrpSpPr>
          <p:nvPr/>
        </p:nvGrpSpPr>
        <p:grpSpPr bwMode="auto">
          <a:xfrm>
            <a:off x="7607300" y="1717675"/>
            <a:ext cx="423863" cy="684213"/>
            <a:chOff x="4140" y="429"/>
            <a:chExt cx="1425" cy="2396"/>
          </a:xfrm>
        </p:grpSpPr>
        <p:sp>
          <p:nvSpPr>
            <p:cNvPr id="79902" name="Freeform 44"/>
            <p:cNvSpPr>
              <a:spLocks/>
            </p:cNvSpPr>
            <p:nvPr/>
          </p:nvSpPr>
          <p:spPr bwMode="auto">
            <a:xfrm>
              <a:off x="5268" y="433"/>
              <a:ext cx="283" cy="2286"/>
            </a:xfrm>
            <a:custGeom>
              <a:avLst/>
              <a:gdLst>
                <a:gd name="T0" fmla="*/ 2 w 354"/>
                <a:gd name="T1" fmla="*/ 0 h 2742"/>
                <a:gd name="T2" fmla="*/ 12 w 354"/>
                <a:gd name="T3" fmla="*/ 23 h 2742"/>
                <a:gd name="T4" fmla="*/ 12 w 354"/>
                <a:gd name="T5" fmla="*/ 171 h 2742"/>
                <a:gd name="T6" fmla="*/ 0 w 354"/>
                <a:gd name="T7" fmla="*/ 179 h 2742"/>
                <a:gd name="T8" fmla="*/ 2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79903" name="Rectangle 45"/>
            <p:cNvSpPr>
              <a:spLocks noChangeArrowheads="1"/>
            </p:cNvSpPr>
            <p:nvPr/>
          </p:nvSpPr>
          <p:spPr bwMode="auto">
            <a:xfrm>
              <a:off x="4204" y="429"/>
              <a:ext cx="1051" cy="2285"/>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a:defRPr sz="2000">
                  <a:solidFill>
                    <a:schemeClr val="tx1"/>
                  </a:solidFill>
                  <a:latin typeface="Arial" charset="0"/>
                  <a:ea typeface="ＭＳ Ｐゴシック" charset="-128"/>
                </a:defRPr>
              </a:lvl1pPr>
              <a:lvl2pPr marL="742950" indent="-285750">
                <a:defRPr sz="2000">
                  <a:solidFill>
                    <a:schemeClr val="tx1"/>
                  </a:solidFill>
                  <a:latin typeface="Arial" charset="0"/>
                  <a:ea typeface="ＭＳ Ｐゴシック" charset="-128"/>
                </a:defRPr>
              </a:lvl2pPr>
              <a:lvl3pPr marL="1143000" indent="-228600">
                <a:defRPr sz="2000">
                  <a:solidFill>
                    <a:schemeClr val="tx1"/>
                  </a:solidFill>
                  <a:latin typeface="Arial" charset="0"/>
                  <a:ea typeface="ＭＳ Ｐゴシック" charset="-128"/>
                </a:defRPr>
              </a:lvl3pPr>
              <a:lvl4pPr marL="1600200" indent="-228600">
                <a:defRPr sz="2000">
                  <a:solidFill>
                    <a:schemeClr val="tx1"/>
                  </a:solidFill>
                  <a:latin typeface="Arial" charset="0"/>
                  <a:ea typeface="ＭＳ Ｐゴシック" charset="-128"/>
                </a:defRPr>
              </a:lvl4pPr>
              <a:lvl5pPr marL="2057400" indent="-228600">
                <a:defRPr sz="2000">
                  <a:solidFill>
                    <a:schemeClr val="tx1"/>
                  </a:solidFill>
                  <a:latin typeface="Arial" charset="0"/>
                  <a:ea typeface="ＭＳ Ｐゴシック" charset="-128"/>
                </a:defRPr>
              </a:lvl5pPr>
              <a:lvl6pPr marL="25146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128"/>
                </a:defRPr>
              </a:lvl6pPr>
              <a:lvl7pPr marL="29718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128"/>
                </a:defRPr>
              </a:lvl7pPr>
              <a:lvl8pPr marL="34290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128"/>
                </a:defRPr>
              </a:lvl8pPr>
              <a:lvl9pPr marL="38862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128"/>
                </a:defRPr>
              </a:lvl9pPr>
            </a:lstStyle>
            <a:p>
              <a:endParaRPr lang="en-US" altLang="en-US"/>
            </a:p>
          </p:txBody>
        </p:sp>
        <p:sp>
          <p:nvSpPr>
            <p:cNvPr id="79904" name="Freeform 46"/>
            <p:cNvSpPr>
              <a:spLocks/>
            </p:cNvSpPr>
            <p:nvPr/>
          </p:nvSpPr>
          <p:spPr bwMode="auto">
            <a:xfrm>
              <a:off x="5321" y="570"/>
              <a:ext cx="169" cy="2115"/>
            </a:xfrm>
            <a:custGeom>
              <a:avLst/>
              <a:gdLst>
                <a:gd name="T0" fmla="*/ 2 w 211"/>
                <a:gd name="T1" fmla="*/ 0 h 2537"/>
                <a:gd name="T2" fmla="*/ 7 w 211"/>
                <a:gd name="T3" fmla="*/ 15 h 2537"/>
                <a:gd name="T4" fmla="*/ 2 w 211"/>
                <a:gd name="T5" fmla="*/ 163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79905" name="Freeform 47"/>
            <p:cNvSpPr>
              <a:spLocks/>
            </p:cNvSpPr>
            <p:nvPr/>
          </p:nvSpPr>
          <p:spPr bwMode="auto">
            <a:xfrm>
              <a:off x="5284" y="1640"/>
              <a:ext cx="263" cy="189"/>
            </a:xfrm>
            <a:custGeom>
              <a:avLst/>
              <a:gdLst>
                <a:gd name="T0" fmla="*/ 2 w 328"/>
                <a:gd name="T1" fmla="*/ 0 h 226"/>
                <a:gd name="T2" fmla="*/ 11 w 328"/>
                <a:gd name="T3" fmla="*/ 9 h 226"/>
                <a:gd name="T4" fmla="*/ 11 w 328"/>
                <a:gd name="T5" fmla="*/ 16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79906" name="Rectangle 48"/>
            <p:cNvSpPr>
              <a:spLocks noChangeArrowheads="1"/>
            </p:cNvSpPr>
            <p:nvPr/>
          </p:nvSpPr>
          <p:spPr bwMode="auto">
            <a:xfrm>
              <a:off x="4209" y="690"/>
              <a:ext cx="598" cy="50"/>
            </a:xfrm>
            <a:prstGeom prst="rect">
              <a:avLst/>
            </a:prstGeom>
            <a:solidFill>
              <a:schemeClr val="tx1"/>
            </a:solidFill>
            <a:ln w="9525">
              <a:solidFill>
                <a:schemeClr val="tx1"/>
              </a:solidFill>
              <a:miter lim="800000"/>
              <a:headEnd/>
              <a:tailEnd/>
            </a:ln>
          </p:spPr>
          <p:txBody>
            <a:bodyPr wrap="none" anchor="ctr"/>
            <a:lstStyle>
              <a:lvl1pPr>
                <a:defRPr sz="2000">
                  <a:solidFill>
                    <a:schemeClr val="tx1"/>
                  </a:solidFill>
                  <a:latin typeface="Arial" charset="0"/>
                  <a:ea typeface="ＭＳ Ｐゴシック" charset="-128"/>
                </a:defRPr>
              </a:lvl1pPr>
              <a:lvl2pPr marL="742950" indent="-285750">
                <a:defRPr sz="2000">
                  <a:solidFill>
                    <a:schemeClr val="tx1"/>
                  </a:solidFill>
                  <a:latin typeface="Arial" charset="0"/>
                  <a:ea typeface="ＭＳ Ｐゴシック" charset="-128"/>
                </a:defRPr>
              </a:lvl2pPr>
              <a:lvl3pPr marL="1143000" indent="-228600">
                <a:defRPr sz="2000">
                  <a:solidFill>
                    <a:schemeClr val="tx1"/>
                  </a:solidFill>
                  <a:latin typeface="Arial" charset="0"/>
                  <a:ea typeface="ＭＳ Ｐゴシック" charset="-128"/>
                </a:defRPr>
              </a:lvl3pPr>
              <a:lvl4pPr marL="1600200" indent="-228600">
                <a:defRPr sz="2000">
                  <a:solidFill>
                    <a:schemeClr val="tx1"/>
                  </a:solidFill>
                  <a:latin typeface="Arial" charset="0"/>
                  <a:ea typeface="ＭＳ Ｐゴシック" charset="-128"/>
                </a:defRPr>
              </a:lvl4pPr>
              <a:lvl5pPr marL="2057400" indent="-228600">
                <a:defRPr sz="2000">
                  <a:solidFill>
                    <a:schemeClr val="tx1"/>
                  </a:solidFill>
                  <a:latin typeface="Arial" charset="0"/>
                  <a:ea typeface="ＭＳ Ｐゴシック" charset="-128"/>
                </a:defRPr>
              </a:lvl5pPr>
              <a:lvl6pPr marL="25146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128"/>
                </a:defRPr>
              </a:lvl6pPr>
              <a:lvl7pPr marL="29718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128"/>
                </a:defRPr>
              </a:lvl7pPr>
              <a:lvl8pPr marL="34290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128"/>
                </a:defRPr>
              </a:lvl8pPr>
              <a:lvl9pPr marL="38862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128"/>
                </a:defRPr>
              </a:lvl9pPr>
            </a:lstStyle>
            <a:p>
              <a:endParaRPr lang="en-US" altLang="en-US"/>
            </a:p>
          </p:txBody>
        </p:sp>
        <p:grpSp>
          <p:nvGrpSpPr>
            <p:cNvPr id="79907" name="Group 49"/>
            <p:cNvGrpSpPr>
              <a:grpSpLocks/>
            </p:cNvGrpSpPr>
            <p:nvPr/>
          </p:nvGrpSpPr>
          <p:grpSpPr bwMode="auto">
            <a:xfrm>
              <a:off x="4749" y="668"/>
              <a:ext cx="581" cy="145"/>
              <a:chOff x="614" y="2568"/>
              <a:chExt cx="725" cy="139"/>
            </a:xfrm>
          </p:grpSpPr>
          <p:sp>
            <p:nvSpPr>
              <p:cNvPr id="79932" name="AutoShape 50"/>
              <p:cNvSpPr>
                <a:spLocks noChangeArrowheads="1"/>
              </p:cNvSpPr>
              <p:nvPr/>
            </p:nvSpPr>
            <p:spPr bwMode="auto">
              <a:xfrm>
                <a:off x="613" y="2568"/>
                <a:ext cx="726" cy="139"/>
              </a:xfrm>
              <a:prstGeom prst="roundRect">
                <a:avLst>
                  <a:gd name="adj" fmla="val 50000"/>
                </a:avLst>
              </a:prstGeom>
              <a:solidFill>
                <a:schemeClr val="tx1"/>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lvl1pPr>
                  <a:defRPr sz="2000">
                    <a:solidFill>
                      <a:schemeClr val="tx1"/>
                    </a:solidFill>
                    <a:latin typeface="Arial" charset="0"/>
                    <a:ea typeface="ＭＳ Ｐゴシック" charset="-128"/>
                  </a:defRPr>
                </a:lvl1pPr>
                <a:lvl2pPr marL="742950" indent="-285750">
                  <a:defRPr sz="2000">
                    <a:solidFill>
                      <a:schemeClr val="tx1"/>
                    </a:solidFill>
                    <a:latin typeface="Arial" charset="0"/>
                    <a:ea typeface="ＭＳ Ｐゴシック" charset="-128"/>
                  </a:defRPr>
                </a:lvl2pPr>
                <a:lvl3pPr marL="1143000" indent="-228600">
                  <a:defRPr sz="2000">
                    <a:solidFill>
                      <a:schemeClr val="tx1"/>
                    </a:solidFill>
                    <a:latin typeface="Arial" charset="0"/>
                    <a:ea typeface="ＭＳ Ｐゴシック" charset="-128"/>
                  </a:defRPr>
                </a:lvl3pPr>
                <a:lvl4pPr marL="1600200" indent="-228600">
                  <a:defRPr sz="2000">
                    <a:solidFill>
                      <a:schemeClr val="tx1"/>
                    </a:solidFill>
                    <a:latin typeface="Arial" charset="0"/>
                    <a:ea typeface="ＭＳ Ｐゴシック" charset="-128"/>
                  </a:defRPr>
                </a:lvl4pPr>
                <a:lvl5pPr marL="2057400" indent="-228600">
                  <a:defRPr sz="2000">
                    <a:solidFill>
                      <a:schemeClr val="tx1"/>
                    </a:solidFill>
                    <a:latin typeface="Arial" charset="0"/>
                    <a:ea typeface="ＭＳ Ｐゴシック" charset="-128"/>
                  </a:defRPr>
                </a:lvl5pPr>
                <a:lvl6pPr marL="25146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128"/>
                  </a:defRPr>
                </a:lvl6pPr>
                <a:lvl7pPr marL="29718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128"/>
                  </a:defRPr>
                </a:lvl7pPr>
                <a:lvl8pPr marL="34290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128"/>
                  </a:defRPr>
                </a:lvl8pPr>
                <a:lvl9pPr marL="38862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128"/>
                  </a:defRPr>
                </a:lvl9pPr>
              </a:lstStyle>
              <a:p>
                <a:endParaRPr lang="en-US" altLang="en-US"/>
              </a:p>
            </p:txBody>
          </p:sp>
          <p:sp>
            <p:nvSpPr>
              <p:cNvPr id="79933" name="AutoShape 51"/>
              <p:cNvSpPr>
                <a:spLocks noChangeArrowheads="1"/>
              </p:cNvSpPr>
              <p:nvPr/>
            </p:nvSpPr>
            <p:spPr bwMode="auto">
              <a:xfrm>
                <a:off x="627" y="2584"/>
                <a:ext cx="693" cy="107"/>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lvl1pPr>
                  <a:defRPr sz="2000">
                    <a:solidFill>
                      <a:schemeClr val="tx1"/>
                    </a:solidFill>
                    <a:latin typeface="Arial" charset="0"/>
                    <a:ea typeface="ＭＳ Ｐゴシック" charset="-128"/>
                  </a:defRPr>
                </a:lvl1pPr>
                <a:lvl2pPr marL="742950" indent="-285750">
                  <a:defRPr sz="2000">
                    <a:solidFill>
                      <a:schemeClr val="tx1"/>
                    </a:solidFill>
                    <a:latin typeface="Arial" charset="0"/>
                    <a:ea typeface="ＭＳ Ｐゴシック" charset="-128"/>
                  </a:defRPr>
                </a:lvl2pPr>
                <a:lvl3pPr marL="1143000" indent="-228600">
                  <a:defRPr sz="2000">
                    <a:solidFill>
                      <a:schemeClr val="tx1"/>
                    </a:solidFill>
                    <a:latin typeface="Arial" charset="0"/>
                    <a:ea typeface="ＭＳ Ｐゴシック" charset="-128"/>
                  </a:defRPr>
                </a:lvl3pPr>
                <a:lvl4pPr marL="1600200" indent="-228600">
                  <a:defRPr sz="2000">
                    <a:solidFill>
                      <a:schemeClr val="tx1"/>
                    </a:solidFill>
                    <a:latin typeface="Arial" charset="0"/>
                    <a:ea typeface="ＭＳ Ｐゴシック" charset="-128"/>
                  </a:defRPr>
                </a:lvl4pPr>
                <a:lvl5pPr marL="2057400" indent="-228600">
                  <a:defRPr sz="2000">
                    <a:solidFill>
                      <a:schemeClr val="tx1"/>
                    </a:solidFill>
                    <a:latin typeface="Arial" charset="0"/>
                    <a:ea typeface="ＭＳ Ｐゴシック" charset="-128"/>
                  </a:defRPr>
                </a:lvl5pPr>
                <a:lvl6pPr marL="25146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128"/>
                  </a:defRPr>
                </a:lvl6pPr>
                <a:lvl7pPr marL="29718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128"/>
                  </a:defRPr>
                </a:lvl7pPr>
                <a:lvl8pPr marL="34290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128"/>
                  </a:defRPr>
                </a:lvl8pPr>
                <a:lvl9pPr marL="38862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128"/>
                  </a:defRPr>
                </a:lvl9pPr>
              </a:lstStyle>
              <a:p>
                <a:endParaRPr lang="en-US" altLang="en-US"/>
              </a:p>
            </p:txBody>
          </p:sp>
        </p:grpSp>
        <p:sp>
          <p:nvSpPr>
            <p:cNvPr id="79908" name="Rectangle 52"/>
            <p:cNvSpPr>
              <a:spLocks noChangeArrowheads="1"/>
            </p:cNvSpPr>
            <p:nvPr/>
          </p:nvSpPr>
          <p:spPr bwMode="auto">
            <a:xfrm>
              <a:off x="4225" y="1018"/>
              <a:ext cx="592" cy="50"/>
            </a:xfrm>
            <a:prstGeom prst="rect">
              <a:avLst/>
            </a:prstGeom>
            <a:solidFill>
              <a:schemeClr val="tx1"/>
            </a:solidFill>
            <a:ln w="9525">
              <a:solidFill>
                <a:schemeClr val="tx1"/>
              </a:solidFill>
              <a:miter lim="800000"/>
              <a:headEnd/>
              <a:tailEnd/>
            </a:ln>
          </p:spPr>
          <p:txBody>
            <a:bodyPr wrap="none" anchor="ctr"/>
            <a:lstStyle>
              <a:lvl1pPr>
                <a:defRPr sz="2000">
                  <a:solidFill>
                    <a:schemeClr val="tx1"/>
                  </a:solidFill>
                  <a:latin typeface="Arial" charset="0"/>
                  <a:ea typeface="ＭＳ Ｐゴシック" charset="-128"/>
                </a:defRPr>
              </a:lvl1pPr>
              <a:lvl2pPr marL="742950" indent="-285750">
                <a:defRPr sz="2000">
                  <a:solidFill>
                    <a:schemeClr val="tx1"/>
                  </a:solidFill>
                  <a:latin typeface="Arial" charset="0"/>
                  <a:ea typeface="ＭＳ Ｐゴシック" charset="-128"/>
                </a:defRPr>
              </a:lvl2pPr>
              <a:lvl3pPr marL="1143000" indent="-228600">
                <a:defRPr sz="2000">
                  <a:solidFill>
                    <a:schemeClr val="tx1"/>
                  </a:solidFill>
                  <a:latin typeface="Arial" charset="0"/>
                  <a:ea typeface="ＭＳ Ｐゴシック" charset="-128"/>
                </a:defRPr>
              </a:lvl3pPr>
              <a:lvl4pPr marL="1600200" indent="-228600">
                <a:defRPr sz="2000">
                  <a:solidFill>
                    <a:schemeClr val="tx1"/>
                  </a:solidFill>
                  <a:latin typeface="Arial" charset="0"/>
                  <a:ea typeface="ＭＳ Ｐゴシック" charset="-128"/>
                </a:defRPr>
              </a:lvl4pPr>
              <a:lvl5pPr marL="2057400" indent="-228600">
                <a:defRPr sz="2000">
                  <a:solidFill>
                    <a:schemeClr val="tx1"/>
                  </a:solidFill>
                  <a:latin typeface="Arial" charset="0"/>
                  <a:ea typeface="ＭＳ Ｐゴシック" charset="-128"/>
                </a:defRPr>
              </a:lvl5pPr>
              <a:lvl6pPr marL="25146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128"/>
                </a:defRPr>
              </a:lvl6pPr>
              <a:lvl7pPr marL="29718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128"/>
                </a:defRPr>
              </a:lvl7pPr>
              <a:lvl8pPr marL="34290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128"/>
                </a:defRPr>
              </a:lvl8pPr>
              <a:lvl9pPr marL="38862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128"/>
                </a:defRPr>
              </a:lvl9pPr>
            </a:lstStyle>
            <a:p>
              <a:endParaRPr lang="en-US" altLang="en-US"/>
            </a:p>
          </p:txBody>
        </p:sp>
        <p:grpSp>
          <p:nvGrpSpPr>
            <p:cNvPr id="79909" name="Group 53"/>
            <p:cNvGrpSpPr>
              <a:grpSpLocks/>
            </p:cNvGrpSpPr>
            <p:nvPr/>
          </p:nvGrpSpPr>
          <p:grpSpPr bwMode="auto">
            <a:xfrm>
              <a:off x="4747" y="994"/>
              <a:ext cx="581" cy="134"/>
              <a:chOff x="614" y="2568"/>
              <a:chExt cx="725" cy="139"/>
            </a:xfrm>
          </p:grpSpPr>
          <p:sp>
            <p:nvSpPr>
              <p:cNvPr id="79930" name="AutoShape 54"/>
              <p:cNvSpPr>
                <a:spLocks noChangeArrowheads="1"/>
              </p:cNvSpPr>
              <p:nvPr/>
            </p:nvSpPr>
            <p:spPr bwMode="auto">
              <a:xfrm>
                <a:off x="616" y="2570"/>
                <a:ext cx="726" cy="138"/>
              </a:xfrm>
              <a:prstGeom prst="roundRect">
                <a:avLst>
                  <a:gd name="adj" fmla="val 50000"/>
                </a:avLst>
              </a:prstGeom>
              <a:solidFill>
                <a:schemeClr val="tx1"/>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lvl1pPr>
                  <a:defRPr sz="2000">
                    <a:solidFill>
                      <a:schemeClr val="tx1"/>
                    </a:solidFill>
                    <a:latin typeface="Arial" charset="0"/>
                    <a:ea typeface="ＭＳ Ｐゴシック" charset="-128"/>
                  </a:defRPr>
                </a:lvl1pPr>
                <a:lvl2pPr marL="742950" indent="-285750">
                  <a:defRPr sz="2000">
                    <a:solidFill>
                      <a:schemeClr val="tx1"/>
                    </a:solidFill>
                    <a:latin typeface="Arial" charset="0"/>
                    <a:ea typeface="ＭＳ Ｐゴシック" charset="-128"/>
                  </a:defRPr>
                </a:lvl2pPr>
                <a:lvl3pPr marL="1143000" indent="-228600">
                  <a:defRPr sz="2000">
                    <a:solidFill>
                      <a:schemeClr val="tx1"/>
                    </a:solidFill>
                    <a:latin typeface="Arial" charset="0"/>
                    <a:ea typeface="ＭＳ Ｐゴシック" charset="-128"/>
                  </a:defRPr>
                </a:lvl3pPr>
                <a:lvl4pPr marL="1600200" indent="-228600">
                  <a:defRPr sz="2000">
                    <a:solidFill>
                      <a:schemeClr val="tx1"/>
                    </a:solidFill>
                    <a:latin typeface="Arial" charset="0"/>
                    <a:ea typeface="ＭＳ Ｐゴシック" charset="-128"/>
                  </a:defRPr>
                </a:lvl4pPr>
                <a:lvl5pPr marL="2057400" indent="-228600">
                  <a:defRPr sz="2000">
                    <a:solidFill>
                      <a:schemeClr val="tx1"/>
                    </a:solidFill>
                    <a:latin typeface="Arial" charset="0"/>
                    <a:ea typeface="ＭＳ Ｐゴシック" charset="-128"/>
                  </a:defRPr>
                </a:lvl5pPr>
                <a:lvl6pPr marL="25146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128"/>
                  </a:defRPr>
                </a:lvl6pPr>
                <a:lvl7pPr marL="29718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128"/>
                  </a:defRPr>
                </a:lvl7pPr>
                <a:lvl8pPr marL="34290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128"/>
                  </a:defRPr>
                </a:lvl8pPr>
                <a:lvl9pPr marL="38862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128"/>
                  </a:defRPr>
                </a:lvl9pPr>
              </a:lstStyle>
              <a:p>
                <a:endParaRPr lang="en-US" altLang="en-US"/>
              </a:p>
            </p:txBody>
          </p:sp>
          <p:sp>
            <p:nvSpPr>
              <p:cNvPr id="79931" name="AutoShape 55"/>
              <p:cNvSpPr>
                <a:spLocks noChangeArrowheads="1"/>
              </p:cNvSpPr>
              <p:nvPr/>
            </p:nvSpPr>
            <p:spPr bwMode="auto">
              <a:xfrm>
                <a:off x="629" y="2587"/>
                <a:ext cx="693" cy="10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lvl1pPr>
                  <a:defRPr sz="2000">
                    <a:solidFill>
                      <a:schemeClr val="tx1"/>
                    </a:solidFill>
                    <a:latin typeface="Arial" charset="0"/>
                    <a:ea typeface="ＭＳ Ｐゴシック" charset="-128"/>
                  </a:defRPr>
                </a:lvl1pPr>
                <a:lvl2pPr marL="742950" indent="-285750">
                  <a:defRPr sz="2000">
                    <a:solidFill>
                      <a:schemeClr val="tx1"/>
                    </a:solidFill>
                    <a:latin typeface="Arial" charset="0"/>
                    <a:ea typeface="ＭＳ Ｐゴシック" charset="-128"/>
                  </a:defRPr>
                </a:lvl2pPr>
                <a:lvl3pPr marL="1143000" indent="-228600">
                  <a:defRPr sz="2000">
                    <a:solidFill>
                      <a:schemeClr val="tx1"/>
                    </a:solidFill>
                    <a:latin typeface="Arial" charset="0"/>
                    <a:ea typeface="ＭＳ Ｐゴシック" charset="-128"/>
                  </a:defRPr>
                </a:lvl3pPr>
                <a:lvl4pPr marL="1600200" indent="-228600">
                  <a:defRPr sz="2000">
                    <a:solidFill>
                      <a:schemeClr val="tx1"/>
                    </a:solidFill>
                    <a:latin typeface="Arial" charset="0"/>
                    <a:ea typeface="ＭＳ Ｐゴシック" charset="-128"/>
                  </a:defRPr>
                </a:lvl4pPr>
                <a:lvl5pPr marL="2057400" indent="-228600">
                  <a:defRPr sz="2000">
                    <a:solidFill>
                      <a:schemeClr val="tx1"/>
                    </a:solidFill>
                    <a:latin typeface="Arial" charset="0"/>
                    <a:ea typeface="ＭＳ Ｐゴシック" charset="-128"/>
                  </a:defRPr>
                </a:lvl5pPr>
                <a:lvl6pPr marL="25146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128"/>
                  </a:defRPr>
                </a:lvl6pPr>
                <a:lvl7pPr marL="29718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128"/>
                  </a:defRPr>
                </a:lvl7pPr>
                <a:lvl8pPr marL="34290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128"/>
                  </a:defRPr>
                </a:lvl8pPr>
                <a:lvl9pPr marL="38862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128"/>
                  </a:defRPr>
                </a:lvl9pPr>
              </a:lstStyle>
              <a:p>
                <a:endParaRPr lang="en-US" altLang="en-US"/>
              </a:p>
            </p:txBody>
          </p:sp>
        </p:grpSp>
        <p:sp>
          <p:nvSpPr>
            <p:cNvPr id="79910" name="Rectangle 56"/>
            <p:cNvSpPr>
              <a:spLocks noChangeArrowheads="1"/>
            </p:cNvSpPr>
            <p:nvPr/>
          </p:nvSpPr>
          <p:spPr bwMode="auto">
            <a:xfrm>
              <a:off x="4215" y="1357"/>
              <a:ext cx="598" cy="44"/>
            </a:xfrm>
            <a:prstGeom prst="rect">
              <a:avLst/>
            </a:prstGeom>
            <a:solidFill>
              <a:schemeClr val="tx1"/>
            </a:solidFill>
            <a:ln w="9525">
              <a:solidFill>
                <a:schemeClr val="tx1"/>
              </a:solidFill>
              <a:miter lim="800000"/>
              <a:headEnd/>
              <a:tailEnd/>
            </a:ln>
          </p:spPr>
          <p:txBody>
            <a:bodyPr wrap="none" anchor="ctr"/>
            <a:lstStyle>
              <a:lvl1pPr>
                <a:defRPr sz="2000">
                  <a:solidFill>
                    <a:schemeClr val="tx1"/>
                  </a:solidFill>
                  <a:latin typeface="Arial" charset="0"/>
                  <a:ea typeface="ＭＳ Ｐゴシック" charset="-128"/>
                </a:defRPr>
              </a:lvl1pPr>
              <a:lvl2pPr marL="742950" indent="-285750">
                <a:defRPr sz="2000">
                  <a:solidFill>
                    <a:schemeClr val="tx1"/>
                  </a:solidFill>
                  <a:latin typeface="Arial" charset="0"/>
                  <a:ea typeface="ＭＳ Ｐゴシック" charset="-128"/>
                </a:defRPr>
              </a:lvl2pPr>
              <a:lvl3pPr marL="1143000" indent="-228600">
                <a:defRPr sz="2000">
                  <a:solidFill>
                    <a:schemeClr val="tx1"/>
                  </a:solidFill>
                  <a:latin typeface="Arial" charset="0"/>
                  <a:ea typeface="ＭＳ Ｐゴシック" charset="-128"/>
                </a:defRPr>
              </a:lvl3pPr>
              <a:lvl4pPr marL="1600200" indent="-228600">
                <a:defRPr sz="2000">
                  <a:solidFill>
                    <a:schemeClr val="tx1"/>
                  </a:solidFill>
                  <a:latin typeface="Arial" charset="0"/>
                  <a:ea typeface="ＭＳ Ｐゴシック" charset="-128"/>
                </a:defRPr>
              </a:lvl4pPr>
              <a:lvl5pPr marL="2057400" indent="-228600">
                <a:defRPr sz="2000">
                  <a:solidFill>
                    <a:schemeClr val="tx1"/>
                  </a:solidFill>
                  <a:latin typeface="Arial" charset="0"/>
                  <a:ea typeface="ＭＳ Ｐゴシック" charset="-128"/>
                </a:defRPr>
              </a:lvl5pPr>
              <a:lvl6pPr marL="25146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128"/>
                </a:defRPr>
              </a:lvl6pPr>
              <a:lvl7pPr marL="29718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128"/>
                </a:defRPr>
              </a:lvl7pPr>
              <a:lvl8pPr marL="34290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128"/>
                </a:defRPr>
              </a:lvl8pPr>
              <a:lvl9pPr marL="38862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128"/>
                </a:defRPr>
              </a:lvl9pPr>
            </a:lstStyle>
            <a:p>
              <a:endParaRPr lang="en-US" altLang="en-US"/>
            </a:p>
          </p:txBody>
        </p:sp>
        <p:sp>
          <p:nvSpPr>
            <p:cNvPr id="79911" name="Rectangle 57"/>
            <p:cNvSpPr>
              <a:spLocks noChangeArrowheads="1"/>
            </p:cNvSpPr>
            <p:nvPr/>
          </p:nvSpPr>
          <p:spPr bwMode="auto">
            <a:xfrm>
              <a:off x="4225" y="1658"/>
              <a:ext cx="598" cy="44"/>
            </a:xfrm>
            <a:prstGeom prst="rect">
              <a:avLst/>
            </a:prstGeom>
            <a:solidFill>
              <a:schemeClr val="tx1"/>
            </a:solidFill>
            <a:ln w="9525">
              <a:solidFill>
                <a:schemeClr val="tx1"/>
              </a:solidFill>
              <a:miter lim="800000"/>
              <a:headEnd/>
              <a:tailEnd/>
            </a:ln>
          </p:spPr>
          <p:txBody>
            <a:bodyPr wrap="none" anchor="ctr"/>
            <a:lstStyle>
              <a:lvl1pPr>
                <a:defRPr sz="2000">
                  <a:solidFill>
                    <a:schemeClr val="tx1"/>
                  </a:solidFill>
                  <a:latin typeface="Arial" charset="0"/>
                  <a:ea typeface="ＭＳ Ｐゴシック" charset="-128"/>
                </a:defRPr>
              </a:lvl1pPr>
              <a:lvl2pPr marL="742950" indent="-285750">
                <a:defRPr sz="2000">
                  <a:solidFill>
                    <a:schemeClr val="tx1"/>
                  </a:solidFill>
                  <a:latin typeface="Arial" charset="0"/>
                  <a:ea typeface="ＭＳ Ｐゴシック" charset="-128"/>
                </a:defRPr>
              </a:lvl2pPr>
              <a:lvl3pPr marL="1143000" indent="-228600">
                <a:defRPr sz="2000">
                  <a:solidFill>
                    <a:schemeClr val="tx1"/>
                  </a:solidFill>
                  <a:latin typeface="Arial" charset="0"/>
                  <a:ea typeface="ＭＳ Ｐゴシック" charset="-128"/>
                </a:defRPr>
              </a:lvl3pPr>
              <a:lvl4pPr marL="1600200" indent="-228600">
                <a:defRPr sz="2000">
                  <a:solidFill>
                    <a:schemeClr val="tx1"/>
                  </a:solidFill>
                  <a:latin typeface="Arial" charset="0"/>
                  <a:ea typeface="ＭＳ Ｐゴシック" charset="-128"/>
                </a:defRPr>
              </a:lvl4pPr>
              <a:lvl5pPr marL="2057400" indent="-228600">
                <a:defRPr sz="2000">
                  <a:solidFill>
                    <a:schemeClr val="tx1"/>
                  </a:solidFill>
                  <a:latin typeface="Arial" charset="0"/>
                  <a:ea typeface="ＭＳ Ｐゴシック" charset="-128"/>
                </a:defRPr>
              </a:lvl5pPr>
              <a:lvl6pPr marL="25146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128"/>
                </a:defRPr>
              </a:lvl6pPr>
              <a:lvl7pPr marL="29718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128"/>
                </a:defRPr>
              </a:lvl7pPr>
              <a:lvl8pPr marL="34290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128"/>
                </a:defRPr>
              </a:lvl8pPr>
              <a:lvl9pPr marL="38862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128"/>
                </a:defRPr>
              </a:lvl9pPr>
            </a:lstStyle>
            <a:p>
              <a:endParaRPr lang="en-US" altLang="en-US"/>
            </a:p>
          </p:txBody>
        </p:sp>
        <p:grpSp>
          <p:nvGrpSpPr>
            <p:cNvPr id="79912" name="Group 58"/>
            <p:cNvGrpSpPr>
              <a:grpSpLocks/>
            </p:cNvGrpSpPr>
            <p:nvPr/>
          </p:nvGrpSpPr>
          <p:grpSpPr bwMode="auto">
            <a:xfrm>
              <a:off x="4735" y="1627"/>
              <a:ext cx="582" cy="151"/>
              <a:chOff x="614" y="2568"/>
              <a:chExt cx="725" cy="139"/>
            </a:xfrm>
          </p:grpSpPr>
          <p:sp>
            <p:nvSpPr>
              <p:cNvPr id="79928" name="AutoShape 59"/>
              <p:cNvSpPr>
                <a:spLocks noChangeArrowheads="1"/>
              </p:cNvSpPr>
              <p:nvPr/>
            </p:nvSpPr>
            <p:spPr bwMode="auto">
              <a:xfrm>
                <a:off x="611" y="2581"/>
                <a:ext cx="731" cy="128"/>
              </a:xfrm>
              <a:prstGeom prst="roundRect">
                <a:avLst>
                  <a:gd name="adj" fmla="val 50000"/>
                </a:avLst>
              </a:prstGeom>
              <a:solidFill>
                <a:schemeClr val="tx1"/>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lvl1pPr>
                  <a:defRPr sz="2000">
                    <a:solidFill>
                      <a:schemeClr val="tx1"/>
                    </a:solidFill>
                    <a:latin typeface="Arial" charset="0"/>
                    <a:ea typeface="ＭＳ Ｐゴシック" charset="-128"/>
                  </a:defRPr>
                </a:lvl1pPr>
                <a:lvl2pPr marL="742950" indent="-285750">
                  <a:defRPr sz="2000">
                    <a:solidFill>
                      <a:schemeClr val="tx1"/>
                    </a:solidFill>
                    <a:latin typeface="Arial" charset="0"/>
                    <a:ea typeface="ＭＳ Ｐゴシック" charset="-128"/>
                  </a:defRPr>
                </a:lvl2pPr>
                <a:lvl3pPr marL="1143000" indent="-228600">
                  <a:defRPr sz="2000">
                    <a:solidFill>
                      <a:schemeClr val="tx1"/>
                    </a:solidFill>
                    <a:latin typeface="Arial" charset="0"/>
                    <a:ea typeface="ＭＳ Ｐゴシック" charset="-128"/>
                  </a:defRPr>
                </a:lvl3pPr>
                <a:lvl4pPr marL="1600200" indent="-228600">
                  <a:defRPr sz="2000">
                    <a:solidFill>
                      <a:schemeClr val="tx1"/>
                    </a:solidFill>
                    <a:latin typeface="Arial" charset="0"/>
                    <a:ea typeface="ＭＳ Ｐゴシック" charset="-128"/>
                  </a:defRPr>
                </a:lvl4pPr>
                <a:lvl5pPr marL="2057400" indent="-228600">
                  <a:defRPr sz="2000">
                    <a:solidFill>
                      <a:schemeClr val="tx1"/>
                    </a:solidFill>
                    <a:latin typeface="Arial" charset="0"/>
                    <a:ea typeface="ＭＳ Ｐゴシック" charset="-128"/>
                  </a:defRPr>
                </a:lvl5pPr>
                <a:lvl6pPr marL="25146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128"/>
                  </a:defRPr>
                </a:lvl6pPr>
                <a:lvl7pPr marL="29718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128"/>
                  </a:defRPr>
                </a:lvl7pPr>
                <a:lvl8pPr marL="34290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128"/>
                  </a:defRPr>
                </a:lvl8pPr>
                <a:lvl9pPr marL="38862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128"/>
                  </a:defRPr>
                </a:lvl9pPr>
              </a:lstStyle>
              <a:p>
                <a:endParaRPr lang="en-US" altLang="en-US"/>
              </a:p>
            </p:txBody>
          </p:sp>
          <p:sp>
            <p:nvSpPr>
              <p:cNvPr id="79929" name="AutoShape 60"/>
              <p:cNvSpPr>
                <a:spLocks noChangeArrowheads="1"/>
              </p:cNvSpPr>
              <p:nvPr/>
            </p:nvSpPr>
            <p:spPr bwMode="auto">
              <a:xfrm>
                <a:off x="624" y="2586"/>
                <a:ext cx="698" cy="107"/>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lvl1pPr>
                  <a:defRPr sz="2000">
                    <a:solidFill>
                      <a:schemeClr val="tx1"/>
                    </a:solidFill>
                    <a:latin typeface="Arial" charset="0"/>
                    <a:ea typeface="ＭＳ Ｐゴシック" charset="-128"/>
                  </a:defRPr>
                </a:lvl1pPr>
                <a:lvl2pPr marL="742950" indent="-285750">
                  <a:defRPr sz="2000">
                    <a:solidFill>
                      <a:schemeClr val="tx1"/>
                    </a:solidFill>
                    <a:latin typeface="Arial" charset="0"/>
                    <a:ea typeface="ＭＳ Ｐゴシック" charset="-128"/>
                  </a:defRPr>
                </a:lvl2pPr>
                <a:lvl3pPr marL="1143000" indent="-228600">
                  <a:defRPr sz="2000">
                    <a:solidFill>
                      <a:schemeClr val="tx1"/>
                    </a:solidFill>
                    <a:latin typeface="Arial" charset="0"/>
                    <a:ea typeface="ＭＳ Ｐゴシック" charset="-128"/>
                  </a:defRPr>
                </a:lvl3pPr>
                <a:lvl4pPr marL="1600200" indent="-228600">
                  <a:defRPr sz="2000">
                    <a:solidFill>
                      <a:schemeClr val="tx1"/>
                    </a:solidFill>
                    <a:latin typeface="Arial" charset="0"/>
                    <a:ea typeface="ＭＳ Ｐゴシック" charset="-128"/>
                  </a:defRPr>
                </a:lvl4pPr>
                <a:lvl5pPr marL="2057400" indent="-228600">
                  <a:defRPr sz="2000">
                    <a:solidFill>
                      <a:schemeClr val="tx1"/>
                    </a:solidFill>
                    <a:latin typeface="Arial" charset="0"/>
                    <a:ea typeface="ＭＳ Ｐゴシック" charset="-128"/>
                  </a:defRPr>
                </a:lvl5pPr>
                <a:lvl6pPr marL="25146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128"/>
                  </a:defRPr>
                </a:lvl6pPr>
                <a:lvl7pPr marL="29718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128"/>
                  </a:defRPr>
                </a:lvl7pPr>
                <a:lvl8pPr marL="34290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128"/>
                  </a:defRPr>
                </a:lvl8pPr>
                <a:lvl9pPr marL="38862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128"/>
                  </a:defRPr>
                </a:lvl9pPr>
              </a:lstStyle>
              <a:p>
                <a:endParaRPr lang="en-US" altLang="en-US"/>
              </a:p>
            </p:txBody>
          </p:sp>
        </p:grpSp>
        <p:sp>
          <p:nvSpPr>
            <p:cNvPr id="79913" name="Freeform 61"/>
            <p:cNvSpPr>
              <a:spLocks/>
            </p:cNvSpPr>
            <p:nvPr/>
          </p:nvSpPr>
          <p:spPr bwMode="auto">
            <a:xfrm>
              <a:off x="5288" y="1354"/>
              <a:ext cx="263" cy="188"/>
            </a:xfrm>
            <a:custGeom>
              <a:avLst/>
              <a:gdLst>
                <a:gd name="T0" fmla="*/ 2 w 328"/>
                <a:gd name="T1" fmla="*/ 0 h 226"/>
                <a:gd name="T2" fmla="*/ 11 w 328"/>
                <a:gd name="T3" fmla="*/ 8 h 226"/>
                <a:gd name="T4" fmla="*/ 11 w 328"/>
                <a:gd name="T5" fmla="*/ 14 h 226"/>
                <a:gd name="T6" fmla="*/ 0 w 328"/>
                <a:gd name="T7" fmla="*/ 6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grpSp>
          <p:nvGrpSpPr>
            <p:cNvPr id="79914" name="Group 62"/>
            <p:cNvGrpSpPr>
              <a:grpSpLocks/>
            </p:cNvGrpSpPr>
            <p:nvPr/>
          </p:nvGrpSpPr>
          <p:grpSpPr bwMode="auto">
            <a:xfrm>
              <a:off x="4739" y="1327"/>
              <a:ext cx="582" cy="139"/>
              <a:chOff x="614" y="2568"/>
              <a:chExt cx="725" cy="139"/>
            </a:xfrm>
          </p:grpSpPr>
          <p:sp>
            <p:nvSpPr>
              <p:cNvPr id="79926" name="AutoShape 63"/>
              <p:cNvSpPr>
                <a:spLocks noChangeArrowheads="1"/>
              </p:cNvSpPr>
              <p:nvPr/>
            </p:nvSpPr>
            <p:spPr bwMode="auto">
              <a:xfrm>
                <a:off x="612" y="2576"/>
                <a:ext cx="725" cy="139"/>
              </a:xfrm>
              <a:prstGeom prst="roundRect">
                <a:avLst>
                  <a:gd name="adj" fmla="val 50000"/>
                </a:avLst>
              </a:prstGeom>
              <a:solidFill>
                <a:schemeClr val="tx1"/>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lvl1pPr>
                  <a:defRPr sz="2000">
                    <a:solidFill>
                      <a:schemeClr val="tx1"/>
                    </a:solidFill>
                    <a:latin typeface="Arial" charset="0"/>
                    <a:ea typeface="ＭＳ Ｐゴシック" charset="-128"/>
                  </a:defRPr>
                </a:lvl1pPr>
                <a:lvl2pPr marL="742950" indent="-285750">
                  <a:defRPr sz="2000">
                    <a:solidFill>
                      <a:schemeClr val="tx1"/>
                    </a:solidFill>
                    <a:latin typeface="Arial" charset="0"/>
                    <a:ea typeface="ＭＳ Ｐゴシック" charset="-128"/>
                  </a:defRPr>
                </a:lvl2pPr>
                <a:lvl3pPr marL="1143000" indent="-228600">
                  <a:defRPr sz="2000">
                    <a:solidFill>
                      <a:schemeClr val="tx1"/>
                    </a:solidFill>
                    <a:latin typeface="Arial" charset="0"/>
                    <a:ea typeface="ＭＳ Ｐゴシック" charset="-128"/>
                  </a:defRPr>
                </a:lvl3pPr>
                <a:lvl4pPr marL="1600200" indent="-228600">
                  <a:defRPr sz="2000">
                    <a:solidFill>
                      <a:schemeClr val="tx1"/>
                    </a:solidFill>
                    <a:latin typeface="Arial" charset="0"/>
                    <a:ea typeface="ＭＳ Ｐゴシック" charset="-128"/>
                  </a:defRPr>
                </a:lvl4pPr>
                <a:lvl5pPr marL="2057400" indent="-228600">
                  <a:defRPr sz="2000">
                    <a:solidFill>
                      <a:schemeClr val="tx1"/>
                    </a:solidFill>
                    <a:latin typeface="Arial" charset="0"/>
                    <a:ea typeface="ＭＳ Ｐゴシック" charset="-128"/>
                  </a:defRPr>
                </a:lvl5pPr>
                <a:lvl6pPr marL="25146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128"/>
                  </a:defRPr>
                </a:lvl6pPr>
                <a:lvl7pPr marL="29718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128"/>
                  </a:defRPr>
                </a:lvl7pPr>
                <a:lvl8pPr marL="34290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128"/>
                  </a:defRPr>
                </a:lvl8pPr>
                <a:lvl9pPr marL="38862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128"/>
                  </a:defRPr>
                </a:lvl9pPr>
              </a:lstStyle>
              <a:p>
                <a:endParaRPr lang="en-US" altLang="en-US"/>
              </a:p>
            </p:txBody>
          </p:sp>
          <p:sp>
            <p:nvSpPr>
              <p:cNvPr id="79927" name="AutoShape 64"/>
              <p:cNvSpPr>
                <a:spLocks noChangeArrowheads="1"/>
              </p:cNvSpPr>
              <p:nvPr/>
            </p:nvSpPr>
            <p:spPr bwMode="auto">
              <a:xfrm>
                <a:off x="626" y="2587"/>
                <a:ext cx="691" cy="106"/>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lvl1pPr>
                  <a:defRPr sz="2000">
                    <a:solidFill>
                      <a:schemeClr val="tx1"/>
                    </a:solidFill>
                    <a:latin typeface="Arial" charset="0"/>
                    <a:ea typeface="ＭＳ Ｐゴシック" charset="-128"/>
                  </a:defRPr>
                </a:lvl1pPr>
                <a:lvl2pPr marL="742950" indent="-285750">
                  <a:defRPr sz="2000">
                    <a:solidFill>
                      <a:schemeClr val="tx1"/>
                    </a:solidFill>
                    <a:latin typeface="Arial" charset="0"/>
                    <a:ea typeface="ＭＳ Ｐゴシック" charset="-128"/>
                  </a:defRPr>
                </a:lvl2pPr>
                <a:lvl3pPr marL="1143000" indent="-228600">
                  <a:defRPr sz="2000">
                    <a:solidFill>
                      <a:schemeClr val="tx1"/>
                    </a:solidFill>
                    <a:latin typeface="Arial" charset="0"/>
                    <a:ea typeface="ＭＳ Ｐゴシック" charset="-128"/>
                  </a:defRPr>
                </a:lvl3pPr>
                <a:lvl4pPr marL="1600200" indent="-228600">
                  <a:defRPr sz="2000">
                    <a:solidFill>
                      <a:schemeClr val="tx1"/>
                    </a:solidFill>
                    <a:latin typeface="Arial" charset="0"/>
                    <a:ea typeface="ＭＳ Ｐゴシック" charset="-128"/>
                  </a:defRPr>
                </a:lvl4pPr>
                <a:lvl5pPr marL="2057400" indent="-228600">
                  <a:defRPr sz="2000">
                    <a:solidFill>
                      <a:schemeClr val="tx1"/>
                    </a:solidFill>
                    <a:latin typeface="Arial" charset="0"/>
                    <a:ea typeface="ＭＳ Ｐゴシック" charset="-128"/>
                  </a:defRPr>
                </a:lvl5pPr>
                <a:lvl6pPr marL="25146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128"/>
                  </a:defRPr>
                </a:lvl6pPr>
                <a:lvl7pPr marL="29718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128"/>
                  </a:defRPr>
                </a:lvl7pPr>
                <a:lvl8pPr marL="34290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128"/>
                  </a:defRPr>
                </a:lvl8pPr>
                <a:lvl9pPr marL="38862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128"/>
                  </a:defRPr>
                </a:lvl9pPr>
              </a:lstStyle>
              <a:p>
                <a:endParaRPr lang="en-US" altLang="en-US"/>
              </a:p>
            </p:txBody>
          </p:sp>
        </p:grpSp>
        <p:sp>
          <p:nvSpPr>
            <p:cNvPr id="79915" name="Rectangle 65"/>
            <p:cNvSpPr>
              <a:spLocks noChangeArrowheads="1"/>
            </p:cNvSpPr>
            <p:nvPr/>
          </p:nvSpPr>
          <p:spPr bwMode="auto">
            <a:xfrm>
              <a:off x="5250" y="429"/>
              <a:ext cx="69" cy="2290"/>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lvl1pPr>
                <a:defRPr sz="2000">
                  <a:solidFill>
                    <a:schemeClr val="tx1"/>
                  </a:solidFill>
                  <a:latin typeface="Arial" charset="0"/>
                  <a:ea typeface="ＭＳ Ｐゴシック" charset="-128"/>
                </a:defRPr>
              </a:lvl1pPr>
              <a:lvl2pPr marL="742950" indent="-285750">
                <a:defRPr sz="2000">
                  <a:solidFill>
                    <a:schemeClr val="tx1"/>
                  </a:solidFill>
                  <a:latin typeface="Arial" charset="0"/>
                  <a:ea typeface="ＭＳ Ｐゴシック" charset="-128"/>
                </a:defRPr>
              </a:lvl2pPr>
              <a:lvl3pPr marL="1143000" indent="-228600">
                <a:defRPr sz="2000">
                  <a:solidFill>
                    <a:schemeClr val="tx1"/>
                  </a:solidFill>
                  <a:latin typeface="Arial" charset="0"/>
                  <a:ea typeface="ＭＳ Ｐゴシック" charset="-128"/>
                </a:defRPr>
              </a:lvl3pPr>
              <a:lvl4pPr marL="1600200" indent="-228600">
                <a:defRPr sz="2000">
                  <a:solidFill>
                    <a:schemeClr val="tx1"/>
                  </a:solidFill>
                  <a:latin typeface="Arial" charset="0"/>
                  <a:ea typeface="ＭＳ Ｐゴシック" charset="-128"/>
                </a:defRPr>
              </a:lvl4pPr>
              <a:lvl5pPr marL="2057400" indent="-228600">
                <a:defRPr sz="2000">
                  <a:solidFill>
                    <a:schemeClr val="tx1"/>
                  </a:solidFill>
                  <a:latin typeface="Arial" charset="0"/>
                  <a:ea typeface="ＭＳ Ｐゴシック" charset="-128"/>
                </a:defRPr>
              </a:lvl5pPr>
              <a:lvl6pPr marL="25146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128"/>
                </a:defRPr>
              </a:lvl6pPr>
              <a:lvl7pPr marL="29718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128"/>
                </a:defRPr>
              </a:lvl7pPr>
              <a:lvl8pPr marL="34290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128"/>
                </a:defRPr>
              </a:lvl8pPr>
              <a:lvl9pPr marL="38862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128"/>
                </a:defRPr>
              </a:lvl9pPr>
            </a:lstStyle>
            <a:p>
              <a:endParaRPr lang="en-US" altLang="en-US"/>
            </a:p>
          </p:txBody>
        </p:sp>
        <p:sp>
          <p:nvSpPr>
            <p:cNvPr id="79916" name="Freeform 66"/>
            <p:cNvSpPr>
              <a:spLocks/>
            </p:cNvSpPr>
            <p:nvPr/>
          </p:nvSpPr>
          <p:spPr bwMode="auto">
            <a:xfrm>
              <a:off x="5312" y="1007"/>
              <a:ext cx="237" cy="213"/>
            </a:xfrm>
            <a:custGeom>
              <a:avLst/>
              <a:gdLst>
                <a:gd name="T0" fmla="*/ 2 w 296"/>
                <a:gd name="T1" fmla="*/ 0 h 256"/>
                <a:gd name="T2" fmla="*/ 11 w 296"/>
                <a:gd name="T3" fmla="*/ 8 h 256"/>
                <a:gd name="T4" fmla="*/ 11 w 296"/>
                <a:gd name="T5" fmla="*/ 16 h 256"/>
                <a:gd name="T6" fmla="*/ 0 w 296"/>
                <a:gd name="T7" fmla="*/ 6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79917" name="Freeform 67"/>
            <p:cNvSpPr>
              <a:spLocks/>
            </p:cNvSpPr>
            <p:nvPr/>
          </p:nvSpPr>
          <p:spPr bwMode="auto">
            <a:xfrm>
              <a:off x="5315" y="680"/>
              <a:ext cx="244" cy="240"/>
            </a:xfrm>
            <a:custGeom>
              <a:avLst/>
              <a:gdLst>
                <a:gd name="T0" fmla="*/ 0 w 304"/>
                <a:gd name="T1" fmla="*/ 0 h 288"/>
                <a:gd name="T2" fmla="*/ 11 w 304"/>
                <a:gd name="T3" fmla="*/ 11 h 288"/>
                <a:gd name="T4" fmla="*/ 10 w 304"/>
                <a:gd name="T5" fmla="*/ 19 h 288"/>
                <a:gd name="T6" fmla="*/ 2 w 304"/>
                <a:gd name="T7" fmla="*/ 8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79918" name="Oval 68"/>
            <p:cNvSpPr>
              <a:spLocks noChangeArrowheads="1"/>
            </p:cNvSpPr>
            <p:nvPr/>
          </p:nvSpPr>
          <p:spPr bwMode="auto">
            <a:xfrm>
              <a:off x="5517" y="2614"/>
              <a:ext cx="48" cy="95"/>
            </a:xfrm>
            <a:prstGeom prst="ellipse">
              <a:avLst/>
            </a:prstGeom>
            <a:solidFill>
              <a:srgbClr val="333333"/>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lvl1pPr>
                <a:defRPr sz="2000">
                  <a:solidFill>
                    <a:schemeClr val="tx1"/>
                  </a:solidFill>
                  <a:latin typeface="Arial" charset="0"/>
                  <a:ea typeface="ＭＳ Ｐゴシック" charset="-128"/>
                </a:defRPr>
              </a:lvl1pPr>
              <a:lvl2pPr marL="742950" indent="-285750">
                <a:defRPr sz="2000">
                  <a:solidFill>
                    <a:schemeClr val="tx1"/>
                  </a:solidFill>
                  <a:latin typeface="Arial" charset="0"/>
                  <a:ea typeface="ＭＳ Ｐゴシック" charset="-128"/>
                </a:defRPr>
              </a:lvl2pPr>
              <a:lvl3pPr marL="1143000" indent="-228600">
                <a:defRPr sz="2000">
                  <a:solidFill>
                    <a:schemeClr val="tx1"/>
                  </a:solidFill>
                  <a:latin typeface="Arial" charset="0"/>
                  <a:ea typeface="ＭＳ Ｐゴシック" charset="-128"/>
                </a:defRPr>
              </a:lvl3pPr>
              <a:lvl4pPr marL="1600200" indent="-228600">
                <a:defRPr sz="2000">
                  <a:solidFill>
                    <a:schemeClr val="tx1"/>
                  </a:solidFill>
                  <a:latin typeface="Arial" charset="0"/>
                  <a:ea typeface="ＭＳ Ｐゴシック" charset="-128"/>
                </a:defRPr>
              </a:lvl4pPr>
              <a:lvl5pPr marL="2057400" indent="-228600">
                <a:defRPr sz="2000">
                  <a:solidFill>
                    <a:schemeClr val="tx1"/>
                  </a:solidFill>
                  <a:latin typeface="Arial" charset="0"/>
                  <a:ea typeface="ＭＳ Ｐゴシック" charset="-128"/>
                </a:defRPr>
              </a:lvl5pPr>
              <a:lvl6pPr marL="25146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128"/>
                </a:defRPr>
              </a:lvl6pPr>
              <a:lvl7pPr marL="29718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128"/>
                </a:defRPr>
              </a:lvl7pPr>
              <a:lvl8pPr marL="34290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128"/>
                </a:defRPr>
              </a:lvl8pPr>
              <a:lvl9pPr marL="38862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128"/>
                </a:defRPr>
              </a:lvl9pPr>
            </a:lstStyle>
            <a:p>
              <a:endParaRPr lang="en-US" altLang="en-US"/>
            </a:p>
          </p:txBody>
        </p:sp>
        <p:sp>
          <p:nvSpPr>
            <p:cNvPr id="79919" name="Freeform 69"/>
            <p:cNvSpPr>
              <a:spLocks/>
            </p:cNvSpPr>
            <p:nvPr/>
          </p:nvSpPr>
          <p:spPr bwMode="auto">
            <a:xfrm>
              <a:off x="5302" y="2614"/>
              <a:ext cx="245" cy="200"/>
            </a:xfrm>
            <a:custGeom>
              <a:avLst/>
              <a:gdLst>
                <a:gd name="T0" fmla="*/ 0 w 306"/>
                <a:gd name="T1" fmla="*/ 8 h 240"/>
                <a:gd name="T2" fmla="*/ 2 w 306"/>
                <a:gd name="T3" fmla="*/ 16 h 240"/>
                <a:gd name="T4" fmla="*/ 11 w 306"/>
                <a:gd name="T5" fmla="*/ 8 h 240"/>
                <a:gd name="T6" fmla="*/ 11 w 306"/>
                <a:gd name="T7" fmla="*/ 0 h 240"/>
                <a:gd name="T8" fmla="*/ 0 w 306"/>
                <a:gd name="T9" fmla="*/ 8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79920" name="AutoShape 70"/>
            <p:cNvSpPr>
              <a:spLocks noChangeArrowheads="1"/>
            </p:cNvSpPr>
            <p:nvPr/>
          </p:nvSpPr>
          <p:spPr bwMode="auto">
            <a:xfrm>
              <a:off x="4140" y="2680"/>
              <a:ext cx="1201" cy="145"/>
            </a:xfrm>
            <a:prstGeom prst="roundRect">
              <a:avLst>
                <a:gd name="adj" fmla="val 50000"/>
              </a:avLst>
            </a:prstGeom>
            <a:solidFill>
              <a:srgbClr val="DDDDDD"/>
            </a:solidFill>
            <a:ln w="9525">
              <a:solidFill>
                <a:schemeClr val="tx1"/>
              </a:solidFill>
              <a:round/>
              <a:headEnd/>
              <a:tailEnd/>
            </a:ln>
          </p:spPr>
          <p:txBody>
            <a:bodyPr wrap="none" anchor="ctr"/>
            <a:lstStyle>
              <a:lvl1pPr>
                <a:defRPr sz="2000">
                  <a:solidFill>
                    <a:schemeClr val="tx1"/>
                  </a:solidFill>
                  <a:latin typeface="Arial" charset="0"/>
                  <a:ea typeface="ＭＳ Ｐゴシック" charset="-128"/>
                </a:defRPr>
              </a:lvl1pPr>
              <a:lvl2pPr marL="742950" indent="-285750">
                <a:defRPr sz="2000">
                  <a:solidFill>
                    <a:schemeClr val="tx1"/>
                  </a:solidFill>
                  <a:latin typeface="Arial" charset="0"/>
                  <a:ea typeface="ＭＳ Ｐゴシック" charset="-128"/>
                </a:defRPr>
              </a:lvl2pPr>
              <a:lvl3pPr marL="1143000" indent="-228600">
                <a:defRPr sz="2000">
                  <a:solidFill>
                    <a:schemeClr val="tx1"/>
                  </a:solidFill>
                  <a:latin typeface="Arial" charset="0"/>
                  <a:ea typeface="ＭＳ Ｐゴシック" charset="-128"/>
                </a:defRPr>
              </a:lvl3pPr>
              <a:lvl4pPr marL="1600200" indent="-228600">
                <a:defRPr sz="2000">
                  <a:solidFill>
                    <a:schemeClr val="tx1"/>
                  </a:solidFill>
                  <a:latin typeface="Arial" charset="0"/>
                  <a:ea typeface="ＭＳ Ｐゴシック" charset="-128"/>
                </a:defRPr>
              </a:lvl4pPr>
              <a:lvl5pPr marL="2057400" indent="-228600">
                <a:defRPr sz="2000">
                  <a:solidFill>
                    <a:schemeClr val="tx1"/>
                  </a:solidFill>
                  <a:latin typeface="Arial" charset="0"/>
                  <a:ea typeface="ＭＳ Ｐゴシック" charset="-128"/>
                </a:defRPr>
              </a:lvl5pPr>
              <a:lvl6pPr marL="25146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128"/>
                </a:defRPr>
              </a:lvl6pPr>
              <a:lvl7pPr marL="29718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128"/>
                </a:defRPr>
              </a:lvl7pPr>
              <a:lvl8pPr marL="34290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128"/>
                </a:defRPr>
              </a:lvl8pPr>
              <a:lvl9pPr marL="38862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128"/>
                </a:defRPr>
              </a:lvl9pPr>
            </a:lstStyle>
            <a:p>
              <a:endParaRPr lang="en-US" altLang="en-US"/>
            </a:p>
          </p:txBody>
        </p:sp>
        <p:sp>
          <p:nvSpPr>
            <p:cNvPr id="79921" name="AutoShape 71"/>
            <p:cNvSpPr>
              <a:spLocks noChangeArrowheads="1"/>
            </p:cNvSpPr>
            <p:nvPr/>
          </p:nvSpPr>
          <p:spPr bwMode="auto">
            <a:xfrm>
              <a:off x="4204" y="2708"/>
              <a:ext cx="1073" cy="83"/>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lvl1pPr>
                <a:defRPr sz="2000">
                  <a:solidFill>
                    <a:schemeClr val="tx1"/>
                  </a:solidFill>
                  <a:latin typeface="Arial" charset="0"/>
                  <a:ea typeface="ＭＳ Ｐゴシック" charset="-128"/>
                </a:defRPr>
              </a:lvl1pPr>
              <a:lvl2pPr marL="742950" indent="-285750">
                <a:defRPr sz="2000">
                  <a:solidFill>
                    <a:schemeClr val="tx1"/>
                  </a:solidFill>
                  <a:latin typeface="Arial" charset="0"/>
                  <a:ea typeface="ＭＳ Ｐゴシック" charset="-128"/>
                </a:defRPr>
              </a:lvl2pPr>
              <a:lvl3pPr marL="1143000" indent="-228600">
                <a:defRPr sz="2000">
                  <a:solidFill>
                    <a:schemeClr val="tx1"/>
                  </a:solidFill>
                  <a:latin typeface="Arial" charset="0"/>
                  <a:ea typeface="ＭＳ Ｐゴシック" charset="-128"/>
                </a:defRPr>
              </a:lvl3pPr>
              <a:lvl4pPr marL="1600200" indent="-228600">
                <a:defRPr sz="2000">
                  <a:solidFill>
                    <a:schemeClr val="tx1"/>
                  </a:solidFill>
                  <a:latin typeface="Arial" charset="0"/>
                  <a:ea typeface="ＭＳ Ｐゴシック" charset="-128"/>
                </a:defRPr>
              </a:lvl4pPr>
              <a:lvl5pPr marL="2057400" indent="-228600">
                <a:defRPr sz="2000">
                  <a:solidFill>
                    <a:schemeClr val="tx1"/>
                  </a:solidFill>
                  <a:latin typeface="Arial" charset="0"/>
                  <a:ea typeface="ＭＳ Ｐゴシック" charset="-128"/>
                </a:defRPr>
              </a:lvl5pPr>
              <a:lvl6pPr marL="25146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128"/>
                </a:defRPr>
              </a:lvl6pPr>
              <a:lvl7pPr marL="29718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128"/>
                </a:defRPr>
              </a:lvl7pPr>
              <a:lvl8pPr marL="34290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128"/>
                </a:defRPr>
              </a:lvl8pPr>
              <a:lvl9pPr marL="38862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128"/>
                </a:defRPr>
              </a:lvl9pPr>
            </a:lstStyle>
            <a:p>
              <a:endParaRPr lang="en-US" altLang="en-US"/>
            </a:p>
          </p:txBody>
        </p:sp>
        <p:sp>
          <p:nvSpPr>
            <p:cNvPr id="79922" name="Oval 72"/>
            <p:cNvSpPr>
              <a:spLocks noChangeArrowheads="1"/>
            </p:cNvSpPr>
            <p:nvPr/>
          </p:nvSpPr>
          <p:spPr bwMode="auto">
            <a:xfrm>
              <a:off x="4305" y="2380"/>
              <a:ext cx="160" cy="145"/>
            </a:xfrm>
            <a:prstGeom prst="ellipse">
              <a:avLst/>
            </a:prstGeom>
            <a:solidFill>
              <a:srgbClr val="33CC33"/>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lvl1pPr>
                <a:defRPr sz="2000">
                  <a:solidFill>
                    <a:schemeClr val="tx1"/>
                  </a:solidFill>
                  <a:latin typeface="Arial" charset="0"/>
                  <a:ea typeface="ＭＳ Ｐゴシック" charset="-128"/>
                </a:defRPr>
              </a:lvl1pPr>
              <a:lvl2pPr marL="742950" indent="-285750">
                <a:defRPr sz="2000">
                  <a:solidFill>
                    <a:schemeClr val="tx1"/>
                  </a:solidFill>
                  <a:latin typeface="Arial" charset="0"/>
                  <a:ea typeface="ＭＳ Ｐゴシック" charset="-128"/>
                </a:defRPr>
              </a:lvl2pPr>
              <a:lvl3pPr marL="1143000" indent="-228600">
                <a:defRPr sz="2000">
                  <a:solidFill>
                    <a:schemeClr val="tx1"/>
                  </a:solidFill>
                  <a:latin typeface="Arial" charset="0"/>
                  <a:ea typeface="ＭＳ Ｐゴシック" charset="-128"/>
                </a:defRPr>
              </a:lvl3pPr>
              <a:lvl4pPr marL="1600200" indent="-228600">
                <a:defRPr sz="2000">
                  <a:solidFill>
                    <a:schemeClr val="tx1"/>
                  </a:solidFill>
                  <a:latin typeface="Arial" charset="0"/>
                  <a:ea typeface="ＭＳ Ｐゴシック" charset="-128"/>
                </a:defRPr>
              </a:lvl4pPr>
              <a:lvl5pPr marL="2057400" indent="-228600">
                <a:defRPr sz="2000">
                  <a:solidFill>
                    <a:schemeClr val="tx1"/>
                  </a:solidFill>
                  <a:latin typeface="Arial" charset="0"/>
                  <a:ea typeface="ＭＳ Ｐゴシック" charset="-128"/>
                </a:defRPr>
              </a:lvl5pPr>
              <a:lvl6pPr marL="25146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128"/>
                </a:defRPr>
              </a:lvl6pPr>
              <a:lvl7pPr marL="29718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128"/>
                </a:defRPr>
              </a:lvl7pPr>
              <a:lvl8pPr marL="34290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128"/>
                </a:defRPr>
              </a:lvl8pPr>
              <a:lvl9pPr marL="38862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128"/>
                </a:defRPr>
              </a:lvl9pPr>
            </a:lstStyle>
            <a:p>
              <a:endParaRPr lang="en-US" altLang="en-US"/>
            </a:p>
          </p:txBody>
        </p:sp>
        <p:sp>
          <p:nvSpPr>
            <p:cNvPr id="79923" name="Oval 73"/>
            <p:cNvSpPr>
              <a:spLocks noChangeArrowheads="1"/>
            </p:cNvSpPr>
            <p:nvPr/>
          </p:nvSpPr>
          <p:spPr bwMode="auto">
            <a:xfrm>
              <a:off x="4487" y="2386"/>
              <a:ext cx="160" cy="139"/>
            </a:xfrm>
            <a:prstGeom prst="ellipse">
              <a:avLst/>
            </a:prstGeom>
            <a:solidFill>
              <a:srgbClr val="FF0000"/>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lvl1pPr>
                <a:defRPr sz="2000">
                  <a:solidFill>
                    <a:schemeClr val="tx1"/>
                  </a:solidFill>
                  <a:latin typeface="Arial" charset="0"/>
                  <a:ea typeface="ＭＳ Ｐゴシック" charset="-128"/>
                </a:defRPr>
              </a:lvl1pPr>
              <a:lvl2pPr marL="742950" indent="-285750">
                <a:defRPr sz="2000">
                  <a:solidFill>
                    <a:schemeClr val="tx1"/>
                  </a:solidFill>
                  <a:latin typeface="Arial" charset="0"/>
                  <a:ea typeface="ＭＳ Ｐゴシック" charset="-128"/>
                </a:defRPr>
              </a:lvl2pPr>
              <a:lvl3pPr marL="1143000" indent="-228600">
                <a:defRPr sz="2000">
                  <a:solidFill>
                    <a:schemeClr val="tx1"/>
                  </a:solidFill>
                  <a:latin typeface="Arial" charset="0"/>
                  <a:ea typeface="ＭＳ Ｐゴシック" charset="-128"/>
                </a:defRPr>
              </a:lvl3pPr>
              <a:lvl4pPr marL="1600200" indent="-228600">
                <a:defRPr sz="2000">
                  <a:solidFill>
                    <a:schemeClr val="tx1"/>
                  </a:solidFill>
                  <a:latin typeface="Arial" charset="0"/>
                  <a:ea typeface="ＭＳ Ｐゴシック" charset="-128"/>
                </a:defRPr>
              </a:lvl4pPr>
              <a:lvl5pPr marL="2057400" indent="-228600">
                <a:defRPr sz="2000">
                  <a:solidFill>
                    <a:schemeClr val="tx1"/>
                  </a:solidFill>
                  <a:latin typeface="Arial" charset="0"/>
                  <a:ea typeface="ＭＳ Ｐゴシック" charset="-128"/>
                </a:defRPr>
              </a:lvl5pPr>
              <a:lvl6pPr marL="25146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128"/>
                </a:defRPr>
              </a:lvl6pPr>
              <a:lvl7pPr marL="29718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128"/>
                </a:defRPr>
              </a:lvl7pPr>
              <a:lvl8pPr marL="34290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128"/>
                </a:defRPr>
              </a:lvl8pPr>
              <a:lvl9pPr marL="38862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128"/>
                </a:defRPr>
              </a:lvl9pPr>
            </a:lstStyle>
            <a:p>
              <a:pPr algn="ctr" eaLnBrk="1" hangingPunct="1">
                <a:spcBef>
                  <a:spcPct val="0"/>
                </a:spcBef>
                <a:buClrTx/>
                <a:buSzTx/>
                <a:buFontTx/>
                <a:buNone/>
              </a:pPr>
              <a:endParaRPr lang="en-US" altLang="en-US" sz="1800">
                <a:solidFill>
                  <a:srgbClr val="FF0000"/>
                </a:solidFill>
              </a:endParaRPr>
            </a:p>
          </p:txBody>
        </p:sp>
        <p:sp>
          <p:nvSpPr>
            <p:cNvPr id="79924" name="Oval 74"/>
            <p:cNvSpPr>
              <a:spLocks noChangeArrowheads="1"/>
            </p:cNvSpPr>
            <p:nvPr/>
          </p:nvSpPr>
          <p:spPr bwMode="auto">
            <a:xfrm>
              <a:off x="4663" y="2380"/>
              <a:ext cx="155" cy="139"/>
            </a:xfrm>
            <a:prstGeom prst="ellipse">
              <a:avLst/>
            </a:prstGeom>
            <a:solidFill>
              <a:srgbClr val="33CC33"/>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lvl1pPr>
                <a:defRPr sz="2000">
                  <a:solidFill>
                    <a:schemeClr val="tx1"/>
                  </a:solidFill>
                  <a:latin typeface="Arial" charset="0"/>
                  <a:ea typeface="ＭＳ Ｐゴシック" charset="-128"/>
                </a:defRPr>
              </a:lvl1pPr>
              <a:lvl2pPr marL="742950" indent="-285750">
                <a:defRPr sz="2000">
                  <a:solidFill>
                    <a:schemeClr val="tx1"/>
                  </a:solidFill>
                  <a:latin typeface="Arial" charset="0"/>
                  <a:ea typeface="ＭＳ Ｐゴシック" charset="-128"/>
                </a:defRPr>
              </a:lvl2pPr>
              <a:lvl3pPr marL="1143000" indent="-228600">
                <a:defRPr sz="2000">
                  <a:solidFill>
                    <a:schemeClr val="tx1"/>
                  </a:solidFill>
                  <a:latin typeface="Arial" charset="0"/>
                  <a:ea typeface="ＭＳ Ｐゴシック" charset="-128"/>
                </a:defRPr>
              </a:lvl3pPr>
              <a:lvl4pPr marL="1600200" indent="-228600">
                <a:defRPr sz="2000">
                  <a:solidFill>
                    <a:schemeClr val="tx1"/>
                  </a:solidFill>
                  <a:latin typeface="Arial" charset="0"/>
                  <a:ea typeface="ＭＳ Ｐゴシック" charset="-128"/>
                </a:defRPr>
              </a:lvl4pPr>
              <a:lvl5pPr marL="2057400" indent="-228600">
                <a:defRPr sz="2000">
                  <a:solidFill>
                    <a:schemeClr val="tx1"/>
                  </a:solidFill>
                  <a:latin typeface="Arial" charset="0"/>
                  <a:ea typeface="ＭＳ Ｐゴシック" charset="-128"/>
                </a:defRPr>
              </a:lvl5pPr>
              <a:lvl6pPr marL="25146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128"/>
                </a:defRPr>
              </a:lvl6pPr>
              <a:lvl7pPr marL="29718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128"/>
                </a:defRPr>
              </a:lvl7pPr>
              <a:lvl8pPr marL="34290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128"/>
                </a:defRPr>
              </a:lvl8pPr>
              <a:lvl9pPr marL="38862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128"/>
                </a:defRPr>
              </a:lvl9pPr>
            </a:lstStyle>
            <a:p>
              <a:endParaRPr lang="en-US" altLang="en-US"/>
            </a:p>
          </p:txBody>
        </p:sp>
        <p:sp>
          <p:nvSpPr>
            <p:cNvPr id="79925" name="Rectangle 75"/>
            <p:cNvSpPr>
              <a:spLocks noChangeArrowheads="1"/>
            </p:cNvSpPr>
            <p:nvPr/>
          </p:nvSpPr>
          <p:spPr bwMode="auto">
            <a:xfrm>
              <a:off x="5063" y="1835"/>
              <a:ext cx="85" cy="762"/>
            </a:xfrm>
            <a:prstGeom prst="rect">
              <a:avLst/>
            </a:prstGeom>
            <a:solidFill>
              <a:srgbClr val="292929"/>
            </a:solidFill>
            <a:ln w="9525">
              <a:solidFill>
                <a:schemeClr val="tx1"/>
              </a:solidFill>
              <a:miter lim="800000"/>
              <a:headEnd/>
              <a:tailEnd/>
            </a:ln>
          </p:spPr>
          <p:txBody>
            <a:bodyPr wrap="none" anchor="ctr"/>
            <a:lstStyle>
              <a:lvl1pPr>
                <a:defRPr sz="2000">
                  <a:solidFill>
                    <a:schemeClr val="tx1"/>
                  </a:solidFill>
                  <a:latin typeface="Arial" charset="0"/>
                  <a:ea typeface="ＭＳ Ｐゴシック" charset="-128"/>
                </a:defRPr>
              </a:lvl1pPr>
              <a:lvl2pPr marL="742950" indent="-285750">
                <a:defRPr sz="2000">
                  <a:solidFill>
                    <a:schemeClr val="tx1"/>
                  </a:solidFill>
                  <a:latin typeface="Arial" charset="0"/>
                  <a:ea typeface="ＭＳ Ｐゴシック" charset="-128"/>
                </a:defRPr>
              </a:lvl2pPr>
              <a:lvl3pPr marL="1143000" indent="-228600">
                <a:defRPr sz="2000">
                  <a:solidFill>
                    <a:schemeClr val="tx1"/>
                  </a:solidFill>
                  <a:latin typeface="Arial" charset="0"/>
                  <a:ea typeface="ＭＳ Ｐゴシック" charset="-128"/>
                </a:defRPr>
              </a:lvl3pPr>
              <a:lvl4pPr marL="1600200" indent="-228600">
                <a:defRPr sz="2000">
                  <a:solidFill>
                    <a:schemeClr val="tx1"/>
                  </a:solidFill>
                  <a:latin typeface="Arial" charset="0"/>
                  <a:ea typeface="ＭＳ Ｐゴシック" charset="-128"/>
                </a:defRPr>
              </a:lvl4pPr>
              <a:lvl5pPr marL="2057400" indent="-228600">
                <a:defRPr sz="2000">
                  <a:solidFill>
                    <a:schemeClr val="tx1"/>
                  </a:solidFill>
                  <a:latin typeface="Arial" charset="0"/>
                  <a:ea typeface="ＭＳ Ｐゴシック" charset="-128"/>
                </a:defRPr>
              </a:lvl5pPr>
              <a:lvl6pPr marL="25146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128"/>
                </a:defRPr>
              </a:lvl6pPr>
              <a:lvl7pPr marL="29718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128"/>
                </a:defRPr>
              </a:lvl7pPr>
              <a:lvl8pPr marL="34290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128"/>
                </a:defRPr>
              </a:lvl8pPr>
              <a:lvl9pPr marL="38862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128"/>
                </a:defRPr>
              </a:lvl9pPr>
            </a:lstStyle>
            <a:p>
              <a:endParaRPr lang="en-US" altLang="en-US"/>
            </a:p>
          </p:txBody>
        </p:sp>
      </p:grpSp>
      <p:grpSp>
        <p:nvGrpSpPr>
          <p:cNvPr id="79899" name="Group 76"/>
          <p:cNvGrpSpPr>
            <a:grpSpLocks/>
          </p:cNvGrpSpPr>
          <p:nvPr/>
        </p:nvGrpSpPr>
        <p:grpSpPr bwMode="auto">
          <a:xfrm>
            <a:off x="5605463" y="1739900"/>
            <a:ext cx="698500" cy="709613"/>
            <a:chOff x="-44" y="1473"/>
            <a:chExt cx="981" cy="1105"/>
          </a:xfrm>
        </p:grpSpPr>
        <p:pic>
          <p:nvPicPr>
            <p:cNvPr id="79900" name="Picture 77" descr="desktop_computer_stylized_mediu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9901" name="Freeform 78"/>
            <p:cNvSpPr>
              <a:spLocks/>
            </p:cNvSpPr>
            <p:nvPr/>
          </p:nvSpPr>
          <p:spPr bwMode="auto">
            <a:xfrm flipH="1">
              <a:off x="374" y="1579"/>
              <a:ext cx="477" cy="506"/>
            </a:xfrm>
            <a:custGeom>
              <a:avLst/>
              <a:gdLst>
                <a:gd name="T0" fmla="*/ 0 w 356"/>
                <a:gd name="T1" fmla="*/ 0 h 368"/>
                <a:gd name="T2" fmla="*/ 24164 w 356"/>
                <a:gd name="T3" fmla="*/ 1678 h 368"/>
                <a:gd name="T4" fmla="*/ 28666 w 356"/>
                <a:gd name="T5" fmla="*/ 34959 h 368"/>
                <a:gd name="T6" fmla="*/ 6318 w 356"/>
                <a:gd name="T7" fmla="*/ 43721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xmlns="" w="9525" cap="flat" cmpd="sng">
                  <a:solidFill>
                    <a:srgbClr val="000000"/>
                  </a:solidFill>
                  <a:prstDash val="solid"/>
                  <a:round/>
                  <a:headEnd/>
                  <a:tailEnd/>
                </a14:hiddenLine>
              </a:ext>
            </a:extLst>
          </p:spPr>
          <p:txBody>
            <a:bodyPr wrap="none"/>
            <a:lstStyle/>
            <a:p>
              <a:endParaRPr lang="en-US"/>
            </a:p>
          </p:txBody>
        </p:sp>
      </p:grpSp>
    </p:spTree>
    <p:extLst>
      <p:ext uri="{BB962C8B-B14F-4D97-AF65-F5344CB8AC3E}">
        <p14:creationId xmlns:p14="http://schemas.microsoft.com/office/powerpoint/2010/main" val="48228059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8"/>
          <p:cNvSpPr>
            <a:spLocks noGrp="1" noChangeArrowheads="1"/>
          </p:cNvSpPr>
          <p:nvPr>
            <p:ph type="sldNum" sz="quarter" idx="4294967295"/>
          </p:nvPr>
        </p:nvSpPr>
        <p:spPr>
          <a:xfrm>
            <a:off x="8324850" y="6462713"/>
            <a:ext cx="676275" cy="276225"/>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000">
                <a:solidFill>
                  <a:schemeClr val="tx1"/>
                </a:solidFill>
                <a:latin typeface="Arial" charset="0"/>
                <a:ea typeface="ＭＳ Ｐゴシック" charset="-128"/>
              </a:defRPr>
            </a:lvl1pPr>
            <a:lvl2pPr marL="742950" indent="-285750">
              <a:defRPr sz="2000">
                <a:solidFill>
                  <a:schemeClr val="tx1"/>
                </a:solidFill>
                <a:latin typeface="Arial" charset="0"/>
                <a:ea typeface="ＭＳ Ｐゴシック" charset="-128"/>
              </a:defRPr>
            </a:lvl2pPr>
            <a:lvl3pPr marL="1143000" indent="-228600">
              <a:defRPr sz="2000">
                <a:solidFill>
                  <a:schemeClr val="tx1"/>
                </a:solidFill>
                <a:latin typeface="Arial" charset="0"/>
                <a:ea typeface="ＭＳ Ｐゴシック" charset="-128"/>
              </a:defRPr>
            </a:lvl3pPr>
            <a:lvl4pPr marL="1600200" indent="-228600">
              <a:defRPr sz="2000">
                <a:solidFill>
                  <a:schemeClr val="tx1"/>
                </a:solidFill>
                <a:latin typeface="Arial" charset="0"/>
                <a:ea typeface="ＭＳ Ｐゴシック" charset="-128"/>
              </a:defRPr>
            </a:lvl4pPr>
            <a:lvl5pPr marL="2057400" indent="-228600">
              <a:defRPr sz="2000">
                <a:solidFill>
                  <a:schemeClr val="tx1"/>
                </a:solidFill>
                <a:latin typeface="Arial" charset="0"/>
                <a:ea typeface="ＭＳ Ｐゴシック" charset="-128"/>
              </a:defRPr>
            </a:lvl5pPr>
            <a:lvl6pPr marL="25146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128"/>
              </a:defRPr>
            </a:lvl6pPr>
            <a:lvl7pPr marL="29718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128"/>
              </a:defRPr>
            </a:lvl7pPr>
            <a:lvl8pPr marL="34290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128"/>
              </a:defRPr>
            </a:lvl8pPr>
            <a:lvl9pPr marL="38862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128"/>
              </a:defRPr>
            </a:lvl9pPr>
          </a:lstStyle>
          <a:p>
            <a:fld id="{3182CC7C-97FC-A842-86D7-9BFE862B1CFF}" type="slidenum">
              <a:rPr lang="en-US" altLang="en-US" sz="1200" smtClean="0">
                <a:latin typeface="Tahoma" charset="0"/>
              </a:rPr>
              <a:pPr/>
              <a:t>46</a:t>
            </a:fld>
            <a:endParaRPr lang="en-US" altLang="en-US" sz="1200" dirty="0">
              <a:latin typeface="Tahoma" charset="0"/>
            </a:endParaRPr>
          </a:p>
        </p:txBody>
      </p:sp>
      <p:sp>
        <p:nvSpPr>
          <p:cNvPr id="81923" name="Rectangle 2"/>
          <p:cNvSpPr>
            <a:spLocks noGrp="1" noChangeArrowheads="1"/>
          </p:cNvSpPr>
          <p:nvPr>
            <p:ph type="title"/>
          </p:nvPr>
        </p:nvSpPr>
        <p:spPr>
          <a:xfrm>
            <a:off x="452438" y="173038"/>
            <a:ext cx="7772400" cy="838200"/>
          </a:xfrm>
        </p:spPr>
        <p:txBody>
          <a:bodyPr/>
          <a:lstStyle/>
          <a:p>
            <a:r>
              <a:rPr lang="en-US" altLang="en-US" sz="3600">
                <a:latin typeface="Gill Sans MT" charset="0"/>
                <a:ea typeface="ＭＳ Ｐゴシック" charset="-128"/>
              </a:rPr>
              <a:t>Persistent HTTP</a:t>
            </a:r>
            <a:endParaRPr lang="en-US" altLang="en-US">
              <a:latin typeface="Gill Sans MT" charset="0"/>
              <a:ea typeface="ＭＳ Ｐゴシック" charset="-128"/>
            </a:endParaRPr>
          </a:p>
        </p:txBody>
      </p:sp>
      <p:sp>
        <p:nvSpPr>
          <p:cNvPr id="98308" name="Rectangle 3"/>
          <p:cNvSpPr>
            <a:spLocks noGrp="1" noChangeArrowheads="1"/>
          </p:cNvSpPr>
          <p:nvPr>
            <p:ph type="body" sz="half" idx="1"/>
          </p:nvPr>
        </p:nvSpPr>
        <p:spPr>
          <a:xfrm>
            <a:off x="434975" y="1414463"/>
            <a:ext cx="3933825" cy="4648200"/>
          </a:xfrm>
        </p:spPr>
        <p:txBody>
          <a:bodyPr/>
          <a:lstStyle/>
          <a:p>
            <a:pPr>
              <a:buFont typeface="Wingdings" charset="0"/>
              <a:buNone/>
              <a:defRPr/>
            </a:pPr>
            <a:r>
              <a:rPr lang="en-US" i="1" dirty="0">
                <a:solidFill>
                  <a:srgbClr val="CC0000"/>
                </a:solidFill>
                <a:latin typeface="Gill Sans MT" charset="0"/>
              </a:rPr>
              <a:t>non-persistent HTTP issues:</a:t>
            </a:r>
          </a:p>
          <a:p>
            <a:pPr marL="233363" indent="-233363">
              <a:defRPr/>
            </a:pPr>
            <a:r>
              <a:rPr lang="en-US" sz="2400" dirty="0">
                <a:latin typeface="Gill Sans MT" charset="0"/>
              </a:rPr>
              <a:t>requires 2 RTTs per object</a:t>
            </a:r>
          </a:p>
          <a:p>
            <a:pPr marL="233363" indent="-233363">
              <a:defRPr/>
            </a:pPr>
            <a:r>
              <a:rPr lang="en-US" sz="2400" dirty="0">
                <a:latin typeface="Gill Sans MT" charset="0"/>
              </a:rPr>
              <a:t>OS overhead for </a:t>
            </a:r>
            <a:r>
              <a:rPr lang="en-US" sz="2400" i="1" dirty="0">
                <a:latin typeface="Gill Sans MT" charset="0"/>
              </a:rPr>
              <a:t>each</a:t>
            </a:r>
            <a:r>
              <a:rPr lang="en-US" sz="2400" dirty="0">
                <a:latin typeface="Gill Sans MT" charset="0"/>
              </a:rPr>
              <a:t> TCP connection</a:t>
            </a:r>
          </a:p>
          <a:p>
            <a:pPr marL="233363" indent="-233363">
              <a:defRPr/>
            </a:pPr>
            <a:r>
              <a:rPr lang="en-US" sz="2400" dirty="0">
                <a:latin typeface="Gill Sans MT" charset="0"/>
              </a:rPr>
              <a:t>browsers often open parallel TCP connections to fetch referenced objects</a:t>
            </a:r>
          </a:p>
          <a:p>
            <a:pPr>
              <a:buFont typeface="Wingdings" charset="0"/>
              <a:buNone/>
              <a:defRPr/>
            </a:pPr>
            <a:endParaRPr lang="en-US" sz="2400" dirty="0">
              <a:latin typeface="Gill Sans MT" charset="0"/>
            </a:endParaRPr>
          </a:p>
          <a:p>
            <a:pPr>
              <a:defRPr/>
            </a:pPr>
            <a:endParaRPr lang="en-US" sz="2000" dirty="0">
              <a:latin typeface="Gill Sans MT" charset="0"/>
            </a:endParaRPr>
          </a:p>
          <a:p>
            <a:pPr>
              <a:defRPr/>
            </a:pPr>
            <a:endParaRPr lang="en-US" sz="2000" dirty="0">
              <a:latin typeface="Gill Sans MT" charset="0"/>
            </a:endParaRPr>
          </a:p>
        </p:txBody>
      </p:sp>
      <p:sp>
        <p:nvSpPr>
          <p:cNvPr id="98309" name="Rectangle 10"/>
          <p:cNvSpPr>
            <a:spLocks noGrp="1" noChangeArrowheads="1"/>
          </p:cNvSpPr>
          <p:nvPr>
            <p:ph type="body" sz="half" idx="2"/>
          </p:nvPr>
        </p:nvSpPr>
        <p:spPr>
          <a:xfrm>
            <a:off x="4676775" y="914400"/>
            <a:ext cx="3810000" cy="4648200"/>
          </a:xfrm>
        </p:spPr>
        <p:txBody>
          <a:bodyPr/>
          <a:lstStyle/>
          <a:p>
            <a:pPr>
              <a:buFont typeface="Wingdings" charset="0"/>
              <a:buNone/>
              <a:defRPr/>
            </a:pPr>
            <a:r>
              <a:rPr lang="en-US" i="1" dirty="0">
                <a:solidFill>
                  <a:srgbClr val="CC0000"/>
                </a:solidFill>
                <a:latin typeface="Gill Sans MT" charset="0"/>
              </a:rPr>
              <a:t>persistent  HTTP:</a:t>
            </a:r>
          </a:p>
          <a:p>
            <a:pPr marL="233363" indent="-233363">
              <a:defRPr/>
            </a:pPr>
            <a:r>
              <a:rPr lang="en-US" sz="2400" dirty="0">
                <a:latin typeface="Gill Sans MT" charset="0"/>
              </a:rPr>
              <a:t>server leaves connection open after sending response</a:t>
            </a:r>
          </a:p>
          <a:p>
            <a:pPr marL="233363" indent="-233363">
              <a:defRPr/>
            </a:pPr>
            <a:r>
              <a:rPr lang="en-US" sz="2400" dirty="0">
                <a:latin typeface="Gill Sans MT" charset="0"/>
              </a:rPr>
              <a:t>subsequent HTTP messages  between same client/server sent over open connection</a:t>
            </a:r>
          </a:p>
          <a:p>
            <a:pPr marL="233363" indent="-233363">
              <a:defRPr/>
            </a:pPr>
            <a:r>
              <a:rPr lang="en-US" sz="2400" dirty="0">
                <a:latin typeface="Gill Sans MT" charset="0"/>
              </a:rPr>
              <a:t>client sends requests as soon as it encounters a referenced object</a:t>
            </a:r>
          </a:p>
          <a:p>
            <a:pPr marL="233363" indent="-233363">
              <a:defRPr/>
            </a:pPr>
            <a:r>
              <a:rPr lang="en-US" sz="2400" dirty="0">
                <a:latin typeface="Gill Sans MT" charset="0"/>
              </a:rPr>
              <a:t>as little as one RTT for all the referenced objects</a:t>
            </a:r>
          </a:p>
        </p:txBody>
      </p:sp>
    </p:spTree>
    <p:extLst>
      <p:ext uri="{BB962C8B-B14F-4D97-AF65-F5344CB8AC3E}">
        <p14:creationId xmlns:p14="http://schemas.microsoft.com/office/powerpoint/2010/main" val="156910222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8"/>
          <p:cNvSpPr>
            <a:spLocks noGrp="1" noChangeArrowheads="1"/>
          </p:cNvSpPr>
          <p:nvPr>
            <p:ph type="sldNum" sz="quarter" idx="4294967295"/>
          </p:nvPr>
        </p:nvSpPr>
        <p:spPr>
          <a:xfrm>
            <a:off x="8324850" y="6462713"/>
            <a:ext cx="676275" cy="276225"/>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000">
                <a:solidFill>
                  <a:schemeClr val="tx1"/>
                </a:solidFill>
                <a:latin typeface="Arial" charset="0"/>
                <a:ea typeface="ＭＳ Ｐゴシック" charset="-128"/>
              </a:defRPr>
            </a:lvl1pPr>
            <a:lvl2pPr marL="742950" indent="-285750">
              <a:defRPr sz="2000">
                <a:solidFill>
                  <a:schemeClr val="tx1"/>
                </a:solidFill>
                <a:latin typeface="Arial" charset="0"/>
                <a:ea typeface="ＭＳ Ｐゴシック" charset="-128"/>
              </a:defRPr>
            </a:lvl2pPr>
            <a:lvl3pPr marL="1143000" indent="-228600">
              <a:defRPr sz="2000">
                <a:solidFill>
                  <a:schemeClr val="tx1"/>
                </a:solidFill>
                <a:latin typeface="Arial" charset="0"/>
                <a:ea typeface="ＭＳ Ｐゴシック" charset="-128"/>
              </a:defRPr>
            </a:lvl3pPr>
            <a:lvl4pPr marL="1600200" indent="-228600">
              <a:defRPr sz="2000">
                <a:solidFill>
                  <a:schemeClr val="tx1"/>
                </a:solidFill>
                <a:latin typeface="Arial" charset="0"/>
                <a:ea typeface="ＭＳ Ｐゴシック" charset="-128"/>
              </a:defRPr>
            </a:lvl4pPr>
            <a:lvl5pPr marL="2057400" indent="-228600">
              <a:defRPr sz="2000">
                <a:solidFill>
                  <a:schemeClr val="tx1"/>
                </a:solidFill>
                <a:latin typeface="Arial" charset="0"/>
                <a:ea typeface="ＭＳ Ｐゴシック" charset="-128"/>
              </a:defRPr>
            </a:lvl5pPr>
            <a:lvl6pPr marL="25146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128"/>
              </a:defRPr>
            </a:lvl6pPr>
            <a:lvl7pPr marL="29718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128"/>
              </a:defRPr>
            </a:lvl7pPr>
            <a:lvl8pPr marL="34290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128"/>
              </a:defRPr>
            </a:lvl8pPr>
            <a:lvl9pPr marL="38862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128"/>
              </a:defRPr>
            </a:lvl9pPr>
          </a:lstStyle>
          <a:p>
            <a:fld id="{44063CFE-5C4C-2749-85BA-4E98D444672C}" type="slidenum">
              <a:rPr lang="en-US" altLang="en-US" sz="1200" smtClean="0">
                <a:latin typeface="Tahoma" charset="0"/>
              </a:rPr>
              <a:pPr/>
              <a:t>47</a:t>
            </a:fld>
            <a:endParaRPr lang="en-US" altLang="en-US" sz="1200" dirty="0">
              <a:latin typeface="Tahoma" charset="0"/>
            </a:endParaRPr>
          </a:p>
        </p:txBody>
      </p:sp>
      <p:sp>
        <p:nvSpPr>
          <p:cNvPr id="83972" name="Rectangle 2"/>
          <p:cNvSpPr>
            <a:spLocks noGrp="1" noChangeArrowheads="1"/>
          </p:cNvSpPr>
          <p:nvPr>
            <p:ph type="title"/>
          </p:nvPr>
        </p:nvSpPr>
        <p:spPr>
          <a:xfrm>
            <a:off x="477838" y="234950"/>
            <a:ext cx="7772400" cy="914400"/>
          </a:xfrm>
        </p:spPr>
        <p:txBody>
          <a:bodyPr/>
          <a:lstStyle/>
          <a:p>
            <a:r>
              <a:rPr lang="en-US" altLang="en-US" sz="4000">
                <a:latin typeface="Gill Sans MT" charset="0"/>
                <a:ea typeface="ＭＳ Ｐゴシック" charset="-128"/>
              </a:rPr>
              <a:t>HTTP request message</a:t>
            </a:r>
            <a:endParaRPr lang="en-US" altLang="en-US">
              <a:latin typeface="Gill Sans MT" charset="0"/>
              <a:ea typeface="ＭＳ Ｐゴシック" charset="-128"/>
            </a:endParaRPr>
          </a:p>
        </p:txBody>
      </p:sp>
      <p:sp>
        <p:nvSpPr>
          <p:cNvPr id="83973" name="Rectangle 3"/>
          <p:cNvSpPr>
            <a:spLocks noGrp="1" noChangeArrowheads="1"/>
          </p:cNvSpPr>
          <p:nvPr>
            <p:ph type="body" idx="1"/>
          </p:nvPr>
        </p:nvSpPr>
        <p:spPr>
          <a:xfrm>
            <a:off x="533400" y="1066800"/>
            <a:ext cx="7772400" cy="4648200"/>
          </a:xfrm>
        </p:spPr>
        <p:txBody>
          <a:bodyPr/>
          <a:lstStyle/>
          <a:p>
            <a:pPr marL="233363" indent="-233363"/>
            <a:r>
              <a:rPr lang="en-US" altLang="en-US" sz="2400">
                <a:latin typeface="Gill Sans MT" charset="0"/>
                <a:ea typeface="ＭＳ Ｐゴシック" charset="-128"/>
              </a:rPr>
              <a:t>two types of HTTP messages: </a:t>
            </a:r>
            <a:r>
              <a:rPr lang="en-US" altLang="en-US" sz="2400" i="1">
                <a:solidFill>
                  <a:srgbClr val="CC0000"/>
                </a:solidFill>
                <a:latin typeface="Gill Sans MT" charset="0"/>
                <a:ea typeface="ＭＳ Ｐゴシック" charset="-128"/>
              </a:rPr>
              <a:t>request</a:t>
            </a:r>
            <a:r>
              <a:rPr lang="en-US" altLang="en-US" sz="2400">
                <a:solidFill>
                  <a:srgbClr val="CC0000"/>
                </a:solidFill>
                <a:latin typeface="Gill Sans MT" charset="0"/>
                <a:ea typeface="ＭＳ Ｐゴシック" charset="-128"/>
              </a:rPr>
              <a:t>, </a:t>
            </a:r>
            <a:r>
              <a:rPr lang="en-US" altLang="en-US" sz="2400" i="1">
                <a:solidFill>
                  <a:srgbClr val="CC0000"/>
                </a:solidFill>
                <a:latin typeface="Gill Sans MT" charset="0"/>
                <a:ea typeface="ＭＳ Ｐゴシック" charset="-128"/>
              </a:rPr>
              <a:t>response</a:t>
            </a:r>
          </a:p>
          <a:p>
            <a:pPr marL="233363" indent="-233363"/>
            <a:r>
              <a:rPr lang="en-US" altLang="en-US" sz="2400" dirty="0">
                <a:solidFill>
                  <a:srgbClr val="CC0000"/>
                </a:solidFill>
                <a:latin typeface="Gill Sans MT" charset="0"/>
                <a:ea typeface="ＭＳ Ｐゴシック" charset="-128"/>
              </a:rPr>
              <a:t>HTTP request message:</a:t>
            </a:r>
          </a:p>
          <a:p>
            <a:pPr marL="685800" lvl="1" indent="-228600"/>
            <a:r>
              <a:rPr lang="en-US" altLang="en-US" sz="2000" dirty="0">
                <a:latin typeface="Gill Sans MT" charset="0"/>
                <a:ea typeface="ＭＳ Ｐゴシック" charset="-128"/>
              </a:rPr>
              <a:t>ASCII (human-readable format)</a:t>
            </a:r>
            <a:endParaRPr lang="en-US" altLang="en-US" dirty="0">
              <a:solidFill>
                <a:schemeClr val="accent2"/>
              </a:solidFill>
              <a:latin typeface="Gill Sans MT" charset="0"/>
              <a:ea typeface="ＭＳ Ｐゴシック" charset="-128"/>
            </a:endParaRPr>
          </a:p>
        </p:txBody>
      </p:sp>
      <p:sp>
        <p:nvSpPr>
          <p:cNvPr id="83974" name="Text Box 5"/>
          <p:cNvSpPr txBox="1">
            <a:spLocks noChangeArrowheads="1"/>
          </p:cNvSpPr>
          <p:nvPr/>
        </p:nvSpPr>
        <p:spPr bwMode="auto">
          <a:xfrm>
            <a:off x="222250" y="2601912"/>
            <a:ext cx="2286000" cy="1006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Arial" charset="0"/>
                <a:ea typeface="ＭＳ Ｐゴシック" charset="-128"/>
              </a:defRPr>
            </a:lvl1pPr>
            <a:lvl2pPr marL="742950" indent="-285750">
              <a:defRPr sz="2000">
                <a:solidFill>
                  <a:schemeClr val="tx1"/>
                </a:solidFill>
                <a:latin typeface="Arial" charset="0"/>
                <a:ea typeface="ＭＳ Ｐゴシック" charset="-128"/>
              </a:defRPr>
            </a:lvl2pPr>
            <a:lvl3pPr marL="1143000" indent="-228600">
              <a:defRPr sz="2000">
                <a:solidFill>
                  <a:schemeClr val="tx1"/>
                </a:solidFill>
                <a:latin typeface="Arial" charset="0"/>
                <a:ea typeface="ＭＳ Ｐゴシック" charset="-128"/>
              </a:defRPr>
            </a:lvl3pPr>
            <a:lvl4pPr marL="1600200" indent="-228600">
              <a:defRPr sz="2000">
                <a:solidFill>
                  <a:schemeClr val="tx1"/>
                </a:solidFill>
                <a:latin typeface="Arial" charset="0"/>
                <a:ea typeface="ＭＳ Ｐゴシック" charset="-128"/>
              </a:defRPr>
            </a:lvl4pPr>
            <a:lvl5pPr marL="2057400" indent="-228600">
              <a:defRPr sz="2000">
                <a:solidFill>
                  <a:schemeClr val="tx1"/>
                </a:solidFill>
                <a:latin typeface="Arial" charset="0"/>
                <a:ea typeface="ＭＳ Ｐゴシック" charset="-128"/>
              </a:defRPr>
            </a:lvl5pPr>
            <a:lvl6pPr marL="25146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128"/>
              </a:defRPr>
            </a:lvl6pPr>
            <a:lvl7pPr marL="29718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128"/>
              </a:defRPr>
            </a:lvl7pPr>
            <a:lvl8pPr marL="34290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128"/>
              </a:defRPr>
            </a:lvl8pPr>
            <a:lvl9pPr marL="38862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128"/>
              </a:defRPr>
            </a:lvl9pPr>
          </a:lstStyle>
          <a:p>
            <a:pPr>
              <a:spcBef>
                <a:spcPct val="0"/>
              </a:spcBef>
              <a:buClrTx/>
              <a:buSzTx/>
              <a:buFontTx/>
              <a:buNone/>
            </a:pPr>
            <a:r>
              <a:rPr lang="en-US" altLang="en-US">
                <a:solidFill>
                  <a:srgbClr val="000099"/>
                </a:solidFill>
              </a:rPr>
              <a:t>request line</a:t>
            </a:r>
          </a:p>
          <a:p>
            <a:pPr>
              <a:spcBef>
                <a:spcPct val="0"/>
              </a:spcBef>
              <a:buClrTx/>
              <a:buSzTx/>
              <a:buFontTx/>
              <a:buNone/>
            </a:pPr>
            <a:r>
              <a:rPr lang="en-US" altLang="en-US">
                <a:solidFill>
                  <a:srgbClr val="000099"/>
                </a:solidFill>
              </a:rPr>
              <a:t>(GET, POST, </a:t>
            </a:r>
          </a:p>
          <a:p>
            <a:pPr>
              <a:spcBef>
                <a:spcPct val="0"/>
              </a:spcBef>
              <a:buClrTx/>
              <a:buSzTx/>
              <a:buFontTx/>
              <a:buNone/>
            </a:pPr>
            <a:r>
              <a:rPr lang="en-US" altLang="en-US">
                <a:solidFill>
                  <a:srgbClr val="000099"/>
                </a:solidFill>
              </a:rPr>
              <a:t>HEAD commands</a:t>
            </a:r>
            <a:r>
              <a:rPr lang="en-US" altLang="en-US">
                <a:solidFill>
                  <a:srgbClr val="000099"/>
                </a:solidFill>
                <a:latin typeface="Gill Sans MT" charset="0"/>
              </a:rPr>
              <a:t>)</a:t>
            </a:r>
            <a:endParaRPr lang="en-US" altLang="en-US" sz="2400">
              <a:solidFill>
                <a:srgbClr val="000099"/>
              </a:solidFill>
              <a:latin typeface="Gill Sans MT" charset="0"/>
            </a:endParaRPr>
          </a:p>
        </p:txBody>
      </p:sp>
      <p:sp>
        <p:nvSpPr>
          <p:cNvPr id="83975" name="Line 6"/>
          <p:cNvSpPr>
            <a:spLocks noChangeShapeType="1"/>
          </p:cNvSpPr>
          <p:nvPr/>
        </p:nvSpPr>
        <p:spPr bwMode="auto">
          <a:xfrm>
            <a:off x="1925638" y="2933700"/>
            <a:ext cx="868362" cy="146050"/>
          </a:xfrm>
          <a:prstGeom prst="line">
            <a:avLst/>
          </a:prstGeom>
          <a:noFill/>
          <a:ln w="19050">
            <a:solidFill>
              <a:srgbClr val="000099"/>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83976" name="Freeform 7"/>
          <p:cNvSpPr>
            <a:spLocks/>
          </p:cNvSpPr>
          <p:nvPr/>
        </p:nvSpPr>
        <p:spPr bwMode="auto">
          <a:xfrm>
            <a:off x="2776538" y="3270250"/>
            <a:ext cx="149225" cy="1957387"/>
          </a:xfrm>
          <a:custGeom>
            <a:avLst/>
            <a:gdLst>
              <a:gd name="T0" fmla="*/ 2147483647 w 150"/>
              <a:gd name="T1" fmla="*/ 2147483647 h 924"/>
              <a:gd name="T2" fmla="*/ 0 w 150"/>
              <a:gd name="T3" fmla="*/ 0 h 924"/>
              <a:gd name="T4" fmla="*/ 0 w 150"/>
              <a:gd name="T5" fmla="*/ 2147483647 h 924"/>
              <a:gd name="T6" fmla="*/ 2147483647 w 150"/>
              <a:gd name="T7" fmla="*/ 2147483647 h 924"/>
              <a:gd name="T8" fmla="*/ 0 60000 65536"/>
              <a:gd name="T9" fmla="*/ 0 60000 65536"/>
              <a:gd name="T10" fmla="*/ 0 60000 65536"/>
              <a:gd name="T11" fmla="*/ 0 60000 65536"/>
              <a:gd name="T12" fmla="*/ 0 w 150"/>
              <a:gd name="T13" fmla="*/ 0 h 924"/>
              <a:gd name="T14" fmla="*/ 150 w 150"/>
              <a:gd name="T15" fmla="*/ 924 h 924"/>
            </a:gdLst>
            <a:ahLst/>
            <a:cxnLst>
              <a:cxn ang="T8">
                <a:pos x="T0" y="T1"/>
              </a:cxn>
              <a:cxn ang="T9">
                <a:pos x="T2" y="T3"/>
              </a:cxn>
              <a:cxn ang="T10">
                <a:pos x="T4" y="T5"/>
              </a:cxn>
              <a:cxn ang="T11">
                <a:pos x="T6" y="T7"/>
              </a:cxn>
            </a:cxnLst>
            <a:rect l="T12" t="T13" r="T14" b="T15"/>
            <a:pathLst>
              <a:path w="150" h="924">
                <a:moveTo>
                  <a:pt x="122" y="6"/>
                </a:moveTo>
                <a:lnTo>
                  <a:pt x="0" y="0"/>
                </a:lnTo>
                <a:lnTo>
                  <a:pt x="0" y="924"/>
                </a:lnTo>
                <a:lnTo>
                  <a:pt x="150" y="918"/>
                </a:lnTo>
              </a:path>
            </a:pathLst>
          </a:custGeom>
          <a:noFill/>
          <a:ln w="19050">
            <a:solidFill>
              <a:srgbClr val="000099"/>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83977" name="Text Box 8"/>
          <p:cNvSpPr txBox="1">
            <a:spLocks noChangeArrowheads="1"/>
          </p:cNvSpPr>
          <p:nvPr/>
        </p:nvSpPr>
        <p:spPr bwMode="auto">
          <a:xfrm>
            <a:off x="1739900" y="3787775"/>
            <a:ext cx="974725" cy="7016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Arial" charset="0"/>
                <a:ea typeface="ＭＳ Ｐゴシック" charset="-128"/>
              </a:defRPr>
            </a:lvl1pPr>
            <a:lvl2pPr marL="742950" indent="-285750">
              <a:defRPr sz="2000">
                <a:solidFill>
                  <a:schemeClr val="tx1"/>
                </a:solidFill>
                <a:latin typeface="Arial" charset="0"/>
                <a:ea typeface="ＭＳ Ｐゴシック" charset="-128"/>
              </a:defRPr>
            </a:lvl2pPr>
            <a:lvl3pPr marL="1143000" indent="-228600">
              <a:defRPr sz="2000">
                <a:solidFill>
                  <a:schemeClr val="tx1"/>
                </a:solidFill>
                <a:latin typeface="Arial" charset="0"/>
                <a:ea typeface="ＭＳ Ｐゴシック" charset="-128"/>
              </a:defRPr>
            </a:lvl3pPr>
            <a:lvl4pPr marL="1600200" indent="-228600">
              <a:defRPr sz="2000">
                <a:solidFill>
                  <a:schemeClr val="tx1"/>
                </a:solidFill>
                <a:latin typeface="Arial" charset="0"/>
                <a:ea typeface="ＭＳ Ｐゴシック" charset="-128"/>
              </a:defRPr>
            </a:lvl4pPr>
            <a:lvl5pPr marL="2057400" indent="-228600">
              <a:defRPr sz="2000">
                <a:solidFill>
                  <a:schemeClr val="tx1"/>
                </a:solidFill>
                <a:latin typeface="Arial" charset="0"/>
                <a:ea typeface="ＭＳ Ｐゴシック" charset="-128"/>
              </a:defRPr>
            </a:lvl5pPr>
            <a:lvl6pPr marL="25146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128"/>
              </a:defRPr>
            </a:lvl6pPr>
            <a:lvl7pPr marL="29718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128"/>
              </a:defRPr>
            </a:lvl7pPr>
            <a:lvl8pPr marL="34290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128"/>
              </a:defRPr>
            </a:lvl8pPr>
            <a:lvl9pPr marL="38862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128"/>
              </a:defRPr>
            </a:lvl9pPr>
          </a:lstStyle>
          <a:p>
            <a:pPr algn="r">
              <a:spcBef>
                <a:spcPct val="0"/>
              </a:spcBef>
              <a:buClrTx/>
              <a:buSzTx/>
              <a:buFontTx/>
              <a:buNone/>
            </a:pPr>
            <a:r>
              <a:rPr lang="en-US" altLang="en-US">
                <a:solidFill>
                  <a:srgbClr val="000099"/>
                </a:solidFill>
              </a:rPr>
              <a:t>header</a:t>
            </a:r>
          </a:p>
          <a:p>
            <a:pPr algn="r">
              <a:spcBef>
                <a:spcPct val="0"/>
              </a:spcBef>
              <a:buClrTx/>
              <a:buSzTx/>
              <a:buFontTx/>
              <a:buNone/>
            </a:pPr>
            <a:r>
              <a:rPr lang="en-US" altLang="en-US">
                <a:solidFill>
                  <a:srgbClr val="000099"/>
                </a:solidFill>
              </a:rPr>
              <a:t> lines</a:t>
            </a:r>
            <a:endParaRPr lang="en-US" altLang="en-US" sz="2400">
              <a:solidFill>
                <a:srgbClr val="000099"/>
              </a:solidFill>
            </a:endParaRPr>
          </a:p>
        </p:txBody>
      </p:sp>
      <p:sp>
        <p:nvSpPr>
          <p:cNvPr id="83978" name="Line 10"/>
          <p:cNvSpPr>
            <a:spLocks noChangeShapeType="1"/>
          </p:cNvSpPr>
          <p:nvPr/>
        </p:nvSpPr>
        <p:spPr bwMode="auto">
          <a:xfrm>
            <a:off x="2309813" y="5354637"/>
            <a:ext cx="511175" cy="0"/>
          </a:xfrm>
          <a:prstGeom prst="line">
            <a:avLst/>
          </a:prstGeom>
          <a:noFill/>
          <a:ln w="19050">
            <a:solidFill>
              <a:srgbClr val="000099"/>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83979" name="Text Box 11"/>
          <p:cNvSpPr txBox="1">
            <a:spLocks noChangeArrowheads="1"/>
          </p:cNvSpPr>
          <p:nvPr/>
        </p:nvSpPr>
        <p:spPr bwMode="auto">
          <a:xfrm>
            <a:off x="273050" y="4451350"/>
            <a:ext cx="2365375" cy="12938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Arial" charset="0"/>
                <a:ea typeface="ＭＳ Ｐゴシック" charset="-128"/>
              </a:defRPr>
            </a:lvl1pPr>
            <a:lvl2pPr marL="742950" indent="-285750">
              <a:defRPr sz="2000">
                <a:solidFill>
                  <a:schemeClr val="tx1"/>
                </a:solidFill>
                <a:latin typeface="Arial" charset="0"/>
                <a:ea typeface="ＭＳ Ｐゴシック" charset="-128"/>
              </a:defRPr>
            </a:lvl2pPr>
            <a:lvl3pPr marL="1143000" indent="-228600">
              <a:defRPr sz="2000">
                <a:solidFill>
                  <a:schemeClr val="tx1"/>
                </a:solidFill>
                <a:latin typeface="Arial" charset="0"/>
                <a:ea typeface="ＭＳ Ｐゴシック" charset="-128"/>
              </a:defRPr>
            </a:lvl3pPr>
            <a:lvl4pPr marL="1600200" indent="-228600">
              <a:defRPr sz="2000">
                <a:solidFill>
                  <a:schemeClr val="tx1"/>
                </a:solidFill>
                <a:latin typeface="Arial" charset="0"/>
                <a:ea typeface="ＭＳ Ｐゴシック" charset="-128"/>
              </a:defRPr>
            </a:lvl4pPr>
            <a:lvl5pPr marL="2057400" indent="-228600">
              <a:defRPr sz="2000">
                <a:solidFill>
                  <a:schemeClr val="tx1"/>
                </a:solidFill>
                <a:latin typeface="Arial" charset="0"/>
                <a:ea typeface="ＭＳ Ｐゴシック" charset="-128"/>
              </a:defRPr>
            </a:lvl5pPr>
            <a:lvl6pPr marL="25146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128"/>
              </a:defRPr>
            </a:lvl6pPr>
            <a:lvl7pPr marL="29718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128"/>
              </a:defRPr>
            </a:lvl7pPr>
            <a:lvl8pPr marL="34290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128"/>
              </a:defRPr>
            </a:lvl8pPr>
            <a:lvl9pPr marL="38862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128"/>
              </a:defRPr>
            </a:lvl9pPr>
          </a:lstStyle>
          <a:p>
            <a:pPr>
              <a:lnSpc>
                <a:spcPct val="90000"/>
              </a:lnSpc>
              <a:spcBef>
                <a:spcPct val="0"/>
              </a:spcBef>
              <a:buClrTx/>
              <a:buSzTx/>
              <a:buFontTx/>
              <a:buNone/>
            </a:pPr>
            <a:r>
              <a:rPr lang="en-US" altLang="en-US">
                <a:solidFill>
                  <a:srgbClr val="000099"/>
                </a:solidFill>
              </a:rPr>
              <a:t>carriage return, </a:t>
            </a:r>
          </a:p>
          <a:p>
            <a:pPr>
              <a:spcBef>
                <a:spcPct val="0"/>
              </a:spcBef>
              <a:buClrTx/>
              <a:buSzTx/>
              <a:buFontTx/>
              <a:buNone/>
            </a:pPr>
            <a:r>
              <a:rPr lang="en-US" altLang="en-US">
                <a:solidFill>
                  <a:srgbClr val="000099"/>
                </a:solidFill>
              </a:rPr>
              <a:t>line feed at start</a:t>
            </a:r>
          </a:p>
          <a:p>
            <a:pPr>
              <a:spcBef>
                <a:spcPct val="0"/>
              </a:spcBef>
              <a:buClrTx/>
              <a:buSzTx/>
              <a:buFontTx/>
              <a:buNone/>
            </a:pPr>
            <a:r>
              <a:rPr lang="en-US" altLang="en-US">
                <a:solidFill>
                  <a:srgbClr val="000099"/>
                </a:solidFill>
              </a:rPr>
              <a:t>of line indicates</a:t>
            </a:r>
          </a:p>
          <a:p>
            <a:pPr>
              <a:spcBef>
                <a:spcPct val="0"/>
              </a:spcBef>
              <a:buClrTx/>
              <a:buSzTx/>
              <a:buFontTx/>
              <a:buNone/>
            </a:pPr>
            <a:r>
              <a:rPr lang="en-US" altLang="en-US">
                <a:solidFill>
                  <a:srgbClr val="000099"/>
                </a:solidFill>
              </a:rPr>
              <a:t>end of header lines</a:t>
            </a:r>
            <a:endParaRPr lang="en-US" altLang="en-US" sz="2400">
              <a:solidFill>
                <a:srgbClr val="000099"/>
              </a:solidFill>
            </a:endParaRPr>
          </a:p>
        </p:txBody>
      </p:sp>
      <p:sp>
        <p:nvSpPr>
          <p:cNvPr id="83980" name="Text Box 16"/>
          <p:cNvSpPr txBox="1">
            <a:spLocks noChangeArrowheads="1"/>
          </p:cNvSpPr>
          <p:nvPr/>
        </p:nvSpPr>
        <p:spPr bwMode="auto">
          <a:xfrm>
            <a:off x="2809875" y="2968625"/>
            <a:ext cx="6140450" cy="2589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marL="342900" indent="-342900">
              <a:defRPr sz="2000">
                <a:solidFill>
                  <a:schemeClr val="tx1"/>
                </a:solidFill>
                <a:latin typeface="Arial" charset="0"/>
                <a:ea typeface="ＭＳ Ｐゴシック" charset="-128"/>
              </a:defRPr>
            </a:lvl1pPr>
            <a:lvl2pPr marL="742950" indent="-285750">
              <a:defRPr sz="2000">
                <a:solidFill>
                  <a:schemeClr val="tx1"/>
                </a:solidFill>
                <a:latin typeface="Arial" charset="0"/>
                <a:ea typeface="ＭＳ Ｐゴシック" charset="-128"/>
              </a:defRPr>
            </a:lvl2pPr>
            <a:lvl3pPr marL="1143000" indent="-228600">
              <a:defRPr sz="2000">
                <a:solidFill>
                  <a:schemeClr val="tx1"/>
                </a:solidFill>
                <a:latin typeface="Arial" charset="0"/>
                <a:ea typeface="ＭＳ Ｐゴシック" charset="-128"/>
              </a:defRPr>
            </a:lvl3pPr>
            <a:lvl4pPr marL="1600200" indent="-228600">
              <a:defRPr sz="2000">
                <a:solidFill>
                  <a:schemeClr val="tx1"/>
                </a:solidFill>
                <a:latin typeface="Arial" charset="0"/>
                <a:ea typeface="ＭＳ Ｐゴシック" charset="-128"/>
              </a:defRPr>
            </a:lvl4pPr>
            <a:lvl5pPr marL="2057400" indent="-228600">
              <a:defRPr sz="2000">
                <a:solidFill>
                  <a:schemeClr val="tx1"/>
                </a:solidFill>
                <a:latin typeface="Arial" charset="0"/>
                <a:ea typeface="ＭＳ Ｐゴシック" charset="-128"/>
              </a:defRPr>
            </a:lvl5pPr>
            <a:lvl6pPr marL="25146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128"/>
              </a:defRPr>
            </a:lvl6pPr>
            <a:lvl7pPr marL="29718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128"/>
              </a:defRPr>
            </a:lvl7pPr>
            <a:lvl8pPr marL="34290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128"/>
              </a:defRPr>
            </a:lvl8pPr>
            <a:lvl9pPr marL="38862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128"/>
              </a:defRPr>
            </a:lvl9pPr>
          </a:lstStyle>
          <a:p>
            <a:pPr>
              <a:lnSpc>
                <a:spcPct val="90000"/>
              </a:lnSpc>
              <a:spcBef>
                <a:spcPct val="0"/>
              </a:spcBef>
            </a:pPr>
            <a:r>
              <a:rPr lang="en-US" altLang="en-US" sz="1800" b="1" dirty="0">
                <a:latin typeface="Courier New" charset="0"/>
              </a:rPr>
              <a:t>GET /</a:t>
            </a:r>
            <a:r>
              <a:rPr lang="en-US" altLang="en-US" sz="1800" b="1" dirty="0" err="1">
                <a:latin typeface="Courier New" charset="0"/>
              </a:rPr>
              <a:t>index.html</a:t>
            </a:r>
            <a:r>
              <a:rPr lang="en-US" altLang="en-US" sz="1800" b="1" dirty="0">
                <a:latin typeface="Courier New" charset="0"/>
              </a:rPr>
              <a:t> HTTP/1.1\r\n</a:t>
            </a:r>
          </a:p>
          <a:p>
            <a:pPr>
              <a:lnSpc>
                <a:spcPct val="90000"/>
              </a:lnSpc>
              <a:spcBef>
                <a:spcPct val="0"/>
              </a:spcBef>
            </a:pPr>
            <a:r>
              <a:rPr lang="en-US" altLang="en-US" sz="1800" b="1" dirty="0">
                <a:latin typeface="Courier New" charset="0"/>
              </a:rPr>
              <a:t>Host: www-</a:t>
            </a:r>
            <a:r>
              <a:rPr lang="en-US" altLang="en-US" sz="1800" b="1" dirty="0" err="1">
                <a:latin typeface="Courier New" charset="0"/>
              </a:rPr>
              <a:t>net.cs.umass.edu</a:t>
            </a:r>
            <a:r>
              <a:rPr lang="en-US" altLang="en-US" sz="1800" b="1" dirty="0">
                <a:latin typeface="Courier New" charset="0"/>
              </a:rPr>
              <a:t>\r\n</a:t>
            </a:r>
          </a:p>
          <a:p>
            <a:pPr>
              <a:lnSpc>
                <a:spcPct val="90000"/>
              </a:lnSpc>
              <a:spcBef>
                <a:spcPct val="0"/>
              </a:spcBef>
            </a:pPr>
            <a:r>
              <a:rPr lang="en-US" altLang="en-US" sz="1800" b="1" dirty="0">
                <a:latin typeface="Courier New" charset="0"/>
              </a:rPr>
              <a:t>User-Agent: Firefox/3.6.10\r\n</a:t>
            </a:r>
          </a:p>
          <a:p>
            <a:pPr>
              <a:lnSpc>
                <a:spcPct val="90000"/>
              </a:lnSpc>
              <a:spcBef>
                <a:spcPct val="0"/>
              </a:spcBef>
            </a:pPr>
            <a:r>
              <a:rPr lang="en-US" altLang="en-US" sz="1800" b="1" dirty="0">
                <a:latin typeface="Courier New" charset="0"/>
              </a:rPr>
              <a:t>Accept: text/</a:t>
            </a:r>
            <a:r>
              <a:rPr lang="en-US" altLang="en-US" sz="1800" b="1" dirty="0" err="1">
                <a:latin typeface="Courier New" charset="0"/>
              </a:rPr>
              <a:t>html,application</a:t>
            </a:r>
            <a:r>
              <a:rPr lang="en-US" altLang="en-US" sz="1800" b="1" dirty="0">
                <a:latin typeface="Courier New" charset="0"/>
              </a:rPr>
              <a:t>/</a:t>
            </a:r>
            <a:r>
              <a:rPr lang="en-US" altLang="en-US" sz="1800" b="1" dirty="0" err="1">
                <a:latin typeface="Courier New" charset="0"/>
              </a:rPr>
              <a:t>xhtml+xml</a:t>
            </a:r>
            <a:r>
              <a:rPr lang="en-US" altLang="en-US" sz="1800" b="1" dirty="0">
                <a:latin typeface="Courier New" charset="0"/>
              </a:rPr>
              <a:t>\r\n</a:t>
            </a:r>
          </a:p>
          <a:p>
            <a:pPr>
              <a:lnSpc>
                <a:spcPct val="90000"/>
              </a:lnSpc>
              <a:spcBef>
                <a:spcPct val="0"/>
              </a:spcBef>
            </a:pPr>
            <a:r>
              <a:rPr lang="en-US" altLang="en-US" sz="1800" b="1" dirty="0">
                <a:latin typeface="Courier New" charset="0"/>
              </a:rPr>
              <a:t>Accept-Language: </a:t>
            </a:r>
            <a:r>
              <a:rPr lang="en-US" altLang="en-US" sz="1800" b="1" dirty="0" err="1">
                <a:latin typeface="Courier New" charset="0"/>
              </a:rPr>
              <a:t>en-us,en;q</a:t>
            </a:r>
            <a:r>
              <a:rPr lang="en-US" altLang="en-US" sz="1800" b="1" dirty="0">
                <a:latin typeface="Courier New" charset="0"/>
              </a:rPr>
              <a:t>=0.5\r\n</a:t>
            </a:r>
          </a:p>
          <a:p>
            <a:pPr>
              <a:lnSpc>
                <a:spcPct val="90000"/>
              </a:lnSpc>
              <a:spcBef>
                <a:spcPct val="0"/>
              </a:spcBef>
            </a:pPr>
            <a:r>
              <a:rPr lang="en-US" altLang="en-US" sz="1800" b="1" dirty="0">
                <a:latin typeface="Courier New" charset="0"/>
              </a:rPr>
              <a:t>Accept-Encoding: </a:t>
            </a:r>
            <a:r>
              <a:rPr lang="en-US" altLang="en-US" sz="1800" b="1" dirty="0" err="1">
                <a:latin typeface="Courier New" charset="0"/>
              </a:rPr>
              <a:t>gzip,deflate</a:t>
            </a:r>
            <a:r>
              <a:rPr lang="en-US" altLang="en-US" sz="1800" b="1" dirty="0">
                <a:latin typeface="Courier New" charset="0"/>
              </a:rPr>
              <a:t>\r\n</a:t>
            </a:r>
          </a:p>
          <a:p>
            <a:pPr>
              <a:lnSpc>
                <a:spcPct val="90000"/>
              </a:lnSpc>
              <a:spcBef>
                <a:spcPct val="0"/>
              </a:spcBef>
            </a:pPr>
            <a:r>
              <a:rPr lang="en-US" altLang="en-US" sz="1800" b="1" dirty="0">
                <a:latin typeface="Courier New" charset="0"/>
              </a:rPr>
              <a:t>Accept-Charset: ISO-8859-1,utf-8;q=0.7\r\n</a:t>
            </a:r>
          </a:p>
          <a:p>
            <a:pPr>
              <a:lnSpc>
                <a:spcPct val="90000"/>
              </a:lnSpc>
              <a:spcBef>
                <a:spcPct val="0"/>
              </a:spcBef>
            </a:pPr>
            <a:r>
              <a:rPr lang="en-US" altLang="en-US" sz="1800" b="1" dirty="0">
                <a:latin typeface="Courier New" charset="0"/>
              </a:rPr>
              <a:t>Keep-Alive: 115\r\n</a:t>
            </a:r>
          </a:p>
          <a:p>
            <a:pPr>
              <a:lnSpc>
                <a:spcPct val="90000"/>
              </a:lnSpc>
              <a:spcBef>
                <a:spcPct val="0"/>
              </a:spcBef>
            </a:pPr>
            <a:r>
              <a:rPr lang="en-US" altLang="en-US" sz="1800" b="1" dirty="0">
                <a:latin typeface="Courier New" charset="0"/>
              </a:rPr>
              <a:t>Connection: keep-alive\r\n</a:t>
            </a:r>
          </a:p>
          <a:p>
            <a:pPr>
              <a:lnSpc>
                <a:spcPct val="90000"/>
              </a:lnSpc>
              <a:spcBef>
                <a:spcPct val="0"/>
              </a:spcBef>
            </a:pPr>
            <a:r>
              <a:rPr lang="en-US" altLang="en-US" sz="1800" b="1" dirty="0">
                <a:latin typeface="Courier New" charset="0"/>
              </a:rPr>
              <a:t>\r\n</a:t>
            </a:r>
          </a:p>
        </p:txBody>
      </p:sp>
      <p:sp>
        <p:nvSpPr>
          <p:cNvPr id="83981" name="Line 17"/>
          <p:cNvSpPr>
            <a:spLocks noChangeShapeType="1"/>
          </p:cNvSpPr>
          <p:nvPr/>
        </p:nvSpPr>
        <p:spPr bwMode="auto">
          <a:xfrm flipH="1">
            <a:off x="6334125" y="2486025"/>
            <a:ext cx="166688" cy="514350"/>
          </a:xfrm>
          <a:prstGeom prst="line">
            <a:avLst/>
          </a:prstGeom>
          <a:noFill/>
          <a:ln w="9525">
            <a:solidFill>
              <a:srgbClr val="000099"/>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83982" name="Text Box 18"/>
          <p:cNvSpPr txBox="1">
            <a:spLocks noChangeArrowheads="1"/>
          </p:cNvSpPr>
          <p:nvPr/>
        </p:nvSpPr>
        <p:spPr bwMode="auto">
          <a:xfrm>
            <a:off x="6362700" y="2179637"/>
            <a:ext cx="2411413"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marL="342900" indent="-342900">
              <a:defRPr sz="2000">
                <a:solidFill>
                  <a:schemeClr val="tx1"/>
                </a:solidFill>
                <a:latin typeface="Arial" charset="0"/>
                <a:ea typeface="ＭＳ Ｐゴシック" charset="-128"/>
              </a:defRPr>
            </a:lvl1pPr>
            <a:lvl2pPr marL="742950" indent="-285750">
              <a:defRPr sz="2000">
                <a:solidFill>
                  <a:schemeClr val="tx1"/>
                </a:solidFill>
                <a:latin typeface="Arial" charset="0"/>
                <a:ea typeface="ＭＳ Ｐゴシック" charset="-128"/>
              </a:defRPr>
            </a:lvl2pPr>
            <a:lvl3pPr marL="1143000" indent="-228600">
              <a:defRPr sz="2000">
                <a:solidFill>
                  <a:schemeClr val="tx1"/>
                </a:solidFill>
                <a:latin typeface="Arial" charset="0"/>
                <a:ea typeface="ＭＳ Ｐゴシック" charset="-128"/>
              </a:defRPr>
            </a:lvl3pPr>
            <a:lvl4pPr marL="1600200" indent="-228600">
              <a:defRPr sz="2000">
                <a:solidFill>
                  <a:schemeClr val="tx1"/>
                </a:solidFill>
                <a:latin typeface="Arial" charset="0"/>
                <a:ea typeface="ＭＳ Ｐゴシック" charset="-128"/>
              </a:defRPr>
            </a:lvl4pPr>
            <a:lvl5pPr marL="2057400" indent="-228600">
              <a:defRPr sz="2000">
                <a:solidFill>
                  <a:schemeClr val="tx1"/>
                </a:solidFill>
                <a:latin typeface="Arial" charset="0"/>
                <a:ea typeface="ＭＳ Ｐゴシック" charset="-128"/>
              </a:defRPr>
            </a:lvl5pPr>
            <a:lvl6pPr marL="25146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128"/>
              </a:defRPr>
            </a:lvl6pPr>
            <a:lvl7pPr marL="29718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128"/>
              </a:defRPr>
            </a:lvl7pPr>
            <a:lvl8pPr marL="34290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128"/>
              </a:defRPr>
            </a:lvl8pPr>
            <a:lvl9pPr marL="38862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128"/>
              </a:defRPr>
            </a:lvl9pPr>
          </a:lstStyle>
          <a:p>
            <a:r>
              <a:rPr lang="en-US" altLang="en-US" sz="1600"/>
              <a:t>carriage return character</a:t>
            </a:r>
          </a:p>
        </p:txBody>
      </p:sp>
      <p:sp>
        <p:nvSpPr>
          <p:cNvPr id="83983" name="Text Box 19"/>
          <p:cNvSpPr txBox="1">
            <a:spLocks noChangeArrowheads="1"/>
          </p:cNvSpPr>
          <p:nvPr/>
        </p:nvSpPr>
        <p:spPr bwMode="auto">
          <a:xfrm>
            <a:off x="6537325" y="2495550"/>
            <a:ext cx="1866900"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marL="342900" indent="-342900">
              <a:defRPr sz="2000">
                <a:solidFill>
                  <a:schemeClr val="tx1"/>
                </a:solidFill>
                <a:latin typeface="Arial" charset="0"/>
                <a:ea typeface="ＭＳ Ｐゴシック" charset="-128"/>
              </a:defRPr>
            </a:lvl1pPr>
            <a:lvl2pPr marL="742950" indent="-285750">
              <a:defRPr sz="2000">
                <a:solidFill>
                  <a:schemeClr val="tx1"/>
                </a:solidFill>
                <a:latin typeface="Arial" charset="0"/>
                <a:ea typeface="ＭＳ Ｐゴシック" charset="-128"/>
              </a:defRPr>
            </a:lvl2pPr>
            <a:lvl3pPr marL="1143000" indent="-228600">
              <a:defRPr sz="2000">
                <a:solidFill>
                  <a:schemeClr val="tx1"/>
                </a:solidFill>
                <a:latin typeface="Arial" charset="0"/>
                <a:ea typeface="ＭＳ Ｐゴシック" charset="-128"/>
              </a:defRPr>
            </a:lvl3pPr>
            <a:lvl4pPr marL="1600200" indent="-228600">
              <a:defRPr sz="2000">
                <a:solidFill>
                  <a:schemeClr val="tx1"/>
                </a:solidFill>
                <a:latin typeface="Arial" charset="0"/>
                <a:ea typeface="ＭＳ Ｐゴシック" charset="-128"/>
              </a:defRPr>
            </a:lvl4pPr>
            <a:lvl5pPr marL="2057400" indent="-228600">
              <a:defRPr sz="2000">
                <a:solidFill>
                  <a:schemeClr val="tx1"/>
                </a:solidFill>
                <a:latin typeface="Arial" charset="0"/>
                <a:ea typeface="ＭＳ Ｐゴシック" charset="-128"/>
              </a:defRPr>
            </a:lvl5pPr>
            <a:lvl6pPr marL="25146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128"/>
              </a:defRPr>
            </a:lvl6pPr>
            <a:lvl7pPr marL="29718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128"/>
              </a:defRPr>
            </a:lvl7pPr>
            <a:lvl8pPr marL="34290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128"/>
              </a:defRPr>
            </a:lvl8pPr>
            <a:lvl9pPr marL="38862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128"/>
              </a:defRPr>
            </a:lvl9pPr>
          </a:lstStyle>
          <a:p>
            <a:r>
              <a:rPr lang="en-US" altLang="en-US" sz="1600"/>
              <a:t>line-feed character</a:t>
            </a:r>
          </a:p>
        </p:txBody>
      </p:sp>
      <p:sp>
        <p:nvSpPr>
          <p:cNvPr id="83984" name="Line 20"/>
          <p:cNvSpPr>
            <a:spLocks noChangeShapeType="1"/>
          </p:cNvSpPr>
          <p:nvPr/>
        </p:nvSpPr>
        <p:spPr bwMode="auto">
          <a:xfrm flipH="1">
            <a:off x="6615113" y="2795587"/>
            <a:ext cx="80962" cy="252413"/>
          </a:xfrm>
          <a:prstGeom prst="line">
            <a:avLst/>
          </a:prstGeom>
          <a:noFill/>
          <a:ln w="9525">
            <a:solidFill>
              <a:srgbClr val="000099"/>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83985" name="TextBox 1"/>
          <p:cNvSpPr txBox="1">
            <a:spLocks noChangeArrowheads="1"/>
          </p:cNvSpPr>
          <p:nvPr/>
        </p:nvSpPr>
        <p:spPr bwMode="auto">
          <a:xfrm>
            <a:off x="311943" y="5625306"/>
            <a:ext cx="4506913" cy="5222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000">
                <a:solidFill>
                  <a:schemeClr val="tx1"/>
                </a:solidFill>
                <a:latin typeface="Arial" charset="0"/>
                <a:ea typeface="ＭＳ Ｐゴシック" charset="-128"/>
              </a:defRPr>
            </a:lvl1pPr>
            <a:lvl2pPr marL="742950" indent="-285750">
              <a:defRPr sz="2000">
                <a:solidFill>
                  <a:schemeClr val="tx1"/>
                </a:solidFill>
                <a:latin typeface="Arial" charset="0"/>
                <a:ea typeface="ＭＳ Ｐゴシック" charset="-128"/>
              </a:defRPr>
            </a:lvl2pPr>
            <a:lvl3pPr marL="1143000" indent="-228600">
              <a:defRPr sz="2000">
                <a:solidFill>
                  <a:schemeClr val="tx1"/>
                </a:solidFill>
                <a:latin typeface="Arial" charset="0"/>
                <a:ea typeface="ＭＳ Ｐゴシック" charset="-128"/>
              </a:defRPr>
            </a:lvl3pPr>
            <a:lvl4pPr marL="1600200" indent="-228600">
              <a:defRPr sz="2000">
                <a:solidFill>
                  <a:schemeClr val="tx1"/>
                </a:solidFill>
                <a:latin typeface="Arial" charset="0"/>
                <a:ea typeface="ＭＳ Ｐゴシック" charset="-128"/>
              </a:defRPr>
            </a:lvl4pPr>
            <a:lvl5pPr marL="2057400" indent="-228600">
              <a:defRPr sz="2000">
                <a:solidFill>
                  <a:schemeClr val="tx1"/>
                </a:solidFill>
                <a:latin typeface="Arial" charset="0"/>
                <a:ea typeface="ＭＳ Ｐゴシック" charset="-128"/>
              </a:defRPr>
            </a:lvl5pPr>
            <a:lvl6pPr marL="25146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128"/>
              </a:defRPr>
            </a:lvl6pPr>
            <a:lvl7pPr marL="29718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128"/>
              </a:defRPr>
            </a:lvl7pPr>
            <a:lvl8pPr marL="34290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128"/>
              </a:defRPr>
            </a:lvl8pPr>
            <a:lvl9pPr marL="38862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128"/>
              </a:defRPr>
            </a:lvl9pPr>
          </a:lstStyle>
          <a:p>
            <a:r>
              <a:rPr lang="en-US" altLang="en-US" sz="1400"/>
              <a:t>* Check out the online interactive exercises for more examples: h</a:t>
            </a:r>
            <a:r>
              <a:rPr lang="en-US" altLang="en-US" sz="1200"/>
              <a:t>ttp://</a:t>
            </a:r>
            <a:r>
              <a:rPr lang="en-US" altLang="en-US" sz="1200" dirty="0" err="1"/>
              <a:t>gaia.cs.umass.edu</a:t>
            </a:r>
            <a:r>
              <a:rPr lang="en-US" altLang="en-US" sz="1200" dirty="0"/>
              <a:t>/</a:t>
            </a:r>
            <a:r>
              <a:rPr lang="en-US" altLang="en-US" sz="1200" dirty="0" err="1"/>
              <a:t>kurose_ross</a:t>
            </a:r>
            <a:r>
              <a:rPr lang="en-US" altLang="en-US" sz="1200" dirty="0"/>
              <a:t>/interactive/</a:t>
            </a:r>
          </a:p>
        </p:txBody>
      </p:sp>
    </p:spTree>
    <p:extLst>
      <p:ext uri="{BB962C8B-B14F-4D97-AF65-F5344CB8AC3E}">
        <p14:creationId xmlns:p14="http://schemas.microsoft.com/office/powerpoint/2010/main" val="111855898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2"/>
          <p:cNvSpPr>
            <a:spLocks noGrp="1"/>
          </p:cNvSpPr>
          <p:nvPr>
            <p:ph type="ftr" sz="quarter" idx="10"/>
          </p:nvPr>
        </p:nvSpPr>
        <p:spPr/>
        <p:txBody>
          <a:bodyPr/>
          <a:lstStyle/>
          <a:p>
            <a:r>
              <a:rPr lang="en-US"/>
              <a:t>CSci4211:          Application Layer</a:t>
            </a:r>
          </a:p>
        </p:txBody>
      </p:sp>
      <p:sp>
        <p:nvSpPr>
          <p:cNvPr id="5" name="Slide Number Placeholder 3"/>
          <p:cNvSpPr>
            <a:spLocks noGrp="1"/>
          </p:cNvSpPr>
          <p:nvPr>
            <p:ph type="sldNum" sz="quarter" idx="11"/>
          </p:nvPr>
        </p:nvSpPr>
        <p:spPr/>
        <p:txBody>
          <a:bodyPr/>
          <a:lstStyle/>
          <a:p>
            <a:fld id="{B891C885-0CF4-40FE-ADEA-CF657475E0B3}" type="slidenum">
              <a:rPr lang="en-US"/>
              <a:pPr/>
              <a:t>48</a:t>
            </a:fld>
            <a:endParaRPr lang="en-US"/>
          </a:p>
        </p:txBody>
      </p:sp>
      <p:sp>
        <p:nvSpPr>
          <p:cNvPr id="88066" name="Rectangle 1026"/>
          <p:cNvSpPr>
            <a:spLocks noGrp="1" noChangeArrowheads="1"/>
          </p:cNvSpPr>
          <p:nvPr>
            <p:ph type="title"/>
          </p:nvPr>
        </p:nvSpPr>
        <p:spPr>
          <a:xfrm>
            <a:off x="685800" y="76200"/>
            <a:ext cx="7772400" cy="1143000"/>
          </a:xfrm>
        </p:spPr>
        <p:txBody>
          <a:bodyPr/>
          <a:lstStyle/>
          <a:p>
            <a:r>
              <a:rPr lang="en-US" sz="3200" dirty="0"/>
              <a:t>http request message: general format</a:t>
            </a:r>
            <a:endParaRPr lang="en-US" dirty="0"/>
          </a:p>
        </p:txBody>
      </p:sp>
      <p:pic>
        <p:nvPicPr>
          <p:cNvPr id="88067" name="Picture 1027" descr="HTTPrequest"/>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20775" y="1649413"/>
            <a:ext cx="7512050" cy="3778250"/>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8"/>
          <p:cNvSpPr>
            <a:spLocks noGrp="1" noChangeArrowheads="1"/>
          </p:cNvSpPr>
          <p:nvPr>
            <p:ph type="sldNum" sz="quarter" idx="4294967295"/>
          </p:nvPr>
        </p:nvSpPr>
        <p:spPr>
          <a:xfrm>
            <a:off x="8324850" y="6462713"/>
            <a:ext cx="676275" cy="276225"/>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000">
                <a:solidFill>
                  <a:schemeClr val="tx1"/>
                </a:solidFill>
                <a:latin typeface="Arial" charset="0"/>
                <a:ea typeface="ＭＳ Ｐゴシック" charset="-128"/>
              </a:defRPr>
            </a:lvl1pPr>
            <a:lvl2pPr marL="742950" indent="-285750">
              <a:defRPr sz="2000">
                <a:solidFill>
                  <a:schemeClr val="tx1"/>
                </a:solidFill>
                <a:latin typeface="Arial" charset="0"/>
                <a:ea typeface="ＭＳ Ｐゴシック" charset="-128"/>
              </a:defRPr>
            </a:lvl2pPr>
            <a:lvl3pPr marL="1143000" indent="-228600">
              <a:defRPr sz="2000">
                <a:solidFill>
                  <a:schemeClr val="tx1"/>
                </a:solidFill>
                <a:latin typeface="Arial" charset="0"/>
                <a:ea typeface="ＭＳ Ｐゴシック" charset="-128"/>
              </a:defRPr>
            </a:lvl3pPr>
            <a:lvl4pPr marL="1600200" indent="-228600">
              <a:defRPr sz="2000">
                <a:solidFill>
                  <a:schemeClr val="tx1"/>
                </a:solidFill>
                <a:latin typeface="Arial" charset="0"/>
                <a:ea typeface="ＭＳ Ｐゴシック" charset="-128"/>
              </a:defRPr>
            </a:lvl4pPr>
            <a:lvl5pPr marL="2057400" indent="-228600">
              <a:defRPr sz="2000">
                <a:solidFill>
                  <a:schemeClr val="tx1"/>
                </a:solidFill>
                <a:latin typeface="Arial" charset="0"/>
                <a:ea typeface="ＭＳ Ｐゴシック" charset="-128"/>
              </a:defRPr>
            </a:lvl5pPr>
            <a:lvl6pPr marL="25146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128"/>
              </a:defRPr>
            </a:lvl6pPr>
            <a:lvl7pPr marL="29718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128"/>
              </a:defRPr>
            </a:lvl7pPr>
            <a:lvl8pPr marL="34290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128"/>
              </a:defRPr>
            </a:lvl8pPr>
            <a:lvl9pPr marL="38862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128"/>
              </a:defRPr>
            </a:lvl9pPr>
          </a:lstStyle>
          <a:p>
            <a:fld id="{41B340AE-C7AB-7048-817A-176B622500D7}" type="slidenum">
              <a:rPr lang="en-US" altLang="en-US" sz="1200" smtClean="0">
                <a:latin typeface="Tahoma" charset="0"/>
              </a:rPr>
              <a:pPr/>
              <a:t>49</a:t>
            </a:fld>
            <a:endParaRPr lang="en-US" altLang="en-US" sz="1200" dirty="0">
              <a:latin typeface="Tahoma" charset="0"/>
            </a:endParaRPr>
          </a:p>
        </p:txBody>
      </p:sp>
      <p:sp>
        <p:nvSpPr>
          <p:cNvPr id="88068" name="Rectangle 2"/>
          <p:cNvSpPr>
            <a:spLocks noGrp="1" noChangeArrowheads="1"/>
          </p:cNvSpPr>
          <p:nvPr>
            <p:ph type="title"/>
          </p:nvPr>
        </p:nvSpPr>
        <p:spPr>
          <a:xfrm>
            <a:off x="446088" y="223838"/>
            <a:ext cx="8186737" cy="903287"/>
          </a:xfrm>
        </p:spPr>
        <p:txBody>
          <a:bodyPr/>
          <a:lstStyle/>
          <a:p>
            <a:r>
              <a:rPr lang="en-US" altLang="en-US" sz="4000">
                <a:latin typeface="Gill Sans MT" charset="0"/>
                <a:ea typeface="ＭＳ Ｐゴシック" charset="-128"/>
              </a:rPr>
              <a:t>Uploading form input</a:t>
            </a:r>
          </a:p>
        </p:txBody>
      </p:sp>
      <p:sp>
        <p:nvSpPr>
          <p:cNvPr id="104453" name="Rectangle 3"/>
          <p:cNvSpPr>
            <a:spLocks noGrp="1" noChangeArrowheads="1"/>
          </p:cNvSpPr>
          <p:nvPr>
            <p:ph type="body" sz="half" idx="1"/>
          </p:nvPr>
        </p:nvSpPr>
        <p:spPr>
          <a:xfrm>
            <a:off x="700088" y="1343025"/>
            <a:ext cx="3810000" cy="2662238"/>
          </a:xfrm>
        </p:spPr>
        <p:txBody>
          <a:bodyPr/>
          <a:lstStyle/>
          <a:p>
            <a:pPr>
              <a:buFont typeface="Wingdings" charset="0"/>
              <a:buNone/>
              <a:defRPr/>
            </a:pPr>
            <a:r>
              <a:rPr lang="en-US" u="sng" dirty="0">
                <a:solidFill>
                  <a:srgbClr val="CC0000"/>
                </a:solidFill>
                <a:latin typeface="Gill Sans MT" charset="0"/>
              </a:rPr>
              <a:t>POST method:</a:t>
            </a:r>
            <a:endParaRPr lang="en-US" dirty="0">
              <a:solidFill>
                <a:srgbClr val="CC0000"/>
              </a:solidFill>
              <a:latin typeface="Gill Sans MT" charset="0"/>
            </a:endParaRPr>
          </a:p>
          <a:p>
            <a:pPr marL="233363" indent="-233363">
              <a:defRPr/>
            </a:pPr>
            <a:r>
              <a:rPr lang="en-US" sz="2400" dirty="0">
                <a:latin typeface="Gill Sans MT" charset="0"/>
              </a:rPr>
              <a:t>web page often includes form input</a:t>
            </a:r>
          </a:p>
          <a:p>
            <a:pPr marL="233363" indent="-233363">
              <a:defRPr/>
            </a:pPr>
            <a:r>
              <a:rPr lang="en-US" sz="2400" dirty="0">
                <a:latin typeface="Gill Sans MT" charset="0"/>
              </a:rPr>
              <a:t>input is uploaded to server in entity body</a:t>
            </a:r>
          </a:p>
        </p:txBody>
      </p:sp>
      <p:sp>
        <p:nvSpPr>
          <p:cNvPr id="104454" name="Rectangle 4"/>
          <p:cNvSpPr>
            <a:spLocks noGrp="1" noChangeArrowheads="1"/>
          </p:cNvSpPr>
          <p:nvPr>
            <p:ph type="body" sz="half" idx="2"/>
          </p:nvPr>
        </p:nvSpPr>
        <p:spPr>
          <a:xfrm>
            <a:off x="703263" y="3409950"/>
            <a:ext cx="3810000" cy="2206625"/>
          </a:xfrm>
        </p:spPr>
        <p:txBody>
          <a:bodyPr/>
          <a:lstStyle/>
          <a:p>
            <a:pPr>
              <a:buFont typeface="Wingdings" charset="0"/>
              <a:buNone/>
              <a:defRPr/>
            </a:pPr>
            <a:r>
              <a:rPr lang="en-US" u="sng" dirty="0">
                <a:solidFill>
                  <a:srgbClr val="CC0000"/>
                </a:solidFill>
                <a:latin typeface="Gill Sans MT" charset="0"/>
              </a:rPr>
              <a:t>URL method:</a:t>
            </a:r>
          </a:p>
          <a:p>
            <a:pPr marL="233363" indent="-233363">
              <a:defRPr/>
            </a:pPr>
            <a:r>
              <a:rPr lang="en-US" sz="2400" dirty="0">
                <a:latin typeface="Gill Sans MT" charset="0"/>
              </a:rPr>
              <a:t>uses GET method</a:t>
            </a:r>
          </a:p>
          <a:p>
            <a:pPr marL="233363" indent="-233363">
              <a:defRPr/>
            </a:pPr>
            <a:r>
              <a:rPr lang="en-US" sz="2400" dirty="0">
                <a:latin typeface="Gill Sans MT" charset="0"/>
              </a:rPr>
              <a:t>input is uploaded in URL field of request line:</a:t>
            </a:r>
          </a:p>
          <a:p>
            <a:pPr>
              <a:buFont typeface="Wingdings" charset="0"/>
              <a:buNone/>
              <a:defRPr/>
            </a:pPr>
            <a:endParaRPr lang="en-US" sz="2400" dirty="0">
              <a:latin typeface="Gill Sans MT" charset="0"/>
            </a:endParaRPr>
          </a:p>
        </p:txBody>
      </p:sp>
      <p:sp>
        <p:nvSpPr>
          <p:cNvPr id="88071" name="Text Box 5"/>
          <p:cNvSpPr txBox="1">
            <a:spLocks noChangeArrowheads="1"/>
          </p:cNvSpPr>
          <p:nvPr/>
        </p:nvSpPr>
        <p:spPr bwMode="auto">
          <a:xfrm>
            <a:off x="1798638" y="5080000"/>
            <a:ext cx="6280150"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Arial" charset="0"/>
                <a:ea typeface="ＭＳ Ｐゴシック" charset="-128"/>
              </a:defRPr>
            </a:lvl1pPr>
            <a:lvl2pPr marL="742950" indent="-285750">
              <a:defRPr sz="2000">
                <a:solidFill>
                  <a:schemeClr val="tx1"/>
                </a:solidFill>
                <a:latin typeface="Arial" charset="0"/>
                <a:ea typeface="ＭＳ Ｐゴシック" charset="-128"/>
              </a:defRPr>
            </a:lvl2pPr>
            <a:lvl3pPr marL="1143000" indent="-228600">
              <a:defRPr sz="2000">
                <a:solidFill>
                  <a:schemeClr val="tx1"/>
                </a:solidFill>
                <a:latin typeface="Arial" charset="0"/>
                <a:ea typeface="ＭＳ Ｐゴシック" charset="-128"/>
              </a:defRPr>
            </a:lvl3pPr>
            <a:lvl4pPr marL="1600200" indent="-228600">
              <a:defRPr sz="2000">
                <a:solidFill>
                  <a:schemeClr val="tx1"/>
                </a:solidFill>
                <a:latin typeface="Arial" charset="0"/>
                <a:ea typeface="ＭＳ Ｐゴシック" charset="-128"/>
              </a:defRPr>
            </a:lvl4pPr>
            <a:lvl5pPr marL="2057400" indent="-228600">
              <a:defRPr sz="2000">
                <a:solidFill>
                  <a:schemeClr val="tx1"/>
                </a:solidFill>
                <a:latin typeface="Arial" charset="0"/>
                <a:ea typeface="ＭＳ Ｐゴシック" charset="-128"/>
              </a:defRPr>
            </a:lvl5pPr>
            <a:lvl6pPr marL="25146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128"/>
              </a:defRPr>
            </a:lvl6pPr>
            <a:lvl7pPr marL="29718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128"/>
              </a:defRPr>
            </a:lvl7pPr>
            <a:lvl8pPr marL="34290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128"/>
              </a:defRPr>
            </a:lvl8pPr>
            <a:lvl9pPr marL="38862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128"/>
              </a:defRPr>
            </a:lvl9pPr>
          </a:lstStyle>
          <a:p>
            <a:pPr>
              <a:spcBef>
                <a:spcPct val="0"/>
              </a:spcBef>
              <a:buClrTx/>
              <a:buSzTx/>
              <a:buFontTx/>
              <a:buNone/>
            </a:pPr>
            <a:r>
              <a:rPr lang="en-US" altLang="en-US" sz="1800" b="1">
                <a:latin typeface="Courier New" charset="0"/>
              </a:rPr>
              <a:t>www.somesite.com/animalsearch?monkeys&amp;banana</a:t>
            </a:r>
          </a:p>
        </p:txBody>
      </p:sp>
    </p:spTree>
    <p:extLst>
      <p:ext uri="{BB962C8B-B14F-4D97-AF65-F5344CB8AC3E}">
        <p14:creationId xmlns:p14="http://schemas.microsoft.com/office/powerpoint/2010/main" val="123643389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 name="Footer Placeholder 4"/>
          <p:cNvSpPr>
            <a:spLocks noGrp="1"/>
          </p:cNvSpPr>
          <p:nvPr>
            <p:ph type="ftr" sz="quarter" idx="10"/>
          </p:nvPr>
        </p:nvSpPr>
        <p:spPr/>
        <p:txBody>
          <a:bodyPr/>
          <a:lstStyle/>
          <a:p>
            <a:r>
              <a:rPr lang="en-US" dirty="0"/>
              <a:t>CSci4211:          Application Layer</a:t>
            </a:r>
          </a:p>
        </p:txBody>
      </p:sp>
      <p:sp>
        <p:nvSpPr>
          <p:cNvPr id="253" name="Slide Number Placeholder 5"/>
          <p:cNvSpPr>
            <a:spLocks noGrp="1"/>
          </p:cNvSpPr>
          <p:nvPr>
            <p:ph type="sldNum" sz="quarter" idx="11"/>
          </p:nvPr>
        </p:nvSpPr>
        <p:spPr/>
        <p:txBody>
          <a:bodyPr/>
          <a:lstStyle/>
          <a:p>
            <a:fld id="{861C2D97-CB29-4A07-96A8-9A60A5D7316E}" type="slidenum">
              <a:rPr lang="en-US"/>
              <a:pPr/>
              <a:t>5</a:t>
            </a:fld>
            <a:endParaRPr lang="en-US"/>
          </a:p>
        </p:txBody>
      </p:sp>
      <p:sp>
        <p:nvSpPr>
          <p:cNvPr id="41986" name="Rectangle 2"/>
          <p:cNvSpPr>
            <a:spLocks noGrp="1" noChangeArrowheads="1"/>
          </p:cNvSpPr>
          <p:nvPr>
            <p:ph type="title"/>
          </p:nvPr>
        </p:nvSpPr>
        <p:spPr>
          <a:xfrm>
            <a:off x="304800" y="228600"/>
            <a:ext cx="8382000" cy="1143000"/>
          </a:xfrm>
        </p:spPr>
        <p:txBody>
          <a:bodyPr/>
          <a:lstStyle/>
          <a:p>
            <a:r>
              <a:rPr lang="en-US" sz="2800"/>
              <a:t>Applications and Application-Layer Protocols</a:t>
            </a:r>
            <a:endParaRPr lang="en-US"/>
          </a:p>
        </p:txBody>
      </p:sp>
      <p:sp>
        <p:nvSpPr>
          <p:cNvPr id="41987" name="Rectangle 3"/>
          <p:cNvSpPr>
            <a:spLocks noGrp="1" noChangeArrowheads="1"/>
          </p:cNvSpPr>
          <p:nvPr>
            <p:ph type="body" sz="half" idx="1"/>
          </p:nvPr>
        </p:nvSpPr>
        <p:spPr>
          <a:xfrm>
            <a:off x="438150" y="1400175"/>
            <a:ext cx="4191000" cy="5114925"/>
          </a:xfrm>
        </p:spPr>
        <p:txBody>
          <a:bodyPr/>
          <a:lstStyle/>
          <a:p>
            <a:pPr>
              <a:buFontTx/>
              <a:buNone/>
            </a:pPr>
            <a:r>
              <a:rPr lang="en-US" sz="2000">
                <a:solidFill>
                  <a:srgbClr val="FF0000"/>
                </a:solidFill>
              </a:rPr>
              <a:t>Application: communicating, distributed processes</a:t>
            </a:r>
            <a:endParaRPr lang="en-US" sz="2400"/>
          </a:p>
          <a:p>
            <a:pPr lvl="1"/>
            <a:r>
              <a:rPr lang="en-US" sz="1800"/>
              <a:t>running in network hosts in “user space”</a:t>
            </a:r>
            <a:endParaRPr lang="en-US" sz="1800">
              <a:solidFill>
                <a:srgbClr val="FF0000"/>
              </a:solidFill>
            </a:endParaRPr>
          </a:p>
          <a:p>
            <a:pPr lvl="1"/>
            <a:r>
              <a:rPr lang="en-US" sz="1800"/>
              <a:t>exchange messages to implement app</a:t>
            </a:r>
          </a:p>
          <a:p>
            <a:pPr lvl="1"/>
            <a:r>
              <a:rPr lang="en-US" sz="1800"/>
              <a:t>e.g., email, file transfer, the Web</a:t>
            </a:r>
          </a:p>
          <a:p>
            <a:pPr>
              <a:buFontTx/>
              <a:buNone/>
            </a:pPr>
            <a:r>
              <a:rPr lang="en-US" sz="2000">
                <a:solidFill>
                  <a:srgbClr val="FF0000"/>
                </a:solidFill>
              </a:rPr>
              <a:t>Application-layer protocols</a:t>
            </a:r>
            <a:endParaRPr lang="en-US" sz="2400">
              <a:solidFill>
                <a:srgbClr val="FF0000"/>
              </a:solidFill>
            </a:endParaRPr>
          </a:p>
          <a:p>
            <a:pPr lvl="1"/>
            <a:r>
              <a:rPr lang="en-US" sz="1800"/>
              <a:t>one “piece” of an app</a:t>
            </a:r>
          </a:p>
          <a:p>
            <a:pPr lvl="1"/>
            <a:r>
              <a:rPr lang="en-US" sz="1800"/>
              <a:t>define messages exchanged by apps and actions taken</a:t>
            </a:r>
          </a:p>
          <a:p>
            <a:pPr lvl="1"/>
            <a:r>
              <a:rPr lang="en-US" sz="1800"/>
              <a:t>user services provided by lower layer protocols</a:t>
            </a:r>
          </a:p>
        </p:txBody>
      </p:sp>
      <p:grpSp>
        <p:nvGrpSpPr>
          <p:cNvPr id="41988" name="Group 4"/>
          <p:cNvGrpSpPr>
            <a:grpSpLocks/>
          </p:cNvGrpSpPr>
          <p:nvPr/>
        </p:nvGrpSpPr>
        <p:grpSpPr bwMode="auto">
          <a:xfrm>
            <a:off x="4908550" y="1876425"/>
            <a:ext cx="3678238" cy="3670300"/>
            <a:chOff x="3092" y="1182"/>
            <a:chExt cx="2317" cy="2312"/>
          </a:xfrm>
        </p:grpSpPr>
        <p:sp>
          <p:nvSpPr>
            <p:cNvPr id="41989" name="Freeform 5"/>
            <p:cNvSpPr>
              <a:spLocks/>
            </p:cNvSpPr>
            <p:nvPr/>
          </p:nvSpPr>
          <p:spPr bwMode="auto">
            <a:xfrm>
              <a:off x="4276" y="1272"/>
              <a:ext cx="1133" cy="1055"/>
            </a:xfrm>
            <a:custGeom>
              <a:avLst/>
              <a:gdLst>
                <a:gd name="T0" fmla="*/ 239 w 1292"/>
                <a:gd name="T1" fmla="*/ 7 h 1255"/>
                <a:gd name="T2" fmla="*/ 35 w 1292"/>
                <a:gd name="T3" fmla="*/ 157 h 1255"/>
                <a:gd name="T4" fmla="*/ 29 w 1292"/>
                <a:gd name="T5" fmla="*/ 523 h 1255"/>
                <a:gd name="T6" fmla="*/ 53 w 1292"/>
                <a:gd name="T7" fmla="*/ 829 h 1255"/>
                <a:gd name="T8" fmla="*/ 245 w 1292"/>
                <a:gd name="T9" fmla="*/ 871 h 1255"/>
                <a:gd name="T10" fmla="*/ 647 w 1292"/>
                <a:gd name="T11" fmla="*/ 1129 h 1255"/>
                <a:gd name="T12" fmla="*/ 995 w 1292"/>
                <a:gd name="T13" fmla="*/ 1237 h 1255"/>
                <a:gd name="T14" fmla="*/ 1199 w 1292"/>
                <a:gd name="T15" fmla="*/ 1021 h 1255"/>
                <a:gd name="T16" fmla="*/ 1271 w 1292"/>
                <a:gd name="T17" fmla="*/ 445 h 1255"/>
                <a:gd name="T18" fmla="*/ 1205 w 1292"/>
                <a:gd name="T19" fmla="*/ 211 h 1255"/>
                <a:gd name="T20" fmla="*/ 749 w 1292"/>
                <a:gd name="T21" fmla="*/ 115 h 1255"/>
                <a:gd name="T22" fmla="*/ 239 w 1292"/>
                <a:gd name="T23" fmla="*/ 7 h 12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92" h="1255">
                  <a:moveTo>
                    <a:pt x="239" y="7"/>
                  </a:moveTo>
                  <a:cubicBezTo>
                    <a:pt x="120" y="14"/>
                    <a:pt x="70" y="71"/>
                    <a:pt x="35" y="157"/>
                  </a:cubicBezTo>
                  <a:cubicBezTo>
                    <a:pt x="0" y="243"/>
                    <a:pt x="26" y="411"/>
                    <a:pt x="29" y="523"/>
                  </a:cubicBezTo>
                  <a:cubicBezTo>
                    <a:pt x="32" y="635"/>
                    <a:pt x="17" y="771"/>
                    <a:pt x="53" y="829"/>
                  </a:cubicBezTo>
                  <a:cubicBezTo>
                    <a:pt x="89" y="887"/>
                    <a:pt x="146" y="821"/>
                    <a:pt x="245" y="871"/>
                  </a:cubicBezTo>
                  <a:cubicBezTo>
                    <a:pt x="344" y="921"/>
                    <a:pt x="522" y="1068"/>
                    <a:pt x="647" y="1129"/>
                  </a:cubicBezTo>
                  <a:cubicBezTo>
                    <a:pt x="772" y="1190"/>
                    <a:pt x="903" y="1255"/>
                    <a:pt x="995" y="1237"/>
                  </a:cubicBezTo>
                  <a:cubicBezTo>
                    <a:pt x="1087" y="1219"/>
                    <a:pt x="1153" y="1153"/>
                    <a:pt x="1199" y="1021"/>
                  </a:cubicBezTo>
                  <a:cubicBezTo>
                    <a:pt x="1245" y="889"/>
                    <a:pt x="1270" y="580"/>
                    <a:pt x="1271" y="445"/>
                  </a:cubicBezTo>
                  <a:cubicBezTo>
                    <a:pt x="1272" y="310"/>
                    <a:pt x="1292" y="266"/>
                    <a:pt x="1205" y="211"/>
                  </a:cubicBezTo>
                  <a:cubicBezTo>
                    <a:pt x="1118" y="156"/>
                    <a:pt x="908" y="150"/>
                    <a:pt x="749" y="115"/>
                  </a:cubicBezTo>
                  <a:cubicBezTo>
                    <a:pt x="590" y="80"/>
                    <a:pt x="358" y="0"/>
                    <a:pt x="239" y="7"/>
                  </a:cubicBezTo>
                  <a:close/>
                </a:path>
              </a:pathLst>
            </a:custGeom>
            <a:solidFill>
              <a:srgbClr val="CCFFFF"/>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41990" name="Freeform 6"/>
            <p:cNvSpPr>
              <a:spLocks/>
            </p:cNvSpPr>
            <p:nvPr/>
          </p:nvSpPr>
          <p:spPr bwMode="auto">
            <a:xfrm>
              <a:off x="3092" y="1182"/>
              <a:ext cx="1176" cy="1001"/>
            </a:xfrm>
            <a:custGeom>
              <a:avLst/>
              <a:gdLst>
                <a:gd name="T0" fmla="*/ 550 w 1340"/>
                <a:gd name="T1" fmla="*/ 42 h 1191"/>
                <a:gd name="T2" fmla="*/ 82 w 1340"/>
                <a:gd name="T3" fmla="*/ 60 h 1191"/>
                <a:gd name="T4" fmla="*/ 58 w 1340"/>
                <a:gd name="T5" fmla="*/ 402 h 1191"/>
                <a:gd name="T6" fmla="*/ 28 w 1340"/>
                <a:gd name="T7" fmla="*/ 720 h 1191"/>
                <a:gd name="T8" fmla="*/ 112 w 1340"/>
                <a:gd name="T9" fmla="*/ 870 h 1191"/>
                <a:gd name="T10" fmla="*/ 538 w 1340"/>
                <a:gd name="T11" fmla="*/ 876 h 1191"/>
                <a:gd name="T12" fmla="*/ 640 w 1340"/>
                <a:gd name="T13" fmla="*/ 1128 h 1191"/>
                <a:gd name="T14" fmla="*/ 1234 w 1340"/>
                <a:gd name="T15" fmla="*/ 1098 h 1191"/>
                <a:gd name="T16" fmla="*/ 1276 w 1340"/>
                <a:gd name="T17" fmla="*/ 570 h 1191"/>
                <a:gd name="T18" fmla="*/ 1204 w 1340"/>
                <a:gd name="T19" fmla="*/ 342 h 1191"/>
                <a:gd name="T20" fmla="*/ 760 w 1340"/>
                <a:gd name="T21" fmla="*/ 288 h 1191"/>
                <a:gd name="T22" fmla="*/ 550 w 1340"/>
                <a:gd name="T23" fmla="*/ 42 h 1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40" h="1191">
                  <a:moveTo>
                    <a:pt x="550" y="42"/>
                  </a:moveTo>
                  <a:cubicBezTo>
                    <a:pt x="437" y="4"/>
                    <a:pt x="164" y="0"/>
                    <a:pt x="82" y="60"/>
                  </a:cubicBezTo>
                  <a:cubicBezTo>
                    <a:pt x="0" y="120"/>
                    <a:pt x="67" y="292"/>
                    <a:pt x="58" y="402"/>
                  </a:cubicBezTo>
                  <a:cubicBezTo>
                    <a:pt x="49" y="512"/>
                    <a:pt x="19" y="642"/>
                    <a:pt x="28" y="720"/>
                  </a:cubicBezTo>
                  <a:cubicBezTo>
                    <a:pt x="37" y="798"/>
                    <a:pt x="27" y="844"/>
                    <a:pt x="112" y="870"/>
                  </a:cubicBezTo>
                  <a:cubicBezTo>
                    <a:pt x="197" y="896"/>
                    <a:pt x="450" y="833"/>
                    <a:pt x="538" y="876"/>
                  </a:cubicBezTo>
                  <a:cubicBezTo>
                    <a:pt x="626" y="919"/>
                    <a:pt x="524" y="1091"/>
                    <a:pt x="640" y="1128"/>
                  </a:cubicBezTo>
                  <a:cubicBezTo>
                    <a:pt x="756" y="1165"/>
                    <a:pt x="1128" y="1191"/>
                    <a:pt x="1234" y="1098"/>
                  </a:cubicBezTo>
                  <a:cubicBezTo>
                    <a:pt x="1340" y="1005"/>
                    <a:pt x="1281" y="696"/>
                    <a:pt x="1276" y="570"/>
                  </a:cubicBezTo>
                  <a:cubicBezTo>
                    <a:pt x="1271" y="444"/>
                    <a:pt x="1290" y="389"/>
                    <a:pt x="1204" y="342"/>
                  </a:cubicBezTo>
                  <a:cubicBezTo>
                    <a:pt x="1118" y="295"/>
                    <a:pt x="868" y="338"/>
                    <a:pt x="760" y="288"/>
                  </a:cubicBezTo>
                  <a:cubicBezTo>
                    <a:pt x="652" y="238"/>
                    <a:pt x="663" y="80"/>
                    <a:pt x="550" y="42"/>
                  </a:cubicBezTo>
                  <a:close/>
                </a:path>
              </a:pathLst>
            </a:custGeom>
            <a:solidFill>
              <a:srgbClr val="CCFFFF"/>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41991" name="Freeform 7"/>
            <p:cNvSpPr>
              <a:spLocks/>
            </p:cNvSpPr>
            <p:nvPr/>
          </p:nvSpPr>
          <p:spPr bwMode="auto">
            <a:xfrm>
              <a:off x="3324" y="2096"/>
              <a:ext cx="1874" cy="1398"/>
            </a:xfrm>
            <a:custGeom>
              <a:avLst/>
              <a:gdLst>
                <a:gd name="T0" fmla="*/ 27 w 2135"/>
                <a:gd name="T1" fmla="*/ 652 h 1662"/>
                <a:gd name="T2" fmla="*/ 105 w 2135"/>
                <a:gd name="T3" fmla="*/ 76 h 1662"/>
                <a:gd name="T4" fmla="*/ 657 w 2135"/>
                <a:gd name="T5" fmla="*/ 196 h 1662"/>
                <a:gd name="T6" fmla="*/ 1209 w 2135"/>
                <a:gd name="T7" fmla="*/ 100 h 1662"/>
                <a:gd name="T8" fmla="*/ 2001 w 2135"/>
                <a:gd name="T9" fmla="*/ 406 h 1662"/>
                <a:gd name="T10" fmla="*/ 2013 w 2135"/>
                <a:gd name="T11" fmla="*/ 1144 h 1662"/>
                <a:gd name="T12" fmla="*/ 1581 w 2135"/>
                <a:gd name="T13" fmla="*/ 1600 h 1662"/>
                <a:gd name="T14" fmla="*/ 813 w 2135"/>
                <a:gd name="T15" fmla="*/ 1516 h 1662"/>
                <a:gd name="T16" fmla="*/ 501 w 2135"/>
                <a:gd name="T17" fmla="*/ 1270 h 1662"/>
                <a:gd name="T18" fmla="*/ 183 w 2135"/>
                <a:gd name="T19" fmla="*/ 1066 h 1662"/>
                <a:gd name="T20" fmla="*/ 27 w 2135"/>
                <a:gd name="T21" fmla="*/ 652 h 16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35" h="1662">
                  <a:moveTo>
                    <a:pt x="27" y="652"/>
                  </a:moveTo>
                  <a:cubicBezTo>
                    <a:pt x="14" y="487"/>
                    <a:pt x="0" y="152"/>
                    <a:pt x="105" y="76"/>
                  </a:cubicBezTo>
                  <a:cubicBezTo>
                    <a:pt x="210" y="0"/>
                    <a:pt x="473" y="192"/>
                    <a:pt x="657" y="196"/>
                  </a:cubicBezTo>
                  <a:cubicBezTo>
                    <a:pt x="841" y="200"/>
                    <a:pt x="985" y="65"/>
                    <a:pt x="1209" y="100"/>
                  </a:cubicBezTo>
                  <a:cubicBezTo>
                    <a:pt x="1433" y="135"/>
                    <a:pt x="1867" y="232"/>
                    <a:pt x="2001" y="406"/>
                  </a:cubicBezTo>
                  <a:cubicBezTo>
                    <a:pt x="2135" y="580"/>
                    <a:pt x="2083" y="945"/>
                    <a:pt x="2013" y="1144"/>
                  </a:cubicBezTo>
                  <a:cubicBezTo>
                    <a:pt x="1943" y="1343"/>
                    <a:pt x="1781" y="1538"/>
                    <a:pt x="1581" y="1600"/>
                  </a:cubicBezTo>
                  <a:cubicBezTo>
                    <a:pt x="1381" y="1662"/>
                    <a:pt x="993" y="1571"/>
                    <a:pt x="813" y="1516"/>
                  </a:cubicBezTo>
                  <a:cubicBezTo>
                    <a:pt x="633" y="1461"/>
                    <a:pt x="606" y="1345"/>
                    <a:pt x="501" y="1270"/>
                  </a:cubicBezTo>
                  <a:cubicBezTo>
                    <a:pt x="396" y="1195"/>
                    <a:pt x="262" y="1169"/>
                    <a:pt x="183" y="1066"/>
                  </a:cubicBezTo>
                  <a:cubicBezTo>
                    <a:pt x="104" y="963"/>
                    <a:pt x="25" y="819"/>
                    <a:pt x="27" y="652"/>
                  </a:cubicBezTo>
                  <a:close/>
                </a:path>
              </a:pathLst>
            </a:custGeom>
            <a:solidFill>
              <a:srgbClr val="CCFFFF"/>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nvGrpSpPr>
            <p:cNvPr id="41992" name="Group 8"/>
            <p:cNvGrpSpPr>
              <a:grpSpLocks/>
            </p:cNvGrpSpPr>
            <p:nvPr/>
          </p:nvGrpSpPr>
          <p:grpSpPr bwMode="auto">
            <a:xfrm>
              <a:off x="3166" y="1267"/>
              <a:ext cx="462" cy="201"/>
              <a:chOff x="3552" y="246"/>
              <a:chExt cx="527" cy="248"/>
            </a:xfrm>
          </p:grpSpPr>
          <p:graphicFrame>
            <p:nvGraphicFramePr>
              <p:cNvPr id="41993" name="Object 9"/>
              <p:cNvGraphicFramePr>
                <a:graphicFrameLocks noChangeAspect="1"/>
              </p:cNvGraphicFramePr>
              <p:nvPr/>
            </p:nvGraphicFramePr>
            <p:xfrm>
              <a:off x="3552" y="246"/>
              <a:ext cx="299" cy="248"/>
            </p:xfrm>
            <a:graphic>
              <a:graphicData uri="http://schemas.openxmlformats.org/presentationml/2006/ole">
                <mc:AlternateContent xmlns:mc="http://schemas.openxmlformats.org/markup-compatibility/2006">
                  <mc:Choice xmlns:v="urn:schemas-microsoft-com:vml" Requires="v">
                    <p:oleObj spid="_x0000_s43001" name="Clip" r:id="rId4" imgW="1305000" imgH="1085760" progId="">
                      <p:embed/>
                    </p:oleObj>
                  </mc:Choice>
                  <mc:Fallback>
                    <p:oleObj name="Clip" r:id="rId4" imgW="1305000" imgH="1085760" progId="">
                      <p:embed/>
                      <p:pic>
                        <p:nvPicPr>
                          <p:cNvPr id="0" name="Picture 26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52" y="246"/>
                            <a:ext cx="299" cy="248"/>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graphicFrame>
            <p:nvGraphicFramePr>
              <p:cNvPr id="41994" name="Object 10"/>
              <p:cNvGraphicFramePr>
                <a:graphicFrameLocks noChangeAspect="1"/>
              </p:cNvGraphicFramePr>
              <p:nvPr/>
            </p:nvGraphicFramePr>
            <p:xfrm>
              <a:off x="3878" y="338"/>
              <a:ext cx="201" cy="144"/>
            </p:xfrm>
            <a:graphic>
              <a:graphicData uri="http://schemas.openxmlformats.org/presentationml/2006/ole">
                <mc:AlternateContent xmlns:mc="http://schemas.openxmlformats.org/markup-compatibility/2006">
                  <mc:Choice xmlns:v="urn:schemas-microsoft-com:vml" Requires="v">
                    <p:oleObj spid="_x0000_s43002" name="Clip" r:id="rId6" imgW="681706" imgH="480401" progId="">
                      <p:embed/>
                    </p:oleObj>
                  </mc:Choice>
                  <mc:Fallback>
                    <p:oleObj name="Clip" r:id="rId6" imgW="681706" imgH="480401" progId="">
                      <p:embed/>
                      <p:pic>
                        <p:nvPicPr>
                          <p:cNvPr id="0" name="Picture 26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78" y="338"/>
                            <a:ext cx="201" cy="144"/>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41995" name="Line 11"/>
              <p:cNvSpPr>
                <a:spLocks noChangeShapeType="1"/>
              </p:cNvSpPr>
              <p:nvPr/>
            </p:nvSpPr>
            <p:spPr bwMode="auto">
              <a:xfrm flipV="1">
                <a:off x="3844" y="434"/>
                <a:ext cx="82" cy="2"/>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grpSp>
          <p:nvGrpSpPr>
            <p:cNvPr id="41996" name="Group 12"/>
            <p:cNvGrpSpPr>
              <a:grpSpLocks/>
            </p:cNvGrpSpPr>
            <p:nvPr/>
          </p:nvGrpSpPr>
          <p:grpSpPr bwMode="auto">
            <a:xfrm>
              <a:off x="3166" y="1642"/>
              <a:ext cx="462" cy="201"/>
              <a:chOff x="3552" y="246"/>
              <a:chExt cx="527" cy="248"/>
            </a:xfrm>
          </p:grpSpPr>
          <p:graphicFrame>
            <p:nvGraphicFramePr>
              <p:cNvPr id="41997" name="Object 13"/>
              <p:cNvGraphicFramePr>
                <a:graphicFrameLocks noChangeAspect="1"/>
              </p:cNvGraphicFramePr>
              <p:nvPr/>
            </p:nvGraphicFramePr>
            <p:xfrm>
              <a:off x="3552" y="246"/>
              <a:ext cx="299" cy="248"/>
            </p:xfrm>
            <a:graphic>
              <a:graphicData uri="http://schemas.openxmlformats.org/presentationml/2006/ole">
                <mc:AlternateContent xmlns:mc="http://schemas.openxmlformats.org/markup-compatibility/2006">
                  <mc:Choice xmlns:v="urn:schemas-microsoft-com:vml" Requires="v">
                    <p:oleObj spid="_x0000_s43003" name="Clip" r:id="rId8" imgW="1305000" imgH="1085760" progId="">
                      <p:embed/>
                    </p:oleObj>
                  </mc:Choice>
                  <mc:Fallback>
                    <p:oleObj name="Clip" r:id="rId8" imgW="1305000" imgH="1085760" progId="">
                      <p:embed/>
                      <p:pic>
                        <p:nvPicPr>
                          <p:cNvPr id="0" name="Picture 26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52" y="246"/>
                            <a:ext cx="299" cy="248"/>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graphicFrame>
            <p:nvGraphicFramePr>
              <p:cNvPr id="41998" name="Object 14"/>
              <p:cNvGraphicFramePr>
                <a:graphicFrameLocks noChangeAspect="1"/>
              </p:cNvGraphicFramePr>
              <p:nvPr/>
            </p:nvGraphicFramePr>
            <p:xfrm>
              <a:off x="3878" y="338"/>
              <a:ext cx="201" cy="144"/>
            </p:xfrm>
            <a:graphic>
              <a:graphicData uri="http://schemas.openxmlformats.org/presentationml/2006/ole">
                <mc:AlternateContent xmlns:mc="http://schemas.openxmlformats.org/markup-compatibility/2006">
                  <mc:Choice xmlns:v="urn:schemas-microsoft-com:vml" Requires="v">
                    <p:oleObj spid="_x0000_s43004" name="Clip" r:id="rId9" imgW="681706" imgH="480401" progId="">
                      <p:embed/>
                    </p:oleObj>
                  </mc:Choice>
                  <mc:Fallback>
                    <p:oleObj name="Clip" r:id="rId9" imgW="681706" imgH="480401" progId="">
                      <p:embed/>
                      <p:pic>
                        <p:nvPicPr>
                          <p:cNvPr id="0" name="Picture 27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78" y="338"/>
                            <a:ext cx="201" cy="144"/>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41999" name="Line 15"/>
              <p:cNvSpPr>
                <a:spLocks noChangeShapeType="1"/>
              </p:cNvSpPr>
              <p:nvPr/>
            </p:nvSpPr>
            <p:spPr bwMode="auto">
              <a:xfrm flipV="1">
                <a:off x="3844" y="434"/>
                <a:ext cx="82" cy="2"/>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grpSp>
          <p:nvGrpSpPr>
            <p:cNvPr id="42000" name="Group 16"/>
            <p:cNvGrpSpPr>
              <a:grpSpLocks/>
            </p:cNvGrpSpPr>
            <p:nvPr/>
          </p:nvGrpSpPr>
          <p:grpSpPr bwMode="auto">
            <a:xfrm>
              <a:off x="3403" y="1508"/>
              <a:ext cx="44" cy="135"/>
              <a:chOff x="3842" y="406"/>
              <a:chExt cx="51" cy="167"/>
            </a:xfrm>
          </p:grpSpPr>
          <p:sp>
            <p:nvSpPr>
              <p:cNvPr id="42001" name="Oval 17"/>
              <p:cNvSpPr>
                <a:spLocks noChangeArrowheads="1"/>
              </p:cNvSpPr>
              <p:nvPr/>
            </p:nvSpPr>
            <p:spPr bwMode="auto">
              <a:xfrm>
                <a:off x="3842" y="406"/>
                <a:ext cx="47" cy="47"/>
              </a:xfrm>
              <a:prstGeom prst="ellipse">
                <a:avLst/>
              </a:prstGeom>
              <a:solidFill>
                <a:schemeClr val="accent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42002" name="Oval 18"/>
              <p:cNvSpPr>
                <a:spLocks noChangeArrowheads="1"/>
              </p:cNvSpPr>
              <p:nvPr/>
            </p:nvSpPr>
            <p:spPr bwMode="auto">
              <a:xfrm>
                <a:off x="3844" y="466"/>
                <a:ext cx="47" cy="47"/>
              </a:xfrm>
              <a:prstGeom prst="ellipse">
                <a:avLst/>
              </a:prstGeom>
              <a:solidFill>
                <a:schemeClr val="accent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42003" name="Oval 19"/>
              <p:cNvSpPr>
                <a:spLocks noChangeArrowheads="1"/>
              </p:cNvSpPr>
              <p:nvPr/>
            </p:nvSpPr>
            <p:spPr bwMode="auto">
              <a:xfrm>
                <a:off x="3846" y="526"/>
                <a:ext cx="47" cy="47"/>
              </a:xfrm>
              <a:prstGeom prst="ellipse">
                <a:avLst/>
              </a:prstGeom>
              <a:solidFill>
                <a:schemeClr val="accent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grpSp>
          <p:nvGrpSpPr>
            <p:cNvPr id="42004" name="Group 20"/>
            <p:cNvGrpSpPr>
              <a:grpSpLocks/>
            </p:cNvGrpSpPr>
            <p:nvPr/>
          </p:nvGrpSpPr>
          <p:grpSpPr bwMode="auto">
            <a:xfrm>
              <a:off x="3699" y="1825"/>
              <a:ext cx="132" cy="249"/>
              <a:chOff x="4180" y="783"/>
              <a:chExt cx="150" cy="307"/>
            </a:xfrm>
          </p:grpSpPr>
          <p:sp>
            <p:nvSpPr>
              <p:cNvPr id="42005" name="AutoShape 21"/>
              <p:cNvSpPr>
                <a:spLocks noChangeArrowheads="1"/>
              </p:cNvSpPr>
              <p:nvPr/>
            </p:nvSpPr>
            <p:spPr bwMode="auto">
              <a:xfrm>
                <a:off x="4180" y="1019"/>
                <a:ext cx="150" cy="71"/>
              </a:xfrm>
              <a:prstGeom prst="parallelogram">
                <a:avLst>
                  <a:gd name="adj" fmla="val 81387"/>
                </a:avLst>
              </a:prstGeom>
              <a:solidFill>
                <a:srgbClr val="33CCCC"/>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42006" name="Rectangle 22"/>
              <p:cNvSpPr>
                <a:spLocks noChangeArrowheads="1"/>
              </p:cNvSpPr>
              <p:nvPr/>
            </p:nvSpPr>
            <p:spPr bwMode="auto">
              <a:xfrm>
                <a:off x="4256" y="785"/>
                <a:ext cx="69" cy="236"/>
              </a:xfrm>
              <a:prstGeom prst="rect">
                <a:avLst/>
              </a:prstGeom>
              <a:solidFill>
                <a:srgbClr val="33CCCC"/>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42007" name="Rectangle 23"/>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42008" name="AutoShape 24"/>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42009" name="Line 25"/>
              <p:cNvSpPr>
                <a:spLocks noChangeShapeType="1"/>
              </p:cNvSpPr>
              <p:nvPr/>
            </p:nvSpPr>
            <p:spPr bwMode="auto">
              <a:xfrm>
                <a:off x="4330" y="788"/>
                <a:ext cx="0" cy="231"/>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42010" name="Line 26"/>
              <p:cNvSpPr>
                <a:spLocks noChangeShapeType="1"/>
              </p:cNvSpPr>
              <p:nvPr/>
            </p:nvSpPr>
            <p:spPr bwMode="auto">
              <a:xfrm flipH="1">
                <a:off x="4276" y="1019"/>
                <a:ext cx="54" cy="69"/>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42011" name="Rectangle 27"/>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42012" name="Rectangle 28"/>
              <p:cNvSpPr>
                <a:spLocks noChangeArrowheads="1"/>
              </p:cNvSpPr>
              <p:nvPr/>
            </p:nvSpPr>
            <p:spPr bwMode="auto">
              <a:xfrm>
                <a:off x="4202" y="924"/>
                <a:ext cx="48" cy="48"/>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grpSp>
          <p:nvGrpSpPr>
            <p:cNvPr id="42013" name="Group 29"/>
            <p:cNvGrpSpPr>
              <a:grpSpLocks/>
            </p:cNvGrpSpPr>
            <p:nvPr/>
          </p:nvGrpSpPr>
          <p:grpSpPr bwMode="auto">
            <a:xfrm rot="-5400000">
              <a:off x="3896" y="1874"/>
              <a:ext cx="51" cy="147"/>
              <a:chOff x="3842" y="406"/>
              <a:chExt cx="51" cy="167"/>
            </a:xfrm>
          </p:grpSpPr>
          <p:sp>
            <p:nvSpPr>
              <p:cNvPr id="42014" name="Oval 30"/>
              <p:cNvSpPr>
                <a:spLocks noChangeArrowheads="1"/>
              </p:cNvSpPr>
              <p:nvPr/>
            </p:nvSpPr>
            <p:spPr bwMode="auto">
              <a:xfrm>
                <a:off x="3842" y="406"/>
                <a:ext cx="47" cy="47"/>
              </a:xfrm>
              <a:prstGeom prst="ellipse">
                <a:avLst/>
              </a:prstGeom>
              <a:solidFill>
                <a:schemeClr val="accent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42015" name="Oval 31"/>
              <p:cNvSpPr>
                <a:spLocks noChangeArrowheads="1"/>
              </p:cNvSpPr>
              <p:nvPr/>
            </p:nvSpPr>
            <p:spPr bwMode="auto">
              <a:xfrm>
                <a:off x="3844" y="466"/>
                <a:ext cx="47" cy="47"/>
              </a:xfrm>
              <a:prstGeom prst="ellipse">
                <a:avLst/>
              </a:prstGeom>
              <a:solidFill>
                <a:schemeClr val="accent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42016" name="Oval 32"/>
              <p:cNvSpPr>
                <a:spLocks noChangeArrowheads="1"/>
              </p:cNvSpPr>
              <p:nvPr/>
            </p:nvSpPr>
            <p:spPr bwMode="auto">
              <a:xfrm>
                <a:off x="3846" y="526"/>
                <a:ext cx="47" cy="47"/>
              </a:xfrm>
              <a:prstGeom prst="ellipse">
                <a:avLst/>
              </a:prstGeom>
              <a:solidFill>
                <a:schemeClr val="accent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sp>
          <p:nvSpPr>
            <p:cNvPr id="42017" name="Line 33"/>
            <p:cNvSpPr>
              <a:spLocks noChangeShapeType="1"/>
            </p:cNvSpPr>
            <p:nvPr/>
          </p:nvSpPr>
          <p:spPr bwMode="auto">
            <a:xfrm>
              <a:off x="3785" y="1767"/>
              <a:ext cx="312" cy="1"/>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42018" name="Line 34"/>
            <p:cNvSpPr>
              <a:spLocks noChangeShapeType="1"/>
            </p:cNvSpPr>
            <p:nvPr/>
          </p:nvSpPr>
          <p:spPr bwMode="auto">
            <a:xfrm>
              <a:off x="3787" y="1765"/>
              <a:ext cx="1" cy="6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42019" name="Line 35"/>
            <p:cNvSpPr>
              <a:spLocks noChangeShapeType="1"/>
            </p:cNvSpPr>
            <p:nvPr/>
          </p:nvSpPr>
          <p:spPr bwMode="auto">
            <a:xfrm>
              <a:off x="4099" y="1764"/>
              <a:ext cx="1" cy="52"/>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42020" name="Line 36"/>
            <p:cNvSpPr>
              <a:spLocks noChangeShapeType="1"/>
            </p:cNvSpPr>
            <p:nvPr/>
          </p:nvSpPr>
          <p:spPr bwMode="auto">
            <a:xfrm>
              <a:off x="3596" y="1427"/>
              <a:ext cx="182" cy="167"/>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42021" name="Line 37"/>
            <p:cNvSpPr>
              <a:spLocks noChangeShapeType="1"/>
            </p:cNvSpPr>
            <p:nvPr/>
          </p:nvSpPr>
          <p:spPr bwMode="auto">
            <a:xfrm flipV="1">
              <a:off x="3604" y="1607"/>
              <a:ext cx="174" cy="208"/>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42022" name="Line 38"/>
            <p:cNvSpPr>
              <a:spLocks noChangeShapeType="1"/>
            </p:cNvSpPr>
            <p:nvPr/>
          </p:nvSpPr>
          <p:spPr bwMode="auto">
            <a:xfrm flipV="1">
              <a:off x="3936" y="1661"/>
              <a:ext cx="1" cy="103"/>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nvGrpSpPr>
            <p:cNvPr id="42023" name="Group 39"/>
            <p:cNvGrpSpPr>
              <a:grpSpLocks/>
            </p:cNvGrpSpPr>
            <p:nvPr/>
          </p:nvGrpSpPr>
          <p:grpSpPr bwMode="auto">
            <a:xfrm>
              <a:off x="4011" y="1811"/>
              <a:ext cx="132" cy="249"/>
              <a:chOff x="4180" y="783"/>
              <a:chExt cx="150" cy="307"/>
            </a:xfrm>
          </p:grpSpPr>
          <p:sp>
            <p:nvSpPr>
              <p:cNvPr id="42024" name="AutoShape 40"/>
              <p:cNvSpPr>
                <a:spLocks noChangeArrowheads="1"/>
              </p:cNvSpPr>
              <p:nvPr/>
            </p:nvSpPr>
            <p:spPr bwMode="auto">
              <a:xfrm>
                <a:off x="4180" y="1019"/>
                <a:ext cx="150" cy="71"/>
              </a:xfrm>
              <a:prstGeom prst="parallelogram">
                <a:avLst>
                  <a:gd name="adj" fmla="val 81387"/>
                </a:avLst>
              </a:prstGeom>
              <a:solidFill>
                <a:srgbClr val="33CCCC"/>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42025" name="Rectangle 41"/>
              <p:cNvSpPr>
                <a:spLocks noChangeArrowheads="1"/>
              </p:cNvSpPr>
              <p:nvPr/>
            </p:nvSpPr>
            <p:spPr bwMode="auto">
              <a:xfrm>
                <a:off x="4256" y="785"/>
                <a:ext cx="69" cy="236"/>
              </a:xfrm>
              <a:prstGeom prst="rect">
                <a:avLst/>
              </a:prstGeom>
              <a:solidFill>
                <a:srgbClr val="33CCCC"/>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42026" name="Rectangle 42"/>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42027" name="AutoShape 43"/>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42028" name="Line 44"/>
              <p:cNvSpPr>
                <a:spLocks noChangeShapeType="1"/>
              </p:cNvSpPr>
              <p:nvPr/>
            </p:nvSpPr>
            <p:spPr bwMode="auto">
              <a:xfrm>
                <a:off x="4330" y="788"/>
                <a:ext cx="0" cy="231"/>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42029" name="Line 45"/>
              <p:cNvSpPr>
                <a:spLocks noChangeShapeType="1"/>
              </p:cNvSpPr>
              <p:nvPr/>
            </p:nvSpPr>
            <p:spPr bwMode="auto">
              <a:xfrm flipH="1">
                <a:off x="4276" y="1019"/>
                <a:ext cx="54" cy="69"/>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42030" name="Rectangle 46"/>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42031" name="Rectangle 47"/>
              <p:cNvSpPr>
                <a:spLocks noChangeArrowheads="1"/>
              </p:cNvSpPr>
              <p:nvPr/>
            </p:nvSpPr>
            <p:spPr bwMode="auto">
              <a:xfrm>
                <a:off x="4202" y="924"/>
                <a:ext cx="48" cy="48"/>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grpSp>
          <p:nvGrpSpPr>
            <p:cNvPr id="42032" name="Group 48"/>
            <p:cNvGrpSpPr>
              <a:grpSpLocks/>
            </p:cNvGrpSpPr>
            <p:nvPr/>
          </p:nvGrpSpPr>
          <p:grpSpPr bwMode="auto">
            <a:xfrm>
              <a:off x="3408" y="2201"/>
              <a:ext cx="302" cy="583"/>
              <a:chOff x="3314" y="1248"/>
              <a:chExt cx="344" cy="694"/>
            </a:xfrm>
          </p:grpSpPr>
          <p:graphicFrame>
            <p:nvGraphicFramePr>
              <p:cNvPr id="42033" name="Object 49"/>
              <p:cNvGraphicFramePr>
                <a:graphicFrameLocks noChangeAspect="1"/>
              </p:cNvGraphicFramePr>
              <p:nvPr/>
            </p:nvGraphicFramePr>
            <p:xfrm>
              <a:off x="3314" y="1248"/>
              <a:ext cx="299" cy="248"/>
            </p:xfrm>
            <a:graphic>
              <a:graphicData uri="http://schemas.openxmlformats.org/presentationml/2006/ole">
                <mc:AlternateContent xmlns:mc="http://schemas.openxmlformats.org/markup-compatibility/2006">
                  <mc:Choice xmlns:v="urn:schemas-microsoft-com:vml" Requires="v">
                    <p:oleObj spid="_x0000_s43005" name="Clip" r:id="rId10" imgW="1305000" imgH="1085760" progId="">
                      <p:embed/>
                    </p:oleObj>
                  </mc:Choice>
                  <mc:Fallback>
                    <p:oleObj name="Clip" r:id="rId10" imgW="1305000" imgH="1085760" progId="">
                      <p:embed/>
                      <p:pic>
                        <p:nvPicPr>
                          <p:cNvPr id="0" name="Picture 27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14" y="1248"/>
                            <a:ext cx="299" cy="248"/>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42034" name="Line 50"/>
              <p:cNvSpPr>
                <a:spLocks noChangeShapeType="1"/>
              </p:cNvSpPr>
              <p:nvPr/>
            </p:nvSpPr>
            <p:spPr bwMode="auto">
              <a:xfrm flipV="1">
                <a:off x="3606" y="1433"/>
                <a:ext cx="52" cy="5"/>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aphicFrame>
            <p:nvGraphicFramePr>
              <p:cNvPr id="42035" name="Object 51"/>
              <p:cNvGraphicFramePr>
                <a:graphicFrameLocks noChangeAspect="1"/>
              </p:cNvGraphicFramePr>
              <p:nvPr/>
            </p:nvGraphicFramePr>
            <p:xfrm>
              <a:off x="3314" y="1694"/>
              <a:ext cx="299" cy="248"/>
            </p:xfrm>
            <a:graphic>
              <a:graphicData uri="http://schemas.openxmlformats.org/presentationml/2006/ole">
                <mc:AlternateContent xmlns:mc="http://schemas.openxmlformats.org/markup-compatibility/2006">
                  <mc:Choice xmlns:v="urn:schemas-microsoft-com:vml" Requires="v">
                    <p:oleObj spid="_x0000_s43006" name="Clip" r:id="rId11" imgW="1305000" imgH="1085760" progId="">
                      <p:embed/>
                    </p:oleObj>
                  </mc:Choice>
                  <mc:Fallback>
                    <p:oleObj name="Clip" r:id="rId11" imgW="1305000" imgH="1085760" progId="">
                      <p:embed/>
                      <p:pic>
                        <p:nvPicPr>
                          <p:cNvPr id="0" name="Picture 27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14" y="1694"/>
                            <a:ext cx="299" cy="248"/>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42036" name="Line 52"/>
              <p:cNvSpPr>
                <a:spLocks noChangeShapeType="1"/>
              </p:cNvSpPr>
              <p:nvPr/>
            </p:nvSpPr>
            <p:spPr bwMode="auto">
              <a:xfrm flipV="1">
                <a:off x="3606" y="1882"/>
                <a:ext cx="52" cy="2"/>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nvGrpSpPr>
              <p:cNvPr id="42037" name="Group 53"/>
              <p:cNvGrpSpPr>
                <a:grpSpLocks/>
              </p:cNvGrpSpPr>
              <p:nvPr/>
            </p:nvGrpSpPr>
            <p:grpSpPr bwMode="auto">
              <a:xfrm>
                <a:off x="3404" y="1504"/>
                <a:ext cx="51" cy="167"/>
                <a:chOff x="3842" y="406"/>
                <a:chExt cx="51" cy="167"/>
              </a:xfrm>
            </p:grpSpPr>
            <p:sp>
              <p:nvSpPr>
                <p:cNvPr id="42038" name="Oval 54"/>
                <p:cNvSpPr>
                  <a:spLocks noChangeArrowheads="1"/>
                </p:cNvSpPr>
                <p:nvPr/>
              </p:nvSpPr>
              <p:spPr bwMode="auto">
                <a:xfrm>
                  <a:off x="3842" y="406"/>
                  <a:ext cx="47" cy="47"/>
                </a:xfrm>
                <a:prstGeom prst="ellipse">
                  <a:avLst/>
                </a:prstGeom>
                <a:solidFill>
                  <a:schemeClr val="accent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42039" name="Oval 55"/>
                <p:cNvSpPr>
                  <a:spLocks noChangeArrowheads="1"/>
                </p:cNvSpPr>
                <p:nvPr/>
              </p:nvSpPr>
              <p:spPr bwMode="auto">
                <a:xfrm>
                  <a:off x="3844" y="466"/>
                  <a:ext cx="47" cy="47"/>
                </a:xfrm>
                <a:prstGeom prst="ellipse">
                  <a:avLst/>
                </a:prstGeom>
                <a:solidFill>
                  <a:schemeClr val="accent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42040" name="Oval 56"/>
                <p:cNvSpPr>
                  <a:spLocks noChangeArrowheads="1"/>
                </p:cNvSpPr>
                <p:nvPr/>
              </p:nvSpPr>
              <p:spPr bwMode="auto">
                <a:xfrm>
                  <a:off x="3846" y="526"/>
                  <a:ext cx="47" cy="47"/>
                </a:xfrm>
                <a:prstGeom prst="ellipse">
                  <a:avLst/>
                </a:prstGeom>
                <a:solidFill>
                  <a:schemeClr val="accent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sp>
            <p:nvSpPr>
              <p:cNvPr id="42041" name="Line 57"/>
              <p:cNvSpPr>
                <a:spLocks noChangeShapeType="1"/>
              </p:cNvSpPr>
              <p:nvPr/>
            </p:nvSpPr>
            <p:spPr bwMode="auto">
              <a:xfrm>
                <a:off x="3654" y="1431"/>
                <a:ext cx="0" cy="45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graphicFrame>
          <p:nvGraphicFramePr>
            <p:cNvPr id="42042" name="Object 58"/>
            <p:cNvGraphicFramePr>
              <a:graphicFrameLocks noChangeAspect="1"/>
            </p:cNvGraphicFramePr>
            <p:nvPr/>
          </p:nvGraphicFramePr>
          <p:xfrm>
            <a:off x="3955" y="2837"/>
            <a:ext cx="263" cy="209"/>
          </p:xfrm>
          <a:graphic>
            <a:graphicData uri="http://schemas.openxmlformats.org/presentationml/2006/ole">
              <mc:AlternateContent xmlns:mc="http://schemas.openxmlformats.org/markup-compatibility/2006">
                <mc:Choice xmlns:v="urn:schemas-microsoft-com:vml" Requires="v">
                  <p:oleObj spid="_x0000_s43007" name="Clip" r:id="rId12" imgW="1305000" imgH="1085760" progId="">
                    <p:embed/>
                  </p:oleObj>
                </mc:Choice>
                <mc:Fallback>
                  <p:oleObj name="Clip" r:id="rId12" imgW="1305000" imgH="1085760" progId="">
                    <p:embed/>
                    <p:pic>
                      <p:nvPicPr>
                        <p:cNvPr id="0" name="Picture 27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55" y="2837"/>
                          <a:ext cx="263" cy="209"/>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graphicFrame>
          <p:nvGraphicFramePr>
            <p:cNvPr id="42043" name="Object 59"/>
            <p:cNvGraphicFramePr>
              <a:graphicFrameLocks noChangeAspect="1"/>
            </p:cNvGraphicFramePr>
            <p:nvPr/>
          </p:nvGraphicFramePr>
          <p:xfrm>
            <a:off x="3568" y="2830"/>
            <a:ext cx="262" cy="208"/>
          </p:xfrm>
          <a:graphic>
            <a:graphicData uri="http://schemas.openxmlformats.org/presentationml/2006/ole">
              <mc:AlternateContent xmlns:mc="http://schemas.openxmlformats.org/markup-compatibility/2006">
                <mc:Choice xmlns:v="urn:schemas-microsoft-com:vml" Requires="v">
                  <p:oleObj spid="_x0000_s1024" name="Clip" r:id="rId13" imgW="1305000" imgH="1085760" progId="">
                    <p:embed/>
                  </p:oleObj>
                </mc:Choice>
                <mc:Fallback>
                  <p:oleObj name="Clip" r:id="rId13" imgW="1305000" imgH="1085760" progId="">
                    <p:embed/>
                    <p:pic>
                      <p:nvPicPr>
                        <p:cNvPr id="0" name="Picture 27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68" y="2830"/>
                          <a:ext cx="262" cy="208"/>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42044" name="Oval 60"/>
            <p:cNvSpPr>
              <a:spLocks noChangeArrowheads="1"/>
            </p:cNvSpPr>
            <p:nvPr/>
          </p:nvSpPr>
          <p:spPr bwMode="auto">
            <a:xfrm rot="-5400000">
              <a:off x="3831" y="2895"/>
              <a:ext cx="40" cy="41"/>
            </a:xfrm>
            <a:prstGeom prst="ellipse">
              <a:avLst/>
            </a:prstGeom>
            <a:solidFill>
              <a:schemeClr val="accent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42045" name="Oval 61"/>
            <p:cNvSpPr>
              <a:spLocks noChangeArrowheads="1"/>
            </p:cNvSpPr>
            <p:nvPr/>
          </p:nvSpPr>
          <p:spPr bwMode="auto">
            <a:xfrm rot="-5400000">
              <a:off x="3884" y="2894"/>
              <a:ext cx="40" cy="42"/>
            </a:xfrm>
            <a:prstGeom prst="ellipse">
              <a:avLst/>
            </a:prstGeom>
            <a:solidFill>
              <a:schemeClr val="accent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42046" name="Oval 62"/>
            <p:cNvSpPr>
              <a:spLocks noChangeArrowheads="1"/>
            </p:cNvSpPr>
            <p:nvPr/>
          </p:nvSpPr>
          <p:spPr bwMode="auto">
            <a:xfrm rot="-5400000">
              <a:off x="3933" y="2897"/>
              <a:ext cx="39" cy="41"/>
            </a:xfrm>
            <a:prstGeom prst="ellipse">
              <a:avLst/>
            </a:prstGeom>
            <a:solidFill>
              <a:schemeClr val="accent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42047" name="Line 63"/>
            <p:cNvSpPr>
              <a:spLocks noChangeShapeType="1"/>
            </p:cNvSpPr>
            <p:nvPr/>
          </p:nvSpPr>
          <p:spPr bwMode="auto">
            <a:xfrm rot="-5400000">
              <a:off x="4097" y="2821"/>
              <a:ext cx="38" cy="1"/>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42048" name="Line 64"/>
            <p:cNvSpPr>
              <a:spLocks noChangeShapeType="1"/>
            </p:cNvSpPr>
            <p:nvPr/>
          </p:nvSpPr>
          <p:spPr bwMode="auto">
            <a:xfrm rot="5400000" flipH="1">
              <a:off x="3702" y="2816"/>
              <a:ext cx="40" cy="0"/>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42049" name="Line 65"/>
            <p:cNvSpPr>
              <a:spLocks noChangeShapeType="1"/>
            </p:cNvSpPr>
            <p:nvPr/>
          </p:nvSpPr>
          <p:spPr bwMode="auto">
            <a:xfrm rot="16200000" flipV="1">
              <a:off x="3921" y="2602"/>
              <a:ext cx="0" cy="395"/>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42050" name="Line 66"/>
            <p:cNvSpPr>
              <a:spLocks noChangeShapeType="1"/>
            </p:cNvSpPr>
            <p:nvPr/>
          </p:nvSpPr>
          <p:spPr bwMode="auto">
            <a:xfrm flipV="1">
              <a:off x="3710" y="2564"/>
              <a:ext cx="59" cy="2"/>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42051" name="Line 67"/>
            <p:cNvSpPr>
              <a:spLocks noChangeShapeType="1"/>
            </p:cNvSpPr>
            <p:nvPr/>
          </p:nvSpPr>
          <p:spPr bwMode="auto">
            <a:xfrm>
              <a:off x="4089" y="2593"/>
              <a:ext cx="191" cy="243"/>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42052" name="Line 68"/>
            <p:cNvSpPr>
              <a:spLocks noChangeShapeType="1"/>
            </p:cNvSpPr>
            <p:nvPr/>
          </p:nvSpPr>
          <p:spPr bwMode="auto">
            <a:xfrm flipH="1">
              <a:off x="4590" y="2591"/>
              <a:ext cx="176" cy="247"/>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aphicFrame>
          <p:nvGraphicFramePr>
            <p:cNvPr id="42053" name="Object 69"/>
            <p:cNvGraphicFramePr>
              <a:graphicFrameLocks noChangeAspect="1"/>
            </p:cNvGraphicFramePr>
            <p:nvPr/>
          </p:nvGraphicFramePr>
          <p:xfrm>
            <a:off x="4702" y="2309"/>
            <a:ext cx="128" cy="152"/>
          </p:xfrm>
          <a:graphic>
            <a:graphicData uri="http://schemas.openxmlformats.org/presentationml/2006/ole">
              <mc:AlternateContent xmlns:mc="http://schemas.openxmlformats.org/markup-compatibility/2006">
                <mc:Choice xmlns:v="urn:schemas-microsoft-com:vml" Requires="v">
                  <p:oleObj spid="_x0000_s1025" name="Clip" r:id="rId14" imgW="982811" imgH="1208363" progId="">
                    <p:embed/>
                  </p:oleObj>
                </mc:Choice>
                <mc:Fallback>
                  <p:oleObj name="Clip" r:id="rId14" imgW="982811" imgH="1208363" progId="">
                    <p:embed/>
                    <p:pic>
                      <p:nvPicPr>
                        <p:cNvPr id="0" name="Picture 275"/>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702" y="2309"/>
                          <a:ext cx="128" cy="152"/>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graphicFrame>
          <p:nvGraphicFramePr>
            <p:cNvPr id="42054" name="Object 70"/>
            <p:cNvGraphicFramePr>
              <a:graphicFrameLocks noChangeAspect="1"/>
            </p:cNvGraphicFramePr>
            <p:nvPr/>
          </p:nvGraphicFramePr>
          <p:xfrm>
            <a:off x="3860" y="2360"/>
            <a:ext cx="128" cy="151"/>
          </p:xfrm>
          <a:graphic>
            <a:graphicData uri="http://schemas.openxmlformats.org/presentationml/2006/ole">
              <mc:AlternateContent xmlns:mc="http://schemas.openxmlformats.org/markup-compatibility/2006">
                <mc:Choice xmlns:v="urn:schemas-microsoft-com:vml" Requires="v">
                  <p:oleObj spid="_x0000_s1026" name="Clip" r:id="rId16" imgW="982811" imgH="1208363" progId="">
                    <p:embed/>
                  </p:oleObj>
                </mc:Choice>
                <mc:Fallback>
                  <p:oleObj name="Clip" r:id="rId16" imgW="982811" imgH="1208363" progId="">
                    <p:embed/>
                    <p:pic>
                      <p:nvPicPr>
                        <p:cNvPr id="0" name="Picture 276"/>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860" y="2360"/>
                          <a:ext cx="128" cy="151"/>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42055" name="Freeform 71"/>
            <p:cNvSpPr>
              <a:spLocks/>
            </p:cNvSpPr>
            <p:nvPr/>
          </p:nvSpPr>
          <p:spPr bwMode="auto">
            <a:xfrm>
              <a:off x="3911" y="2218"/>
              <a:ext cx="853" cy="192"/>
            </a:xfrm>
            <a:custGeom>
              <a:avLst/>
              <a:gdLst>
                <a:gd name="T0" fmla="*/ 0 w 972"/>
                <a:gd name="T1" fmla="*/ 228 h 228"/>
                <a:gd name="T2" fmla="*/ 432 w 972"/>
                <a:gd name="T3" fmla="*/ 9 h 228"/>
                <a:gd name="T4" fmla="*/ 972 w 972"/>
                <a:gd name="T5" fmla="*/ 171 h 228"/>
              </a:gdLst>
              <a:ahLst/>
              <a:cxnLst>
                <a:cxn ang="0">
                  <a:pos x="T0" y="T1"/>
                </a:cxn>
                <a:cxn ang="0">
                  <a:pos x="T2" y="T3"/>
                </a:cxn>
                <a:cxn ang="0">
                  <a:pos x="T4" y="T5"/>
                </a:cxn>
              </a:cxnLst>
              <a:rect l="0" t="0" r="r" b="b"/>
              <a:pathLst>
                <a:path w="972" h="228">
                  <a:moveTo>
                    <a:pt x="0" y="228"/>
                  </a:moveTo>
                  <a:cubicBezTo>
                    <a:pt x="135" y="123"/>
                    <a:pt x="270" y="18"/>
                    <a:pt x="432" y="9"/>
                  </a:cubicBezTo>
                  <a:cubicBezTo>
                    <a:pt x="594" y="0"/>
                    <a:pt x="783" y="85"/>
                    <a:pt x="972" y="171"/>
                  </a:cubicBezTo>
                </a:path>
              </a:pathLst>
            </a:custGeom>
            <a:noFill/>
            <a:ln w="19050" cap="flat" cmpd="sng">
              <a:solidFill>
                <a:schemeClr val="tx1"/>
              </a:solidFill>
              <a:prstDash val="dash"/>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nvGrpSpPr>
            <p:cNvPr id="42056" name="Group 72"/>
            <p:cNvGrpSpPr>
              <a:grpSpLocks/>
            </p:cNvGrpSpPr>
            <p:nvPr/>
          </p:nvGrpSpPr>
          <p:grpSpPr bwMode="auto">
            <a:xfrm>
              <a:off x="4079" y="3114"/>
              <a:ext cx="256" cy="269"/>
              <a:chOff x="2870" y="1518"/>
              <a:chExt cx="292" cy="320"/>
            </a:xfrm>
          </p:grpSpPr>
          <p:graphicFrame>
            <p:nvGraphicFramePr>
              <p:cNvPr id="42057" name="Object 73"/>
              <p:cNvGraphicFramePr>
                <a:graphicFrameLocks noChangeAspect="1"/>
              </p:cNvGraphicFramePr>
              <p:nvPr/>
            </p:nvGraphicFramePr>
            <p:xfrm>
              <a:off x="2870" y="1518"/>
              <a:ext cx="272" cy="282"/>
            </p:xfrm>
            <a:graphic>
              <a:graphicData uri="http://schemas.openxmlformats.org/presentationml/2006/ole">
                <mc:AlternateContent xmlns:mc="http://schemas.openxmlformats.org/markup-compatibility/2006">
                  <mc:Choice xmlns:v="urn:schemas-microsoft-com:vml" Requires="v">
                    <p:oleObj spid="_x0000_s1027" name="Clip" r:id="rId17" imgW="819000" imgH="847800" progId="">
                      <p:embed/>
                    </p:oleObj>
                  </mc:Choice>
                  <mc:Fallback>
                    <p:oleObj name="Clip" r:id="rId17" imgW="819000" imgH="847800" progId="">
                      <p:embed/>
                      <p:pic>
                        <p:nvPicPr>
                          <p:cNvPr id="0" name="Picture 277"/>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870" y="1518"/>
                            <a:ext cx="272" cy="282"/>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graphicFrame>
            <p:nvGraphicFramePr>
              <p:cNvPr id="42058" name="Object 74"/>
              <p:cNvGraphicFramePr>
                <a:graphicFrameLocks noChangeAspect="1"/>
              </p:cNvGraphicFramePr>
              <p:nvPr/>
            </p:nvGraphicFramePr>
            <p:xfrm>
              <a:off x="2913" y="1602"/>
              <a:ext cx="249" cy="236"/>
            </p:xfrm>
            <a:graphic>
              <a:graphicData uri="http://schemas.openxmlformats.org/presentationml/2006/ole">
                <mc:AlternateContent xmlns:mc="http://schemas.openxmlformats.org/markup-compatibility/2006">
                  <mc:Choice xmlns:v="urn:schemas-microsoft-com:vml" Requires="v">
                    <p:oleObj spid="_x0000_s1028" name="Clip" r:id="rId19" imgW="1266840" imgH="1200240" progId="">
                      <p:embed/>
                    </p:oleObj>
                  </mc:Choice>
                  <mc:Fallback>
                    <p:oleObj name="Clip" r:id="rId19" imgW="1266840" imgH="1200240" progId="">
                      <p:embed/>
                      <p:pic>
                        <p:nvPicPr>
                          <p:cNvPr id="0" name="Picture 278"/>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913" y="1602"/>
                            <a:ext cx="249" cy="236"/>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grpSp>
        <p:grpSp>
          <p:nvGrpSpPr>
            <p:cNvPr id="42059" name="Group 75"/>
            <p:cNvGrpSpPr>
              <a:grpSpLocks/>
            </p:cNvGrpSpPr>
            <p:nvPr/>
          </p:nvGrpSpPr>
          <p:grpSpPr bwMode="auto">
            <a:xfrm>
              <a:off x="4569" y="3134"/>
              <a:ext cx="256" cy="269"/>
              <a:chOff x="2870" y="1518"/>
              <a:chExt cx="292" cy="320"/>
            </a:xfrm>
          </p:grpSpPr>
          <p:graphicFrame>
            <p:nvGraphicFramePr>
              <p:cNvPr id="42060" name="Object 76"/>
              <p:cNvGraphicFramePr>
                <a:graphicFrameLocks noChangeAspect="1"/>
              </p:cNvGraphicFramePr>
              <p:nvPr/>
            </p:nvGraphicFramePr>
            <p:xfrm>
              <a:off x="2870" y="1518"/>
              <a:ext cx="272" cy="282"/>
            </p:xfrm>
            <a:graphic>
              <a:graphicData uri="http://schemas.openxmlformats.org/presentationml/2006/ole">
                <mc:AlternateContent xmlns:mc="http://schemas.openxmlformats.org/markup-compatibility/2006">
                  <mc:Choice xmlns:v="urn:schemas-microsoft-com:vml" Requires="v">
                    <p:oleObj spid="_x0000_s1029" name="Clip" r:id="rId21" imgW="819000" imgH="847800" progId="">
                      <p:embed/>
                    </p:oleObj>
                  </mc:Choice>
                  <mc:Fallback>
                    <p:oleObj name="Clip" r:id="rId21" imgW="819000" imgH="847800" progId="">
                      <p:embed/>
                      <p:pic>
                        <p:nvPicPr>
                          <p:cNvPr id="0" name="Picture 279"/>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870" y="1518"/>
                            <a:ext cx="272" cy="282"/>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graphicFrame>
            <p:nvGraphicFramePr>
              <p:cNvPr id="42061" name="Object 77"/>
              <p:cNvGraphicFramePr>
                <a:graphicFrameLocks noChangeAspect="1"/>
              </p:cNvGraphicFramePr>
              <p:nvPr/>
            </p:nvGraphicFramePr>
            <p:xfrm>
              <a:off x="2913" y="1602"/>
              <a:ext cx="249" cy="236"/>
            </p:xfrm>
            <a:graphic>
              <a:graphicData uri="http://schemas.openxmlformats.org/presentationml/2006/ole">
                <mc:AlternateContent xmlns:mc="http://schemas.openxmlformats.org/markup-compatibility/2006">
                  <mc:Choice xmlns:v="urn:schemas-microsoft-com:vml" Requires="v">
                    <p:oleObj spid="_x0000_s1030" name="Clip" r:id="rId22" imgW="1266840" imgH="1200240" progId="">
                      <p:embed/>
                    </p:oleObj>
                  </mc:Choice>
                  <mc:Fallback>
                    <p:oleObj name="Clip" r:id="rId22" imgW="1266840" imgH="1200240" progId="">
                      <p:embed/>
                      <p:pic>
                        <p:nvPicPr>
                          <p:cNvPr id="0" name="Picture 280"/>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913" y="1602"/>
                            <a:ext cx="249" cy="236"/>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grpSp>
        <p:grpSp>
          <p:nvGrpSpPr>
            <p:cNvPr id="42062" name="Group 78"/>
            <p:cNvGrpSpPr>
              <a:grpSpLocks/>
            </p:cNvGrpSpPr>
            <p:nvPr/>
          </p:nvGrpSpPr>
          <p:grpSpPr bwMode="auto">
            <a:xfrm>
              <a:off x="4308" y="2955"/>
              <a:ext cx="239" cy="237"/>
              <a:chOff x="4733" y="2082"/>
              <a:chExt cx="272" cy="282"/>
            </a:xfrm>
          </p:grpSpPr>
          <p:graphicFrame>
            <p:nvGraphicFramePr>
              <p:cNvPr id="42063" name="Object 79"/>
              <p:cNvGraphicFramePr>
                <a:graphicFrameLocks noChangeAspect="1"/>
              </p:cNvGraphicFramePr>
              <p:nvPr/>
            </p:nvGraphicFramePr>
            <p:xfrm>
              <a:off x="4733" y="2082"/>
              <a:ext cx="272" cy="282"/>
            </p:xfrm>
            <a:graphic>
              <a:graphicData uri="http://schemas.openxmlformats.org/presentationml/2006/ole">
                <mc:AlternateContent xmlns:mc="http://schemas.openxmlformats.org/markup-compatibility/2006">
                  <mc:Choice xmlns:v="urn:schemas-microsoft-com:vml" Requires="v">
                    <p:oleObj spid="_x0000_s1031" name="Clip" r:id="rId23" imgW="819000" imgH="847800" progId="">
                      <p:embed/>
                    </p:oleObj>
                  </mc:Choice>
                  <mc:Fallback>
                    <p:oleObj name="Clip" r:id="rId23" imgW="819000" imgH="847800" progId="">
                      <p:embed/>
                      <p:pic>
                        <p:nvPicPr>
                          <p:cNvPr id="0" name="Picture 281"/>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733" y="2082"/>
                            <a:ext cx="272" cy="282"/>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42064" name="Rectangle 80"/>
              <p:cNvSpPr>
                <a:spLocks noChangeArrowheads="1"/>
              </p:cNvSpPr>
              <p:nvPr/>
            </p:nvSpPr>
            <p:spPr bwMode="auto">
              <a:xfrm>
                <a:off x="4812" y="2181"/>
                <a:ext cx="192" cy="183"/>
              </a:xfrm>
              <a:prstGeom prst="rect">
                <a:avLst/>
              </a:prstGeom>
              <a:solidFill>
                <a:srgbClr val="33CCCC"/>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sp>
          <p:nvSpPr>
            <p:cNvPr id="42065" name="Line 81"/>
            <p:cNvSpPr>
              <a:spLocks noChangeShapeType="1"/>
            </p:cNvSpPr>
            <p:nvPr/>
          </p:nvSpPr>
          <p:spPr bwMode="auto">
            <a:xfrm>
              <a:off x="4501" y="2894"/>
              <a:ext cx="0" cy="144"/>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nvGrpSpPr>
            <p:cNvPr id="42066" name="Group 82"/>
            <p:cNvGrpSpPr>
              <a:grpSpLocks/>
            </p:cNvGrpSpPr>
            <p:nvPr/>
          </p:nvGrpSpPr>
          <p:grpSpPr bwMode="auto">
            <a:xfrm>
              <a:off x="4955" y="2531"/>
              <a:ext cx="131" cy="258"/>
              <a:chOff x="4180" y="783"/>
              <a:chExt cx="150" cy="307"/>
            </a:xfrm>
          </p:grpSpPr>
          <p:sp>
            <p:nvSpPr>
              <p:cNvPr id="42067" name="AutoShape 83"/>
              <p:cNvSpPr>
                <a:spLocks noChangeArrowheads="1"/>
              </p:cNvSpPr>
              <p:nvPr/>
            </p:nvSpPr>
            <p:spPr bwMode="auto">
              <a:xfrm>
                <a:off x="4180" y="1019"/>
                <a:ext cx="150" cy="71"/>
              </a:xfrm>
              <a:prstGeom prst="parallelogram">
                <a:avLst>
                  <a:gd name="adj" fmla="val 81387"/>
                </a:avLst>
              </a:prstGeom>
              <a:solidFill>
                <a:srgbClr val="33CCCC"/>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42068" name="Rectangle 84"/>
              <p:cNvSpPr>
                <a:spLocks noChangeArrowheads="1"/>
              </p:cNvSpPr>
              <p:nvPr/>
            </p:nvSpPr>
            <p:spPr bwMode="auto">
              <a:xfrm>
                <a:off x="4256" y="785"/>
                <a:ext cx="69" cy="236"/>
              </a:xfrm>
              <a:prstGeom prst="rect">
                <a:avLst/>
              </a:prstGeom>
              <a:solidFill>
                <a:srgbClr val="33CCCC"/>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42069" name="Rectangle 85"/>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42070" name="AutoShape 86"/>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42071" name="Line 87"/>
              <p:cNvSpPr>
                <a:spLocks noChangeShapeType="1"/>
              </p:cNvSpPr>
              <p:nvPr/>
            </p:nvSpPr>
            <p:spPr bwMode="auto">
              <a:xfrm>
                <a:off x="4330" y="788"/>
                <a:ext cx="0" cy="231"/>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42072" name="Line 88"/>
              <p:cNvSpPr>
                <a:spLocks noChangeShapeType="1"/>
              </p:cNvSpPr>
              <p:nvPr/>
            </p:nvSpPr>
            <p:spPr bwMode="auto">
              <a:xfrm flipH="1">
                <a:off x="4276" y="1019"/>
                <a:ext cx="54" cy="69"/>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42073" name="Rectangle 89"/>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42074" name="Rectangle 90"/>
              <p:cNvSpPr>
                <a:spLocks noChangeArrowheads="1"/>
              </p:cNvSpPr>
              <p:nvPr/>
            </p:nvSpPr>
            <p:spPr bwMode="auto">
              <a:xfrm>
                <a:off x="4202" y="924"/>
                <a:ext cx="48" cy="48"/>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grpSp>
          <p:nvGrpSpPr>
            <p:cNvPr id="42075" name="Group 91"/>
            <p:cNvGrpSpPr>
              <a:grpSpLocks/>
            </p:cNvGrpSpPr>
            <p:nvPr/>
          </p:nvGrpSpPr>
          <p:grpSpPr bwMode="auto">
            <a:xfrm>
              <a:off x="4947" y="2811"/>
              <a:ext cx="131" cy="258"/>
              <a:chOff x="4180" y="783"/>
              <a:chExt cx="150" cy="307"/>
            </a:xfrm>
          </p:grpSpPr>
          <p:sp>
            <p:nvSpPr>
              <p:cNvPr id="42076" name="AutoShape 92"/>
              <p:cNvSpPr>
                <a:spLocks noChangeArrowheads="1"/>
              </p:cNvSpPr>
              <p:nvPr/>
            </p:nvSpPr>
            <p:spPr bwMode="auto">
              <a:xfrm>
                <a:off x="4180" y="1019"/>
                <a:ext cx="150" cy="71"/>
              </a:xfrm>
              <a:prstGeom prst="parallelogram">
                <a:avLst>
                  <a:gd name="adj" fmla="val 81387"/>
                </a:avLst>
              </a:prstGeom>
              <a:solidFill>
                <a:srgbClr val="33CCCC"/>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42077" name="Rectangle 93"/>
              <p:cNvSpPr>
                <a:spLocks noChangeArrowheads="1"/>
              </p:cNvSpPr>
              <p:nvPr/>
            </p:nvSpPr>
            <p:spPr bwMode="auto">
              <a:xfrm>
                <a:off x="4256" y="785"/>
                <a:ext cx="69" cy="236"/>
              </a:xfrm>
              <a:prstGeom prst="rect">
                <a:avLst/>
              </a:prstGeom>
              <a:solidFill>
                <a:srgbClr val="33CCCC"/>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42078" name="Rectangle 94"/>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42079" name="AutoShape 95"/>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42080" name="Line 96"/>
              <p:cNvSpPr>
                <a:spLocks noChangeShapeType="1"/>
              </p:cNvSpPr>
              <p:nvPr/>
            </p:nvSpPr>
            <p:spPr bwMode="auto">
              <a:xfrm>
                <a:off x="4330" y="788"/>
                <a:ext cx="0" cy="231"/>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42081" name="Line 97"/>
              <p:cNvSpPr>
                <a:spLocks noChangeShapeType="1"/>
              </p:cNvSpPr>
              <p:nvPr/>
            </p:nvSpPr>
            <p:spPr bwMode="auto">
              <a:xfrm flipH="1">
                <a:off x="4276" y="1019"/>
                <a:ext cx="54" cy="69"/>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42082" name="Rectangle 98"/>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42083" name="Rectangle 99"/>
              <p:cNvSpPr>
                <a:spLocks noChangeArrowheads="1"/>
              </p:cNvSpPr>
              <p:nvPr/>
            </p:nvSpPr>
            <p:spPr bwMode="auto">
              <a:xfrm>
                <a:off x="4202" y="924"/>
                <a:ext cx="48" cy="48"/>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sp>
          <p:nvSpPr>
            <p:cNvPr id="42084" name="Line 100"/>
            <p:cNvSpPr>
              <a:spLocks noChangeShapeType="1"/>
            </p:cNvSpPr>
            <p:nvPr/>
          </p:nvSpPr>
          <p:spPr bwMode="auto">
            <a:xfrm rot="5400000" flipH="1">
              <a:off x="4711" y="2767"/>
              <a:ext cx="385" cy="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42085" name="Line 101"/>
            <p:cNvSpPr>
              <a:spLocks noChangeShapeType="1"/>
            </p:cNvSpPr>
            <p:nvPr/>
          </p:nvSpPr>
          <p:spPr bwMode="auto">
            <a:xfrm rot="-5400000">
              <a:off x="4935" y="2925"/>
              <a:ext cx="0" cy="65"/>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42086" name="Line 102"/>
            <p:cNvSpPr>
              <a:spLocks noChangeShapeType="1"/>
            </p:cNvSpPr>
            <p:nvPr/>
          </p:nvSpPr>
          <p:spPr bwMode="auto">
            <a:xfrm rot="-5400000">
              <a:off x="4928" y="2630"/>
              <a:ext cx="0" cy="56"/>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42087" name="Line 103"/>
            <p:cNvSpPr>
              <a:spLocks noChangeShapeType="1"/>
            </p:cNvSpPr>
            <p:nvPr/>
          </p:nvSpPr>
          <p:spPr bwMode="auto">
            <a:xfrm flipV="1">
              <a:off x="4096" y="1459"/>
              <a:ext cx="289" cy="131"/>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42088" name="Line 104"/>
            <p:cNvSpPr>
              <a:spLocks noChangeShapeType="1"/>
            </p:cNvSpPr>
            <p:nvPr/>
          </p:nvSpPr>
          <p:spPr bwMode="auto">
            <a:xfrm>
              <a:off x="4685" y="1449"/>
              <a:ext cx="306" cy="131"/>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42089" name="Line 105"/>
            <p:cNvSpPr>
              <a:spLocks noChangeShapeType="1"/>
            </p:cNvSpPr>
            <p:nvPr/>
          </p:nvSpPr>
          <p:spPr bwMode="auto">
            <a:xfrm flipH="1">
              <a:off x="5012" y="1661"/>
              <a:ext cx="152" cy="429"/>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42090" name="Line 106"/>
            <p:cNvSpPr>
              <a:spLocks noChangeShapeType="1"/>
            </p:cNvSpPr>
            <p:nvPr/>
          </p:nvSpPr>
          <p:spPr bwMode="auto">
            <a:xfrm>
              <a:off x="4527" y="1520"/>
              <a:ext cx="0" cy="272"/>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42091" name="Line 107"/>
            <p:cNvSpPr>
              <a:spLocks noChangeShapeType="1"/>
            </p:cNvSpPr>
            <p:nvPr/>
          </p:nvSpPr>
          <p:spPr bwMode="auto">
            <a:xfrm>
              <a:off x="4543" y="1928"/>
              <a:ext cx="337" cy="232"/>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42092" name="Line 108"/>
            <p:cNvSpPr>
              <a:spLocks noChangeShapeType="1"/>
            </p:cNvSpPr>
            <p:nvPr/>
          </p:nvSpPr>
          <p:spPr bwMode="auto">
            <a:xfrm flipH="1">
              <a:off x="4833" y="2221"/>
              <a:ext cx="168" cy="227"/>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42093" name="Line 109"/>
            <p:cNvSpPr>
              <a:spLocks noChangeShapeType="1"/>
            </p:cNvSpPr>
            <p:nvPr/>
          </p:nvSpPr>
          <p:spPr bwMode="auto">
            <a:xfrm flipH="1">
              <a:off x="4690" y="1641"/>
              <a:ext cx="353" cy="242"/>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42094" name="Line 110"/>
            <p:cNvSpPr>
              <a:spLocks noChangeShapeType="1"/>
            </p:cNvSpPr>
            <p:nvPr/>
          </p:nvSpPr>
          <p:spPr bwMode="auto">
            <a:xfrm flipH="1">
              <a:off x="4696" y="1288"/>
              <a:ext cx="221" cy="161"/>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42095" name="Line 111"/>
            <p:cNvSpPr>
              <a:spLocks noChangeShapeType="1"/>
            </p:cNvSpPr>
            <p:nvPr/>
          </p:nvSpPr>
          <p:spPr bwMode="auto">
            <a:xfrm flipH="1">
              <a:off x="5148" y="1399"/>
              <a:ext cx="127" cy="111"/>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nvGrpSpPr>
            <p:cNvPr id="42096" name="Group 112"/>
            <p:cNvGrpSpPr>
              <a:grpSpLocks/>
            </p:cNvGrpSpPr>
            <p:nvPr/>
          </p:nvGrpSpPr>
          <p:grpSpPr bwMode="auto">
            <a:xfrm>
              <a:off x="3769" y="1520"/>
              <a:ext cx="316" cy="147"/>
              <a:chOff x="3600" y="219"/>
              <a:chExt cx="360" cy="175"/>
            </a:xfrm>
          </p:grpSpPr>
          <p:sp>
            <p:nvSpPr>
              <p:cNvPr id="42097" name="Oval 113"/>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42098" name="Line 114"/>
              <p:cNvSpPr>
                <a:spLocks noChangeShapeType="1"/>
              </p:cNvSpPr>
              <p:nvPr/>
            </p:nvSpPr>
            <p:spPr bwMode="auto">
              <a:xfrm>
                <a:off x="3603" y="289"/>
                <a:ext cx="0" cy="6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42099" name="Line 115"/>
              <p:cNvSpPr>
                <a:spLocks noChangeShapeType="1"/>
              </p:cNvSpPr>
              <p:nvPr/>
            </p:nvSpPr>
            <p:spPr bwMode="auto">
              <a:xfrm>
                <a:off x="3960" y="289"/>
                <a:ext cx="0" cy="6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42100" name="Rectangle 116"/>
              <p:cNvSpPr>
                <a:spLocks noChangeArrowheads="1"/>
              </p:cNvSpPr>
              <p:nvPr/>
            </p:nvSpPr>
            <p:spPr bwMode="auto">
              <a:xfrm>
                <a:off x="3603" y="289"/>
                <a:ext cx="354" cy="59"/>
              </a:xfrm>
              <a:prstGeom prst="rect">
                <a:avLst/>
              </a:prstGeom>
              <a:solidFill>
                <a:schemeClr val="hlink"/>
              </a:solid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endParaRPr lang="en-US"/>
              </a:p>
            </p:txBody>
          </p:sp>
          <p:sp>
            <p:nvSpPr>
              <p:cNvPr id="42101" name="Oval 117"/>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nvGrpSpPr>
              <p:cNvPr id="42102" name="Group 118"/>
              <p:cNvGrpSpPr>
                <a:grpSpLocks/>
              </p:cNvGrpSpPr>
              <p:nvPr/>
            </p:nvGrpSpPr>
            <p:grpSpPr bwMode="auto">
              <a:xfrm>
                <a:off x="3686" y="244"/>
                <a:ext cx="177" cy="66"/>
                <a:chOff x="2848" y="848"/>
                <a:chExt cx="140" cy="98"/>
              </a:xfrm>
            </p:grpSpPr>
            <p:sp>
              <p:nvSpPr>
                <p:cNvPr id="42103" name="Line 119"/>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42104" name="Line 120"/>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42105" name="Line 121"/>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grpSp>
            <p:nvGrpSpPr>
              <p:cNvPr id="42106" name="Group 122"/>
              <p:cNvGrpSpPr>
                <a:grpSpLocks/>
              </p:cNvGrpSpPr>
              <p:nvPr/>
            </p:nvGrpSpPr>
            <p:grpSpPr bwMode="auto">
              <a:xfrm flipV="1">
                <a:off x="3686" y="243"/>
                <a:ext cx="177" cy="66"/>
                <a:chOff x="2848" y="848"/>
                <a:chExt cx="140" cy="98"/>
              </a:xfrm>
            </p:grpSpPr>
            <p:sp>
              <p:nvSpPr>
                <p:cNvPr id="42107" name="Line 123"/>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42108" name="Line 124"/>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42109" name="Line 125"/>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grpSp>
        <p:grpSp>
          <p:nvGrpSpPr>
            <p:cNvPr id="42110" name="Group 126"/>
            <p:cNvGrpSpPr>
              <a:grpSpLocks/>
            </p:cNvGrpSpPr>
            <p:nvPr/>
          </p:nvGrpSpPr>
          <p:grpSpPr bwMode="auto">
            <a:xfrm>
              <a:off x="4369" y="1376"/>
              <a:ext cx="316" cy="147"/>
              <a:chOff x="3600" y="219"/>
              <a:chExt cx="360" cy="175"/>
            </a:xfrm>
          </p:grpSpPr>
          <p:sp>
            <p:nvSpPr>
              <p:cNvPr id="42111" name="Oval 127"/>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42112" name="Line 128"/>
              <p:cNvSpPr>
                <a:spLocks noChangeShapeType="1"/>
              </p:cNvSpPr>
              <p:nvPr/>
            </p:nvSpPr>
            <p:spPr bwMode="auto">
              <a:xfrm>
                <a:off x="3603" y="289"/>
                <a:ext cx="0" cy="6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42113" name="Line 129"/>
              <p:cNvSpPr>
                <a:spLocks noChangeShapeType="1"/>
              </p:cNvSpPr>
              <p:nvPr/>
            </p:nvSpPr>
            <p:spPr bwMode="auto">
              <a:xfrm>
                <a:off x="3960" y="289"/>
                <a:ext cx="0" cy="6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42114" name="Rectangle 130"/>
              <p:cNvSpPr>
                <a:spLocks noChangeArrowheads="1"/>
              </p:cNvSpPr>
              <p:nvPr/>
            </p:nvSpPr>
            <p:spPr bwMode="auto">
              <a:xfrm>
                <a:off x="3603" y="289"/>
                <a:ext cx="354" cy="59"/>
              </a:xfrm>
              <a:prstGeom prst="rect">
                <a:avLst/>
              </a:prstGeom>
              <a:solidFill>
                <a:schemeClr val="hlink"/>
              </a:solid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endParaRPr lang="en-US"/>
              </a:p>
            </p:txBody>
          </p:sp>
          <p:sp>
            <p:nvSpPr>
              <p:cNvPr id="42115" name="Oval 131"/>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nvGrpSpPr>
              <p:cNvPr id="42116" name="Group 132"/>
              <p:cNvGrpSpPr>
                <a:grpSpLocks/>
              </p:cNvGrpSpPr>
              <p:nvPr/>
            </p:nvGrpSpPr>
            <p:grpSpPr bwMode="auto">
              <a:xfrm>
                <a:off x="3686" y="244"/>
                <a:ext cx="177" cy="66"/>
                <a:chOff x="2848" y="848"/>
                <a:chExt cx="140" cy="98"/>
              </a:xfrm>
            </p:grpSpPr>
            <p:sp>
              <p:nvSpPr>
                <p:cNvPr id="42117" name="Line 133"/>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42118" name="Line 134"/>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42119" name="Line 135"/>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grpSp>
            <p:nvGrpSpPr>
              <p:cNvPr id="42120" name="Group 136"/>
              <p:cNvGrpSpPr>
                <a:grpSpLocks/>
              </p:cNvGrpSpPr>
              <p:nvPr/>
            </p:nvGrpSpPr>
            <p:grpSpPr bwMode="auto">
              <a:xfrm flipV="1">
                <a:off x="3686" y="243"/>
                <a:ext cx="177" cy="66"/>
                <a:chOff x="2848" y="848"/>
                <a:chExt cx="140" cy="98"/>
              </a:xfrm>
            </p:grpSpPr>
            <p:sp>
              <p:nvSpPr>
                <p:cNvPr id="42121" name="Line 137"/>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42122" name="Line 138"/>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42123" name="Line 139"/>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grpSp>
        <p:grpSp>
          <p:nvGrpSpPr>
            <p:cNvPr id="42124" name="Group 140"/>
            <p:cNvGrpSpPr>
              <a:grpSpLocks/>
            </p:cNvGrpSpPr>
            <p:nvPr/>
          </p:nvGrpSpPr>
          <p:grpSpPr bwMode="auto">
            <a:xfrm>
              <a:off x="4380" y="1790"/>
              <a:ext cx="316" cy="147"/>
              <a:chOff x="3600" y="219"/>
              <a:chExt cx="360" cy="175"/>
            </a:xfrm>
          </p:grpSpPr>
          <p:sp>
            <p:nvSpPr>
              <p:cNvPr id="42125" name="Oval 141"/>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42126" name="Line 142"/>
              <p:cNvSpPr>
                <a:spLocks noChangeShapeType="1"/>
              </p:cNvSpPr>
              <p:nvPr/>
            </p:nvSpPr>
            <p:spPr bwMode="auto">
              <a:xfrm>
                <a:off x="3603" y="289"/>
                <a:ext cx="0" cy="6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42127" name="Line 143"/>
              <p:cNvSpPr>
                <a:spLocks noChangeShapeType="1"/>
              </p:cNvSpPr>
              <p:nvPr/>
            </p:nvSpPr>
            <p:spPr bwMode="auto">
              <a:xfrm>
                <a:off x="3960" y="289"/>
                <a:ext cx="0" cy="6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42128" name="Rectangle 144"/>
              <p:cNvSpPr>
                <a:spLocks noChangeArrowheads="1"/>
              </p:cNvSpPr>
              <p:nvPr/>
            </p:nvSpPr>
            <p:spPr bwMode="auto">
              <a:xfrm>
                <a:off x="3603" y="289"/>
                <a:ext cx="354" cy="59"/>
              </a:xfrm>
              <a:prstGeom prst="rect">
                <a:avLst/>
              </a:prstGeom>
              <a:solidFill>
                <a:schemeClr val="hlink"/>
              </a:solid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endParaRPr lang="en-US"/>
              </a:p>
            </p:txBody>
          </p:sp>
          <p:sp>
            <p:nvSpPr>
              <p:cNvPr id="42129" name="Oval 145"/>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nvGrpSpPr>
              <p:cNvPr id="42130" name="Group 146"/>
              <p:cNvGrpSpPr>
                <a:grpSpLocks/>
              </p:cNvGrpSpPr>
              <p:nvPr/>
            </p:nvGrpSpPr>
            <p:grpSpPr bwMode="auto">
              <a:xfrm>
                <a:off x="3686" y="244"/>
                <a:ext cx="177" cy="66"/>
                <a:chOff x="2848" y="848"/>
                <a:chExt cx="140" cy="98"/>
              </a:xfrm>
            </p:grpSpPr>
            <p:sp>
              <p:nvSpPr>
                <p:cNvPr id="42131" name="Line 147"/>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42132" name="Line 148"/>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42133" name="Line 149"/>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grpSp>
            <p:nvGrpSpPr>
              <p:cNvPr id="42134" name="Group 150"/>
              <p:cNvGrpSpPr>
                <a:grpSpLocks/>
              </p:cNvGrpSpPr>
              <p:nvPr/>
            </p:nvGrpSpPr>
            <p:grpSpPr bwMode="auto">
              <a:xfrm flipV="1">
                <a:off x="3686" y="243"/>
                <a:ext cx="177" cy="66"/>
                <a:chOff x="2848" y="848"/>
                <a:chExt cx="140" cy="98"/>
              </a:xfrm>
            </p:grpSpPr>
            <p:sp>
              <p:nvSpPr>
                <p:cNvPr id="42135" name="Line 151"/>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42136" name="Line 152"/>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42137" name="Line 153"/>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grpSp>
        <p:grpSp>
          <p:nvGrpSpPr>
            <p:cNvPr id="42138" name="Group 154"/>
            <p:cNvGrpSpPr>
              <a:grpSpLocks/>
            </p:cNvGrpSpPr>
            <p:nvPr/>
          </p:nvGrpSpPr>
          <p:grpSpPr bwMode="auto">
            <a:xfrm>
              <a:off x="4991" y="1507"/>
              <a:ext cx="315" cy="147"/>
              <a:chOff x="3600" y="219"/>
              <a:chExt cx="360" cy="175"/>
            </a:xfrm>
          </p:grpSpPr>
          <p:sp>
            <p:nvSpPr>
              <p:cNvPr id="42139" name="Oval 155"/>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42140" name="Line 156"/>
              <p:cNvSpPr>
                <a:spLocks noChangeShapeType="1"/>
              </p:cNvSpPr>
              <p:nvPr/>
            </p:nvSpPr>
            <p:spPr bwMode="auto">
              <a:xfrm>
                <a:off x="3603" y="289"/>
                <a:ext cx="0" cy="6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42141" name="Line 157"/>
              <p:cNvSpPr>
                <a:spLocks noChangeShapeType="1"/>
              </p:cNvSpPr>
              <p:nvPr/>
            </p:nvSpPr>
            <p:spPr bwMode="auto">
              <a:xfrm>
                <a:off x="3960" y="289"/>
                <a:ext cx="0" cy="6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42142" name="Rectangle 158"/>
              <p:cNvSpPr>
                <a:spLocks noChangeArrowheads="1"/>
              </p:cNvSpPr>
              <p:nvPr/>
            </p:nvSpPr>
            <p:spPr bwMode="auto">
              <a:xfrm>
                <a:off x="3603" y="289"/>
                <a:ext cx="354" cy="59"/>
              </a:xfrm>
              <a:prstGeom prst="rect">
                <a:avLst/>
              </a:prstGeom>
              <a:solidFill>
                <a:schemeClr val="hlink"/>
              </a:solid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endParaRPr lang="en-US"/>
              </a:p>
            </p:txBody>
          </p:sp>
          <p:sp>
            <p:nvSpPr>
              <p:cNvPr id="42143" name="Oval 159"/>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nvGrpSpPr>
              <p:cNvPr id="42144" name="Group 160"/>
              <p:cNvGrpSpPr>
                <a:grpSpLocks/>
              </p:cNvGrpSpPr>
              <p:nvPr/>
            </p:nvGrpSpPr>
            <p:grpSpPr bwMode="auto">
              <a:xfrm>
                <a:off x="3686" y="244"/>
                <a:ext cx="177" cy="66"/>
                <a:chOff x="2848" y="848"/>
                <a:chExt cx="140" cy="98"/>
              </a:xfrm>
            </p:grpSpPr>
            <p:sp>
              <p:nvSpPr>
                <p:cNvPr id="42145" name="Line 161"/>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42146" name="Line 162"/>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42147" name="Line 163"/>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grpSp>
            <p:nvGrpSpPr>
              <p:cNvPr id="42148" name="Group 164"/>
              <p:cNvGrpSpPr>
                <a:grpSpLocks/>
              </p:cNvGrpSpPr>
              <p:nvPr/>
            </p:nvGrpSpPr>
            <p:grpSpPr bwMode="auto">
              <a:xfrm flipV="1">
                <a:off x="3686" y="243"/>
                <a:ext cx="177" cy="66"/>
                <a:chOff x="2848" y="848"/>
                <a:chExt cx="140" cy="98"/>
              </a:xfrm>
            </p:grpSpPr>
            <p:sp>
              <p:nvSpPr>
                <p:cNvPr id="42149" name="Line 165"/>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42150" name="Line 166"/>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42151" name="Line 167"/>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grpSp>
        <p:grpSp>
          <p:nvGrpSpPr>
            <p:cNvPr id="42152" name="Group 168"/>
            <p:cNvGrpSpPr>
              <a:grpSpLocks/>
            </p:cNvGrpSpPr>
            <p:nvPr/>
          </p:nvGrpSpPr>
          <p:grpSpPr bwMode="auto">
            <a:xfrm>
              <a:off x="4869" y="2072"/>
              <a:ext cx="316" cy="147"/>
              <a:chOff x="3600" y="219"/>
              <a:chExt cx="360" cy="175"/>
            </a:xfrm>
          </p:grpSpPr>
          <p:sp>
            <p:nvSpPr>
              <p:cNvPr id="42153" name="Oval 169"/>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42154" name="Line 170"/>
              <p:cNvSpPr>
                <a:spLocks noChangeShapeType="1"/>
              </p:cNvSpPr>
              <p:nvPr/>
            </p:nvSpPr>
            <p:spPr bwMode="auto">
              <a:xfrm>
                <a:off x="3603" y="289"/>
                <a:ext cx="0" cy="6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42155" name="Line 171"/>
              <p:cNvSpPr>
                <a:spLocks noChangeShapeType="1"/>
              </p:cNvSpPr>
              <p:nvPr/>
            </p:nvSpPr>
            <p:spPr bwMode="auto">
              <a:xfrm>
                <a:off x="3960" y="289"/>
                <a:ext cx="0" cy="6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42156" name="Rectangle 172"/>
              <p:cNvSpPr>
                <a:spLocks noChangeArrowheads="1"/>
              </p:cNvSpPr>
              <p:nvPr/>
            </p:nvSpPr>
            <p:spPr bwMode="auto">
              <a:xfrm>
                <a:off x="3603" y="289"/>
                <a:ext cx="354" cy="59"/>
              </a:xfrm>
              <a:prstGeom prst="rect">
                <a:avLst/>
              </a:prstGeom>
              <a:solidFill>
                <a:schemeClr val="hlink"/>
              </a:solid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endParaRPr lang="en-US"/>
              </a:p>
            </p:txBody>
          </p:sp>
          <p:sp>
            <p:nvSpPr>
              <p:cNvPr id="42157" name="Oval 173"/>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nvGrpSpPr>
              <p:cNvPr id="42158" name="Group 174"/>
              <p:cNvGrpSpPr>
                <a:grpSpLocks/>
              </p:cNvGrpSpPr>
              <p:nvPr/>
            </p:nvGrpSpPr>
            <p:grpSpPr bwMode="auto">
              <a:xfrm>
                <a:off x="3686" y="244"/>
                <a:ext cx="177" cy="66"/>
                <a:chOff x="2848" y="848"/>
                <a:chExt cx="140" cy="98"/>
              </a:xfrm>
            </p:grpSpPr>
            <p:sp>
              <p:nvSpPr>
                <p:cNvPr id="42159" name="Line 175"/>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42160" name="Line 176"/>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42161" name="Line 177"/>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grpSp>
            <p:nvGrpSpPr>
              <p:cNvPr id="42162" name="Group 178"/>
              <p:cNvGrpSpPr>
                <a:grpSpLocks/>
              </p:cNvGrpSpPr>
              <p:nvPr/>
            </p:nvGrpSpPr>
            <p:grpSpPr bwMode="auto">
              <a:xfrm flipV="1">
                <a:off x="3686" y="243"/>
                <a:ext cx="177" cy="66"/>
                <a:chOff x="2848" y="848"/>
                <a:chExt cx="140" cy="98"/>
              </a:xfrm>
            </p:grpSpPr>
            <p:sp>
              <p:nvSpPr>
                <p:cNvPr id="42163" name="Line 179"/>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42164" name="Line 180"/>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42165" name="Line 181"/>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grpSp>
        <p:grpSp>
          <p:nvGrpSpPr>
            <p:cNvPr id="42166" name="Group 182"/>
            <p:cNvGrpSpPr>
              <a:grpSpLocks/>
            </p:cNvGrpSpPr>
            <p:nvPr/>
          </p:nvGrpSpPr>
          <p:grpSpPr bwMode="auto">
            <a:xfrm>
              <a:off x="4659" y="2440"/>
              <a:ext cx="316" cy="148"/>
              <a:chOff x="3600" y="219"/>
              <a:chExt cx="360" cy="175"/>
            </a:xfrm>
          </p:grpSpPr>
          <p:sp>
            <p:nvSpPr>
              <p:cNvPr id="42167" name="Oval 183"/>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42168" name="Line 184"/>
              <p:cNvSpPr>
                <a:spLocks noChangeShapeType="1"/>
              </p:cNvSpPr>
              <p:nvPr/>
            </p:nvSpPr>
            <p:spPr bwMode="auto">
              <a:xfrm>
                <a:off x="3603" y="289"/>
                <a:ext cx="0" cy="6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42169" name="Line 185"/>
              <p:cNvSpPr>
                <a:spLocks noChangeShapeType="1"/>
              </p:cNvSpPr>
              <p:nvPr/>
            </p:nvSpPr>
            <p:spPr bwMode="auto">
              <a:xfrm>
                <a:off x="3960" y="289"/>
                <a:ext cx="0" cy="6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42170" name="Rectangle 186"/>
              <p:cNvSpPr>
                <a:spLocks noChangeArrowheads="1"/>
              </p:cNvSpPr>
              <p:nvPr/>
            </p:nvSpPr>
            <p:spPr bwMode="auto">
              <a:xfrm>
                <a:off x="3603" y="289"/>
                <a:ext cx="354" cy="59"/>
              </a:xfrm>
              <a:prstGeom prst="rect">
                <a:avLst/>
              </a:prstGeom>
              <a:solidFill>
                <a:schemeClr val="hlink"/>
              </a:solid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endParaRPr lang="en-US"/>
              </a:p>
            </p:txBody>
          </p:sp>
          <p:sp>
            <p:nvSpPr>
              <p:cNvPr id="42171" name="Oval 187"/>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nvGrpSpPr>
              <p:cNvPr id="42172" name="Group 188"/>
              <p:cNvGrpSpPr>
                <a:grpSpLocks/>
              </p:cNvGrpSpPr>
              <p:nvPr/>
            </p:nvGrpSpPr>
            <p:grpSpPr bwMode="auto">
              <a:xfrm>
                <a:off x="3686" y="244"/>
                <a:ext cx="177" cy="66"/>
                <a:chOff x="2848" y="848"/>
                <a:chExt cx="140" cy="98"/>
              </a:xfrm>
            </p:grpSpPr>
            <p:sp>
              <p:nvSpPr>
                <p:cNvPr id="42173" name="Line 189"/>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42174" name="Line 190"/>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42175" name="Line 191"/>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grpSp>
            <p:nvGrpSpPr>
              <p:cNvPr id="42176" name="Group 192"/>
              <p:cNvGrpSpPr>
                <a:grpSpLocks/>
              </p:cNvGrpSpPr>
              <p:nvPr/>
            </p:nvGrpSpPr>
            <p:grpSpPr bwMode="auto">
              <a:xfrm flipV="1">
                <a:off x="3686" y="243"/>
                <a:ext cx="177" cy="66"/>
                <a:chOff x="2848" y="848"/>
                <a:chExt cx="140" cy="98"/>
              </a:xfrm>
            </p:grpSpPr>
            <p:sp>
              <p:nvSpPr>
                <p:cNvPr id="42177" name="Line 193"/>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42178" name="Line 194"/>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42179" name="Line 195"/>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grpSp>
        <p:grpSp>
          <p:nvGrpSpPr>
            <p:cNvPr id="42180" name="Group 196"/>
            <p:cNvGrpSpPr>
              <a:grpSpLocks/>
            </p:cNvGrpSpPr>
            <p:nvPr/>
          </p:nvGrpSpPr>
          <p:grpSpPr bwMode="auto">
            <a:xfrm>
              <a:off x="4275" y="2748"/>
              <a:ext cx="315" cy="147"/>
              <a:chOff x="3600" y="219"/>
              <a:chExt cx="360" cy="175"/>
            </a:xfrm>
          </p:grpSpPr>
          <p:sp>
            <p:nvSpPr>
              <p:cNvPr id="42181" name="Oval 197"/>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42182" name="Line 198"/>
              <p:cNvSpPr>
                <a:spLocks noChangeShapeType="1"/>
              </p:cNvSpPr>
              <p:nvPr/>
            </p:nvSpPr>
            <p:spPr bwMode="auto">
              <a:xfrm>
                <a:off x="3603" y="289"/>
                <a:ext cx="0" cy="6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42183" name="Line 199"/>
              <p:cNvSpPr>
                <a:spLocks noChangeShapeType="1"/>
              </p:cNvSpPr>
              <p:nvPr/>
            </p:nvSpPr>
            <p:spPr bwMode="auto">
              <a:xfrm>
                <a:off x="3960" y="289"/>
                <a:ext cx="0" cy="6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42184" name="Rectangle 200"/>
              <p:cNvSpPr>
                <a:spLocks noChangeArrowheads="1"/>
              </p:cNvSpPr>
              <p:nvPr/>
            </p:nvSpPr>
            <p:spPr bwMode="auto">
              <a:xfrm>
                <a:off x="3603" y="289"/>
                <a:ext cx="354" cy="59"/>
              </a:xfrm>
              <a:prstGeom prst="rect">
                <a:avLst/>
              </a:prstGeom>
              <a:solidFill>
                <a:schemeClr val="hlink"/>
              </a:solid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endParaRPr lang="en-US"/>
              </a:p>
            </p:txBody>
          </p:sp>
          <p:sp>
            <p:nvSpPr>
              <p:cNvPr id="42185" name="Oval 201"/>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nvGrpSpPr>
              <p:cNvPr id="42186" name="Group 202"/>
              <p:cNvGrpSpPr>
                <a:grpSpLocks/>
              </p:cNvGrpSpPr>
              <p:nvPr/>
            </p:nvGrpSpPr>
            <p:grpSpPr bwMode="auto">
              <a:xfrm>
                <a:off x="3686" y="244"/>
                <a:ext cx="177" cy="66"/>
                <a:chOff x="2848" y="848"/>
                <a:chExt cx="140" cy="98"/>
              </a:xfrm>
            </p:grpSpPr>
            <p:sp>
              <p:nvSpPr>
                <p:cNvPr id="42187" name="Line 203"/>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42188" name="Line 204"/>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42189" name="Line 205"/>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grpSp>
            <p:nvGrpSpPr>
              <p:cNvPr id="42190" name="Group 206"/>
              <p:cNvGrpSpPr>
                <a:grpSpLocks/>
              </p:cNvGrpSpPr>
              <p:nvPr/>
            </p:nvGrpSpPr>
            <p:grpSpPr bwMode="auto">
              <a:xfrm flipV="1">
                <a:off x="3686" y="243"/>
                <a:ext cx="177" cy="66"/>
                <a:chOff x="2848" y="848"/>
                <a:chExt cx="140" cy="98"/>
              </a:xfrm>
            </p:grpSpPr>
            <p:sp>
              <p:nvSpPr>
                <p:cNvPr id="42191" name="Line 207"/>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42192" name="Line 208"/>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42193" name="Line 209"/>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grpSp>
        <p:grpSp>
          <p:nvGrpSpPr>
            <p:cNvPr id="42194" name="Group 210"/>
            <p:cNvGrpSpPr>
              <a:grpSpLocks/>
            </p:cNvGrpSpPr>
            <p:nvPr/>
          </p:nvGrpSpPr>
          <p:grpSpPr bwMode="auto">
            <a:xfrm>
              <a:off x="3769" y="2511"/>
              <a:ext cx="316" cy="147"/>
              <a:chOff x="3600" y="219"/>
              <a:chExt cx="360" cy="175"/>
            </a:xfrm>
          </p:grpSpPr>
          <p:sp>
            <p:nvSpPr>
              <p:cNvPr id="42195" name="Oval 211"/>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42196" name="Line 212"/>
              <p:cNvSpPr>
                <a:spLocks noChangeShapeType="1"/>
              </p:cNvSpPr>
              <p:nvPr/>
            </p:nvSpPr>
            <p:spPr bwMode="auto">
              <a:xfrm>
                <a:off x="3603" y="289"/>
                <a:ext cx="0" cy="6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42197" name="Line 213"/>
              <p:cNvSpPr>
                <a:spLocks noChangeShapeType="1"/>
              </p:cNvSpPr>
              <p:nvPr/>
            </p:nvSpPr>
            <p:spPr bwMode="auto">
              <a:xfrm>
                <a:off x="3960" y="289"/>
                <a:ext cx="0" cy="6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42198" name="Rectangle 214"/>
              <p:cNvSpPr>
                <a:spLocks noChangeArrowheads="1"/>
              </p:cNvSpPr>
              <p:nvPr/>
            </p:nvSpPr>
            <p:spPr bwMode="auto">
              <a:xfrm>
                <a:off x="3603" y="289"/>
                <a:ext cx="354" cy="59"/>
              </a:xfrm>
              <a:prstGeom prst="rect">
                <a:avLst/>
              </a:prstGeom>
              <a:solidFill>
                <a:schemeClr val="hlink"/>
              </a:solid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endParaRPr lang="en-US"/>
              </a:p>
            </p:txBody>
          </p:sp>
          <p:sp>
            <p:nvSpPr>
              <p:cNvPr id="42199" name="Oval 215"/>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nvGrpSpPr>
              <p:cNvPr id="42200" name="Group 216"/>
              <p:cNvGrpSpPr>
                <a:grpSpLocks/>
              </p:cNvGrpSpPr>
              <p:nvPr/>
            </p:nvGrpSpPr>
            <p:grpSpPr bwMode="auto">
              <a:xfrm>
                <a:off x="3686" y="244"/>
                <a:ext cx="177" cy="66"/>
                <a:chOff x="2848" y="848"/>
                <a:chExt cx="140" cy="98"/>
              </a:xfrm>
            </p:grpSpPr>
            <p:sp>
              <p:nvSpPr>
                <p:cNvPr id="42201" name="Line 217"/>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42202" name="Line 218"/>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42203" name="Line 219"/>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grpSp>
            <p:nvGrpSpPr>
              <p:cNvPr id="42204" name="Group 220"/>
              <p:cNvGrpSpPr>
                <a:grpSpLocks/>
              </p:cNvGrpSpPr>
              <p:nvPr/>
            </p:nvGrpSpPr>
            <p:grpSpPr bwMode="auto">
              <a:xfrm flipV="1">
                <a:off x="3686" y="243"/>
                <a:ext cx="177" cy="66"/>
                <a:chOff x="2848" y="848"/>
                <a:chExt cx="140" cy="98"/>
              </a:xfrm>
            </p:grpSpPr>
            <p:sp>
              <p:nvSpPr>
                <p:cNvPr id="42205" name="Line 221"/>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42206" name="Line 222"/>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42207" name="Line 223"/>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grpSp>
        <p:sp>
          <p:nvSpPr>
            <p:cNvPr id="42208" name="Line 224"/>
            <p:cNvSpPr>
              <a:spLocks noChangeShapeType="1"/>
            </p:cNvSpPr>
            <p:nvPr/>
          </p:nvSpPr>
          <p:spPr bwMode="auto">
            <a:xfrm flipV="1">
              <a:off x="3930" y="2645"/>
              <a:ext cx="1" cy="157"/>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grpSp>
        <p:nvGrpSpPr>
          <p:cNvPr id="42209" name="Group 225"/>
          <p:cNvGrpSpPr>
            <a:grpSpLocks/>
          </p:cNvGrpSpPr>
          <p:nvPr/>
        </p:nvGrpSpPr>
        <p:grpSpPr bwMode="auto">
          <a:xfrm>
            <a:off x="4740275" y="1500188"/>
            <a:ext cx="3738563" cy="3830637"/>
            <a:chOff x="2986" y="945"/>
            <a:chExt cx="2355" cy="2413"/>
          </a:xfrm>
        </p:grpSpPr>
        <p:grpSp>
          <p:nvGrpSpPr>
            <p:cNvPr id="42210" name="Group 226"/>
            <p:cNvGrpSpPr>
              <a:grpSpLocks/>
            </p:cNvGrpSpPr>
            <p:nvPr/>
          </p:nvGrpSpPr>
          <p:grpSpPr bwMode="auto">
            <a:xfrm>
              <a:off x="2986" y="945"/>
              <a:ext cx="513" cy="541"/>
              <a:chOff x="2938" y="2925"/>
              <a:chExt cx="513" cy="541"/>
            </a:xfrm>
          </p:grpSpPr>
          <p:sp>
            <p:nvSpPr>
              <p:cNvPr id="42211" name="Rectangle 227"/>
              <p:cNvSpPr>
                <a:spLocks noChangeArrowheads="1"/>
              </p:cNvSpPr>
              <p:nvPr/>
            </p:nvSpPr>
            <p:spPr bwMode="auto">
              <a:xfrm>
                <a:off x="3000" y="2925"/>
                <a:ext cx="426" cy="489"/>
              </a:xfrm>
              <a:prstGeom prst="rect">
                <a:avLst/>
              </a:prstGeom>
              <a:solidFill>
                <a:schemeClr val="accent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42212" name="Rectangle 228"/>
              <p:cNvSpPr>
                <a:spLocks noChangeArrowheads="1"/>
              </p:cNvSpPr>
              <p:nvPr/>
            </p:nvSpPr>
            <p:spPr bwMode="auto">
              <a:xfrm>
                <a:off x="2979" y="2940"/>
                <a:ext cx="435" cy="504"/>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42213" name="Rectangle 229"/>
              <p:cNvSpPr>
                <a:spLocks noChangeArrowheads="1"/>
              </p:cNvSpPr>
              <p:nvPr/>
            </p:nvSpPr>
            <p:spPr bwMode="auto">
              <a:xfrm>
                <a:off x="2982" y="2943"/>
                <a:ext cx="426" cy="126"/>
              </a:xfrm>
              <a:prstGeom prst="rect">
                <a:avLst/>
              </a:prstGeom>
              <a:solidFill>
                <a:srgbClr val="FF00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42214" name="Text Box 230"/>
              <p:cNvSpPr txBox="1">
                <a:spLocks noChangeArrowheads="1"/>
              </p:cNvSpPr>
              <p:nvPr/>
            </p:nvSpPr>
            <p:spPr bwMode="auto">
              <a:xfrm>
                <a:off x="2938" y="2928"/>
                <a:ext cx="513" cy="5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ctr"/>
                <a:r>
                  <a:rPr lang="en-US" sz="1000">
                    <a:solidFill>
                      <a:schemeClr val="bg1"/>
                    </a:solidFill>
                  </a:rPr>
                  <a:t>application</a:t>
                </a:r>
                <a:endParaRPr lang="en-US" sz="1000"/>
              </a:p>
              <a:p>
                <a:pPr algn="ctr"/>
                <a:r>
                  <a:rPr lang="en-US" sz="1000"/>
                  <a:t>transport</a:t>
                </a:r>
              </a:p>
              <a:p>
                <a:pPr algn="ctr"/>
                <a:r>
                  <a:rPr lang="en-US" sz="1000"/>
                  <a:t>network</a:t>
                </a:r>
              </a:p>
              <a:p>
                <a:pPr algn="ctr"/>
                <a:r>
                  <a:rPr lang="en-US" sz="1000"/>
                  <a:t>data link</a:t>
                </a:r>
              </a:p>
              <a:p>
                <a:pPr algn="ctr"/>
                <a:r>
                  <a:rPr lang="en-US" sz="1000"/>
                  <a:t>physical</a:t>
                </a:r>
                <a:endParaRPr lang="en-US"/>
              </a:p>
            </p:txBody>
          </p:sp>
          <p:sp>
            <p:nvSpPr>
              <p:cNvPr id="42215" name="Line 231"/>
              <p:cNvSpPr>
                <a:spLocks noChangeShapeType="1"/>
              </p:cNvSpPr>
              <p:nvPr/>
            </p:nvSpPr>
            <p:spPr bwMode="auto">
              <a:xfrm>
                <a:off x="2979" y="3156"/>
                <a:ext cx="435" cy="3"/>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42216" name="Line 232"/>
              <p:cNvSpPr>
                <a:spLocks noChangeShapeType="1"/>
              </p:cNvSpPr>
              <p:nvPr/>
            </p:nvSpPr>
            <p:spPr bwMode="auto">
              <a:xfrm>
                <a:off x="2985" y="3243"/>
                <a:ext cx="435" cy="3"/>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42217" name="Line 233"/>
              <p:cNvSpPr>
                <a:spLocks noChangeShapeType="1"/>
              </p:cNvSpPr>
              <p:nvPr/>
            </p:nvSpPr>
            <p:spPr bwMode="auto">
              <a:xfrm>
                <a:off x="2985" y="3330"/>
                <a:ext cx="435" cy="3"/>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grpSp>
          <p:nvGrpSpPr>
            <p:cNvPr id="42218" name="Group 234"/>
            <p:cNvGrpSpPr>
              <a:grpSpLocks/>
            </p:cNvGrpSpPr>
            <p:nvPr/>
          </p:nvGrpSpPr>
          <p:grpSpPr bwMode="auto">
            <a:xfrm>
              <a:off x="4828" y="2751"/>
              <a:ext cx="513" cy="541"/>
              <a:chOff x="2938" y="2925"/>
              <a:chExt cx="513" cy="541"/>
            </a:xfrm>
          </p:grpSpPr>
          <p:sp>
            <p:nvSpPr>
              <p:cNvPr id="42219" name="Rectangle 235"/>
              <p:cNvSpPr>
                <a:spLocks noChangeArrowheads="1"/>
              </p:cNvSpPr>
              <p:nvPr/>
            </p:nvSpPr>
            <p:spPr bwMode="auto">
              <a:xfrm>
                <a:off x="3000" y="2925"/>
                <a:ext cx="426" cy="489"/>
              </a:xfrm>
              <a:prstGeom prst="rect">
                <a:avLst/>
              </a:prstGeom>
              <a:solidFill>
                <a:schemeClr val="accent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42220" name="Rectangle 236"/>
              <p:cNvSpPr>
                <a:spLocks noChangeArrowheads="1"/>
              </p:cNvSpPr>
              <p:nvPr/>
            </p:nvSpPr>
            <p:spPr bwMode="auto">
              <a:xfrm>
                <a:off x="2979" y="2940"/>
                <a:ext cx="435" cy="504"/>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42221" name="Rectangle 237"/>
              <p:cNvSpPr>
                <a:spLocks noChangeArrowheads="1"/>
              </p:cNvSpPr>
              <p:nvPr/>
            </p:nvSpPr>
            <p:spPr bwMode="auto">
              <a:xfrm>
                <a:off x="2982" y="2943"/>
                <a:ext cx="426" cy="126"/>
              </a:xfrm>
              <a:prstGeom prst="rect">
                <a:avLst/>
              </a:prstGeom>
              <a:solidFill>
                <a:srgbClr val="FF00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42222" name="Text Box 238"/>
              <p:cNvSpPr txBox="1">
                <a:spLocks noChangeArrowheads="1"/>
              </p:cNvSpPr>
              <p:nvPr/>
            </p:nvSpPr>
            <p:spPr bwMode="auto">
              <a:xfrm>
                <a:off x="2938" y="2928"/>
                <a:ext cx="513" cy="5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ctr"/>
                <a:r>
                  <a:rPr lang="en-US" sz="1000">
                    <a:solidFill>
                      <a:schemeClr val="bg1"/>
                    </a:solidFill>
                  </a:rPr>
                  <a:t>application</a:t>
                </a:r>
                <a:endParaRPr lang="en-US" sz="1000"/>
              </a:p>
              <a:p>
                <a:pPr algn="ctr"/>
                <a:r>
                  <a:rPr lang="en-US" sz="1000"/>
                  <a:t>transport</a:t>
                </a:r>
              </a:p>
              <a:p>
                <a:pPr algn="ctr"/>
                <a:r>
                  <a:rPr lang="en-US" sz="1000"/>
                  <a:t>network</a:t>
                </a:r>
              </a:p>
              <a:p>
                <a:pPr algn="ctr"/>
                <a:r>
                  <a:rPr lang="en-US" sz="1000"/>
                  <a:t>data link</a:t>
                </a:r>
              </a:p>
              <a:p>
                <a:pPr algn="ctr"/>
                <a:r>
                  <a:rPr lang="en-US" sz="1000"/>
                  <a:t>physical</a:t>
                </a:r>
                <a:endParaRPr lang="en-US"/>
              </a:p>
            </p:txBody>
          </p:sp>
          <p:sp>
            <p:nvSpPr>
              <p:cNvPr id="42223" name="Line 239"/>
              <p:cNvSpPr>
                <a:spLocks noChangeShapeType="1"/>
              </p:cNvSpPr>
              <p:nvPr/>
            </p:nvSpPr>
            <p:spPr bwMode="auto">
              <a:xfrm>
                <a:off x="2979" y="3156"/>
                <a:ext cx="435" cy="3"/>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42224" name="Line 240"/>
              <p:cNvSpPr>
                <a:spLocks noChangeShapeType="1"/>
              </p:cNvSpPr>
              <p:nvPr/>
            </p:nvSpPr>
            <p:spPr bwMode="auto">
              <a:xfrm>
                <a:off x="2985" y="3243"/>
                <a:ext cx="435" cy="3"/>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42225" name="Line 241"/>
              <p:cNvSpPr>
                <a:spLocks noChangeShapeType="1"/>
              </p:cNvSpPr>
              <p:nvPr/>
            </p:nvSpPr>
            <p:spPr bwMode="auto">
              <a:xfrm>
                <a:off x="2985" y="3330"/>
                <a:ext cx="435" cy="3"/>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grpSp>
          <p:nvGrpSpPr>
            <p:cNvPr id="42226" name="Group 242"/>
            <p:cNvGrpSpPr>
              <a:grpSpLocks/>
            </p:cNvGrpSpPr>
            <p:nvPr/>
          </p:nvGrpSpPr>
          <p:grpSpPr bwMode="auto">
            <a:xfrm>
              <a:off x="3352" y="2817"/>
              <a:ext cx="513" cy="541"/>
              <a:chOff x="2938" y="2925"/>
              <a:chExt cx="513" cy="541"/>
            </a:xfrm>
          </p:grpSpPr>
          <p:sp>
            <p:nvSpPr>
              <p:cNvPr id="42227" name="Rectangle 243"/>
              <p:cNvSpPr>
                <a:spLocks noChangeArrowheads="1"/>
              </p:cNvSpPr>
              <p:nvPr/>
            </p:nvSpPr>
            <p:spPr bwMode="auto">
              <a:xfrm>
                <a:off x="3000" y="2925"/>
                <a:ext cx="426" cy="489"/>
              </a:xfrm>
              <a:prstGeom prst="rect">
                <a:avLst/>
              </a:prstGeom>
              <a:solidFill>
                <a:schemeClr val="accent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42228" name="Rectangle 244"/>
              <p:cNvSpPr>
                <a:spLocks noChangeArrowheads="1"/>
              </p:cNvSpPr>
              <p:nvPr/>
            </p:nvSpPr>
            <p:spPr bwMode="auto">
              <a:xfrm>
                <a:off x="2979" y="2940"/>
                <a:ext cx="435" cy="504"/>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42229" name="Rectangle 245"/>
              <p:cNvSpPr>
                <a:spLocks noChangeArrowheads="1"/>
              </p:cNvSpPr>
              <p:nvPr/>
            </p:nvSpPr>
            <p:spPr bwMode="auto">
              <a:xfrm>
                <a:off x="2982" y="2943"/>
                <a:ext cx="426" cy="126"/>
              </a:xfrm>
              <a:prstGeom prst="rect">
                <a:avLst/>
              </a:prstGeom>
              <a:solidFill>
                <a:srgbClr val="FF00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42230" name="Text Box 246"/>
              <p:cNvSpPr txBox="1">
                <a:spLocks noChangeArrowheads="1"/>
              </p:cNvSpPr>
              <p:nvPr/>
            </p:nvSpPr>
            <p:spPr bwMode="auto">
              <a:xfrm>
                <a:off x="2938" y="2928"/>
                <a:ext cx="513" cy="5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ctr"/>
                <a:r>
                  <a:rPr lang="en-US" sz="1000">
                    <a:solidFill>
                      <a:schemeClr val="bg1"/>
                    </a:solidFill>
                  </a:rPr>
                  <a:t>application</a:t>
                </a:r>
                <a:endParaRPr lang="en-US" sz="1000"/>
              </a:p>
              <a:p>
                <a:pPr algn="ctr"/>
                <a:r>
                  <a:rPr lang="en-US" sz="1000"/>
                  <a:t>transport</a:t>
                </a:r>
              </a:p>
              <a:p>
                <a:pPr algn="ctr"/>
                <a:r>
                  <a:rPr lang="en-US" sz="1000"/>
                  <a:t>network</a:t>
                </a:r>
              </a:p>
              <a:p>
                <a:pPr algn="ctr"/>
                <a:r>
                  <a:rPr lang="en-US" sz="1000"/>
                  <a:t>data link</a:t>
                </a:r>
              </a:p>
              <a:p>
                <a:pPr algn="ctr"/>
                <a:r>
                  <a:rPr lang="en-US" sz="1000"/>
                  <a:t>physical</a:t>
                </a:r>
                <a:endParaRPr lang="en-US"/>
              </a:p>
            </p:txBody>
          </p:sp>
          <p:sp>
            <p:nvSpPr>
              <p:cNvPr id="42231" name="Line 247"/>
              <p:cNvSpPr>
                <a:spLocks noChangeShapeType="1"/>
              </p:cNvSpPr>
              <p:nvPr/>
            </p:nvSpPr>
            <p:spPr bwMode="auto">
              <a:xfrm>
                <a:off x="2979" y="3156"/>
                <a:ext cx="435" cy="3"/>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42232" name="Line 248"/>
              <p:cNvSpPr>
                <a:spLocks noChangeShapeType="1"/>
              </p:cNvSpPr>
              <p:nvPr/>
            </p:nvSpPr>
            <p:spPr bwMode="auto">
              <a:xfrm>
                <a:off x="2985" y="3243"/>
                <a:ext cx="435" cy="3"/>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42233" name="Line 249"/>
              <p:cNvSpPr>
                <a:spLocks noChangeShapeType="1"/>
              </p:cNvSpPr>
              <p:nvPr/>
            </p:nvSpPr>
            <p:spPr bwMode="auto">
              <a:xfrm>
                <a:off x="2985" y="3330"/>
                <a:ext cx="435" cy="3"/>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sp>
          <p:nvSpPr>
            <p:cNvPr id="42234" name="Line 250"/>
            <p:cNvSpPr>
              <a:spLocks noChangeShapeType="1"/>
            </p:cNvSpPr>
            <p:nvPr/>
          </p:nvSpPr>
          <p:spPr bwMode="auto">
            <a:xfrm>
              <a:off x="3480" y="1020"/>
              <a:ext cx="1380" cy="1794"/>
            </a:xfrm>
            <a:prstGeom prst="line">
              <a:avLst/>
            </a:prstGeom>
            <a:noFill/>
            <a:ln w="57150">
              <a:solidFill>
                <a:srgbClr val="FF0000"/>
              </a:solidFill>
              <a:round/>
              <a:headEnd type="triangle" w="med" len="me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42235" name="Line 251"/>
            <p:cNvSpPr>
              <a:spLocks noChangeShapeType="1"/>
            </p:cNvSpPr>
            <p:nvPr/>
          </p:nvSpPr>
          <p:spPr bwMode="auto">
            <a:xfrm flipV="1">
              <a:off x="3846" y="2850"/>
              <a:ext cx="1002" cy="36"/>
            </a:xfrm>
            <a:prstGeom prst="line">
              <a:avLst/>
            </a:prstGeom>
            <a:noFill/>
            <a:ln w="57150">
              <a:solidFill>
                <a:srgbClr val="FF0000"/>
              </a:solidFill>
              <a:round/>
              <a:headEnd type="triangle" w="med" len="me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42209"/>
                                        </p:tgtEl>
                                        <p:attrNameLst>
                                          <p:attrName>style.visibility</p:attrName>
                                        </p:attrNameLst>
                                      </p:cBhvr>
                                      <p:to>
                                        <p:strVal val="visible"/>
                                      </p:to>
                                    </p:set>
                                    <p:animEffect transition="in" filter="dissolve">
                                      <p:cBhvr>
                                        <p:cTn id="7" dur="500"/>
                                        <p:tgtEl>
                                          <p:spTgt spid="422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Rectangle 7"/>
          <p:cNvSpPr>
            <a:spLocks noGrp="1" noChangeArrowheads="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000">
                <a:solidFill>
                  <a:schemeClr val="tx1"/>
                </a:solidFill>
                <a:latin typeface="Arial" charset="0"/>
                <a:ea typeface="ＭＳ Ｐゴシック" charset="-128"/>
              </a:defRPr>
            </a:lvl1pPr>
            <a:lvl2pPr marL="742950" indent="-285750">
              <a:defRPr sz="2000">
                <a:solidFill>
                  <a:schemeClr val="tx1"/>
                </a:solidFill>
                <a:latin typeface="Arial" charset="0"/>
                <a:ea typeface="ＭＳ Ｐゴシック" charset="-128"/>
              </a:defRPr>
            </a:lvl2pPr>
            <a:lvl3pPr marL="1143000" indent="-228600">
              <a:defRPr sz="2000">
                <a:solidFill>
                  <a:schemeClr val="tx1"/>
                </a:solidFill>
                <a:latin typeface="Arial" charset="0"/>
                <a:ea typeface="ＭＳ Ｐゴシック" charset="-128"/>
              </a:defRPr>
            </a:lvl3pPr>
            <a:lvl4pPr marL="1600200" indent="-228600">
              <a:defRPr sz="2000">
                <a:solidFill>
                  <a:schemeClr val="tx1"/>
                </a:solidFill>
                <a:latin typeface="Arial" charset="0"/>
                <a:ea typeface="ＭＳ Ｐゴシック" charset="-128"/>
              </a:defRPr>
            </a:lvl4pPr>
            <a:lvl5pPr marL="2057400" indent="-228600">
              <a:defRPr sz="2000">
                <a:solidFill>
                  <a:schemeClr val="tx1"/>
                </a:solidFill>
                <a:latin typeface="Arial" charset="0"/>
                <a:ea typeface="ＭＳ Ｐゴシック" charset="-128"/>
              </a:defRPr>
            </a:lvl5pPr>
            <a:lvl6pPr marL="25146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128"/>
              </a:defRPr>
            </a:lvl6pPr>
            <a:lvl7pPr marL="29718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128"/>
              </a:defRPr>
            </a:lvl7pPr>
            <a:lvl8pPr marL="34290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128"/>
              </a:defRPr>
            </a:lvl8pPr>
            <a:lvl9pPr marL="38862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128"/>
              </a:defRPr>
            </a:lvl9pPr>
          </a:lstStyle>
          <a:p>
            <a:r>
              <a:rPr lang="en-US" altLang="en-US" sz="1200">
                <a:latin typeface="Tahoma" charset="0"/>
              </a:rPr>
              <a:t>Application Layer</a:t>
            </a:r>
          </a:p>
        </p:txBody>
      </p:sp>
      <p:sp>
        <p:nvSpPr>
          <p:cNvPr id="90114" name="Rectangle 8"/>
          <p:cNvSpPr>
            <a:spLocks noGrp="1" noChangeArrowheads="1"/>
          </p:cNvSpPr>
          <p:nvPr>
            <p:ph type="sldNum" sz="quarter" idx="4294967295"/>
          </p:nvPr>
        </p:nvSpPr>
        <p:spPr>
          <a:xfrm>
            <a:off x="8324850" y="6462713"/>
            <a:ext cx="676275" cy="276225"/>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000">
                <a:solidFill>
                  <a:schemeClr val="tx1"/>
                </a:solidFill>
                <a:latin typeface="Arial" charset="0"/>
                <a:ea typeface="ＭＳ Ｐゴシック" charset="-128"/>
              </a:defRPr>
            </a:lvl1pPr>
            <a:lvl2pPr marL="742950" indent="-285750">
              <a:defRPr sz="2000">
                <a:solidFill>
                  <a:schemeClr val="tx1"/>
                </a:solidFill>
                <a:latin typeface="Arial" charset="0"/>
                <a:ea typeface="ＭＳ Ｐゴシック" charset="-128"/>
              </a:defRPr>
            </a:lvl2pPr>
            <a:lvl3pPr marL="1143000" indent="-228600">
              <a:defRPr sz="2000">
                <a:solidFill>
                  <a:schemeClr val="tx1"/>
                </a:solidFill>
                <a:latin typeface="Arial" charset="0"/>
                <a:ea typeface="ＭＳ Ｐゴシック" charset="-128"/>
              </a:defRPr>
            </a:lvl3pPr>
            <a:lvl4pPr marL="1600200" indent="-228600">
              <a:defRPr sz="2000">
                <a:solidFill>
                  <a:schemeClr val="tx1"/>
                </a:solidFill>
                <a:latin typeface="Arial" charset="0"/>
                <a:ea typeface="ＭＳ Ｐゴシック" charset="-128"/>
              </a:defRPr>
            </a:lvl4pPr>
            <a:lvl5pPr marL="2057400" indent="-228600">
              <a:defRPr sz="2000">
                <a:solidFill>
                  <a:schemeClr val="tx1"/>
                </a:solidFill>
                <a:latin typeface="Arial" charset="0"/>
                <a:ea typeface="ＭＳ Ｐゴシック" charset="-128"/>
              </a:defRPr>
            </a:lvl5pPr>
            <a:lvl6pPr marL="25146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128"/>
              </a:defRPr>
            </a:lvl6pPr>
            <a:lvl7pPr marL="29718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128"/>
              </a:defRPr>
            </a:lvl7pPr>
            <a:lvl8pPr marL="34290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128"/>
              </a:defRPr>
            </a:lvl8pPr>
            <a:lvl9pPr marL="38862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128"/>
              </a:defRPr>
            </a:lvl9pPr>
          </a:lstStyle>
          <a:p>
            <a:r>
              <a:rPr lang="en-US" altLang="en-US" sz="1200">
                <a:latin typeface="Tahoma" charset="0"/>
              </a:rPr>
              <a:t>2-</a:t>
            </a:r>
            <a:fld id="{B0E6492D-A967-2444-886C-DB16B0576815}" type="slidenum">
              <a:rPr lang="en-US" altLang="en-US" sz="1200">
                <a:latin typeface="Tahoma" charset="0"/>
              </a:rPr>
              <a:pPr/>
              <a:t>50</a:t>
            </a:fld>
            <a:endParaRPr lang="en-US" altLang="en-US" sz="1200">
              <a:latin typeface="Tahoma" charset="0"/>
            </a:endParaRPr>
          </a:p>
        </p:txBody>
      </p:sp>
      <p:sp>
        <p:nvSpPr>
          <p:cNvPr id="90116" name="Rectangle 2"/>
          <p:cNvSpPr>
            <a:spLocks noGrp="1" noChangeArrowheads="1"/>
          </p:cNvSpPr>
          <p:nvPr>
            <p:ph type="title"/>
          </p:nvPr>
        </p:nvSpPr>
        <p:spPr>
          <a:xfrm>
            <a:off x="3092450" y="228600"/>
            <a:ext cx="3479800" cy="1143000"/>
          </a:xfrm>
        </p:spPr>
        <p:txBody>
          <a:bodyPr/>
          <a:lstStyle/>
          <a:p>
            <a:r>
              <a:rPr lang="en-US" altLang="en-US">
                <a:latin typeface="Gill Sans MT" charset="0"/>
                <a:ea typeface="ＭＳ Ｐゴシック" charset="-128"/>
              </a:rPr>
              <a:t>Method types</a:t>
            </a:r>
          </a:p>
        </p:txBody>
      </p:sp>
      <p:sp>
        <p:nvSpPr>
          <p:cNvPr id="90117" name="Rectangle 3"/>
          <p:cNvSpPr>
            <a:spLocks noGrp="1" noChangeArrowheads="1"/>
          </p:cNvSpPr>
          <p:nvPr>
            <p:ph type="body" sz="half" idx="1"/>
          </p:nvPr>
        </p:nvSpPr>
        <p:spPr>
          <a:xfrm>
            <a:off x="533400" y="1611313"/>
            <a:ext cx="3810000" cy="4648200"/>
          </a:xfrm>
        </p:spPr>
        <p:txBody>
          <a:bodyPr/>
          <a:lstStyle/>
          <a:p>
            <a:pPr>
              <a:buFont typeface="Wingdings" charset="2"/>
              <a:buNone/>
            </a:pPr>
            <a:r>
              <a:rPr lang="en-US" altLang="en-US">
                <a:solidFill>
                  <a:srgbClr val="CC0000"/>
                </a:solidFill>
                <a:latin typeface="Gill Sans MT" charset="0"/>
                <a:ea typeface="ＭＳ Ｐゴシック" charset="-128"/>
              </a:rPr>
              <a:t>HTTP/1.0:</a:t>
            </a:r>
          </a:p>
          <a:p>
            <a:r>
              <a:rPr lang="en-US" altLang="en-US" sz="2400">
                <a:latin typeface="Gill Sans MT" charset="0"/>
                <a:ea typeface="ＭＳ Ｐゴシック" charset="-128"/>
              </a:rPr>
              <a:t>GET</a:t>
            </a:r>
          </a:p>
          <a:p>
            <a:r>
              <a:rPr lang="en-US" altLang="en-US" sz="2400">
                <a:latin typeface="Gill Sans MT" charset="0"/>
                <a:ea typeface="ＭＳ Ｐゴシック" charset="-128"/>
              </a:rPr>
              <a:t>POST</a:t>
            </a:r>
          </a:p>
          <a:p>
            <a:r>
              <a:rPr lang="en-US" altLang="en-US" sz="2400">
                <a:latin typeface="Gill Sans MT" charset="0"/>
                <a:ea typeface="ＭＳ Ｐゴシック" charset="-128"/>
              </a:rPr>
              <a:t>HEAD</a:t>
            </a:r>
          </a:p>
          <a:p>
            <a:pPr lvl="1"/>
            <a:r>
              <a:rPr lang="en-US" altLang="en-US">
                <a:latin typeface="Gill Sans MT" charset="0"/>
                <a:ea typeface="ＭＳ Ｐゴシック" charset="-128"/>
              </a:rPr>
              <a:t>asks server to leave requested object out of response</a:t>
            </a:r>
          </a:p>
        </p:txBody>
      </p:sp>
      <p:sp>
        <p:nvSpPr>
          <p:cNvPr id="90118" name="Rectangle 4"/>
          <p:cNvSpPr>
            <a:spLocks noGrp="1" noChangeArrowheads="1"/>
          </p:cNvSpPr>
          <p:nvPr>
            <p:ph type="body" sz="half" idx="2"/>
          </p:nvPr>
        </p:nvSpPr>
        <p:spPr>
          <a:xfrm>
            <a:off x="4495800" y="1611313"/>
            <a:ext cx="3810000" cy="4648200"/>
          </a:xfrm>
        </p:spPr>
        <p:txBody>
          <a:bodyPr/>
          <a:lstStyle/>
          <a:p>
            <a:pPr>
              <a:buFont typeface="Wingdings" charset="2"/>
              <a:buNone/>
            </a:pPr>
            <a:r>
              <a:rPr lang="en-US" altLang="en-US">
                <a:solidFill>
                  <a:srgbClr val="CC0000"/>
                </a:solidFill>
                <a:latin typeface="Gill Sans MT" charset="0"/>
                <a:ea typeface="ＭＳ Ｐゴシック" charset="-128"/>
              </a:rPr>
              <a:t>HTTP/1.1:</a:t>
            </a:r>
          </a:p>
          <a:p>
            <a:r>
              <a:rPr lang="en-US" altLang="en-US" sz="2400">
                <a:latin typeface="Gill Sans MT" charset="0"/>
                <a:ea typeface="ＭＳ Ｐゴシック" charset="-128"/>
              </a:rPr>
              <a:t>GET, POST, HEAD</a:t>
            </a:r>
          </a:p>
          <a:p>
            <a:r>
              <a:rPr lang="en-US" altLang="en-US" sz="2400">
                <a:latin typeface="Gill Sans MT" charset="0"/>
                <a:ea typeface="ＭＳ Ｐゴシック" charset="-128"/>
              </a:rPr>
              <a:t>PUT</a:t>
            </a:r>
          </a:p>
          <a:p>
            <a:pPr lvl="1"/>
            <a:r>
              <a:rPr lang="en-US" altLang="en-US">
                <a:latin typeface="Gill Sans MT" charset="0"/>
                <a:ea typeface="ＭＳ Ｐゴシック" charset="-128"/>
              </a:rPr>
              <a:t>uploads file in entity body to path specified in URL field</a:t>
            </a:r>
          </a:p>
          <a:p>
            <a:r>
              <a:rPr lang="en-US" altLang="en-US" sz="2400">
                <a:latin typeface="Gill Sans MT" charset="0"/>
                <a:ea typeface="ＭＳ Ｐゴシック" charset="-128"/>
              </a:rPr>
              <a:t>DELETE</a:t>
            </a:r>
          </a:p>
          <a:p>
            <a:pPr lvl="1"/>
            <a:r>
              <a:rPr lang="en-US" altLang="en-US">
                <a:latin typeface="Gill Sans MT" charset="0"/>
                <a:ea typeface="ＭＳ Ｐゴシック" charset="-128"/>
              </a:rPr>
              <a:t>deletes file specified in the URL field</a:t>
            </a:r>
          </a:p>
        </p:txBody>
      </p:sp>
    </p:spTree>
    <p:extLst>
      <p:ext uri="{BB962C8B-B14F-4D97-AF65-F5344CB8AC3E}">
        <p14:creationId xmlns:p14="http://schemas.microsoft.com/office/powerpoint/2010/main" val="214021534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8"/>
          <p:cNvSpPr>
            <a:spLocks noGrp="1" noChangeArrowheads="1"/>
          </p:cNvSpPr>
          <p:nvPr>
            <p:ph type="sldNum" sz="quarter" idx="4294967295"/>
          </p:nvPr>
        </p:nvSpPr>
        <p:spPr>
          <a:xfrm>
            <a:off x="8324850" y="6462713"/>
            <a:ext cx="676275" cy="276225"/>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000">
                <a:solidFill>
                  <a:schemeClr val="tx1"/>
                </a:solidFill>
                <a:latin typeface="Arial" charset="0"/>
                <a:ea typeface="ＭＳ Ｐゴシック" charset="-128"/>
              </a:defRPr>
            </a:lvl1pPr>
            <a:lvl2pPr marL="742950" indent="-285750">
              <a:defRPr sz="2000">
                <a:solidFill>
                  <a:schemeClr val="tx1"/>
                </a:solidFill>
                <a:latin typeface="Arial" charset="0"/>
                <a:ea typeface="ＭＳ Ｐゴシック" charset="-128"/>
              </a:defRPr>
            </a:lvl2pPr>
            <a:lvl3pPr marL="1143000" indent="-228600">
              <a:defRPr sz="2000">
                <a:solidFill>
                  <a:schemeClr val="tx1"/>
                </a:solidFill>
                <a:latin typeface="Arial" charset="0"/>
                <a:ea typeface="ＭＳ Ｐゴシック" charset="-128"/>
              </a:defRPr>
            </a:lvl3pPr>
            <a:lvl4pPr marL="1600200" indent="-228600">
              <a:defRPr sz="2000">
                <a:solidFill>
                  <a:schemeClr val="tx1"/>
                </a:solidFill>
                <a:latin typeface="Arial" charset="0"/>
                <a:ea typeface="ＭＳ Ｐゴシック" charset="-128"/>
              </a:defRPr>
            </a:lvl4pPr>
            <a:lvl5pPr marL="2057400" indent="-228600">
              <a:defRPr sz="2000">
                <a:solidFill>
                  <a:schemeClr val="tx1"/>
                </a:solidFill>
                <a:latin typeface="Arial" charset="0"/>
                <a:ea typeface="ＭＳ Ｐゴシック" charset="-128"/>
              </a:defRPr>
            </a:lvl5pPr>
            <a:lvl6pPr marL="25146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128"/>
              </a:defRPr>
            </a:lvl6pPr>
            <a:lvl7pPr marL="29718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128"/>
              </a:defRPr>
            </a:lvl7pPr>
            <a:lvl8pPr marL="34290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128"/>
              </a:defRPr>
            </a:lvl8pPr>
            <a:lvl9pPr marL="38862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128"/>
              </a:defRPr>
            </a:lvl9pPr>
          </a:lstStyle>
          <a:p>
            <a:fld id="{1962778F-6693-8946-900F-72925C494E3E}" type="slidenum">
              <a:rPr lang="en-US" altLang="en-US" sz="1200" smtClean="0">
                <a:latin typeface="Tahoma" charset="0"/>
              </a:rPr>
              <a:pPr/>
              <a:t>51</a:t>
            </a:fld>
            <a:endParaRPr lang="en-US" altLang="en-US" sz="1200" dirty="0">
              <a:latin typeface="Tahoma" charset="0"/>
            </a:endParaRPr>
          </a:p>
        </p:txBody>
      </p:sp>
      <p:sp>
        <p:nvSpPr>
          <p:cNvPr id="92164" name="Rectangle 2"/>
          <p:cNvSpPr>
            <a:spLocks noGrp="1" noChangeArrowheads="1"/>
          </p:cNvSpPr>
          <p:nvPr>
            <p:ph type="title"/>
          </p:nvPr>
        </p:nvSpPr>
        <p:spPr>
          <a:xfrm>
            <a:off x="542925" y="80962"/>
            <a:ext cx="7772400" cy="979488"/>
          </a:xfrm>
        </p:spPr>
        <p:txBody>
          <a:bodyPr/>
          <a:lstStyle/>
          <a:p>
            <a:r>
              <a:rPr lang="en-US" altLang="en-US" sz="4000">
                <a:latin typeface="Gill Sans MT" charset="0"/>
                <a:ea typeface="ＭＳ Ｐゴシック" charset="-128"/>
              </a:rPr>
              <a:t>HTTP response message</a:t>
            </a:r>
            <a:endParaRPr lang="en-US" altLang="en-US">
              <a:latin typeface="Gill Sans MT" charset="0"/>
              <a:ea typeface="ＭＳ Ｐゴシック" charset="-128"/>
            </a:endParaRPr>
          </a:p>
        </p:txBody>
      </p:sp>
      <p:sp>
        <p:nvSpPr>
          <p:cNvPr id="92165" name="Text Box 5"/>
          <p:cNvSpPr txBox="1">
            <a:spLocks noChangeArrowheads="1"/>
          </p:cNvSpPr>
          <p:nvPr/>
        </p:nvSpPr>
        <p:spPr bwMode="auto">
          <a:xfrm>
            <a:off x="139700" y="838200"/>
            <a:ext cx="1790700" cy="13112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Arial" charset="0"/>
                <a:ea typeface="ＭＳ Ｐゴシック" charset="-128"/>
              </a:defRPr>
            </a:lvl1pPr>
            <a:lvl2pPr marL="742950" indent="-285750">
              <a:defRPr sz="2000">
                <a:solidFill>
                  <a:schemeClr val="tx1"/>
                </a:solidFill>
                <a:latin typeface="Arial" charset="0"/>
                <a:ea typeface="ＭＳ Ｐゴシック" charset="-128"/>
              </a:defRPr>
            </a:lvl2pPr>
            <a:lvl3pPr marL="1143000" indent="-228600">
              <a:defRPr sz="2000">
                <a:solidFill>
                  <a:schemeClr val="tx1"/>
                </a:solidFill>
                <a:latin typeface="Arial" charset="0"/>
                <a:ea typeface="ＭＳ Ｐゴシック" charset="-128"/>
              </a:defRPr>
            </a:lvl3pPr>
            <a:lvl4pPr marL="1600200" indent="-228600">
              <a:defRPr sz="2000">
                <a:solidFill>
                  <a:schemeClr val="tx1"/>
                </a:solidFill>
                <a:latin typeface="Arial" charset="0"/>
                <a:ea typeface="ＭＳ Ｐゴシック" charset="-128"/>
              </a:defRPr>
            </a:lvl4pPr>
            <a:lvl5pPr marL="2057400" indent="-228600">
              <a:defRPr sz="2000">
                <a:solidFill>
                  <a:schemeClr val="tx1"/>
                </a:solidFill>
                <a:latin typeface="Arial" charset="0"/>
                <a:ea typeface="ＭＳ Ｐゴシック" charset="-128"/>
              </a:defRPr>
            </a:lvl5pPr>
            <a:lvl6pPr marL="25146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128"/>
              </a:defRPr>
            </a:lvl6pPr>
            <a:lvl7pPr marL="29718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128"/>
              </a:defRPr>
            </a:lvl7pPr>
            <a:lvl8pPr marL="34290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128"/>
              </a:defRPr>
            </a:lvl8pPr>
            <a:lvl9pPr marL="38862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128"/>
              </a:defRPr>
            </a:lvl9pPr>
          </a:lstStyle>
          <a:p>
            <a:pPr>
              <a:spcBef>
                <a:spcPct val="0"/>
              </a:spcBef>
              <a:buClrTx/>
              <a:buSzTx/>
              <a:buFontTx/>
              <a:buNone/>
            </a:pPr>
            <a:r>
              <a:rPr lang="en-US" altLang="en-US" dirty="0">
                <a:solidFill>
                  <a:srgbClr val="CC0000"/>
                </a:solidFill>
              </a:rPr>
              <a:t>status line</a:t>
            </a:r>
          </a:p>
          <a:p>
            <a:pPr>
              <a:spcBef>
                <a:spcPct val="0"/>
              </a:spcBef>
              <a:buClrTx/>
              <a:buSzTx/>
              <a:buFontTx/>
              <a:buNone/>
            </a:pPr>
            <a:r>
              <a:rPr lang="en-US" altLang="en-US" dirty="0">
                <a:solidFill>
                  <a:srgbClr val="CC0000"/>
                </a:solidFill>
              </a:rPr>
              <a:t>(protocol</a:t>
            </a:r>
          </a:p>
          <a:p>
            <a:pPr>
              <a:spcBef>
                <a:spcPct val="0"/>
              </a:spcBef>
              <a:buClrTx/>
              <a:buSzTx/>
              <a:buFontTx/>
              <a:buNone/>
            </a:pPr>
            <a:r>
              <a:rPr lang="en-US" altLang="en-US" dirty="0">
                <a:solidFill>
                  <a:srgbClr val="CC0000"/>
                </a:solidFill>
              </a:rPr>
              <a:t>status code</a:t>
            </a:r>
          </a:p>
          <a:p>
            <a:pPr>
              <a:spcBef>
                <a:spcPct val="0"/>
              </a:spcBef>
              <a:buClrTx/>
              <a:buSzTx/>
              <a:buFontTx/>
              <a:buNone/>
            </a:pPr>
            <a:r>
              <a:rPr lang="en-US" altLang="en-US" dirty="0">
                <a:solidFill>
                  <a:srgbClr val="CC0000"/>
                </a:solidFill>
              </a:rPr>
              <a:t>status phrase)</a:t>
            </a:r>
            <a:endParaRPr lang="en-US" altLang="en-US" sz="2400" dirty="0">
              <a:solidFill>
                <a:srgbClr val="CC0000"/>
              </a:solidFill>
            </a:endParaRPr>
          </a:p>
        </p:txBody>
      </p:sp>
      <p:sp>
        <p:nvSpPr>
          <p:cNvPr id="92166" name="Line 6"/>
          <p:cNvSpPr>
            <a:spLocks noChangeShapeType="1"/>
          </p:cNvSpPr>
          <p:nvPr/>
        </p:nvSpPr>
        <p:spPr bwMode="auto">
          <a:xfrm>
            <a:off x="1358900" y="1355725"/>
            <a:ext cx="923925" cy="257175"/>
          </a:xfrm>
          <a:prstGeom prst="line">
            <a:avLst/>
          </a:prstGeom>
          <a:noFill/>
          <a:ln w="19050">
            <a:solidFill>
              <a:srgbClr val="CC0000"/>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92167" name="Freeform 7"/>
          <p:cNvSpPr>
            <a:spLocks/>
          </p:cNvSpPr>
          <p:nvPr/>
        </p:nvSpPr>
        <p:spPr bwMode="auto">
          <a:xfrm>
            <a:off x="2057400" y="1746250"/>
            <a:ext cx="257175" cy="2941638"/>
          </a:xfrm>
          <a:custGeom>
            <a:avLst/>
            <a:gdLst>
              <a:gd name="T0" fmla="*/ 2147483647 w 162"/>
              <a:gd name="T1" fmla="*/ 2147483647 h 1428"/>
              <a:gd name="T2" fmla="*/ 0 w 162"/>
              <a:gd name="T3" fmla="*/ 0 h 1428"/>
              <a:gd name="T4" fmla="*/ 0 w 162"/>
              <a:gd name="T5" fmla="*/ 2147483647 h 1428"/>
              <a:gd name="T6" fmla="*/ 2147483647 w 162"/>
              <a:gd name="T7" fmla="*/ 2147483647 h 1428"/>
              <a:gd name="T8" fmla="*/ 0 60000 65536"/>
              <a:gd name="T9" fmla="*/ 0 60000 65536"/>
              <a:gd name="T10" fmla="*/ 0 60000 65536"/>
              <a:gd name="T11" fmla="*/ 0 60000 65536"/>
              <a:gd name="T12" fmla="*/ 0 w 162"/>
              <a:gd name="T13" fmla="*/ 0 h 1428"/>
              <a:gd name="T14" fmla="*/ 162 w 162"/>
              <a:gd name="T15" fmla="*/ 1428 h 1428"/>
            </a:gdLst>
            <a:ahLst/>
            <a:cxnLst>
              <a:cxn ang="T8">
                <a:pos x="T0" y="T1"/>
              </a:cxn>
              <a:cxn ang="T9">
                <a:pos x="T2" y="T3"/>
              </a:cxn>
              <a:cxn ang="T10">
                <a:pos x="T4" y="T5"/>
              </a:cxn>
              <a:cxn ang="T11">
                <a:pos x="T6" y="T7"/>
              </a:cxn>
            </a:cxnLst>
            <a:rect l="T12" t="T13" r="T14" b="T15"/>
            <a:pathLst>
              <a:path w="162" h="1428">
                <a:moveTo>
                  <a:pt x="132" y="9"/>
                </a:moveTo>
                <a:lnTo>
                  <a:pt x="0" y="0"/>
                </a:lnTo>
                <a:lnTo>
                  <a:pt x="0" y="1428"/>
                </a:lnTo>
                <a:lnTo>
                  <a:pt x="162" y="1425"/>
                </a:lnTo>
              </a:path>
            </a:pathLst>
          </a:custGeom>
          <a:noFill/>
          <a:ln w="19050">
            <a:solidFill>
              <a:srgbClr val="CC0000"/>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92168" name="Text Box 8"/>
          <p:cNvSpPr txBox="1">
            <a:spLocks noChangeArrowheads="1"/>
          </p:cNvSpPr>
          <p:nvPr/>
        </p:nvSpPr>
        <p:spPr bwMode="auto">
          <a:xfrm>
            <a:off x="893763" y="2727325"/>
            <a:ext cx="974725" cy="7016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Arial" charset="0"/>
                <a:ea typeface="ＭＳ Ｐゴシック" charset="-128"/>
              </a:defRPr>
            </a:lvl1pPr>
            <a:lvl2pPr marL="742950" indent="-285750">
              <a:defRPr sz="2000">
                <a:solidFill>
                  <a:schemeClr val="tx1"/>
                </a:solidFill>
                <a:latin typeface="Arial" charset="0"/>
                <a:ea typeface="ＭＳ Ｐゴシック" charset="-128"/>
              </a:defRPr>
            </a:lvl2pPr>
            <a:lvl3pPr marL="1143000" indent="-228600">
              <a:defRPr sz="2000">
                <a:solidFill>
                  <a:schemeClr val="tx1"/>
                </a:solidFill>
                <a:latin typeface="Arial" charset="0"/>
                <a:ea typeface="ＭＳ Ｐゴシック" charset="-128"/>
              </a:defRPr>
            </a:lvl3pPr>
            <a:lvl4pPr marL="1600200" indent="-228600">
              <a:defRPr sz="2000">
                <a:solidFill>
                  <a:schemeClr val="tx1"/>
                </a:solidFill>
                <a:latin typeface="Arial" charset="0"/>
                <a:ea typeface="ＭＳ Ｐゴシック" charset="-128"/>
              </a:defRPr>
            </a:lvl4pPr>
            <a:lvl5pPr marL="2057400" indent="-228600">
              <a:defRPr sz="2000">
                <a:solidFill>
                  <a:schemeClr val="tx1"/>
                </a:solidFill>
                <a:latin typeface="Arial" charset="0"/>
                <a:ea typeface="ＭＳ Ｐゴシック" charset="-128"/>
              </a:defRPr>
            </a:lvl5pPr>
            <a:lvl6pPr marL="25146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128"/>
              </a:defRPr>
            </a:lvl6pPr>
            <a:lvl7pPr marL="29718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128"/>
              </a:defRPr>
            </a:lvl7pPr>
            <a:lvl8pPr marL="34290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128"/>
              </a:defRPr>
            </a:lvl8pPr>
            <a:lvl9pPr marL="38862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128"/>
              </a:defRPr>
            </a:lvl9pPr>
          </a:lstStyle>
          <a:p>
            <a:pPr algn="r">
              <a:spcBef>
                <a:spcPct val="0"/>
              </a:spcBef>
              <a:buClrTx/>
              <a:buSzTx/>
              <a:buFontTx/>
              <a:buNone/>
            </a:pPr>
            <a:r>
              <a:rPr lang="en-US" altLang="en-US">
                <a:solidFill>
                  <a:srgbClr val="CC0000"/>
                </a:solidFill>
              </a:rPr>
              <a:t>header</a:t>
            </a:r>
          </a:p>
          <a:p>
            <a:pPr algn="r">
              <a:spcBef>
                <a:spcPct val="0"/>
              </a:spcBef>
              <a:buClrTx/>
              <a:buSzTx/>
              <a:buFontTx/>
              <a:buNone/>
            </a:pPr>
            <a:r>
              <a:rPr lang="en-US" altLang="en-US">
                <a:solidFill>
                  <a:srgbClr val="CC0000"/>
                </a:solidFill>
              </a:rPr>
              <a:t> lines</a:t>
            </a:r>
            <a:endParaRPr lang="en-US" altLang="en-US" sz="2400">
              <a:solidFill>
                <a:srgbClr val="CC0000"/>
              </a:solidFill>
            </a:endParaRPr>
          </a:p>
        </p:txBody>
      </p:sp>
      <p:sp>
        <p:nvSpPr>
          <p:cNvPr id="92169" name="Line 9"/>
          <p:cNvSpPr>
            <a:spLocks noChangeShapeType="1"/>
          </p:cNvSpPr>
          <p:nvPr/>
        </p:nvSpPr>
        <p:spPr bwMode="auto">
          <a:xfrm flipV="1">
            <a:off x="1543050" y="4859338"/>
            <a:ext cx="757238" cy="212725"/>
          </a:xfrm>
          <a:prstGeom prst="line">
            <a:avLst/>
          </a:prstGeom>
          <a:noFill/>
          <a:ln w="19050">
            <a:solidFill>
              <a:srgbClr val="CC0000"/>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92170" name="Text Box 10"/>
          <p:cNvSpPr txBox="1">
            <a:spLocks noChangeArrowheads="1"/>
          </p:cNvSpPr>
          <p:nvPr/>
        </p:nvSpPr>
        <p:spPr bwMode="auto">
          <a:xfrm>
            <a:off x="242888" y="4287838"/>
            <a:ext cx="1379537" cy="1006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Arial" charset="0"/>
                <a:ea typeface="ＭＳ Ｐゴシック" charset="-128"/>
              </a:defRPr>
            </a:lvl1pPr>
            <a:lvl2pPr marL="742950" indent="-285750">
              <a:defRPr sz="2000">
                <a:solidFill>
                  <a:schemeClr val="tx1"/>
                </a:solidFill>
                <a:latin typeface="Arial" charset="0"/>
                <a:ea typeface="ＭＳ Ｐゴシック" charset="-128"/>
              </a:defRPr>
            </a:lvl2pPr>
            <a:lvl3pPr marL="1143000" indent="-228600">
              <a:defRPr sz="2000">
                <a:solidFill>
                  <a:schemeClr val="tx1"/>
                </a:solidFill>
                <a:latin typeface="Arial" charset="0"/>
                <a:ea typeface="ＭＳ Ｐゴシック" charset="-128"/>
              </a:defRPr>
            </a:lvl3pPr>
            <a:lvl4pPr marL="1600200" indent="-228600">
              <a:defRPr sz="2000">
                <a:solidFill>
                  <a:schemeClr val="tx1"/>
                </a:solidFill>
                <a:latin typeface="Arial" charset="0"/>
                <a:ea typeface="ＭＳ Ｐゴシック" charset="-128"/>
              </a:defRPr>
            </a:lvl4pPr>
            <a:lvl5pPr marL="2057400" indent="-228600">
              <a:defRPr sz="2000">
                <a:solidFill>
                  <a:schemeClr val="tx1"/>
                </a:solidFill>
                <a:latin typeface="Arial" charset="0"/>
                <a:ea typeface="ＭＳ Ｐゴシック" charset="-128"/>
              </a:defRPr>
            </a:lvl5pPr>
            <a:lvl6pPr marL="25146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128"/>
              </a:defRPr>
            </a:lvl6pPr>
            <a:lvl7pPr marL="29718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128"/>
              </a:defRPr>
            </a:lvl7pPr>
            <a:lvl8pPr marL="34290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128"/>
              </a:defRPr>
            </a:lvl8pPr>
            <a:lvl9pPr marL="38862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128"/>
              </a:defRPr>
            </a:lvl9pPr>
          </a:lstStyle>
          <a:p>
            <a:pPr>
              <a:spcBef>
                <a:spcPct val="0"/>
              </a:spcBef>
              <a:buClrTx/>
              <a:buSzTx/>
              <a:buFontTx/>
              <a:buNone/>
            </a:pPr>
            <a:r>
              <a:rPr lang="en-US" altLang="en-US">
                <a:solidFill>
                  <a:srgbClr val="CC0000"/>
                </a:solidFill>
              </a:rPr>
              <a:t>data, e.g., </a:t>
            </a:r>
          </a:p>
          <a:p>
            <a:pPr>
              <a:spcBef>
                <a:spcPct val="0"/>
              </a:spcBef>
              <a:buClrTx/>
              <a:buSzTx/>
              <a:buFontTx/>
              <a:buNone/>
            </a:pPr>
            <a:r>
              <a:rPr lang="en-US" altLang="en-US">
                <a:solidFill>
                  <a:srgbClr val="CC0000"/>
                </a:solidFill>
              </a:rPr>
              <a:t>requested</a:t>
            </a:r>
          </a:p>
          <a:p>
            <a:pPr>
              <a:spcBef>
                <a:spcPct val="0"/>
              </a:spcBef>
              <a:buClrTx/>
              <a:buSzTx/>
              <a:buFontTx/>
              <a:buNone/>
            </a:pPr>
            <a:r>
              <a:rPr lang="en-US" altLang="en-US">
                <a:solidFill>
                  <a:srgbClr val="CC0000"/>
                </a:solidFill>
              </a:rPr>
              <a:t>HTML file</a:t>
            </a:r>
            <a:endParaRPr lang="en-US" altLang="en-US" sz="2400">
              <a:solidFill>
                <a:srgbClr val="CC0000"/>
              </a:solidFill>
            </a:endParaRPr>
          </a:p>
        </p:txBody>
      </p:sp>
      <p:sp>
        <p:nvSpPr>
          <p:cNvPr id="92171" name="Rectangle 15"/>
          <p:cNvSpPr>
            <a:spLocks noChangeArrowheads="1"/>
          </p:cNvSpPr>
          <p:nvPr/>
        </p:nvSpPr>
        <p:spPr bwMode="auto">
          <a:xfrm>
            <a:off x="2243138" y="1485900"/>
            <a:ext cx="6311900" cy="35591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marL="342900" indent="-342900">
              <a:defRPr sz="2000">
                <a:solidFill>
                  <a:schemeClr val="tx1"/>
                </a:solidFill>
                <a:latin typeface="Arial" charset="0"/>
                <a:ea typeface="ＭＳ Ｐゴシック" charset="-128"/>
              </a:defRPr>
            </a:lvl1pPr>
            <a:lvl2pPr marL="742950" indent="-285750">
              <a:defRPr sz="2000">
                <a:solidFill>
                  <a:schemeClr val="tx1"/>
                </a:solidFill>
                <a:latin typeface="Arial" charset="0"/>
                <a:ea typeface="ＭＳ Ｐゴシック" charset="-128"/>
              </a:defRPr>
            </a:lvl2pPr>
            <a:lvl3pPr marL="1143000" indent="-228600">
              <a:defRPr sz="2000">
                <a:solidFill>
                  <a:schemeClr val="tx1"/>
                </a:solidFill>
                <a:latin typeface="Arial" charset="0"/>
                <a:ea typeface="ＭＳ Ｐゴシック" charset="-128"/>
              </a:defRPr>
            </a:lvl3pPr>
            <a:lvl4pPr marL="1600200" indent="-228600">
              <a:defRPr sz="2000">
                <a:solidFill>
                  <a:schemeClr val="tx1"/>
                </a:solidFill>
                <a:latin typeface="Arial" charset="0"/>
                <a:ea typeface="ＭＳ Ｐゴシック" charset="-128"/>
              </a:defRPr>
            </a:lvl4pPr>
            <a:lvl5pPr marL="2057400" indent="-228600">
              <a:defRPr sz="2000">
                <a:solidFill>
                  <a:schemeClr val="tx1"/>
                </a:solidFill>
                <a:latin typeface="Arial" charset="0"/>
                <a:ea typeface="ＭＳ Ｐゴシック" charset="-128"/>
              </a:defRPr>
            </a:lvl5pPr>
            <a:lvl6pPr marL="25146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128"/>
              </a:defRPr>
            </a:lvl6pPr>
            <a:lvl7pPr marL="29718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128"/>
              </a:defRPr>
            </a:lvl7pPr>
            <a:lvl8pPr marL="34290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128"/>
              </a:defRPr>
            </a:lvl8pPr>
            <a:lvl9pPr marL="38862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128"/>
              </a:defRPr>
            </a:lvl9pPr>
          </a:lstStyle>
          <a:p>
            <a:pPr>
              <a:lnSpc>
                <a:spcPct val="90000"/>
              </a:lnSpc>
              <a:spcBef>
                <a:spcPct val="0"/>
              </a:spcBef>
            </a:pPr>
            <a:r>
              <a:rPr lang="en-US" altLang="en-US" sz="1800" b="1">
                <a:latin typeface="Courier New" charset="0"/>
              </a:rPr>
              <a:t>HTTP/1.1 200 OK\r\n</a:t>
            </a:r>
          </a:p>
          <a:p>
            <a:pPr>
              <a:lnSpc>
                <a:spcPct val="90000"/>
              </a:lnSpc>
              <a:spcBef>
                <a:spcPct val="0"/>
              </a:spcBef>
            </a:pPr>
            <a:r>
              <a:rPr lang="en-US" altLang="en-US" sz="1800" b="1">
                <a:latin typeface="Courier New" charset="0"/>
              </a:rPr>
              <a:t>Date: Sun, 26 Sep 2010 20:09:20 GMT\r\n</a:t>
            </a:r>
          </a:p>
          <a:p>
            <a:pPr>
              <a:lnSpc>
                <a:spcPct val="90000"/>
              </a:lnSpc>
              <a:spcBef>
                <a:spcPct val="0"/>
              </a:spcBef>
            </a:pPr>
            <a:r>
              <a:rPr lang="en-US" altLang="en-US" sz="1800" b="1">
                <a:latin typeface="Courier New" charset="0"/>
              </a:rPr>
              <a:t>Server: Apache/2.0.52 (CentOS)\r\n</a:t>
            </a:r>
          </a:p>
          <a:p>
            <a:pPr>
              <a:lnSpc>
                <a:spcPct val="90000"/>
              </a:lnSpc>
              <a:spcBef>
                <a:spcPct val="0"/>
              </a:spcBef>
            </a:pPr>
            <a:r>
              <a:rPr lang="en-US" altLang="en-US" sz="1800" b="1">
                <a:latin typeface="Courier New" charset="0"/>
              </a:rPr>
              <a:t>Last-Modified: Tue, 30 Oct 2007 17:00:02 GMT\r\n</a:t>
            </a:r>
          </a:p>
          <a:p>
            <a:pPr>
              <a:lnSpc>
                <a:spcPct val="90000"/>
              </a:lnSpc>
              <a:spcBef>
                <a:spcPct val="0"/>
              </a:spcBef>
            </a:pPr>
            <a:r>
              <a:rPr lang="en-US" altLang="en-US" sz="1800" b="1">
                <a:latin typeface="Courier New" charset="0"/>
              </a:rPr>
              <a:t>ETag: "17dc6-a5c-bf716880"\r\n</a:t>
            </a:r>
          </a:p>
          <a:p>
            <a:pPr>
              <a:lnSpc>
                <a:spcPct val="90000"/>
              </a:lnSpc>
              <a:spcBef>
                <a:spcPct val="0"/>
              </a:spcBef>
            </a:pPr>
            <a:r>
              <a:rPr lang="en-US" altLang="en-US" sz="1800" b="1">
                <a:latin typeface="Courier New" charset="0"/>
              </a:rPr>
              <a:t>Accept-Ranges: bytes\r\n</a:t>
            </a:r>
          </a:p>
          <a:p>
            <a:pPr>
              <a:lnSpc>
                <a:spcPct val="90000"/>
              </a:lnSpc>
              <a:spcBef>
                <a:spcPct val="0"/>
              </a:spcBef>
            </a:pPr>
            <a:r>
              <a:rPr lang="en-US" altLang="en-US" sz="1800" b="1">
                <a:latin typeface="Courier New" charset="0"/>
              </a:rPr>
              <a:t>Content-Length: 2652\r\n</a:t>
            </a:r>
          </a:p>
          <a:p>
            <a:pPr>
              <a:lnSpc>
                <a:spcPct val="90000"/>
              </a:lnSpc>
              <a:spcBef>
                <a:spcPct val="0"/>
              </a:spcBef>
            </a:pPr>
            <a:r>
              <a:rPr lang="en-US" altLang="en-US" sz="1800" b="1">
                <a:latin typeface="Courier New" charset="0"/>
              </a:rPr>
              <a:t>Keep-Alive: timeout=10, max=100\r\n</a:t>
            </a:r>
          </a:p>
          <a:p>
            <a:pPr>
              <a:lnSpc>
                <a:spcPct val="90000"/>
              </a:lnSpc>
              <a:spcBef>
                <a:spcPct val="0"/>
              </a:spcBef>
            </a:pPr>
            <a:r>
              <a:rPr lang="en-US" altLang="en-US" sz="1800" b="1">
                <a:latin typeface="Courier New" charset="0"/>
              </a:rPr>
              <a:t>Connection: Keep-Alive\r\n</a:t>
            </a:r>
          </a:p>
          <a:p>
            <a:pPr>
              <a:lnSpc>
                <a:spcPct val="90000"/>
              </a:lnSpc>
              <a:spcBef>
                <a:spcPct val="0"/>
              </a:spcBef>
            </a:pPr>
            <a:r>
              <a:rPr lang="en-US" altLang="en-US" sz="1800" b="1">
                <a:latin typeface="Courier New" charset="0"/>
              </a:rPr>
              <a:t>Content-Type: text/html; charset=ISO-8859-1\r\n</a:t>
            </a:r>
          </a:p>
          <a:p>
            <a:pPr>
              <a:lnSpc>
                <a:spcPct val="90000"/>
              </a:lnSpc>
              <a:spcBef>
                <a:spcPct val="0"/>
              </a:spcBef>
            </a:pPr>
            <a:r>
              <a:rPr lang="en-US" altLang="en-US" sz="1800" b="1">
                <a:latin typeface="Courier New" charset="0"/>
              </a:rPr>
              <a:t>\r\n</a:t>
            </a:r>
          </a:p>
          <a:p>
            <a:pPr>
              <a:lnSpc>
                <a:spcPct val="90000"/>
              </a:lnSpc>
              <a:spcBef>
                <a:spcPct val="0"/>
              </a:spcBef>
            </a:pPr>
            <a:r>
              <a:rPr lang="it-IT" altLang="en-US" sz="1800" b="1">
                <a:latin typeface="Courier New" charset="0"/>
              </a:rPr>
              <a:t>data data data data data ... </a:t>
            </a:r>
            <a:endParaRPr lang="en-US" altLang="en-US" sz="1800" b="1">
              <a:latin typeface="Courier New" charset="0"/>
            </a:endParaRPr>
          </a:p>
        </p:txBody>
      </p:sp>
      <p:sp>
        <p:nvSpPr>
          <p:cNvPr id="92172" name="TextBox 1"/>
          <p:cNvSpPr txBox="1">
            <a:spLocks noChangeArrowheads="1"/>
          </p:cNvSpPr>
          <p:nvPr/>
        </p:nvSpPr>
        <p:spPr bwMode="auto">
          <a:xfrm>
            <a:off x="242888" y="5499100"/>
            <a:ext cx="4506913" cy="5222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000">
                <a:solidFill>
                  <a:schemeClr val="tx1"/>
                </a:solidFill>
                <a:latin typeface="Arial" charset="0"/>
                <a:ea typeface="ＭＳ Ｐゴシック" charset="-128"/>
              </a:defRPr>
            </a:lvl1pPr>
            <a:lvl2pPr marL="742950" indent="-285750">
              <a:defRPr sz="2000">
                <a:solidFill>
                  <a:schemeClr val="tx1"/>
                </a:solidFill>
                <a:latin typeface="Arial" charset="0"/>
                <a:ea typeface="ＭＳ Ｐゴシック" charset="-128"/>
              </a:defRPr>
            </a:lvl2pPr>
            <a:lvl3pPr marL="1143000" indent="-228600">
              <a:defRPr sz="2000">
                <a:solidFill>
                  <a:schemeClr val="tx1"/>
                </a:solidFill>
                <a:latin typeface="Arial" charset="0"/>
                <a:ea typeface="ＭＳ Ｐゴシック" charset="-128"/>
              </a:defRPr>
            </a:lvl3pPr>
            <a:lvl4pPr marL="1600200" indent="-228600">
              <a:defRPr sz="2000">
                <a:solidFill>
                  <a:schemeClr val="tx1"/>
                </a:solidFill>
                <a:latin typeface="Arial" charset="0"/>
                <a:ea typeface="ＭＳ Ｐゴシック" charset="-128"/>
              </a:defRPr>
            </a:lvl4pPr>
            <a:lvl5pPr marL="2057400" indent="-228600">
              <a:defRPr sz="2000">
                <a:solidFill>
                  <a:schemeClr val="tx1"/>
                </a:solidFill>
                <a:latin typeface="Arial" charset="0"/>
                <a:ea typeface="ＭＳ Ｐゴシック" charset="-128"/>
              </a:defRPr>
            </a:lvl5pPr>
            <a:lvl6pPr marL="25146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128"/>
              </a:defRPr>
            </a:lvl6pPr>
            <a:lvl7pPr marL="29718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128"/>
              </a:defRPr>
            </a:lvl7pPr>
            <a:lvl8pPr marL="34290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128"/>
              </a:defRPr>
            </a:lvl8pPr>
            <a:lvl9pPr marL="38862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128"/>
              </a:defRPr>
            </a:lvl9pPr>
          </a:lstStyle>
          <a:p>
            <a:r>
              <a:rPr lang="en-US" altLang="en-US" sz="1400"/>
              <a:t>* Check out the online interactive exercises for more examples: h</a:t>
            </a:r>
            <a:r>
              <a:rPr lang="en-US" altLang="en-US" sz="1200"/>
              <a:t>ttp://</a:t>
            </a:r>
            <a:r>
              <a:rPr lang="en-US" altLang="en-US" sz="1200" dirty="0" err="1"/>
              <a:t>gaia.cs.umass.edu</a:t>
            </a:r>
            <a:r>
              <a:rPr lang="en-US" altLang="en-US" sz="1200" dirty="0"/>
              <a:t>/</a:t>
            </a:r>
            <a:r>
              <a:rPr lang="en-US" altLang="en-US" sz="1200" dirty="0" err="1"/>
              <a:t>kurose_ross</a:t>
            </a:r>
            <a:r>
              <a:rPr lang="en-US" altLang="en-US" sz="1200" dirty="0"/>
              <a:t>/interactive/</a:t>
            </a:r>
          </a:p>
        </p:txBody>
      </p:sp>
    </p:spTree>
    <p:extLst>
      <p:ext uri="{BB962C8B-B14F-4D97-AF65-F5344CB8AC3E}">
        <p14:creationId xmlns:p14="http://schemas.microsoft.com/office/powerpoint/2010/main" val="209095008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8"/>
          <p:cNvSpPr>
            <a:spLocks noGrp="1" noChangeArrowheads="1"/>
          </p:cNvSpPr>
          <p:nvPr>
            <p:ph type="sldNum" sz="quarter" idx="4294967295"/>
          </p:nvPr>
        </p:nvSpPr>
        <p:spPr>
          <a:xfrm>
            <a:off x="8324850" y="6462713"/>
            <a:ext cx="676275" cy="276225"/>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000">
                <a:solidFill>
                  <a:schemeClr val="tx1"/>
                </a:solidFill>
                <a:latin typeface="Arial" charset="0"/>
                <a:ea typeface="ＭＳ Ｐゴシック" charset="-128"/>
              </a:defRPr>
            </a:lvl1pPr>
            <a:lvl2pPr marL="742950" indent="-285750">
              <a:defRPr sz="2000">
                <a:solidFill>
                  <a:schemeClr val="tx1"/>
                </a:solidFill>
                <a:latin typeface="Arial" charset="0"/>
                <a:ea typeface="ＭＳ Ｐゴシック" charset="-128"/>
              </a:defRPr>
            </a:lvl2pPr>
            <a:lvl3pPr marL="1143000" indent="-228600">
              <a:defRPr sz="2000">
                <a:solidFill>
                  <a:schemeClr val="tx1"/>
                </a:solidFill>
                <a:latin typeface="Arial" charset="0"/>
                <a:ea typeface="ＭＳ Ｐゴシック" charset="-128"/>
              </a:defRPr>
            </a:lvl3pPr>
            <a:lvl4pPr marL="1600200" indent="-228600">
              <a:defRPr sz="2000">
                <a:solidFill>
                  <a:schemeClr val="tx1"/>
                </a:solidFill>
                <a:latin typeface="Arial" charset="0"/>
                <a:ea typeface="ＭＳ Ｐゴシック" charset="-128"/>
              </a:defRPr>
            </a:lvl4pPr>
            <a:lvl5pPr marL="2057400" indent="-228600">
              <a:defRPr sz="2000">
                <a:solidFill>
                  <a:schemeClr val="tx1"/>
                </a:solidFill>
                <a:latin typeface="Arial" charset="0"/>
                <a:ea typeface="ＭＳ Ｐゴシック" charset="-128"/>
              </a:defRPr>
            </a:lvl5pPr>
            <a:lvl6pPr marL="25146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128"/>
              </a:defRPr>
            </a:lvl6pPr>
            <a:lvl7pPr marL="29718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128"/>
              </a:defRPr>
            </a:lvl7pPr>
            <a:lvl8pPr marL="34290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128"/>
              </a:defRPr>
            </a:lvl8pPr>
            <a:lvl9pPr marL="38862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128"/>
              </a:defRPr>
            </a:lvl9pPr>
          </a:lstStyle>
          <a:p>
            <a:fld id="{4D926BB3-D86F-FF42-AE33-AAAA273D0F3C}" type="slidenum">
              <a:rPr lang="en-US" altLang="en-US" sz="1200" smtClean="0">
                <a:latin typeface="Tahoma" charset="0"/>
              </a:rPr>
              <a:pPr/>
              <a:t>52</a:t>
            </a:fld>
            <a:endParaRPr lang="en-US" altLang="en-US" sz="1200" dirty="0">
              <a:latin typeface="Tahoma" charset="0"/>
            </a:endParaRPr>
          </a:p>
        </p:txBody>
      </p:sp>
      <p:sp>
        <p:nvSpPr>
          <p:cNvPr id="94212" name="Rectangle 2"/>
          <p:cNvSpPr>
            <a:spLocks noGrp="1" noChangeArrowheads="1"/>
          </p:cNvSpPr>
          <p:nvPr>
            <p:ph type="title"/>
          </p:nvPr>
        </p:nvSpPr>
        <p:spPr>
          <a:xfrm>
            <a:off x="477838" y="147638"/>
            <a:ext cx="7772400" cy="979487"/>
          </a:xfrm>
        </p:spPr>
        <p:txBody>
          <a:bodyPr/>
          <a:lstStyle/>
          <a:p>
            <a:r>
              <a:rPr lang="en-US" altLang="en-US" sz="4000">
                <a:latin typeface="Gill Sans MT" charset="0"/>
                <a:ea typeface="ＭＳ Ｐゴシック" charset="-128"/>
              </a:rPr>
              <a:t>HTTP response status codes</a:t>
            </a:r>
            <a:endParaRPr lang="en-US" altLang="en-US">
              <a:latin typeface="Gill Sans MT" charset="0"/>
              <a:ea typeface="ＭＳ Ｐゴシック" charset="-128"/>
            </a:endParaRPr>
          </a:p>
        </p:txBody>
      </p:sp>
      <p:sp>
        <p:nvSpPr>
          <p:cNvPr id="94213" name="Rectangle 3"/>
          <p:cNvSpPr>
            <a:spLocks noGrp="1" noChangeArrowheads="1"/>
          </p:cNvSpPr>
          <p:nvPr>
            <p:ph type="body" sz="half" idx="1"/>
          </p:nvPr>
        </p:nvSpPr>
        <p:spPr>
          <a:xfrm>
            <a:off x="889000" y="2362200"/>
            <a:ext cx="8075613" cy="4168775"/>
          </a:xfrm>
        </p:spPr>
        <p:txBody>
          <a:bodyPr/>
          <a:lstStyle/>
          <a:p>
            <a:pPr>
              <a:lnSpc>
                <a:spcPct val="95000"/>
              </a:lnSpc>
              <a:spcBef>
                <a:spcPct val="15000"/>
              </a:spcBef>
              <a:buFont typeface="Wingdings" charset="2"/>
              <a:buNone/>
            </a:pPr>
            <a:r>
              <a:rPr lang="en-US" altLang="en-US" sz="2400" b="1">
                <a:solidFill>
                  <a:srgbClr val="CC0000"/>
                </a:solidFill>
                <a:latin typeface="Courier New" charset="0"/>
                <a:ea typeface="ＭＳ Ｐゴシック" charset="-128"/>
              </a:rPr>
              <a:t>200 OK</a:t>
            </a:r>
            <a:endParaRPr lang="en-US" altLang="en-US" sz="2400">
              <a:solidFill>
                <a:srgbClr val="CC0000"/>
              </a:solidFill>
              <a:latin typeface="Gill Sans MT" charset="0"/>
              <a:ea typeface="ＭＳ Ｐゴシック" charset="-128"/>
            </a:endParaRPr>
          </a:p>
          <a:p>
            <a:pPr lvl="1">
              <a:lnSpc>
                <a:spcPct val="95000"/>
              </a:lnSpc>
              <a:spcBef>
                <a:spcPct val="15000"/>
              </a:spcBef>
            </a:pPr>
            <a:r>
              <a:rPr lang="en-US" altLang="en-US" sz="2000" dirty="0">
                <a:latin typeface="Gill Sans MT" charset="0"/>
                <a:ea typeface="ＭＳ Ｐゴシック" charset="-128"/>
              </a:rPr>
              <a:t>request succeeded, requested object later in this </a:t>
            </a:r>
            <a:r>
              <a:rPr lang="en-US" altLang="en-US" sz="2000" dirty="0" err="1">
                <a:latin typeface="Gill Sans MT" charset="0"/>
                <a:ea typeface="ＭＳ Ｐゴシック" charset="-128"/>
              </a:rPr>
              <a:t>msg</a:t>
            </a:r>
            <a:endParaRPr lang="en-US" altLang="en-US" sz="2000" dirty="0">
              <a:latin typeface="Gill Sans MT" charset="0"/>
              <a:ea typeface="ＭＳ Ｐゴシック" charset="-128"/>
            </a:endParaRPr>
          </a:p>
          <a:p>
            <a:pPr>
              <a:lnSpc>
                <a:spcPct val="95000"/>
              </a:lnSpc>
              <a:spcBef>
                <a:spcPct val="15000"/>
              </a:spcBef>
              <a:buFont typeface="Wingdings" charset="2"/>
              <a:buNone/>
            </a:pPr>
            <a:r>
              <a:rPr lang="en-US" altLang="en-US" sz="2400" b="1" dirty="0">
                <a:solidFill>
                  <a:srgbClr val="CC0000"/>
                </a:solidFill>
                <a:latin typeface="Courier New" charset="0"/>
                <a:ea typeface="ＭＳ Ｐゴシック" charset="-128"/>
              </a:rPr>
              <a:t>301 Moved Permanently</a:t>
            </a:r>
            <a:endParaRPr lang="en-US" altLang="en-US" sz="2400" dirty="0">
              <a:solidFill>
                <a:srgbClr val="CC0000"/>
              </a:solidFill>
              <a:latin typeface="Gill Sans MT" charset="0"/>
              <a:ea typeface="ＭＳ Ｐゴシック" charset="-128"/>
            </a:endParaRPr>
          </a:p>
          <a:p>
            <a:pPr lvl="1">
              <a:lnSpc>
                <a:spcPct val="95000"/>
              </a:lnSpc>
              <a:spcBef>
                <a:spcPct val="15000"/>
              </a:spcBef>
            </a:pPr>
            <a:r>
              <a:rPr lang="en-US" altLang="en-US" sz="2000" dirty="0">
                <a:latin typeface="Gill Sans MT" charset="0"/>
                <a:ea typeface="ＭＳ Ｐゴシック" charset="-128"/>
              </a:rPr>
              <a:t>requested object moved, new location specified later in this </a:t>
            </a:r>
            <a:r>
              <a:rPr lang="en-US" altLang="en-US" sz="2000" dirty="0" err="1">
                <a:latin typeface="Gill Sans MT" charset="0"/>
                <a:ea typeface="ＭＳ Ｐゴシック" charset="-128"/>
              </a:rPr>
              <a:t>msg</a:t>
            </a:r>
            <a:r>
              <a:rPr lang="en-US" altLang="en-US" sz="2000" dirty="0">
                <a:latin typeface="Gill Sans MT" charset="0"/>
                <a:ea typeface="ＭＳ Ｐゴシック" charset="-128"/>
              </a:rPr>
              <a:t> (Location:)</a:t>
            </a:r>
          </a:p>
          <a:p>
            <a:pPr>
              <a:lnSpc>
                <a:spcPct val="95000"/>
              </a:lnSpc>
              <a:spcBef>
                <a:spcPct val="15000"/>
              </a:spcBef>
              <a:buFont typeface="Wingdings" charset="2"/>
              <a:buNone/>
            </a:pPr>
            <a:r>
              <a:rPr lang="en-US" altLang="en-US" sz="2400" b="1" dirty="0">
                <a:solidFill>
                  <a:srgbClr val="CC0000"/>
                </a:solidFill>
                <a:latin typeface="Courier New" charset="0"/>
                <a:ea typeface="ＭＳ Ｐゴシック" charset="-128"/>
              </a:rPr>
              <a:t>400 Bad Request</a:t>
            </a:r>
            <a:endParaRPr lang="en-US" altLang="en-US" sz="2400" dirty="0">
              <a:solidFill>
                <a:srgbClr val="CC0000"/>
              </a:solidFill>
              <a:latin typeface="Gill Sans MT" charset="0"/>
              <a:ea typeface="ＭＳ Ｐゴシック" charset="-128"/>
            </a:endParaRPr>
          </a:p>
          <a:p>
            <a:pPr lvl="1">
              <a:lnSpc>
                <a:spcPct val="95000"/>
              </a:lnSpc>
              <a:spcBef>
                <a:spcPct val="15000"/>
              </a:spcBef>
            </a:pPr>
            <a:r>
              <a:rPr lang="en-US" altLang="en-US" sz="2000" dirty="0">
                <a:latin typeface="Gill Sans MT" charset="0"/>
                <a:ea typeface="ＭＳ Ｐゴシック" charset="-128"/>
              </a:rPr>
              <a:t>request </a:t>
            </a:r>
            <a:r>
              <a:rPr lang="en-US" altLang="en-US" sz="2000" dirty="0" err="1">
                <a:latin typeface="Gill Sans MT" charset="0"/>
                <a:ea typeface="ＭＳ Ｐゴシック" charset="-128"/>
              </a:rPr>
              <a:t>msg</a:t>
            </a:r>
            <a:r>
              <a:rPr lang="en-US" altLang="en-US" sz="2000" dirty="0">
                <a:latin typeface="Gill Sans MT" charset="0"/>
                <a:ea typeface="ＭＳ Ｐゴシック" charset="-128"/>
              </a:rPr>
              <a:t> not understood by server</a:t>
            </a:r>
          </a:p>
          <a:p>
            <a:pPr>
              <a:lnSpc>
                <a:spcPct val="95000"/>
              </a:lnSpc>
              <a:spcBef>
                <a:spcPct val="15000"/>
              </a:spcBef>
              <a:buFont typeface="Wingdings" charset="2"/>
              <a:buNone/>
            </a:pPr>
            <a:r>
              <a:rPr lang="en-US" altLang="en-US" sz="2400" b="1" dirty="0">
                <a:solidFill>
                  <a:srgbClr val="CC0000"/>
                </a:solidFill>
                <a:latin typeface="Courier New" charset="0"/>
                <a:ea typeface="ＭＳ Ｐゴシック" charset="-128"/>
              </a:rPr>
              <a:t>404 Not Found</a:t>
            </a:r>
            <a:endParaRPr lang="en-US" altLang="en-US" sz="2400" dirty="0">
              <a:solidFill>
                <a:srgbClr val="CC0000"/>
              </a:solidFill>
              <a:latin typeface="Gill Sans MT" charset="0"/>
              <a:ea typeface="ＭＳ Ｐゴシック" charset="-128"/>
            </a:endParaRPr>
          </a:p>
          <a:p>
            <a:pPr lvl="1">
              <a:lnSpc>
                <a:spcPct val="95000"/>
              </a:lnSpc>
              <a:spcBef>
                <a:spcPct val="15000"/>
              </a:spcBef>
            </a:pPr>
            <a:r>
              <a:rPr lang="en-US" altLang="en-US" sz="2000" dirty="0">
                <a:latin typeface="Gill Sans MT" charset="0"/>
                <a:ea typeface="ＭＳ Ｐゴシック" charset="-128"/>
              </a:rPr>
              <a:t>requested document not found on this server</a:t>
            </a:r>
          </a:p>
          <a:p>
            <a:pPr>
              <a:lnSpc>
                <a:spcPct val="95000"/>
              </a:lnSpc>
              <a:spcBef>
                <a:spcPct val="15000"/>
              </a:spcBef>
              <a:buFont typeface="Wingdings" charset="2"/>
              <a:buNone/>
            </a:pPr>
            <a:r>
              <a:rPr lang="en-US" altLang="en-US" sz="2400" b="1" dirty="0">
                <a:solidFill>
                  <a:srgbClr val="CC0000"/>
                </a:solidFill>
                <a:latin typeface="Courier New" charset="0"/>
                <a:ea typeface="ＭＳ Ｐゴシック" charset="-128"/>
              </a:rPr>
              <a:t>505 HTTP Version Not Supported</a:t>
            </a:r>
            <a:endParaRPr lang="en-US" altLang="en-US" sz="2400" dirty="0">
              <a:solidFill>
                <a:srgbClr val="CC0000"/>
              </a:solidFill>
              <a:latin typeface="Gill Sans MT" charset="0"/>
              <a:ea typeface="ＭＳ Ｐゴシック" charset="-128"/>
            </a:endParaRPr>
          </a:p>
        </p:txBody>
      </p:sp>
      <p:sp>
        <p:nvSpPr>
          <p:cNvPr id="94214" name="Rectangle 5"/>
          <p:cNvSpPr>
            <a:spLocks noChangeArrowheads="1"/>
          </p:cNvSpPr>
          <p:nvPr/>
        </p:nvSpPr>
        <p:spPr bwMode="auto">
          <a:xfrm>
            <a:off x="488950" y="1190625"/>
            <a:ext cx="8112125" cy="5143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marL="350838" indent="-350838">
              <a:defRPr sz="2000">
                <a:solidFill>
                  <a:schemeClr val="tx1"/>
                </a:solidFill>
                <a:latin typeface="Arial" charset="0"/>
                <a:ea typeface="ＭＳ Ｐゴシック" charset="-128"/>
              </a:defRPr>
            </a:lvl1pPr>
            <a:lvl2pPr marL="742950" indent="-285750">
              <a:defRPr sz="2000">
                <a:solidFill>
                  <a:schemeClr val="tx1"/>
                </a:solidFill>
                <a:latin typeface="Arial" charset="0"/>
                <a:ea typeface="ＭＳ Ｐゴシック" charset="-128"/>
              </a:defRPr>
            </a:lvl2pPr>
            <a:lvl3pPr marL="1143000" indent="-228600">
              <a:defRPr sz="2000">
                <a:solidFill>
                  <a:schemeClr val="tx1"/>
                </a:solidFill>
                <a:latin typeface="Arial" charset="0"/>
                <a:ea typeface="ＭＳ Ｐゴシック" charset="-128"/>
              </a:defRPr>
            </a:lvl3pPr>
            <a:lvl4pPr marL="1600200" indent="-228600">
              <a:defRPr sz="2000">
                <a:solidFill>
                  <a:schemeClr val="tx1"/>
                </a:solidFill>
                <a:latin typeface="Arial" charset="0"/>
                <a:ea typeface="ＭＳ Ｐゴシック" charset="-128"/>
              </a:defRPr>
            </a:lvl4pPr>
            <a:lvl5pPr marL="2057400" indent="-228600">
              <a:defRPr sz="2000">
                <a:solidFill>
                  <a:schemeClr val="tx1"/>
                </a:solidFill>
                <a:latin typeface="Arial" charset="0"/>
                <a:ea typeface="ＭＳ Ｐゴシック" charset="-128"/>
              </a:defRPr>
            </a:lvl5pPr>
            <a:lvl6pPr marL="25146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128"/>
              </a:defRPr>
            </a:lvl6pPr>
            <a:lvl7pPr marL="29718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128"/>
              </a:defRPr>
            </a:lvl7pPr>
            <a:lvl8pPr marL="34290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128"/>
              </a:defRPr>
            </a:lvl8pPr>
            <a:lvl9pPr marL="38862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128"/>
              </a:defRPr>
            </a:lvl9pPr>
          </a:lstStyle>
          <a:p>
            <a:pPr>
              <a:lnSpc>
                <a:spcPct val="90000"/>
              </a:lnSpc>
              <a:buClr>
                <a:srgbClr val="000099"/>
              </a:buClr>
              <a:buSzPct val="100000"/>
              <a:buFont typeface="Wingdings" charset="2"/>
              <a:buChar char="§"/>
            </a:pPr>
            <a:r>
              <a:rPr lang="en-US" altLang="en-US" sz="2800" dirty="0"/>
              <a:t>status code appears in 1st line in server-to-client response message.</a:t>
            </a:r>
          </a:p>
          <a:p>
            <a:pPr>
              <a:buClr>
                <a:srgbClr val="000099"/>
              </a:buClr>
              <a:buSzPct val="100000"/>
              <a:buFont typeface="Wingdings" charset="2"/>
              <a:buChar char="§"/>
            </a:pPr>
            <a:r>
              <a:rPr lang="en-US" altLang="en-US" sz="2800" dirty="0"/>
              <a:t>some sample codes</a:t>
            </a:r>
            <a:r>
              <a:rPr lang="en-US" altLang="en-US" sz="2400" dirty="0">
                <a:latin typeface="Comic Sans MS" charset="0"/>
              </a:rPr>
              <a:t>:</a:t>
            </a:r>
          </a:p>
        </p:txBody>
      </p:sp>
    </p:spTree>
    <p:extLst>
      <p:ext uri="{BB962C8B-B14F-4D97-AF65-F5344CB8AC3E}">
        <p14:creationId xmlns:p14="http://schemas.microsoft.com/office/powerpoint/2010/main" val="76428664"/>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8"/>
          <p:cNvSpPr>
            <a:spLocks noGrp="1" noChangeArrowheads="1"/>
          </p:cNvSpPr>
          <p:nvPr>
            <p:ph type="sldNum" sz="quarter" idx="4294967295"/>
          </p:nvPr>
        </p:nvSpPr>
        <p:spPr>
          <a:xfrm>
            <a:off x="8324850" y="6462713"/>
            <a:ext cx="676275" cy="276225"/>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000">
                <a:solidFill>
                  <a:schemeClr val="tx1"/>
                </a:solidFill>
                <a:latin typeface="Arial" charset="0"/>
                <a:ea typeface="ＭＳ Ｐゴシック" charset="-128"/>
              </a:defRPr>
            </a:lvl1pPr>
            <a:lvl2pPr marL="742950" indent="-285750">
              <a:defRPr sz="2000">
                <a:solidFill>
                  <a:schemeClr val="tx1"/>
                </a:solidFill>
                <a:latin typeface="Arial" charset="0"/>
                <a:ea typeface="ＭＳ Ｐゴシック" charset="-128"/>
              </a:defRPr>
            </a:lvl2pPr>
            <a:lvl3pPr marL="1143000" indent="-228600">
              <a:defRPr sz="2000">
                <a:solidFill>
                  <a:schemeClr val="tx1"/>
                </a:solidFill>
                <a:latin typeface="Arial" charset="0"/>
                <a:ea typeface="ＭＳ Ｐゴシック" charset="-128"/>
              </a:defRPr>
            </a:lvl3pPr>
            <a:lvl4pPr marL="1600200" indent="-228600">
              <a:defRPr sz="2000">
                <a:solidFill>
                  <a:schemeClr val="tx1"/>
                </a:solidFill>
                <a:latin typeface="Arial" charset="0"/>
                <a:ea typeface="ＭＳ Ｐゴシック" charset="-128"/>
              </a:defRPr>
            </a:lvl4pPr>
            <a:lvl5pPr marL="2057400" indent="-228600">
              <a:defRPr sz="2000">
                <a:solidFill>
                  <a:schemeClr val="tx1"/>
                </a:solidFill>
                <a:latin typeface="Arial" charset="0"/>
                <a:ea typeface="ＭＳ Ｐゴシック" charset="-128"/>
              </a:defRPr>
            </a:lvl5pPr>
            <a:lvl6pPr marL="25146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128"/>
              </a:defRPr>
            </a:lvl6pPr>
            <a:lvl7pPr marL="29718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128"/>
              </a:defRPr>
            </a:lvl7pPr>
            <a:lvl8pPr marL="34290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128"/>
              </a:defRPr>
            </a:lvl8pPr>
            <a:lvl9pPr marL="38862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128"/>
              </a:defRPr>
            </a:lvl9pPr>
          </a:lstStyle>
          <a:p>
            <a:r>
              <a:rPr lang="en-US" altLang="en-US" sz="1200" dirty="0">
                <a:latin typeface="Tahoma" charset="0"/>
              </a:rPr>
              <a:t> </a:t>
            </a:r>
            <a:fld id="{B86F5BDD-4312-A942-B9BF-6EC14842950F}" type="slidenum">
              <a:rPr lang="en-US" altLang="en-US" sz="1200" smtClean="0">
                <a:latin typeface="Tahoma" charset="0"/>
              </a:rPr>
              <a:pPr/>
              <a:t>53</a:t>
            </a:fld>
            <a:endParaRPr lang="en-US" altLang="en-US" sz="1200" dirty="0">
              <a:latin typeface="Tahoma" charset="0"/>
            </a:endParaRPr>
          </a:p>
        </p:txBody>
      </p:sp>
      <p:sp>
        <p:nvSpPr>
          <p:cNvPr id="96260" name="Rectangle 2"/>
          <p:cNvSpPr>
            <a:spLocks noGrp="1" noChangeArrowheads="1"/>
          </p:cNvSpPr>
          <p:nvPr>
            <p:ph type="title"/>
          </p:nvPr>
        </p:nvSpPr>
        <p:spPr>
          <a:xfrm>
            <a:off x="422275" y="192088"/>
            <a:ext cx="8455025" cy="979487"/>
          </a:xfrm>
        </p:spPr>
        <p:txBody>
          <a:bodyPr/>
          <a:lstStyle/>
          <a:p>
            <a:r>
              <a:rPr lang="en-US" altLang="en-US" sz="3600">
                <a:latin typeface="Gill Sans MT" charset="0"/>
                <a:ea typeface="ＭＳ Ｐゴシック" charset="-128"/>
              </a:rPr>
              <a:t>Trying out HTTP (client side) for yourself</a:t>
            </a:r>
            <a:endParaRPr lang="en-US" altLang="en-US">
              <a:latin typeface="Gill Sans MT" charset="0"/>
              <a:ea typeface="ＭＳ Ｐゴシック" charset="-128"/>
            </a:endParaRPr>
          </a:p>
        </p:txBody>
      </p:sp>
      <p:sp>
        <p:nvSpPr>
          <p:cNvPr id="96261" name="Rectangle 3"/>
          <p:cNvSpPr>
            <a:spLocks noGrp="1" noChangeArrowheads="1"/>
          </p:cNvSpPr>
          <p:nvPr>
            <p:ph type="body" sz="half" idx="1"/>
          </p:nvPr>
        </p:nvSpPr>
        <p:spPr>
          <a:xfrm>
            <a:off x="390525" y="1143000"/>
            <a:ext cx="8096250" cy="466725"/>
          </a:xfrm>
        </p:spPr>
        <p:txBody>
          <a:bodyPr/>
          <a:lstStyle/>
          <a:p>
            <a:pPr>
              <a:buFont typeface="Wingdings" charset="2"/>
              <a:buNone/>
            </a:pPr>
            <a:r>
              <a:rPr lang="en-US" altLang="en-US" sz="2400" dirty="0">
                <a:latin typeface="Gill Sans MT" charset="0"/>
                <a:ea typeface="ＭＳ Ｐゴシック" charset="-128"/>
              </a:rPr>
              <a:t>1. Telnet to your favorite Web </a:t>
            </a:r>
            <a:r>
              <a:rPr lang="en-US" altLang="en-US" sz="2400" dirty="0" smtClean="0">
                <a:latin typeface="Gill Sans MT" charset="0"/>
                <a:ea typeface="ＭＳ Ｐゴシック" charset="-128"/>
              </a:rPr>
              <a:t>server </a:t>
            </a:r>
            <a:r>
              <a:rPr lang="en-US" altLang="en-US" sz="1800" dirty="0" smtClean="0">
                <a:solidFill>
                  <a:srgbClr val="6600FF"/>
                </a:solidFill>
                <a:latin typeface="Gill Sans MT" charset="0"/>
                <a:ea typeface="ＭＳ Ｐゴシック" charset="-128"/>
              </a:rPr>
              <a:t>(if it does not require HTTPs!):</a:t>
            </a:r>
            <a:endParaRPr lang="en-US" altLang="en-US" sz="1800" dirty="0">
              <a:solidFill>
                <a:srgbClr val="6600FF"/>
              </a:solidFill>
              <a:latin typeface="Gill Sans MT" charset="0"/>
              <a:ea typeface="ＭＳ Ｐゴシック" charset="-128"/>
            </a:endParaRPr>
          </a:p>
          <a:p>
            <a:pPr lvl="2">
              <a:buFontTx/>
              <a:buNone/>
            </a:pPr>
            <a:endParaRPr lang="en-US" altLang="en-US" sz="1800" dirty="0">
              <a:ea typeface="ＭＳ Ｐゴシック" charset="-128"/>
            </a:endParaRPr>
          </a:p>
        </p:txBody>
      </p:sp>
      <p:sp>
        <p:nvSpPr>
          <p:cNvPr id="96262" name="Text Box 5"/>
          <p:cNvSpPr txBox="1">
            <a:spLocks noChangeArrowheads="1"/>
          </p:cNvSpPr>
          <p:nvPr/>
        </p:nvSpPr>
        <p:spPr bwMode="auto">
          <a:xfrm>
            <a:off x="4479925" y="1636713"/>
            <a:ext cx="3725863" cy="14763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a:spAutoFit/>
          </a:bodyPr>
          <a:lstStyle>
            <a:lvl1pPr>
              <a:defRPr sz="2000">
                <a:solidFill>
                  <a:schemeClr val="tx1"/>
                </a:solidFill>
                <a:latin typeface="Arial" charset="0"/>
                <a:ea typeface="ＭＳ Ｐゴシック" charset="-128"/>
              </a:defRPr>
            </a:lvl1pPr>
            <a:lvl2pPr marL="742950" indent="-285750">
              <a:defRPr sz="2000">
                <a:solidFill>
                  <a:schemeClr val="tx1"/>
                </a:solidFill>
                <a:latin typeface="Arial" charset="0"/>
                <a:ea typeface="ＭＳ Ｐゴシック" charset="-128"/>
              </a:defRPr>
            </a:lvl2pPr>
            <a:lvl3pPr marL="1143000" indent="-228600">
              <a:defRPr sz="2000">
                <a:solidFill>
                  <a:schemeClr val="tx1"/>
                </a:solidFill>
                <a:latin typeface="Arial" charset="0"/>
                <a:ea typeface="ＭＳ Ｐゴシック" charset="-128"/>
              </a:defRPr>
            </a:lvl3pPr>
            <a:lvl4pPr marL="1600200" indent="-228600">
              <a:defRPr sz="2000">
                <a:solidFill>
                  <a:schemeClr val="tx1"/>
                </a:solidFill>
                <a:latin typeface="Arial" charset="0"/>
                <a:ea typeface="ＭＳ Ｐゴシック" charset="-128"/>
              </a:defRPr>
            </a:lvl4pPr>
            <a:lvl5pPr marL="2057400" indent="-228600">
              <a:defRPr sz="2000">
                <a:solidFill>
                  <a:schemeClr val="tx1"/>
                </a:solidFill>
                <a:latin typeface="Arial" charset="0"/>
                <a:ea typeface="ＭＳ Ｐゴシック" charset="-128"/>
              </a:defRPr>
            </a:lvl5pPr>
            <a:lvl6pPr marL="25146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128"/>
              </a:defRPr>
            </a:lvl6pPr>
            <a:lvl7pPr marL="29718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128"/>
              </a:defRPr>
            </a:lvl7pPr>
            <a:lvl8pPr marL="34290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128"/>
              </a:defRPr>
            </a:lvl8pPr>
            <a:lvl9pPr marL="38862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128"/>
              </a:defRPr>
            </a:lvl9pPr>
          </a:lstStyle>
          <a:p>
            <a:pPr>
              <a:spcBef>
                <a:spcPct val="0"/>
              </a:spcBef>
              <a:buClrTx/>
              <a:buSzTx/>
              <a:buFontTx/>
              <a:buNone/>
            </a:pPr>
            <a:r>
              <a:rPr lang="en-US" altLang="en-US" sz="1800" dirty="0"/>
              <a:t>opens TCP connection to port 80</a:t>
            </a:r>
          </a:p>
          <a:p>
            <a:pPr>
              <a:spcBef>
                <a:spcPct val="0"/>
              </a:spcBef>
              <a:buClrTx/>
              <a:buSzTx/>
              <a:buFontTx/>
              <a:buNone/>
            </a:pPr>
            <a:r>
              <a:rPr lang="en-US" altLang="en-US" sz="1800" dirty="0"/>
              <a:t>    (default HTTP server port) </a:t>
            </a:r>
          </a:p>
          <a:p>
            <a:pPr>
              <a:spcBef>
                <a:spcPct val="0"/>
              </a:spcBef>
              <a:buClrTx/>
              <a:buSzTx/>
              <a:buFontTx/>
              <a:buNone/>
            </a:pPr>
            <a:r>
              <a:rPr lang="en-US" altLang="en-US" sz="1800" dirty="0"/>
              <a:t>     at </a:t>
            </a:r>
            <a:r>
              <a:rPr lang="en-US" altLang="en-US" sz="1800" dirty="0" err="1"/>
              <a:t>gaia.cs.umass</a:t>
            </a:r>
            <a:r>
              <a:rPr lang="en-US" altLang="en-US" sz="1800" dirty="0"/>
              <a:t>. edu.</a:t>
            </a:r>
          </a:p>
          <a:p>
            <a:pPr>
              <a:spcBef>
                <a:spcPct val="0"/>
              </a:spcBef>
              <a:buClrTx/>
              <a:buSzTx/>
              <a:buFontTx/>
              <a:buNone/>
            </a:pPr>
            <a:r>
              <a:rPr lang="en-US" altLang="en-US" sz="1800" dirty="0"/>
              <a:t>anything typed in will be sent </a:t>
            </a:r>
          </a:p>
          <a:p>
            <a:pPr>
              <a:spcBef>
                <a:spcPct val="0"/>
              </a:spcBef>
              <a:buClrTx/>
              <a:buSzTx/>
              <a:buFontTx/>
              <a:buNone/>
            </a:pPr>
            <a:r>
              <a:rPr lang="en-US" altLang="en-US" sz="1800" dirty="0"/>
              <a:t>     to port 80 at gaia.cs.umass.edu</a:t>
            </a:r>
            <a:endParaRPr lang="en-US" altLang="en-US" sz="2400" dirty="0"/>
          </a:p>
        </p:txBody>
      </p:sp>
      <p:sp>
        <p:nvSpPr>
          <p:cNvPr id="96263" name="Text Box 6"/>
          <p:cNvSpPr txBox="1">
            <a:spLocks noChangeArrowheads="1"/>
          </p:cNvSpPr>
          <p:nvPr/>
        </p:nvSpPr>
        <p:spPr bwMode="auto">
          <a:xfrm>
            <a:off x="423069" y="1685925"/>
            <a:ext cx="3906839"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Arial" charset="0"/>
                <a:ea typeface="ＭＳ Ｐゴシック" charset="-128"/>
              </a:defRPr>
            </a:lvl1pPr>
            <a:lvl2pPr marL="742950" indent="-285750">
              <a:defRPr sz="2000">
                <a:solidFill>
                  <a:schemeClr val="tx1"/>
                </a:solidFill>
                <a:latin typeface="Arial" charset="0"/>
                <a:ea typeface="ＭＳ Ｐゴシック" charset="-128"/>
              </a:defRPr>
            </a:lvl2pPr>
            <a:lvl3pPr marL="1143000" indent="-228600">
              <a:defRPr sz="2000">
                <a:solidFill>
                  <a:schemeClr val="tx1"/>
                </a:solidFill>
                <a:latin typeface="Arial" charset="0"/>
                <a:ea typeface="ＭＳ Ｐゴシック" charset="-128"/>
              </a:defRPr>
            </a:lvl3pPr>
            <a:lvl4pPr marL="1600200" indent="-228600">
              <a:defRPr sz="2000">
                <a:solidFill>
                  <a:schemeClr val="tx1"/>
                </a:solidFill>
                <a:latin typeface="Arial" charset="0"/>
                <a:ea typeface="ＭＳ Ｐゴシック" charset="-128"/>
              </a:defRPr>
            </a:lvl4pPr>
            <a:lvl5pPr marL="2057400" indent="-228600">
              <a:defRPr sz="2000">
                <a:solidFill>
                  <a:schemeClr val="tx1"/>
                </a:solidFill>
                <a:latin typeface="Arial" charset="0"/>
                <a:ea typeface="ＭＳ Ｐゴシック" charset="-128"/>
              </a:defRPr>
            </a:lvl5pPr>
            <a:lvl6pPr marL="25146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128"/>
              </a:defRPr>
            </a:lvl6pPr>
            <a:lvl7pPr marL="29718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128"/>
              </a:defRPr>
            </a:lvl7pPr>
            <a:lvl8pPr marL="34290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128"/>
              </a:defRPr>
            </a:lvl8pPr>
            <a:lvl9pPr marL="38862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128"/>
              </a:defRPr>
            </a:lvl9pPr>
          </a:lstStyle>
          <a:p>
            <a:pPr algn="ctr">
              <a:spcBef>
                <a:spcPct val="0"/>
              </a:spcBef>
              <a:buClrTx/>
              <a:buSzTx/>
              <a:buFontTx/>
              <a:buNone/>
            </a:pPr>
            <a:r>
              <a:rPr lang="en-US" altLang="en-US" sz="1800" b="1" dirty="0">
                <a:solidFill>
                  <a:srgbClr val="CC0000"/>
                </a:solidFill>
                <a:latin typeface="Courier New" charset="0"/>
              </a:rPr>
              <a:t>telnet </a:t>
            </a:r>
            <a:r>
              <a:rPr lang="en-US" altLang="en-US" sz="1800" b="1" dirty="0" err="1">
                <a:solidFill>
                  <a:srgbClr val="CC0000"/>
                </a:solidFill>
                <a:latin typeface="Courier New" charset="0"/>
              </a:rPr>
              <a:t>gaia.cs.umass.edu</a:t>
            </a:r>
            <a:r>
              <a:rPr lang="en-US" altLang="en-US" sz="1800" b="1" dirty="0">
                <a:solidFill>
                  <a:srgbClr val="CC0000"/>
                </a:solidFill>
                <a:latin typeface="Courier New" charset="0"/>
              </a:rPr>
              <a:t> 80</a:t>
            </a:r>
            <a:endParaRPr lang="en-US" altLang="en-US" sz="2800" dirty="0">
              <a:solidFill>
                <a:srgbClr val="CC0000"/>
              </a:solidFill>
            </a:endParaRPr>
          </a:p>
        </p:txBody>
      </p:sp>
      <p:sp>
        <p:nvSpPr>
          <p:cNvPr id="96264" name="Rectangle 7"/>
          <p:cNvSpPr>
            <a:spLocks noChangeArrowheads="1"/>
          </p:cNvSpPr>
          <p:nvPr/>
        </p:nvSpPr>
        <p:spPr bwMode="auto">
          <a:xfrm>
            <a:off x="422275" y="3216275"/>
            <a:ext cx="8096250" cy="4667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marL="342900" indent="-342900">
              <a:defRPr sz="2000">
                <a:solidFill>
                  <a:schemeClr val="tx1"/>
                </a:solidFill>
                <a:latin typeface="Arial" charset="0"/>
                <a:ea typeface="ＭＳ Ｐゴシック" charset="-128"/>
              </a:defRPr>
            </a:lvl1pPr>
            <a:lvl2pPr marL="742950" indent="-285750">
              <a:defRPr sz="2000">
                <a:solidFill>
                  <a:schemeClr val="tx1"/>
                </a:solidFill>
                <a:latin typeface="Arial" charset="0"/>
                <a:ea typeface="ＭＳ Ｐゴシック" charset="-128"/>
              </a:defRPr>
            </a:lvl2pPr>
            <a:lvl3pPr marL="1143000" indent="-228600">
              <a:defRPr sz="2000">
                <a:solidFill>
                  <a:schemeClr val="tx1"/>
                </a:solidFill>
                <a:latin typeface="Arial" charset="0"/>
                <a:ea typeface="ＭＳ Ｐゴシック" charset="-128"/>
              </a:defRPr>
            </a:lvl3pPr>
            <a:lvl4pPr marL="1600200" indent="-228600">
              <a:defRPr sz="2000">
                <a:solidFill>
                  <a:schemeClr val="tx1"/>
                </a:solidFill>
                <a:latin typeface="Arial" charset="0"/>
                <a:ea typeface="ＭＳ Ｐゴシック" charset="-128"/>
              </a:defRPr>
            </a:lvl4pPr>
            <a:lvl5pPr marL="2057400" indent="-228600">
              <a:defRPr sz="2000">
                <a:solidFill>
                  <a:schemeClr val="tx1"/>
                </a:solidFill>
                <a:latin typeface="Arial" charset="0"/>
                <a:ea typeface="ＭＳ Ｐゴシック" charset="-128"/>
              </a:defRPr>
            </a:lvl5pPr>
            <a:lvl6pPr marL="25146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128"/>
              </a:defRPr>
            </a:lvl6pPr>
            <a:lvl7pPr marL="29718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128"/>
              </a:defRPr>
            </a:lvl7pPr>
            <a:lvl8pPr marL="34290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128"/>
              </a:defRPr>
            </a:lvl8pPr>
            <a:lvl9pPr marL="38862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128"/>
              </a:defRPr>
            </a:lvl9pPr>
          </a:lstStyle>
          <a:p>
            <a:r>
              <a:rPr lang="en-US" altLang="en-US" sz="2400"/>
              <a:t>2. type in a GET HTTP request:</a:t>
            </a:r>
          </a:p>
          <a:p>
            <a:pPr lvl="2">
              <a:buClrTx/>
              <a:buSzTx/>
              <a:buFontTx/>
              <a:buNone/>
            </a:pPr>
            <a:endParaRPr lang="en-US" altLang="en-US" sz="1800">
              <a:latin typeface="Comic Sans MS" charset="0"/>
            </a:endParaRPr>
          </a:p>
        </p:txBody>
      </p:sp>
      <p:sp>
        <p:nvSpPr>
          <p:cNvPr id="96265" name="Text Box 8"/>
          <p:cNvSpPr txBox="1">
            <a:spLocks noChangeArrowheads="1"/>
          </p:cNvSpPr>
          <p:nvPr/>
        </p:nvSpPr>
        <p:spPr bwMode="auto">
          <a:xfrm>
            <a:off x="671513" y="3740150"/>
            <a:ext cx="6696075" cy="646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Arial" charset="0"/>
                <a:ea typeface="ＭＳ Ｐゴシック" charset="-128"/>
              </a:defRPr>
            </a:lvl1pPr>
            <a:lvl2pPr marL="742950" indent="-285750">
              <a:defRPr sz="2000">
                <a:solidFill>
                  <a:schemeClr val="tx1"/>
                </a:solidFill>
                <a:latin typeface="Arial" charset="0"/>
                <a:ea typeface="ＭＳ Ｐゴシック" charset="-128"/>
              </a:defRPr>
            </a:lvl2pPr>
            <a:lvl3pPr marL="1143000" indent="-228600">
              <a:defRPr sz="2000">
                <a:solidFill>
                  <a:schemeClr val="tx1"/>
                </a:solidFill>
                <a:latin typeface="Arial" charset="0"/>
                <a:ea typeface="ＭＳ Ｐゴシック" charset="-128"/>
              </a:defRPr>
            </a:lvl3pPr>
            <a:lvl4pPr marL="1600200" indent="-228600">
              <a:defRPr sz="2000">
                <a:solidFill>
                  <a:schemeClr val="tx1"/>
                </a:solidFill>
                <a:latin typeface="Arial" charset="0"/>
                <a:ea typeface="ＭＳ Ｐゴシック" charset="-128"/>
              </a:defRPr>
            </a:lvl4pPr>
            <a:lvl5pPr marL="2057400" indent="-228600">
              <a:defRPr sz="2000">
                <a:solidFill>
                  <a:schemeClr val="tx1"/>
                </a:solidFill>
                <a:latin typeface="Arial" charset="0"/>
                <a:ea typeface="ＭＳ Ｐゴシック" charset="-128"/>
              </a:defRPr>
            </a:lvl5pPr>
            <a:lvl6pPr marL="25146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128"/>
              </a:defRPr>
            </a:lvl6pPr>
            <a:lvl7pPr marL="29718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128"/>
              </a:defRPr>
            </a:lvl7pPr>
            <a:lvl8pPr marL="34290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128"/>
              </a:defRPr>
            </a:lvl8pPr>
            <a:lvl9pPr marL="38862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128"/>
              </a:defRPr>
            </a:lvl9pPr>
          </a:lstStyle>
          <a:p>
            <a:pPr>
              <a:spcBef>
                <a:spcPct val="0"/>
              </a:spcBef>
              <a:buClrTx/>
              <a:buSzTx/>
              <a:buFontTx/>
              <a:buNone/>
            </a:pPr>
            <a:r>
              <a:rPr lang="en-US" altLang="en-US" sz="1800" b="1" dirty="0">
                <a:solidFill>
                  <a:srgbClr val="CC0000"/>
                </a:solidFill>
                <a:latin typeface="Courier New" charset="0"/>
              </a:rPr>
              <a:t>GET /</a:t>
            </a:r>
            <a:r>
              <a:rPr lang="en-US" altLang="en-US" sz="1800" b="1" dirty="0" err="1">
                <a:solidFill>
                  <a:srgbClr val="CC0000"/>
                </a:solidFill>
                <a:latin typeface="Courier New" charset="0"/>
              </a:rPr>
              <a:t>kurose_ross</a:t>
            </a:r>
            <a:r>
              <a:rPr lang="en-US" altLang="en-US" sz="1800" b="1" dirty="0">
                <a:solidFill>
                  <a:srgbClr val="CC0000"/>
                </a:solidFill>
                <a:latin typeface="Courier New" charset="0"/>
              </a:rPr>
              <a:t>/interactive/</a:t>
            </a:r>
            <a:r>
              <a:rPr lang="en-US" altLang="en-US" sz="1800" b="1" dirty="0" err="1">
                <a:solidFill>
                  <a:srgbClr val="CC0000"/>
                </a:solidFill>
                <a:latin typeface="Courier New" charset="0"/>
              </a:rPr>
              <a:t>index.php</a:t>
            </a:r>
            <a:r>
              <a:rPr lang="en-US" altLang="en-US" sz="1800" b="1" dirty="0">
                <a:solidFill>
                  <a:srgbClr val="CC0000"/>
                </a:solidFill>
                <a:latin typeface="Courier New" charset="0"/>
              </a:rPr>
              <a:t> HTTP/1.1</a:t>
            </a:r>
          </a:p>
          <a:p>
            <a:pPr>
              <a:spcBef>
                <a:spcPct val="0"/>
              </a:spcBef>
              <a:buClrTx/>
              <a:buSzTx/>
              <a:buFontTx/>
              <a:buNone/>
            </a:pPr>
            <a:r>
              <a:rPr lang="en-US" altLang="en-US" sz="1800" b="1" dirty="0">
                <a:solidFill>
                  <a:srgbClr val="CC0000"/>
                </a:solidFill>
                <a:latin typeface="Courier New" charset="0"/>
              </a:rPr>
              <a:t>Host: </a:t>
            </a:r>
            <a:r>
              <a:rPr lang="en-US" altLang="en-US" sz="1800" b="1" dirty="0" err="1">
                <a:solidFill>
                  <a:srgbClr val="CC0000"/>
                </a:solidFill>
                <a:latin typeface="Courier New" charset="0"/>
              </a:rPr>
              <a:t>gaia.cs.umass.edu</a:t>
            </a:r>
            <a:endParaRPr lang="en-US" altLang="en-US" sz="1800" dirty="0">
              <a:solidFill>
                <a:srgbClr val="CC0000"/>
              </a:solidFill>
              <a:latin typeface="Courier New" charset="0"/>
            </a:endParaRPr>
          </a:p>
        </p:txBody>
      </p:sp>
      <p:sp>
        <p:nvSpPr>
          <p:cNvPr id="96266" name="Text Box 11"/>
          <p:cNvSpPr txBox="1">
            <a:spLocks noChangeArrowheads="1"/>
          </p:cNvSpPr>
          <p:nvPr/>
        </p:nvSpPr>
        <p:spPr bwMode="auto">
          <a:xfrm>
            <a:off x="4848225" y="4092575"/>
            <a:ext cx="3092450" cy="11906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Arial" charset="0"/>
                <a:ea typeface="ＭＳ Ｐゴシック" charset="-128"/>
              </a:defRPr>
            </a:lvl1pPr>
            <a:lvl2pPr marL="742950" indent="-285750">
              <a:defRPr sz="2000">
                <a:solidFill>
                  <a:schemeClr val="tx1"/>
                </a:solidFill>
                <a:latin typeface="Arial" charset="0"/>
                <a:ea typeface="ＭＳ Ｐゴシック" charset="-128"/>
              </a:defRPr>
            </a:lvl2pPr>
            <a:lvl3pPr marL="1143000" indent="-228600">
              <a:defRPr sz="2000">
                <a:solidFill>
                  <a:schemeClr val="tx1"/>
                </a:solidFill>
                <a:latin typeface="Arial" charset="0"/>
                <a:ea typeface="ＭＳ Ｐゴシック" charset="-128"/>
              </a:defRPr>
            </a:lvl3pPr>
            <a:lvl4pPr marL="1600200" indent="-228600">
              <a:defRPr sz="2000">
                <a:solidFill>
                  <a:schemeClr val="tx1"/>
                </a:solidFill>
                <a:latin typeface="Arial" charset="0"/>
                <a:ea typeface="ＭＳ Ｐゴシック" charset="-128"/>
              </a:defRPr>
            </a:lvl4pPr>
            <a:lvl5pPr marL="2057400" indent="-228600">
              <a:defRPr sz="2000">
                <a:solidFill>
                  <a:schemeClr val="tx1"/>
                </a:solidFill>
                <a:latin typeface="Arial" charset="0"/>
                <a:ea typeface="ＭＳ Ｐゴシック" charset="-128"/>
              </a:defRPr>
            </a:lvl5pPr>
            <a:lvl6pPr marL="25146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128"/>
              </a:defRPr>
            </a:lvl6pPr>
            <a:lvl7pPr marL="29718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128"/>
              </a:defRPr>
            </a:lvl7pPr>
            <a:lvl8pPr marL="34290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128"/>
              </a:defRPr>
            </a:lvl8pPr>
            <a:lvl9pPr marL="38862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128"/>
              </a:defRPr>
            </a:lvl9pPr>
          </a:lstStyle>
          <a:p>
            <a:pPr>
              <a:spcBef>
                <a:spcPct val="0"/>
              </a:spcBef>
              <a:buClrTx/>
              <a:buSzTx/>
              <a:buFontTx/>
              <a:buNone/>
            </a:pPr>
            <a:r>
              <a:rPr lang="en-US" altLang="en-US" sz="1800"/>
              <a:t>by typing this in (hit carriage</a:t>
            </a:r>
          </a:p>
          <a:p>
            <a:pPr>
              <a:spcBef>
                <a:spcPct val="0"/>
              </a:spcBef>
              <a:buClrTx/>
              <a:buSzTx/>
              <a:buFontTx/>
              <a:buNone/>
            </a:pPr>
            <a:r>
              <a:rPr lang="en-US" altLang="en-US" sz="1800"/>
              <a:t>return twice), you send</a:t>
            </a:r>
          </a:p>
          <a:p>
            <a:pPr>
              <a:spcBef>
                <a:spcPct val="0"/>
              </a:spcBef>
              <a:buClrTx/>
              <a:buSzTx/>
              <a:buFontTx/>
              <a:buNone/>
            </a:pPr>
            <a:r>
              <a:rPr lang="en-US" altLang="en-US" sz="1800"/>
              <a:t>this minimal (but complete) </a:t>
            </a:r>
          </a:p>
          <a:p>
            <a:pPr>
              <a:spcBef>
                <a:spcPct val="0"/>
              </a:spcBef>
              <a:buClrTx/>
              <a:buSzTx/>
              <a:buFontTx/>
              <a:buNone/>
            </a:pPr>
            <a:r>
              <a:rPr lang="en-US" altLang="en-US" sz="1800"/>
              <a:t>GET request to HTTP server</a:t>
            </a:r>
            <a:endParaRPr lang="en-US" altLang="en-US" sz="2400"/>
          </a:p>
        </p:txBody>
      </p:sp>
      <p:sp>
        <p:nvSpPr>
          <p:cNvPr id="96267" name="Rectangle 14"/>
          <p:cNvSpPr>
            <a:spLocks noChangeArrowheads="1"/>
          </p:cNvSpPr>
          <p:nvPr/>
        </p:nvSpPr>
        <p:spPr bwMode="auto">
          <a:xfrm>
            <a:off x="407988" y="5318125"/>
            <a:ext cx="8096250" cy="4667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marL="342900" indent="-342900">
              <a:defRPr sz="2000">
                <a:solidFill>
                  <a:schemeClr val="tx1"/>
                </a:solidFill>
                <a:latin typeface="Arial" charset="0"/>
                <a:ea typeface="ＭＳ Ｐゴシック" charset="-128"/>
              </a:defRPr>
            </a:lvl1pPr>
            <a:lvl2pPr marL="742950" indent="-285750">
              <a:defRPr sz="2000">
                <a:solidFill>
                  <a:schemeClr val="tx1"/>
                </a:solidFill>
                <a:latin typeface="Arial" charset="0"/>
                <a:ea typeface="ＭＳ Ｐゴシック" charset="-128"/>
              </a:defRPr>
            </a:lvl2pPr>
            <a:lvl3pPr marL="1143000" indent="-228600">
              <a:defRPr sz="2000">
                <a:solidFill>
                  <a:schemeClr val="tx1"/>
                </a:solidFill>
                <a:latin typeface="Arial" charset="0"/>
                <a:ea typeface="ＭＳ Ｐゴシック" charset="-128"/>
              </a:defRPr>
            </a:lvl3pPr>
            <a:lvl4pPr marL="1600200" indent="-228600">
              <a:defRPr sz="2000">
                <a:solidFill>
                  <a:schemeClr val="tx1"/>
                </a:solidFill>
                <a:latin typeface="Arial" charset="0"/>
                <a:ea typeface="ＭＳ Ｐゴシック" charset="-128"/>
              </a:defRPr>
            </a:lvl4pPr>
            <a:lvl5pPr marL="2057400" indent="-228600">
              <a:defRPr sz="2000">
                <a:solidFill>
                  <a:schemeClr val="tx1"/>
                </a:solidFill>
                <a:latin typeface="Arial" charset="0"/>
                <a:ea typeface="ＭＳ Ｐゴシック" charset="-128"/>
              </a:defRPr>
            </a:lvl5pPr>
            <a:lvl6pPr marL="25146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128"/>
              </a:defRPr>
            </a:lvl6pPr>
            <a:lvl7pPr marL="29718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128"/>
              </a:defRPr>
            </a:lvl7pPr>
            <a:lvl8pPr marL="34290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128"/>
              </a:defRPr>
            </a:lvl8pPr>
            <a:lvl9pPr marL="38862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128"/>
              </a:defRPr>
            </a:lvl9pPr>
          </a:lstStyle>
          <a:p>
            <a:r>
              <a:rPr lang="en-US" altLang="en-US" sz="2400"/>
              <a:t>3. look at response message sent by HTTP server!</a:t>
            </a:r>
          </a:p>
        </p:txBody>
      </p:sp>
      <p:sp>
        <p:nvSpPr>
          <p:cNvPr id="96268" name="Text Box 17"/>
          <p:cNvSpPr txBox="1">
            <a:spLocks noChangeArrowheads="1"/>
          </p:cNvSpPr>
          <p:nvPr/>
        </p:nvSpPr>
        <p:spPr bwMode="auto">
          <a:xfrm>
            <a:off x="474662" y="5692775"/>
            <a:ext cx="6800850" cy="400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marL="342900" indent="-342900">
              <a:defRPr sz="2000">
                <a:solidFill>
                  <a:schemeClr val="tx1"/>
                </a:solidFill>
                <a:latin typeface="Arial" charset="0"/>
                <a:ea typeface="ＭＳ Ｐゴシック" charset="-128"/>
              </a:defRPr>
            </a:lvl1pPr>
            <a:lvl2pPr marL="742950" indent="-285750">
              <a:defRPr sz="2000">
                <a:solidFill>
                  <a:schemeClr val="tx1"/>
                </a:solidFill>
                <a:latin typeface="Arial" charset="0"/>
                <a:ea typeface="ＭＳ Ｐゴシック" charset="-128"/>
              </a:defRPr>
            </a:lvl2pPr>
            <a:lvl3pPr marL="1143000" indent="-228600">
              <a:defRPr sz="2000">
                <a:solidFill>
                  <a:schemeClr val="tx1"/>
                </a:solidFill>
                <a:latin typeface="Arial" charset="0"/>
                <a:ea typeface="ＭＳ Ｐゴシック" charset="-128"/>
              </a:defRPr>
            </a:lvl3pPr>
            <a:lvl4pPr marL="1600200" indent="-228600">
              <a:defRPr sz="2000">
                <a:solidFill>
                  <a:schemeClr val="tx1"/>
                </a:solidFill>
                <a:latin typeface="Arial" charset="0"/>
                <a:ea typeface="ＭＳ Ｐゴシック" charset="-128"/>
              </a:defRPr>
            </a:lvl4pPr>
            <a:lvl5pPr marL="2057400" indent="-228600">
              <a:defRPr sz="2000">
                <a:solidFill>
                  <a:schemeClr val="tx1"/>
                </a:solidFill>
                <a:latin typeface="Arial" charset="0"/>
                <a:ea typeface="ＭＳ Ｐゴシック" charset="-128"/>
              </a:defRPr>
            </a:lvl5pPr>
            <a:lvl6pPr marL="25146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128"/>
              </a:defRPr>
            </a:lvl6pPr>
            <a:lvl7pPr marL="29718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128"/>
              </a:defRPr>
            </a:lvl7pPr>
            <a:lvl8pPr marL="34290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128"/>
              </a:defRPr>
            </a:lvl8pPr>
            <a:lvl9pPr marL="38862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128"/>
              </a:defRPr>
            </a:lvl9pPr>
          </a:lstStyle>
          <a:p>
            <a:r>
              <a:rPr lang="en-US" altLang="en-US">
                <a:latin typeface="Gill Sans MT" charset="0"/>
              </a:rPr>
              <a:t>(or use Wireshark to look at captured HTTP request/response)</a:t>
            </a:r>
          </a:p>
        </p:txBody>
      </p:sp>
      <p:sp>
        <p:nvSpPr>
          <p:cNvPr id="96269" name="Left Brace 2"/>
          <p:cNvSpPr>
            <a:spLocks/>
          </p:cNvSpPr>
          <p:nvPr/>
        </p:nvSpPr>
        <p:spPr bwMode="auto">
          <a:xfrm>
            <a:off x="4264025" y="1808163"/>
            <a:ext cx="257175" cy="1179512"/>
          </a:xfrm>
          <a:prstGeom prst="leftBrace">
            <a:avLst>
              <a:gd name="adj1" fmla="val 8323"/>
              <a:gd name="adj2" fmla="val 50000"/>
            </a:avLst>
          </a:prstGeom>
          <a:noFill/>
          <a:ln w="25400">
            <a:solidFill>
              <a:srgbClr val="000090"/>
            </a:solidFill>
            <a:round/>
            <a:headEnd/>
            <a:tailEnd/>
          </a:ln>
          <a:extLst>
            <a:ext uri="{909E8E84-426E-40dd-AFC4-6F175D3DCCD1}">
              <a14:hiddenFill xmlns:a14="http://schemas.microsoft.com/office/drawing/2010/main" xmlns="">
                <a:solidFill>
                  <a:srgbClr val="FFFFFF"/>
                </a:solidFill>
              </a14:hiddenFill>
            </a:ext>
          </a:extLst>
        </p:spPr>
        <p:txBody>
          <a:bodyPr anchor="ctr"/>
          <a:lstStyle>
            <a:lvl1pPr>
              <a:defRPr sz="2000">
                <a:solidFill>
                  <a:schemeClr val="tx1"/>
                </a:solidFill>
                <a:latin typeface="Arial" charset="0"/>
                <a:ea typeface="ＭＳ Ｐゴシック" charset="-128"/>
              </a:defRPr>
            </a:lvl1pPr>
            <a:lvl2pPr marL="742950" indent="-285750">
              <a:defRPr sz="2000">
                <a:solidFill>
                  <a:schemeClr val="tx1"/>
                </a:solidFill>
                <a:latin typeface="Arial" charset="0"/>
                <a:ea typeface="ＭＳ Ｐゴシック" charset="-128"/>
              </a:defRPr>
            </a:lvl2pPr>
            <a:lvl3pPr marL="1143000" indent="-228600">
              <a:defRPr sz="2000">
                <a:solidFill>
                  <a:schemeClr val="tx1"/>
                </a:solidFill>
                <a:latin typeface="Arial" charset="0"/>
                <a:ea typeface="ＭＳ Ｐゴシック" charset="-128"/>
              </a:defRPr>
            </a:lvl3pPr>
            <a:lvl4pPr marL="1600200" indent="-228600">
              <a:defRPr sz="2000">
                <a:solidFill>
                  <a:schemeClr val="tx1"/>
                </a:solidFill>
                <a:latin typeface="Arial" charset="0"/>
                <a:ea typeface="ＭＳ Ｐゴシック" charset="-128"/>
              </a:defRPr>
            </a:lvl4pPr>
            <a:lvl5pPr marL="2057400" indent="-228600">
              <a:defRPr sz="2000">
                <a:solidFill>
                  <a:schemeClr val="tx1"/>
                </a:solidFill>
                <a:latin typeface="Arial" charset="0"/>
                <a:ea typeface="ＭＳ Ｐゴシック" charset="-128"/>
              </a:defRPr>
            </a:lvl5pPr>
            <a:lvl6pPr marL="25146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128"/>
              </a:defRPr>
            </a:lvl6pPr>
            <a:lvl7pPr marL="29718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128"/>
              </a:defRPr>
            </a:lvl7pPr>
            <a:lvl8pPr marL="34290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128"/>
              </a:defRPr>
            </a:lvl8pPr>
            <a:lvl9pPr marL="38862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128"/>
              </a:defRPr>
            </a:lvl9pPr>
          </a:lstStyle>
          <a:p>
            <a:pPr algn="ctr"/>
            <a:endParaRPr lang="en-US" altLang="en-US"/>
          </a:p>
        </p:txBody>
      </p:sp>
      <p:sp>
        <p:nvSpPr>
          <p:cNvPr id="96270" name="Left Brace 17"/>
          <p:cNvSpPr>
            <a:spLocks/>
          </p:cNvSpPr>
          <p:nvPr/>
        </p:nvSpPr>
        <p:spPr bwMode="auto">
          <a:xfrm>
            <a:off x="4627563" y="4229100"/>
            <a:ext cx="285750" cy="950913"/>
          </a:xfrm>
          <a:prstGeom prst="leftBrace">
            <a:avLst>
              <a:gd name="adj1" fmla="val 8335"/>
              <a:gd name="adj2" fmla="val 50000"/>
            </a:avLst>
          </a:prstGeom>
          <a:noFill/>
          <a:ln w="25400">
            <a:solidFill>
              <a:srgbClr val="000090"/>
            </a:solidFill>
            <a:round/>
            <a:headEnd/>
            <a:tailEnd/>
          </a:ln>
          <a:extLst>
            <a:ext uri="{909E8E84-426E-40dd-AFC4-6F175D3DCCD1}">
              <a14:hiddenFill xmlns:a14="http://schemas.microsoft.com/office/drawing/2010/main" xmlns="">
                <a:solidFill>
                  <a:srgbClr val="FFFFFF"/>
                </a:solidFill>
              </a14:hiddenFill>
            </a:ext>
          </a:extLst>
        </p:spPr>
        <p:txBody>
          <a:bodyPr anchor="ctr"/>
          <a:lstStyle>
            <a:lvl1pPr>
              <a:defRPr sz="2000">
                <a:solidFill>
                  <a:schemeClr val="tx1"/>
                </a:solidFill>
                <a:latin typeface="Arial" charset="0"/>
                <a:ea typeface="ＭＳ Ｐゴシック" charset="-128"/>
              </a:defRPr>
            </a:lvl1pPr>
            <a:lvl2pPr marL="742950" indent="-285750">
              <a:defRPr sz="2000">
                <a:solidFill>
                  <a:schemeClr val="tx1"/>
                </a:solidFill>
                <a:latin typeface="Arial" charset="0"/>
                <a:ea typeface="ＭＳ Ｐゴシック" charset="-128"/>
              </a:defRPr>
            </a:lvl2pPr>
            <a:lvl3pPr marL="1143000" indent="-228600">
              <a:defRPr sz="2000">
                <a:solidFill>
                  <a:schemeClr val="tx1"/>
                </a:solidFill>
                <a:latin typeface="Arial" charset="0"/>
                <a:ea typeface="ＭＳ Ｐゴシック" charset="-128"/>
              </a:defRPr>
            </a:lvl3pPr>
            <a:lvl4pPr marL="1600200" indent="-228600">
              <a:defRPr sz="2000">
                <a:solidFill>
                  <a:schemeClr val="tx1"/>
                </a:solidFill>
                <a:latin typeface="Arial" charset="0"/>
                <a:ea typeface="ＭＳ Ｐゴシック" charset="-128"/>
              </a:defRPr>
            </a:lvl4pPr>
            <a:lvl5pPr marL="2057400" indent="-228600">
              <a:defRPr sz="2000">
                <a:solidFill>
                  <a:schemeClr val="tx1"/>
                </a:solidFill>
                <a:latin typeface="Arial" charset="0"/>
                <a:ea typeface="ＭＳ Ｐゴシック" charset="-128"/>
              </a:defRPr>
            </a:lvl5pPr>
            <a:lvl6pPr marL="25146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128"/>
              </a:defRPr>
            </a:lvl6pPr>
            <a:lvl7pPr marL="29718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128"/>
              </a:defRPr>
            </a:lvl7pPr>
            <a:lvl8pPr marL="34290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128"/>
              </a:defRPr>
            </a:lvl8pPr>
            <a:lvl9pPr marL="38862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128"/>
              </a:defRPr>
            </a:lvl9pPr>
          </a:lstStyle>
          <a:p>
            <a:pPr algn="ctr"/>
            <a:endParaRPr lang="en-US" altLang="en-US"/>
          </a:p>
        </p:txBody>
      </p:sp>
    </p:spTree>
    <p:extLst>
      <p:ext uri="{BB962C8B-B14F-4D97-AF65-F5344CB8AC3E}">
        <p14:creationId xmlns:p14="http://schemas.microsoft.com/office/powerpoint/2010/main" val="887549057"/>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Footer Placeholder 3"/>
          <p:cNvSpPr>
            <a:spLocks noGrp="1"/>
          </p:cNvSpPr>
          <p:nvPr>
            <p:ph type="ftr" sz="quarter" idx="10"/>
          </p:nvPr>
        </p:nvSpPr>
        <p:spPr/>
        <p:txBody>
          <a:bodyPr/>
          <a:lstStyle/>
          <a:p>
            <a:r>
              <a:rPr lang="en-US"/>
              <a:t>CSci4211:          Application Layer</a:t>
            </a:r>
          </a:p>
        </p:txBody>
      </p:sp>
      <p:sp>
        <p:nvSpPr>
          <p:cNvPr id="15" name="Slide Number Placeholder 4"/>
          <p:cNvSpPr>
            <a:spLocks noGrp="1"/>
          </p:cNvSpPr>
          <p:nvPr>
            <p:ph type="sldNum" sz="quarter" idx="11"/>
          </p:nvPr>
        </p:nvSpPr>
        <p:spPr/>
        <p:txBody>
          <a:bodyPr/>
          <a:lstStyle/>
          <a:p>
            <a:fld id="{5C4CAF6F-E196-4640-9DEF-697331746217}" type="slidenum">
              <a:rPr lang="en-US"/>
              <a:pPr/>
              <a:t>54</a:t>
            </a:fld>
            <a:endParaRPr lang="en-US"/>
          </a:p>
        </p:txBody>
      </p:sp>
      <p:sp>
        <p:nvSpPr>
          <p:cNvPr id="105474" name="Rectangle 1026"/>
          <p:cNvSpPr>
            <a:spLocks noGrp="1" noChangeArrowheads="1"/>
          </p:cNvSpPr>
          <p:nvPr>
            <p:ph type="title"/>
          </p:nvPr>
        </p:nvSpPr>
        <p:spPr>
          <a:xfrm>
            <a:off x="457200" y="228600"/>
            <a:ext cx="8001000" cy="533400"/>
          </a:xfrm>
        </p:spPr>
        <p:txBody>
          <a:bodyPr/>
          <a:lstStyle/>
          <a:p>
            <a:r>
              <a:rPr lang="en-US"/>
              <a:t>Web and HTTP Summary</a:t>
            </a:r>
          </a:p>
        </p:txBody>
      </p:sp>
      <p:sp>
        <p:nvSpPr>
          <p:cNvPr id="105475" name="Text Box 1027"/>
          <p:cNvSpPr txBox="1">
            <a:spLocks noChangeArrowheads="1"/>
          </p:cNvSpPr>
          <p:nvPr/>
        </p:nvSpPr>
        <p:spPr bwMode="auto">
          <a:xfrm>
            <a:off x="533400" y="3886200"/>
            <a:ext cx="3756025"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eaLnBrk="1" hangingPunct="1"/>
            <a:r>
              <a:rPr lang="en-US">
                <a:latin typeface="Arial" charset="0"/>
              </a:rPr>
              <a:t>GET </a:t>
            </a:r>
            <a:r>
              <a:rPr lang="en-US">
                <a:solidFill>
                  <a:srgbClr val="033BC2"/>
                </a:solidFill>
                <a:latin typeface="Arial" charset="0"/>
              </a:rPr>
              <a:t>/index.html</a:t>
            </a:r>
            <a:r>
              <a:rPr lang="en-US">
                <a:latin typeface="Arial" charset="0"/>
              </a:rPr>
              <a:t> </a:t>
            </a:r>
            <a:r>
              <a:rPr lang="en-US">
                <a:solidFill>
                  <a:schemeClr val="folHlink"/>
                </a:solidFill>
                <a:latin typeface="Arial" charset="0"/>
              </a:rPr>
              <a:t>HTTP/1.0</a:t>
            </a:r>
            <a:endParaRPr lang="en-US">
              <a:latin typeface="Arial" charset="0"/>
            </a:endParaRPr>
          </a:p>
        </p:txBody>
      </p:sp>
      <p:sp>
        <p:nvSpPr>
          <p:cNvPr id="105476" name="Text Box 1028"/>
          <p:cNvSpPr txBox="1">
            <a:spLocks noChangeArrowheads="1"/>
          </p:cNvSpPr>
          <p:nvPr/>
        </p:nvSpPr>
        <p:spPr bwMode="auto">
          <a:xfrm>
            <a:off x="4800600" y="3886200"/>
            <a:ext cx="3910013" cy="22828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eaLnBrk="1" hangingPunct="1"/>
            <a:r>
              <a:rPr lang="en-US">
                <a:latin typeface="Arial" charset="0"/>
              </a:rPr>
              <a:t>HTTP/1.0</a:t>
            </a:r>
          </a:p>
          <a:p>
            <a:pPr eaLnBrk="1" hangingPunct="1"/>
            <a:r>
              <a:rPr lang="en-US">
                <a:latin typeface="Arial" charset="0"/>
              </a:rPr>
              <a:t>200 </a:t>
            </a:r>
            <a:r>
              <a:rPr lang="en-US">
                <a:solidFill>
                  <a:srgbClr val="033BC2"/>
                </a:solidFill>
                <a:latin typeface="Arial" charset="0"/>
              </a:rPr>
              <a:t>Document follows</a:t>
            </a:r>
            <a:endParaRPr lang="en-US">
              <a:latin typeface="Arial" charset="0"/>
            </a:endParaRPr>
          </a:p>
          <a:p>
            <a:pPr eaLnBrk="1" hangingPunct="1"/>
            <a:r>
              <a:rPr lang="en-US">
                <a:solidFill>
                  <a:schemeClr val="folHlink"/>
                </a:solidFill>
                <a:latin typeface="Arial" charset="0"/>
              </a:rPr>
              <a:t>Content-type: text/html</a:t>
            </a:r>
          </a:p>
          <a:p>
            <a:pPr eaLnBrk="1" hangingPunct="1"/>
            <a:r>
              <a:rPr lang="en-US">
                <a:solidFill>
                  <a:schemeClr val="folHlink"/>
                </a:solidFill>
                <a:latin typeface="Arial" charset="0"/>
              </a:rPr>
              <a:t>Content-length: 2090</a:t>
            </a:r>
            <a:endParaRPr lang="en-US">
              <a:latin typeface="Arial" charset="0"/>
            </a:endParaRPr>
          </a:p>
          <a:p>
            <a:pPr eaLnBrk="1" hangingPunct="1"/>
            <a:r>
              <a:rPr lang="en-US">
                <a:latin typeface="Arial" charset="0"/>
              </a:rPr>
              <a:t>           </a:t>
            </a:r>
            <a:r>
              <a:rPr lang="en-US">
                <a:solidFill>
                  <a:srgbClr val="618FFD"/>
                </a:solidFill>
                <a:latin typeface="Arial" charset="0"/>
              </a:rPr>
              <a:t>-- blank line --</a:t>
            </a:r>
            <a:endParaRPr lang="en-US">
              <a:latin typeface="Arial" charset="0"/>
            </a:endParaRPr>
          </a:p>
          <a:p>
            <a:pPr eaLnBrk="1" hangingPunct="1"/>
            <a:r>
              <a:rPr lang="en-US">
                <a:latin typeface="Arial" charset="0"/>
              </a:rPr>
              <a:t>HTML text of the Web page</a:t>
            </a:r>
            <a:endParaRPr lang="en-US" sz="2800">
              <a:latin typeface="Arial" charset="0"/>
            </a:endParaRPr>
          </a:p>
        </p:txBody>
      </p:sp>
      <p:sp>
        <p:nvSpPr>
          <p:cNvPr id="105477" name="Rectangle 1029"/>
          <p:cNvSpPr>
            <a:spLocks noChangeArrowheads="1"/>
          </p:cNvSpPr>
          <p:nvPr/>
        </p:nvSpPr>
        <p:spPr bwMode="auto">
          <a:xfrm>
            <a:off x="457200" y="3886200"/>
            <a:ext cx="3962400"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05478" name="Rectangle 1030"/>
          <p:cNvSpPr>
            <a:spLocks noChangeArrowheads="1"/>
          </p:cNvSpPr>
          <p:nvPr/>
        </p:nvSpPr>
        <p:spPr bwMode="auto">
          <a:xfrm>
            <a:off x="4800600" y="3733800"/>
            <a:ext cx="3886200" cy="2362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05479" name="Text Box 1031"/>
          <p:cNvSpPr txBox="1">
            <a:spLocks noChangeArrowheads="1"/>
          </p:cNvSpPr>
          <p:nvPr/>
        </p:nvSpPr>
        <p:spPr bwMode="auto">
          <a:xfrm>
            <a:off x="838200" y="1828800"/>
            <a:ext cx="1222375" cy="5794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eaLnBrk="1" hangingPunct="1"/>
            <a:r>
              <a:rPr lang="en-US" sz="3200">
                <a:latin typeface="Arial" charset="0"/>
              </a:rPr>
              <a:t>Client</a:t>
            </a:r>
            <a:endParaRPr lang="en-US" sz="2800">
              <a:latin typeface="Arial" charset="0"/>
            </a:endParaRPr>
          </a:p>
        </p:txBody>
      </p:sp>
      <p:sp>
        <p:nvSpPr>
          <p:cNvPr id="105480" name="Text Box 1032"/>
          <p:cNvSpPr txBox="1">
            <a:spLocks noChangeArrowheads="1"/>
          </p:cNvSpPr>
          <p:nvPr/>
        </p:nvSpPr>
        <p:spPr bwMode="auto">
          <a:xfrm>
            <a:off x="5943600" y="1981200"/>
            <a:ext cx="1379538" cy="5794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eaLnBrk="1" hangingPunct="1"/>
            <a:r>
              <a:rPr lang="en-US" sz="3200">
                <a:latin typeface="Arial" charset="0"/>
              </a:rPr>
              <a:t>Server</a:t>
            </a:r>
          </a:p>
        </p:txBody>
      </p:sp>
      <p:sp>
        <p:nvSpPr>
          <p:cNvPr id="105481" name="Line 1033"/>
          <p:cNvSpPr>
            <a:spLocks noChangeShapeType="1"/>
          </p:cNvSpPr>
          <p:nvPr/>
        </p:nvSpPr>
        <p:spPr bwMode="auto">
          <a:xfrm>
            <a:off x="2362200" y="2133600"/>
            <a:ext cx="1447800" cy="0"/>
          </a:xfrm>
          <a:prstGeom prst="line">
            <a:avLst/>
          </a:prstGeom>
          <a:noFill/>
          <a:ln w="57150">
            <a:solidFill>
              <a:schemeClr val="tx1"/>
            </a:solidFill>
            <a:round/>
            <a:headEnd type="none" w="sm" len="sm"/>
            <a:tailEnd type="arrow"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05482" name="Line 1034"/>
          <p:cNvSpPr>
            <a:spLocks noChangeShapeType="1"/>
          </p:cNvSpPr>
          <p:nvPr/>
        </p:nvSpPr>
        <p:spPr bwMode="auto">
          <a:xfrm flipH="1">
            <a:off x="5715000" y="2895600"/>
            <a:ext cx="1447800" cy="0"/>
          </a:xfrm>
          <a:prstGeom prst="line">
            <a:avLst/>
          </a:prstGeom>
          <a:noFill/>
          <a:ln w="57150">
            <a:solidFill>
              <a:schemeClr val="tx1"/>
            </a:solidFill>
            <a:round/>
            <a:headEnd type="none" w="sm" len="sm"/>
            <a:tailEnd type="arrow"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aphicFrame>
        <p:nvGraphicFramePr>
          <p:cNvPr id="105483" name="Object 1035"/>
          <p:cNvGraphicFramePr>
            <a:graphicFrameLocks noChangeAspect="1"/>
          </p:cNvGraphicFramePr>
          <p:nvPr/>
        </p:nvGraphicFramePr>
        <p:xfrm>
          <a:off x="7391400" y="1371600"/>
          <a:ext cx="1301750" cy="2286000"/>
        </p:xfrm>
        <a:graphic>
          <a:graphicData uri="http://schemas.openxmlformats.org/presentationml/2006/ole">
            <mc:AlternateContent xmlns:mc="http://schemas.openxmlformats.org/markup-compatibility/2006">
              <mc:Choice xmlns:v="urn:schemas-microsoft-com:vml" Requires="v">
                <p:oleObj spid="_x0000_s182385" name="Clip" r:id="rId4" imgW="1927225" imgH="3382963" progId="">
                  <p:embed/>
                </p:oleObj>
              </mc:Choice>
              <mc:Fallback>
                <p:oleObj name="Clip" r:id="rId4" imgW="1927225" imgH="3382963" progId="">
                  <p:embed/>
                  <p:pic>
                    <p:nvPicPr>
                      <p:cNvPr id="0" name="Picture 102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91400" y="1371600"/>
                        <a:ext cx="1301750" cy="2286000"/>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graphicFrame>
        <p:nvGraphicFramePr>
          <p:cNvPr id="105484" name="Object 1036"/>
          <p:cNvGraphicFramePr>
            <a:graphicFrameLocks noChangeAspect="1"/>
          </p:cNvGraphicFramePr>
          <p:nvPr/>
        </p:nvGraphicFramePr>
        <p:xfrm>
          <a:off x="914400" y="2438400"/>
          <a:ext cx="1714500" cy="1209675"/>
        </p:xfrm>
        <a:graphic>
          <a:graphicData uri="http://schemas.openxmlformats.org/presentationml/2006/ole">
            <mc:AlternateContent xmlns:mc="http://schemas.openxmlformats.org/markup-compatibility/2006">
              <mc:Choice xmlns:v="urn:schemas-microsoft-com:vml" Requires="v">
                <p:oleObj spid="_x0000_s182386" name="Clip" r:id="rId6" imgW="3886200" imgH="2743200" progId="">
                  <p:embed/>
                </p:oleObj>
              </mc:Choice>
              <mc:Fallback>
                <p:oleObj name="Clip" r:id="rId6" imgW="3886200" imgH="2743200" progId="">
                  <p:embed/>
                  <p:pic>
                    <p:nvPicPr>
                      <p:cNvPr id="0" name="Picture 102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14400" y="2438400"/>
                        <a:ext cx="1714500" cy="1209675"/>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105485" name="Text Box 1037"/>
          <p:cNvSpPr txBox="1">
            <a:spLocks noChangeArrowheads="1"/>
          </p:cNvSpPr>
          <p:nvPr/>
        </p:nvSpPr>
        <p:spPr bwMode="auto">
          <a:xfrm>
            <a:off x="304800" y="915988"/>
            <a:ext cx="75057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9050">
                <a:solidFill>
                  <a:schemeClr val="tx1"/>
                </a:solidFill>
                <a:miter lim="800000"/>
                <a:headEnd type="none" w="sm" len="sm"/>
                <a:tailEnd type="none" w="lg" len="lg"/>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eaLnBrk="1" hangingPunct="1"/>
            <a:r>
              <a:rPr lang="en-US" i="1">
                <a:solidFill>
                  <a:srgbClr val="033BC2"/>
                </a:solidFill>
                <a:latin typeface="Helvetica" pitchFamily="34" charset="0"/>
              </a:rPr>
              <a:t>Transaction-oriented (request/reply), use TCP, port 80</a:t>
            </a:r>
            <a:endParaRPr lang="en-US" sz="3600">
              <a:latin typeface="Helvetica" pitchFamily="34" charset="0"/>
            </a:endParaRPr>
          </a:p>
        </p:txBody>
      </p:sp>
      <p:sp>
        <p:nvSpPr>
          <p:cNvPr id="16" name="Text Box 13"/>
          <p:cNvSpPr txBox="1">
            <a:spLocks noChangeArrowheads="1"/>
          </p:cNvSpPr>
          <p:nvPr/>
        </p:nvSpPr>
        <p:spPr bwMode="auto">
          <a:xfrm>
            <a:off x="304800" y="1477288"/>
            <a:ext cx="6716903" cy="430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type="none" w="sm" len="sm"/>
                <a:tailEnd type="none" w="lg" len="lg"/>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sz="2200" i="1" dirty="0">
                <a:solidFill>
                  <a:srgbClr val="FF0000"/>
                </a:solidFill>
                <a:latin typeface="Helvetica" charset="0"/>
              </a:rPr>
              <a:t>Non-persistent (HTTP/1.0) vs. persistent (HTTP/1.1)</a:t>
            </a:r>
            <a:endParaRPr lang="en-US" sz="2200" dirty="0">
              <a:solidFill>
                <a:srgbClr val="FF0000"/>
              </a:solidFill>
              <a:latin typeface="Helvetica" charset="0"/>
            </a:endParaRP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Footer Placeholder 4"/>
          <p:cNvSpPr>
            <a:spLocks noGrp="1"/>
          </p:cNvSpPr>
          <p:nvPr>
            <p:ph type="ftr" sz="quarter" idx="10"/>
          </p:nvPr>
        </p:nvSpPr>
        <p:spPr/>
        <p:txBody>
          <a:bodyPr/>
          <a:lstStyle/>
          <a:p>
            <a:r>
              <a:rPr lang="en-US"/>
              <a:t>CSci4211:          Application Layer</a:t>
            </a:r>
          </a:p>
        </p:txBody>
      </p:sp>
      <p:sp>
        <p:nvSpPr>
          <p:cNvPr id="34" name="Slide Number Placeholder 5"/>
          <p:cNvSpPr>
            <a:spLocks noGrp="1"/>
          </p:cNvSpPr>
          <p:nvPr>
            <p:ph type="sldNum" sz="quarter" idx="11"/>
          </p:nvPr>
        </p:nvSpPr>
        <p:spPr/>
        <p:txBody>
          <a:bodyPr/>
          <a:lstStyle/>
          <a:p>
            <a:fld id="{7CCEC618-19B9-4EED-BA8E-1BCE66B0007B}" type="slidenum">
              <a:rPr lang="en-US"/>
              <a:pPr/>
              <a:t>55</a:t>
            </a:fld>
            <a:endParaRPr lang="en-US"/>
          </a:p>
        </p:txBody>
      </p:sp>
      <p:sp>
        <p:nvSpPr>
          <p:cNvPr id="92162" name="Rectangle 1026"/>
          <p:cNvSpPr>
            <a:spLocks noGrp="1" noChangeArrowheads="1"/>
          </p:cNvSpPr>
          <p:nvPr>
            <p:ph type="title"/>
          </p:nvPr>
        </p:nvSpPr>
        <p:spPr>
          <a:xfrm>
            <a:off x="762000" y="228600"/>
            <a:ext cx="7772400" cy="1143000"/>
          </a:xfrm>
        </p:spPr>
        <p:txBody>
          <a:bodyPr/>
          <a:lstStyle/>
          <a:p>
            <a:r>
              <a:rPr lang="en-US" sz="3200"/>
              <a:t>User-server interaction: authentication</a:t>
            </a:r>
            <a:endParaRPr lang="en-US"/>
          </a:p>
        </p:txBody>
      </p:sp>
      <p:sp>
        <p:nvSpPr>
          <p:cNvPr id="92163" name="Rectangle 1027"/>
          <p:cNvSpPr>
            <a:spLocks noGrp="1" noChangeArrowheads="1"/>
          </p:cNvSpPr>
          <p:nvPr>
            <p:ph type="body" sz="half" idx="1"/>
          </p:nvPr>
        </p:nvSpPr>
        <p:spPr>
          <a:xfrm>
            <a:off x="457200" y="1676400"/>
            <a:ext cx="4086225" cy="3811588"/>
          </a:xfrm>
        </p:spPr>
        <p:txBody>
          <a:bodyPr/>
          <a:lstStyle/>
          <a:p>
            <a:pPr>
              <a:lnSpc>
                <a:spcPct val="90000"/>
              </a:lnSpc>
              <a:buFontTx/>
              <a:buNone/>
            </a:pPr>
            <a:r>
              <a:rPr lang="en-US" sz="2000">
                <a:solidFill>
                  <a:srgbClr val="FF0000"/>
                </a:solidFill>
              </a:rPr>
              <a:t>Authentication goal:</a:t>
            </a:r>
            <a:r>
              <a:rPr lang="en-US" sz="2000"/>
              <a:t> control access to server documents</a:t>
            </a:r>
          </a:p>
          <a:p>
            <a:pPr>
              <a:lnSpc>
                <a:spcPct val="90000"/>
              </a:lnSpc>
            </a:pPr>
            <a:r>
              <a:rPr lang="en-US" sz="2000">
                <a:solidFill>
                  <a:srgbClr val="FF0000"/>
                </a:solidFill>
              </a:rPr>
              <a:t>stateless:</a:t>
            </a:r>
            <a:r>
              <a:rPr lang="en-US" sz="2000"/>
              <a:t> client must present authorization in each request</a:t>
            </a:r>
          </a:p>
          <a:p>
            <a:pPr>
              <a:lnSpc>
                <a:spcPct val="90000"/>
              </a:lnSpc>
            </a:pPr>
            <a:r>
              <a:rPr lang="en-US" sz="2000"/>
              <a:t>authorization: typically name, password</a:t>
            </a:r>
          </a:p>
          <a:p>
            <a:pPr lvl="1">
              <a:lnSpc>
                <a:spcPct val="90000"/>
              </a:lnSpc>
            </a:pPr>
            <a:r>
              <a:rPr lang="en-US" sz="1600" b="1">
                <a:latin typeface="Courier New" pitchFamily="49" charset="0"/>
              </a:rPr>
              <a:t>authorization:</a:t>
            </a:r>
            <a:r>
              <a:rPr lang="en-US" sz="1800"/>
              <a:t> header line in request</a:t>
            </a:r>
          </a:p>
          <a:p>
            <a:pPr lvl="1">
              <a:lnSpc>
                <a:spcPct val="90000"/>
              </a:lnSpc>
            </a:pPr>
            <a:r>
              <a:rPr lang="en-US" sz="1800"/>
              <a:t>if no authorization presented, server refuses access, sends</a:t>
            </a:r>
          </a:p>
          <a:p>
            <a:pPr lvl="2">
              <a:lnSpc>
                <a:spcPct val="90000"/>
              </a:lnSpc>
              <a:buFontTx/>
              <a:buNone/>
            </a:pPr>
            <a:r>
              <a:rPr lang="en-US" sz="1600" b="1">
                <a:latin typeface="Courier New" pitchFamily="49" charset="0"/>
              </a:rPr>
              <a:t>WWW authenticate:</a:t>
            </a:r>
            <a:r>
              <a:rPr lang="en-US" sz="1600"/>
              <a:t> </a:t>
            </a:r>
          </a:p>
          <a:p>
            <a:pPr lvl="2">
              <a:lnSpc>
                <a:spcPct val="90000"/>
              </a:lnSpc>
              <a:buFontTx/>
              <a:buNone/>
            </a:pPr>
            <a:r>
              <a:rPr lang="en-US" sz="1800"/>
              <a:t>header line in response</a:t>
            </a:r>
            <a:endParaRPr lang="en-US" sz="1600"/>
          </a:p>
        </p:txBody>
      </p:sp>
      <p:sp>
        <p:nvSpPr>
          <p:cNvPr id="92164" name="Line 1028"/>
          <p:cNvSpPr>
            <a:spLocks noChangeShapeType="1"/>
          </p:cNvSpPr>
          <p:nvPr/>
        </p:nvSpPr>
        <p:spPr bwMode="auto">
          <a:xfrm>
            <a:off x="4800600" y="1990725"/>
            <a:ext cx="3305175" cy="38100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92165" name="Text Box 1029"/>
          <p:cNvSpPr txBox="1">
            <a:spLocks noChangeArrowheads="1"/>
          </p:cNvSpPr>
          <p:nvPr/>
        </p:nvSpPr>
        <p:spPr bwMode="auto">
          <a:xfrm>
            <a:off x="4410075" y="1455738"/>
            <a:ext cx="981075" cy="4572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lang="en-US" u="sng">
                <a:latin typeface="Comic Sans MS" pitchFamily="66" charset="0"/>
              </a:rPr>
              <a:t>client</a:t>
            </a:r>
            <a:endParaRPr lang="en-US"/>
          </a:p>
        </p:txBody>
      </p:sp>
      <p:sp>
        <p:nvSpPr>
          <p:cNvPr id="92166" name="Text Box 1030"/>
          <p:cNvSpPr txBox="1">
            <a:spLocks noChangeArrowheads="1"/>
          </p:cNvSpPr>
          <p:nvPr/>
        </p:nvSpPr>
        <p:spPr bwMode="auto">
          <a:xfrm>
            <a:off x="7321550" y="1408113"/>
            <a:ext cx="1104900" cy="4572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lang="en-US" u="sng">
                <a:latin typeface="Comic Sans MS" pitchFamily="66" charset="0"/>
              </a:rPr>
              <a:t>server</a:t>
            </a:r>
            <a:endParaRPr lang="en-US"/>
          </a:p>
        </p:txBody>
      </p:sp>
      <p:sp>
        <p:nvSpPr>
          <p:cNvPr id="92167" name="Rectangle 1031"/>
          <p:cNvSpPr>
            <a:spLocks noChangeArrowheads="1"/>
          </p:cNvSpPr>
          <p:nvPr/>
        </p:nvSpPr>
        <p:spPr bwMode="auto">
          <a:xfrm>
            <a:off x="5038725" y="1990725"/>
            <a:ext cx="2686050" cy="31432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92168" name="Text Box 1032"/>
          <p:cNvSpPr txBox="1">
            <a:spLocks noChangeArrowheads="1"/>
          </p:cNvSpPr>
          <p:nvPr/>
        </p:nvSpPr>
        <p:spPr bwMode="auto">
          <a:xfrm>
            <a:off x="5045075" y="1974850"/>
            <a:ext cx="2681288" cy="36671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ctr"/>
            <a:r>
              <a:rPr lang="en-US" sz="1800">
                <a:latin typeface="Comic Sans MS" pitchFamily="66" charset="0"/>
              </a:rPr>
              <a:t>usual http request msg</a:t>
            </a:r>
            <a:endParaRPr lang="en-US"/>
          </a:p>
        </p:txBody>
      </p:sp>
      <p:sp>
        <p:nvSpPr>
          <p:cNvPr id="92169" name="Line 1033"/>
          <p:cNvSpPr>
            <a:spLocks noChangeShapeType="1"/>
          </p:cNvSpPr>
          <p:nvPr/>
        </p:nvSpPr>
        <p:spPr bwMode="auto">
          <a:xfrm flipH="1">
            <a:off x="4829175" y="2438400"/>
            <a:ext cx="3305175" cy="38100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92170" name="Rectangle 1034"/>
          <p:cNvSpPr>
            <a:spLocks noChangeArrowheads="1"/>
          </p:cNvSpPr>
          <p:nvPr/>
        </p:nvSpPr>
        <p:spPr bwMode="auto">
          <a:xfrm>
            <a:off x="5162550" y="2411413"/>
            <a:ext cx="2505075" cy="55721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92171" name="Text Box 1035"/>
          <p:cNvSpPr txBox="1">
            <a:spLocks noChangeArrowheads="1"/>
          </p:cNvSpPr>
          <p:nvPr/>
        </p:nvSpPr>
        <p:spPr bwMode="auto">
          <a:xfrm>
            <a:off x="5083175" y="2374900"/>
            <a:ext cx="2643188" cy="64135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ctr"/>
            <a:r>
              <a:rPr lang="en-US" sz="1800">
                <a:latin typeface="Comic Sans MS" pitchFamily="66" charset="0"/>
              </a:rPr>
              <a:t>401: authorization req.</a:t>
            </a:r>
          </a:p>
          <a:p>
            <a:pPr algn="ctr"/>
            <a:r>
              <a:rPr lang="en-US" sz="1800" b="1">
                <a:latin typeface="Courier New" pitchFamily="49" charset="0"/>
              </a:rPr>
              <a:t>WWW authenticate:</a:t>
            </a:r>
            <a:endParaRPr lang="en-US"/>
          </a:p>
        </p:txBody>
      </p:sp>
      <p:sp>
        <p:nvSpPr>
          <p:cNvPr id="92172" name="Line 1036"/>
          <p:cNvSpPr>
            <a:spLocks noChangeShapeType="1"/>
          </p:cNvSpPr>
          <p:nvPr/>
        </p:nvSpPr>
        <p:spPr bwMode="auto">
          <a:xfrm>
            <a:off x="4810125" y="3581400"/>
            <a:ext cx="3305175" cy="38100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nvGrpSpPr>
          <p:cNvPr id="92173" name="Group 1037"/>
          <p:cNvGrpSpPr>
            <a:grpSpLocks/>
          </p:cNvGrpSpPr>
          <p:nvPr/>
        </p:nvGrpSpPr>
        <p:grpSpPr bwMode="auto">
          <a:xfrm>
            <a:off x="5073650" y="3384550"/>
            <a:ext cx="2681288" cy="641350"/>
            <a:chOff x="3124" y="2762"/>
            <a:chExt cx="1689" cy="404"/>
          </a:xfrm>
        </p:grpSpPr>
        <p:sp>
          <p:nvSpPr>
            <p:cNvPr id="92174" name="Rectangle 1038"/>
            <p:cNvSpPr>
              <a:spLocks noChangeArrowheads="1"/>
            </p:cNvSpPr>
            <p:nvPr/>
          </p:nvSpPr>
          <p:spPr bwMode="auto">
            <a:xfrm>
              <a:off x="3186" y="2791"/>
              <a:ext cx="1578" cy="351"/>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92175" name="Text Box 1039"/>
            <p:cNvSpPr txBox="1">
              <a:spLocks noChangeArrowheads="1"/>
            </p:cNvSpPr>
            <p:nvPr/>
          </p:nvSpPr>
          <p:spPr bwMode="auto">
            <a:xfrm>
              <a:off x="3124" y="2762"/>
              <a:ext cx="1689" cy="404"/>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ctr"/>
              <a:r>
                <a:rPr lang="en-US" sz="1800">
                  <a:latin typeface="Comic Sans MS" pitchFamily="66" charset="0"/>
                </a:rPr>
                <a:t>usual http request msg</a:t>
              </a:r>
            </a:p>
            <a:p>
              <a:pPr algn="ctr"/>
              <a:r>
                <a:rPr lang="en-US" sz="1800">
                  <a:latin typeface="Comic Sans MS" pitchFamily="66" charset="0"/>
                </a:rPr>
                <a:t>+ </a:t>
              </a:r>
              <a:r>
                <a:rPr lang="en-US" sz="1600" b="1">
                  <a:latin typeface="Courier New" pitchFamily="49" charset="0"/>
                </a:rPr>
                <a:t>Authorization:line</a:t>
              </a:r>
              <a:endParaRPr lang="en-US"/>
            </a:p>
          </p:txBody>
        </p:sp>
      </p:grpSp>
      <p:sp>
        <p:nvSpPr>
          <p:cNvPr id="92176" name="Line 1040"/>
          <p:cNvSpPr>
            <a:spLocks noChangeShapeType="1"/>
          </p:cNvSpPr>
          <p:nvPr/>
        </p:nvSpPr>
        <p:spPr bwMode="auto">
          <a:xfrm flipH="1">
            <a:off x="4800600" y="4067175"/>
            <a:ext cx="3305175" cy="38100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nvGrpSpPr>
          <p:cNvPr id="92177" name="Group 1041"/>
          <p:cNvGrpSpPr>
            <a:grpSpLocks/>
          </p:cNvGrpSpPr>
          <p:nvPr/>
        </p:nvGrpSpPr>
        <p:grpSpPr bwMode="auto">
          <a:xfrm>
            <a:off x="5016500" y="4098925"/>
            <a:ext cx="2767013" cy="366713"/>
            <a:chOff x="3268" y="2846"/>
            <a:chExt cx="1743" cy="231"/>
          </a:xfrm>
        </p:grpSpPr>
        <p:sp>
          <p:nvSpPr>
            <p:cNvPr id="92178" name="Rectangle 1042"/>
            <p:cNvSpPr>
              <a:spLocks noChangeArrowheads="1"/>
            </p:cNvSpPr>
            <p:nvPr/>
          </p:nvSpPr>
          <p:spPr bwMode="auto">
            <a:xfrm>
              <a:off x="3282" y="2856"/>
              <a:ext cx="1692" cy="19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92179" name="Text Box 1043"/>
            <p:cNvSpPr txBox="1">
              <a:spLocks noChangeArrowheads="1"/>
            </p:cNvSpPr>
            <p:nvPr/>
          </p:nvSpPr>
          <p:spPr bwMode="auto">
            <a:xfrm>
              <a:off x="3268" y="2846"/>
              <a:ext cx="1743" cy="231"/>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ctr"/>
              <a:r>
                <a:rPr lang="en-US" sz="1800">
                  <a:latin typeface="Comic Sans MS" pitchFamily="66" charset="0"/>
                </a:rPr>
                <a:t>usual http response msg</a:t>
              </a:r>
              <a:endParaRPr lang="en-US"/>
            </a:p>
          </p:txBody>
        </p:sp>
      </p:grpSp>
      <p:sp>
        <p:nvSpPr>
          <p:cNvPr id="92180" name="Line 1044"/>
          <p:cNvSpPr>
            <a:spLocks noChangeShapeType="1"/>
          </p:cNvSpPr>
          <p:nvPr/>
        </p:nvSpPr>
        <p:spPr bwMode="auto">
          <a:xfrm>
            <a:off x="4781550" y="5067300"/>
            <a:ext cx="3305175" cy="38100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nvGrpSpPr>
          <p:cNvPr id="92181" name="Group 1045"/>
          <p:cNvGrpSpPr>
            <a:grpSpLocks/>
          </p:cNvGrpSpPr>
          <p:nvPr/>
        </p:nvGrpSpPr>
        <p:grpSpPr bwMode="auto">
          <a:xfrm>
            <a:off x="5054600" y="4889500"/>
            <a:ext cx="2681288" cy="641350"/>
            <a:chOff x="3124" y="2762"/>
            <a:chExt cx="1689" cy="404"/>
          </a:xfrm>
        </p:grpSpPr>
        <p:sp>
          <p:nvSpPr>
            <p:cNvPr id="92182" name="Rectangle 1046"/>
            <p:cNvSpPr>
              <a:spLocks noChangeArrowheads="1"/>
            </p:cNvSpPr>
            <p:nvPr/>
          </p:nvSpPr>
          <p:spPr bwMode="auto">
            <a:xfrm>
              <a:off x="3186" y="2791"/>
              <a:ext cx="1578" cy="351"/>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92183" name="Text Box 1047"/>
            <p:cNvSpPr txBox="1">
              <a:spLocks noChangeArrowheads="1"/>
            </p:cNvSpPr>
            <p:nvPr/>
          </p:nvSpPr>
          <p:spPr bwMode="auto">
            <a:xfrm>
              <a:off x="3124" y="2762"/>
              <a:ext cx="1689" cy="404"/>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ctr"/>
              <a:r>
                <a:rPr lang="en-US" sz="1800">
                  <a:latin typeface="Comic Sans MS" pitchFamily="66" charset="0"/>
                </a:rPr>
                <a:t>usual http request msg</a:t>
              </a:r>
            </a:p>
            <a:p>
              <a:pPr algn="ctr"/>
              <a:r>
                <a:rPr lang="en-US" sz="1800">
                  <a:latin typeface="Comic Sans MS" pitchFamily="66" charset="0"/>
                </a:rPr>
                <a:t>+ </a:t>
              </a:r>
              <a:r>
                <a:rPr lang="en-US" sz="1600" b="1">
                  <a:latin typeface="Courier New" pitchFamily="49" charset="0"/>
                </a:rPr>
                <a:t>Authorization:line</a:t>
              </a:r>
            </a:p>
          </p:txBody>
        </p:sp>
      </p:grpSp>
      <p:sp>
        <p:nvSpPr>
          <p:cNvPr id="92184" name="Line 1048"/>
          <p:cNvSpPr>
            <a:spLocks noChangeShapeType="1"/>
          </p:cNvSpPr>
          <p:nvPr/>
        </p:nvSpPr>
        <p:spPr bwMode="auto">
          <a:xfrm flipH="1">
            <a:off x="4810125" y="5562600"/>
            <a:ext cx="3305175" cy="38100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nvGrpSpPr>
          <p:cNvPr id="92185" name="Group 1049"/>
          <p:cNvGrpSpPr>
            <a:grpSpLocks/>
          </p:cNvGrpSpPr>
          <p:nvPr/>
        </p:nvGrpSpPr>
        <p:grpSpPr bwMode="auto">
          <a:xfrm>
            <a:off x="5026025" y="5594350"/>
            <a:ext cx="2767013" cy="366713"/>
            <a:chOff x="3268" y="2846"/>
            <a:chExt cx="1743" cy="231"/>
          </a:xfrm>
        </p:grpSpPr>
        <p:sp>
          <p:nvSpPr>
            <p:cNvPr id="92186" name="Rectangle 1050"/>
            <p:cNvSpPr>
              <a:spLocks noChangeArrowheads="1"/>
            </p:cNvSpPr>
            <p:nvPr/>
          </p:nvSpPr>
          <p:spPr bwMode="auto">
            <a:xfrm>
              <a:off x="3282" y="2856"/>
              <a:ext cx="1692" cy="19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92187" name="Text Box 1051"/>
            <p:cNvSpPr txBox="1">
              <a:spLocks noChangeArrowheads="1"/>
            </p:cNvSpPr>
            <p:nvPr/>
          </p:nvSpPr>
          <p:spPr bwMode="auto">
            <a:xfrm>
              <a:off x="3268" y="2846"/>
              <a:ext cx="1743" cy="231"/>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ctr"/>
              <a:r>
                <a:rPr lang="en-US" sz="1800">
                  <a:latin typeface="Comic Sans MS" pitchFamily="66" charset="0"/>
                </a:rPr>
                <a:t>usual http response msg</a:t>
              </a:r>
              <a:endParaRPr lang="en-US"/>
            </a:p>
          </p:txBody>
        </p:sp>
      </p:grpSp>
      <p:sp>
        <p:nvSpPr>
          <p:cNvPr id="92188" name="Line 1052"/>
          <p:cNvSpPr>
            <a:spLocks noChangeShapeType="1"/>
          </p:cNvSpPr>
          <p:nvPr/>
        </p:nvSpPr>
        <p:spPr bwMode="auto">
          <a:xfrm>
            <a:off x="8467725" y="2019300"/>
            <a:ext cx="0" cy="4143375"/>
          </a:xfrm>
          <a:prstGeom prst="line">
            <a:avLst/>
          </a:prstGeom>
          <a:noFill/>
          <a:ln w="19050">
            <a:solidFill>
              <a:srgbClr val="FF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nvGrpSpPr>
          <p:cNvPr id="92189" name="Group 1053"/>
          <p:cNvGrpSpPr>
            <a:grpSpLocks/>
          </p:cNvGrpSpPr>
          <p:nvPr/>
        </p:nvGrpSpPr>
        <p:grpSpPr bwMode="auto">
          <a:xfrm>
            <a:off x="8115300" y="5503863"/>
            <a:ext cx="711200" cy="396875"/>
            <a:chOff x="4986" y="3503"/>
            <a:chExt cx="448" cy="250"/>
          </a:xfrm>
        </p:grpSpPr>
        <p:sp>
          <p:nvSpPr>
            <p:cNvPr id="92190" name="Rectangle 1054"/>
            <p:cNvSpPr>
              <a:spLocks noChangeArrowheads="1"/>
            </p:cNvSpPr>
            <p:nvPr/>
          </p:nvSpPr>
          <p:spPr bwMode="auto">
            <a:xfrm>
              <a:off x="5040" y="3564"/>
              <a:ext cx="360" cy="144"/>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92191" name="Text Box 1055"/>
            <p:cNvSpPr txBox="1">
              <a:spLocks noChangeArrowheads="1"/>
            </p:cNvSpPr>
            <p:nvPr/>
          </p:nvSpPr>
          <p:spPr bwMode="auto">
            <a:xfrm>
              <a:off x="4986" y="3503"/>
              <a:ext cx="448" cy="25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lang="en-US" sz="2000">
                  <a:solidFill>
                    <a:srgbClr val="FF0000"/>
                  </a:solidFill>
                  <a:latin typeface="Comic Sans MS" pitchFamily="66" charset="0"/>
                </a:rPr>
                <a:t>time</a:t>
              </a:r>
              <a:endParaRPr lang="en-US"/>
            </a:p>
          </p:txBody>
        </p:sp>
      </p:grpSp>
      <p:sp>
        <p:nvSpPr>
          <p:cNvPr id="92192" name="Text Box 1056"/>
          <p:cNvSpPr txBox="1">
            <a:spLocks noChangeArrowheads="1"/>
          </p:cNvSpPr>
          <p:nvPr/>
        </p:nvSpPr>
        <p:spPr bwMode="auto">
          <a:xfrm>
            <a:off x="152400" y="5486400"/>
            <a:ext cx="4629150" cy="64135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sz="1600">
                <a:solidFill>
                  <a:schemeClr val="accent2"/>
                </a:solidFill>
                <a:latin typeface="Comic Sans MS" pitchFamily="66" charset="0"/>
              </a:rPr>
              <a:t>Browser caches name &amp; password so</a:t>
            </a:r>
          </a:p>
          <a:p>
            <a:r>
              <a:rPr lang="en-US" sz="1600">
                <a:solidFill>
                  <a:schemeClr val="accent2"/>
                </a:solidFill>
                <a:latin typeface="Comic Sans MS" pitchFamily="66" charset="0"/>
              </a:rPr>
              <a:t>that user does not have to repeatedly enter it</a:t>
            </a:r>
            <a:r>
              <a:rPr lang="en-US" sz="2000">
                <a:solidFill>
                  <a:schemeClr val="accent2"/>
                </a:solidFill>
                <a:latin typeface="Comic Sans MS" pitchFamily="66" charset="0"/>
              </a:rPr>
              <a:t>.</a:t>
            </a:r>
            <a:endParaRPr lang="en-US"/>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Footer Placeholder 4"/>
          <p:cNvSpPr>
            <a:spLocks noGrp="1"/>
          </p:cNvSpPr>
          <p:nvPr>
            <p:ph type="ftr" sz="quarter" idx="10"/>
          </p:nvPr>
        </p:nvSpPr>
        <p:spPr/>
        <p:txBody>
          <a:bodyPr/>
          <a:lstStyle/>
          <a:p>
            <a:r>
              <a:rPr lang="en-US"/>
              <a:t>CSci4211:          Application Layer</a:t>
            </a:r>
          </a:p>
        </p:txBody>
      </p:sp>
      <p:sp>
        <p:nvSpPr>
          <p:cNvPr id="31" name="Slide Number Placeholder 5"/>
          <p:cNvSpPr>
            <a:spLocks noGrp="1"/>
          </p:cNvSpPr>
          <p:nvPr>
            <p:ph type="sldNum" sz="quarter" idx="11"/>
          </p:nvPr>
        </p:nvSpPr>
        <p:spPr/>
        <p:txBody>
          <a:bodyPr/>
          <a:lstStyle/>
          <a:p>
            <a:fld id="{98D9F551-14E2-4DFA-B336-193F3D947BBC}" type="slidenum">
              <a:rPr lang="en-US"/>
              <a:pPr/>
              <a:t>56</a:t>
            </a:fld>
            <a:endParaRPr lang="en-US"/>
          </a:p>
        </p:txBody>
      </p:sp>
      <p:sp>
        <p:nvSpPr>
          <p:cNvPr id="93186" name="Rectangle 1026"/>
          <p:cNvSpPr>
            <a:spLocks noGrp="1" noChangeArrowheads="1"/>
          </p:cNvSpPr>
          <p:nvPr>
            <p:ph type="title"/>
          </p:nvPr>
        </p:nvSpPr>
        <p:spPr/>
        <p:txBody>
          <a:bodyPr/>
          <a:lstStyle/>
          <a:p>
            <a:r>
              <a:rPr lang="en-US" sz="3200"/>
              <a:t>User-server interaction: cookies</a:t>
            </a:r>
            <a:endParaRPr lang="en-US"/>
          </a:p>
        </p:txBody>
      </p:sp>
      <p:sp>
        <p:nvSpPr>
          <p:cNvPr id="93187" name="Rectangle 1027"/>
          <p:cNvSpPr>
            <a:spLocks noGrp="1" noChangeArrowheads="1"/>
          </p:cNvSpPr>
          <p:nvPr>
            <p:ph type="body" sz="half" idx="1"/>
          </p:nvPr>
        </p:nvSpPr>
        <p:spPr>
          <a:xfrm>
            <a:off x="390525" y="1590675"/>
            <a:ext cx="3600450" cy="4305300"/>
          </a:xfrm>
        </p:spPr>
        <p:txBody>
          <a:bodyPr/>
          <a:lstStyle/>
          <a:p>
            <a:r>
              <a:rPr lang="en-US" sz="2000"/>
              <a:t>server sends “cookie” to client in response mst</a:t>
            </a:r>
            <a:endParaRPr lang="en-US" sz="2000">
              <a:solidFill>
                <a:srgbClr val="FF0000"/>
              </a:solidFill>
            </a:endParaRPr>
          </a:p>
          <a:p>
            <a:pPr lvl="1">
              <a:buFontTx/>
              <a:buNone/>
            </a:pPr>
            <a:r>
              <a:rPr lang="en-US" sz="1600" b="1">
                <a:latin typeface="Courier New" pitchFamily="49" charset="0"/>
              </a:rPr>
              <a:t>Set-cookie: 1678453</a:t>
            </a:r>
            <a:endParaRPr lang="en-US" sz="1600">
              <a:solidFill>
                <a:srgbClr val="FF0000"/>
              </a:solidFill>
            </a:endParaRPr>
          </a:p>
          <a:p>
            <a:r>
              <a:rPr lang="en-US" sz="2000"/>
              <a:t>client presents cookie in later requests</a:t>
            </a:r>
          </a:p>
          <a:p>
            <a:pPr lvl="1">
              <a:buFontTx/>
              <a:buNone/>
            </a:pPr>
            <a:r>
              <a:rPr lang="en-US" sz="1600" b="1">
                <a:latin typeface="Courier New" pitchFamily="49" charset="0"/>
              </a:rPr>
              <a:t>cookie: 1678453</a:t>
            </a:r>
          </a:p>
          <a:p>
            <a:r>
              <a:rPr lang="en-US" sz="2000"/>
              <a:t>server matches presented-cookie with server-stored info</a:t>
            </a:r>
          </a:p>
          <a:p>
            <a:pPr lvl="1"/>
            <a:r>
              <a:rPr lang="en-US" sz="1800"/>
              <a:t>authentication</a:t>
            </a:r>
          </a:p>
          <a:p>
            <a:pPr lvl="1"/>
            <a:r>
              <a:rPr lang="en-US" sz="1800"/>
              <a:t>remembering user preferences, previous choices</a:t>
            </a:r>
          </a:p>
        </p:txBody>
      </p:sp>
      <p:sp>
        <p:nvSpPr>
          <p:cNvPr id="93188" name="Line 1028"/>
          <p:cNvSpPr>
            <a:spLocks noChangeShapeType="1"/>
          </p:cNvSpPr>
          <p:nvPr/>
        </p:nvSpPr>
        <p:spPr bwMode="auto">
          <a:xfrm>
            <a:off x="4267200" y="1971675"/>
            <a:ext cx="3305175" cy="38100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93189" name="Text Box 1029"/>
          <p:cNvSpPr txBox="1">
            <a:spLocks noChangeArrowheads="1"/>
          </p:cNvSpPr>
          <p:nvPr/>
        </p:nvSpPr>
        <p:spPr bwMode="auto">
          <a:xfrm>
            <a:off x="3876675" y="1436688"/>
            <a:ext cx="981075" cy="4572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lang="en-US" u="sng">
                <a:latin typeface="Comic Sans MS" pitchFamily="66" charset="0"/>
              </a:rPr>
              <a:t>client</a:t>
            </a:r>
            <a:endParaRPr lang="en-US"/>
          </a:p>
        </p:txBody>
      </p:sp>
      <p:sp>
        <p:nvSpPr>
          <p:cNvPr id="93190" name="Text Box 1030"/>
          <p:cNvSpPr txBox="1">
            <a:spLocks noChangeArrowheads="1"/>
          </p:cNvSpPr>
          <p:nvPr/>
        </p:nvSpPr>
        <p:spPr bwMode="auto">
          <a:xfrm>
            <a:off x="7321550" y="1408113"/>
            <a:ext cx="1104900" cy="4572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lang="en-US" u="sng">
                <a:latin typeface="Comic Sans MS" pitchFamily="66" charset="0"/>
              </a:rPr>
              <a:t>server</a:t>
            </a:r>
            <a:endParaRPr lang="en-US"/>
          </a:p>
        </p:txBody>
      </p:sp>
      <p:sp>
        <p:nvSpPr>
          <p:cNvPr id="93191" name="Rectangle 1031"/>
          <p:cNvSpPr>
            <a:spLocks noChangeArrowheads="1"/>
          </p:cNvSpPr>
          <p:nvPr/>
        </p:nvSpPr>
        <p:spPr bwMode="auto">
          <a:xfrm>
            <a:off x="4505325" y="1971675"/>
            <a:ext cx="2686050" cy="31432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93192" name="Text Box 1032"/>
          <p:cNvSpPr txBox="1">
            <a:spLocks noChangeArrowheads="1"/>
          </p:cNvSpPr>
          <p:nvPr/>
        </p:nvSpPr>
        <p:spPr bwMode="auto">
          <a:xfrm>
            <a:off x="4511675" y="1955800"/>
            <a:ext cx="2681288" cy="36671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ctr"/>
            <a:r>
              <a:rPr lang="en-US" sz="1800">
                <a:latin typeface="Comic Sans MS" pitchFamily="66" charset="0"/>
              </a:rPr>
              <a:t>usual http request msg</a:t>
            </a:r>
            <a:endParaRPr lang="en-US"/>
          </a:p>
        </p:txBody>
      </p:sp>
      <p:sp>
        <p:nvSpPr>
          <p:cNvPr id="93193" name="Line 1033"/>
          <p:cNvSpPr>
            <a:spLocks noChangeShapeType="1"/>
          </p:cNvSpPr>
          <p:nvPr/>
        </p:nvSpPr>
        <p:spPr bwMode="auto">
          <a:xfrm flipH="1">
            <a:off x="4295775" y="2419350"/>
            <a:ext cx="3305175" cy="38100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93194" name="Rectangle 1034"/>
          <p:cNvSpPr>
            <a:spLocks noChangeArrowheads="1"/>
          </p:cNvSpPr>
          <p:nvPr/>
        </p:nvSpPr>
        <p:spPr bwMode="auto">
          <a:xfrm>
            <a:off x="4629150" y="2392363"/>
            <a:ext cx="2505075" cy="55721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93195" name="Text Box 1035"/>
          <p:cNvSpPr txBox="1">
            <a:spLocks noChangeArrowheads="1"/>
          </p:cNvSpPr>
          <p:nvPr/>
        </p:nvSpPr>
        <p:spPr bwMode="auto">
          <a:xfrm>
            <a:off x="4549775" y="2355850"/>
            <a:ext cx="2643188" cy="67151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ctr"/>
            <a:r>
              <a:rPr lang="en-US" sz="1800">
                <a:latin typeface="Comic Sans MS" pitchFamily="66" charset="0"/>
              </a:rPr>
              <a:t>usual http response +</a:t>
            </a:r>
          </a:p>
          <a:p>
            <a:pPr algn="ctr"/>
            <a:r>
              <a:rPr lang="en-US" sz="2000" b="1">
                <a:latin typeface="Courier New" pitchFamily="49" charset="0"/>
              </a:rPr>
              <a:t>Set-cookie: #</a:t>
            </a:r>
          </a:p>
        </p:txBody>
      </p:sp>
      <p:sp>
        <p:nvSpPr>
          <p:cNvPr id="93196" name="Line 1036"/>
          <p:cNvSpPr>
            <a:spLocks noChangeShapeType="1"/>
          </p:cNvSpPr>
          <p:nvPr/>
        </p:nvSpPr>
        <p:spPr bwMode="auto">
          <a:xfrm>
            <a:off x="4276725" y="3562350"/>
            <a:ext cx="3305175" cy="38100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nvGrpSpPr>
          <p:cNvPr id="93197" name="Group 1037"/>
          <p:cNvGrpSpPr>
            <a:grpSpLocks/>
          </p:cNvGrpSpPr>
          <p:nvPr/>
        </p:nvGrpSpPr>
        <p:grpSpPr bwMode="auto">
          <a:xfrm>
            <a:off x="4540250" y="3365500"/>
            <a:ext cx="2681288" cy="671513"/>
            <a:chOff x="3124" y="2762"/>
            <a:chExt cx="1689" cy="423"/>
          </a:xfrm>
        </p:grpSpPr>
        <p:sp>
          <p:nvSpPr>
            <p:cNvPr id="93198" name="Rectangle 1038"/>
            <p:cNvSpPr>
              <a:spLocks noChangeArrowheads="1"/>
            </p:cNvSpPr>
            <p:nvPr/>
          </p:nvSpPr>
          <p:spPr bwMode="auto">
            <a:xfrm>
              <a:off x="3186" y="2791"/>
              <a:ext cx="1578" cy="351"/>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93199" name="Text Box 1039"/>
            <p:cNvSpPr txBox="1">
              <a:spLocks noChangeArrowheads="1"/>
            </p:cNvSpPr>
            <p:nvPr/>
          </p:nvSpPr>
          <p:spPr bwMode="auto">
            <a:xfrm>
              <a:off x="3124" y="2762"/>
              <a:ext cx="1689" cy="42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ctr"/>
              <a:r>
                <a:rPr lang="en-US" sz="1800">
                  <a:latin typeface="Comic Sans MS" pitchFamily="66" charset="0"/>
                </a:rPr>
                <a:t>usual http request msg</a:t>
              </a:r>
            </a:p>
            <a:p>
              <a:pPr algn="ctr"/>
              <a:r>
                <a:rPr lang="en-US" sz="2000" b="1">
                  <a:latin typeface="Courier New" pitchFamily="49" charset="0"/>
                </a:rPr>
                <a:t>cookie: #</a:t>
              </a:r>
            </a:p>
          </p:txBody>
        </p:sp>
      </p:grpSp>
      <p:sp>
        <p:nvSpPr>
          <p:cNvPr id="93200" name="Line 1040"/>
          <p:cNvSpPr>
            <a:spLocks noChangeShapeType="1"/>
          </p:cNvSpPr>
          <p:nvPr/>
        </p:nvSpPr>
        <p:spPr bwMode="auto">
          <a:xfrm flipH="1">
            <a:off x="4267200" y="4048125"/>
            <a:ext cx="3305175" cy="38100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nvGrpSpPr>
          <p:cNvPr id="93201" name="Group 1041"/>
          <p:cNvGrpSpPr>
            <a:grpSpLocks/>
          </p:cNvGrpSpPr>
          <p:nvPr/>
        </p:nvGrpSpPr>
        <p:grpSpPr bwMode="auto">
          <a:xfrm>
            <a:off x="4483100" y="4079875"/>
            <a:ext cx="2767013" cy="366713"/>
            <a:chOff x="3268" y="2846"/>
            <a:chExt cx="1743" cy="231"/>
          </a:xfrm>
        </p:grpSpPr>
        <p:sp>
          <p:nvSpPr>
            <p:cNvPr id="93202" name="Rectangle 1042"/>
            <p:cNvSpPr>
              <a:spLocks noChangeArrowheads="1"/>
            </p:cNvSpPr>
            <p:nvPr/>
          </p:nvSpPr>
          <p:spPr bwMode="auto">
            <a:xfrm>
              <a:off x="3282" y="2856"/>
              <a:ext cx="1692" cy="19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93203" name="Text Box 1043"/>
            <p:cNvSpPr txBox="1">
              <a:spLocks noChangeArrowheads="1"/>
            </p:cNvSpPr>
            <p:nvPr/>
          </p:nvSpPr>
          <p:spPr bwMode="auto">
            <a:xfrm>
              <a:off x="3268" y="2846"/>
              <a:ext cx="1743" cy="231"/>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ctr"/>
              <a:r>
                <a:rPr lang="en-US" sz="1800">
                  <a:latin typeface="Comic Sans MS" pitchFamily="66" charset="0"/>
                </a:rPr>
                <a:t>usual http response msg</a:t>
              </a:r>
              <a:endParaRPr lang="en-US"/>
            </a:p>
          </p:txBody>
        </p:sp>
      </p:grpSp>
      <p:sp>
        <p:nvSpPr>
          <p:cNvPr id="93204" name="Line 1044"/>
          <p:cNvSpPr>
            <a:spLocks noChangeShapeType="1"/>
          </p:cNvSpPr>
          <p:nvPr/>
        </p:nvSpPr>
        <p:spPr bwMode="auto">
          <a:xfrm>
            <a:off x="4248150" y="5048250"/>
            <a:ext cx="3305175" cy="38100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nvGrpSpPr>
          <p:cNvPr id="93205" name="Group 1045"/>
          <p:cNvGrpSpPr>
            <a:grpSpLocks/>
          </p:cNvGrpSpPr>
          <p:nvPr/>
        </p:nvGrpSpPr>
        <p:grpSpPr bwMode="auto">
          <a:xfrm>
            <a:off x="4521200" y="4870450"/>
            <a:ext cx="2681288" cy="671513"/>
            <a:chOff x="3124" y="2762"/>
            <a:chExt cx="1689" cy="423"/>
          </a:xfrm>
        </p:grpSpPr>
        <p:sp>
          <p:nvSpPr>
            <p:cNvPr id="93206" name="Rectangle 1046"/>
            <p:cNvSpPr>
              <a:spLocks noChangeArrowheads="1"/>
            </p:cNvSpPr>
            <p:nvPr/>
          </p:nvSpPr>
          <p:spPr bwMode="auto">
            <a:xfrm>
              <a:off x="3186" y="2791"/>
              <a:ext cx="1578" cy="351"/>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93207" name="Text Box 1047"/>
            <p:cNvSpPr txBox="1">
              <a:spLocks noChangeArrowheads="1"/>
            </p:cNvSpPr>
            <p:nvPr/>
          </p:nvSpPr>
          <p:spPr bwMode="auto">
            <a:xfrm>
              <a:off x="3124" y="2762"/>
              <a:ext cx="1689" cy="42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ctr"/>
              <a:r>
                <a:rPr lang="en-US" sz="1800">
                  <a:latin typeface="Comic Sans MS" pitchFamily="66" charset="0"/>
                </a:rPr>
                <a:t>usual http request msg</a:t>
              </a:r>
            </a:p>
            <a:p>
              <a:pPr algn="ctr"/>
              <a:r>
                <a:rPr lang="en-US" sz="2000" b="1">
                  <a:latin typeface="Courier New" pitchFamily="49" charset="0"/>
                </a:rPr>
                <a:t>cookie: #</a:t>
              </a:r>
            </a:p>
          </p:txBody>
        </p:sp>
      </p:grpSp>
      <p:sp>
        <p:nvSpPr>
          <p:cNvPr id="93208" name="Line 1048"/>
          <p:cNvSpPr>
            <a:spLocks noChangeShapeType="1"/>
          </p:cNvSpPr>
          <p:nvPr/>
        </p:nvSpPr>
        <p:spPr bwMode="auto">
          <a:xfrm flipH="1">
            <a:off x="4276725" y="5543550"/>
            <a:ext cx="3305175" cy="38100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nvGrpSpPr>
          <p:cNvPr id="93209" name="Group 1049"/>
          <p:cNvGrpSpPr>
            <a:grpSpLocks/>
          </p:cNvGrpSpPr>
          <p:nvPr/>
        </p:nvGrpSpPr>
        <p:grpSpPr bwMode="auto">
          <a:xfrm>
            <a:off x="4492625" y="5575300"/>
            <a:ext cx="2767013" cy="366713"/>
            <a:chOff x="3268" y="2846"/>
            <a:chExt cx="1743" cy="231"/>
          </a:xfrm>
        </p:grpSpPr>
        <p:sp>
          <p:nvSpPr>
            <p:cNvPr id="93210" name="Rectangle 1050"/>
            <p:cNvSpPr>
              <a:spLocks noChangeArrowheads="1"/>
            </p:cNvSpPr>
            <p:nvPr/>
          </p:nvSpPr>
          <p:spPr bwMode="auto">
            <a:xfrm>
              <a:off x="3282" y="2856"/>
              <a:ext cx="1692" cy="19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93211" name="Text Box 1051"/>
            <p:cNvSpPr txBox="1">
              <a:spLocks noChangeArrowheads="1"/>
            </p:cNvSpPr>
            <p:nvPr/>
          </p:nvSpPr>
          <p:spPr bwMode="auto">
            <a:xfrm>
              <a:off x="3268" y="2846"/>
              <a:ext cx="1743" cy="231"/>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ctr"/>
              <a:r>
                <a:rPr lang="en-US" sz="1800">
                  <a:latin typeface="Comic Sans MS" pitchFamily="66" charset="0"/>
                </a:rPr>
                <a:t>usual http response msg</a:t>
              </a:r>
              <a:endParaRPr lang="en-US"/>
            </a:p>
          </p:txBody>
        </p:sp>
      </p:grpSp>
      <p:sp>
        <p:nvSpPr>
          <p:cNvPr id="93212" name="Text Box 1052"/>
          <p:cNvSpPr txBox="1">
            <a:spLocks noChangeArrowheads="1"/>
          </p:cNvSpPr>
          <p:nvPr/>
        </p:nvSpPr>
        <p:spPr bwMode="auto">
          <a:xfrm>
            <a:off x="7559675" y="3522663"/>
            <a:ext cx="1246188" cy="10064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lang="en-US" sz="2000">
                <a:solidFill>
                  <a:schemeClr val="accent2"/>
                </a:solidFill>
                <a:latin typeface="Comic Sans MS" pitchFamily="66" charset="0"/>
              </a:rPr>
              <a:t>cookie-</a:t>
            </a:r>
          </a:p>
          <a:p>
            <a:pPr algn="ctr"/>
            <a:r>
              <a:rPr lang="en-US" sz="2000">
                <a:solidFill>
                  <a:schemeClr val="accent2"/>
                </a:solidFill>
                <a:latin typeface="Comic Sans MS" pitchFamily="66" charset="0"/>
              </a:rPr>
              <a:t>speccific</a:t>
            </a:r>
          </a:p>
          <a:p>
            <a:pPr algn="ctr"/>
            <a:r>
              <a:rPr lang="en-US" sz="2000">
                <a:solidFill>
                  <a:schemeClr val="accent2"/>
                </a:solidFill>
                <a:latin typeface="Comic Sans MS" pitchFamily="66" charset="0"/>
              </a:rPr>
              <a:t>action</a:t>
            </a:r>
            <a:endParaRPr lang="en-US"/>
          </a:p>
        </p:txBody>
      </p:sp>
      <p:sp>
        <p:nvSpPr>
          <p:cNvPr id="93213" name="Text Box 1053"/>
          <p:cNvSpPr txBox="1">
            <a:spLocks noChangeArrowheads="1"/>
          </p:cNvSpPr>
          <p:nvPr/>
        </p:nvSpPr>
        <p:spPr bwMode="auto">
          <a:xfrm>
            <a:off x="7672388" y="4999038"/>
            <a:ext cx="1116012" cy="10064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lang="en-US" sz="2000">
                <a:solidFill>
                  <a:schemeClr val="accent2"/>
                </a:solidFill>
                <a:latin typeface="Comic Sans MS" pitchFamily="66" charset="0"/>
              </a:rPr>
              <a:t>cookie-</a:t>
            </a:r>
          </a:p>
          <a:p>
            <a:pPr algn="ctr"/>
            <a:r>
              <a:rPr lang="en-US" sz="2000">
                <a:solidFill>
                  <a:schemeClr val="accent2"/>
                </a:solidFill>
                <a:latin typeface="Comic Sans MS" pitchFamily="66" charset="0"/>
              </a:rPr>
              <a:t>specific</a:t>
            </a:r>
          </a:p>
          <a:p>
            <a:pPr algn="ctr"/>
            <a:r>
              <a:rPr lang="en-US" sz="2000">
                <a:solidFill>
                  <a:schemeClr val="accent2"/>
                </a:solidFill>
                <a:latin typeface="Comic Sans MS" pitchFamily="66" charset="0"/>
              </a:rPr>
              <a:t>action</a:t>
            </a:r>
            <a:endParaRPr lang="en-US"/>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0"/>
          </p:nvPr>
        </p:nvSpPr>
        <p:spPr/>
        <p:txBody>
          <a:bodyPr/>
          <a:lstStyle/>
          <a:p>
            <a:r>
              <a:rPr lang="en-US"/>
              <a:t>CSci4211:          Application Layer</a:t>
            </a:r>
          </a:p>
        </p:txBody>
      </p:sp>
      <p:sp>
        <p:nvSpPr>
          <p:cNvPr id="5" name="Slide Number Placeholder 5"/>
          <p:cNvSpPr>
            <a:spLocks noGrp="1"/>
          </p:cNvSpPr>
          <p:nvPr>
            <p:ph type="sldNum" sz="quarter" idx="11"/>
          </p:nvPr>
        </p:nvSpPr>
        <p:spPr/>
        <p:txBody>
          <a:bodyPr/>
          <a:lstStyle/>
          <a:p>
            <a:fld id="{126C65DA-E65A-4B6C-BEAC-071208296236}" type="slidenum">
              <a:rPr lang="en-US"/>
              <a:pPr/>
              <a:t>57</a:t>
            </a:fld>
            <a:endParaRPr lang="en-US"/>
          </a:p>
        </p:txBody>
      </p:sp>
      <p:sp>
        <p:nvSpPr>
          <p:cNvPr id="97282" name="Rectangle 2"/>
          <p:cNvSpPr>
            <a:spLocks noGrp="1" noChangeArrowheads="1"/>
          </p:cNvSpPr>
          <p:nvPr>
            <p:ph type="title"/>
          </p:nvPr>
        </p:nvSpPr>
        <p:spPr>
          <a:xfrm>
            <a:off x="609600" y="-76200"/>
            <a:ext cx="7772400" cy="1143000"/>
          </a:xfrm>
        </p:spPr>
        <p:txBody>
          <a:bodyPr/>
          <a:lstStyle/>
          <a:p>
            <a:r>
              <a:rPr lang="en-US" dirty="0"/>
              <a:t>A Few Words about HTTP/2</a:t>
            </a:r>
          </a:p>
        </p:txBody>
      </p:sp>
      <p:sp>
        <p:nvSpPr>
          <p:cNvPr id="97283" name="Rectangle 3"/>
          <p:cNvSpPr>
            <a:spLocks noGrp="1" noChangeArrowheads="1"/>
          </p:cNvSpPr>
          <p:nvPr>
            <p:ph type="body" sz="half" idx="1"/>
          </p:nvPr>
        </p:nvSpPr>
        <p:spPr>
          <a:xfrm>
            <a:off x="381000" y="990600"/>
            <a:ext cx="7848600" cy="4267200"/>
          </a:xfrm>
        </p:spPr>
        <p:txBody>
          <a:bodyPr/>
          <a:lstStyle/>
          <a:p>
            <a:pPr>
              <a:lnSpc>
                <a:spcPct val="90000"/>
              </a:lnSpc>
            </a:pPr>
            <a:r>
              <a:rPr lang="en-US" sz="2400" dirty="0"/>
              <a:t>Standardized by IESG as RFC 7540 in May 2015</a:t>
            </a:r>
          </a:p>
          <a:p>
            <a:pPr lvl="1">
              <a:lnSpc>
                <a:spcPct val="90000"/>
              </a:lnSpc>
            </a:pPr>
            <a:r>
              <a:rPr lang="en-US" sz="1800" dirty="0"/>
              <a:t> developed based on Google’s earlier SPDY protocol</a:t>
            </a:r>
          </a:p>
          <a:p>
            <a:r>
              <a:rPr lang="en-US" sz="2400" dirty="0"/>
              <a:t>Main Goal: decrease latency to improve page load speed in web browser via several mechanisms</a:t>
            </a:r>
          </a:p>
          <a:p>
            <a:pPr lvl="1"/>
            <a:r>
              <a:rPr lang="en-US" sz="2000" dirty="0"/>
              <a:t>data compression of HTTP headers</a:t>
            </a:r>
          </a:p>
          <a:p>
            <a:pPr lvl="1"/>
            <a:r>
              <a:rPr lang="en-US" sz="2000" dirty="0"/>
              <a:t>pipelining of HTTP requests</a:t>
            </a:r>
          </a:p>
          <a:p>
            <a:pPr lvl="1"/>
            <a:r>
              <a:rPr lang="en-US" sz="2000" dirty="0"/>
              <a:t>fixing the “head-of-line” problem in HTTP 1.1</a:t>
            </a:r>
          </a:p>
          <a:p>
            <a:pPr lvl="1"/>
            <a:r>
              <a:rPr lang="en-US" sz="2000" dirty="0"/>
              <a:t>HTTP/2 server push</a:t>
            </a:r>
          </a:p>
          <a:p>
            <a:r>
              <a:rPr lang="en-US" sz="2400" dirty="0"/>
              <a:t>Other features:</a:t>
            </a:r>
          </a:p>
          <a:p>
            <a:pPr lvl="1"/>
            <a:r>
              <a:rPr lang="en-US" sz="2000" dirty="0"/>
              <a:t> negotiation mechanisms between clients and servers for using HTTP 1.x, HTTP 2.0 or other protocols</a:t>
            </a:r>
          </a:p>
          <a:p>
            <a:pPr lvl="1"/>
            <a:r>
              <a:rPr lang="en-US" sz="2000" dirty="0"/>
              <a:t> maintain backward compatibility with HTTP 1.1 and existing use case of HTTP (e.g., proxy server, firewall, content distribution network, </a:t>
            </a:r>
            <a:r>
              <a:rPr lang="is-IS" sz="2000" dirty="0"/>
              <a:t>…)</a:t>
            </a:r>
            <a:r>
              <a:rPr lang="en-US" sz="2000" dirty="0"/>
              <a:t> </a:t>
            </a:r>
          </a:p>
          <a:p>
            <a:pPr lvl="1"/>
            <a:endParaRPr lang="en-US" dirty="0"/>
          </a:p>
        </p:txBody>
      </p:sp>
    </p:spTree>
    <p:extLst>
      <p:ext uri="{BB962C8B-B14F-4D97-AF65-F5344CB8AC3E}">
        <p14:creationId xmlns:p14="http://schemas.microsoft.com/office/powerpoint/2010/main" val="140224741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 name="Footer Placeholder 4"/>
          <p:cNvSpPr>
            <a:spLocks noGrp="1"/>
          </p:cNvSpPr>
          <p:nvPr>
            <p:ph type="ftr" sz="quarter" idx="10"/>
          </p:nvPr>
        </p:nvSpPr>
        <p:spPr/>
        <p:txBody>
          <a:bodyPr/>
          <a:lstStyle/>
          <a:p>
            <a:r>
              <a:rPr lang="en-US"/>
              <a:t>CSci4211:          Application Layer</a:t>
            </a:r>
          </a:p>
        </p:txBody>
      </p:sp>
      <p:sp>
        <p:nvSpPr>
          <p:cNvPr id="139" name="Slide Number Placeholder 5"/>
          <p:cNvSpPr>
            <a:spLocks noGrp="1"/>
          </p:cNvSpPr>
          <p:nvPr>
            <p:ph type="sldNum" sz="quarter" idx="11"/>
          </p:nvPr>
        </p:nvSpPr>
        <p:spPr/>
        <p:txBody>
          <a:bodyPr/>
          <a:lstStyle/>
          <a:p>
            <a:fld id="{2789006D-25ED-4506-9961-B48C0F17A2A1}" type="slidenum">
              <a:rPr lang="en-US"/>
              <a:pPr/>
              <a:t>58</a:t>
            </a:fld>
            <a:endParaRPr lang="en-US"/>
          </a:p>
        </p:txBody>
      </p:sp>
      <p:sp>
        <p:nvSpPr>
          <p:cNvPr id="53250" name="Rectangle 2"/>
          <p:cNvSpPr>
            <a:spLocks noGrp="1" noChangeArrowheads="1"/>
          </p:cNvSpPr>
          <p:nvPr>
            <p:ph type="title"/>
          </p:nvPr>
        </p:nvSpPr>
        <p:spPr>
          <a:xfrm>
            <a:off x="228600" y="381000"/>
            <a:ext cx="7772400" cy="1143000"/>
          </a:xfrm>
        </p:spPr>
        <p:txBody>
          <a:bodyPr/>
          <a:lstStyle/>
          <a:p>
            <a:r>
              <a:rPr lang="en-US" sz="3600"/>
              <a:t>Electronic Mail</a:t>
            </a:r>
            <a:endParaRPr lang="en-US"/>
          </a:p>
        </p:txBody>
      </p:sp>
      <p:sp>
        <p:nvSpPr>
          <p:cNvPr id="53251" name="Rectangle 3"/>
          <p:cNvSpPr>
            <a:spLocks noGrp="1" noChangeArrowheads="1"/>
          </p:cNvSpPr>
          <p:nvPr>
            <p:ph type="body" sz="half" idx="1"/>
          </p:nvPr>
        </p:nvSpPr>
        <p:spPr>
          <a:xfrm>
            <a:off x="609600" y="1524000"/>
            <a:ext cx="3933825" cy="4114800"/>
          </a:xfrm>
        </p:spPr>
        <p:txBody>
          <a:bodyPr/>
          <a:lstStyle/>
          <a:p>
            <a:pPr>
              <a:lnSpc>
                <a:spcPct val="90000"/>
              </a:lnSpc>
              <a:buFontTx/>
              <a:buNone/>
            </a:pPr>
            <a:r>
              <a:rPr lang="en-US" sz="2400">
                <a:solidFill>
                  <a:srgbClr val="FF0000"/>
                </a:solidFill>
              </a:rPr>
              <a:t>Three major components:</a:t>
            </a:r>
            <a:r>
              <a:rPr lang="en-US" sz="2400"/>
              <a:t> </a:t>
            </a:r>
          </a:p>
          <a:p>
            <a:pPr>
              <a:lnSpc>
                <a:spcPct val="90000"/>
              </a:lnSpc>
            </a:pPr>
            <a:r>
              <a:rPr lang="en-US" sz="2000"/>
              <a:t>user agents </a:t>
            </a:r>
          </a:p>
          <a:p>
            <a:pPr>
              <a:lnSpc>
                <a:spcPct val="90000"/>
              </a:lnSpc>
            </a:pPr>
            <a:r>
              <a:rPr lang="en-US" sz="2000"/>
              <a:t>mail servers </a:t>
            </a:r>
          </a:p>
          <a:p>
            <a:pPr>
              <a:lnSpc>
                <a:spcPct val="90000"/>
              </a:lnSpc>
              <a:spcAft>
                <a:spcPct val="75000"/>
              </a:spcAft>
            </a:pPr>
            <a:r>
              <a:rPr lang="en-US" sz="2000"/>
              <a:t>simple mail transfer protocol: smtp</a:t>
            </a:r>
          </a:p>
          <a:p>
            <a:pPr>
              <a:lnSpc>
                <a:spcPct val="90000"/>
              </a:lnSpc>
              <a:buFontTx/>
              <a:buNone/>
            </a:pPr>
            <a:r>
              <a:rPr lang="en-US" sz="2000" u="sng">
                <a:solidFill>
                  <a:srgbClr val="FF0000"/>
                </a:solidFill>
              </a:rPr>
              <a:t>User Agent</a:t>
            </a:r>
          </a:p>
          <a:p>
            <a:pPr>
              <a:lnSpc>
                <a:spcPct val="90000"/>
              </a:lnSpc>
            </a:pPr>
            <a:r>
              <a:rPr lang="en-US" sz="2000"/>
              <a:t>a.k.a. “mail reader”</a:t>
            </a:r>
          </a:p>
          <a:p>
            <a:pPr>
              <a:lnSpc>
                <a:spcPct val="90000"/>
              </a:lnSpc>
            </a:pPr>
            <a:r>
              <a:rPr lang="en-US" sz="2000"/>
              <a:t>composing, editing, reading mail messages</a:t>
            </a:r>
          </a:p>
          <a:p>
            <a:pPr>
              <a:lnSpc>
                <a:spcPct val="90000"/>
              </a:lnSpc>
            </a:pPr>
            <a:r>
              <a:rPr lang="en-US" sz="2000"/>
              <a:t>e.g., Eudora, Outlook, pine, Netscape Messenger</a:t>
            </a:r>
          </a:p>
          <a:p>
            <a:pPr>
              <a:lnSpc>
                <a:spcPct val="90000"/>
              </a:lnSpc>
            </a:pPr>
            <a:r>
              <a:rPr lang="en-US" sz="2000"/>
              <a:t>outgoing, incoming messages stored on server</a:t>
            </a:r>
          </a:p>
        </p:txBody>
      </p:sp>
      <p:sp>
        <p:nvSpPr>
          <p:cNvPr id="53252" name="Rectangle 4"/>
          <p:cNvSpPr>
            <a:spLocks noChangeArrowheads="1"/>
          </p:cNvSpPr>
          <p:nvPr/>
        </p:nvSpPr>
        <p:spPr bwMode="auto">
          <a:xfrm>
            <a:off x="6877050" y="600075"/>
            <a:ext cx="1828800" cy="981075"/>
          </a:xfrm>
          <a:prstGeom prst="rect">
            <a:avLst/>
          </a:prstGeom>
          <a:noFill/>
          <a:ln w="9525">
            <a:solidFill>
              <a:srgbClr val="000000"/>
            </a:solidFill>
            <a:miter lim="800000"/>
            <a:headEnd/>
            <a:tailEn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endParaRPr lang="en-US"/>
          </a:p>
        </p:txBody>
      </p:sp>
      <p:grpSp>
        <p:nvGrpSpPr>
          <p:cNvPr id="53253" name="Group 5"/>
          <p:cNvGrpSpPr>
            <a:grpSpLocks/>
          </p:cNvGrpSpPr>
          <p:nvPr/>
        </p:nvGrpSpPr>
        <p:grpSpPr bwMode="auto">
          <a:xfrm>
            <a:off x="6953250" y="569913"/>
            <a:ext cx="1736725" cy="955675"/>
            <a:chOff x="4458" y="3335"/>
            <a:chExt cx="1094" cy="602"/>
          </a:xfrm>
        </p:grpSpPr>
        <p:sp>
          <p:nvSpPr>
            <p:cNvPr id="53254" name="Text Box 6"/>
            <p:cNvSpPr txBox="1">
              <a:spLocks noChangeArrowheads="1"/>
            </p:cNvSpPr>
            <p:nvPr/>
          </p:nvSpPr>
          <p:spPr bwMode="auto">
            <a:xfrm>
              <a:off x="4666" y="3725"/>
              <a:ext cx="870" cy="21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lang="en-US" sz="1600"/>
                <a:t>user mailbox</a:t>
              </a:r>
              <a:endParaRPr lang="en-US"/>
            </a:p>
          </p:txBody>
        </p:sp>
        <p:grpSp>
          <p:nvGrpSpPr>
            <p:cNvPr id="53255" name="Group 7"/>
            <p:cNvGrpSpPr>
              <a:grpSpLocks/>
            </p:cNvGrpSpPr>
            <p:nvPr/>
          </p:nvGrpSpPr>
          <p:grpSpPr bwMode="auto">
            <a:xfrm>
              <a:off x="4458" y="3408"/>
              <a:ext cx="450" cy="120"/>
              <a:chOff x="4314" y="3444"/>
              <a:chExt cx="450" cy="120"/>
            </a:xfrm>
          </p:grpSpPr>
          <p:sp>
            <p:nvSpPr>
              <p:cNvPr id="53256" name="Rectangle 8"/>
              <p:cNvSpPr>
                <a:spLocks noChangeArrowheads="1"/>
              </p:cNvSpPr>
              <p:nvPr/>
            </p:nvSpPr>
            <p:spPr bwMode="auto">
              <a:xfrm>
                <a:off x="4314" y="3444"/>
                <a:ext cx="450" cy="120"/>
              </a:xfrm>
              <a:prstGeom prst="rect">
                <a:avLst/>
              </a:prstGeom>
              <a:solidFill>
                <a:srgbClr val="00FF00"/>
              </a:solidFill>
              <a:ln w="1905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53257" name="Line 9"/>
              <p:cNvSpPr>
                <a:spLocks noChangeShapeType="1"/>
              </p:cNvSpPr>
              <p:nvPr/>
            </p:nvSpPr>
            <p:spPr bwMode="auto">
              <a:xfrm>
                <a:off x="4363" y="3472"/>
                <a:ext cx="0" cy="72"/>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53258" name="Line 10"/>
              <p:cNvSpPr>
                <a:spLocks noChangeShapeType="1"/>
              </p:cNvSpPr>
              <p:nvPr/>
            </p:nvSpPr>
            <p:spPr bwMode="auto">
              <a:xfrm flipH="1">
                <a:off x="4472" y="3471"/>
                <a:ext cx="6" cy="72"/>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53259" name="Line 11"/>
              <p:cNvSpPr>
                <a:spLocks noChangeShapeType="1"/>
              </p:cNvSpPr>
              <p:nvPr/>
            </p:nvSpPr>
            <p:spPr bwMode="auto">
              <a:xfrm>
                <a:off x="4527" y="3473"/>
                <a:ext cx="0" cy="72"/>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53260" name="Line 12"/>
              <p:cNvSpPr>
                <a:spLocks noChangeShapeType="1"/>
              </p:cNvSpPr>
              <p:nvPr/>
            </p:nvSpPr>
            <p:spPr bwMode="auto">
              <a:xfrm>
                <a:off x="4584" y="3471"/>
                <a:ext cx="0" cy="72"/>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53261" name="Line 13"/>
              <p:cNvSpPr>
                <a:spLocks noChangeShapeType="1"/>
              </p:cNvSpPr>
              <p:nvPr/>
            </p:nvSpPr>
            <p:spPr bwMode="auto">
              <a:xfrm>
                <a:off x="4645" y="3471"/>
                <a:ext cx="0" cy="72"/>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53262" name="Line 14"/>
              <p:cNvSpPr>
                <a:spLocks noChangeShapeType="1"/>
              </p:cNvSpPr>
              <p:nvPr/>
            </p:nvSpPr>
            <p:spPr bwMode="auto">
              <a:xfrm>
                <a:off x="4701" y="3471"/>
                <a:ext cx="0" cy="72"/>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53263" name="Line 15"/>
              <p:cNvSpPr>
                <a:spLocks noChangeShapeType="1"/>
              </p:cNvSpPr>
              <p:nvPr/>
            </p:nvSpPr>
            <p:spPr bwMode="auto">
              <a:xfrm>
                <a:off x="4416" y="3472"/>
                <a:ext cx="0" cy="72"/>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sp>
          <p:nvSpPr>
            <p:cNvPr id="53264" name="Rectangle 16"/>
            <p:cNvSpPr>
              <a:spLocks noChangeArrowheads="1"/>
            </p:cNvSpPr>
            <p:nvPr/>
          </p:nvSpPr>
          <p:spPr bwMode="auto">
            <a:xfrm>
              <a:off x="4472" y="3779"/>
              <a:ext cx="64" cy="93"/>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53265" name="Text Box 17"/>
            <p:cNvSpPr txBox="1">
              <a:spLocks noChangeArrowheads="1"/>
            </p:cNvSpPr>
            <p:nvPr/>
          </p:nvSpPr>
          <p:spPr bwMode="auto">
            <a:xfrm>
              <a:off x="4560" y="3335"/>
              <a:ext cx="992" cy="366"/>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r"/>
              <a:r>
                <a:rPr lang="en-US" sz="1600"/>
                <a:t>outgoing </a:t>
              </a:r>
            </a:p>
            <a:p>
              <a:pPr algn="r"/>
              <a:r>
                <a:rPr lang="en-US" sz="1600"/>
                <a:t>message queue</a:t>
              </a:r>
              <a:endParaRPr lang="en-US"/>
            </a:p>
          </p:txBody>
        </p:sp>
      </p:grpSp>
      <p:grpSp>
        <p:nvGrpSpPr>
          <p:cNvPr id="53266" name="Group 18"/>
          <p:cNvGrpSpPr>
            <a:grpSpLocks/>
          </p:cNvGrpSpPr>
          <p:nvPr/>
        </p:nvGrpSpPr>
        <p:grpSpPr bwMode="auto">
          <a:xfrm>
            <a:off x="4521200" y="1371600"/>
            <a:ext cx="4010025" cy="4827588"/>
            <a:chOff x="2717" y="920"/>
            <a:chExt cx="2526" cy="3041"/>
          </a:xfrm>
        </p:grpSpPr>
        <p:sp>
          <p:nvSpPr>
            <p:cNvPr id="53267" name="Line 19"/>
            <p:cNvSpPr>
              <a:spLocks noChangeShapeType="1"/>
            </p:cNvSpPr>
            <p:nvPr/>
          </p:nvSpPr>
          <p:spPr bwMode="auto">
            <a:xfrm>
              <a:off x="3498" y="1662"/>
              <a:ext cx="708" cy="498"/>
            </a:xfrm>
            <a:prstGeom prst="line">
              <a:avLst/>
            </a:prstGeom>
            <a:noFill/>
            <a:ln w="28575">
              <a:solidFill>
                <a:srgbClr val="FF0000"/>
              </a:solidFill>
              <a:round/>
              <a:headEnd type="triangle" w="med" len="me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nvGrpSpPr>
            <p:cNvPr id="53268" name="Group 20"/>
            <p:cNvGrpSpPr>
              <a:grpSpLocks/>
            </p:cNvGrpSpPr>
            <p:nvPr/>
          </p:nvGrpSpPr>
          <p:grpSpPr bwMode="auto">
            <a:xfrm>
              <a:off x="4375" y="1616"/>
              <a:ext cx="224" cy="588"/>
              <a:chOff x="4180" y="783"/>
              <a:chExt cx="150" cy="307"/>
            </a:xfrm>
          </p:grpSpPr>
          <p:sp>
            <p:nvSpPr>
              <p:cNvPr id="53269" name="AutoShape 21"/>
              <p:cNvSpPr>
                <a:spLocks noChangeArrowheads="1"/>
              </p:cNvSpPr>
              <p:nvPr/>
            </p:nvSpPr>
            <p:spPr bwMode="auto">
              <a:xfrm>
                <a:off x="4180" y="1019"/>
                <a:ext cx="150" cy="71"/>
              </a:xfrm>
              <a:prstGeom prst="parallelogram">
                <a:avLst>
                  <a:gd name="adj" fmla="val 81387"/>
                </a:avLst>
              </a:prstGeom>
              <a:solidFill>
                <a:srgbClr val="33CCCC"/>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53270" name="Rectangle 22"/>
              <p:cNvSpPr>
                <a:spLocks noChangeArrowheads="1"/>
              </p:cNvSpPr>
              <p:nvPr/>
            </p:nvSpPr>
            <p:spPr bwMode="auto">
              <a:xfrm>
                <a:off x="4256" y="785"/>
                <a:ext cx="69" cy="236"/>
              </a:xfrm>
              <a:prstGeom prst="rect">
                <a:avLst/>
              </a:prstGeom>
              <a:solidFill>
                <a:srgbClr val="33CCCC"/>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53271" name="Rectangle 23"/>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53272" name="AutoShape 24"/>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53273" name="Line 25"/>
              <p:cNvSpPr>
                <a:spLocks noChangeShapeType="1"/>
              </p:cNvSpPr>
              <p:nvPr/>
            </p:nvSpPr>
            <p:spPr bwMode="auto">
              <a:xfrm>
                <a:off x="4330" y="788"/>
                <a:ext cx="0" cy="231"/>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53274" name="Line 26"/>
              <p:cNvSpPr>
                <a:spLocks noChangeShapeType="1"/>
              </p:cNvSpPr>
              <p:nvPr/>
            </p:nvSpPr>
            <p:spPr bwMode="auto">
              <a:xfrm flipH="1">
                <a:off x="4276" y="1019"/>
                <a:ext cx="54" cy="69"/>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53275" name="Rectangle 27"/>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53276" name="Rectangle 28"/>
              <p:cNvSpPr>
                <a:spLocks noChangeArrowheads="1"/>
              </p:cNvSpPr>
              <p:nvPr/>
            </p:nvSpPr>
            <p:spPr bwMode="auto">
              <a:xfrm>
                <a:off x="4202" y="924"/>
                <a:ext cx="48" cy="48"/>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grpSp>
          <p:nvGrpSpPr>
            <p:cNvPr id="53277" name="Group 29"/>
            <p:cNvGrpSpPr>
              <a:grpSpLocks/>
            </p:cNvGrpSpPr>
            <p:nvPr/>
          </p:nvGrpSpPr>
          <p:grpSpPr bwMode="auto">
            <a:xfrm>
              <a:off x="4230" y="1901"/>
              <a:ext cx="510" cy="661"/>
              <a:chOff x="4296" y="2627"/>
              <a:chExt cx="510" cy="661"/>
            </a:xfrm>
          </p:grpSpPr>
          <p:sp>
            <p:nvSpPr>
              <p:cNvPr id="53278" name="Rectangle 30"/>
              <p:cNvSpPr>
                <a:spLocks noChangeArrowheads="1"/>
              </p:cNvSpPr>
              <p:nvPr/>
            </p:nvSpPr>
            <p:spPr bwMode="auto">
              <a:xfrm>
                <a:off x="4296" y="2652"/>
                <a:ext cx="510" cy="636"/>
              </a:xfrm>
              <a:prstGeom prst="rect">
                <a:avLst/>
              </a:prstGeom>
              <a:solidFill>
                <a:schemeClr val="hlink"/>
              </a:solidFill>
              <a:ln w="1905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53279" name="Text Box 31"/>
              <p:cNvSpPr txBox="1">
                <a:spLocks noChangeArrowheads="1"/>
              </p:cNvSpPr>
              <p:nvPr/>
            </p:nvSpPr>
            <p:spPr bwMode="auto">
              <a:xfrm>
                <a:off x="4325" y="2627"/>
                <a:ext cx="430" cy="366"/>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lang="en-US" sz="1600"/>
                  <a:t>mail</a:t>
                </a:r>
              </a:p>
              <a:p>
                <a:pPr algn="ctr"/>
                <a:r>
                  <a:rPr lang="en-US" sz="1600"/>
                  <a:t>server</a:t>
                </a:r>
                <a:endParaRPr lang="en-US"/>
              </a:p>
            </p:txBody>
          </p:sp>
          <p:sp>
            <p:nvSpPr>
              <p:cNvPr id="53280" name="Rectangle 32"/>
              <p:cNvSpPr>
                <a:spLocks noChangeArrowheads="1"/>
              </p:cNvSpPr>
              <p:nvPr/>
            </p:nvSpPr>
            <p:spPr bwMode="auto">
              <a:xfrm>
                <a:off x="4320" y="3006"/>
                <a:ext cx="450" cy="120"/>
              </a:xfrm>
              <a:prstGeom prst="rect">
                <a:avLst/>
              </a:prstGeom>
              <a:solidFill>
                <a:srgbClr val="00FF00"/>
              </a:solidFill>
              <a:ln w="1905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53281" name="Line 33"/>
              <p:cNvSpPr>
                <a:spLocks noChangeShapeType="1"/>
              </p:cNvSpPr>
              <p:nvPr/>
            </p:nvSpPr>
            <p:spPr bwMode="auto">
              <a:xfrm>
                <a:off x="4369" y="3034"/>
                <a:ext cx="0" cy="72"/>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53282" name="Line 34"/>
              <p:cNvSpPr>
                <a:spLocks noChangeShapeType="1"/>
              </p:cNvSpPr>
              <p:nvPr/>
            </p:nvSpPr>
            <p:spPr bwMode="auto">
              <a:xfrm>
                <a:off x="4478" y="3033"/>
                <a:ext cx="0" cy="72"/>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53283" name="Line 35"/>
              <p:cNvSpPr>
                <a:spLocks noChangeShapeType="1"/>
              </p:cNvSpPr>
              <p:nvPr/>
            </p:nvSpPr>
            <p:spPr bwMode="auto">
              <a:xfrm>
                <a:off x="4533" y="3035"/>
                <a:ext cx="0" cy="72"/>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53284" name="Line 36"/>
              <p:cNvSpPr>
                <a:spLocks noChangeShapeType="1"/>
              </p:cNvSpPr>
              <p:nvPr/>
            </p:nvSpPr>
            <p:spPr bwMode="auto">
              <a:xfrm>
                <a:off x="4590" y="3033"/>
                <a:ext cx="0" cy="72"/>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53285" name="Line 37"/>
              <p:cNvSpPr>
                <a:spLocks noChangeShapeType="1"/>
              </p:cNvSpPr>
              <p:nvPr/>
            </p:nvSpPr>
            <p:spPr bwMode="auto">
              <a:xfrm>
                <a:off x="4651" y="3033"/>
                <a:ext cx="0" cy="72"/>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53286" name="Line 38"/>
              <p:cNvSpPr>
                <a:spLocks noChangeShapeType="1"/>
              </p:cNvSpPr>
              <p:nvPr/>
            </p:nvSpPr>
            <p:spPr bwMode="auto">
              <a:xfrm>
                <a:off x="4707" y="3033"/>
                <a:ext cx="0" cy="72"/>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53287" name="Line 39"/>
              <p:cNvSpPr>
                <a:spLocks noChangeShapeType="1"/>
              </p:cNvSpPr>
              <p:nvPr/>
            </p:nvSpPr>
            <p:spPr bwMode="auto">
              <a:xfrm>
                <a:off x="4422" y="3034"/>
                <a:ext cx="0" cy="72"/>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53288" name="Rectangle 40"/>
              <p:cNvSpPr>
                <a:spLocks noChangeArrowheads="1"/>
              </p:cNvSpPr>
              <p:nvPr/>
            </p:nvSpPr>
            <p:spPr bwMode="auto">
              <a:xfrm>
                <a:off x="4328" y="3173"/>
                <a:ext cx="64" cy="93"/>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53289" name="Rectangle 41"/>
              <p:cNvSpPr>
                <a:spLocks noChangeArrowheads="1"/>
              </p:cNvSpPr>
              <p:nvPr/>
            </p:nvSpPr>
            <p:spPr bwMode="auto">
              <a:xfrm>
                <a:off x="4414" y="3173"/>
                <a:ext cx="64" cy="93"/>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53290" name="Rectangle 42"/>
              <p:cNvSpPr>
                <a:spLocks noChangeArrowheads="1"/>
              </p:cNvSpPr>
              <p:nvPr/>
            </p:nvSpPr>
            <p:spPr bwMode="auto">
              <a:xfrm>
                <a:off x="4500" y="3172"/>
                <a:ext cx="64" cy="93"/>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53291" name="Rectangle 43"/>
              <p:cNvSpPr>
                <a:spLocks noChangeArrowheads="1"/>
              </p:cNvSpPr>
              <p:nvPr/>
            </p:nvSpPr>
            <p:spPr bwMode="auto">
              <a:xfrm>
                <a:off x="4597" y="3170"/>
                <a:ext cx="64" cy="93"/>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53292" name="Rectangle 44"/>
              <p:cNvSpPr>
                <a:spLocks noChangeArrowheads="1"/>
              </p:cNvSpPr>
              <p:nvPr/>
            </p:nvSpPr>
            <p:spPr bwMode="auto">
              <a:xfrm>
                <a:off x="4693" y="3170"/>
                <a:ext cx="64" cy="93"/>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grpSp>
          <p:nvGrpSpPr>
            <p:cNvPr id="53293" name="Group 45"/>
            <p:cNvGrpSpPr>
              <a:grpSpLocks/>
            </p:cNvGrpSpPr>
            <p:nvPr/>
          </p:nvGrpSpPr>
          <p:grpSpPr bwMode="auto">
            <a:xfrm>
              <a:off x="4680" y="1358"/>
              <a:ext cx="419" cy="443"/>
              <a:chOff x="4338" y="290"/>
              <a:chExt cx="419" cy="443"/>
            </a:xfrm>
          </p:grpSpPr>
          <p:graphicFrame>
            <p:nvGraphicFramePr>
              <p:cNvPr id="53294" name="Object 46"/>
              <p:cNvGraphicFramePr>
                <a:graphicFrameLocks noChangeAspect="1"/>
              </p:cNvGraphicFramePr>
              <p:nvPr/>
            </p:nvGraphicFramePr>
            <p:xfrm>
              <a:off x="4338" y="290"/>
              <a:ext cx="392" cy="315"/>
            </p:xfrm>
            <a:graphic>
              <a:graphicData uri="http://schemas.openxmlformats.org/presentationml/2006/ole">
                <mc:AlternateContent xmlns:mc="http://schemas.openxmlformats.org/markup-compatibility/2006">
                  <mc:Choice xmlns:v="urn:schemas-microsoft-com:vml" Requires="v">
                    <p:oleObj spid="_x0000_s53695" name="Clip" r:id="rId4" imgW="1305000" imgH="1085760" progId="">
                      <p:embed/>
                    </p:oleObj>
                  </mc:Choice>
                  <mc:Fallback>
                    <p:oleObj name="Clip" r:id="rId4" imgW="1305000" imgH="1085760" progId="">
                      <p:embed/>
                      <p:pic>
                        <p:nvPicPr>
                          <p:cNvPr id="0" name="Picture 14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38" y="290"/>
                            <a:ext cx="392" cy="315"/>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grpSp>
            <p:nvGrpSpPr>
              <p:cNvPr id="53295" name="Group 47"/>
              <p:cNvGrpSpPr>
                <a:grpSpLocks/>
              </p:cNvGrpSpPr>
              <p:nvPr/>
            </p:nvGrpSpPr>
            <p:grpSpPr bwMode="auto">
              <a:xfrm>
                <a:off x="4363" y="367"/>
                <a:ext cx="394" cy="366"/>
                <a:chOff x="4219" y="817"/>
                <a:chExt cx="460" cy="366"/>
              </a:xfrm>
            </p:grpSpPr>
            <p:sp>
              <p:nvSpPr>
                <p:cNvPr id="53296" name="Rectangle 48"/>
                <p:cNvSpPr>
                  <a:spLocks noChangeArrowheads="1"/>
                </p:cNvSpPr>
                <p:nvPr/>
              </p:nvSpPr>
              <p:spPr bwMode="auto">
                <a:xfrm>
                  <a:off x="4224" y="846"/>
                  <a:ext cx="444" cy="330"/>
                </a:xfrm>
                <a:prstGeom prst="rect">
                  <a:avLst/>
                </a:prstGeom>
                <a:solidFill>
                  <a:schemeClr val="hlink"/>
                </a:solidFill>
                <a:ln w="1905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53297" name="Text Box 49"/>
                <p:cNvSpPr txBox="1">
                  <a:spLocks noChangeArrowheads="1"/>
                </p:cNvSpPr>
                <p:nvPr/>
              </p:nvSpPr>
              <p:spPr bwMode="auto">
                <a:xfrm>
                  <a:off x="4219" y="817"/>
                  <a:ext cx="460" cy="366"/>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lang="en-US" sz="1600"/>
                    <a:t>user</a:t>
                  </a:r>
                </a:p>
                <a:p>
                  <a:pPr algn="ctr"/>
                  <a:r>
                    <a:rPr lang="en-US" sz="1600"/>
                    <a:t>agent</a:t>
                  </a:r>
                  <a:endParaRPr lang="en-US"/>
                </a:p>
              </p:txBody>
            </p:sp>
          </p:grpSp>
        </p:grpSp>
        <p:grpSp>
          <p:nvGrpSpPr>
            <p:cNvPr id="53298" name="Group 50"/>
            <p:cNvGrpSpPr>
              <a:grpSpLocks/>
            </p:cNvGrpSpPr>
            <p:nvPr/>
          </p:nvGrpSpPr>
          <p:grpSpPr bwMode="auto">
            <a:xfrm>
              <a:off x="4824" y="1994"/>
              <a:ext cx="419" cy="443"/>
              <a:chOff x="4338" y="290"/>
              <a:chExt cx="419" cy="443"/>
            </a:xfrm>
          </p:grpSpPr>
          <p:graphicFrame>
            <p:nvGraphicFramePr>
              <p:cNvPr id="53299" name="Object 51"/>
              <p:cNvGraphicFramePr>
                <a:graphicFrameLocks noChangeAspect="1"/>
              </p:cNvGraphicFramePr>
              <p:nvPr/>
            </p:nvGraphicFramePr>
            <p:xfrm>
              <a:off x="4338" y="290"/>
              <a:ext cx="392" cy="315"/>
            </p:xfrm>
            <a:graphic>
              <a:graphicData uri="http://schemas.openxmlformats.org/presentationml/2006/ole">
                <mc:AlternateContent xmlns:mc="http://schemas.openxmlformats.org/markup-compatibility/2006">
                  <mc:Choice xmlns:v="urn:schemas-microsoft-com:vml" Requires="v">
                    <p:oleObj spid="_x0000_s53696" name="Clip" r:id="rId6" imgW="1305000" imgH="1085760" progId="">
                      <p:embed/>
                    </p:oleObj>
                  </mc:Choice>
                  <mc:Fallback>
                    <p:oleObj name="Clip" r:id="rId6" imgW="1305000" imgH="1085760" progId="">
                      <p:embed/>
                      <p:pic>
                        <p:nvPicPr>
                          <p:cNvPr id="0" name="Picture 14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38" y="290"/>
                            <a:ext cx="392" cy="315"/>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grpSp>
            <p:nvGrpSpPr>
              <p:cNvPr id="53300" name="Group 52"/>
              <p:cNvGrpSpPr>
                <a:grpSpLocks/>
              </p:cNvGrpSpPr>
              <p:nvPr/>
            </p:nvGrpSpPr>
            <p:grpSpPr bwMode="auto">
              <a:xfrm>
                <a:off x="4363" y="367"/>
                <a:ext cx="394" cy="366"/>
                <a:chOff x="4219" y="817"/>
                <a:chExt cx="460" cy="366"/>
              </a:xfrm>
            </p:grpSpPr>
            <p:sp>
              <p:nvSpPr>
                <p:cNvPr id="53301" name="Rectangle 53"/>
                <p:cNvSpPr>
                  <a:spLocks noChangeArrowheads="1"/>
                </p:cNvSpPr>
                <p:nvPr/>
              </p:nvSpPr>
              <p:spPr bwMode="auto">
                <a:xfrm>
                  <a:off x="4224" y="846"/>
                  <a:ext cx="444" cy="330"/>
                </a:xfrm>
                <a:prstGeom prst="rect">
                  <a:avLst/>
                </a:prstGeom>
                <a:solidFill>
                  <a:schemeClr val="hlink"/>
                </a:solidFill>
                <a:ln w="1905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53302" name="Text Box 54"/>
                <p:cNvSpPr txBox="1">
                  <a:spLocks noChangeArrowheads="1"/>
                </p:cNvSpPr>
                <p:nvPr/>
              </p:nvSpPr>
              <p:spPr bwMode="auto">
                <a:xfrm>
                  <a:off x="4219" y="817"/>
                  <a:ext cx="460" cy="366"/>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lang="en-US" sz="1600"/>
                    <a:t>user</a:t>
                  </a:r>
                </a:p>
                <a:p>
                  <a:pPr algn="ctr"/>
                  <a:r>
                    <a:rPr lang="en-US" sz="1600"/>
                    <a:t>agent</a:t>
                  </a:r>
                  <a:endParaRPr lang="en-US"/>
                </a:p>
              </p:txBody>
            </p:sp>
          </p:grpSp>
        </p:grpSp>
        <p:grpSp>
          <p:nvGrpSpPr>
            <p:cNvPr id="53303" name="Group 55"/>
            <p:cNvGrpSpPr>
              <a:grpSpLocks/>
            </p:cNvGrpSpPr>
            <p:nvPr/>
          </p:nvGrpSpPr>
          <p:grpSpPr bwMode="auto">
            <a:xfrm>
              <a:off x="4680" y="2654"/>
              <a:ext cx="419" cy="443"/>
              <a:chOff x="4338" y="290"/>
              <a:chExt cx="419" cy="443"/>
            </a:xfrm>
          </p:grpSpPr>
          <p:graphicFrame>
            <p:nvGraphicFramePr>
              <p:cNvPr id="53304" name="Object 56"/>
              <p:cNvGraphicFramePr>
                <a:graphicFrameLocks noChangeAspect="1"/>
              </p:cNvGraphicFramePr>
              <p:nvPr/>
            </p:nvGraphicFramePr>
            <p:xfrm>
              <a:off x="4338" y="290"/>
              <a:ext cx="392" cy="315"/>
            </p:xfrm>
            <a:graphic>
              <a:graphicData uri="http://schemas.openxmlformats.org/presentationml/2006/ole">
                <mc:AlternateContent xmlns:mc="http://schemas.openxmlformats.org/markup-compatibility/2006">
                  <mc:Choice xmlns:v="urn:schemas-microsoft-com:vml" Requires="v">
                    <p:oleObj spid="_x0000_s53697" name="Clip" r:id="rId7" imgW="1305000" imgH="1085760" progId="">
                      <p:embed/>
                    </p:oleObj>
                  </mc:Choice>
                  <mc:Fallback>
                    <p:oleObj name="Clip" r:id="rId7" imgW="1305000" imgH="1085760" progId="">
                      <p:embed/>
                      <p:pic>
                        <p:nvPicPr>
                          <p:cNvPr id="0" name="Picture 14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38" y="290"/>
                            <a:ext cx="392" cy="315"/>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grpSp>
            <p:nvGrpSpPr>
              <p:cNvPr id="53305" name="Group 57"/>
              <p:cNvGrpSpPr>
                <a:grpSpLocks/>
              </p:cNvGrpSpPr>
              <p:nvPr/>
            </p:nvGrpSpPr>
            <p:grpSpPr bwMode="auto">
              <a:xfrm>
                <a:off x="4363" y="367"/>
                <a:ext cx="394" cy="366"/>
                <a:chOff x="4219" y="817"/>
                <a:chExt cx="460" cy="366"/>
              </a:xfrm>
            </p:grpSpPr>
            <p:sp>
              <p:nvSpPr>
                <p:cNvPr id="53306" name="Rectangle 58"/>
                <p:cNvSpPr>
                  <a:spLocks noChangeArrowheads="1"/>
                </p:cNvSpPr>
                <p:nvPr/>
              </p:nvSpPr>
              <p:spPr bwMode="auto">
                <a:xfrm>
                  <a:off x="4224" y="846"/>
                  <a:ext cx="444" cy="330"/>
                </a:xfrm>
                <a:prstGeom prst="rect">
                  <a:avLst/>
                </a:prstGeom>
                <a:solidFill>
                  <a:schemeClr val="hlink"/>
                </a:solidFill>
                <a:ln w="1905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53307" name="Text Box 59"/>
                <p:cNvSpPr txBox="1">
                  <a:spLocks noChangeArrowheads="1"/>
                </p:cNvSpPr>
                <p:nvPr/>
              </p:nvSpPr>
              <p:spPr bwMode="auto">
                <a:xfrm>
                  <a:off x="4219" y="817"/>
                  <a:ext cx="460" cy="366"/>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lang="en-US" sz="1600"/>
                    <a:t>user</a:t>
                  </a:r>
                </a:p>
                <a:p>
                  <a:pPr algn="ctr"/>
                  <a:r>
                    <a:rPr lang="en-US" sz="1600"/>
                    <a:t>agent</a:t>
                  </a:r>
                  <a:endParaRPr lang="en-US"/>
                </a:p>
              </p:txBody>
            </p:sp>
          </p:grpSp>
        </p:grpSp>
        <p:grpSp>
          <p:nvGrpSpPr>
            <p:cNvPr id="53308" name="Group 60"/>
            <p:cNvGrpSpPr>
              <a:grpSpLocks/>
            </p:cNvGrpSpPr>
            <p:nvPr/>
          </p:nvGrpSpPr>
          <p:grpSpPr bwMode="auto">
            <a:xfrm>
              <a:off x="2970" y="2504"/>
              <a:ext cx="510" cy="946"/>
              <a:chOff x="3492" y="2522"/>
              <a:chExt cx="510" cy="946"/>
            </a:xfrm>
          </p:grpSpPr>
          <p:grpSp>
            <p:nvGrpSpPr>
              <p:cNvPr id="53309" name="Group 61"/>
              <p:cNvGrpSpPr>
                <a:grpSpLocks/>
              </p:cNvGrpSpPr>
              <p:nvPr/>
            </p:nvGrpSpPr>
            <p:grpSpPr bwMode="auto">
              <a:xfrm>
                <a:off x="3631" y="2522"/>
                <a:ext cx="224" cy="588"/>
                <a:chOff x="4180" y="783"/>
                <a:chExt cx="150" cy="307"/>
              </a:xfrm>
            </p:grpSpPr>
            <p:sp>
              <p:nvSpPr>
                <p:cNvPr id="53310" name="AutoShape 62"/>
                <p:cNvSpPr>
                  <a:spLocks noChangeArrowheads="1"/>
                </p:cNvSpPr>
                <p:nvPr/>
              </p:nvSpPr>
              <p:spPr bwMode="auto">
                <a:xfrm>
                  <a:off x="4180" y="1019"/>
                  <a:ext cx="150" cy="71"/>
                </a:xfrm>
                <a:prstGeom prst="parallelogram">
                  <a:avLst>
                    <a:gd name="adj" fmla="val 81387"/>
                  </a:avLst>
                </a:prstGeom>
                <a:solidFill>
                  <a:srgbClr val="33CCCC"/>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53311" name="Rectangle 63"/>
                <p:cNvSpPr>
                  <a:spLocks noChangeArrowheads="1"/>
                </p:cNvSpPr>
                <p:nvPr/>
              </p:nvSpPr>
              <p:spPr bwMode="auto">
                <a:xfrm>
                  <a:off x="4256" y="785"/>
                  <a:ext cx="69" cy="236"/>
                </a:xfrm>
                <a:prstGeom prst="rect">
                  <a:avLst/>
                </a:prstGeom>
                <a:solidFill>
                  <a:srgbClr val="33CCCC"/>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53312" name="Rectangle 64"/>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53313" name="AutoShape 65"/>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53314" name="Line 66"/>
                <p:cNvSpPr>
                  <a:spLocks noChangeShapeType="1"/>
                </p:cNvSpPr>
                <p:nvPr/>
              </p:nvSpPr>
              <p:spPr bwMode="auto">
                <a:xfrm>
                  <a:off x="4330" y="788"/>
                  <a:ext cx="0" cy="231"/>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53315" name="Line 67"/>
                <p:cNvSpPr>
                  <a:spLocks noChangeShapeType="1"/>
                </p:cNvSpPr>
                <p:nvPr/>
              </p:nvSpPr>
              <p:spPr bwMode="auto">
                <a:xfrm flipH="1">
                  <a:off x="4276" y="1019"/>
                  <a:ext cx="54" cy="69"/>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53316" name="Rectangle 68"/>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53317" name="Rectangle 69"/>
                <p:cNvSpPr>
                  <a:spLocks noChangeArrowheads="1"/>
                </p:cNvSpPr>
                <p:nvPr/>
              </p:nvSpPr>
              <p:spPr bwMode="auto">
                <a:xfrm>
                  <a:off x="4202" y="924"/>
                  <a:ext cx="48" cy="48"/>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grpSp>
            <p:nvGrpSpPr>
              <p:cNvPr id="53318" name="Group 70"/>
              <p:cNvGrpSpPr>
                <a:grpSpLocks/>
              </p:cNvGrpSpPr>
              <p:nvPr/>
            </p:nvGrpSpPr>
            <p:grpSpPr bwMode="auto">
              <a:xfrm>
                <a:off x="3492" y="2807"/>
                <a:ext cx="510" cy="661"/>
                <a:chOff x="4296" y="2627"/>
                <a:chExt cx="510" cy="661"/>
              </a:xfrm>
            </p:grpSpPr>
            <p:sp>
              <p:nvSpPr>
                <p:cNvPr id="53319" name="Rectangle 71"/>
                <p:cNvSpPr>
                  <a:spLocks noChangeArrowheads="1"/>
                </p:cNvSpPr>
                <p:nvPr/>
              </p:nvSpPr>
              <p:spPr bwMode="auto">
                <a:xfrm>
                  <a:off x="4296" y="2652"/>
                  <a:ext cx="510" cy="636"/>
                </a:xfrm>
                <a:prstGeom prst="rect">
                  <a:avLst/>
                </a:prstGeom>
                <a:solidFill>
                  <a:schemeClr val="hlink"/>
                </a:solidFill>
                <a:ln w="1905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53320" name="Text Box 72"/>
                <p:cNvSpPr txBox="1">
                  <a:spLocks noChangeArrowheads="1"/>
                </p:cNvSpPr>
                <p:nvPr/>
              </p:nvSpPr>
              <p:spPr bwMode="auto">
                <a:xfrm>
                  <a:off x="4325" y="2627"/>
                  <a:ext cx="430" cy="366"/>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lang="en-US" sz="1600"/>
                    <a:t>mail</a:t>
                  </a:r>
                </a:p>
                <a:p>
                  <a:pPr algn="ctr"/>
                  <a:r>
                    <a:rPr lang="en-US" sz="1600"/>
                    <a:t>server</a:t>
                  </a:r>
                  <a:endParaRPr lang="en-US"/>
                </a:p>
              </p:txBody>
            </p:sp>
            <p:sp>
              <p:nvSpPr>
                <p:cNvPr id="53321" name="Rectangle 73"/>
                <p:cNvSpPr>
                  <a:spLocks noChangeArrowheads="1"/>
                </p:cNvSpPr>
                <p:nvPr/>
              </p:nvSpPr>
              <p:spPr bwMode="auto">
                <a:xfrm>
                  <a:off x="4320" y="3006"/>
                  <a:ext cx="450" cy="120"/>
                </a:xfrm>
                <a:prstGeom prst="rect">
                  <a:avLst/>
                </a:prstGeom>
                <a:solidFill>
                  <a:srgbClr val="00FF00"/>
                </a:solidFill>
                <a:ln w="1905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53322" name="Line 74"/>
                <p:cNvSpPr>
                  <a:spLocks noChangeShapeType="1"/>
                </p:cNvSpPr>
                <p:nvPr/>
              </p:nvSpPr>
              <p:spPr bwMode="auto">
                <a:xfrm>
                  <a:off x="4369" y="3034"/>
                  <a:ext cx="0" cy="72"/>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53323" name="Line 75"/>
                <p:cNvSpPr>
                  <a:spLocks noChangeShapeType="1"/>
                </p:cNvSpPr>
                <p:nvPr/>
              </p:nvSpPr>
              <p:spPr bwMode="auto">
                <a:xfrm>
                  <a:off x="4478" y="3033"/>
                  <a:ext cx="0" cy="72"/>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53324" name="Line 76"/>
                <p:cNvSpPr>
                  <a:spLocks noChangeShapeType="1"/>
                </p:cNvSpPr>
                <p:nvPr/>
              </p:nvSpPr>
              <p:spPr bwMode="auto">
                <a:xfrm>
                  <a:off x="4533" y="3035"/>
                  <a:ext cx="0" cy="72"/>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53325" name="Line 77"/>
                <p:cNvSpPr>
                  <a:spLocks noChangeShapeType="1"/>
                </p:cNvSpPr>
                <p:nvPr/>
              </p:nvSpPr>
              <p:spPr bwMode="auto">
                <a:xfrm>
                  <a:off x="4590" y="3033"/>
                  <a:ext cx="0" cy="72"/>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53326" name="Line 78"/>
                <p:cNvSpPr>
                  <a:spLocks noChangeShapeType="1"/>
                </p:cNvSpPr>
                <p:nvPr/>
              </p:nvSpPr>
              <p:spPr bwMode="auto">
                <a:xfrm>
                  <a:off x="4651" y="3033"/>
                  <a:ext cx="0" cy="72"/>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53327" name="Line 79"/>
                <p:cNvSpPr>
                  <a:spLocks noChangeShapeType="1"/>
                </p:cNvSpPr>
                <p:nvPr/>
              </p:nvSpPr>
              <p:spPr bwMode="auto">
                <a:xfrm>
                  <a:off x="4707" y="3033"/>
                  <a:ext cx="0" cy="72"/>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53328" name="Line 80"/>
                <p:cNvSpPr>
                  <a:spLocks noChangeShapeType="1"/>
                </p:cNvSpPr>
                <p:nvPr/>
              </p:nvSpPr>
              <p:spPr bwMode="auto">
                <a:xfrm>
                  <a:off x="4422" y="3034"/>
                  <a:ext cx="0" cy="72"/>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53329" name="Rectangle 81"/>
                <p:cNvSpPr>
                  <a:spLocks noChangeArrowheads="1"/>
                </p:cNvSpPr>
                <p:nvPr/>
              </p:nvSpPr>
              <p:spPr bwMode="auto">
                <a:xfrm>
                  <a:off x="4328" y="3173"/>
                  <a:ext cx="64" cy="93"/>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53330" name="Rectangle 82"/>
                <p:cNvSpPr>
                  <a:spLocks noChangeArrowheads="1"/>
                </p:cNvSpPr>
                <p:nvPr/>
              </p:nvSpPr>
              <p:spPr bwMode="auto">
                <a:xfrm>
                  <a:off x="4414" y="3173"/>
                  <a:ext cx="64" cy="93"/>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53331" name="Rectangle 83"/>
                <p:cNvSpPr>
                  <a:spLocks noChangeArrowheads="1"/>
                </p:cNvSpPr>
                <p:nvPr/>
              </p:nvSpPr>
              <p:spPr bwMode="auto">
                <a:xfrm>
                  <a:off x="4500" y="3172"/>
                  <a:ext cx="64" cy="93"/>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53332" name="Rectangle 84"/>
                <p:cNvSpPr>
                  <a:spLocks noChangeArrowheads="1"/>
                </p:cNvSpPr>
                <p:nvPr/>
              </p:nvSpPr>
              <p:spPr bwMode="auto">
                <a:xfrm>
                  <a:off x="4597" y="3170"/>
                  <a:ext cx="64" cy="93"/>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53333" name="Rectangle 85"/>
                <p:cNvSpPr>
                  <a:spLocks noChangeArrowheads="1"/>
                </p:cNvSpPr>
                <p:nvPr/>
              </p:nvSpPr>
              <p:spPr bwMode="auto">
                <a:xfrm>
                  <a:off x="4693" y="3170"/>
                  <a:ext cx="64" cy="93"/>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grpSp>
        <p:grpSp>
          <p:nvGrpSpPr>
            <p:cNvPr id="53334" name="Group 86"/>
            <p:cNvGrpSpPr>
              <a:grpSpLocks/>
            </p:cNvGrpSpPr>
            <p:nvPr/>
          </p:nvGrpSpPr>
          <p:grpSpPr bwMode="auto">
            <a:xfrm>
              <a:off x="3564" y="3200"/>
              <a:ext cx="419" cy="443"/>
              <a:chOff x="4338" y="290"/>
              <a:chExt cx="419" cy="443"/>
            </a:xfrm>
          </p:grpSpPr>
          <p:graphicFrame>
            <p:nvGraphicFramePr>
              <p:cNvPr id="53335" name="Object 87"/>
              <p:cNvGraphicFramePr>
                <a:graphicFrameLocks noChangeAspect="1"/>
              </p:cNvGraphicFramePr>
              <p:nvPr/>
            </p:nvGraphicFramePr>
            <p:xfrm>
              <a:off x="4338" y="290"/>
              <a:ext cx="392" cy="315"/>
            </p:xfrm>
            <a:graphic>
              <a:graphicData uri="http://schemas.openxmlformats.org/presentationml/2006/ole">
                <mc:AlternateContent xmlns:mc="http://schemas.openxmlformats.org/markup-compatibility/2006">
                  <mc:Choice xmlns:v="urn:schemas-microsoft-com:vml" Requires="v">
                    <p:oleObj spid="_x0000_s53698" name="Clip" r:id="rId8" imgW="1305000" imgH="1085760" progId="">
                      <p:embed/>
                    </p:oleObj>
                  </mc:Choice>
                  <mc:Fallback>
                    <p:oleObj name="Clip" r:id="rId8" imgW="1305000" imgH="1085760" progId="">
                      <p:embed/>
                      <p:pic>
                        <p:nvPicPr>
                          <p:cNvPr id="0" name="Picture 14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38" y="290"/>
                            <a:ext cx="392" cy="315"/>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grpSp>
            <p:nvGrpSpPr>
              <p:cNvPr id="53336" name="Group 88"/>
              <p:cNvGrpSpPr>
                <a:grpSpLocks/>
              </p:cNvGrpSpPr>
              <p:nvPr/>
            </p:nvGrpSpPr>
            <p:grpSpPr bwMode="auto">
              <a:xfrm>
                <a:off x="4363" y="367"/>
                <a:ext cx="394" cy="366"/>
                <a:chOff x="4219" y="817"/>
                <a:chExt cx="460" cy="366"/>
              </a:xfrm>
            </p:grpSpPr>
            <p:sp>
              <p:nvSpPr>
                <p:cNvPr id="53337" name="Rectangle 89"/>
                <p:cNvSpPr>
                  <a:spLocks noChangeArrowheads="1"/>
                </p:cNvSpPr>
                <p:nvPr/>
              </p:nvSpPr>
              <p:spPr bwMode="auto">
                <a:xfrm>
                  <a:off x="4224" y="846"/>
                  <a:ext cx="444" cy="330"/>
                </a:xfrm>
                <a:prstGeom prst="rect">
                  <a:avLst/>
                </a:prstGeom>
                <a:solidFill>
                  <a:schemeClr val="hlink"/>
                </a:solidFill>
                <a:ln w="1905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53338" name="Text Box 90"/>
                <p:cNvSpPr txBox="1">
                  <a:spLocks noChangeArrowheads="1"/>
                </p:cNvSpPr>
                <p:nvPr/>
              </p:nvSpPr>
              <p:spPr bwMode="auto">
                <a:xfrm>
                  <a:off x="4219" y="817"/>
                  <a:ext cx="460" cy="366"/>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lang="en-US" sz="1600"/>
                    <a:t>user</a:t>
                  </a:r>
                </a:p>
                <a:p>
                  <a:pPr algn="ctr"/>
                  <a:r>
                    <a:rPr lang="en-US" sz="1600"/>
                    <a:t>agent</a:t>
                  </a:r>
                  <a:endParaRPr lang="en-US"/>
                </a:p>
              </p:txBody>
            </p:sp>
          </p:grpSp>
        </p:grpSp>
        <p:grpSp>
          <p:nvGrpSpPr>
            <p:cNvPr id="53339" name="Group 91"/>
            <p:cNvGrpSpPr>
              <a:grpSpLocks/>
            </p:cNvGrpSpPr>
            <p:nvPr/>
          </p:nvGrpSpPr>
          <p:grpSpPr bwMode="auto">
            <a:xfrm>
              <a:off x="3036" y="3518"/>
              <a:ext cx="419" cy="443"/>
              <a:chOff x="4338" y="290"/>
              <a:chExt cx="419" cy="443"/>
            </a:xfrm>
          </p:grpSpPr>
          <p:graphicFrame>
            <p:nvGraphicFramePr>
              <p:cNvPr id="53340" name="Object 92"/>
              <p:cNvGraphicFramePr>
                <a:graphicFrameLocks noChangeAspect="1"/>
              </p:cNvGraphicFramePr>
              <p:nvPr/>
            </p:nvGraphicFramePr>
            <p:xfrm>
              <a:off x="4338" y="290"/>
              <a:ext cx="392" cy="315"/>
            </p:xfrm>
            <a:graphic>
              <a:graphicData uri="http://schemas.openxmlformats.org/presentationml/2006/ole">
                <mc:AlternateContent xmlns:mc="http://schemas.openxmlformats.org/markup-compatibility/2006">
                  <mc:Choice xmlns:v="urn:schemas-microsoft-com:vml" Requires="v">
                    <p:oleObj spid="_x0000_s53699" name="Clip" r:id="rId9" imgW="1305000" imgH="1085760" progId="">
                      <p:embed/>
                    </p:oleObj>
                  </mc:Choice>
                  <mc:Fallback>
                    <p:oleObj name="Clip" r:id="rId9" imgW="1305000" imgH="1085760" progId="">
                      <p:embed/>
                      <p:pic>
                        <p:nvPicPr>
                          <p:cNvPr id="0" name="Picture 14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38" y="290"/>
                            <a:ext cx="392" cy="315"/>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grpSp>
            <p:nvGrpSpPr>
              <p:cNvPr id="53341" name="Group 93"/>
              <p:cNvGrpSpPr>
                <a:grpSpLocks/>
              </p:cNvGrpSpPr>
              <p:nvPr/>
            </p:nvGrpSpPr>
            <p:grpSpPr bwMode="auto">
              <a:xfrm>
                <a:off x="4363" y="367"/>
                <a:ext cx="394" cy="366"/>
                <a:chOff x="4219" y="817"/>
                <a:chExt cx="460" cy="366"/>
              </a:xfrm>
            </p:grpSpPr>
            <p:sp>
              <p:nvSpPr>
                <p:cNvPr id="53342" name="Rectangle 94"/>
                <p:cNvSpPr>
                  <a:spLocks noChangeArrowheads="1"/>
                </p:cNvSpPr>
                <p:nvPr/>
              </p:nvSpPr>
              <p:spPr bwMode="auto">
                <a:xfrm>
                  <a:off x="4224" y="846"/>
                  <a:ext cx="444" cy="330"/>
                </a:xfrm>
                <a:prstGeom prst="rect">
                  <a:avLst/>
                </a:prstGeom>
                <a:solidFill>
                  <a:schemeClr val="hlink"/>
                </a:solidFill>
                <a:ln w="1905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53343" name="Text Box 95"/>
                <p:cNvSpPr txBox="1">
                  <a:spLocks noChangeArrowheads="1"/>
                </p:cNvSpPr>
                <p:nvPr/>
              </p:nvSpPr>
              <p:spPr bwMode="auto">
                <a:xfrm>
                  <a:off x="4219" y="817"/>
                  <a:ext cx="460" cy="366"/>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lang="en-US" sz="1600"/>
                    <a:t>user</a:t>
                  </a:r>
                </a:p>
                <a:p>
                  <a:pPr algn="ctr"/>
                  <a:r>
                    <a:rPr lang="en-US" sz="1600"/>
                    <a:t>agent</a:t>
                  </a:r>
                  <a:endParaRPr lang="en-US"/>
                </a:p>
              </p:txBody>
            </p:sp>
          </p:grpSp>
        </p:grpSp>
        <p:grpSp>
          <p:nvGrpSpPr>
            <p:cNvPr id="53344" name="Group 96"/>
            <p:cNvGrpSpPr>
              <a:grpSpLocks/>
            </p:cNvGrpSpPr>
            <p:nvPr/>
          </p:nvGrpSpPr>
          <p:grpSpPr bwMode="auto">
            <a:xfrm>
              <a:off x="2970" y="1082"/>
              <a:ext cx="510" cy="946"/>
              <a:chOff x="3492" y="2522"/>
              <a:chExt cx="510" cy="946"/>
            </a:xfrm>
          </p:grpSpPr>
          <p:grpSp>
            <p:nvGrpSpPr>
              <p:cNvPr id="53345" name="Group 97"/>
              <p:cNvGrpSpPr>
                <a:grpSpLocks/>
              </p:cNvGrpSpPr>
              <p:nvPr/>
            </p:nvGrpSpPr>
            <p:grpSpPr bwMode="auto">
              <a:xfrm>
                <a:off x="3631" y="2522"/>
                <a:ext cx="224" cy="588"/>
                <a:chOff x="4180" y="783"/>
                <a:chExt cx="150" cy="307"/>
              </a:xfrm>
            </p:grpSpPr>
            <p:sp>
              <p:nvSpPr>
                <p:cNvPr id="53346" name="AutoShape 98"/>
                <p:cNvSpPr>
                  <a:spLocks noChangeArrowheads="1"/>
                </p:cNvSpPr>
                <p:nvPr/>
              </p:nvSpPr>
              <p:spPr bwMode="auto">
                <a:xfrm>
                  <a:off x="4180" y="1019"/>
                  <a:ext cx="150" cy="71"/>
                </a:xfrm>
                <a:prstGeom prst="parallelogram">
                  <a:avLst>
                    <a:gd name="adj" fmla="val 81387"/>
                  </a:avLst>
                </a:prstGeom>
                <a:solidFill>
                  <a:srgbClr val="33CCCC"/>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53347" name="Rectangle 99"/>
                <p:cNvSpPr>
                  <a:spLocks noChangeArrowheads="1"/>
                </p:cNvSpPr>
                <p:nvPr/>
              </p:nvSpPr>
              <p:spPr bwMode="auto">
                <a:xfrm>
                  <a:off x="4256" y="785"/>
                  <a:ext cx="69" cy="236"/>
                </a:xfrm>
                <a:prstGeom prst="rect">
                  <a:avLst/>
                </a:prstGeom>
                <a:solidFill>
                  <a:srgbClr val="33CCCC"/>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53348" name="Rectangle 100"/>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53349" name="AutoShape 101"/>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53350" name="Line 102"/>
                <p:cNvSpPr>
                  <a:spLocks noChangeShapeType="1"/>
                </p:cNvSpPr>
                <p:nvPr/>
              </p:nvSpPr>
              <p:spPr bwMode="auto">
                <a:xfrm>
                  <a:off x="4330" y="788"/>
                  <a:ext cx="0" cy="231"/>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53351" name="Line 103"/>
                <p:cNvSpPr>
                  <a:spLocks noChangeShapeType="1"/>
                </p:cNvSpPr>
                <p:nvPr/>
              </p:nvSpPr>
              <p:spPr bwMode="auto">
                <a:xfrm flipH="1">
                  <a:off x="4276" y="1019"/>
                  <a:ext cx="54" cy="69"/>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53352" name="Rectangle 104"/>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53353" name="Rectangle 105"/>
                <p:cNvSpPr>
                  <a:spLocks noChangeArrowheads="1"/>
                </p:cNvSpPr>
                <p:nvPr/>
              </p:nvSpPr>
              <p:spPr bwMode="auto">
                <a:xfrm>
                  <a:off x="4202" y="924"/>
                  <a:ext cx="48" cy="48"/>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grpSp>
            <p:nvGrpSpPr>
              <p:cNvPr id="53354" name="Group 106"/>
              <p:cNvGrpSpPr>
                <a:grpSpLocks/>
              </p:cNvGrpSpPr>
              <p:nvPr/>
            </p:nvGrpSpPr>
            <p:grpSpPr bwMode="auto">
              <a:xfrm>
                <a:off x="3492" y="2807"/>
                <a:ext cx="510" cy="661"/>
                <a:chOff x="4296" y="2627"/>
                <a:chExt cx="510" cy="661"/>
              </a:xfrm>
            </p:grpSpPr>
            <p:sp>
              <p:nvSpPr>
                <p:cNvPr id="53355" name="Rectangle 107"/>
                <p:cNvSpPr>
                  <a:spLocks noChangeArrowheads="1"/>
                </p:cNvSpPr>
                <p:nvPr/>
              </p:nvSpPr>
              <p:spPr bwMode="auto">
                <a:xfrm>
                  <a:off x="4296" y="2652"/>
                  <a:ext cx="510" cy="636"/>
                </a:xfrm>
                <a:prstGeom prst="rect">
                  <a:avLst/>
                </a:prstGeom>
                <a:solidFill>
                  <a:schemeClr val="hlink"/>
                </a:solidFill>
                <a:ln w="1905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53356" name="Text Box 108"/>
                <p:cNvSpPr txBox="1">
                  <a:spLocks noChangeArrowheads="1"/>
                </p:cNvSpPr>
                <p:nvPr/>
              </p:nvSpPr>
              <p:spPr bwMode="auto">
                <a:xfrm>
                  <a:off x="4325" y="2627"/>
                  <a:ext cx="430" cy="366"/>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lang="en-US" sz="1600"/>
                    <a:t>mail</a:t>
                  </a:r>
                </a:p>
                <a:p>
                  <a:pPr algn="ctr"/>
                  <a:r>
                    <a:rPr lang="en-US" sz="1600"/>
                    <a:t>server</a:t>
                  </a:r>
                  <a:endParaRPr lang="en-US"/>
                </a:p>
              </p:txBody>
            </p:sp>
            <p:sp>
              <p:nvSpPr>
                <p:cNvPr id="53357" name="Rectangle 109"/>
                <p:cNvSpPr>
                  <a:spLocks noChangeArrowheads="1"/>
                </p:cNvSpPr>
                <p:nvPr/>
              </p:nvSpPr>
              <p:spPr bwMode="auto">
                <a:xfrm>
                  <a:off x="4320" y="3006"/>
                  <a:ext cx="450" cy="120"/>
                </a:xfrm>
                <a:prstGeom prst="rect">
                  <a:avLst/>
                </a:prstGeom>
                <a:solidFill>
                  <a:srgbClr val="00FF00"/>
                </a:solidFill>
                <a:ln w="1905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53358" name="Line 110"/>
                <p:cNvSpPr>
                  <a:spLocks noChangeShapeType="1"/>
                </p:cNvSpPr>
                <p:nvPr/>
              </p:nvSpPr>
              <p:spPr bwMode="auto">
                <a:xfrm>
                  <a:off x="4369" y="3034"/>
                  <a:ext cx="0" cy="72"/>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53359" name="Line 111"/>
                <p:cNvSpPr>
                  <a:spLocks noChangeShapeType="1"/>
                </p:cNvSpPr>
                <p:nvPr/>
              </p:nvSpPr>
              <p:spPr bwMode="auto">
                <a:xfrm>
                  <a:off x="4478" y="3033"/>
                  <a:ext cx="0" cy="72"/>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53360" name="Line 112"/>
                <p:cNvSpPr>
                  <a:spLocks noChangeShapeType="1"/>
                </p:cNvSpPr>
                <p:nvPr/>
              </p:nvSpPr>
              <p:spPr bwMode="auto">
                <a:xfrm>
                  <a:off x="4533" y="3035"/>
                  <a:ext cx="0" cy="72"/>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53361" name="Line 113"/>
                <p:cNvSpPr>
                  <a:spLocks noChangeShapeType="1"/>
                </p:cNvSpPr>
                <p:nvPr/>
              </p:nvSpPr>
              <p:spPr bwMode="auto">
                <a:xfrm>
                  <a:off x="4590" y="3033"/>
                  <a:ext cx="0" cy="72"/>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53362" name="Line 114"/>
                <p:cNvSpPr>
                  <a:spLocks noChangeShapeType="1"/>
                </p:cNvSpPr>
                <p:nvPr/>
              </p:nvSpPr>
              <p:spPr bwMode="auto">
                <a:xfrm>
                  <a:off x="4651" y="3033"/>
                  <a:ext cx="0" cy="72"/>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53363" name="Line 115"/>
                <p:cNvSpPr>
                  <a:spLocks noChangeShapeType="1"/>
                </p:cNvSpPr>
                <p:nvPr/>
              </p:nvSpPr>
              <p:spPr bwMode="auto">
                <a:xfrm>
                  <a:off x="4707" y="3033"/>
                  <a:ext cx="0" cy="72"/>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53364" name="Line 116"/>
                <p:cNvSpPr>
                  <a:spLocks noChangeShapeType="1"/>
                </p:cNvSpPr>
                <p:nvPr/>
              </p:nvSpPr>
              <p:spPr bwMode="auto">
                <a:xfrm>
                  <a:off x="4422" y="3034"/>
                  <a:ext cx="0" cy="72"/>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53365" name="Rectangle 117"/>
                <p:cNvSpPr>
                  <a:spLocks noChangeArrowheads="1"/>
                </p:cNvSpPr>
                <p:nvPr/>
              </p:nvSpPr>
              <p:spPr bwMode="auto">
                <a:xfrm>
                  <a:off x="4328" y="3173"/>
                  <a:ext cx="64" cy="93"/>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53366" name="Rectangle 118"/>
                <p:cNvSpPr>
                  <a:spLocks noChangeArrowheads="1"/>
                </p:cNvSpPr>
                <p:nvPr/>
              </p:nvSpPr>
              <p:spPr bwMode="auto">
                <a:xfrm>
                  <a:off x="4414" y="3173"/>
                  <a:ext cx="64" cy="93"/>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53367" name="Rectangle 119"/>
                <p:cNvSpPr>
                  <a:spLocks noChangeArrowheads="1"/>
                </p:cNvSpPr>
                <p:nvPr/>
              </p:nvSpPr>
              <p:spPr bwMode="auto">
                <a:xfrm>
                  <a:off x="4500" y="3172"/>
                  <a:ext cx="64" cy="93"/>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53368" name="Rectangle 120"/>
                <p:cNvSpPr>
                  <a:spLocks noChangeArrowheads="1"/>
                </p:cNvSpPr>
                <p:nvPr/>
              </p:nvSpPr>
              <p:spPr bwMode="auto">
                <a:xfrm>
                  <a:off x="4597" y="3170"/>
                  <a:ext cx="64" cy="93"/>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53369" name="Rectangle 121"/>
                <p:cNvSpPr>
                  <a:spLocks noChangeArrowheads="1"/>
                </p:cNvSpPr>
                <p:nvPr/>
              </p:nvSpPr>
              <p:spPr bwMode="auto">
                <a:xfrm>
                  <a:off x="4693" y="3170"/>
                  <a:ext cx="64" cy="93"/>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grpSp>
        <p:grpSp>
          <p:nvGrpSpPr>
            <p:cNvPr id="53370" name="Group 122"/>
            <p:cNvGrpSpPr>
              <a:grpSpLocks/>
            </p:cNvGrpSpPr>
            <p:nvPr/>
          </p:nvGrpSpPr>
          <p:grpSpPr bwMode="auto">
            <a:xfrm>
              <a:off x="3432" y="920"/>
              <a:ext cx="419" cy="443"/>
              <a:chOff x="4338" y="290"/>
              <a:chExt cx="419" cy="443"/>
            </a:xfrm>
          </p:grpSpPr>
          <p:graphicFrame>
            <p:nvGraphicFramePr>
              <p:cNvPr id="53371" name="Object 123"/>
              <p:cNvGraphicFramePr>
                <a:graphicFrameLocks noChangeAspect="1"/>
              </p:cNvGraphicFramePr>
              <p:nvPr/>
            </p:nvGraphicFramePr>
            <p:xfrm>
              <a:off x="4338" y="290"/>
              <a:ext cx="392" cy="315"/>
            </p:xfrm>
            <a:graphic>
              <a:graphicData uri="http://schemas.openxmlformats.org/presentationml/2006/ole">
                <mc:AlternateContent xmlns:mc="http://schemas.openxmlformats.org/markup-compatibility/2006">
                  <mc:Choice xmlns:v="urn:schemas-microsoft-com:vml" Requires="v">
                    <p:oleObj spid="_x0000_s53700" name="Clip" r:id="rId10" imgW="1305000" imgH="1085760" progId="">
                      <p:embed/>
                    </p:oleObj>
                  </mc:Choice>
                  <mc:Fallback>
                    <p:oleObj name="Clip" r:id="rId10" imgW="1305000" imgH="1085760" progId="">
                      <p:embed/>
                      <p:pic>
                        <p:nvPicPr>
                          <p:cNvPr id="0" name="Picture 14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38" y="290"/>
                            <a:ext cx="392" cy="315"/>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grpSp>
            <p:nvGrpSpPr>
              <p:cNvPr id="53372" name="Group 124"/>
              <p:cNvGrpSpPr>
                <a:grpSpLocks/>
              </p:cNvGrpSpPr>
              <p:nvPr/>
            </p:nvGrpSpPr>
            <p:grpSpPr bwMode="auto">
              <a:xfrm>
                <a:off x="4363" y="367"/>
                <a:ext cx="394" cy="366"/>
                <a:chOff x="4219" y="817"/>
                <a:chExt cx="460" cy="366"/>
              </a:xfrm>
            </p:grpSpPr>
            <p:sp>
              <p:nvSpPr>
                <p:cNvPr id="53373" name="Rectangle 125"/>
                <p:cNvSpPr>
                  <a:spLocks noChangeArrowheads="1"/>
                </p:cNvSpPr>
                <p:nvPr/>
              </p:nvSpPr>
              <p:spPr bwMode="auto">
                <a:xfrm>
                  <a:off x="4224" y="846"/>
                  <a:ext cx="444" cy="330"/>
                </a:xfrm>
                <a:prstGeom prst="rect">
                  <a:avLst/>
                </a:prstGeom>
                <a:solidFill>
                  <a:schemeClr val="hlink"/>
                </a:solidFill>
                <a:ln w="1905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53374" name="Text Box 126"/>
                <p:cNvSpPr txBox="1">
                  <a:spLocks noChangeArrowheads="1"/>
                </p:cNvSpPr>
                <p:nvPr/>
              </p:nvSpPr>
              <p:spPr bwMode="auto">
                <a:xfrm>
                  <a:off x="4219" y="817"/>
                  <a:ext cx="460" cy="366"/>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lang="en-US" sz="1600"/>
                    <a:t>user</a:t>
                  </a:r>
                </a:p>
                <a:p>
                  <a:pPr algn="ctr"/>
                  <a:r>
                    <a:rPr lang="en-US" sz="1600"/>
                    <a:t>agent</a:t>
                  </a:r>
                  <a:endParaRPr lang="en-US"/>
                </a:p>
              </p:txBody>
            </p:sp>
          </p:grpSp>
        </p:grpSp>
        <p:sp>
          <p:nvSpPr>
            <p:cNvPr id="53375" name="Line 127"/>
            <p:cNvSpPr>
              <a:spLocks noChangeShapeType="1"/>
            </p:cNvSpPr>
            <p:nvPr/>
          </p:nvSpPr>
          <p:spPr bwMode="auto">
            <a:xfrm flipV="1">
              <a:off x="3498" y="2370"/>
              <a:ext cx="708" cy="684"/>
            </a:xfrm>
            <a:prstGeom prst="line">
              <a:avLst/>
            </a:prstGeom>
            <a:noFill/>
            <a:ln w="28575">
              <a:solidFill>
                <a:srgbClr val="FF0000"/>
              </a:solidFill>
              <a:round/>
              <a:headEnd type="triangle" w="med" len="me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53376" name="Line 128"/>
            <p:cNvSpPr>
              <a:spLocks noChangeShapeType="1"/>
            </p:cNvSpPr>
            <p:nvPr/>
          </p:nvSpPr>
          <p:spPr bwMode="auto">
            <a:xfrm flipH="1" flipV="1">
              <a:off x="3030" y="2040"/>
              <a:ext cx="0" cy="786"/>
            </a:xfrm>
            <a:prstGeom prst="line">
              <a:avLst/>
            </a:prstGeom>
            <a:noFill/>
            <a:ln w="28575">
              <a:solidFill>
                <a:srgbClr val="FF0000"/>
              </a:solidFill>
              <a:round/>
              <a:headEnd type="triangle" w="med" len="me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nvGrpSpPr>
            <p:cNvPr id="53377" name="Group 129"/>
            <p:cNvGrpSpPr>
              <a:grpSpLocks/>
            </p:cNvGrpSpPr>
            <p:nvPr/>
          </p:nvGrpSpPr>
          <p:grpSpPr bwMode="auto">
            <a:xfrm>
              <a:off x="3575" y="2555"/>
              <a:ext cx="618" cy="288"/>
              <a:chOff x="3761" y="2537"/>
              <a:chExt cx="618" cy="288"/>
            </a:xfrm>
          </p:grpSpPr>
          <p:sp>
            <p:nvSpPr>
              <p:cNvPr id="53378" name="Rectangle 130"/>
              <p:cNvSpPr>
                <a:spLocks noChangeArrowheads="1"/>
              </p:cNvSpPr>
              <p:nvPr/>
            </p:nvSpPr>
            <p:spPr bwMode="auto">
              <a:xfrm>
                <a:off x="3798" y="2580"/>
                <a:ext cx="540" cy="192"/>
              </a:xfrm>
              <a:prstGeom prst="rect">
                <a:avLst/>
              </a:prstGeom>
              <a:solidFill>
                <a:srgbClr val="FFFFFF"/>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endParaRPr lang="en-US"/>
              </a:p>
            </p:txBody>
          </p:sp>
          <p:sp>
            <p:nvSpPr>
              <p:cNvPr id="53379" name="Text Box 131"/>
              <p:cNvSpPr txBox="1">
                <a:spLocks noChangeArrowheads="1"/>
              </p:cNvSpPr>
              <p:nvPr/>
            </p:nvSpPr>
            <p:spPr bwMode="auto">
              <a:xfrm>
                <a:off x="3761" y="2537"/>
                <a:ext cx="618" cy="28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spAutoFit/>
              </a:bodyPr>
              <a:lstStyle/>
              <a:p>
                <a:pPr algn="ctr"/>
                <a:r>
                  <a:rPr lang="en-US">
                    <a:solidFill>
                      <a:srgbClr val="FF0000"/>
                    </a:solidFill>
                  </a:rPr>
                  <a:t>SMTP</a:t>
                </a:r>
                <a:endParaRPr lang="en-US"/>
              </a:p>
            </p:txBody>
          </p:sp>
        </p:grpSp>
        <p:grpSp>
          <p:nvGrpSpPr>
            <p:cNvPr id="53380" name="Group 132"/>
            <p:cNvGrpSpPr>
              <a:grpSpLocks/>
            </p:cNvGrpSpPr>
            <p:nvPr/>
          </p:nvGrpSpPr>
          <p:grpSpPr bwMode="auto">
            <a:xfrm>
              <a:off x="3551" y="1763"/>
              <a:ext cx="618" cy="288"/>
              <a:chOff x="3761" y="2537"/>
              <a:chExt cx="618" cy="288"/>
            </a:xfrm>
          </p:grpSpPr>
          <p:sp>
            <p:nvSpPr>
              <p:cNvPr id="53381" name="Rectangle 133"/>
              <p:cNvSpPr>
                <a:spLocks noChangeArrowheads="1"/>
              </p:cNvSpPr>
              <p:nvPr/>
            </p:nvSpPr>
            <p:spPr bwMode="auto">
              <a:xfrm>
                <a:off x="3798" y="2580"/>
                <a:ext cx="540" cy="192"/>
              </a:xfrm>
              <a:prstGeom prst="rect">
                <a:avLst/>
              </a:prstGeom>
              <a:solidFill>
                <a:srgbClr val="FFFFFF"/>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endParaRPr lang="en-US"/>
              </a:p>
            </p:txBody>
          </p:sp>
          <p:sp>
            <p:nvSpPr>
              <p:cNvPr id="53382" name="Text Box 134"/>
              <p:cNvSpPr txBox="1">
                <a:spLocks noChangeArrowheads="1"/>
              </p:cNvSpPr>
              <p:nvPr/>
            </p:nvSpPr>
            <p:spPr bwMode="auto">
              <a:xfrm>
                <a:off x="3761" y="2537"/>
                <a:ext cx="618" cy="28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spAutoFit/>
              </a:bodyPr>
              <a:lstStyle/>
              <a:p>
                <a:pPr algn="ctr"/>
                <a:r>
                  <a:rPr lang="en-US">
                    <a:solidFill>
                      <a:srgbClr val="FF0000"/>
                    </a:solidFill>
                  </a:rPr>
                  <a:t>SMTP</a:t>
                </a:r>
                <a:endParaRPr lang="en-US"/>
              </a:p>
            </p:txBody>
          </p:sp>
        </p:grpSp>
        <p:grpSp>
          <p:nvGrpSpPr>
            <p:cNvPr id="53383" name="Group 135"/>
            <p:cNvGrpSpPr>
              <a:grpSpLocks/>
            </p:cNvGrpSpPr>
            <p:nvPr/>
          </p:nvGrpSpPr>
          <p:grpSpPr bwMode="auto">
            <a:xfrm>
              <a:off x="2717" y="2213"/>
              <a:ext cx="618" cy="288"/>
              <a:chOff x="3761" y="2537"/>
              <a:chExt cx="618" cy="288"/>
            </a:xfrm>
          </p:grpSpPr>
          <p:sp>
            <p:nvSpPr>
              <p:cNvPr id="53384" name="Rectangle 136"/>
              <p:cNvSpPr>
                <a:spLocks noChangeArrowheads="1"/>
              </p:cNvSpPr>
              <p:nvPr/>
            </p:nvSpPr>
            <p:spPr bwMode="auto">
              <a:xfrm>
                <a:off x="3798" y="2580"/>
                <a:ext cx="540" cy="192"/>
              </a:xfrm>
              <a:prstGeom prst="rect">
                <a:avLst/>
              </a:prstGeom>
              <a:solidFill>
                <a:srgbClr val="FFFFFF"/>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endParaRPr lang="en-US"/>
              </a:p>
            </p:txBody>
          </p:sp>
          <p:sp>
            <p:nvSpPr>
              <p:cNvPr id="53385" name="Text Box 137"/>
              <p:cNvSpPr txBox="1">
                <a:spLocks noChangeArrowheads="1"/>
              </p:cNvSpPr>
              <p:nvPr/>
            </p:nvSpPr>
            <p:spPr bwMode="auto">
              <a:xfrm>
                <a:off x="3761" y="2537"/>
                <a:ext cx="618" cy="28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spAutoFit/>
              </a:bodyPr>
              <a:lstStyle/>
              <a:p>
                <a:pPr algn="ctr"/>
                <a:r>
                  <a:rPr lang="en-US">
                    <a:solidFill>
                      <a:srgbClr val="FF0000"/>
                    </a:solidFill>
                  </a:rPr>
                  <a:t>SMTP</a:t>
                </a:r>
                <a:endParaRPr lang="en-US"/>
              </a:p>
            </p:txBody>
          </p:sp>
        </p:grpSp>
      </p:gr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Footer Placeholder 4"/>
          <p:cNvSpPr>
            <a:spLocks noGrp="1"/>
          </p:cNvSpPr>
          <p:nvPr>
            <p:ph type="ftr" sz="quarter" idx="10"/>
          </p:nvPr>
        </p:nvSpPr>
        <p:spPr/>
        <p:txBody>
          <a:bodyPr/>
          <a:lstStyle/>
          <a:p>
            <a:r>
              <a:rPr lang="en-US"/>
              <a:t>CSci4211:          Application Layer</a:t>
            </a:r>
          </a:p>
        </p:txBody>
      </p:sp>
      <p:sp>
        <p:nvSpPr>
          <p:cNvPr id="125" name="Slide Number Placeholder 5"/>
          <p:cNvSpPr>
            <a:spLocks noGrp="1"/>
          </p:cNvSpPr>
          <p:nvPr>
            <p:ph type="sldNum" sz="quarter" idx="11"/>
          </p:nvPr>
        </p:nvSpPr>
        <p:spPr/>
        <p:txBody>
          <a:bodyPr/>
          <a:lstStyle/>
          <a:p>
            <a:fld id="{53EF9B7B-7B3C-49E9-974A-85C2A2293F8C}" type="slidenum">
              <a:rPr lang="en-US"/>
              <a:pPr/>
              <a:t>59</a:t>
            </a:fld>
            <a:endParaRPr lang="en-US"/>
          </a:p>
        </p:txBody>
      </p:sp>
      <p:sp>
        <p:nvSpPr>
          <p:cNvPr id="54274" name="Rectangle 2"/>
          <p:cNvSpPr>
            <a:spLocks noGrp="1" noChangeArrowheads="1"/>
          </p:cNvSpPr>
          <p:nvPr>
            <p:ph type="title"/>
          </p:nvPr>
        </p:nvSpPr>
        <p:spPr>
          <a:xfrm>
            <a:off x="409575" y="228600"/>
            <a:ext cx="7772400" cy="1143000"/>
          </a:xfrm>
        </p:spPr>
        <p:txBody>
          <a:bodyPr/>
          <a:lstStyle/>
          <a:p>
            <a:r>
              <a:rPr lang="en-US" sz="3600"/>
              <a:t>Electronic Mail: mail servers</a:t>
            </a:r>
            <a:endParaRPr lang="en-US"/>
          </a:p>
        </p:txBody>
      </p:sp>
      <p:sp>
        <p:nvSpPr>
          <p:cNvPr id="54275" name="Rectangle 3"/>
          <p:cNvSpPr>
            <a:spLocks noGrp="1" noChangeArrowheads="1"/>
          </p:cNvSpPr>
          <p:nvPr>
            <p:ph type="body" sz="half" idx="1"/>
          </p:nvPr>
        </p:nvSpPr>
        <p:spPr>
          <a:xfrm>
            <a:off x="685800" y="1447800"/>
            <a:ext cx="3933825" cy="4114800"/>
          </a:xfrm>
        </p:spPr>
        <p:txBody>
          <a:bodyPr/>
          <a:lstStyle/>
          <a:p>
            <a:pPr>
              <a:buFontTx/>
              <a:buNone/>
            </a:pPr>
            <a:r>
              <a:rPr lang="en-US" sz="2400">
                <a:solidFill>
                  <a:srgbClr val="FF0000"/>
                </a:solidFill>
              </a:rPr>
              <a:t>Mail Servers</a:t>
            </a:r>
            <a:r>
              <a:rPr lang="en-US" sz="2400"/>
              <a:t> </a:t>
            </a:r>
          </a:p>
          <a:p>
            <a:r>
              <a:rPr lang="en-US" sz="2000">
                <a:solidFill>
                  <a:srgbClr val="FF0000"/>
                </a:solidFill>
              </a:rPr>
              <a:t>mailbox</a:t>
            </a:r>
            <a:r>
              <a:rPr lang="en-US" sz="2000"/>
              <a:t> contains incoming messages (yet to be read) for user</a:t>
            </a:r>
          </a:p>
          <a:p>
            <a:r>
              <a:rPr lang="en-US" sz="2000">
                <a:solidFill>
                  <a:srgbClr val="FF0000"/>
                </a:solidFill>
              </a:rPr>
              <a:t>message</a:t>
            </a:r>
            <a:r>
              <a:rPr lang="en-US" sz="2000"/>
              <a:t> queue of outgoing (to be sent) mail messages</a:t>
            </a:r>
          </a:p>
          <a:p>
            <a:r>
              <a:rPr lang="en-US" sz="2000">
                <a:solidFill>
                  <a:srgbClr val="FF0000"/>
                </a:solidFill>
              </a:rPr>
              <a:t>smtp protocol</a:t>
            </a:r>
            <a:r>
              <a:rPr lang="en-US" sz="2000"/>
              <a:t> between mail servers to send email messages</a:t>
            </a:r>
          </a:p>
          <a:p>
            <a:pPr lvl="1"/>
            <a:r>
              <a:rPr lang="en-US" sz="1800"/>
              <a:t>client: sending mail server</a:t>
            </a:r>
          </a:p>
          <a:p>
            <a:pPr lvl="1"/>
            <a:r>
              <a:rPr lang="en-US" sz="1800"/>
              <a:t>“server”: receiving mail server</a:t>
            </a:r>
          </a:p>
        </p:txBody>
      </p:sp>
      <p:grpSp>
        <p:nvGrpSpPr>
          <p:cNvPr id="54276" name="Group 4"/>
          <p:cNvGrpSpPr>
            <a:grpSpLocks/>
          </p:cNvGrpSpPr>
          <p:nvPr/>
        </p:nvGrpSpPr>
        <p:grpSpPr bwMode="auto">
          <a:xfrm>
            <a:off x="4826000" y="1219200"/>
            <a:ext cx="4010025" cy="4827588"/>
            <a:chOff x="2717" y="920"/>
            <a:chExt cx="2526" cy="3041"/>
          </a:xfrm>
        </p:grpSpPr>
        <p:sp>
          <p:nvSpPr>
            <p:cNvPr id="54277" name="Line 5"/>
            <p:cNvSpPr>
              <a:spLocks noChangeShapeType="1"/>
            </p:cNvSpPr>
            <p:nvPr/>
          </p:nvSpPr>
          <p:spPr bwMode="auto">
            <a:xfrm>
              <a:off x="3498" y="1662"/>
              <a:ext cx="708" cy="498"/>
            </a:xfrm>
            <a:prstGeom prst="line">
              <a:avLst/>
            </a:prstGeom>
            <a:noFill/>
            <a:ln w="28575">
              <a:solidFill>
                <a:srgbClr val="FF0000"/>
              </a:solidFill>
              <a:round/>
              <a:headEnd type="triangle" w="med" len="me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nvGrpSpPr>
            <p:cNvPr id="54278" name="Group 6"/>
            <p:cNvGrpSpPr>
              <a:grpSpLocks/>
            </p:cNvGrpSpPr>
            <p:nvPr/>
          </p:nvGrpSpPr>
          <p:grpSpPr bwMode="auto">
            <a:xfrm>
              <a:off x="4375" y="1616"/>
              <a:ext cx="224" cy="588"/>
              <a:chOff x="4180" y="783"/>
              <a:chExt cx="150" cy="307"/>
            </a:xfrm>
          </p:grpSpPr>
          <p:sp>
            <p:nvSpPr>
              <p:cNvPr id="54279" name="AutoShape 7"/>
              <p:cNvSpPr>
                <a:spLocks noChangeArrowheads="1"/>
              </p:cNvSpPr>
              <p:nvPr/>
            </p:nvSpPr>
            <p:spPr bwMode="auto">
              <a:xfrm>
                <a:off x="4180" y="1019"/>
                <a:ext cx="150" cy="71"/>
              </a:xfrm>
              <a:prstGeom prst="parallelogram">
                <a:avLst>
                  <a:gd name="adj" fmla="val 81387"/>
                </a:avLst>
              </a:prstGeom>
              <a:solidFill>
                <a:srgbClr val="33CCCC"/>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54280" name="Rectangle 8"/>
              <p:cNvSpPr>
                <a:spLocks noChangeArrowheads="1"/>
              </p:cNvSpPr>
              <p:nvPr/>
            </p:nvSpPr>
            <p:spPr bwMode="auto">
              <a:xfrm>
                <a:off x="4256" y="785"/>
                <a:ext cx="69" cy="236"/>
              </a:xfrm>
              <a:prstGeom prst="rect">
                <a:avLst/>
              </a:prstGeom>
              <a:solidFill>
                <a:srgbClr val="33CCCC"/>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54281" name="Rectangle 9"/>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54282" name="AutoShape 10"/>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54283" name="Line 11"/>
              <p:cNvSpPr>
                <a:spLocks noChangeShapeType="1"/>
              </p:cNvSpPr>
              <p:nvPr/>
            </p:nvSpPr>
            <p:spPr bwMode="auto">
              <a:xfrm>
                <a:off x="4330" y="788"/>
                <a:ext cx="0" cy="231"/>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54284" name="Line 12"/>
              <p:cNvSpPr>
                <a:spLocks noChangeShapeType="1"/>
              </p:cNvSpPr>
              <p:nvPr/>
            </p:nvSpPr>
            <p:spPr bwMode="auto">
              <a:xfrm flipH="1">
                <a:off x="4276" y="1019"/>
                <a:ext cx="54" cy="69"/>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54285" name="Rectangle 13"/>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54286" name="Rectangle 14"/>
              <p:cNvSpPr>
                <a:spLocks noChangeArrowheads="1"/>
              </p:cNvSpPr>
              <p:nvPr/>
            </p:nvSpPr>
            <p:spPr bwMode="auto">
              <a:xfrm>
                <a:off x="4202" y="924"/>
                <a:ext cx="48" cy="48"/>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grpSp>
          <p:nvGrpSpPr>
            <p:cNvPr id="54287" name="Group 15"/>
            <p:cNvGrpSpPr>
              <a:grpSpLocks/>
            </p:cNvGrpSpPr>
            <p:nvPr/>
          </p:nvGrpSpPr>
          <p:grpSpPr bwMode="auto">
            <a:xfrm>
              <a:off x="4230" y="1901"/>
              <a:ext cx="510" cy="661"/>
              <a:chOff x="4296" y="2627"/>
              <a:chExt cx="510" cy="661"/>
            </a:xfrm>
          </p:grpSpPr>
          <p:sp>
            <p:nvSpPr>
              <p:cNvPr id="54288" name="Rectangle 16"/>
              <p:cNvSpPr>
                <a:spLocks noChangeArrowheads="1"/>
              </p:cNvSpPr>
              <p:nvPr/>
            </p:nvSpPr>
            <p:spPr bwMode="auto">
              <a:xfrm>
                <a:off x="4296" y="2652"/>
                <a:ext cx="510" cy="636"/>
              </a:xfrm>
              <a:prstGeom prst="rect">
                <a:avLst/>
              </a:prstGeom>
              <a:solidFill>
                <a:schemeClr val="hlink"/>
              </a:solidFill>
              <a:ln w="1905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54289" name="Text Box 17"/>
              <p:cNvSpPr txBox="1">
                <a:spLocks noChangeArrowheads="1"/>
              </p:cNvSpPr>
              <p:nvPr/>
            </p:nvSpPr>
            <p:spPr bwMode="auto">
              <a:xfrm>
                <a:off x="4325" y="2627"/>
                <a:ext cx="430" cy="366"/>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lang="en-US" sz="1600"/>
                  <a:t>mail</a:t>
                </a:r>
              </a:p>
              <a:p>
                <a:pPr algn="ctr"/>
                <a:r>
                  <a:rPr lang="en-US" sz="1600"/>
                  <a:t>server</a:t>
                </a:r>
                <a:endParaRPr lang="en-US"/>
              </a:p>
            </p:txBody>
          </p:sp>
          <p:sp>
            <p:nvSpPr>
              <p:cNvPr id="54290" name="Rectangle 18"/>
              <p:cNvSpPr>
                <a:spLocks noChangeArrowheads="1"/>
              </p:cNvSpPr>
              <p:nvPr/>
            </p:nvSpPr>
            <p:spPr bwMode="auto">
              <a:xfrm>
                <a:off x="4320" y="3006"/>
                <a:ext cx="450" cy="120"/>
              </a:xfrm>
              <a:prstGeom prst="rect">
                <a:avLst/>
              </a:prstGeom>
              <a:solidFill>
                <a:srgbClr val="00FF00"/>
              </a:solidFill>
              <a:ln w="1905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54291" name="Line 19"/>
              <p:cNvSpPr>
                <a:spLocks noChangeShapeType="1"/>
              </p:cNvSpPr>
              <p:nvPr/>
            </p:nvSpPr>
            <p:spPr bwMode="auto">
              <a:xfrm>
                <a:off x="4369" y="3034"/>
                <a:ext cx="0" cy="72"/>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54292" name="Line 20"/>
              <p:cNvSpPr>
                <a:spLocks noChangeShapeType="1"/>
              </p:cNvSpPr>
              <p:nvPr/>
            </p:nvSpPr>
            <p:spPr bwMode="auto">
              <a:xfrm>
                <a:off x="4478" y="3033"/>
                <a:ext cx="0" cy="72"/>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54293" name="Line 21"/>
              <p:cNvSpPr>
                <a:spLocks noChangeShapeType="1"/>
              </p:cNvSpPr>
              <p:nvPr/>
            </p:nvSpPr>
            <p:spPr bwMode="auto">
              <a:xfrm>
                <a:off x="4533" y="3035"/>
                <a:ext cx="0" cy="72"/>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54294" name="Line 22"/>
              <p:cNvSpPr>
                <a:spLocks noChangeShapeType="1"/>
              </p:cNvSpPr>
              <p:nvPr/>
            </p:nvSpPr>
            <p:spPr bwMode="auto">
              <a:xfrm>
                <a:off x="4590" y="3033"/>
                <a:ext cx="0" cy="72"/>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54295" name="Line 23"/>
              <p:cNvSpPr>
                <a:spLocks noChangeShapeType="1"/>
              </p:cNvSpPr>
              <p:nvPr/>
            </p:nvSpPr>
            <p:spPr bwMode="auto">
              <a:xfrm>
                <a:off x="4651" y="3033"/>
                <a:ext cx="0" cy="72"/>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54296" name="Line 24"/>
              <p:cNvSpPr>
                <a:spLocks noChangeShapeType="1"/>
              </p:cNvSpPr>
              <p:nvPr/>
            </p:nvSpPr>
            <p:spPr bwMode="auto">
              <a:xfrm>
                <a:off x="4707" y="3033"/>
                <a:ext cx="0" cy="72"/>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54297" name="Line 25"/>
              <p:cNvSpPr>
                <a:spLocks noChangeShapeType="1"/>
              </p:cNvSpPr>
              <p:nvPr/>
            </p:nvSpPr>
            <p:spPr bwMode="auto">
              <a:xfrm>
                <a:off x="4422" y="3034"/>
                <a:ext cx="0" cy="72"/>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54298" name="Rectangle 26"/>
              <p:cNvSpPr>
                <a:spLocks noChangeArrowheads="1"/>
              </p:cNvSpPr>
              <p:nvPr/>
            </p:nvSpPr>
            <p:spPr bwMode="auto">
              <a:xfrm>
                <a:off x="4328" y="3173"/>
                <a:ext cx="64" cy="93"/>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54299" name="Rectangle 27"/>
              <p:cNvSpPr>
                <a:spLocks noChangeArrowheads="1"/>
              </p:cNvSpPr>
              <p:nvPr/>
            </p:nvSpPr>
            <p:spPr bwMode="auto">
              <a:xfrm>
                <a:off x="4414" y="3173"/>
                <a:ext cx="64" cy="93"/>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54300" name="Rectangle 28"/>
              <p:cNvSpPr>
                <a:spLocks noChangeArrowheads="1"/>
              </p:cNvSpPr>
              <p:nvPr/>
            </p:nvSpPr>
            <p:spPr bwMode="auto">
              <a:xfrm>
                <a:off x="4500" y="3172"/>
                <a:ext cx="64" cy="93"/>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54301" name="Rectangle 29"/>
              <p:cNvSpPr>
                <a:spLocks noChangeArrowheads="1"/>
              </p:cNvSpPr>
              <p:nvPr/>
            </p:nvSpPr>
            <p:spPr bwMode="auto">
              <a:xfrm>
                <a:off x="4597" y="3170"/>
                <a:ext cx="64" cy="93"/>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54302" name="Rectangle 30"/>
              <p:cNvSpPr>
                <a:spLocks noChangeArrowheads="1"/>
              </p:cNvSpPr>
              <p:nvPr/>
            </p:nvSpPr>
            <p:spPr bwMode="auto">
              <a:xfrm>
                <a:off x="4693" y="3170"/>
                <a:ext cx="64" cy="93"/>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grpSp>
          <p:nvGrpSpPr>
            <p:cNvPr id="54303" name="Group 31"/>
            <p:cNvGrpSpPr>
              <a:grpSpLocks/>
            </p:cNvGrpSpPr>
            <p:nvPr/>
          </p:nvGrpSpPr>
          <p:grpSpPr bwMode="auto">
            <a:xfrm>
              <a:off x="4680" y="1358"/>
              <a:ext cx="419" cy="443"/>
              <a:chOff x="4338" y="290"/>
              <a:chExt cx="419" cy="443"/>
            </a:xfrm>
          </p:grpSpPr>
          <p:graphicFrame>
            <p:nvGraphicFramePr>
              <p:cNvPr id="54304" name="Object 32"/>
              <p:cNvGraphicFramePr>
                <a:graphicFrameLocks noChangeAspect="1"/>
              </p:cNvGraphicFramePr>
              <p:nvPr/>
            </p:nvGraphicFramePr>
            <p:xfrm>
              <a:off x="4338" y="290"/>
              <a:ext cx="392" cy="315"/>
            </p:xfrm>
            <a:graphic>
              <a:graphicData uri="http://schemas.openxmlformats.org/presentationml/2006/ole">
                <mc:AlternateContent xmlns:mc="http://schemas.openxmlformats.org/markup-compatibility/2006">
                  <mc:Choice xmlns:v="urn:schemas-microsoft-com:vml" Requires="v">
                    <p:oleObj spid="_x0000_s183605" name="Clip" r:id="rId4" imgW="1305000" imgH="1085760" progId="">
                      <p:embed/>
                    </p:oleObj>
                  </mc:Choice>
                  <mc:Fallback>
                    <p:oleObj name="Clip" r:id="rId4" imgW="1305000" imgH="1085760" progId="">
                      <p:embed/>
                      <p:pic>
                        <p:nvPicPr>
                          <p:cNvPr id="0" name="Picture 103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38" y="290"/>
                            <a:ext cx="392" cy="315"/>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grpSp>
            <p:nvGrpSpPr>
              <p:cNvPr id="54305" name="Group 33"/>
              <p:cNvGrpSpPr>
                <a:grpSpLocks/>
              </p:cNvGrpSpPr>
              <p:nvPr/>
            </p:nvGrpSpPr>
            <p:grpSpPr bwMode="auto">
              <a:xfrm>
                <a:off x="4363" y="367"/>
                <a:ext cx="394" cy="366"/>
                <a:chOff x="4219" y="817"/>
                <a:chExt cx="460" cy="366"/>
              </a:xfrm>
            </p:grpSpPr>
            <p:sp>
              <p:nvSpPr>
                <p:cNvPr id="54306" name="Rectangle 34"/>
                <p:cNvSpPr>
                  <a:spLocks noChangeArrowheads="1"/>
                </p:cNvSpPr>
                <p:nvPr/>
              </p:nvSpPr>
              <p:spPr bwMode="auto">
                <a:xfrm>
                  <a:off x="4224" y="846"/>
                  <a:ext cx="444" cy="330"/>
                </a:xfrm>
                <a:prstGeom prst="rect">
                  <a:avLst/>
                </a:prstGeom>
                <a:solidFill>
                  <a:schemeClr val="hlink"/>
                </a:solidFill>
                <a:ln w="1905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54307" name="Text Box 35"/>
                <p:cNvSpPr txBox="1">
                  <a:spLocks noChangeArrowheads="1"/>
                </p:cNvSpPr>
                <p:nvPr/>
              </p:nvSpPr>
              <p:spPr bwMode="auto">
                <a:xfrm>
                  <a:off x="4219" y="817"/>
                  <a:ext cx="460" cy="366"/>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lang="en-US" sz="1600"/>
                    <a:t>user</a:t>
                  </a:r>
                </a:p>
                <a:p>
                  <a:pPr algn="ctr"/>
                  <a:r>
                    <a:rPr lang="en-US" sz="1600"/>
                    <a:t>agent</a:t>
                  </a:r>
                  <a:endParaRPr lang="en-US"/>
                </a:p>
              </p:txBody>
            </p:sp>
          </p:grpSp>
        </p:grpSp>
        <p:grpSp>
          <p:nvGrpSpPr>
            <p:cNvPr id="54308" name="Group 36"/>
            <p:cNvGrpSpPr>
              <a:grpSpLocks/>
            </p:cNvGrpSpPr>
            <p:nvPr/>
          </p:nvGrpSpPr>
          <p:grpSpPr bwMode="auto">
            <a:xfrm>
              <a:off x="4824" y="1994"/>
              <a:ext cx="419" cy="443"/>
              <a:chOff x="4338" y="290"/>
              <a:chExt cx="419" cy="443"/>
            </a:xfrm>
          </p:grpSpPr>
          <p:graphicFrame>
            <p:nvGraphicFramePr>
              <p:cNvPr id="54309" name="Object 37"/>
              <p:cNvGraphicFramePr>
                <a:graphicFrameLocks noChangeAspect="1"/>
              </p:cNvGraphicFramePr>
              <p:nvPr/>
            </p:nvGraphicFramePr>
            <p:xfrm>
              <a:off x="4338" y="290"/>
              <a:ext cx="392" cy="315"/>
            </p:xfrm>
            <a:graphic>
              <a:graphicData uri="http://schemas.openxmlformats.org/presentationml/2006/ole">
                <mc:AlternateContent xmlns:mc="http://schemas.openxmlformats.org/markup-compatibility/2006">
                  <mc:Choice xmlns:v="urn:schemas-microsoft-com:vml" Requires="v">
                    <p:oleObj spid="_x0000_s183606" name="Clip" r:id="rId6" imgW="1305000" imgH="1085760" progId="">
                      <p:embed/>
                    </p:oleObj>
                  </mc:Choice>
                  <mc:Fallback>
                    <p:oleObj name="Clip" r:id="rId6" imgW="1305000" imgH="1085760" progId="">
                      <p:embed/>
                      <p:pic>
                        <p:nvPicPr>
                          <p:cNvPr id="0" name="Picture 103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38" y="290"/>
                            <a:ext cx="392" cy="315"/>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grpSp>
            <p:nvGrpSpPr>
              <p:cNvPr id="54310" name="Group 38"/>
              <p:cNvGrpSpPr>
                <a:grpSpLocks/>
              </p:cNvGrpSpPr>
              <p:nvPr/>
            </p:nvGrpSpPr>
            <p:grpSpPr bwMode="auto">
              <a:xfrm>
                <a:off x="4363" y="367"/>
                <a:ext cx="394" cy="366"/>
                <a:chOff x="4219" y="817"/>
                <a:chExt cx="460" cy="366"/>
              </a:xfrm>
            </p:grpSpPr>
            <p:sp>
              <p:nvSpPr>
                <p:cNvPr id="54311" name="Rectangle 39"/>
                <p:cNvSpPr>
                  <a:spLocks noChangeArrowheads="1"/>
                </p:cNvSpPr>
                <p:nvPr/>
              </p:nvSpPr>
              <p:spPr bwMode="auto">
                <a:xfrm>
                  <a:off x="4224" y="846"/>
                  <a:ext cx="444" cy="330"/>
                </a:xfrm>
                <a:prstGeom prst="rect">
                  <a:avLst/>
                </a:prstGeom>
                <a:solidFill>
                  <a:schemeClr val="hlink"/>
                </a:solidFill>
                <a:ln w="1905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54312" name="Text Box 40"/>
                <p:cNvSpPr txBox="1">
                  <a:spLocks noChangeArrowheads="1"/>
                </p:cNvSpPr>
                <p:nvPr/>
              </p:nvSpPr>
              <p:spPr bwMode="auto">
                <a:xfrm>
                  <a:off x="4219" y="817"/>
                  <a:ext cx="460" cy="366"/>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lang="en-US" sz="1600"/>
                    <a:t>user</a:t>
                  </a:r>
                </a:p>
                <a:p>
                  <a:pPr algn="ctr"/>
                  <a:r>
                    <a:rPr lang="en-US" sz="1600"/>
                    <a:t>agent</a:t>
                  </a:r>
                  <a:endParaRPr lang="en-US"/>
                </a:p>
              </p:txBody>
            </p:sp>
          </p:grpSp>
        </p:grpSp>
        <p:grpSp>
          <p:nvGrpSpPr>
            <p:cNvPr id="54313" name="Group 41"/>
            <p:cNvGrpSpPr>
              <a:grpSpLocks/>
            </p:cNvGrpSpPr>
            <p:nvPr/>
          </p:nvGrpSpPr>
          <p:grpSpPr bwMode="auto">
            <a:xfrm>
              <a:off x="4680" y="2654"/>
              <a:ext cx="419" cy="443"/>
              <a:chOff x="4338" y="290"/>
              <a:chExt cx="419" cy="443"/>
            </a:xfrm>
          </p:grpSpPr>
          <p:graphicFrame>
            <p:nvGraphicFramePr>
              <p:cNvPr id="54314" name="Object 42"/>
              <p:cNvGraphicFramePr>
                <a:graphicFrameLocks noChangeAspect="1"/>
              </p:cNvGraphicFramePr>
              <p:nvPr/>
            </p:nvGraphicFramePr>
            <p:xfrm>
              <a:off x="4338" y="290"/>
              <a:ext cx="392" cy="315"/>
            </p:xfrm>
            <a:graphic>
              <a:graphicData uri="http://schemas.openxmlformats.org/presentationml/2006/ole">
                <mc:AlternateContent xmlns:mc="http://schemas.openxmlformats.org/markup-compatibility/2006">
                  <mc:Choice xmlns:v="urn:schemas-microsoft-com:vml" Requires="v">
                    <p:oleObj spid="_x0000_s183607" name="Clip" r:id="rId7" imgW="1305000" imgH="1085760" progId="">
                      <p:embed/>
                    </p:oleObj>
                  </mc:Choice>
                  <mc:Fallback>
                    <p:oleObj name="Clip" r:id="rId7" imgW="1305000" imgH="1085760" progId="">
                      <p:embed/>
                      <p:pic>
                        <p:nvPicPr>
                          <p:cNvPr id="0" name="Picture 103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38" y="290"/>
                            <a:ext cx="392" cy="315"/>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grpSp>
            <p:nvGrpSpPr>
              <p:cNvPr id="54315" name="Group 43"/>
              <p:cNvGrpSpPr>
                <a:grpSpLocks/>
              </p:cNvGrpSpPr>
              <p:nvPr/>
            </p:nvGrpSpPr>
            <p:grpSpPr bwMode="auto">
              <a:xfrm>
                <a:off x="4363" y="367"/>
                <a:ext cx="394" cy="366"/>
                <a:chOff x="4219" y="817"/>
                <a:chExt cx="460" cy="366"/>
              </a:xfrm>
            </p:grpSpPr>
            <p:sp>
              <p:nvSpPr>
                <p:cNvPr id="54316" name="Rectangle 44"/>
                <p:cNvSpPr>
                  <a:spLocks noChangeArrowheads="1"/>
                </p:cNvSpPr>
                <p:nvPr/>
              </p:nvSpPr>
              <p:spPr bwMode="auto">
                <a:xfrm>
                  <a:off x="4224" y="846"/>
                  <a:ext cx="444" cy="330"/>
                </a:xfrm>
                <a:prstGeom prst="rect">
                  <a:avLst/>
                </a:prstGeom>
                <a:solidFill>
                  <a:schemeClr val="hlink"/>
                </a:solidFill>
                <a:ln w="1905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54317" name="Text Box 45"/>
                <p:cNvSpPr txBox="1">
                  <a:spLocks noChangeArrowheads="1"/>
                </p:cNvSpPr>
                <p:nvPr/>
              </p:nvSpPr>
              <p:spPr bwMode="auto">
                <a:xfrm>
                  <a:off x="4219" y="817"/>
                  <a:ext cx="460" cy="366"/>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lang="en-US" sz="1600"/>
                    <a:t>user</a:t>
                  </a:r>
                </a:p>
                <a:p>
                  <a:pPr algn="ctr"/>
                  <a:r>
                    <a:rPr lang="en-US" sz="1600"/>
                    <a:t>agent</a:t>
                  </a:r>
                  <a:endParaRPr lang="en-US"/>
                </a:p>
              </p:txBody>
            </p:sp>
          </p:grpSp>
        </p:grpSp>
        <p:grpSp>
          <p:nvGrpSpPr>
            <p:cNvPr id="54318" name="Group 46"/>
            <p:cNvGrpSpPr>
              <a:grpSpLocks/>
            </p:cNvGrpSpPr>
            <p:nvPr/>
          </p:nvGrpSpPr>
          <p:grpSpPr bwMode="auto">
            <a:xfrm>
              <a:off x="2970" y="2504"/>
              <a:ext cx="510" cy="946"/>
              <a:chOff x="3492" y="2522"/>
              <a:chExt cx="510" cy="946"/>
            </a:xfrm>
          </p:grpSpPr>
          <p:grpSp>
            <p:nvGrpSpPr>
              <p:cNvPr id="54319" name="Group 47"/>
              <p:cNvGrpSpPr>
                <a:grpSpLocks/>
              </p:cNvGrpSpPr>
              <p:nvPr/>
            </p:nvGrpSpPr>
            <p:grpSpPr bwMode="auto">
              <a:xfrm>
                <a:off x="3631" y="2522"/>
                <a:ext cx="224" cy="588"/>
                <a:chOff x="4180" y="783"/>
                <a:chExt cx="150" cy="307"/>
              </a:xfrm>
            </p:grpSpPr>
            <p:sp>
              <p:nvSpPr>
                <p:cNvPr id="54320" name="AutoShape 48"/>
                <p:cNvSpPr>
                  <a:spLocks noChangeArrowheads="1"/>
                </p:cNvSpPr>
                <p:nvPr/>
              </p:nvSpPr>
              <p:spPr bwMode="auto">
                <a:xfrm>
                  <a:off x="4180" y="1019"/>
                  <a:ext cx="150" cy="71"/>
                </a:xfrm>
                <a:prstGeom prst="parallelogram">
                  <a:avLst>
                    <a:gd name="adj" fmla="val 81387"/>
                  </a:avLst>
                </a:prstGeom>
                <a:solidFill>
                  <a:srgbClr val="33CCCC"/>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54321" name="Rectangle 49"/>
                <p:cNvSpPr>
                  <a:spLocks noChangeArrowheads="1"/>
                </p:cNvSpPr>
                <p:nvPr/>
              </p:nvSpPr>
              <p:spPr bwMode="auto">
                <a:xfrm>
                  <a:off x="4256" y="785"/>
                  <a:ext cx="69" cy="236"/>
                </a:xfrm>
                <a:prstGeom prst="rect">
                  <a:avLst/>
                </a:prstGeom>
                <a:solidFill>
                  <a:srgbClr val="33CCCC"/>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54322" name="Rectangle 50"/>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54323" name="AutoShape 51"/>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54324" name="Line 52"/>
                <p:cNvSpPr>
                  <a:spLocks noChangeShapeType="1"/>
                </p:cNvSpPr>
                <p:nvPr/>
              </p:nvSpPr>
              <p:spPr bwMode="auto">
                <a:xfrm>
                  <a:off x="4330" y="788"/>
                  <a:ext cx="0" cy="231"/>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54325" name="Line 53"/>
                <p:cNvSpPr>
                  <a:spLocks noChangeShapeType="1"/>
                </p:cNvSpPr>
                <p:nvPr/>
              </p:nvSpPr>
              <p:spPr bwMode="auto">
                <a:xfrm flipH="1">
                  <a:off x="4276" y="1019"/>
                  <a:ext cx="54" cy="69"/>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54326" name="Rectangle 54"/>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54327" name="Rectangle 55"/>
                <p:cNvSpPr>
                  <a:spLocks noChangeArrowheads="1"/>
                </p:cNvSpPr>
                <p:nvPr/>
              </p:nvSpPr>
              <p:spPr bwMode="auto">
                <a:xfrm>
                  <a:off x="4202" y="924"/>
                  <a:ext cx="48" cy="48"/>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grpSp>
            <p:nvGrpSpPr>
              <p:cNvPr id="54328" name="Group 56"/>
              <p:cNvGrpSpPr>
                <a:grpSpLocks/>
              </p:cNvGrpSpPr>
              <p:nvPr/>
            </p:nvGrpSpPr>
            <p:grpSpPr bwMode="auto">
              <a:xfrm>
                <a:off x="3492" y="2807"/>
                <a:ext cx="510" cy="661"/>
                <a:chOff x="4296" y="2627"/>
                <a:chExt cx="510" cy="661"/>
              </a:xfrm>
            </p:grpSpPr>
            <p:sp>
              <p:nvSpPr>
                <p:cNvPr id="54329" name="Rectangle 57"/>
                <p:cNvSpPr>
                  <a:spLocks noChangeArrowheads="1"/>
                </p:cNvSpPr>
                <p:nvPr/>
              </p:nvSpPr>
              <p:spPr bwMode="auto">
                <a:xfrm>
                  <a:off x="4296" y="2652"/>
                  <a:ext cx="510" cy="636"/>
                </a:xfrm>
                <a:prstGeom prst="rect">
                  <a:avLst/>
                </a:prstGeom>
                <a:solidFill>
                  <a:schemeClr val="hlink"/>
                </a:solidFill>
                <a:ln w="1905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54330" name="Text Box 58"/>
                <p:cNvSpPr txBox="1">
                  <a:spLocks noChangeArrowheads="1"/>
                </p:cNvSpPr>
                <p:nvPr/>
              </p:nvSpPr>
              <p:spPr bwMode="auto">
                <a:xfrm>
                  <a:off x="4325" y="2627"/>
                  <a:ext cx="430" cy="366"/>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lang="en-US" sz="1600"/>
                    <a:t>mail</a:t>
                  </a:r>
                </a:p>
                <a:p>
                  <a:pPr algn="ctr"/>
                  <a:r>
                    <a:rPr lang="en-US" sz="1600"/>
                    <a:t>server</a:t>
                  </a:r>
                  <a:endParaRPr lang="en-US"/>
                </a:p>
              </p:txBody>
            </p:sp>
            <p:sp>
              <p:nvSpPr>
                <p:cNvPr id="54331" name="Rectangle 59"/>
                <p:cNvSpPr>
                  <a:spLocks noChangeArrowheads="1"/>
                </p:cNvSpPr>
                <p:nvPr/>
              </p:nvSpPr>
              <p:spPr bwMode="auto">
                <a:xfrm>
                  <a:off x="4320" y="3006"/>
                  <a:ext cx="450" cy="120"/>
                </a:xfrm>
                <a:prstGeom prst="rect">
                  <a:avLst/>
                </a:prstGeom>
                <a:solidFill>
                  <a:srgbClr val="00FF00"/>
                </a:solidFill>
                <a:ln w="1905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54332" name="Line 60"/>
                <p:cNvSpPr>
                  <a:spLocks noChangeShapeType="1"/>
                </p:cNvSpPr>
                <p:nvPr/>
              </p:nvSpPr>
              <p:spPr bwMode="auto">
                <a:xfrm>
                  <a:off x="4369" y="3034"/>
                  <a:ext cx="0" cy="72"/>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54333" name="Line 61"/>
                <p:cNvSpPr>
                  <a:spLocks noChangeShapeType="1"/>
                </p:cNvSpPr>
                <p:nvPr/>
              </p:nvSpPr>
              <p:spPr bwMode="auto">
                <a:xfrm>
                  <a:off x="4478" y="3033"/>
                  <a:ext cx="0" cy="72"/>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54334" name="Line 62"/>
                <p:cNvSpPr>
                  <a:spLocks noChangeShapeType="1"/>
                </p:cNvSpPr>
                <p:nvPr/>
              </p:nvSpPr>
              <p:spPr bwMode="auto">
                <a:xfrm>
                  <a:off x="4533" y="3035"/>
                  <a:ext cx="0" cy="72"/>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54335" name="Line 63"/>
                <p:cNvSpPr>
                  <a:spLocks noChangeShapeType="1"/>
                </p:cNvSpPr>
                <p:nvPr/>
              </p:nvSpPr>
              <p:spPr bwMode="auto">
                <a:xfrm>
                  <a:off x="4590" y="3033"/>
                  <a:ext cx="0" cy="72"/>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54336" name="Line 64"/>
                <p:cNvSpPr>
                  <a:spLocks noChangeShapeType="1"/>
                </p:cNvSpPr>
                <p:nvPr/>
              </p:nvSpPr>
              <p:spPr bwMode="auto">
                <a:xfrm>
                  <a:off x="4651" y="3033"/>
                  <a:ext cx="0" cy="72"/>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54337" name="Line 65"/>
                <p:cNvSpPr>
                  <a:spLocks noChangeShapeType="1"/>
                </p:cNvSpPr>
                <p:nvPr/>
              </p:nvSpPr>
              <p:spPr bwMode="auto">
                <a:xfrm>
                  <a:off x="4707" y="3033"/>
                  <a:ext cx="0" cy="72"/>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54338" name="Line 66"/>
                <p:cNvSpPr>
                  <a:spLocks noChangeShapeType="1"/>
                </p:cNvSpPr>
                <p:nvPr/>
              </p:nvSpPr>
              <p:spPr bwMode="auto">
                <a:xfrm>
                  <a:off x="4422" y="3034"/>
                  <a:ext cx="0" cy="72"/>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54339" name="Rectangle 67"/>
                <p:cNvSpPr>
                  <a:spLocks noChangeArrowheads="1"/>
                </p:cNvSpPr>
                <p:nvPr/>
              </p:nvSpPr>
              <p:spPr bwMode="auto">
                <a:xfrm>
                  <a:off x="4328" y="3173"/>
                  <a:ext cx="64" cy="93"/>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54340" name="Rectangle 68"/>
                <p:cNvSpPr>
                  <a:spLocks noChangeArrowheads="1"/>
                </p:cNvSpPr>
                <p:nvPr/>
              </p:nvSpPr>
              <p:spPr bwMode="auto">
                <a:xfrm>
                  <a:off x="4414" y="3173"/>
                  <a:ext cx="64" cy="93"/>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54341" name="Rectangle 69"/>
                <p:cNvSpPr>
                  <a:spLocks noChangeArrowheads="1"/>
                </p:cNvSpPr>
                <p:nvPr/>
              </p:nvSpPr>
              <p:spPr bwMode="auto">
                <a:xfrm>
                  <a:off x="4500" y="3172"/>
                  <a:ext cx="64" cy="93"/>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54342" name="Rectangle 70"/>
                <p:cNvSpPr>
                  <a:spLocks noChangeArrowheads="1"/>
                </p:cNvSpPr>
                <p:nvPr/>
              </p:nvSpPr>
              <p:spPr bwMode="auto">
                <a:xfrm>
                  <a:off x="4597" y="3170"/>
                  <a:ext cx="64" cy="93"/>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54343" name="Rectangle 71"/>
                <p:cNvSpPr>
                  <a:spLocks noChangeArrowheads="1"/>
                </p:cNvSpPr>
                <p:nvPr/>
              </p:nvSpPr>
              <p:spPr bwMode="auto">
                <a:xfrm>
                  <a:off x="4693" y="3170"/>
                  <a:ext cx="64" cy="93"/>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grpSp>
        <p:grpSp>
          <p:nvGrpSpPr>
            <p:cNvPr id="54344" name="Group 72"/>
            <p:cNvGrpSpPr>
              <a:grpSpLocks/>
            </p:cNvGrpSpPr>
            <p:nvPr/>
          </p:nvGrpSpPr>
          <p:grpSpPr bwMode="auto">
            <a:xfrm>
              <a:off x="3564" y="3200"/>
              <a:ext cx="419" cy="443"/>
              <a:chOff x="4338" y="290"/>
              <a:chExt cx="419" cy="443"/>
            </a:xfrm>
          </p:grpSpPr>
          <p:graphicFrame>
            <p:nvGraphicFramePr>
              <p:cNvPr id="54345" name="Object 73"/>
              <p:cNvGraphicFramePr>
                <a:graphicFrameLocks noChangeAspect="1"/>
              </p:cNvGraphicFramePr>
              <p:nvPr/>
            </p:nvGraphicFramePr>
            <p:xfrm>
              <a:off x="4338" y="290"/>
              <a:ext cx="392" cy="315"/>
            </p:xfrm>
            <a:graphic>
              <a:graphicData uri="http://schemas.openxmlformats.org/presentationml/2006/ole">
                <mc:AlternateContent xmlns:mc="http://schemas.openxmlformats.org/markup-compatibility/2006">
                  <mc:Choice xmlns:v="urn:schemas-microsoft-com:vml" Requires="v">
                    <p:oleObj spid="_x0000_s183608" name="Clip" r:id="rId8" imgW="1305000" imgH="1085760" progId="">
                      <p:embed/>
                    </p:oleObj>
                  </mc:Choice>
                  <mc:Fallback>
                    <p:oleObj name="Clip" r:id="rId8" imgW="1305000" imgH="1085760" progId="">
                      <p:embed/>
                      <p:pic>
                        <p:nvPicPr>
                          <p:cNvPr id="0" name="Picture 103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38" y="290"/>
                            <a:ext cx="392" cy="315"/>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grpSp>
            <p:nvGrpSpPr>
              <p:cNvPr id="54346" name="Group 74"/>
              <p:cNvGrpSpPr>
                <a:grpSpLocks/>
              </p:cNvGrpSpPr>
              <p:nvPr/>
            </p:nvGrpSpPr>
            <p:grpSpPr bwMode="auto">
              <a:xfrm>
                <a:off x="4363" y="367"/>
                <a:ext cx="394" cy="366"/>
                <a:chOff x="4219" y="817"/>
                <a:chExt cx="460" cy="366"/>
              </a:xfrm>
            </p:grpSpPr>
            <p:sp>
              <p:nvSpPr>
                <p:cNvPr id="54347" name="Rectangle 75"/>
                <p:cNvSpPr>
                  <a:spLocks noChangeArrowheads="1"/>
                </p:cNvSpPr>
                <p:nvPr/>
              </p:nvSpPr>
              <p:spPr bwMode="auto">
                <a:xfrm>
                  <a:off x="4224" y="846"/>
                  <a:ext cx="444" cy="330"/>
                </a:xfrm>
                <a:prstGeom prst="rect">
                  <a:avLst/>
                </a:prstGeom>
                <a:solidFill>
                  <a:schemeClr val="hlink"/>
                </a:solidFill>
                <a:ln w="1905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54348" name="Text Box 76"/>
                <p:cNvSpPr txBox="1">
                  <a:spLocks noChangeArrowheads="1"/>
                </p:cNvSpPr>
                <p:nvPr/>
              </p:nvSpPr>
              <p:spPr bwMode="auto">
                <a:xfrm>
                  <a:off x="4219" y="817"/>
                  <a:ext cx="460" cy="366"/>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lang="en-US" sz="1600"/>
                    <a:t>user</a:t>
                  </a:r>
                </a:p>
                <a:p>
                  <a:pPr algn="ctr"/>
                  <a:r>
                    <a:rPr lang="en-US" sz="1600"/>
                    <a:t>agent</a:t>
                  </a:r>
                  <a:endParaRPr lang="en-US"/>
                </a:p>
              </p:txBody>
            </p:sp>
          </p:grpSp>
        </p:grpSp>
        <p:grpSp>
          <p:nvGrpSpPr>
            <p:cNvPr id="54349" name="Group 77"/>
            <p:cNvGrpSpPr>
              <a:grpSpLocks/>
            </p:cNvGrpSpPr>
            <p:nvPr/>
          </p:nvGrpSpPr>
          <p:grpSpPr bwMode="auto">
            <a:xfrm>
              <a:off x="3036" y="3518"/>
              <a:ext cx="419" cy="443"/>
              <a:chOff x="4338" y="290"/>
              <a:chExt cx="419" cy="443"/>
            </a:xfrm>
          </p:grpSpPr>
          <p:graphicFrame>
            <p:nvGraphicFramePr>
              <p:cNvPr id="54350" name="Object 78"/>
              <p:cNvGraphicFramePr>
                <a:graphicFrameLocks noChangeAspect="1"/>
              </p:cNvGraphicFramePr>
              <p:nvPr/>
            </p:nvGraphicFramePr>
            <p:xfrm>
              <a:off x="4338" y="290"/>
              <a:ext cx="392" cy="315"/>
            </p:xfrm>
            <a:graphic>
              <a:graphicData uri="http://schemas.openxmlformats.org/presentationml/2006/ole">
                <mc:AlternateContent xmlns:mc="http://schemas.openxmlformats.org/markup-compatibility/2006">
                  <mc:Choice xmlns:v="urn:schemas-microsoft-com:vml" Requires="v">
                    <p:oleObj spid="_x0000_s183609" name="Clip" r:id="rId9" imgW="1305000" imgH="1085760" progId="">
                      <p:embed/>
                    </p:oleObj>
                  </mc:Choice>
                  <mc:Fallback>
                    <p:oleObj name="Clip" r:id="rId9" imgW="1305000" imgH="1085760" progId="">
                      <p:embed/>
                      <p:pic>
                        <p:nvPicPr>
                          <p:cNvPr id="0" name="Picture 103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38" y="290"/>
                            <a:ext cx="392" cy="315"/>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grpSp>
            <p:nvGrpSpPr>
              <p:cNvPr id="54351" name="Group 79"/>
              <p:cNvGrpSpPr>
                <a:grpSpLocks/>
              </p:cNvGrpSpPr>
              <p:nvPr/>
            </p:nvGrpSpPr>
            <p:grpSpPr bwMode="auto">
              <a:xfrm>
                <a:off x="4363" y="367"/>
                <a:ext cx="394" cy="366"/>
                <a:chOff x="4219" y="817"/>
                <a:chExt cx="460" cy="366"/>
              </a:xfrm>
            </p:grpSpPr>
            <p:sp>
              <p:nvSpPr>
                <p:cNvPr id="54352" name="Rectangle 80"/>
                <p:cNvSpPr>
                  <a:spLocks noChangeArrowheads="1"/>
                </p:cNvSpPr>
                <p:nvPr/>
              </p:nvSpPr>
              <p:spPr bwMode="auto">
                <a:xfrm>
                  <a:off x="4224" y="846"/>
                  <a:ext cx="444" cy="330"/>
                </a:xfrm>
                <a:prstGeom prst="rect">
                  <a:avLst/>
                </a:prstGeom>
                <a:solidFill>
                  <a:schemeClr val="hlink"/>
                </a:solidFill>
                <a:ln w="1905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54353" name="Text Box 81"/>
                <p:cNvSpPr txBox="1">
                  <a:spLocks noChangeArrowheads="1"/>
                </p:cNvSpPr>
                <p:nvPr/>
              </p:nvSpPr>
              <p:spPr bwMode="auto">
                <a:xfrm>
                  <a:off x="4219" y="817"/>
                  <a:ext cx="460" cy="366"/>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lang="en-US" sz="1600"/>
                    <a:t>user</a:t>
                  </a:r>
                </a:p>
                <a:p>
                  <a:pPr algn="ctr"/>
                  <a:r>
                    <a:rPr lang="en-US" sz="1600"/>
                    <a:t>agent</a:t>
                  </a:r>
                  <a:endParaRPr lang="en-US"/>
                </a:p>
              </p:txBody>
            </p:sp>
          </p:grpSp>
        </p:grpSp>
        <p:grpSp>
          <p:nvGrpSpPr>
            <p:cNvPr id="54354" name="Group 82"/>
            <p:cNvGrpSpPr>
              <a:grpSpLocks/>
            </p:cNvGrpSpPr>
            <p:nvPr/>
          </p:nvGrpSpPr>
          <p:grpSpPr bwMode="auto">
            <a:xfrm>
              <a:off x="2970" y="1082"/>
              <a:ext cx="510" cy="946"/>
              <a:chOff x="3492" y="2522"/>
              <a:chExt cx="510" cy="946"/>
            </a:xfrm>
          </p:grpSpPr>
          <p:grpSp>
            <p:nvGrpSpPr>
              <p:cNvPr id="54355" name="Group 83"/>
              <p:cNvGrpSpPr>
                <a:grpSpLocks/>
              </p:cNvGrpSpPr>
              <p:nvPr/>
            </p:nvGrpSpPr>
            <p:grpSpPr bwMode="auto">
              <a:xfrm>
                <a:off x="3631" y="2522"/>
                <a:ext cx="224" cy="588"/>
                <a:chOff x="4180" y="783"/>
                <a:chExt cx="150" cy="307"/>
              </a:xfrm>
            </p:grpSpPr>
            <p:sp>
              <p:nvSpPr>
                <p:cNvPr id="54356" name="AutoShape 84"/>
                <p:cNvSpPr>
                  <a:spLocks noChangeArrowheads="1"/>
                </p:cNvSpPr>
                <p:nvPr/>
              </p:nvSpPr>
              <p:spPr bwMode="auto">
                <a:xfrm>
                  <a:off x="4180" y="1019"/>
                  <a:ext cx="150" cy="71"/>
                </a:xfrm>
                <a:prstGeom prst="parallelogram">
                  <a:avLst>
                    <a:gd name="adj" fmla="val 81387"/>
                  </a:avLst>
                </a:prstGeom>
                <a:solidFill>
                  <a:srgbClr val="33CCCC"/>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54357" name="Rectangle 85"/>
                <p:cNvSpPr>
                  <a:spLocks noChangeArrowheads="1"/>
                </p:cNvSpPr>
                <p:nvPr/>
              </p:nvSpPr>
              <p:spPr bwMode="auto">
                <a:xfrm>
                  <a:off x="4256" y="785"/>
                  <a:ext cx="69" cy="236"/>
                </a:xfrm>
                <a:prstGeom prst="rect">
                  <a:avLst/>
                </a:prstGeom>
                <a:solidFill>
                  <a:srgbClr val="33CCCC"/>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54358" name="Rectangle 86"/>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54359" name="AutoShape 87"/>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54360" name="Line 88"/>
                <p:cNvSpPr>
                  <a:spLocks noChangeShapeType="1"/>
                </p:cNvSpPr>
                <p:nvPr/>
              </p:nvSpPr>
              <p:spPr bwMode="auto">
                <a:xfrm>
                  <a:off x="4330" y="788"/>
                  <a:ext cx="0" cy="231"/>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54361" name="Line 89"/>
                <p:cNvSpPr>
                  <a:spLocks noChangeShapeType="1"/>
                </p:cNvSpPr>
                <p:nvPr/>
              </p:nvSpPr>
              <p:spPr bwMode="auto">
                <a:xfrm flipH="1">
                  <a:off x="4276" y="1019"/>
                  <a:ext cx="54" cy="69"/>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54362" name="Rectangle 90"/>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54363" name="Rectangle 91"/>
                <p:cNvSpPr>
                  <a:spLocks noChangeArrowheads="1"/>
                </p:cNvSpPr>
                <p:nvPr/>
              </p:nvSpPr>
              <p:spPr bwMode="auto">
                <a:xfrm>
                  <a:off x="4202" y="924"/>
                  <a:ext cx="48" cy="48"/>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grpSp>
            <p:nvGrpSpPr>
              <p:cNvPr id="54364" name="Group 92"/>
              <p:cNvGrpSpPr>
                <a:grpSpLocks/>
              </p:cNvGrpSpPr>
              <p:nvPr/>
            </p:nvGrpSpPr>
            <p:grpSpPr bwMode="auto">
              <a:xfrm>
                <a:off x="3492" y="2807"/>
                <a:ext cx="510" cy="661"/>
                <a:chOff x="4296" y="2627"/>
                <a:chExt cx="510" cy="661"/>
              </a:xfrm>
            </p:grpSpPr>
            <p:sp>
              <p:nvSpPr>
                <p:cNvPr id="54365" name="Rectangle 93"/>
                <p:cNvSpPr>
                  <a:spLocks noChangeArrowheads="1"/>
                </p:cNvSpPr>
                <p:nvPr/>
              </p:nvSpPr>
              <p:spPr bwMode="auto">
                <a:xfrm>
                  <a:off x="4296" y="2652"/>
                  <a:ext cx="510" cy="636"/>
                </a:xfrm>
                <a:prstGeom prst="rect">
                  <a:avLst/>
                </a:prstGeom>
                <a:solidFill>
                  <a:schemeClr val="hlink"/>
                </a:solidFill>
                <a:ln w="1905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54366" name="Text Box 94"/>
                <p:cNvSpPr txBox="1">
                  <a:spLocks noChangeArrowheads="1"/>
                </p:cNvSpPr>
                <p:nvPr/>
              </p:nvSpPr>
              <p:spPr bwMode="auto">
                <a:xfrm>
                  <a:off x="4325" y="2627"/>
                  <a:ext cx="430" cy="366"/>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lang="en-US" sz="1600"/>
                    <a:t>mail</a:t>
                  </a:r>
                </a:p>
                <a:p>
                  <a:pPr algn="ctr"/>
                  <a:r>
                    <a:rPr lang="en-US" sz="1600"/>
                    <a:t>server</a:t>
                  </a:r>
                  <a:endParaRPr lang="en-US"/>
                </a:p>
              </p:txBody>
            </p:sp>
            <p:sp>
              <p:nvSpPr>
                <p:cNvPr id="54367" name="Rectangle 95"/>
                <p:cNvSpPr>
                  <a:spLocks noChangeArrowheads="1"/>
                </p:cNvSpPr>
                <p:nvPr/>
              </p:nvSpPr>
              <p:spPr bwMode="auto">
                <a:xfrm>
                  <a:off x="4320" y="3006"/>
                  <a:ext cx="450" cy="120"/>
                </a:xfrm>
                <a:prstGeom prst="rect">
                  <a:avLst/>
                </a:prstGeom>
                <a:solidFill>
                  <a:srgbClr val="00FF00"/>
                </a:solidFill>
                <a:ln w="1905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54368" name="Line 96"/>
                <p:cNvSpPr>
                  <a:spLocks noChangeShapeType="1"/>
                </p:cNvSpPr>
                <p:nvPr/>
              </p:nvSpPr>
              <p:spPr bwMode="auto">
                <a:xfrm>
                  <a:off x="4369" y="3034"/>
                  <a:ext cx="0" cy="72"/>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54369" name="Line 97"/>
                <p:cNvSpPr>
                  <a:spLocks noChangeShapeType="1"/>
                </p:cNvSpPr>
                <p:nvPr/>
              </p:nvSpPr>
              <p:spPr bwMode="auto">
                <a:xfrm>
                  <a:off x="4478" y="3033"/>
                  <a:ext cx="0" cy="72"/>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54370" name="Line 98"/>
                <p:cNvSpPr>
                  <a:spLocks noChangeShapeType="1"/>
                </p:cNvSpPr>
                <p:nvPr/>
              </p:nvSpPr>
              <p:spPr bwMode="auto">
                <a:xfrm>
                  <a:off x="4533" y="3035"/>
                  <a:ext cx="0" cy="72"/>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54371" name="Line 99"/>
                <p:cNvSpPr>
                  <a:spLocks noChangeShapeType="1"/>
                </p:cNvSpPr>
                <p:nvPr/>
              </p:nvSpPr>
              <p:spPr bwMode="auto">
                <a:xfrm>
                  <a:off x="4590" y="3033"/>
                  <a:ext cx="0" cy="72"/>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54372" name="Line 100"/>
                <p:cNvSpPr>
                  <a:spLocks noChangeShapeType="1"/>
                </p:cNvSpPr>
                <p:nvPr/>
              </p:nvSpPr>
              <p:spPr bwMode="auto">
                <a:xfrm>
                  <a:off x="4651" y="3033"/>
                  <a:ext cx="0" cy="72"/>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54373" name="Line 101"/>
                <p:cNvSpPr>
                  <a:spLocks noChangeShapeType="1"/>
                </p:cNvSpPr>
                <p:nvPr/>
              </p:nvSpPr>
              <p:spPr bwMode="auto">
                <a:xfrm>
                  <a:off x="4707" y="3033"/>
                  <a:ext cx="0" cy="72"/>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54374" name="Line 102"/>
                <p:cNvSpPr>
                  <a:spLocks noChangeShapeType="1"/>
                </p:cNvSpPr>
                <p:nvPr/>
              </p:nvSpPr>
              <p:spPr bwMode="auto">
                <a:xfrm>
                  <a:off x="4422" y="3034"/>
                  <a:ext cx="0" cy="72"/>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54375" name="Rectangle 103"/>
                <p:cNvSpPr>
                  <a:spLocks noChangeArrowheads="1"/>
                </p:cNvSpPr>
                <p:nvPr/>
              </p:nvSpPr>
              <p:spPr bwMode="auto">
                <a:xfrm>
                  <a:off x="4328" y="3173"/>
                  <a:ext cx="64" cy="93"/>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54376" name="Rectangle 104"/>
                <p:cNvSpPr>
                  <a:spLocks noChangeArrowheads="1"/>
                </p:cNvSpPr>
                <p:nvPr/>
              </p:nvSpPr>
              <p:spPr bwMode="auto">
                <a:xfrm>
                  <a:off x="4414" y="3173"/>
                  <a:ext cx="64" cy="93"/>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54377" name="Rectangle 105"/>
                <p:cNvSpPr>
                  <a:spLocks noChangeArrowheads="1"/>
                </p:cNvSpPr>
                <p:nvPr/>
              </p:nvSpPr>
              <p:spPr bwMode="auto">
                <a:xfrm>
                  <a:off x="4500" y="3172"/>
                  <a:ext cx="64" cy="93"/>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54378" name="Rectangle 106"/>
                <p:cNvSpPr>
                  <a:spLocks noChangeArrowheads="1"/>
                </p:cNvSpPr>
                <p:nvPr/>
              </p:nvSpPr>
              <p:spPr bwMode="auto">
                <a:xfrm>
                  <a:off x="4597" y="3170"/>
                  <a:ext cx="64" cy="93"/>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54379" name="Rectangle 107"/>
                <p:cNvSpPr>
                  <a:spLocks noChangeArrowheads="1"/>
                </p:cNvSpPr>
                <p:nvPr/>
              </p:nvSpPr>
              <p:spPr bwMode="auto">
                <a:xfrm>
                  <a:off x="4693" y="3170"/>
                  <a:ext cx="64" cy="93"/>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grpSp>
        <p:grpSp>
          <p:nvGrpSpPr>
            <p:cNvPr id="54380" name="Group 108"/>
            <p:cNvGrpSpPr>
              <a:grpSpLocks/>
            </p:cNvGrpSpPr>
            <p:nvPr/>
          </p:nvGrpSpPr>
          <p:grpSpPr bwMode="auto">
            <a:xfrm>
              <a:off x="3432" y="920"/>
              <a:ext cx="419" cy="443"/>
              <a:chOff x="4338" y="290"/>
              <a:chExt cx="419" cy="443"/>
            </a:xfrm>
          </p:grpSpPr>
          <p:graphicFrame>
            <p:nvGraphicFramePr>
              <p:cNvPr id="54381" name="Object 109"/>
              <p:cNvGraphicFramePr>
                <a:graphicFrameLocks noChangeAspect="1"/>
              </p:cNvGraphicFramePr>
              <p:nvPr/>
            </p:nvGraphicFramePr>
            <p:xfrm>
              <a:off x="4338" y="290"/>
              <a:ext cx="392" cy="315"/>
            </p:xfrm>
            <a:graphic>
              <a:graphicData uri="http://schemas.openxmlformats.org/presentationml/2006/ole">
                <mc:AlternateContent xmlns:mc="http://schemas.openxmlformats.org/markup-compatibility/2006">
                  <mc:Choice xmlns:v="urn:schemas-microsoft-com:vml" Requires="v">
                    <p:oleObj spid="_x0000_s183610" name="Clip" r:id="rId10" imgW="1305000" imgH="1085760" progId="">
                      <p:embed/>
                    </p:oleObj>
                  </mc:Choice>
                  <mc:Fallback>
                    <p:oleObj name="Clip" r:id="rId10" imgW="1305000" imgH="1085760" progId="">
                      <p:embed/>
                      <p:pic>
                        <p:nvPicPr>
                          <p:cNvPr id="0" name="Picture 103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38" y="290"/>
                            <a:ext cx="392" cy="315"/>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grpSp>
            <p:nvGrpSpPr>
              <p:cNvPr id="54382" name="Group 110"/>
              <p:cNvGrpSpPr>
                <a:grpSpLocks/>
              </p:cNvGrpSpPr>
              <p:nvPr/>
            </p:nvGrpSpPr>
            <p:grpSpPr bwMode="auto">
              <a:xfrm>
                <a:off x="4363" y="367"/>
                <a:ext cx="394" cy="366"/>
                <a:chOff x="4219" y="817"/>
                <a:chExt cx="460" cy="366"/>
              </a:xfrm>
            </p:grpSpPr>
            <p:sp>
              <p:nvSpPr>
                <p:cNvPr id="54383" name="Rectangle 111"/>
                <p:cNvSpPr>
                  <a:spLocks noChangeArrowheads="1"/>
                </p:cNvSpPr>
                <p:nvPr/>
              </p:nvSpPr>
              <p:spPr bwMode="auto">
                <a:xfrm>
                  <a:off x="4224" y="846"/>
                  <a:ext cx="444" cy="330"/>
                </a:xfrm>
                <a:prstGeom prst="rect">
                  <a:avLst/>
                </a:prstGeom>
                <a:solidFill>
                  <a:schemeClr val="hlink"/>
                </a:solidFill>
                <a:ln w="1905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54384" name="Text Box 112"/>
                <p:cNvSpPr txBox="1">
                  <a:spLocks noChangeArrowheads="1"/>
                </p:cNvSpPr>
                <p:nvPr/>
              </p:nvSpPr>
              <p:spPr bwMode="auto">
                <a:xfrm>
                  <a:off x="4219" y="817"/>
                  <a:ext cx="460" cy="366"/>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lang="en-US" sz="1600"/>
                    <a:t>user</a:t>
                  </a:r>
                </a:p>
                <a:p>
                  <a:pPr algn="ctr"/>
                  <a:r>
                    <a:rPr lang="en-US" sz="1600"/>
                    <a:t>agent</a:t>
                  </a:r>
                  <a:endParaRPr lang="en-US"/>
                </a:p>
              </p:txBody>
            </p:sp>
          </p:grpSp>
        </p:grpSp>
        <p:sp>
          <p:nvSpPr>
            <p:cNvPr id="54385" name="Line 113"/>
            <p:cNvSpPr>
              <a:spLocks noChangeShapeType="1"/>
            </p:cNvSpPr>
            <p:nvPr/>
          </p:nvSpPr>
          <p:spPr bwMode="auto">
            <a:xfrm flipV="1">
              <a:off x="3498" y="2370"/>
              <a:ext cx="708" cy="684"/>
            </a:xfrm>
            <a:prstGeom prst="line">
              <a:avLst/>
            </a:prstGeom>
            <a:noFill/>
            <a:ln w="28575">
              <a:solidFill>
                <a:srgbClr val="FF0000"/>
              </a:solidFill>
              <a:round/>
              <a:headEnd type="triangle" w="med" len="me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54386" name="Line 114"/>
            <p:cNvSpPr>
              <a:spLocks noChangeShapeType="1"/>
            </p:cNvSpPr>
            <p:nvPr/>
          </p:nvSpPr>
          <p:spPr bwMode="auto">
            <a:xfrm flipH="1" flipV="1">
              <a:off x="3030" y="2040"/>
              <a:ext cx="0" cy="786"/>
            </a:xfrm>
            <a:prstGeom prst="line">
              <a:avLst/>
            </a:prstGeom>
            <a:noFill/>
            <a:ln w="28575">
              <a:solidFill>
                <a:srgbClr val="FF0000"/>
              </a:solidFill>
              <a:round/>
              <a:headEnd type="triangle" w="med" len="me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nvGrpSpPr>
            <p:cNvPr id="54387" name="Group 115"/>
            <p:cNvGrpSpPr>
              <a:grpSpLocks/>
            </p:cNvGrpSpPr>
            <p:nvPr/>
          </p:nvGrpSpPr>
          <p:grpSpPr bwMode="auto">
            <a:xfrm>
              <a:off x="3575" y="2555"/>
              <a:ext cx="618" cy="288"/>
              <a:chOff x="3761" y="2537"/>
              <a:chExt cx="618" cy="288"/>
            </a:xfrm>
          </p:grpSpPr>
          <p:sp>
            <p:nvSpPr>
              <p:cNvPr id="54388" name="Rectangle 116"/>
              <p:cNvSpPr>
                <a:spLocks noChangeArrowheads="1"/>
              </p:cNvSpPr>
              <p:nvPr/>
            </p:nvSpPr>
            <p:spPr bwMode="auto">
              <a:xfrm>
                <a:off x="3798" y="2580"/>
                <a:ext cx="540" cy="192"/>
              </a:xfrm>
              <a:prstGeom prst="rect">
                <a:avLst/>
              </a:prstGeom>
              <a:solidFill>
                <a:srgbClr val="FFFFFF"/>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endParaRPr lang="en-US"/>
              </a:p>
            </p:txBody>
          </p:sp>
          <p:sp>
            <p:nvSpPr>
              <p:cNvPr id="54389" name="Text Box 117"/>
              <p:cNvSpPr txBox="1">
                <a:spLocks noChangeArrowheads="1"/>
              </p:cNvSpPr>
              <p:nvPr/>
            </p:nvSpPr>
            <p:spPr bwMode="auto">
              <a:xfrm>
                <a:off x="3761" y="2537"/>
                <a:ext cx="618" cy="28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spAutoFit/>
              </a:bodyPr>
              <a:lstStyle/>
              <a:p>
                <a:pPr algn="ctr"/>
                <a:r>
                  <a:rPr lang="en-US">
                    <a:solidFill>
                      <a:srgbClr val="FF0000"/>
                    </a:solidFill>
                  </a:rPr>
                  <a:t>SMTP</a:t>
                </a:r>
                <a:endParaRPr lang="en-US"/>
              </a:p>
            </p:txBody>
          </p:sp>
        </p:grpSp>
        <p:grpSp>
          <p:nvGrpSpPr>
            <p:cNvPr id="54390" name="Group 118"/>
            <p:cNvGrpSpPr>
              <a:grpSpLocks/>
            </p:cNvGrpSpPr>
            <p:nvPr/>
          </p:nvGrpSpPr>
          <p:grpSpPr bwMode="auto">
            <a:xfrm>
              <a:off x="3551" y="1763"/>
              <a:ext cx="618" cy="288"/>
              <a:chOff x="3761" y="2537"/>
              <a:chExt cx="618" cy="288"/>
            </a:xfrm>
          </p:grpSpPr>
          <p:sp>
            <p:nvSpPr>
              <p:cNvPr id="54391" name="Rectangle 119"/>
              <p:cNvSpPr>
                <a:spLocks noChangeArrowheads="1"/>
              </p:cNvSpPr>
              <p:nvPr/>
            </p:nvSpPr>
            <p:spPr bwMode="auto">
              <a:xfrm>
                <a:off x="3798" y="2580"/>
                <a:ext cx="540" cy="192"/>
              </a:xfrm>
              <a:prstGeom prst="rect">
                <a:avLst/>
              </a:prstGeom>
              <a:solidFill>
                <a:srgbClr val="FFFFFF"/>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endParaRPr lang="en-US"/>
              </a:p>
            </p:txBody>
          </p:sp>
          <p:sp>
            <p:nvSpPr>
              <p:cNvPr id="54392" name="Text Box 120"/>
              <p:cNvSpPr txBox="1">
                <a:spLocks noChangeArrowheads="1"/>
              </p:cNvSpPr>
              <p:nvPr/>
            </p:nvSpPr>
            <p:spPr bwMode="auto">
              <a:xfrm>
                <a:off x="3761" y="2537"/>
                <a:ext cx="618" cy="28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spAutoFit/>
              </a:bodyPr>
              <a:lstStyle/>
              <a:p>
                <a:pPr algn="ctr"/>
                <a:r>
                  <a:rPr lang="en-US">
                    <a:solidFill>
                      <a:srgbClr val="FF0000"/>
                    </a:solidFill>
                  </a:rPr>
                  <a:t>SMTP</a:t>
                </a:r>
                <a:endParaRPr lang="en-US"/>
              </a:p>
            </p:txBody>
          </p:sp>
        </p:grpSp>
        <p:grpSp>
          <p:nvGrpSpPr>
            <p:cNvPr id="54393" name="Group 121"/>
            <p:cNvGrpSpPr>
              <a:grpSpLocks/>
            </p:cNvGrpSpPr>
            <p:nvPr/>
          </p:nvGrpSpPr>
          <p:grpSpPr bwMode="auto">
            <a:xfrm>
              <a:off x="2717" y="2213"/>
              <a:ext cx="618" cy="288"/>
              <a:chOff x="3761" y="2537"/>
              <a:chExt cx="618" cy="288"/>
            </a:xfrm>
          </p:grpSpPr>
          <p:sp>
            <p:nvSpPr>
              <p:cNvPr id="54394" name="Rectangle 122"/>
              <p:cNvSpPr>
                <a:spLocks noChangeArrowheads="1"/>
              </p:cNvSpPr>
              <p:nvPr/>
            </p:nvSpPr>
            <p:spPr bwMode="auto">
              <a:xfrm>
                <a:off x="3798" y="2580"/>
                <a:ext cx="540" cy="192"/>
              </a:xfrm>
              <a:prstGeom prst="rect">
                <a:avLst/>
              </a:prstGeom>
              <a:solidFill>
                <a:srgbClr val="FFFFFF"/>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endParaRPr lang="en-US"/>
              </a:p>
            </p:txBody>
          </p:sp>
          <p:sp>
            <p:nvSpPr>
              <p:cNvPr id="54395" name="Text Box 123"/>
              <p:cNvSpPr txBox="1">
                <a:spLocks noChangeArrowheads="1"/>
              </p:cNvSpPr>
              <p:nvPr/>
            </p:nvSpPr>
            <p:spPr bwMode="auto">
              <a:xfrm>
                <a:off x="3761" y="2537"/>
                <a:ext cx="618" cy="28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spAutoFit/>
              </a:bodyPr>
              <a:lstStyle/>
              <a:p>
                <a:pPr algn="ctr"/>
                <a:r>
                  <a:rPr lang="en-US">
                    <a:solidFill>
                      <a:srgbClr val="FF0000"/>
                    </a:solidFill>
                  </a:rPr>
                  <a:t>SMTP</a:t>
                </a:r>
                <a:endParaRPr lang="en-US"/>
              </a:p>
            </p:txBody>
          </p:sp>
        </p:gr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Slide Number Placeholder 5"/>
          <p:cNvSpPr>
            <a:spLocks noGrp="1"/>
          </p:cNvSpPr>
          <p:nvPr>
            <p:ph type="sldNum" sz="quarter" idx="4294967295"/>
          </p:nvPr>
        </p:nvSpPr>
        <p:spPr>
          <a:xfrm>
            <a:off x="8305800" y="6400800"/>
            <a:ext cx="457200" cy="457200"/>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Comic Sans MS" charset="0"/>
                <a:ea typeface="ＭＳ Ｐゴシック" charset="0"/>
              </a:defRPr>
            </a:lvl1pPr>
            <a:lvl2pPr marL="742950" indent="-285750">
              <a:defRPr sz="2400">
                <a:solidFill>
                  <a:schemeClr val="tx1"/>
                </a:solidFill>
                <a:latin typeface="Comic Sans MS" charset="0"/>
                <a:ea typeface="ＭＳ Ｐゴシック" charset="0"/>
              </a:defRPr>
            </a:lvl2pPr>
            <a:lvl3pPr marL="1143000" indent="-228600">
              <a:defRPr sz="2400">
                <a:solidFill>
                  <a:schemeClr val="tx1"/>
                </a:solidFill>
                <a:latin typeface="Comic Sans MS" charset="0"/>
                <a:ea typeface="ＭＳ Ｐゴシック" charset="0"/>
              </a:defRPr>
            </a:lvl3pPr>
            <a:lvl4pPr marL="1600200" indent="-228600">
              <a:defRPr sz="2400">
                <a:solidFill>
                  <a:schemeClr val="tx1"/>
                </a:solidFill>
                <a:latin typeface="Comic Sans MS" charset="0"/>
                <a:ea typeface="ＭＳ Ｐゴシック" charset="0"/>
              </a:defRPr>
            </a:lvl4pPr>
            <a:lvl5pPr marL="2057400" indent="-228600">
              <a:defRPr sz="2400">
                <a:solidFill>
                  <a:schemeClr val="tx1"/>
                </a:solidFill>
                <a:latin typeface="Comic Sans MS" charset="0"/>
                <a:ea typeface="ＭＳ Ｐゴシック" charset="0"/>
              </a:defRPr>
            </a:lvl5pPr>
            <a:lvl6pPr marL="2514600" indent="-228600" eaLnBrk="0" fontAlgn="base" hangingPunct="0">
              <a:spcBef>
                <a:spcPct val="20000"/>
              </a:spcBef>
              <a:spcAft>
                <a:spcPct val="0"/>
              </a:spcAft>
              <a:buClr>
                <a:schemeClr val="accent2"/>
              </a:buClr>
              <a:buSzPct val="85000"/>
              <a:buFont typeface="ZapfDingbats" charset="0"/>
              <a:defRPr sz="2400">
                <a:solidFill>
                  <a:schemeClr val="tx1"/>
                </a:solidFill>
                <a:latin typeface="Comic Sans MS" charset="0"/>
                <a:ea typeface="ＭＳ Ｐゴシック" charset="0"/>
              </a:defRPr>
            </a:lvl6pPr>
            <a:lvl7pPr marL="2971800" indent="-228600" eaLnBrk="0" fontAlgn="base" hangingPunct="0">
              <a:spcBef>
                <a:spcPct val="20000"/>
              </a:spcBef>
              <a:spcAft>
                <a:spcPct val="0"/>
              </a:spcAft>
              <a:buClr>
                <a:schemeClr val="accent2"/>
              </a:buClr>
              <a:buSzPct val="85000"/>
              <a:buFont typeface="ZapfDingbats" charset="0"/>
              <a:defRPr sz="2400">
                <a:solidFill>
                  <a:schemeClr val="tx1"/>
                </a:solidFill>
                <a:latin typeface="Comic Sans MS" charset="0"/>
                <a:ea typeface="ＭＳ Ｐゴシック" charset="0"/>
              </a:defRPr>
            </a:lvl7pPr>
            <a:lvl8pPr marL="3429000" indent="-228600" eaLnBrk="0" fontAlgn="base" hangingPunct="0">
              <a:spcBef>
                <a:spcPct val="20000"/>
              </a:spcBef>
              <a:spcAft>
                <a:spcPct val="0"/>
              </a:spcAft>
              <a:buClr>
                <a:schemeClr val="accent2"/>
              </a:buClr>
              <a:buSzPct val="85000"/>
              <a:buFont typeface="ZapfDingbats" charset="0"/>
              <a:defRPr sz="2400">
                <a:solidFill>
                  <a:schemeClr val="tx1"/>
                </a:solidFill>
                <a:latin typeface="Comic Sans MS" charset="0"/>
                <a:ea typeface="ＭＳ Ｐゴシック" charset="0"/>
              </a:defRPr>
            </a:lvl8pPr>
            <a:lvl9pPr marL="3886200" indent="-228600" eaLnBrk="0" fontAlgn="base" hangingPunct="0">
              <a:spcBef>
                <a:spcPct val="20000"/>
              </a:spcBef>
              <a:spcAft>
                <a:spcPct val="0"/>
              </a:spcAft>
              <a:buClr>
                <a:schemeClr val="accent2"/>
              </a:buClr>
              <a:buSzPct val="85000"/>
              <a:buFont typeface="ZapfDingbats" charset="0"/>
              <a:defRPr sz="2400">
                <a:solidFill>
                  <a:schemeClr val="tx1"/>
                </a:solidFill>
                <a:latin typeface="Comic Sans MS" charset="0"/>
                <a:ea typeface="ＭＳ Ｐゴシック" charset="0"/>
              </a:defRPr>
            </a:lvl9pPr>
          </a:lstStyle>
          <a:p>
            <a:fld id="{2257B488-25FB-644C-B0A9-586C7AD94199}" type="slidenum">
              <a:rPr lang="en-US" sz="1400">
                <a:latin typeface="Times New Roman" charset="0"/>
              </a:rPr>
              <a:pPr/>
              <a:t>6</a:t>
            </a:fld>
            <a:endParaRPr lang="en-US" sz="1400">
              <a:latin typeface="Times New Roman" charset="0"/>
            </a:endParaRPr>
          </a:p>
        </p:txBody>
      </p:sp>
      <p:sp>
        <p:nvSpPr>
          <p:cNvPr id="13316" name="Rectangle 2"/>
          <p:cNvSpPr>
            <a:spLocks noGrp="1" noChangeArrowheads="1"/>
          </p:cNvSpPr>
          <p:nvPr>
            <p:ph type="ctrTitle"/>
          </p:nvPr>
        </p:nvSpPr>
        <p:spPr>
          <a:xfrm>
            <a:off x="685800" y="838200"/>
            <a:ext cx="7772400" cy="1470025"/>
          </a:xfrm>
        </p:spPr>
        <p:txBody>
          <a:bodyPr/>
          <a:lstStyle/>
          <a:p>
            <a:r>
              <a:rPr lang="en-US" sz="3600" dirty="0">
                <a:latin typeface="Comic Sans MS" charset="0"/>
              </a:rPr>
              <a:t>How two applications on two different computers communicate?  </a:t>
            </a:r>
            <a:br>
              <a:rPr lang="en-US" sz="3600" dirty="0">
                <a:latin typeface="Comic Sans MS" charset="0"/>
              </a:rPr>
            </a:br>
            <a:endParaRPr lang="en-US" sz="1800" dirty="0">
              <a:latin typeface="Comic Sans MS" charset="0"/>
            </a:endParaRPr>
          </a:p>
        </p:txBody>
      </p:sp>
      <p:sp>
        <p:nvSpPr>
          <p:cNvPr id="13317" name="Rectangle 3"/>
          <p:cNvSpPr>
            <a:spLocks noGrp="1" noChangeArrowheads="1"/>
          </p:cNvSpPr>
          <p:nvPr>
            <p:ph type="subTitle" idx="1"/>
          </p:nvPr>
        </p:nvSpPr>
        <p:spPr/>
        <p:txBody>
          <a:bodyPr/>
          <a:lstStyle/>
          <a:p>
            <a:endParaRPr lang="en-US">
              <a:latin typeface="Comic Sans MS" charset="0"/>
            </a:endParaRPr>
          </a:p>
        </p:txBody>
      </p:sp>
      <p:pic>
        <p:nvPicPr>
          <p:cNvPr id="13318" name="Picture 4" descr="A modem allows your computer to send and receive over a phone lin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24650" y="3706813"/>
            <a:ext cx="1895475" cy="24098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 name="Footer Placeholder 4"/>
          <p:cNvSpPr>
            <a:spLocks noGrp="1"/>
          </p:cNvSpPr>
          <p:nvPr>
            <p:ph type="ftr" sz="quarter" idx="10"/>
          </p:nvPr>
        </p:nvSpPr>
        <p:spPr>
          <a:xfrm>
            <a:off x="3048000" y="6248400"/>
            <a:ext cx="2971800" cy="457200"/>
          </a:xfrm>
        </p:spPr>
        <p:txBody>
          <a:bodyPr/>
          <a:lstStyle/>
          <a:p>
            <a:r>
              <a:rPr lang="en-US" dirty="0"/>
              <a:t>CSci4211:          Application Layer</a:t>
            </a: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0"/>
          </p:nvPr>
        </p:nvSpPr>
        <p:spPr/>
        <p:txBody>
          <a:bodyPr/>
          <a:lstStyle/>
          <a:p>
            <a:r>
              <a:rPr lang="en-US"/>
              <a:t>CSci4211:          Application Layer</a:t>
            </a:r>
          </a:p>
        </p:txBody>
      </p:sp>
      <p:sp>
        <p:nvSpPr>
          <p:cNvPr id="5" name="Slide Number Placeholder 5"/>
          <p:cNvSpPr>
            <a:spLocks noGrp="1"/>
          </p:cNvSpPr>
          <p:nvPr>
            <p:ph type="sldNum" sz="quarter" idx="11"/>
          </p:nvPr>
        </p:nvSpPr>
        <p:spPr/>
        <p:txBody>
          <a:bodyPr/>
          <a:lstStyle/>
          <a:p>
            <a:fld id="{04A15A57-DBA6-4698-8750-CE6AA1E2FC47}" type="slidenum">
              <a:rPr lang="en-US"/>
              <a:pPr/>
              <a:t>60</a:t>
            </a:fld>
            <a:endParaRPr lang="en-US"/>
          </a:p>
        </p:txBody>
      </p:sp>
      <p:sp>
        <p:nvSpPr>
          <p:cNvPr id="55298" name="Rectangle 2"/>
          <p:cNvSpPr>
            <a:spLocks noGrp="1" noChangeArrowheads="1"/>
          </p:cNvSpPr>
          <p:nvPr>
            <p:ph type="title"/>
          </p:nvPr>
        </p:nvSpPr>
        <p:spPr>
          <a:xfrm>
            <a:off x="685800" y="381000"/>
            <a:ext cx="7772400" cy="1143000"/>
          </a:xfrm>
        </p:spPr>
        <p:txBody>
          <a:bodyPr/>
          <a:lstStyle/>
          <a:p>
            <a:r>
              <a:rPr lang="en-US" sz="3600"/>
              <a:t>Electronic </a:t>
            </a:r>
            <a:r>
              <a:rPr lang="en-US" sz="3600" dirty="0" err="1"/>
              <a:t>Mail:SMTP</a:t>
            </a:r>
            <a:r>
              <a:rPr lang="en-US" sz="3600" dirty="0"/>
              <a:t> </a:t>
            </a:r>
            <a:r>
              <a:rPr lang="en-US" sz="3200" dirty="0"/>
              <a:t>[RFC 821]</a:t>
            </a:r>
            <a:endParaRPr lang="en-US" dirty="0"/>
          </a:p>
        </p:txBody>
      </p:sp>
      <p:sp>
        <p:nvSpPr>
          <p:cNvPr id="55299" name="Rectangle 3"/>
          <p:cNvSpPr>
            <a:spLocks noGrp="1" noChangeArrowheads="1"/>
          </p:cNvSpPr>
          <p:nvPr>
            <p:ph type="body" sz="half" idx="1"/>
          </p:nvPr>
        </p:nvSpPr>
        <p:spPr>
          <a:xfrm>
            <a:off x="685800" y="1676400"/>
            <a:ext cx="7324725" cy="4114800"/>
          </a:xfrm>
        </p:spPr>
        <p:txBody>
          <a:bodyPr/>
          <a:lstStyle/>
          <a:p>
            <a:r>
              <a:rPr lang="en-US" sz="2000" dirty="0"/>
              <a:t>uses </a:t>
            </a:r>
            <a:r>
              <a:rPr lang="en-US" sz="2000" dirty="0" err="1"/>
              <a:t>tcp</a:t>
            </a:r>
            <a:r>
              <a:rPr lang="en-US" sz="2000" dirty="0"/>
              <a:t> to reliably transfer email </a:t>
            </a:r>
            <a:r>
              <a:rPr lang="en-US" sz="2000" dirty="0" err="1"/>
              <a:t>msg</a:t>
            </a:r>
            <a:r>
              <a:rPr lang="en-US" sz="2000" dirty="0"/>
              <a:t> from client to server, port 25</a:t>
            </a:r>
          </a:p>
          <a:p>
            <a:r>
              <a:rPr lang="en-US" sz="2000" dirty="0"/>
              <a:t>direct transfer: sending server to receiving server</a:t>
            </a:r>
          </a:p>
          <a:p>
            <a:r>
              <a:rPr lang="en-US" sz="2000" dirty="0"/>
              <a:t>three phases of transfer</a:t>
            </a:r>
          </a:p>
          <a:p>
            <a:pPr lvl="1"/>
            <a:r>
              <a:rPr lang="en-US" sz="1800" dirty="0"/>
              <a:t>handshaking (greeting)</a:t>
            </a:r>
          </a:p>
          <a:p>
            <a:pPr lvl="1"/>
            <a:r>
              <a:rPr lang="en-US" sz="1800" dirty="0"/>
              <a:t>transfer of messages</a:t>
            </a:r>
          </a:p>
          <a:p>
            <a:pPr lvl="1"/>
            <a:r>
              <a:rPr lang="en-US" sz="1800" dirty="0"/>
              <a:t>closure</a:t>
            </a:r>
          </a:p>
          <a:p>
            <a:r>
              <a:rPr lang="en-US" sz="2000" dirty="0"/>
              <a:t>command/response interaction</a:t>
            </a:r>
            <a:endParaRPr lang="en-US" sz="2000" dirty="0">
              <a:solidFill>
                <a:schemeClr val="accent2"/>
              </a:solidFill>
            </a:endParaRPr>
          </a:p>
          <a:p>
            <a:pPr lvl="1"/>
            <a:r>
              <a:rPr lang="en-US" sz="1800" dirty="0">
                <a:solidFill>
                  <a:schemeClr val="accent2"/>
                </a:solidFill>
              </a:rPr>
              <a:t>commands:</a:t>
            </a:r>
            <a:r>
              <a:rPr lang="en-US" sz="1800" dirty="0"/>
              <a:t> ASCII text</a:t>
            </a:r>
          </a:p>
          <a:p>
            <a:pPr lvl="1"/>
            <a:r>
              <a:rPr lang="en-US" sz="1800" dirty="0">
                <a:solidFill>
                  <a:schemeClr val="accent2"/>
                </a:solidFill>
              </a:rPr>
              <a:t>response:</a:t>
            </a:r>
            <a:r>
              <a:rPr lang="en-US" sz="1800" dirty="0"/>
              <a:t> status code and phrase</a:t>
            </a:r>
          </a:p>
          <a:p>
            <a:r>
              <a:rPr lang="en-US" sz="2400" dirty="0"/>
              <a:t>messages must be in 7-bit ASCII</a:t>
            </a:r>
          </a:p>
          <a:p>
            <a:pPr lvl="1"/>
            <a:endParaRPr lang="en-US" sz="1800" dirty="0"/>
          </a:p>
          <a:p>
            <a:pPr lvl="1"/>
            <a:endParaRPr lang="en-US" sz="1800"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2"/>
          <p:cNvSpPr>
            <a:spLocks noGrp="1"/>
          </p:cNvSpPr>
          <p:nvPr>
            <p:ph type="ftr" sz="quarter" idx="10"/>
          </p:nvPr>
        </p:nvSpPr>
        <p:spPr/>
        <p:txBody>
          <a:bodyPr/>
          <a:lstStyle/>
          <a:p>
            <a:r>
              <a:rPr lang="en-US"/>
              <a:t>CSci4211:          Application Layer</a:t>
            </a:r>
          </a:p>
        </p:txBody>
      </p:sp>
      <p:sp>
        <p:nvSpPr>
          <p:cNvPr id="5" name="Slide Number Placeholder 3"/>
          <p:cNvSpPr>
            <a:spLocks noGrp="1"/>
          </p:cNvSpPr>
          <p:nvPr>
            <p:ph type="sldNum" sz="quarter" idx="11"/>
          </p:nvPr>
        </p:nvSpPr>
        <p:spPr/>
        <p:txBody>
          <a:bodyPr/>
          <a:lstStyle/>
          <a:p>
            <a:fld id="{58A84483-CB75-4F53-9C67-9274F0819501}" type="slidenum">
              <a:rPr lang="en-US"/>
              <a:pPr/>
              <a:t>61</a:t>
            </a:fld>
            <a:endParaRPr lang="en-US"/>
          </a:p>
        </p:txBody>
      </p:sp>
      <p:sp>
        <p:nvSpPr>
          <p:cNvPr id="56322" name="Rectangle 2"/>
          <p:cNvSpPr>
            <a:spLocks noGrp="1" noChangeArrowheads="1"/>
          </p:cNvSpPr>
          <p:nvPr>
            <p:ph type="title"/>
          </p:nvPr>
        </p:nvSpPr>
        <p:spPr>
          <a:xfrm>
            <a:off x="685800" y="152400"/>
            <a:ext cx="7772400" cy="1143000"/>
          </a:xfrm>
        </p:spPr>
        <p:txBody>
          <a:bodyPr/>
          <a:lstStyle/>
          <a:p>
            <a:r>
              <a:rPr lang="en-US" sz="3600"/>
              <a:t>Sample SMTP Interaction</a:t>
            </a:r>
            <a:endParaRPr lang="en-US"/>
          </a:p>
        </p:txBody>
      </p:sp>
      <p:sp>
        <p:nvSpPr>
          <p:cNvPr id="56323" name="Rectangle 3"/>
          <p:cNvSpPr>
            <a:spLocks noChangeArrowheads="1"/>
          </p:cNvSpPr>
          <p:nvPr/>
        </p:nvSpPr>
        <p:spPr bwMode="auto">
          <a:xfrm>
            <a:off x="0" y="1273175"/>
            <a:ext cx="8870950" cy="46640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sz="2000" b="1">
                <a:latin typeface="Courier New" pitchFamily="49" charset="0"/>
              </a:rPr>
              <a:t>     S: 220 hamburger.edu </a:t>
            </a:r>
          </a:p>
          <a:p>
            <a:r>
              <a:rPr lang="en-US" sz="2000" b="1">
                <a:latin typeface="Courier New" pitchFamily="49" charset="0"/>
              </a:rPr>
              <a:t>     C: HELO crepes.fr </a:t>
            </a:r>
          </a:p>
          <a:p>
            <a:r>
              <a:rPr lang="en-US" sz="2000" b="1">
                <a:latin typeface="Courier New" pitchFamily="49" charset="0"/>
              </a:rPr>
              <a:t>     S: 250  Hello crepes.fr, pleased to meet you </a:t>
            </a:r>
          </a:p>
          <a:p>
            <a:r>
              <a:rPr lang="en-US" sz="2000" b="1">
                <a:latin typeface="Courier New" pitchFamily="49" charset="0"/>
              </a:rPr>
              <a:t>     C: MAIL FROM: &lt;alice@crepes.fr&gt; </a:t>
            </a:r>
          </a:p>
          <a:p>
            <a:r>
              <a:rPr lang="en-US" sz="2000" b="1">
                <a:latin typeface="Courier New" pitchFamily="49" charset="0"/>
              </a:rPr>
              <a:t>     S: 250 alice@crepes.fr... Sender ok </a:t>
            </a:r>
          </a:p>
          <a:p>
            <a:r>
              <a:rPr lang="en-US" sz="2000" b="1">
                <a:latin typeface="Courier New" pitchFamily="49" charset="0"/>
              </a:rPr>
              <a:t>     C: RCPT TO: &lt;bob@hamburger.edu&gt; </a:t>
            </a:r>
          </a:p>
          <a:p>
            <a:r>
              <a:rPr lang="en-US" sz="2000" b="1">
                <a:latin typeface="Courier New" pitchFamily="49" charset="0"/>
              </a:rPr>
              <a:t>     S: 250 bob@hamburger.edu ... Recipient ok </a:t>
            </a:r>
          </a:p>
          <a:p>
            <a:r>
              <a:rPr lang="en-US" sz="2000" b="1">
                <a:latin typeface="Courier New" pitchFamily="49" charset="0"/>
              </a:rPr>
              <a:t>     C: DATA </a:t>
            </a:r>
          </a:p>
          <a:p>
            <a:r>
              <a:rPr lang="en-US" sz="2000" b="1">
                <a:latin typeface="Courier New" pitchFamily="49" charset="0"/>
              </a:rPr>
              <a:t>     S: 354 Enter mail, end with "." on a line by itself </a:t>
            </a:r>
          </a:p>
          <a:p>
            <a:r>
              <a:rPr lang="en-US" sz="2000" b="1">
                <a:latin typeface="Courier New" pitchFamily="49" charset="0"/>
              </a:rPr>
              <a:t>     C: Do you like ketchup? </a:t>
            </a:r>
          </a:p>
          <a:p>
            <a:r>
              <a:rPr lang="en-US" sz="2000" b="1">
                <a:latin typeface="Courier New" pitchFamily="49" charset="0"/>
              </a:rPr>
              <a:t>     C:   How about pickles? </a:t>
            </a:r>
          </a:p>
          <a:p>
            <a:r>
              <a:rPr lang="en-US" sz="2000" b="1">
                <a:latin typeface="Courier New" pitchFamily="49" charset="0"/>
              </a:rPr>
              <a:t>     C: . </a:t>
            </a:r>
          </a:p>
          <a:p>
            <a:r>
              <a:rPr lang="en-US" sz="2000" b="1">
                <a:latin typeface="Courier New" pitchFamily="49" charset="0"/>
              </a:rPr>
              <a:t>     S: 250 Message accepted for delivery </a:t>
            </a:r>
          </a:p>
          <a:p>
            <a:r>
              <a:rPr lang="en-US" sz="2000" b="1">
                <a:latin typeface="Courier New" pitchFamily="49" charset="0"/>
              </a:rPr>
              <a:t>     C: QUIT </a:t>
            </a:r>
          </a:p>
          <a:p>
            <a:r>
              <a:rPr lang="en-US" sz="2000" b="1">
                <a:latin typeface="Courier New" pitchFamily="49" charset="0"/>
              </a:rPr>
              <a:t>     S: 221 hamburger.edu closing connection</a:t>
            </a:r>
            <a:endParaRPr lang="en-US" sz="200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CSci4211:          Application Layer</a:t>
            </a:r>
          </a:p>
        </p:txBody>
      </p:sp>
      <p:sp>
        <p:nvSpPr>
          <p:cNvPr id="5" name="Slide Number Placeholder 4"/>
          <p:cNvSpPr>
            <a:spLocks noGrp="1"/>
          </p:cNvSpPr>
          <p:nvPr>
            <p:ph type="sldNum" sz="quarter" idx="11"/>
          </p:nvPr>
        </p:nvSpPr>
        <p:spPr/>
        <p:txBody>
          <a:bodyPr/>
          <a:lstStyle/>
          <a:p>
            <a:fld id="{B526DDF4-50FF-4587-8B41-ED37F0F9C168}" type="slidenum">
              <a:rPr lang="en-US"/>
              <a:pPr/>
              <a:t>62</a:t>
            </a:fld>
            <a:endParaRPr lang="en-US"/>
          </a:p>
        </p:txBody>
      </p:sp>
      <p:sp>
        <p:nvSpPr>
          <p:cNvPr id="57346" name="Rectangle 2"/>
          <p:cNvSpPr>
            <a:spLocks noGrp="1" noChangeArrowheads="1"/>
          </p:cNvSpPr>
          <p:nvPr>
            <p:ph type="body" idx="1"/>
          </p:nvPr>
        </p:nvSpPr>
        <p:spPr>
          <a:xfrm>
            <a:off x="685800" y="2135188"/>
            <a:ext cx="7772400" cy="3292475"/>
          </a:xfrm>
        </p:spPr>
        <p:txBody>
          <a:bodyPr/>
          <a:lstStyle/>
          <a:p>
            <a:r>
              <a:rPr lang="en-US" sz="2400" b="1">
                <a:latin typeface="Courier New" pitchFamily="49" charset="0"/>
              </a:rPr>
              <a:t>telnet servername 25</a:t>
            </a:r>
            <a:endParaRPr lang="en-US" sz="2400"/>
          </a:p>
          <a:p>
            <a:r>
              <a:rPr lang="en-US" sz="2400"/>
              <a:t>see 220 reply from server</a:t>
            </a:r>
          </a:p>
          <a:p>
            <a:r>
              <a:rPr lang="en-US" sz="2400"/>
              <a:t>enter HELO, MAIL FROM, RCPT TO, DATA, QUIT commands</a:t>
            </a:r>
            <a:r>
              <a:rPr lang="en-US"/>
              <a:t> </a:t>
            </a:r>
          </a:p>
          <a:p>
            <a:pPr>
              <a:buFontTx/>
              <a:buNone/>
            </a:pPr>
            <a:r>
              <a:rPr lang="en-US" sz="2400"/>
              <a:t>above lets you send email without using email client (reader)</a:t>
            </a:r>
            <a:endParaRPr lang="en-US"/>
          </a:p>
        </p:txBody>
      </p:sp>
      <p:sp>
        <p:nvSpPr>
          <p:cNvPr id="57347" name="Rectangle 3"/>
          <p:cNvSpPr>
            <a:spLocks noGrp="1" noChangeArrowheads="1"/>
          </p:cNvSpPr>
          <p:nvPr>
            <p:ph type="title"/>
          </p:nvPr>
        </p:nvSpPr>
        <p:spPr>
          <a:xfrm>
            <a:off x="533400" y="323850"/>
            <a:ext cx="7772400" cy="1143000"/>
          </a:xfrm>
        </p:spPr>
        <p:txBody>
          <a:bodyPr/>
          <a:lstStyle/>
          <a:p>
            <a:r>
              <a:rPr lang="en-US" sz="3200"/>
              <a:t>Try SMTP interaction yourself</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0"/>
          </p:nvPr>
        </p:nvSpPr>
        <p:spPr/>
        <p:txBody>
          <a:bodyPr/>
          <a:lstStyle/>
          <a:p>
            <a:r>
              <a:rPr lang="en-US"/>
              <a:t>CSci4211:          Application Layer</a:t>
            </a:r>
          </a:p>
        </p:txBody>
      </p:sp>
      <p:sp>
        <p:nvSpPr>
          <p:cNvPr id="6" name="Slide Number Placeholder 5"/>
          <p:cNvSpPr>
            <a:spLocks noGrp="1"/>
          </p:cNvSpPr>
          <p:nvPr>
            <p:ph type="sldNum" sz="quarter" idx="11"/>
          </p:nvPr>
        </p:nvSpPr>
        <p:spPr/>
        <p:txBody>
          <a:bodyPr/>
          <a:lstStyle/>
          <a:p>
            <a:fld id="{FBC87FB5-0EE8-48B5-9C61-983827FB5F76}" type="slidenum">
              <a:rPr lang="en-US"/>
              <a:pPr/>
              <a:t>63</a:t>
            </a:fld>
            <a:endParaRPr lang="en-US"/>
          </a:p>
        </p:txBody>
      </p:sp>
      <p:sp>
        <p:nvSpPr>
          <p:cNvPr id="58370" name="Rectangle 2"/>
          <p:cNvSpPr>
            <a:spLocks noGrp="1" noChangeArrowheads="1"/>
          </p:cNvSpPr>
          <p:nvPr>
            <p:ph type="title"/>
          </p:nvPr>
        </p:nvSpPr>
        <p:spPr>
          <a:xfrm>
            <a:off x="647700" y="190500"/>
            <a:ext cx="7772400" cy="1143000"/>
          </a:xfrm>
        </p:spPr>
        <p:txBody>
          <a:bodyPr/>
          <a:lstStyle/>
          <a:p>
            <a:r>
              <a:rPr lang="en-US"/>
              <a:t>SMTP: final words</a:t>
            </a:r>
          </a:p>
        </p:txBody>
      </p:sp>
      <p:sp>
        <p:nvSpPr>
          <p:cNvPr id="58371" name="Rectangle 3"/>
          <p:cNvSpPr>
            <a:spLocks noGrp="1" noChangeArrowheads="1"/>
          </p:cNvSpPr>
          <p:nvPr>
            <p:ph type="body" sz="half" idx="1"/>
          </p:nvPr>
        </p:nvSpPr>
        <p:spPr>
          <a:xfrm>
            <a:off x="609600" y="1524000"/>
            <a:ext cx="3810000" cy="4114800"/>
          </a:xfrm>
        </p:spPr>
        <p:txBody>
          <a:bodyPr/>
          <a:lstStyle/>
          <a:p>
            <a:pPr>
              <a:lnSpc>
                <a:spcPct val="90000"/>
              </a:lnSpc>
            </a:pPr>
            <a:r>
              <a:rPr lang="en-US" sz="2000"/>
              <a:t>smtp uses persistent connections</a:t>
            </a:r>
          </a:p>
          <a:p>
            <a:pPr>
              <a:lnSpc>
                <a:spcPct val="90000"/>
              </a:lnSpc>
            </a:pPr>
            <a:r>
              <a:rPr lang="en-US" sz="2000"/>
              <a:t>smtp requires that message (header &amp; body) be in 7-bit ascii</a:t>
            </a:r>
          </a:p>
          <a:p>
            <a:pPr>
              <a:lnSpc>
                <a:spcPct val="90000"/>
              </a:lnSpc>
            </a:pPr>
            <a:r>
              <a:rPr lang="en-US" sz="2000"/>
              <a:t>certain character strings are not permitted in message (e.g., </a:t>
            </a:r>
            <a:r>
              <a:rPr lang="en-US" sz="2000">
                <a:latin typeface="Courier New" pitchFamily="49" charset="0"/>
              </a:rPr>
              <a:t>CRLF.CRLF</a:t>
            </a:r>
            <a:r>
              <a:rPr lang="en-US" sz="2000"/>
              <a:t>). Thus message has to be encoded (usually into either base-64 or quoted printable)</a:t>
            </a:r>
          </a:p>
          <a:p>
            <a:pPr>
              <a:lnSpc>
                <a:spcPct val="90000"/>
              </a:lnSpc>
            </a:pPr>
            <a:r>
              <a:rPr lang="en-US" sz="2000"/>
              <a:t>smtp server uses </a:t>
            </a:r>
            <a:r>
              <a:rPr lang="en-US" sz="2000">
                <a:latin typeface="Courier New" pitchFamily="49" charset="0"/>
              </a:rPr>
              <a:t>CRLF.CRLF</a:t>
            </a:r>
            <a:r>
              <a:rPr lang="en-US" sz="2000"/>
              <a:t> to determine end of message</a:t>
            </a:r>
          </a:p>
        </p:txBody>
      </p:sp>
      <p:sp>
        <p:nvSpPr>
          <p:cNvPr id="58372" name="Rectangle 4"/>
          <p:cNvSpPr>
            <a:spLocks noGrp="1" noChangeArrowheads="1"/>
          </p:cNvSpPr>
          <p:nvPr>
            <p:ph type="body" sz="half" idx="2"/>
          </p:nvPr>
        </p:nvSpPr>
        <p:spPr>
          <a:xfrm>
            <a:off x="4648200" y="1600200"/>
            <a:ext cx="3810000" cy="4114800"/>
          </a:xfrm>
        </p:spPr>
        <p:txBody>
          <a:bodyPr/>
          <a:lstStyle/>
          <a:p>
            <a:pPr>
              <a:lnSpc>
                <a:spcPct val="90000"/>
              </a:lnSpc>
              <a:buFontTx/>
              <a:buNone/>
            </a:pPr>
            <a:r>
              <a:rPr lang="en-US" sz="2400">
                <a:solidFill>
                  <a:srgbClr val="FF0000"/>
                </a:solidFill>
              </a:rPr>
              <a:t>Comparison with http</a:t>
            </a:r>
          </a:p>
          <a:p>
            <a:pPr>
              <a:lnSpc>
                <a:spcPct val="90000"/>
              </a:lnSpc>
              <a:spcBef>
                <a:spcPct val="50000"/>
              </a:spcBef>
            </a:pPr>
            <a:r>
              <a:rPr lang="en-US" sz="2000"/>
              <a:t>http: pull</a:t>
            </a:r>
          </a:p>
          <a:p>
            <a:pPr>
              <a:lnSpc>
                <a:spcPct val="90000"/>
              </a:lnSpc>
              <a:spcAft>
                <a:spcPct val="50000"/>
              </a:spcAft>
            </a:pPr>
            <a:r>
              <a:rPr lang="en-US" sz="2000"/>
              <a:t>email: push</a:t>
            </a:r>
          </a:p>
          <a:p>
            <a:pPr>
              <a:lnSpc>
                <a:spcPct val="90000"/>
              </a:lnSpc>
              <a:spcAft>
                <a:spcPct val="50000"/>
              </a:spcAft>
            </a:pPr>
            <a:r>
              <a:rPr lang="en-US" sz="2000"/>
              <a:t>both have ASCII command/response interaction, status codes</a:t>
            </a:r>
          </a:p>
          <a:p>
            <a:pPr>
              <a:lnSpc>
                <a:spcPct val="90000"/>
              </a:lnSpc>
            </a:pPr>
            <a:r>
              <a:rPr lang="en-US" sz="2000"/>
              <a:t>http: each object is encapsulated in its own response message</a:t>
            </a:r>
          </a:p>
          <a:p>
            <a:pPr>
              <a:lnSpc>
                <a:spcPct val="90000"/>
              </a:lnSpc>
            </a:pPr>
            <a:r>
              <a:rPr lang="en-US" sz="2000"/>
              <a:t>smtp: multiple objects message sent in a multipart message</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ooter Placeholder 4"/>
          <p:cNvSpPr>
            <a:spLocks noGrp="1"/>
          </p:cNvSpPr>
          <p:nvPr>
            <p:ph type="ftr" sz="quarter" idx="10"/>
          </p:nvPr>
        </p:nvSpPr>
        <p:spPr/>
        <p:txBody>
          <a:bodyPr/>
          <a:lstStyle/>
          <a:p>
            <a:r>
              <a:rPr lang="en-US"/>
              <a:t>CSci4211:          Application Layer</a:t>
            </a:r>
          </a:p>
        </p:txBody>
      </p:sp>
      <p:sp>
        <p:nvSpPr>
          <p:cNvPr id="12" name="Slide Number Placeholder 5"/>
          <p:cNvSpPr>
            <a:spLocks noGrp="1"/>
          </p:cNvSpPr>
          <p:nvPr>
            <p:ph type="sldNum" sz="quarter" idx="11"/>
          </p:nvPr>
        </p:nvSpPr>
        <p:spPr/>
        <p:txBody>
          <a:bodyPr/>
          <a:lstStyle/>
          <a:p>
            <a:fld id="{D2BEA263-7E65-45B3-8DFD-6061D3B0DFCD}" type="slidenum">
              <a:rPr lang="en-US"/>
              <a:pPr/>
              <a:t>64</a:t>
            </a:fld>
            <a:endParaRPr lang="en-US"/>
          </a:p>
        </p:txBody>
      </p:sp>
      <p:sp>
        <p:nvSpPr>
          <p:cNvPr id="59394" name="Rectangle 2"/>
          <p:cNvSpPr>
            <a:spLocks noGrp="1" noChangeArrowheads="1"/>
          </p:cNvSpPr>
          <p:nvPr>
            <p:ph type="title"/>
          </p:nvPr>
        </p:nvSpPr>
        <p:spPr/>
        <p:txBody>
          <a:bodyPr/>
          <a:lstStyle/>
          <a:p>
            <a:r>
              <a:rPr lang="en-US" sz="3600"/>
              <a:t>Mail message format</a:t>
            </a:r>
            <a:endParaRPr lang="en-US"/>
          </a:p>
        </p:txBody>
      </p:sp>
      <p:sp>
        <p:nvSpPr>
          <p:cNvPr id="59395" name="Rectangle 3"/>
          <p:cNvSpPr>
            <a:spLocks noGrp="1" noChangeArrowheads="1"/>
          </p:cNvSpPr>
          <p:nvPr>
            <p:ph type="body" sz="half" idx="1"/>
          </p:nvPr>
        </p:nvSpPr>
        <p:spPr/>
        <p:txBody>
          <a:bodyPr/>
          <a:lstStyle/>
          <a:p>
            <a:pPr>
              <a:buFontTx/>
              <a:buNone/>
            </a:pPr>
            <a:r>
              <a:rPr lang="en-US" sz="2000"/>
              <a:t>smtp: protocol for exchanging email msgs</a:t>
            </a:r>
          </a:p>
          <a:p>
            <a:pPr>
              <a:buFontTx/>
              <a:buNone/>
            </a:pPr>
            <a:r>
              <a:rPr lang="en-US" sz="2000"/>
              <a:t>RFC 822: standard for text message format:</a:t>
            </a:r>
          </a:p>
          <a:p>
            <a:r>
              <a:rPr lang="en-US" sz="2000"/>
              <a:t>header lines, e.g.,</a:t>
            </a:r>
          </a:p>
          <a:p>
            <a:pPr lvl="1"/>
            <a:r>
              <a:rPr lang="en-US" sz="1600" b="1"/>
              <a:t>To:</a:t>
            </a:r>
          </a:p>
          <a:p>
            <a:pPr lvl="1"/>
            <a:r>
              <a:rPr lang="en-US" sz="1600" b="1"/>
              <a:t>From:</a:t>
            </a:r>
          </a:p>
          <a:p>
            <a:pPr lvl="1"/>
            <a:r>
              <a:rPr lang="en-US" sz="1600" b="1"/>
              <a:t>Subject</a:t>
            </a:r>
            <a:r>
              <a:rPr lang="en-US" sz="1600"/>
              <a:t>:</a:t>
            </a:r>
          </a:p>
          <a:p>
            <a:pPr lvl="1">
              <a:buFontTx/>
              <a:buNone/>
            </a:pPr>
            <a:r>
              <a:rPr lang="en-US" sz="1600" b="1" i="1">
                <a:solidFill>
                  <a:srgbClr val="FF0000"/>
                </a:solidFill>
              </a:rPr>
              <a:t>different</a:t>
            </a:r>
            <a:r>
              <a:rPr lang="en-US" sz="1600" b="1" i="1">
                <a:solidFill>
                  <a:srgbClr val="66FFCC"/>
                </a:solidFill>
              </a:rPr>
              <a:t> </a:t>
            </a:r>
            <a:r>
              <a:rPr lang="en-US" sz="1600" b="1" i="1"/>
              <a:t>from smtp commands</a:t>
            </a:r>
            <a:r>
              <a:rPr lang="en-US" sz="1600" b="1"/>
              <a:t>!</a:t>
            </a:r>
          </a:p>
          <a:p>
            <a:r>
              <a:rPr lang="en-US" sz="2000"/>
              <a:t>body</a:t>
            </a:r>
          </a:p>
          <a:p>
            <a:pPr lvl="1"/>
            <a:r>
              <a:rPr lang="en-US" sz="1600" b="1"/>
              <a:t>the “message”, ASCII characters only</a:t>
            </a:r>
          </a:p>
        </p:txBody>
      </p:sp>
      <p:sp>
        <p:nvSpPr>
          <p:cNvPr id="59396" name="Rectangle 4"/>
          <p:cNvSpPr>
            <a:spLocks noChangeArrowheads="1"/>
          </p:cNvSpPr>
          <p:nvPr/>
        </p:nvSpPr>
        <p:spPr bwMode="auto">
          <a:xfrm>
            <a:off x="4978400" y="1892300"/>
            <a:ext cx="2832100" cy="431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solidFill>
                  <a:schemeClr val="bg1"/>
                </a:solidFill>
              </a:rPr>
              <a:t>header</a:t>
            </a:r>
          </a:p>
        </p:txBody>
      </p:sp>
      <p:sp>
        <p:nvSpPr>
          <p:cNvPr id="59397" name="Rectangle 5"/>
          <p:cNvSpPr>
            <a:spLocks noChangeArrowheads="1"/>
          </p:cNvSpPr>
          <p:nvPr/>
        </p:nvSpPr>
        <p:spPr bwMode="auto">
          <a:xfrm>
            <a:off x="4978400" y="2705100"/>
            <a:ext cx="2832100" cy="1739900"/>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solidFill>
                  <a:schemeClr val="bg1"/>
                </a:solidFill>
              </a:rPr>
              <a:t>body</a:t>
            </a:r>
          </a:p>
        </p:txBody>
      </p:sp>
      <p:sp>
        <p:nvSpPr>
          <p:cNvPr id="59398" name="Rectangle 6"/>
          <p:cNvSpPr>
            <a:spLocks noChangeArrowheads="1"/>
          </p:cNvSpPr>
          <p:nvPr/>
        </p:nvSpPr>
        <p:spPr bwMode="auto">
          <a:xfrm>
            <a:off x="4775200" y="1778000"/>
            <a:ext cx="3238500" cy="3073400"/>
          </a:xfrm>
          <a:prstGeom prst="rect">
            <a:avLst/>
          </a:prstGeom>
          <a:noFill/>
          <a:ln w="12700">
            <a:solidFill>
              <a:schemeClr val="tx1"/>
            </a:solidFill>
            <a:miter lim="800000"/>
            <a:headEnd/>
            <a:tailEn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59399" name="Line 7"/>
          <p:cNvSpPr>
            <a:spLocks noChangeShapeType="1"/>
          </p:cNvSpPr>
          <p:nvPr/>
        </p:nvSpPr>
        <p:spPr bwMode="auto">
          <a:xfrm flipV="1">
            <a:off x="3162300" y="2159000"/>
            <a:ext cx="1765300" cy="1016000"/>
          </a:xfrm>
          <a:prstGeom prst="line">
            <a:avLst/>
          </a:prstGeom>
          <a:noFill/>
          <a:ln w="19050">
            <a:solidFill>
              <a:srgbClr val="FF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59400" name="Line 8"/>
          <p:cNvSpPr>
            <a:spLocks noChangeShapeType="1"/>
          </p:cNvSpPr>
          <p:nvPr/>
        </p:nvSpPr>
        <p:spPr bwMode="auto">
          <a:xfrm flipV="1">
            <a:off x="3009900" y="3327400"/>
            <a:ext cx="1905000" cy="1879600"/>
          </a:xfrm>
          <a:prstGeom prst="line">
            <a:avLst/>
          </a:prstGeom>
          <a:noFill/>
          <a:ln w="19050">
            <a:solidFill>
              <a:srgbClr val="FF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59401" name="Text Box 9"/>
          <p:cNvSpPr txBox="1">
            <a:spLocks noChangeArrowheads="1"/>
          </p:cNvSpPr>
          <p:nvPr/>
        </p:nvSpPr>
        <p:spPr bwMode="auto">
          <a:xfrm>
            <a:off x="8132763" y="2112963"/>
            <a:ext cx="804862" cy="7016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lang="en-US" sz="2000"/>
              <a:t>blank</a:t>
            </a:r>
          </a:p>
          <a:p>
            <a:pPr algn="ctr"/>
            <a:r>
              <a:rPr lang="en-US" sz="2000"/>
              <a:t>line</a:t>
            </a:r>
          </a:p>
        </p:txBody>
      </p:sp>
      <p:sp>
        <p:nvSpPr>
          <p:cNvPr id="59402" name="Line 10"/>
          <p:cNvSpPr>
            <a:spLocks noChangeShapeType="1"/>
          </p:cNvSpPr>
          <p:nvPr/>
        </p:nvSpPr>
        <p:spPr bwMode="auto">
          <a:xfrm flipH="1">
            <a:off x="7251700" y="2552700"/>
            <a:ext cx="965200" cy="0"/>
          </a:xfrm>
          <a:prstGeom prst="line">
            <a:avLst/>
          </a:prstGeom>
          <a:noFill/>
          <a:ln w="19050">
            <a:solidFill>
              <a:srgbClr val="FF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Footer Placeholder 4"/>
          <p:cNvSpPr>
            <a:spLocks noGrp="1"/>
          </p:cNvSpPr>
          <p:nvPr>
            <p:ph type="ftr" sz="quarter" idx="10"/>
          </p:nvPr>
        </p:nvSpPr>
        <p:spPr/>
        <p:txBody>
          <a:bodyPr/>
          <a:lstStyle/>
          <a:p>
            <a:r>
              <a:rPr lang="en-US"/>
              <a:t>CSci4211:          Application Layer</a:t>
            </a:r>
          </a:p>
        </p:txBody>
      </p:sp>
      <p:sp>
        <p:nvSpPr>
          <p:cNvPr id="17" name="Slide Number Placeholder 5"/>
          <p:cNvSpPr>
            <a:spLocks noGrp="1"/>
          </p:cNvSpPr>
          <p:nvPr>
            <p:ph type="sldNum" sz="quarter" idx="11"/>
          </p:nvPr>
        </p:nvSpPr>
        <p:spPr/>
        <p:txBody>
          <a:bodyPr/>
          <a:lstStyle/>
          <a:p>
            <a:fld id="{4F5EE74F-87BC-49F5-9E31-2D61F0CCC535}" type="slidenum">
              <a:rPr lang="en-US"/>
              <a:pPr/>
              <a:t>65</a:t>
            </a:fld>
            <a:endParaRPr lang="en-US"/>
          </a:p>
        </p:txBody>
      </p:sp>
      <p:sp>
        <p:nvSpPr>
          <p:cNvPr id="60418" name="Rectangle 2"/>
          <p:cNvSpPr>
            <a:spLocks noGrp="1" noChangeArrowheads="1"/>
          </p:cNvSpPr>
          <p:nvPr>
            <p:ph type="title"/>
          </p:nvPr>
        </p:nvSpPr>
        <p:spPr>
          <a:xfrm>
            <a:off x="533400" y="228600"/>
            <a:ext cx="8382000" cy="1143000"/>
          </a:xfrm>
        </p:spPr>
        <p:txBody>
          <a:bodyPr/>
          <a:lstStyle/>
          <a:p>
            <a:r>
              <a:rPr lang="en-US" sz="3200"/>
              <a:t>Message format: multimedia extensions</a:t>
            </a:r>
            <a:endParaRPr lang="en-US"/>
          </a:p>
        </p:txBody>
      </p:sp>
      <p:sp>
        <p:nvSpPr>
          <p:cNvPr id="60419" name="Rectangle 3"/>
          <p:cNvSpPr>
            <a:spLocks noGrp="1" noChangeArrowheads="1"/>
          </p:cNvSpPr>
          <p:nvPr>
            <p:ph type="body" sz="half" idx="1"/>
          </p:nvPr>
        </p:nvSpPr>
        <p:spPr>
          <a:xfrm>
            <a:off x="495300" y="1384300"/>
            <a:ext cx="7327900" cy="4648200"/>
          </a:xfrm>
        </p:spPr>
        <p:txBody>
          <a:bodyPr/>
          <a:lstStyle/>
          <a:p>
            <a:r>
              <a:rPr lang="en-US" sz="2000"/>
              <a:t>MIME: multimedia mail extension, RFC 2045, 2056</a:t>
            </a:r>
          </a:p>
          <a:p>
            <a:r>
              <a:rPr lang="en-US" sz="2000"/>
              <a:t>additional lines in msg header declare MIME content type</a:t>
            </a:r>
            <a:endParaRPr lang="en-US" sz="2400"/>
          </a:p>
        </p:txBody>
      </p:sp>
      <p:grpSp>
        <p:nvGrpSpPr>
          <p:cNvPr id="60420" name="Group 4"/>
          <p:cNvGrpSpPr>
            <a:grpSpLocks/>
          </p:cNvGrpSpPr>
          <p:nvPr/>
        </p:nvGrpSpPr>
        <p:grpSpPr bwMode="auto">
          <a:xfrm>
            <a:off x="3943350" y="2851150"/>
            <a:ext cx="5003800" cy="3113088"/>
            <a:chOff x="1424" y="1808"/>
            <a:chExt cx="3152" cy="2152"/>
          </a:xfrm>
        </p:grpSpPr>
        <p:sp>
          <p:nvSpPr>
            <p:cNvPr id="60421" name="Text Box 5"/>
            <p:cNvSpPr txBox="1">
              <a:spLocks noChangeArrowheads="1"/>
            </p:cNvSpPr>
            <p:nvPr/>
          </p:nvSpPr>
          <p:spPr bwMode="auto">
            <a:xfrm>
              <a:off x="1440" y="1808"/>
              <a:ext cx="3136" cy="215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r>
                <a:rPr lang="en-US" sz="1800" b="1">
                  <a:latin typeface="Courier New" pitchFamily="49" charset="0"/>
                </a:rPr>
                <a:t>From: alice@crepes.fr </a:t>
              </a:r>
            </a:p>
            <a:p>
              <a:r>
                <a:rPr lang="en-US" sz="1800" b="1">
                  <a:latin typeface="Courier New" pitchFamily="49" charset="0"/>
                </a:rPr>
                <a:t>To: bob@hamburger.edu </a:t>
              </a:r>
            </a:p>
            <a:p>
              <a:r>
                <a:rPr lang="en-US" sz="1800" b="1">
                  <a:latin typeface="Courier New" pitchFamily="49" charset="0"/>
                </a:rPr>
                <a:t>Subject: Picture of yummy crepe. </a:t>
              </a:r>
            </a:p>
            <a:p>
              <a:r>
                <a:rPr lang="en-US" sz="1800" b="1">
                  <a:latin typeface="Courier New" pitchFamily="49" charset="0"/>
                </a:rPr>
                <a:t>MIME-Version: 1.0 </a:t>
              </a:r>
            </a:p>
            <a:p>
              <a:r>
                <a:rPr lang="en-US" sz="1800" b="1">
                  <a:latin typeface="Courier New" pitchFamily="49" charset="0"/>
                </a:rPr>
                <a:t>Content-Transfer-Encoding: base64 </a:t>
              </a:r>
            </a:p>
            <a:p>
              <a:r>
                <a:rPr lang="en-US" sz="1800" b="1">
                  <a:latin typeface="Courier New" pitchFamily="49" charset="0"/>
                </a:rPr>
                <a:t>Content-Type: image/jpeg </a:t>
              </a:r>
            </a:p>
            <a:p>
              <a:endParaRPr lang="en-US" sz="1800" b="1">
                <a:latin typeface="Courier New" pitchFamily="49" charset="0"/>
              </a:endParaRPr>
            </a:p>
            <a:p>
              <a:r>
                <a:rPr lang="en-US" sz="1800" b="1">
                  <a:latin typeface="Courier New" pitchFamily="49" charset="0"/>
                </a:rPr>
                <a:t>base64 encoded data ..... </a:t>
              </a:r>
            </a:p>
            <a:p>
              <a:r>
                <a:rPr lang="en-US" sz="1800" b="1">
                  <a:latin typeface="Courier New" pitchFamily="49" charset="0"/>
                </a:rPr>
                <a:t>......................... </a:t>
              </a:r>
            </a:p>
            <a:p>
              <a:r>
                <a:rPr lang="en-US" sz="1800" b="1">
                  <a:latin typeface="Courier New" pitchFamily="49" charset="0"/>
                </a:rPr>
                <a:t>......base64 encoded data </a:t>
              </a:r>
            </a:p>
            <a:p>
              <a:r>
                <a:rPr lang="en-US" sz="1800" b="1">
                  <a:latin typeface="Courier New" pitchFamily="49" charset="0"/>
                </a:rPr>
                <a:t> </a:t>
              </a:r>
            </a:p>
          </p:txBody>
        </p:sp>
        <p:sp>
          <p:nvSpPr>
            <p:cNvPr id="60422" name="Rectangle 6"/>
            <p:cNvSpPr>
              <a:spLocks noChangeArrowheads="1"/>
            </p:cNvSpPr>
            <p:nvPr/>
          </p:nvSpPr>
          <p:spPr bwMode="auto">
            <a:xfrm>
              <a:off x="1424" y="1808"/>
              <a:ext cx="2984" cy="2024"/>
            </a:xfrm>
            <a:prstGeom prst="rect">
              <a:avLst/>
            </a:prstGeom>
            <a:noFill/>
            <a:ln w="12700">
              <a:solidFill>
                <a:schemeClr val="tx1"/>
              </a:solidFill>
              <a:miter lim="800000"/>
              <a:headEnd/>
              <a:tailEn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endParaRPr lang="en-US"/>
            </a:p>
          </p:txBody>
        </p:sp>
      </p:grpSp>
      <p:sp>
        <p:nvSpPr>
          <p:cNvPr id="60423" name="Text Box 7"/>
          <p:cNvSpPr txBox="1">
            <a:spLocks noChangeArrowheads="1"/>
          </p:cNvSpPr>
          <p:nvPr/>
        </p:nvSpPr>
        <p:spPr bwMode="auto">
          <a:xfrm>
            <a:off x="114300" y="4348163"/>
            <a:ext cx="2825750" cy="10064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r"/>
            <a:r>
              <a:rPr lang="en-US" sz="2000"/>
              <a:t>multimedia data</a:t>
            </a:r>
          </a:p>
          <a:p>
            <a:pPr algn="r"/>
            <a:r>
              <a:rPr lang="en-US" sz="2000"/>
              <a:t>type, subtype, </a:t>
            </a:r>
          </a:p>
          <a:p>
            <a:pPr algn="r"/>
            <a:r>
              <a:rPr lang="en-US" sz="2000"/>
              <a:t>parameter declaration</a:t>
            </a:r>
            <a:endParaRPr lang="en-US"/>
          </a:p>
        </p:txBody>
      </p:sp>
      <p:sp>
        <p:nvSpPr>
          <p:cNvPr id="60424" name="Text Box 8"/>
          <p:cNvSpPr txBox="1">
            <a:spLocks noChangeArrowheads="1"/>
          </p:cNvSpPr>
          <p:nvPr/>
        </p:nvSpPr>
        <p:spPr bwMode="auto">
          <a:xfrm>
            <a:off x="900113" y="3560763"/>
            <a:ext cx="1943100" cy="7016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r"/>
            <a:r>
              <a:rPr lang="en-US" sz="2000"/>
              <a:t>method used</a:t>
            </a:r>
          </a:p>
          <a:p>
            <a:pPr algn="r"/>
            <a:r>
              <a:rPr lang="en-US" sz="2000"/>
              <a:t>to encode data</a:t>
            </a:r>
            <a:endParaRPr lang="en-US"/>
          </a:p>
        </p:txBody>
      </p:sp>
      <p:sp>
        <p:nvSpPr>
          <p:cNvPr id="60425" name="Text Box 9"/>
          <p:cNvSpPr txBox="1">
            <a:spLocks noChangeArrowheads="1"/>
          </p:cNvSpPr>
          <p:nvPr/>
        </p:nvSpPr>
        <p:spPr bwMode="auto">
          <a:xfrm>
            <a:off x="973138" y="3001963"/>
            <a:ext cx="1852612" cy="3968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lang="en-US" sz="2000"/>
              <a:t>MIME version</a:t>
            </a:r>
            <a:endParaRPr lang="en-US"/>
          </a:p>
        </p:txBody>
      </p:sp>
      <p:sp>
        <p:nvSpPr>
          <p:cNvPr id="60426" name="Text Box 10"/>
          <p:cNvSpPr txBox="1">
            <a:spLocks noChangeArrowheads="1"/>
          </p:cNvSpPr>
          <p:nvPr/>
        </p:nvSpPr>
        <p:spPr bwMode="auto">
          <a:xfrm>
            <a:off x="1106488" y="5529263"/>
            <a:ext cx="1763712" cy="3968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lang="en-US" sz="2000"/>
              <a:t>encoded data</a:t>
            </a:r>
            <a:endParaRPr lang="en-US"/>
          </a:p>
        </p:txBody>
      </p:sp>
      <p:sp>
        <p:nvSpPr>
          <p:cNvPr id="60427" name="Line 11"/>
          <p:cNvSpPr>
            <a:spLocks noChangeShapeType="1"/>
          </p:cNvSpPr>
          <p:nvPr/>
        </p:nvSpPr>
        <p:spPr bwMode="auto">
          <a:xfrm>
            <a:off x="2857500" y="3276600"/>
            <a:ext cx="1155700" cy="546100"/>
          </a:xfrm>
          <a:prstGeom prst="line">
            <a:avLst/>
          </a:prstGeom>
          <a:noFill/>
          <a:ln w="19050">
            <a:solidFill>
              <a:srgbClr val="FF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60428" name="Line 12"/>
          <p:cNvSpPr>
            <a:spLocks noChangeShapeType="1"/>
          </p:cNvSpPr>
          <p:nvPr/>
        </p:nvSpPr>
        <p:spPr bwMode="auto">
          <a:xfrm>
            <a:off x="2832100" y="3911600"/>
            <a:ext cx="1181100" cy="190500"/>
          </a:xfrm>
          <a:prstGeom prst="line">
            <a:avLst/>
          </a:prstGeom>
          <a:noFill/>
          <a:ln w="19050">
            <a:solidFill>
              <a:srgbClr val="FF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60429" name="Line 13"/>
          <p:cNvSpPr>
            <a:spLocks noChangeShapeType="1"/>
          </p:cNvSpPr>
          <p:nvPr/>
        </p:nvSpPr>
        <p:spPr bwMode="auto">
          <a:xfrm flipV="1">
            <a:off x="2806700" y="4419600"/>
            <a:ext cx="1244600" cy="355600"/>
          </a:xfrm>
          <a:prstGeom prst="line">
            <a:avLst/>
          </a:prstGeom>
          <a:noFill/>
          <a:ln w="19050">
            <a:solidFill>
              <a:srgbClr val="FF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60430" name="Line 14"/>
          <p:cNvSpPr>
            <a:spLocks noChangeShapeType="1"/>
          </p:cNvSpPr>
          <p:nvPr/>
        </p:nvSpPr>
        <p:spPr bwMode="auto">
          <a:xfrm flipV="1">
            <a:off x="2844800" y="5168900"/>
            <a:ext cx="1003300" cy="508000"/>
          </a:xfrm>
          <a:prstGeom prst="line">
            <a:avLst/>
          </a:prstGeom>
          <a:noFill/>
          <a:ln w="19050">
            <a:solidFill>
              <a:srgbClr val="FF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60431" name="Freeform 15"/>
          <p:cNvSpPr>
            <a:spLocks/>
          </p:cNvSpPr>
          <p:nvPr/>
        </p:nvSpPr>
        <p:spPr bwMode="auto">
          <a:xfrm>
            <a:off x="3871913" y="4810125"/>
            <a:ext cx="309562" cy="881063"/>
          </a:xfrm>
          <a:custGeom>
            <a:avLst/>
            <a:gdLst>
              <a:gd name="T0" fmla="*/ 159 w 195"/>
              <a:gd name="T1" fmla="*/ 3 h 555"/>
              <a:gd name="T2" fmla="*/ 0 w 195"/>
              <a:gd name="T3" fmla="*/ 0 h 555"/>
              <a:gd name="T4" fmla="*/ 0 w 195"/>
              <a:gd name="T5" fmla="*/ 555 h 555"/>
              <a:gd name="T6" fmla="*/ 195 w 195"/>
              <a:gd name="T7" fmla="*/ 552 h 555"/>
            </a:gdLst>
            <a:ahLst/>
            <a:cxnLst>
              <a:cxn ang="0">
                <a:pos x="T0" y="T1"/>
              </a:cxn>
              <a:cxn ang="0">
                <a:pos x="T2" y="T3"/>
              </a:cxn>
              <a:cxn ang="0">
                <a:pos x="T4" y="T5"/>
              </a:cxn>
              <a:cxn ang="0">
                <a:pos x="T6" y="T7"/>
              </a:cxn>
            </a:cxnLst>
            <a:rect l="0" t="0" r="r" b="b"/>
            <a:pathLst>
              <a:path w="195" h="555">
                <a:moveTo>
                  <a:pt x="159" y="3"/>
                </a:moveTo>
                <a:lnTo>
                  <a:pt x="0" y="0"/>
                </a:lnTo>
                <a:lnTo>
                  <a:pt x="0" y="555"/>
                </a:lnTo>
                <a:lnTo>
                  <a:pt x="195" y="552"/>
                </a:lnTo>
              </a:path>
            </a:pathLst>
          </a:custGeom>
          <a:noFill/>
          <a:ln w="19050" cap="flat" cmpd="sng">
            <a:solidFill>
              <a:srgbClr val="FF0000"/>
            </a:solidFill>
            <a:prstDash val="solid"/>
            <a:round/>
            <a:headEnd/>
            <a:tailEn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0"/>
          </p:nvPr>
        </p:nvSpPr>
        <p:spPr/>
        <p:txBody>
          <a:bodyPr/>
          <a:lstStyle/>
          <a:p>
            <a:r>
              <a:rPr lang="en-US"/>
              <a:t>CSci4211:          Application Layer</a:t>
            </a:r>
          </a:p>
        </p:txBody>
      </p:sp>
      <p:sp>
        <p:nvSpPr>
          <p:cNvPr id="6" name="Slide Number Placeholder 5"/>
          <p:cNvSpPr>
            <a:spLocks noGrp="1"/>
          </p:cNvSpPr>
          <p:nvPr>
            <p:ph type="sldNum" sz="quarter" idx="11"/>
          </p:nvPr>
        </p:nvSpPr>
        <p:spPr/>
        <p:txBody>
          <a:bodyPr/>
          <a:lstStyle/>
          <a:p>
            <a:fld id="{5A94052E-74CF-40F5-A152-E8E42FEB5811}" type="slidenum">
              <a:rPr lang="en-US"/>
              <a:pPr/>
              <a:t>66</a:t>
            </a:fld>
            <a:endParaRPr lang="en-US"/>
          </a:p>
        </p:txBody>
      </p:sp>
      <p:sp>
        <p:nvSpPr>
          <p:cNvPr id="61442" name="Rectangle 2"/>
          <p:cNvSpPr>
            <a:spLocks noGrp="1" noChangeArrowheads="1"/>
          </p:cNvSpPr>
          <p:nvPr>
            <p:ph type="title"/>
          </p:nvPr>
        </p:nvSpPr>
        <p:spPr/>
        <p:txBody>
          <a:bodyPr/>
          <a:lstStyle/>
          <a:p>
            <a:r>
              <a:rPr lang="en-US" sz="3200"/>
              <a:t>MIME types</a:t>
            </a:r>
            <a:r>
              <a:rPr lang="en-US"/>
              <a:t/>
            </a:r>
            <a:br>
              <a:rPr lang="en-US"/>
            </a:br>
            <a:r>
              <a:rPr lang="en-US" sz="2400" b="1">
                <a:latin typeface="Courier New" pitchFamily="49" charset="0"/>
              </a:rPr>
              <a:t>Content-Type: type/subtype; parameters</a:t>
            </a:r>
            <a:endParaRPr lang="en-US"/>
          </a:p>
        </p:txBody>
      </p:sp>
      <p:sp>
        <p:nvSpPr>
          <p:cNvPr id="61443" name="Rectangle 3"/>
          <p:cNvSpPr>
            <a:spLocks noGrp="1" noChangeArrowheads="1"/>
          </p:cNvSpPr>
          <p:nvPr>
            <p:ph type="body" sz="half" idx="1"/>
          </p:nvPr>
        </p:nvSpPr>
        <p:spPr>
          <a:xfrm>
            <a:off x="609600" y="1676400"/>
            <a:ext cx="3810000" cy="4114800"/>
          </a:xfrm>
        </p:spPr>
        <p:txBody>
          <a:bodyPr/>
          <a:lstStyle/>
          <a:p>
            <a:pPr>
              <a:lnSpc>
                <a:spcPct val="90000"/>
              </a:lnSpc>
              <a:buFontTx/>
              <a:buNone/>
            </a:pPr>
            <a:r>
              <a:rPr lang="en-US" sz="2400">
                <a:solidFill>
                  <a:srgbClr val="FF0000"/>
                </a:solidFill>
              </a:rPr>
              <a:t>Text</a:t>
            </a:r>
            <a:endParaRPr lang="en-US" sz="2400"/>
          </a:p>
          <a:p>
            <a:pPr>
              <a:lnSpc>
                <a:spcPct val="90000"/>
              </a:lnSpc>
            </a:pPr>
            <a:r>
              <a:rPr lang="en-US" sz="2000"/>
              <a:t>example subtypes: </a:t>
            </a:r>
            <a:r>
              <a:rPr lang="en-US" sz="2000" b="1">
                <a:latin typeface="Courier New" pitchFamily="49" charset="0"/>
              </a:rPr>
              <a:t>plain, html</a:t>
            </a:r>
          </a:p>
          <a:p>
            <a:pPr>
              <a:lnSpc>
                <a:spcPct val="90000"/>
              </a:lnSpc>
            </a:pPr>
            <a:endParaRPr lang="en-US" sz="2000"/>
          </a:p>
          <a:p>
            <a:pPr>
              <a:lnSpc>
                <a:spcPct val="90000"/>
              </a:lnSpc>
              <a:buFontTx/>
              <a:buNone/>
            </a:pPr>
            <a:r>
              <a:rPr lang="en-US" sz="2400">
                <a:solidFill>
                  <a:srgbClr val="FF0000"/>
                </a:solidFill>
              </a:rPr>
              <a:t>Image</a:t>
            </a:r>
            <a:endParaRPr lang="en-US" sz="2000"/>
          </a:p>
          <a:p>
            <a:pPr>
              <a:lnSpc>
                <a:spcPct val="90000"/>
              </a:lnSpc>
            </a:pPr>
            <a:r>
              <a:rPr lang="en-US" sz="2000"/>
              <a:t>example subtypes: </a:t>
            </a:r>
            <a:r>
              <a:rPr lang="en-US" sz="2000" b="1">
                <a:latin typeface="Courier New" pitchFamily="49" charset="0"/>
              </a:rPr>
              <a:t>jpeg, gif</a:t>
            </a:r>
            <a:endParaRPr lang="en-US" sz="2000"/>
          </a:p>
          <a:p>
            <a:pPr>
              <a:lnSpc>
                <a:spcPct val="90000"/>
              </a:lnSpc>
            </a:pPr>
            <a:endParaRPr lang="en-US" sz="2000"/>
          </a:p>
          <a:p>
            <a:pPr>
              <a:lnSpc>
                <a:spcPct val="90000"/>
              </a:lnSpc>
              <a:buFontTx/>
              <a:buNone/>
            </a:pPr>
            <a:r>
              <a:rPr lang="en-US" sz="2400">
                <a:solidFill>
                  <a:srgbClr val="FF0000"/>
                </a:solidFill>
              </a:rPr>
              <a:t>Audio</a:t>
            </a:r>
            <a:endParaRPr lang="en-US" sz="2000"/>
          </a:p>
          <a:p>
            <a:pPr>
              <a:lnSpc>
                <a:spcPct val="90000"/>
              </a:lnSpc>
            </a:pPr>
            <a:r>
              <a:rPr lang="en-US" sz="2000"/>
              <a:t>example subtypes: </a:t>
            </a:r>
            <a:r>
              <a:rPr lang="en-US" sz="2000" b="1">
                <a:latin typeface="Courier New" pitchFamily="49" charset="0"/>
              </a:rPr>
              <a:t>basic</a:t>
            </a:r>
            <a:r>
              <a:rPr lang="en-US" sz="2000"/>
              <a:t> (8-bit mu-law encoded), </a:t>
            </a:r>
            <a:r>
              <a:rPr lang="en-US" sz="2000" b="1">
                <a:latin typeface="Courier New" pitchFamily="49" charset="0"/>
              </a:rPr>
              <a:t>32kadpcm </a:t>
            </a:r>
            <a:r>
              <a:rPr lang="en-US" sz="2000" b="1"/>
              <a:t>(32 kbps coding)</a:t>
            </a:r>
            <a:endParaRPr lang="en-US" sz="2400"/>
          </a:p>
        </p:txBody>
      </p:sp>
      <p:sp>
        <p:nvSpPr>
          <p:cNvPr id="61444" name="Rectangle 4"/>
          <p:cNvSpPr>
            <a:spLocks noGrp="1" noChangeArrowheads="1"/>
          </p:cNvSpPr>
          <p:nvPr>
            <p:ph type="body" sz="half" idx="2"/>
          </p:nvPr>
        </p:nvSpPr>
        <p:spPr/>
        <p:txBody>
          <a:bodyPr/>
          <a:lstStyle/>
          <a:p>
            <a:pPr>
              <a:buFontTx/>
              <a:buNone/>
            </a:pPr>
            <a:r>
              <a:rPr lang="en-US" sz="2400">
                <a:solidFill>
                  <a:srgbClr val="FF0000"/>
                </a:solidFill>
              </a:rPr>
              <a:t>Video</a:t>
            </a:r>
            <a:endParaRPr lang="en-US" sz="2400"/>
          </a:p>
          <a:p>
            <a:r>
              <a:rPr lang="en-US" sz="2000"/>
              <a:t>example subtypes: </a:t>
            </a:r>
            <a:r>
              <a:rPr lang="en-US" sz="2000" b="1">
                <a:latin typeface="Courier New" pitchFamily="49" charset="0"/>
              </a:rPr>
              <a:t>mpeg, quicktime</a:t>
            </a:r>
            <a:endParaRPr lang="en-US" sz="2400" b="1">
              <a:latin typeface="Courier New" pitchFamily="49" charset="0"/>
            </a:endParaRPr>
          </a:p>
          <a:p>
            <a:endParaRPr lang="en-US" sz="2400"/>
          </a:p>
          <a:p>
            <a:pPr>
              <a:buFontTx/>
              <a:buNone/>
            </a:pPr>
            <a:r>
              <a:rPr lang="en-US" sz="2400">
                <a:solidFill>
                  <a:srgbClr val="FF0000"/>
                </a:solidFill>
              </a:rPr>
              <a:t>Application</a:t>
            </a:r>
            <a:endParaRPr lang="en-US" sz="2400"/>
          </a:p>
          <a:p>
            <a:r>
              <a:rPr lang="en-US" sz="2000"/>
              <a:t>other data that must be processed by reader before “viewable”</a:t>
            </a:r>
          </a:p>
          <a:p>
            <a:r>
              <a:rPr lang="en-US" sz="2000"/>
              <a:t>example subtypes: </a:t>
            </a:r>
            <a:r>
              <a:rPr lang="en-US" sz="2000" b="1">
                <a:latin typeface="Courier New" pitchFamily="49" charset="0"/>
              </a:rPr>
              <a:t>msword, octet-stream </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0"/>
          </p:nvPr>
        </p:nvSpPr>
        <p:spPr/>
        <p:txBody>
          <a:bodyPr/>
          <a:lstStyle/>
          <a:p>
            <a:r>
              <a:rPr lang="en-US"/>
              <a:t>CSci4211:          Application Layer</a:t>
            </a:r>
          </a:p>
        </p:txBody>
      </p:sp>
      <p:sp>
        <p:nvSpPr>
          <p:cNvPr id="5" name="Slide Number Placeholder 5"/>
          <p:cNvSpPr>
            <a:spLocks noGrp="1"/>
          </p:cNvSpPr>
          <p:nvPr>
            <p:ph type="sldNum" sz="quarter" idx="11"/>
          </p:nvPr>
        </p:nvSpPr>
        <p:spPr/>
        <p:txBody>
          <a:bodyPr/>
          <a:lstStyle/>
          <a:p>
            <a:fld id="{581319BC-6778-440F-9A26-94C46C9DC1C7}" type="slidenum">
              <a:rPr lang="en-US"/>
              <a:pPr/>
              <a:t>67</a:t>
            </a:fld>
            <a:endParaRPr lang="en-US"/>
          </a:p>
        </p:txBody>
      </p:sp>
      <p:sp>
        <p:nvSpPr>
          <p:cNvPr id="62466" name="Rectangle 2"/>
          <p:cNvSpPr>
            <a:spLocks noGrp="1" noChangeArrowheads="1"/>
          </p:cNvSpPr>
          <p:nvPr>
            <p:ph type="title"/>
          </p:nvPr>
        </p:nvSpPr>
        <p:spPr>
          <a:xfrm>
            <a:off x="523875" y="0"/>
            <a:ext cx="8382000" cy="638175"/>
          </a:xfrm>
        </p:spPr>
        <p:txBody>
          <a:bodyPr/>
          <a:lstStyle/>
          <a:p>
            <a:r>
              <a:rPr lang="en-US" sz="3200"/>
              <a:t>Multipart Type</a:t>
            </a:r>
            <a:endParaRPr lang="en-US"/>
          </a:p>
        </p:txBody>
      </p:sp>
      <p:sp>
        <p:nvSpPr>
          <p:cNvPr id="62467" name="Text Box 3"/>
          <p:cNvSpPr txBox="1">
            <a:spLocks noChangeArrowheads="1"/>
          </p:cNvSpPr>
          <p:nvPr/>
        </p:nvSpPr>
        <p:spPr bwMode="auto">
          <a:xfrm>
            <a:off x="949325" y="650875"/>
            <a:ext cx="7346950" cy="525621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r>
              <a:rPr lang="en-US" sz="1600" b="1">
                <a:latin typeface="Courier New" pitchFamily="49" charset="0"/>
              </a:rPr>
              <a:t>From: alice@crepes.fr </a:t>
            </a:r>
          </a:p>
          <a:p>
            <a:r>
              <a:rPr lang="en-US" sz="1600" b="1">
                <a:latin typeface="Courier New" pitchFamily="49" charset="0"/>
              </a:rPr>
              <a:t>To: bob@hamburger.edu </a:t>
            </a:r>
          </a:p>
          <a:p>
            <a:r>
              <a:rPr lang="en-US" sz="1600" b="1">
                <a:latin typeface="Courier New" pitchFamily="49" charset="0"/>
              </a:rPr>
              <a:t>Subject: Picture of yummy crepe. </a:t>
            </a:r>
          </a:p>
          <a:p>
            <a:r>
              <a:rPr lang="en-US" sz="1600" b="1">
                <a:latin typeface="Courier New" pitchFamily="49" charset="0"/>
              </a:rPr>
              <a:t>MIME-Version: 1.0 </a:t>
            </a:r>
          </a:p>
          <a:p>
            <a:r>
              <a:rPr lang="en-US" sz="1600" b="1">
                <a:latin typeface="Courier New" pitchFamily="49" charset="0"/>
              </a:rPr>
              <a:t>Content-Type: multipart/mixed; boundary=98766789</a:t>
            </a:r>
          </a:p>
          <a:p>
            <a:r>
              <a:rPr lang="en-US" sz="1600" b="1">
                <a:latin typeface="Courier New" pitchFamily="49" charset="0"/>
              </a:rPr>
              <a:t> </a:t>
            </a:r>
          </a:p>
          <a:p>
            <a:r>
              <a:rPr lang="en-US" sz="1600" b="1">
                <a:latin typeface="Courier New" pitchFamily="49" charset="0"/>
              </a:rPr>
              <a:t>--98766789</a:t>
            </a:r>
          </a:p>
          <a:p>
            <a:r>
              <a:rPr lang="en-US" sz="1600" b="1">
                <a:latin typeface="Courier New" pitchFamily="49" charset="0"/>
              </a:rPr>
              <a:t>Content-Transfer-Encoding: quoted-printable</a:t>
            </a:r>
          </a:p>
          <a:p>
            <a:r>
              <a:rPr lang="en-US" sz="1600" b="1">
                <a:latin typeface="Courier New" pitchFamily="49" charset="0"/>
              </a:rPr>
              <a:t>Content-Type: text/plain</a:t>
            </a:r>
          </a:p>
          <a:p>
            <a:endParaRPr lang="en-US" sz="1600" b="1">
              <a:latin typeface="Courier New" pitchFamily="49" charset="0"/>
            </a:endParaRPr>
          </a:p>
          <a:p>
            <a:r>
              <a:rPr lang="en-US" sz="1600" b="1">
                <a:latin typeface="Courier New" pitchFamily="49" charset="0"/>
              </a:rPr>
              <a:t>Dear Bob, </a:t>
            </a:r>
          </a:p>
          <a:p>
            <a:r>
              <a:rPr lang="en-US" sz="1600" b="1">
                <a:latin typeface="Courier New" pitchFamily="49" charset="0"/>
              </a:rPr>
              <a:t>Please find a picture of a crepe.</a:t>
            </a:r>
          </a:p>
          <a:p>
            <a:r>
              <a:rPr lang="en-US" sz="1600" b="1">
                <a:latin typeface="Courier New" pitchFamily="49" charset="0"/>
              </a:rPr>
              <a:t>--98766789</a:t>
            </a:r>
          </a:p>
          <a:p>
            <a:r>
              <a:rPr lang="en-US" sz="1600" b="1">
                <a:latin typeface="Courier New" pitchFamily="49" charset="0"/>
              </a:rPr>
              <a:t>Content-Transfer-Encoding: base64</a:t>
            </a:r>
          </a:p>
          <a:p>
            <a:r>
              <a:rPr lang="en-US" sz="1600" b="1">
                <a:latin typeface="Courier New" pitchFamily="49" charset="0"/>
              </a:rPr>
              <a:t>Content-Type: image/jpeg</a:t>
            </a:r>
          </a:p>
          <a:p>
            <a:endParaRPr lang="en-US" sz="1600" b="1">
              <a:latin typeface="Courier New" pitchFamily="49" charset="0"/>
            </a:endParaRPr>
          </a:p>
          <a:p>
            <a:r>
              <a:rPr lang="en-US" sz="1600" b="1">
                <a:latin typeface="Courier New" pitchFamily="49" charset="0"/>
              </a:rPr>
              <a:t>base64 encoded data ..... </a:t>
            </a:r>
          </a:p>
          <a:p>
            <a:r>
              <a:rPr lang="en-US" sz="1600" b="1">
                <a:latin typeface="Courier New" pitchFamily="49" charset="0"/>
              </a:rPr>
              <a:t>......................... </a:t>
            </a:r>
          </a:p>
          <a:p>
            <a:r>
              <a:rPr lang="en-US" sz="1600" b="1">
                <a:latin typeface="Courier New" pitchFamily="49" charset="0"/>
              </a:rPr>
              <a:t>......base64 encoded data </a:t>
            </a:r>
          </a:p>
          <a:p>
            <a:r>
              <a:rPr lang="en-US" sz="1600" b="1">
                <a:latin typeface="Courier New" pitchFamily="49" charset="0"/>
              </a:rPr>
              <a:t>--98766789--</a:t>
            </a:r>
          </a:p>
          <a:p>
            <a:endParaRPr lang="en-US" sz="1800" b="1">
              <a:latin typeface="Courier New" pitchFamily="49" charset="0"/>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Footer Placeholder 4"/>
          <p:cNvSpPr>
            <a:spLocks noGrp="1"/>
          </p:cNvSpPr>
          <p:nvPr>
            <p:ph type="ftr" sz="quarter" idx="10"/>
          </p:nvPr>
        </p:nvSpPr>
        <p:spPr/>
        <p:txBody>
          <a:bodyPr/>
          <a:lstStyle/>
          <a:p>
            <a:r>
              <a:rPr lang="en-US"/>
              <a:t>CSci4211:          Application Layer</a:t>
            </a:r>
          </a:p>
        </p:txBody>
      </p:sp>
      <p:sp>
        <p:nvSpPr>
          <p:cNvPr id="79" name="Slide Number Placeholder 5"/>
          <p:cNvSpPr>
            <a:spLocks noGrp="1"/>
          </p:cNvSpPr>
          <p:nvPr>
            <p:ph type="sldNum" sz="quarter" idx="11"/>
          </p:nvPr>
        </p:nvSpPr>
        <p:spPr/>
        <p:txBody>
          <a:bodyPr/>
          <a:lstStyle/>
          <a:p>
            <a:fld id="{08E798E5-FE11-4278-B9D4-8FECA7F6FB84}" type="slidenum">
              <a:rPr lang="en-US"/>
              <a:pPr/>
              <a:t>68</a:t>
            </a:fld>
            <a:endParaRPr lang="en-US"/>
          </a:p>
        </p:txBody>
      </p:sp>
      <p:sp>
        <p:nvSpPr>
          <p:cNvPr id="63490" name="Rectangle 2"/>
          <p:cNvSpPr>
            <a:spLocks noGrp="1" noChangeArrowheads="1"/>
          </p:cNvSpPr>
          <p:nvPr>
            <p:ph type="title"/>
          </p:nvPr>
        </p:nvSpPr>
        <p:spPr>
          <a:xfrm>
            <a:off x="685800" y="304800"/>
            <a:ext cx="7772400" cy="1143000"/>
          </a:xfrm>
        </p:spPr>
        <p:txBody>
          <a:bodyPr/>
          <a:lstStyle/>
          <a:p>
            <a:r>
              <a:rPr lang="en-US" dirty="0"/>
              <a:t>Mail access protocols</a:t>
            </a:r>
          </a:p>
        </p:txBody>
      </p:sp>
      <p:sp>
        <p:nvSpPr>
          <p:cNvPr id="63491" name="Rectangle 3"/>
          <p:cNvSpPr>
            <a:spLocks noGrp="1" noChangeArrowheads="1"/>
          </p:cNvSpPr>
          <p:nvPr>
            <p:ph type="body" sz="half" idx="1"/>
          </p:nvPr>
        </p:nvSpPr>
        <p:spPr>
          <a:xfrm>
            <a:off x="698500" y="3263900"/>
            <a:ext cx="7381875" cy="1955800"/>
          </a:xfrm>
        </p:spPr>
        <p:txBody>
          <a:bodyPr/>
          <a:lstStyle/>
          <a:p>
            <a:pPr>
              <a:lnSpc>
                <a:spcPct val="90000"/>
              </a:lnSpc>
            </a:pPr>
            <a:r>
              <a:rPr lang="en-US" sz="1800" dirty="0"/>
              <a:t>SMTP: delivery/storage to receiver’s server</a:t>
            </a:r>
          </a:p>
          <a:p>
            <a:pPr>
              <a:lnSpc>
                <a:spcPct val="90000"/>
              </a:lnSpc>
            </a:pPr>
            <a:r>
              <a:rPr lang="en-US" sz="1800" dirty="0"/>
              <a:t>Mail access protocol: retrieval from server</a:t>
            </a:r>
          </a:p>
          <a:p>
            <a:pPr lvl="1">
              <a:lnSpc>
                <a:spcPct val="90000"/>
              </a:lnSpc>
            </a:pPr>
            <a:r>
              <a:rPr lang="en-US" sz="1600" dirty="0"/>
              <a:t>POP: Post Office Protocol [RFC 1939]</a:t>
            </a:r>
          </a:p>
          <a:p>
            <a:pPr lvl="2">
              <a:lnSpc>
                <a:spcPct val="90000"/>
              </a:lnSpc>
            </a:pPr>
            <a:r>
              <a:rPr lang="en-US" sz="1600" dirty="0"/>
              <a:t>authorization (agent &lt;--&gt;server) and download</a:t>
            </a:r>
          </a:p>
          <a:p>
            <a:pPr lvl="2">
              <a:lnSpc>
                <a:spcPct val="90000"/>
              </a:lnSpc>
            </a:pPr>
            <a:r>
              <a:rPr lang="en-US" sz="1600" dirty="0"/>
              <a:t>TCP port: 110; over TLS/SSL: 995 </a:t>
            </a:r>
          </a:p>
          <a:p>
            <a:pPr lvl="1">
              <a:lnSpc>
                <a:spcPct val="90000"/>
              </a:lnSpc>
            </a:pPr>
            <a:r>
              <a:rPr lang="en-US" sz="1600" dirty="0"/>
              <a:t>IMAP: Internet Mail Access Protocol [RFC 1730]</a:t>
            </a:r>
          </a:p>
          <a:p>
            <a:pPr lvl="2">
              <a:lnSpc>
                <a:spcPct val="90000"/>
              </a:lnSpc>
            </a:pPr>
            <a:r>
              <a:rPr lang="en-US" sz="1600" dirty="0"/>
              <a:t>more features (more complex)</a:t>
            </a:r>
          </a:p>
          <a:p>
            <a:pPr lvl="2">
              <a:lnSpc>
                <a:spcPct val="90000"/>
              </a:lnSpc>
            </a:pPr>
            <a:r>
              <a:rPr lang="en-US" sz="1600" dirty="0"/>
              <a:t>manipulation of stored </a:t>
            </a:r>
            <a:r>
              <a:rPr lang="en-US" sz="1600" dirty="0" err="1"/>
              <a:t>msgs</a:t>
            </a:r>
            <a:r>
              <a:rPr lang="en-US" sz="1600" dirty="0"/>
              <a:t> on server</a:t>
            </a:r>
          </a:p>
          <a:p>
            <a:pPr lvl="2">
              <a:lnSpc>
                <a:spcPct val="90000"/>
              </a:lnSpc>
            </a:pPr>
            <a:r>
              <a:rPr lang="en-US" sz="1600" dirty="0"/>
              <a:t>TCP port: 143; over TLS/SSL: 993</a:t>
            </a:r>
          </a:p>
          <a:p>
            <a:pPr lvl="1">
              <a:lnSpc>
                <a:spcPct val="90000"/>
              </a:lnSpc>
            </a:pPr>
            <a:r>
              <a:rPr lang="en-US" sz="1600" dirty="0"/>
              <a:t>HTTP: Hotmail , Yahoo! Mail, etc.</a:t>
            </a:r>
            <a:endParaRPr lang="en-US" sz="1800" dirty="0"/>
          </a:p>
          <a:p>
            <a:pPr lvl="1">
              <a:lnSpc>
                <a:spcPct val="90000"/>
              </a:lnSpc>
            </a:pPr>
            <a:endParaRPr lang="en-US" sz="1600" dirty="0"/>
          </a:p>
        </p:txBody>
      </p:sp>
      <p:sp>
        <p:nvSpPr>
          <p:cNvPr id="63492" name="Line 4"/>
          <p:cNvSpPr>
            <a:spLocks noChangeShapeType="1"/>
          </p:cNvSpPr>
          <p:nvPr/>
        </p:nvSpPr>
        <p:spPr bwMode="auto">
          <a:xfrm>
            <a:off x="2238375" y="1847850"/>
            <a:ext cx="847725" cy="9525"/>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nvGrpSpPr>
          <p:cNvPr id="63493" name="Group 5"/>
          <p:cNvGrpSpPr>
            <a:grpSpLocks/>
          </p:cNvGrpSpPr>
          <p:nvPr/>
        </p:nvGrpSpPr>
        <p:grpSpPr bwMode="auto">
          <a:xfrm>
            <a:off x="7018338" y="1536700"/>
            <a:ext cx="709612" cy="703263"/>
            <a:chOff x="4337" y="290"/>
            <a:chExt cx="447" cy="443"/>
          </a:xfrm>
        </p:grpSpPr>
        <p:graphicFrame>
          <p:nvGraphicFramePr>
            <p:cNvPr id="63494" name="Object 6"/>
            <p:cNvGraphicFramePr>
              <a:graphicFrameLocks noChangeAspect="1"/>
            </p:cNvGraphicFramePr>
            <p:nvPr/>
          </p:nvGraphicFramePr>
          <p:xfrm>
            <a:off x="4338" y="290"/>
            <a:ext cx="392" cy="315"/>
          </p:xfrm>
          <a:graphic>
            <a:graphicData uri="http://schemas.openxmlformats.org/presentationml/2006/ole">
              <mc:AlternateContent xmlns:mc="http://schemas.openxmlformats.org/markup-compatibility/2006">
                <mc:Choice xmlns:v="urn:schemas-microsoft-com:vml" Requires="v">
                  <p:oleObj spid="_x0000_s63691" name="Clip" r:id="rId4" imgW="1305000" imgH="1085760" progId="">
                    <p:embed/>
                  </p:oleObj>
                </mc:Choice>
                <mc:Fallback>
                  <p:oleObj name="Clip" r:id="rId4" imgW="1305000" imgH="1085760" progId="">
                    <p:embed/>
                    <p:pic>
                      <p:nvPicPr>
                        <p:cNvPr id="0" name="Picture 8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38" y="290"/>
                          <a:ext cx="392" cy="315"/>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grpSp>
          <p:nvGrpSpPr>
            <p:cNvPr id="63495" name="Group 7"/>
            <p:cNvGrpSpPr>
              <a:grpSpLocks/>
            </p:cNvGrpSpPr>
            <p:nvPr/>
          </p:nvGrpSpPr>
          <p:grpSpPr bwMode="auto">
            <a:xfrm>
              <a:off x="4337" y="367"/>
              <a:ext cx="447" cy="366"/>
              <a:chOff x="4189" y="817"/>
              <a:chExt cx="521" cy="366"/>
            </a:xfrm>
          </p:grpSpPr>
          <p:sp>
            <p:nvSpPr>
              <p:cNvPr id="63496" name="Rectangle 8"/>
              <p:cNvSpPr>
                <a:spLocks noChangeArrowheads="1"/>
              </p:cNvSpPr>
              <p:nvPr/>
            </p:nvSpPr>
            <p:spPr bwMode="auto">
              <a:xfrm>
                <a:off x="4224" y="846"/>
                <a:ext cx="444" cy="330"/>
              </a:xfrm>
              <a:prstGeom prst="rect">
                <a:avLst/>
              </a:prstGeom>
              <a:solidFill>
                <a:schemeClr val="hlink"/>
              </a:solidFill>
              <a:ln w="1905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63497" name="Text Box 9"/>
              <p:cNvSpPr txBox="1">
                <a:spLocks noChangeArrowheads="1"/>
              </p:cNvSpPr>
              <p:nvPr/>
            </p:nvSpPr>
            <p:spPr bwMode="auto">
              <a:xfrm>
                <a:off x="4189" y="817"/>
                <a:ext cx="521" cy="366"/>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lang="en-US" sz="1600"/>
                  <a:t>user</a:t>
                </a:r>
              </a:p>
              <a:p>
                <a:pPr algn="ctr"/>
                <a:r>
                  <a:rPr lang="en-US" sz="1600"/>
                  <a:t>agent</a:t>
                </a:r>
                <a:endParaRPr lang="en-US"/>
              </a:p>
            </p:txBody>
          </p:sp>
        </p:grpSp>
      </p:grpSp>
      <p:grpSp>
        <p:nvGrpSpPr>
          <p:cNvPr id="63498" name="Group 10"/>
          <p:cNvGrpSpPr>
            <a:grpSpLocks/>
          </p:cNvGrpSpPr>
          <p:nvPr/>
        </p:nvGrpSpPr>
        <p:grpSpPr bwMode="auto">
          <a:xfrm>
            <a:off x="3135313" y="1631950"/>
            <a:ext cx="355600" cy="933450"/>
            <a:chOff x="4180" y="783"/>
            <a:chExt cx="150" cy="307"/>
          </a:xfrm>
        </p:grpSpPr>
        <p:sp>
          <p:nvSpPr>
            <p:cNvPr id="63499" name="AutoShape 11"/>
            <p:cNvSpPr>
              <a:spLocks noChangeArrowheads="1"/>
            </p:cNvSpPr>
            <p:nvPr/>
          </p:nvSpPr>
          <p:spPr bwMode="auto">
            <a:xfrm>
              <a:off x="4180" y="1019"/>
              <a:ext cx="150" cy="71"/>
            </a:xfrm>
            <a:prstGeom prst="parallelogram">
              <a:avLst>
                <a:gd name="adj" fmla="val 81387"/>
              </a:avLst>
            </a:prstGeom>
            <a:solidFill>
              <a:srgbClr val="33CCCC"/>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63500" name="Rectangle 12"/>
            <p:cNvSpPr>
              <a:spLocks noChangeArrowheads="1"/>
            </p:cNvSpPr>
            <p:nvPr/>
          </p:nvSpPr>
          <p:spPr bwMode="auto">
            <a:xfrm>
              <a:off x="4256" y="785"/>
              <a:ext cx="69" cy="236"/>
            </a:xfrm>
            <a:prstGeom prst="rect">
              <a:avLst/>
            </a:prstGeom>
            <a:solidFill>
              <a:srgbClr val="33CCCC"/>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63501" name="Rectangle 13"/>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63502" name="AutoShape 14"/>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63503" name="Line 15"/>
            <p:cNvSpPr>
              <a:spLocks noChangeShapeType="1"/>
            </p:cNvSpPr>
            <p:nvPr/>
          </p:nvSpPr>
          <p:spPr bwMode="auto">
            <a:xfrm>
              <a:off x="4330" y="788"/>
              <a:ext cx="0" cy="231"/>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63504" name="Line 16"/>
            <p:cNvSpPr>
              <a:spLocks noChangeShapeType="1"/>
            </p:cNvSpPr>
            <p:nvPr/>
          </p:nvSpPr>
          <p:spPr bwMode="auto">
            <a:xfrm flipH="1">
              <a:off x="4276" y="1019"/>
              <a:ext cx="54" cy="69"/>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63505" name="Rectangle 17"/>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63506" name="Rectangle 18"/>
            <p:cNvSpPr>
              <a:spLocks noChangeArrowheads="1"/>
            </p:cNvSpPr>
            <p:nvPr/>
          </p:nvSpPr>
          <p:spPr bwMode="auto">
            <a:xfrm>
              <a:off x="4202" y="924"/>
              <a:ext cx="48" cy="48"/>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grpSp>
        <p:nvGrpSpPr>
          <p:cNvPr id="63507" name="Group 19"/>
          <p:cNvGrpSpPr>
            <a:grpSpLocks/>
          </p:cNvGrpSpPr>
          <p:nvPr/>
        </p:nvGrpSpPr>
        <p:grpSpPr bwMode="auto">
          <a:xfrm>
            <a:off x="2563813" y="2009775"/>
            <a:ext cx="1458912" cy="1179513"/>
            <a:chOff x="1789" y="1206"/>
            <a:chExt cx="919" cy="743"/>
          </a:xfrm>
        </p:grpSpPr>
        <p:sp>
          <p:nvSpPr>
            <p:cNvPr id="63508" name="Text Box 20"/>
            <p:cNvSpPr txBox="1">
              <a:spLocks noChangeArrowheads="1"/>
            </p:cNvSpPr>
            <p:nvPr/>
          </p:nvSpPr>
          <p:spPr bwMode="auto">
            <a:xfrm>
              <a:off x="1789" y="1583"/>
              <a:ext cx="919" cy="366"/>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lang="en-US" sz="1600"/>
                <a:t>sender’s mail </a:t>
              </a:r>
            </a:p>
            <a:p>
              <a:pPr algn="ctr"/>
              <a:r>
                <a:rPr lang="en-US" sz="1600"/>
                <a:t>server</a:t>
              </a:r>
              <a:endParaRPr lang="en-US"/>
            </a:p>
          </p:txBody>
        </p:sp>
        <p:grpSp>
          <p:nvGrpSpPr>
            <p:cNvPr id="63509" name="Group 21"/>
            <p:cNvGrpSpPr>
              <a:grpSpLocks/>
            </p:cNvGrpSpPr>
            <p:nvPr/>
          </p:nvGrpSpPr>
          <p:grpSpPr bwMode="auto">
            <a:xfrm>
              <a:off x="1992" y="1206"/>
              <a:ext cx="510" cy="354"/>
              <a:chOff x="2070" y="2004"/>
              <a:chExt cx="510" cy="354"/>
            </a:xfrm>
          </p:grpSpPr>
          <p:sp>
            <p:nvSpPr>
              <p:cNvPr id="63510" name="Rectangle 22"/>
              <p:cNvSpPr>
                <a:spLocks noChangeArrowheads="1"/>
              </p:cNvSpPr>
              <p:nvPr/>
            </p:nvSpPr>
            <p:spPr bwMode="auto">
              <a:xfrm>
                <a:off x="2070" y="2004"/>
                <a:ext cx="510" cy="354"/>
              </a:xfrm>
              <a:prstGeom prst="rect">
                <a:avLst/>
              </a:prstGeom>
              <a:solidFill>
                <a:schemeClr val="hlink"/>
              </a:solidFill>
              <a:ln w="1905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63511" name="Rectangle 23"/>
              <p:cNvSpPr>
                <a:spLocks noChangeArrowheads="1"/>
              </p:cNvSpPr>
              <p:nvPr/>
            </p:nvSpPr>
            <p:spPr bwMode="auto">
              <a:xfrm>
                <a:off x="2094" y="2076"/>
                <a:ext cx="450" cy="120"/>
              </a:xfrm>
              <a:prstGeom prst="rect">
                <a:avLst/>
              </a:prstGeom>
              <a:solidFill>
                <a:srgbClr val="00FF00"/>
              </a:solidFill>
              <a:ln w="1905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63512" name="Line 24"/>
              <p:cNvSpPr>
                <a:spLocks noChangeShapeType="1"/>
              </p:cNvSpPr>
              <p:nvPr/>
            </p:nvSpPr>
            <p:spPr bwMode="auto">
              <a:xfrm>
                <a:off x="2143" y="2104"/>
                <a:ext cx="0" cy="72"/>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63513" name="Line 25"/>
              <p:cNvSpPr>
                <a:spLocks noChangeShapeType="1"/>
              </p:cNvSpPr>
              <p:nvPr/>
            </p:nvSpPr>
            <p:spPr bwMode="auto">
              <a:xfrm>
                <a:off x="2252" y="2103"/>
                <a:ext cx="0" cy="72"/>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63514" name="Line 26"/>
              <p:cNvSpPr>
                <a:spLocks noChangeShapeType="1"/>
              </p:cNvSpPr>
              <p:nvPr/>
            </p:nvSpPr>
            <p:spPr bwMode="auto">
              <a:xfrm>
                <a:off x="2307" y="2105"/>
                <a:ext cx="0" cy="72"/>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63515" name="Line 27"/>
              <p:cNvSpPr>
                <a:spLocks noChangeShapeType="1"/>
              </p:cNvSpPr>
              <p:nvPr/>
            </p:nvSpPr>
            <p:spPr bwMode="auto">
              <a:xfrm>
                <a:off x="2364" y="2103"/>
                <a:ext cx="0" cy="72"/>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63516" name="Line 28"/>
              <p:cNvSpPr>
                <a:spLocks noChangeShapeType="1"/>
              </p:cNvSpPr>
              <p:nvPr/>
            </p:nvSpPr>
            <p:spPr bwMode="auto">
              <a:xfrm>
                <a:off x="2425" y="2103"/>
                <a:ext cx="0" cy="72"/>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63517" name="Line 29"/>
              <p:cNvSpPr>
                <a:spLocks noChangeShapeType="1"/>
              </p:cNvSpPr>
              <p:nvPr/>
            </p:nvSpPr>
            <p:spPr bwMode="auto">
              <a:xfrm>
                <a:off x="2481" y="2103"/>
                <a:ext cx="0" cy="72"/>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63518" name="Line 30"/>
              <p:cNvSpPr>
                <a:spLocks noChangeShapeType="1"/>
              </p:cNvSpPr>
              <p:nvPr/>
            </p:nvSpPr>
            <p:spPr bwMode="auto">
              <a:xfrm>
                <a:off x="2196" y="2104"/>
                <a:ext cx="0" cy="72"/>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63519" name="Rectangle 31"/>
              <p:cNvSpPr>
                <a:spLocks noChangeArrowheads="1"/>
              </p:cNvSpPr>
              <p:nvPr/>
            </p:nvSpPr>
            <p:spPr bwMode="auto">
              <a:xfrm>
                <a:off x="2102" y="2243"/>
                <a:ext cx="64" cy="93"/>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63520" name="Rectangle 32"/>
              <p:cNvSpPr>
                <a:spLocks noChangeArrowheads="1"/>
              </p:cNvSpPr>
              <p:nvPr/>
            </p:nvSpPr>
            <p:spPr bwMode="auto">
              <a:xfrm>
                <a:off x="2188" y="2243"/>
                <a:ext cx="64" cy="93"/>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63521" name="Rectangle 33"/>
              <p:cNvSpPr>
                <a:spLocks noChangeArrowheads="1"/>
              </p:cNvSpPr>
              <p:nvPr/>
            </p:nvSpPr>
            <p:spPr bwMode="auto">
              <a:xfrm>
                <a:off x="2274" y="2242"/>
                <a:ext cx="64" cy="93"/>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63522" name="Rectangle 34"/>
              <p:cNvSpPr>
                <a:spLocks noChangeArrowheads="1"/>
              </p:cNvSpPr>
              <p:nvPr/>
            </p:nvSpPr>
            <p:spPr bwMode="auto">
              <a:xfrm>
                <a:off x="2371" y="2240"/>
                <a:ext cx="64" cy="93"/>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63523" name="Rectangle 35"/>
              <p:cNvSpPr>
                <a:spLocks noChangeArrowheads="1"/>
              </p:cNvSpPr>
              <p:nvPr/>
            </p:nvSpPr>
            <p:spPr bwMode="auto">
              <a:xfrm>
                <a:off x="2467" y="2240"/>
                <a:ext cx="64" cy="93"/>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grpSp>
      <p:grpSp>
        <p:nvGrpSpPr>
          <p:cNvPr id="63524" name="Group 36"/>
          <p:cNvGrpSpPr>
            <a:grpSpLocks/>
          </p:cNvGrpSpPr>
          <p:nvPr/>
        </p:nvGrpSpPr>
        <p:grpSpPr bwMode="auto">
          <a:xfrm>
            <a:off x="1570038" y="1641475"/>
            <a:ext cx="709612" cy="703263"/>
            <a:chOff x="4337" y="290"/>
            <a:chExt cx="447" cy="443"/>
          </a:xfrm>
        </p:grpSpPr>
        <p:graphicFrame>
          <p:nvGraphicFramePr>
            <p:cNvPr id="63525" name="Object 37"/>
            <p:cNvGraphicFramePr>
              <a:graphicFrameLocks noChangeAspect="1"/>
            </p:cNvGraphicFramePr>
            <p:nvPr/>
          </p:nvGraphicFramePr>
          <p:xfrm>
            <a:off x="4338" y="290"/>
            <a:ext cx="392" cy="315"/>
          </p:xfrm>
          <a:graphic>
            <a:graphicData uri="http://schemas.openxmlformats.org/presentationml/2006/ole">
              <mc:AlternateContent xmlns:mc="http://schemas.openxmlformats.org/markup-compatibility/2006">
                <mc:Choice xmlns:v="urn:schemas-microsoft-com:vml" Requires="v">
                  <p:oleObj spid="_x0000_s63692" name="Clip" r:id="rId6" imgW="1305000" imgH="1085760" progId="">
                    <p:embed/>
                  </p:oleObj>
                </mc:Choice>
                <mc:Fallback>
                  <p:oleObj name="Clip" r:id="rId6" imgW="1305000" imgH="1085760" progId="">
                    <p:embed/>
                    <p:pic>
                      <p:nvPicPr>
                        <p:cNvPr id="0" name="Picture 8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38" y="290"/>
                          <a:ext cx="392" cy="315"/>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grpSp>
          <p:nvGrpSpPr>
            <p:cNvPr id="63526" name="Group 38"/>
            <p:cNvGrpSpPr>
              <a:grpSpLocks/>
            </p:cNvGrpSpPr>
            <p:nvPr/>
          </p:nvGrpSpPr>
          <p:grpSpPr bwMode="auto">
            <a:xfrm>
              <a:off x="4337" y="367"/>
              <a:ext cx="447" cy="366"/>
              <a:chOff x="4189" y="817"/>
              <a:chExt cx="521" cy="366"/>
            </a:xfrm>
          </p:grpSpPr>
          <p:sp>
            <p:nvSpPr>
              <p:cNvPr id="63527" name="Rectangle 39"/>
              <p:cNvSpPr>
                <a:spLocks noChangeArrowheads="1"/>
              </p:cNvSpPr>
              <p:nvPr/>
            </p:nvSpPr>
            <p:spPr bwMode="auto">
              <a:xfrm>
                <a:off x="4224" y="846"/>
                <a:ext cx="444" cy="330"/>
              </a:xfrm>
              <a:prstGeom prst="rect">
                <a:avLst/>
              </a:prstGeom>
              <a:solidFill>
                <a:schemeClr val="hlink"/>
              </a:solidFill>
              <a:ln w="1905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63528" name="Text Box 40"/>
              <p:cNvSpPr txBox="1">
                <a:spLocks noChangeArrowheads="1"/>
              </p:cNvSpPr>
              <p:nvPr/>
            </p:nvSpPr>
            <p:spPr bwMode="auto">
              <a:xfrm>
                <a:off x="4189" y="817"/>
                <a:ext cx="521" cy="366"/>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lang="en-US" sz="1600"/>
                  <a:t>user</a:t>
                </a:r>
              </a:p>
              <a:p>
                <a:pPr algn="ctr"/>
                <a:r>
                  <a:rPr lang="en-US" sz="1600"/>
                  <a:t>agent</a:t>
                </a:r>
                <a:endParaRPr lang="en-US"/>
              </a:p>
            </p:txBody>
          </p:sp>
        </p:grpSp>
      </p:grpSp>
      <p:grpSp>
        <p:nvGrpSpPr>
          <p:cNvPr id="63529" name="Group 41"/>
          <p:cNvGrpSpPr>
            <a:grpSpLocks/>
          </p:cNvGrpSpPr>
          <p:nvPr/>
        </p:nvGrpSpPr>
        <p:grpSpPr bwMode="auto">
          <a:xfrm>
            <a:off x="2173288" y="1389063"/>
            <a:ext cx="1031875" cy="457200"/>
            <a:chOff x="3745" y="2537"/>
            <a:chExt cx="650" cy="288"/>
          </a:xfrm>
        </p:grpSpPr>
        <p:sp>
          <p:nvSpPr>
            <p:cNvPr id="63530" name="Rectangle 42"/>
            <p:cNvSpPr>
              <a:spLocks noChangeArrowheads="1"/>
            </p:cNvSpPr>
            <p:nvPr/>
          </p:nvSpPr>
          <p:spPr bwMode="auto">
            <a:xfrm>
              <a:off x="3798" y="2580"/>
              <a:ext cx="540" cy="192"/>
            </a:xfrm>
            <a:prstGeom prst="rect">
              <a:avLst/>
            </a:prstGeom>
            <a:solidFill>
              <a:srgbClr val="FFFFFF"/>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endParaRPr lang="en-US"/>
            </a:p>
          </p:txBody>
        </p:sp>
        <p:sp>
          <p:nvSpPr>
            <p:cNvPr id="63531" name="Text Box 43"/>
            <p:cNvSpPr txBox="1">
              <a:spLocks noChangeArrowheads="1"/>
            </p:cNvSpPr>
            <p:nvPr/>
          </p:nvSpPr>
          <p:spPr bwMode="auto">
            <a:xfrm>
              <a:off x="3745" y="2537"/>
              <a:ext cx="650" cy="28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spAutoFit/>
            </a:bodyPr>
            <a:lstStyle/>
            <a:p>
              <a:pPr algn="ctr"/>
              <a:r>
                <a:rPr lang="en-US">
                  <a:solidFill>
                    <a:srgbClr val="FF0000"/>
                  </a:solidFill>
                </a:rPr>
                <a:t>SMTP</a:t>
              </a:r>
              <a:endParaRPr lang="en-US"/>
            </a:p>
          </p:txBody>
        </p:sp>
      </p:grpSp>
      <p:grpSp>
        <p:nvGrpSpPr>
          <p:cNvPr id="63532" name="Group 44"/>
          <p:cNvGrpSpPr>
            <a:grpSpLocks/>
          </p:cNvGrpSpPr>
          <p:nvPr/>
        </p:nvGrpSpPr>
        <p:grpSpPr bwMode="auto">
          <a:xfrm>
            <a:off x="5002213" y="1631950"/>
            <a:ext cx="355600" cy="933450"/>
            <a:chOff x="4180" y="783"/>
            <a:chExt cx="150" cy="307"/>
          </a:xfrm>
        </p:grpSpPr>
        <p:sp>
          <p:nvSpPr>
            <p:cNvPr id="63533" name="AutoShape 45"/>
            <p:cNvSpPr>
              <a:spLocks noChangeArrowheads="1"/>
            </p:cNvSpPr>
            <p:nvPr/>
          </p:nvSpPr>
          <p:spPr bwMode="auto">
            <a:xfrm>
              <a:off x="4180" y="1019"/>
              <a:ext cx="150" cy="71"/>
            </a:xfrm>
            <a:prstGeom prst="parallelogram">
              <a:avLst>
                <a:gd name="adj" fmla="val 81387"/>
              </a:avLst>
            </a:prstGeom>
            <a:solidFill>
              <a:srgbClr val="33CCCC"/>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63534" name="Rectangle 46"/>
            <p:cNvSpPr>
              <a:spLocks noChangeArrowheads="1"/>
            </p:cNvSpPr>
            <p:nvPr/>
          </p:nvSpPr>
          <p:spPr bwMode="auto">
            <a:xfrm>
              <a:off x="4256" y="785"/>
              <a:ext cx="69" cy="236"/>
            </a:xfrm>
            <a:prstGeom prst="rect">
              <a:avLst/>
            </a:prstGeom>
            <a:solidFill>
              <a:srgbClr val="33CCCC"/>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63535" name="Rectangle 47"/>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63536" name="AutoShape 48"/>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63537" name="Line 49"/>
            <p:cNvSpPr>
              <a:spLocks noChangeShapeType="1"/>
            </p:cNvSpPr>
            <p:nvPr/>
          </p:nvSpPr>
          <p:spPr bwMode="auto">
            <a:xfrm>
              <a:off x="4330" y="788"/>
              <a:ext cx="0" cy="231"/>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63538" name="Line 50"/>
            <p:cNvSpPr>
              <a:spLocks noChangeShapeType="1"/>
            </p:cNvSpPr>
            <p:nvPr/>
          </p:nvSpPr>
          <p:spPr bwMode="auto">
            <a:xfrm flipH="1">
              <a:off x="4276" y="1019"/>
              <a:ext cx="54" cy="69"/>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63539" name="Rectangle 51"/>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63540" name="Rectangle 52"/>
            <p:cNvSpPr>
              <a:spLocks noChangeArrowheads="1"/>
            </p:cNvSpPr>
            <p:nvPr/>
          </p:nvSpPr>
          <p:spPr bwMode="auto">
            <a:xfrm>
              <a:off x="4202" y="924"/>
              <a:ext cx="48" cy="48"/>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sp>
        <p:nvSpPr>
          <p:cNvPr id="63541" name="Line 53"/>
          <p:cNvSpPr>
            <a:spLocks noChangeShapeType="1"/>
          </p:cNvSpPr>
          <p:nvPr/>
        </p:nvSpPr>
        <p:spPr bwMode="auto">
          <a:xfrm>
            <a:off x="3524250" y="1866900"/>
            <a:ext cx="1390650" cy="9525"/>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63542" name="Rectangle 54"/>
          <p:cNvSpPr>
            <a:spLocks noChangeArrowheads="1"/>
          </p:cNvSpPr>
          <p:nvPr/>
        </p:nvSpPr>
        <p:spPr bwMode="auto">
          <a:xfrm>
            <a:off x="3781425" y="1457325"/>
            <a:ext cx="857250" cy="304800"/>
          </a:xfrm>
          <a:prstGeom prst="rect">
            <a:avLst/>
          </a:prstGeom>
          <a:solidFill>
            <a:srgbClr val="FFFFFF"/>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endParaRPr lang="en-US"/>
          </a:p>
        </p:txBody>
      </p:sp>
      <p:sp>
        <p:nvSpPr>
          <p:cNvPr id="63543" name="Text Box 55"/>
          <p:cNvSpPr txBox="1">
            <a:spLocks noChangeArrowheads="1"/>
          </p:cNvSpPr>
          <p:nvPr/>
        </p:nvSpPr>
        <p:spPr bwMode="auto">
          <a:xfrm>
            <a:off x="3697288" y="1389063"/>
            <a:ext cx="1031875" cy="4572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spAutoFit/>
          </a:bodyPr>
          <a:lstStyle/>
          <a:p>
            <a:pPr algn="ctr"/>
            <a:r>
              <a:rPr lang="en-US">
                <a:solidFill>
                  <a:srgbClr val="FF0000"/>
                </a:solidFill>
              </a:rPr>
              <a:t>SMTP</a:t>
            </a:r>
            <a:endParaRPr lang="en-US"/>
          </a:p>
        </p:txBody>
      </p:sp>
      <p:sp>
        <p:nvSpPr>
          <p:cNvPr id="63544" name="Line 56"/>
          <p:cNvSpPr>
            <a:spLocks noChangeShapeType="1"/>
          </p:cNvSpPr>
          <p:nvPr/>
        </p:nvSpPr>
        <p:spPr bwMode="auto">
          <a:xfrm>
            <a:off x="5400675" y="1857375"/>
            <a:ext cx="1647825" cy="0"/>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63545" name="Text Box 57"/>
          <p:cNvSpPr txBox="1">
            <a:spLocks noChangeArrowheads="1"/>
          </p:cNvSpPr>
          <p:nvPr/>
        </p:nvSpPr>
        <p:spPr bwMode="auto">
          <a:xfrm>
            <a:off x="5619750" y="1474788"/>
            <a:ext cx="1327150" cy="82232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spAutoFit/>
          </a:bodyPr>
          <a:lstStyle/>
          <a:p>
            <a:pPr algn="ctr"/>
            <a:r>
              <a:rPr lang="en-US">
                <a:solidFill>
                  <a:srgbClr val="FF0000"/>
                </a:solidFill>
              </a:rPr>
              <a:t>POP3 or</a:t>
            </a:r>
          </a:p>
          <a:p>
            <a:pPr algn="ctr"/>
            <a:r>
              <a:rPr lang="en-US">
                <a:solidFill>
                  <a:srgbClr val="FF0000"/>
                </a:solidFill>
              </a:rPr>
              <a:t>IMAP</a:t>
            </a:r>
            <a:endParaRPr lang="en-US"/>
          </a:p>
        </p:txBody>
      </p:sp>
      <p:sp>
        <p:nvSpPr>
          <p:cNvPr id="63546" name="Text Box 58"/>
          <p:cNvSpPr txBox="1">
            <a:spLocks noChangeArrowheads="1"/>
          </p:cNvSpPr>
          <p:nvPr/>
        </p:nvSpPr>
        <p:spPr bwMode="auto">
          <a:xfrm>
            <a:off x="4338638" y="2598738"/>
            <a:ext cx="1604962" cy="58102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lang="en-US" sz="1600"/>
              <a:t>receiver’s mail </a:t>
            </a:r>
          </a:p>
          <a:p>
            <a:pPr algn="ctr"/>
            <a:r>
              <a:rPr lang="en-US" sz="1600"/>
              <a:t>server</a:t>
            </a:r>
            <a:endParaRPr lang="en-US"/>
          </a:p>
        </p:txBody>
      </p:sp>
      <p:grpSp>
        <p:nvGrpSpPr>
          <p:cNvPr id="63547" name="Group 59"/>
          <p:cNvGrpSpPr>
            <a:grpSpLocks/>
          </p:cNvGrpSpPr>
          <p:nvPr/>
        </p:nvGrpSpPr>
        <p:grpSpPr bwMode="auto">
          <a:xfrm>
            <a:off x="4733925" y="2000250"/>
            <a:ext cx="809625" cy="561975"/>
            <a:chOff x="2070" y="2004"/>
            <a:chExt cx="510" cy="354"/>
          </a:xfrm>
        </p:grpSpPr>
        <p:sp>
          <p:nvSpPr>
            <p:cNvPr id="63548" name="Rectangle 60"/>
            <p:cNvSpPr>
              <a:spLocks noChangeArrowheads="1"/>
            </p:cNvSpPr>
            <p:nvPr/>
          </p:nvSpPr>
          <p:spPr bwMode="auto">
            <a:xfrm>
              <a:off x="2070" y="2004"/>
              <a:ext cx="510" cy="354"/>
            </a:xfrm>
            <a:prstGeom prst="rect">
              <a:avLst/>
            </a:prstGeom>
            <a:solidFill>
              <a:schemeClr val="hlink"/>
            </a:solidFill>
            <a:ln w="1905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63549" name="Rectangle 61"/>
            <p:cNvSpPr>
              <a:spLocks noChangeArrowheads="1"/>
            </p:cNvSpPr>
            <p:nvPr/>
          </p:nvSpPr>
          <p:spPr bwMode="auto">
            <a:xfrm>
              <a:off x="2094" y="2076"/>
              <a:ext cx="450" cy="120"/>
            </a:xfrm>
            <a:prstGeom prst="rect">
              <a:avLst/>
            </a:prstGeom>
            <a:solidFill>
              <a:srgbClr val="00FF00"/>
            </a:solidFill>
            <a:ln w="1905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63550" name="Line 62"/>
            <p:cNvSpPr>
              <a:spLocks noChangeShapeType="1"/>
            </p:cNvSpPr>
            <p:nvPr/>
          </p:nvSpPr>
          <p:spPr bwMode="auto">
            <a:xfrm>
              <a:off x="2143" y="2104"/>
              <a:ext cx="0" cy="72"/>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63551" name="Line 63"/>
            <p:cNvSpPr>
              <a:spLocks noChangeShapeType="1"/>
            </p:cNvSpPr>
            <p:nvPr/>
          </p:nvSpPr>
          <p:spPr bwMode="auto">
            <a:xfrm>
              <a:off x="2252" y="2103"/>
              <a:ext cx="0" cy="72"/>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63552" name="Line 64"/>
            <p:cNvSpPr>
              <a:spLocks noChangeShapeType="1"/>
            </p:cNvSpPr>
            <p:nvPr/>
          </p:nvSpPr>
          <p:spPr bwMode="auto">
            <a:xfrm>
              <a:off x="2307" y="2105"/>
              <a:ext cx="0" cy="72"/>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63553" name="Line 65"/>
            <p:cNvSpPr>
              <a:spLocks noChangeShapeType="1"/>
            </p:cNvSpPr>
            <p:nvPr/>
          </p:nvSpPr>
          <p:spPr bwMode="auto">
            <a:xfrm>
              <a:off x="2364" y="2103"/>
              <a:ext cx="0" cy="72"/>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63554" name="Line 66"/>
            <p:cNvSpPr>
              <a:spLocks noChangeShapeType="1"/>
            </p:cNvSpPr>
            <p:nvPr/>
          </p:nvSpPr>
          <p:spPr bwMode="auto">
            <a:xfrm>
              <a:off x="2425" y="2103"/>
              <a:ext cx="0" cy="72"/>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63555" name="Line 67"/>
            <p:cNvSpPr>
              <a:spLocks noChangeShapeType="1"/>
            </p:cNvSpPr>
            <p:nvPr/>
          </p:nvSpPr>
          <p:spPr bwMode="auto">
            <a:xfrm>
              <a:off x="2481" y="2103"/>
              <a:ext cx="0" cy="72"/>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63556" name="Line 68"/>
            <p:cNvSpPr>
              <a:spLocks noChangeShapeType="1"/>
            </p:cNvSpPr>
            <p:nvPr/>
          </p:nvSpPr>
          <p:spPr bwMode="auto">
            <a:xfrm>
              <a:off x="2196" y="2104"/>
              <a:ext cx="0" cy="72"/>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63557" name="Rectangle 69"/>
            <p:cNvSpPr>
              <a:spLocks noChangeArrowheads="1"/>
            </p:cNvSpPr>
            <p:nvPr/>
          </p:nvSpPr>
          <p:spPr bwMode="auto">
            <a:xfrm>
              <a:off x="2102" y="2243"/>
              <a:ext cx="64" cy="93"/>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63558" name="Rectangle 70"/>
            <p:cNvSpPr>
              <a:spLocks noChangeArrowheads="1"/>
            </p:cNvSpPr>
            <p:nvPr/>
          </p:nvSpPr>
          <p:spPr bwMode="auto">
            <a:xfrm>
              <a:off x="2188" y="2243"/>
              <a:ext cx="64" cy="93"/>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63559" name="Rectangle 71"/>
            <p:cNvSpPr>
              <a:spLocks noChangeArrowheads="1"/>
            </p:cNvSpPr>
            <p:nvPr/>
          </p:nvSpPr>
          <p:spPr bwMode="auto">
            <a:xfrm>
              <a:off x="2274" y="2242"/>
              <a:ext cx="64" cy="93"/>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63560" name="Rectangle 72"/>
            <p:cNvSpPr>
              <a:spLocks noChangeArrowheads="1"/>
            </p:cNvSpPr>
            <p:nvPr/>
          </p:nvSpPr>
          <p:spPr bwMode="auto">
            <a:xfrm>
              <a:off x="2371" y="2240"/>
              <a:ext cx="64" cy="93"/>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63561" name="Rectangle 73"/>
            <p:cNvSpPr>
              <a:spLocks noChangeArrowheads="1"/>
            </p:cNvSpPr>
            <p:nvPr/>
          </p:nvSpPr>
          <p:spPr bwMode="auto">
            <a:xfrm>
              <a:off x="2467" y="2240"/>
              <a:ext cx="64" cy="93"/>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pic>
        <p:nvPicPr>
          <p:cNvPr id="63562" name="Picture 74" descr="Alice"/>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76288" y="1633538"/>
            <a:ext cx="561975" cy="693737"/>
          </a:xfrm>
          <a:prstGeom prst="rect">
            <a:avLst/>
          </a:prstGeom>
          <a:noFill/>
          <a:extLst>
            <a:ext uri="{909E8E84-426E-40dd-AFC4-6F175D3DCCD1}">
              <a14:hiddenFill xmlns:a14="http://schemas.microsoft.com/office/drawing/2010/main" xmlns="">
                <a:solidFill>
                  <a:srgbClr val="FFFFFF"/>
                </a:solidFill>
              </a14:hiddenFill>
            </a:ext>
          </a:extLst>
        </p:spPr>
      </p:pic>
      <p:pic>
        <p:nvPicPr>
          <p:cNvPr id="63565" name="Picture 77" descr="Bob"/>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891463" y="1571625"/>
            <a:ext cx="676275" cy="690563"/>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ooter Placeholder 4"/>
          <p:cNvSpPr>
            <a:spLocks noGrp="1"/>
          </p:cNvSpPr>
          <p:nvPr>
            <p:ph type="ftr" sz="quarter" idx="10"/>
          </p:nvPr>
        </p:nvSpPr>
        <p:spPr/>
        <p:txBody>
          <a:bodyPr/>
          <a:lstStyle/>
          <a:p>
            <a:r>
              <a:rPr lang="en-US"/>
              <a:t>CSci4211:          Application Layer</a:t>
            </a:r>
          </a:p>
        </p:txBody>
      </p:sp>
      <p:sp>
        <p:nvSpPr>
          <p:cNvPr id="11" name="Slide Number Placeholder 5"/>
          <p:cNvSpPr>
            <a:spLocks noGrp="1"/>
          </p:cNvSpPr>
          <p:nvPr>
            <p:ph type="sldNum" sz="quarter" idx="11"/>
          </p:nvPr>
        </p:nvSpPr>
        <p:spPr/>
        <p:txBody>
          <a:bodyPr/>
          <a:lstStyle/>
          <a:p>
            <a:fld id="{BB12B926-3F44-4E1A-A8D8-9E3D9ABAD44D}" type="slidenum">
              <a:rPr lang="en-US"/>
              <a:pPr/>
              <a:t>69</a:t>
            </a:fld>
            <a:endParaRPr lang="en-US"/>
          </a:p>
        </p:txBody>
      </p:sp>
      <p:sp>
        <p:nvSpPr>
          <p:cNvPr id="64514" name="Rectangle 2"/>
          <p:cNvSpPr>
            <a:spLocks noGrp="1" noChangeArrowheads="1"/>
          </p:cNvSpPr>
          <p:nvPr>
            <p:ph type="title"/>
          </p:nvPr>
        </p:nvSpPr>
        <p:spPr>
          <a:xfrm>
            <a:off x="-914400" y="228600"/>
            <a:ext cx="7772400" cy="1143000"/>
          </a:xfrm>
        </p:spPr>
        <p:txBody>
          <a:bodyPr/>
          <a:lstStyle/>
          <a:p>
            <a:r>
              <a:rPr lang="en-US" sz="3600"/>
              <a:t>POP3 protocol</a:t>
            </a:r>
            <a:endParaRPr lang="en-US"/>
          </a:p>
        </p:txBody>
      </p:sp>
      <p:sp>
        <p:nvSpPr>
          <p:cNvPr id="64515" name="Rectangle 3"/>
          <p:cNvSpPr>
            <a:spLocks noGrp="1" noChangeArrowheads="1"/>
          </p:cNvSpPr>
          <p:nvPr>
            <p:ph type="body" sz="half" idx="1"/>
          </p:nvPr>
        </p:nvSpPr>
        <p:spPr>
          <a:xfrm>
            <a:off x="495300" y="1438275"/>
            <a:ext cx="3971925" cy="4648200"/>
          </a:xfrm>
        </p:spPr>
        <p:txBody>
          <a:bodyPr/>
          <a:lstStyle/>
          <a:p>
            <a:pPr>
              <a:lnSpc>
                <a:spcPct val="90000"/>
              </a:lnSpc>
              <a:buFontTx/>
              <a:buNone/>
            </a:pPr>
            <a:r>
              <a:rPr lang="en-US" sz="2400">
                <a:solidFill>
                  <a:srgbClr val="FF0000"/>
                </a:solidFill>
              </a:rPr>
              <a:t>authorization phase</a:t>
            </a:r>
            <a:endParaRPr lang="en-US" sz="2000"/>
          </a:p>
          <a:p>
            <a:pPr>
              <a:lnSpc>
                <a:spcPct val="90000"/>
              </a:lnSpc>
            </a:pPr>
            <a:r>
              <a:rPr lang="en-US" sz="2000"/>
              <a:t>client commands: </a:t>
            </a:r>
          </a:p>
          <a:p>
            <a:pPr lvl="1">
              <a:lnSpc>
                <a:spcPct val="90000"/>
              </a:lnSpc>
            </a:pPr>
            <a:r>
              <a:rPr lang="en-US" sz="1800" b="1">
                <a:latin typeface="Courier New" pitchFamily="49" charset="0"/>
              </a:rPr>
              <a:t>user:</a:t>
            </a:r>
            <a:r>
              <a:rPr lang="en-US" sz="1800"/>
              <a:t> declare username</a:t>
            </a:r>
          </a:p>
          <a:p>
            <a:pPr lvl="1">
              <a:lnSpc>
                <a:spcPct val="90000"/>
              </a:lnSpc>
            </a:pPr>
            <a:r>
              <a:rPr lang="en-US" sz="1800" b="1">
                <a:latin typeface="Courier New" pitchFamily="49" charset="0"/>
              </a:rPr>
              <a:t>pass:</a:t>
            </a:r>
            <a:r>
              <a:rPr lang="en-US" sz="1800"/>
              <a:t> password</a:t>
            </a:r>
          </a:p>
          <a:p>
            <a:pPr>
              <a:lnSpc>
                <a:spcPct val="90000"/>
              </a:lnSpc>
            </a:pPr>
            <a:r>
              <a:rPr lang="en-US" sz="2000"/>
              <a:t>server responses</a:t>
            </a:r>
          </a:p>
          <a:p>
            <a:pPr lvl="1">
              <a:lnSpc>
                <a:spcPct val="90000"/>
              </a:lnSpc>
            </a:pPr>
            <a:r>
              <a:rPr lang="en-US" sz="1800" b="1">
                <a:latin typeface="Courier New" pitchFamily="49" charset="0"/>
              </a:rPr>
              <a:t>+OK</a:t>
            </a:r>
          </a:p>
          <a:p>
            <a:pPr lvl="1">
              <a:lnSpc>
                <a:spcPct val="90000"/>
              </a:lnSpc>
            </a:pPr>
            <a:r>
              <a:rPr lang="en-US" sz="1800" b="1">
                <a:latin typeface="Courier New" pitchFamily="49" charset="0"/>
              </a:rPr>
              <a:t>-ERR</a:t>
            </a:r>
            <a:endParaRPr lang="en-US" sz="1600"/>
          </a:p>
          <a:p>
            <a:pPr>
              <a:lnSpc>
                <a:spcPct val="90000"/>
              </a:lnSpc>
              <a:buFontTx/>
              <a:buNone/>
            </a:pPr>
            <a:r>
              <a:rPr lang="en-US" sz="2400">
                <a:solidFill>
                  <a:srgbClr val="FF0000"/>
                </a:solidFill>
              </a:rPr>
              <a:t>transaction phase, </a:t>
            </a:r>
          </a:p>
          <a:p>
            <a:pPr>
              <a:lnSpc>
                <a:spcPct val="90000"/>
              </a:lnSpc>
              <a:buFontTx/>
              <a:buNone/>
            </a:pPr>
            <a:r>
              <a:rPr lang="en-US" sz="2000">
                <a:solidFill>
                  <a:schemeClr val="tx2"/>
                </a:solidFill>
              </a:rPr>
              <a:t>client:</a:t>
            </a:r>
            <a:endParaRPr lang="en-US" sz="2000"/>
          </a:p>
          <a:p>
            <a:pPr>
              <a:lnSpc>
                <a:spcPct val="90000"/>
              </a:lnSpc>
            </a:pPr>
            <a:r>
              <a:rPr lang="en-US" sz="2000" b="1">
                <a:latin typeface="Courier New" pitchFamily="49" charset="0"/>
              </a:rPr>
              <a:t>list:</a:t>
            </a:r>
            <a:r>
              <a:rPr lang="en-US" sz="2000"/>
              <a:t> list message numbers</a:t>
            </a:r>
          </a:p>
          <a:p>
            <a:pPr>
              <a:lnSpc>
                <a:spcPct val="90000"/>
              </a:lnSpc>
            </a:pPr>
            <a:r>
              <a:rPr lang="en-US" sz="2000" b="1">
                <a:latin typeface="Courier New" pitchFamily="49" charset="0"/>
              </a:rPr>
              <a:t>retr:</a:t>
            </a:r>
            <a:r>
              <a:rPr lang="en-US" sz="2000"/>
              <a:t> retrieve message by number</a:t>
            </a:r>
          </a:p>
          <a:p>
            <a:pPr>
              <a:lnSpc>
                <a:spcPct val="90000"/>
              </a:lnSpc>
            </a:pPr>
            <a:r>
              <a:rPr lang="en-US" sz="2000" b="1">
                <a:latin typeface="Courier New" pitchFamily="49" charset="0"/>
              </a:rPr>
              <a:t>dele:</a:t>
            </a:r>
            <a:r>
              <a:rPr lang="en-US" sz="2000"/>
              <a:t> delete</a:t>
            </a:r>
          </a:p>
          <a:p>
            <a:pPr>
              <a:lnSpc>
                <a:spcPct val="90000"/>
              </a:lnSpc>
            </a:pPr>
            <a:r>
              <a:rPr lang="en-US" sz="2000" b="1">
                <a:latin typeface="Courier New" pitchFamily="49" charset="0"/>
              </a:rPr>
              <a:t>quit</a:t>
            </a:r>
            <a:endParaRPr lang="en-US" sz="2000"/>
          </a:p>
        </p:txBody>
      </p:sp>
      <p:sp>
        <p:nvSpPr>
          <p:cNvPr id="64516" name="Text Box 4"/>
          <p:cNvSpPr txBox="1">
            <a:spLocks noChangeArrowheads="1"/>
          </p:cNvSpPr>
          <p:nvPr/>
        </p:nvSpPr>
        <p:spPr bwMode="auto">
          <a:xfrm>
            <a:off x="4343400" y="2133600"/>
            <a:ext cx="4268788" cy="402748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a:t>         </a:t>
            </a:r>
            <a:r>
              <a:rPr lang="en-US" sz="1800" b="1">
                <a:latin typeface="Courier New" pitchFamily="49" charset="0"/>
              </a:rPr>
              <a:t>C: list </a:t>
            </a:r>
          </a:p>
          <a:p>
            <a:r>
              <a:rPr lang="en-US" sz="1800" b="1">
                <a:latin typeface="Courier New" pitchFamily="49" charset="0"/>
              </a:rPr>
              <a:t>     S: 1 498 </a:t>
            </a:r>
          </a:p>
          <a:p>
            <a:r>
              <a:rPr lang="en-US" sz="1800" b="1">
                <a:latin typeface="Courier New" pitchFamily="49" charset="0"/>
              </a:rPr>
              <a:t>     S: 2 912 </a:t>
            </a:r>
          </a:p>
          <a:p>
            <a:r>
              <a:rPr lang="en-US" sz="1800" b="1">
                <a:latin typeface="Courier New" pitchFamily="49" charset="0"/>
              </a:rPr>
              <a:t>     S: . </a:t>
            </a:r>
          </a:p>
          <a:p>
            <a:r>
              <a:rPr lang="en-US" sz="1800" b="1">
                <a:latin typeface="Courier New" pitchFamily="49" charset="0"/>
              </a:rPr>
              <a:t>     C: retr 1 </a:t>
            </a:r>
          </a:p>
          <a:p>
            <a:r>
              <a:rPr lang="en-US" sz="1800" b="1">
                <a:latin typeface="Courier New" pitchFamily="49" charset="0"/>
              </a:rPr>
              <a:t>     S: &lt;message 1 contents&gt;</a:t>
            </a:r>
          </a:p>
          <a:p>
            <a:r>
              <a:rPr lang="en-US" sz="1800" b="1">
                <a:latin typeface="Courier New" pitchFamily="49" charset="0"/>
              </a:rPr>
              <a:t>     S: . </a:t>
            </a:r>
          </a:p>
          <a:p>
            <a:r>
              <a:rPr lang="en-US" sz="1800" b="1">
                <a:latin typeface="Courier New" pitchFamily="49" charset="0"/>
              </a:rPr>
              <a:t>     C: dele 1 </a:t>
            </a:r>
          </a:p>
          <a:p>
            <a:r>
              <a:rPr lang="en-US" sz="1800" b="1">
                <a:latin typeface="Courier New" pitchFamily="49" charset="0"/>
              </a:rPr>
              <a:t>     C: retr 2 </a:t>
            </a:r>
          </a:p>
          <a:p>
            <a:r>
              <a:rPr lang="en-US" sz="1800" b="1">
                <a:latin typeface="Courier New" pitchFamily="49" charset="0"/>
              </a:rPr>
              <a:t>     S: &lt;message 1 contents&gt;</a:t>
            </a:r>
          </a:p>
          <a:p>
            <a:r>
              <a:rPr lang="en-US" sz="1800" b="1">
                <a:latin typeface="Courier New" pitchFamily="49" charset="0"/>
              </a:rPr>
              <a:t>     S: . </a:t>
            </a:r>
          </a:p>
          <a:p>
            <a:r>
              <a:rPr lang="en-US" sz="1800" b="1">
                <a:latin typeface="Courier New" pitchFamily="49" charset="0"/>
              </a:rPr>
              <a:t>     C: dele 2 </a:t>
            </a:r>
          </a:p>
          <a:p>
            <a:r>
              <a:rPr lang="en-US" sz="1800" b="1">
                <a:latin typeface="Courier New" pitchFamily="49" charset="0"/>
              </a:rPr>
              <a:t>     C: quit </a:t>
            </a:r>
          </a:p>
          <a:p>
            <a:r>
              <a:rPr lang="en-US" sz="1800" b="1">
                <a:latin typeface="Courier New" pitchFamily="49" charset="0"/>
              </a:rPr>
              <a:t>     S: +OK </a:t>
            </a:r>
            <a:r>
              <a:rPr lang="en-US" sz="1400" b="1">
                <a:latin typeface="Courier New" pitchFamily="49" charset="0"/>
              </a:rPr>
              <a:t>POP3 server signing off</a:t>
            </a:r>
            <a:endParaRPr lang="en-US" sz="1800" b="1">
              <a:latin typeface="Courier New" pitchFamily="49" charset="0"/>
            </a:endParaRPr>
          </a:p>
        </p:txBody>
      </p:sp>
      <p:sp>
        <p:nvSpPr>
          <p:cNvPr id="64517" name="Text Box 5"/>
          <p:cNvSpPr txBox="1">
            <a:spLocks noChangeArrowheads="1"/>
          </p:cNvSpPr>
          <p:nvPr/>
        </p:nvSpPr>
        <p:spPr bwMode="auto">
          <a:xfrm>
            <a:off x="4876800" y="381000"/>
            <a:ext cx="3981450" cy="17399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endParaRPr lang="en-US" sz="1800" b="1">
              <a:latin typeface="Courier New" pitchFamily="49" charset="0"/>
            </a:endParaRPr>
          </a:p>
          <a:p>
            <a:r>
              <a:rPr lang="en-US" sz="1800" b="1">
                <a:latin typeface="Courier New" pitchFamily="49" charset="0"/>
              </a:rPr>
              <a:t>S: +OK POP3 server ready </a:t>
            </a:r>
          </a:p>
          <a:p>
            <a:r>
              <a:rPr lang="en-US" sz="1800" b="1">
                <a:latin typeface="Courier New" pitchFamily="49" charset="0"/>
              </a:rPr>
              <a:t>C: user alice </a:t>
            </a:r>
          </a:p>
          <a:p>
            <a:r>
              <a:rPr lang="en-US" sz="1800" b="1">
                <a:latin typeface="Courier New" pitchFamily="49" charset="0"/>
              </a:rPr>
              <a:t>S: +OK </a:t>
            </a:r>
          </a:p>
          <a:p>
            <a:r>
              <a:rPr lang="en-US" sz="1800" b="1">
                <a:latin typeface="Courier New" pitchFamily="49" charset="0"/>
              </a:rPr>
              <a:t>C: pass hungry </a:t>
            </a:r>
          </a:p>
          <a:p>
            <a:r>
              <a:rPr lang="en-US" sz="1800" b="1">
                <a:latin typeface="Courier New" pitchFamily="49" charset="0"/>
              </a:rPr>
              <a:t>S: +OK</a:t>
            </a:r>
            <a:r>
              <a:rPr lang="en-US" sz="1400" b="1">
                <a:latin typeface="Courier New" pitchFamily="49" charset="0"/>
              </a:rPr>
              <a:t> user successfully logged on</a:t>
            </a:r>
            <a:endParaRPr lang="en-US"/>
          </a:p>
        </p:txBody>
      </p:sp>
      <p:sp>
        <p:nvSpPr>
          <p:cNvPr id="64518" name="Freeform 6"/>
          <p:cNvSpPr>
            <a:spLocks/>
          </p:cNvSpPr>
          <p:nvPr/>
        </p:nvSpPr>
        <p:spPr bwMode="auto">
          <a:xfrm>
            <a:off x="4876800" y="685800"/>
            <a:ext cx="371475" cy="1457325"/>
          </a:xfrm>
          <a:custGeom>
            <a:avLst/>
            <a:gdLst>
              <a:gd name="T0" fmla="*/ 234 w 234"/>
              <a:gd name="T1" fmla="*/ 0 h 918"/>
              <a:gd name="T2" fmla="*/ 0 w 234"/>
              <a:gd name="T3" fmla="*/ 0 h 918"/>
              <a:gd name="T4" fmla="*/ 0 w 234"/>
              <a:gd name="T5" fmla="*/ 918 h 918"/>
              <a:gd name="T6" fmla="*/ 228 w 234"/>
              <a:gd name="T7" fmla="*/ 918 h 918"/>
            </a:gdLst>
            <a:ahLst/>
            <a:cxnLst>
              <a:cxn ang="0">
                <a:pos x="T0" y="T1"/>
              </a:cxn>
              <a:cxn ang="0">
                <a:pos x="T2" y="T3"/>
              </a:cxn>
              <a:cxn ang="0">
                <a:pos x="T4" y="T5"/>
              </a:cxn>
              <a:cxn ang="0">
                <a:pos x="T6" y="T7"/>
              </a:cxn>
            </a:cxnLst>
            <a:rect l="0" t="0" r="r" b="b"/>
            <a:pathLst>
              <a:path w="234" h="918">
                <a:moveTo>
                  <a:pt x="234" y="0"/>
                </a:moveTo>
                <a:lnTo>
                  <a:pt x="0" y="0"/>
                </a:lnTo>
                <a:lnTo>
                  <a:pt x="0" y="918"/>
                </a:lnTo>
                <a:lnTo>
                  <a:pt x="228" y="918"/>
                </a:lnTo>
              </a:path>
            </a:pathLst>
          </a:custGeom>
          <a:noFill/>
          <a:ln w="19050" cap="flat" cmpd="sng">
            <a:solidFill>
              <a:srgbClr val="FF0000"/>
            </a:solidFill>
            <a:prstDash val="solid"/>
            <a:round/>
            <a:headEnd/>
            <a:tailEn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64519" name="Line 7"/>
          <p:cNvSpPr>
            <a:spLocks noChangeShapeType="1"/>
          </p:cNvSpPr>
          <p:nvPr/>
        </p:nvSpPr>
        <p:spPr bwMode="auto">
          <a:xfrm flipV="1">
            <a:off x="3486150" y="1438275"/>
            <a:ext cx="1400175" cy="238125"/>
          </a:xfrm>
          <a:prstGeom prst="line">
            <a:avLst/>
          </a:prstGeom>
          <a:noFill/>
          <a:ln w="19050">
            <a:solidFill>
              <a:srgbClr val="FF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64520" name="Freeform 8"/>
          <p:cNvSpPr>
            <a:spLocks/>
          </p:cNvSpPr>
          <p:nvPr/>
        </p:nvSpPr>
        <p:spPr bwMode="auto">
          <a:xfrm>
            <a:off x="4876800" y="2209800"/>
            <a:ext cx="371475" cy="3895725"/>
          </a:xfrm>
          <a:custGeom>
            <a:avLst/>
            <a:gdLst>
              <a:gd name="T0" fmla="*/ 234 w 234"/>
              <a:gd name="T1" fmla="*/ 0 h 918"/>
              <a:gd name="T2" fmla="*/ 0 w 234"/>
              <a:gd name="T3" fmla="*/ 0 h 918"/>
              <a:gd name="T4" fmla="*/ 0 w 234"/>
              <a:gd name="T5" fmla="*/ 918 h 918"/>
              <a:gd name="T6" fmla="*/ 228 w 234"/>
              <a:gd name="T7" fmla="*/ 918 h 918"/>
            </a:gdLst>
            <a:ahLst/>
            <a:cxnLst>
              <a:cxn ang="0">
                <a:pos x="T0" y="T1"/>
              </a:cxn>
              <a:cxn ang="0">
                <a:pos x="T2" y="T3"/>
              </a:cxn>
              <a:cxn ang="0">
                <a:pos x="T4" y="T5"/>
              </a:cxn>
              <a:cxn ang="0">
                <a:pos x="T6" y="T7"/>
              </a:cxn>
            </a:cxnLst>
            <a:rect l="0" t="0" r="r" b="b"/>
            <a:pathLst>
              <a:path w="234" h="918">
                <a:moveTo>
                  <a:pt x="234" y="0"/>
                </a:moveTo>
                <a:lnTo>
                  <a:pt x="0" y="0"/>
                </a:lnTo>
                <a:lnTo>
                  <a:pt x="0" y="918"/>
                </a:lnTo>
                <a:lnTo>
                  <a:pt x="228" y="918"/>
                </a:lnTo>
              </a:path>
            </a:pathLst>
          </a:custGeom>
          <a:noFill/>
          <a:ln w="19050" cap="flat" cmpd="sng">
            <a:solidFill>
              <a:srgbClr val="FF0000"/>
            </a:solidFill>
            <a:prstDash val="solid"/>
            <a:round/>
            <a:headEnd/>
            <a:tailEn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64521" name="Line 9"/>
          <p:cNvSpPr>
            <a:spLocks noChangeShapeType="1"/>
          </p:cNvSpPr>
          <p:nvPr/>
        </p:nvSpPr>
        <p:spPr bwMode="auto">
          <a:xfrm flipV="1">
            <a:off x="3200400" y="3657600"/>
            <a:ext cx="1733550" cy="323850"/>
          </a:xfrm>
          <a:prstGeom prst="line">
            <a:avLst/>
          </a:prstGeom>
          <a:noFill/>
          <a:ln w="19050">
            <a:solidFill>
              <a:srgbClr val="FF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4"/>
          <p:cNvSpPr>
            <a:spLocks noGrp="1"/>
          </p:cNvSpPr>
          <p:nvPr>
            <p:ph type="sldNum" sz="quarter" idx="4294967295"/>
          </p:nvPr>
        </p:nvSpPr>
        <p:spPr>
          <a:xfrm>
            <a:off x="8153400" y="6248400"/>
            <a:ext cx="457200" cy="457200"/>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Comic Sans MS" charset="0"/>
                <a:ea typeface="ＭＳ Ｐゴシック" charset="0"/>
              </a:defRPr>
            </a:lvl1pPr>
            <a:lvl2pPr marL="742950" indent="-285750">
              <a:defRPr sz="2400">
                <a:solidFill>
                  <a:schemeClr val="tx1"/>
                </a:solidFill>
                <a:latin typeface="Comic Sans MS" charset="0"/>
                <a:ea typeface="ＭＳ Ｐゴシック" charset="0"/>
              </a:defRPr>
            </a:lvl2pPr>
            <a:lvl3pPr marL="1143000" indent="-228600">
              <a:defRPr sz="2400">
                <a:solidFill>
                  <a:schemeClr val="tx1"/>
                </a:solidFill>
                <a:latin typeface="Comic Sans MS" charset="0"/>
                <a:ea typeface="ＭＳ Ｐゴシック" charset="0"/>
              </a:defRPr>
            </a:lvl3pPr>
            <a:lvl4pPr marL="1600200" indent="-228600">
              <a:defRPr sz="2400">
                <a:solidFill>
                  <a:schemeClr val="tx1"/>
                </a:solidFill>
                <a:latin typeface="Comic Sans MS" charset="0"/>
                <a:ea typeface="ＭＳ Ｐゴシック" charset="0"/>
              </a:defRPr>
            </a:lvl4pPr>
            <a:lvl5pPr marL="2057400" indent="-228600">
              <a:defRPr sz="2400">
                <a:solidFill>
                  <a:schemeClr val="tx1"/>
                </a:solidFill>
                <a:latin typeface="Comic Sans MS" charset="0"/>
                <a:ea typeface="ＭＳ Ｐゴシック" charset="0"/>
              </a:defRPr>
            </a:lvl5pPr>
            <a:lvl6pPr marL="2514600" indent="-228600" eaLnBrk="0" fontAlgn="base" hangingPunct="0">
              <a:spcBef>
                <a:spcPct val="20000"/>
              </a:spcBef>
              <a:spcAft>
                <a:spcPct val="0"/>
              </a:spcAft>
              <a:buClr>
                <a:schemeClr val="accent2"/>
              </a:buClr>
              <a:buSzPct val="85000"/>
              <a:buFont typeface="ZapfDingbats" charset="0"/>
              <a:defRPr sz="2400">
                <a:solidFill>
                  <a:schemeClr val="tx1"/>
                </a:solidFill>
                <a:latin typeface="Comic Sans MS" charset="0"/>
                <a:ea typeface="ＭＳ Ｐゴシック" charset="0"/>
              </a:defRPr>
            </a:lvl6pPr>
            <a:lvl7pPr marL="2971800" indent="-228600" eaLnBrk="0" fontAlgn="base" hangingPunct="0">
              <a:spcBef>
                <a:spcPct val="20000"/>
              </a:spcBef>
              <a:spcAft>
                <a:spcPct val="0"/>
              </a:spcAft>
              <a:buClr>
                <a:schemeClr val="accent2"/>
              </a:buClr>
              <a:buSzPct val="85000"/>
              <a:buFont typeface="ZapfDingbats" charset="0"/>
              <a:defRPr sz="2400">
                <a:solidFill>
                  <a:schemeClr val="tx1"/>
                </a:solidFill>
                <a:latin typeface="Comic Sans MS" charset="0"/>
                <a:ea typeface="ＭＳ Ｐゴシック" charset="0"/>
              </a:defRPr>
            </a:lvl7pPr>
            <a:lvl8pPr marL="3429000" indent="-228600" eaLnBrk="0" fontAlgn="base" hangingPunct="0">
              <a:spcBef>
                <a:spcPct val="20000"/>
              </a:spcBef>
              <a:spcAft>
                <a:spcPct val="0"/>
              </a:spcAft>
              <a:buClr>
                <a:schemeClr val="accent2"/>
              </a:buClr>
              <a:buSzPct val="85000"/>
              <a:buFont typeface="ZapfDingbats" charset="0"/>
              <a:defRPr sz="2400">
                <a:solidFill>
                  <a:schemeClr val="tx1"/>
                </a:solidFill>
                <a:latin typeface="Comic Sans MS" charset="0"/>
                <a:ea typeface="ＭＳ Ｐゴシック" charset="0"/>
              </a:defRPr>
            </a:lvl8pPr>
            <a:lvl9pPr marL="3886200" indent="-228600" eaLnBrk="0" fontAlgn="base" hangingPunct="0">
              <a:spcBef>
                <a:spcPct val="20000"/>
              </a:spcBef>
              <a:spcAft>
                <a:spcPct val="0"/>
              </a:spcAft>
              <a:buClr>
                <a:schemeClr val="accent2"/>
              </a:buClr>
              <a:buSzPct val="85000"/>
              <a:buFont typeface="ZapfDingbats" charset="0"/>
              <a:defRPr sz="2400">
                <a:solidFill>
                  <a:schemeClr val="tx1"/>
                </a:solidFill>
                <a:latin typeface="Comic Sans MS" charset="0"/>
                <a:ea typeface="ＭＳ Ｐゴシック" charset="0"/>
              </a:defRPr>
            </a:lvl9pPr>
          </a:lstStyle>
          <a:p>
            <a:fld id="{24283044-FD4B-A246-A91B-05993B17F48F}" type="slidenum">
              <a:rPr lang="en-US" sz="1400"/>
              <a:pPr/>
              <a:t>7</a:t>
            </a:fld>
            <a:endParaRPr lang="en-US" sz="1400" dirty="0"/>
          </a:p>
        </p:txBody>
      </p:sp>
      <p:sp>
        <p:nvSpPr>
          <p:cNvPr id="14339" name="Rectangle 2"/>
          <p:cNvSpPr>
            <a:spLocks noGrp="1" noChangeArrowheads="1"/>
          </p:cNvSpPr>
          <p:nvPr>
            <p:ph type="title"/>
          </p:nvPr>
        </p:nvSpPr>
        <p:spPr>
          <a:xfrm>
            <a:off x="533400" y="0"/>
            <a:ext cx="7772400" cy="1143000"/>
          </a:xfrm>
        </p:spPr>
        <p:txBody>
          <a:bodyPr/>
          <a:lstStyle/>
          <a:p>
            <a:r>
              <a:rPr lang="en-US">
                <a:latin typeface="Comic Sans MS" charset="0"/>
              </a:rPr>
              <a:t>Analogy: Postal Service</a:t>
            </a:r>
          </a:p>
        </p:txBody>
      </p:sp>
      <p:pic>
        <p:nvPicPr>
          <p:cNvPr id="14340" name="Picture 3" descr="MCj04316270000[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3600" y="2895600"/>
            <a:ext cx="1714500" cy="1714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4341" name="Picture 4" descr="MCj03039470000[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029200" y="3200400"/>
            <a:ext cx="1806575" cy="10906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4342" name="Picture 5" descr="MCj03974340000[1]"/>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458075" y="3109913"/>
            <a:ext cx="1270000" cy="12842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4343" name="Picture 6" descr="MCj03971900000[1]"/>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613650" y="4803775"/>
            <a:ext cx="971550" cy="1225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4344" name="Picture 7" descr="MCj03974740000[1]"/>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046913" y="1452563"/>
            <a:ext cx="1827212" cy="14351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4345" name="Picture 8" descr="MCj03974800000[1]"/>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04800" y="1143000"/>
            <a:ext cx="1320800" cy="18494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4346" name="AutoShape 9"/>
          <p:cNvSpPr>
            <a:spLocks noChangeArrowheads="1"/>
          </p:cNvSpPr>
          <p:nvPr/>
        </p:nvSpPr>
        <p:spPr bwMode="auto">
          <a:xfrm>
            <a:off x="3810000" y="3733800"/>
            <a:ext cx="1143000" cy="228600"/>
          </a:xfrm>
          <a:prstGeom prst="leftRightArrow">
            <a:avLst>
              <a:gd name="adj1" fmla="val 50000"/>
              <a:gd name="adj2" fmla="val 96435"/>
            </a:avLst>
          </a:prstGeom>
          <a:noFill/>
          <a:ln w="9525">
            <a:solidFill>
              <a:srgbClr val="FF0000"/>
            </a:solidFill>
            <a:miter lim="800000"/>
            <a:headEnd/>
            <a:tailEnd/>
          </a:ln>
          <a:extLst>
            <a:ext uri="{909E8E84-426E-40dd-AFC4-6F175D3DCCD1}">
              <a14:hiddenFill xmlns:a14="http://schemas.microsoft.com/office/drawing/2010/main" xmlns="">
                <a:solidFill>
                  <a:srgbClr val="FFFFFF"/>
                </a:solidFill>
              </a14:hiddenFill>
            </a:ext>
          </a:extLst>
        </p:spPr>
        <p:txBody>
          <a:bodyPr wrap="none" lIns="100008" tIns="50004" rIns="100008" bIns="50004" anchor="ctr"/>
          <a:lstStyle/>
          <a:p>
            <a:endParaRPr lang="en-US"/>
          </a:p>
        </p:txBody>
      </p:sp>
      <p:pic>
        <p:nvPicPr>
          <p:cNvPr id="14347" name="Picture 10" descr="MCj03558670000[1]"/>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304800" y="2971800"/>
            <a:ext cx="1154113" cy="1905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4348" name="Picture 11" descr="MCj04300430000[1]"/>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0" y="5029200"/>
            <a:ext cx="1454150" cy="14287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4349" name="Picture 12" descr="MCj02174380000[1]"/>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3810000" y="4191000"/>
            <a:ext cx="1079500" cy="1524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4350" name="AutoShape 13"/>
          <p:cNvSpPr>
            <a:spLocks noChangeArrowheads="1"/>
          </p:cNvSpPr>
          <p:nvPr/>
        </p:nvSpPr>
        <p:spPr bwMode="auto">
          <a:xfrm rot="1272554">
            <a:off x="1600200" y="2895600"/>
            <a:ext cx="609600" cy="228600"/>
          </a:xfrm>
          <a:prstGeom prst="leftRightArrow">
            <a:avLst>
              <a:gd name="adj1" fmla="val 50000"/>
              <a:gd name="adj2" fmla="val 51432"/>
            </a:avLst>
          </a:prstGeom>
          <a:solidFill>
            <a:schemeClr val="accent1"/>
          </a:solidFill>
          <a:ln w="9525">
            <a:solidFill>
              <a:schemeClr val="tx1"/>
            </a:solidFill>
            <a:miter lim="800000"/>
            <a:headEnd/>
            <a:tailEnd/>
          </a:ln>
        </p:spPr>
        <p:txBody>
          <a:bodyPr wrap="none" lIns="100008" tIns="50004" rIns="100008" bIns="50004" anchor="ctr"/>
          <a:lstStyle/>
          <a:p>
            <a:endParaRPr lang="en-US"/>
          </a:p>
        </p:txBody>
      </p:sp>
      <p:sp>
        <p:nvSpPr>
          <p:cNvPr id="14351" name="AutoShape 14"/>
          <p:cNvSpPr>
            <a:spLocks noChangeArrowheads="1"/>
          </p:cNvSpPr>
          <p:nvPr/>
        </p:nvSpPr>
        <p:spPr bwMode="auto">
          <a:xfrm>
            <a:off x="1447800" y="3886200"/>
            <a:ext cx="609600" cy="228600"/>
          </a:xfrm>
          <a:prstGeom prst="leftRightArrow">
            <a:avLst>
              <a:gd name="adj1" fmla="val 50000"/>
              <a:gd name="adj2" fmla="val 51432"/>
            </a:avLst>
          </a:prstGeom>
          <a:solidFill>
            <a:schemeClr val="accent1"/>
          </a:solidFill>
          <a:ln w="9525">
            <a:solidFill>
              <a:schemeClr val="tx1"/>
            </a:solidFill>
            <a:miter lim="800000"/>
            <a:headEnd/>
            <a:tailEnd/>
          </a:ln>
        </p:spPr>
        <p:txBody>
          <a:bodyPr wrap="none" lIns="100008" tIns="50004" rIns="100008" bIns="50004" anchor="ctr"/>
          <a:lstStyle/>
          <a:p>
            <a:endParaRPr lang="en-US"/>
          </a:p>
        </p:txBody>
      </p:sp>
      <p:sp>
        <p:nvSpPr>
          <p:cNvPr id="14352" name="AutoShape 15"/>
          <p:cNvSpPr>
            <a:spLocks noChangeArrowheads="1"/>
          </p:cNvSpPr>
          <p:nvPr/>
        </p:nvSpPr>
        <p:spPr bwMode="auto">
          <a:xfrm>
            <a:off x="6858000" y="3810000"/>
            <a:ext cx="609600" cy="228600"/>
          </a:xfrm>
          <a:prstGeom prst="leftRightArrow">
            <a:avLst>
              <a:gd name="adj1" fmla="val 50000"/>
              <a:gd name="adj2" fmla="val 51432"/>
            </a:avLst>
          </a:prstGeom>
          <a:solidFill>
            <a:schemeClr val="accent1"/>
          </a:solidFill>
          <a:ln w="9525">
            <a:solidFill>
              <a:schemeClr val="tx1"/>
            </a:solidFill>
            <a:miter lim="800000"/>
            <a:headEnd/>
            <a:tailEnd/>
          </a:ln>
        </p:spPr>
        <p:txBody>
          <a:bodyPr wrap="none" lIns="100008" tIns="50004" rIns="100008" bIns="50004" anchor="ctr"/>
          <a:lstStyle/>
          <a:p>
            <a:endParaRPr lang="en-US"/>
          </a:p>
        </p:txBody>
      </p:sp>
      <p:sp>
        <p:nvSpPr>
          <p:cNvPr id="14353" name="AutoShape 16"/>
          <p:cNvSpPr>
            <a:spLocks noChangeArrowheads="1"/>
          </p:cNvSpPr>
          <p:nvPr/>
        </p:nvSpPr>
        <p:spPr bwMode="auto">
          <a:xfrm rot="-2969076">
            <a:off x="6591300" y="2781300"/>
            <a:ext cx="609600" cy="228600"/>
          </a:xfrm>
          <a:prstGeom prst="leftRightArrow">
            <a:avLst>
              <a:gd name="adj1" fmla="val 50000"/>
              <a:gd name="adj2" fmla="val 55309"/>
            </a:avLst>
          </a:prstGeom>
          <a:solidFill>
            <a:schemeClr val="accent1"/>
          </a:solidFill>
          <a:ln w="9525">
            <a:solidFill>
              <a:schemeClr val="tx1"/>
            </a:solidFill>
            <a:miter lim="800000"/>
            <a:headEnd/>
            <a:tailEnd/>
          </a:ln>
        </p:spPr>
        <p:txBody>
          <a:bodyPr wrap="none" lIns="100008" tIns="50004" rIns="100008" bIns="50004" anchor="ctr"/>
          <a:lstStyle/>
          <a:p>
            <a:endParaRPr lang="en-US"/>
          </a:p>
        </p:txBody>
      </p:sp>
      <p:sp>
        <p:nvSpPr>
          <p:cNvPr id="14354" name="AutoShape 17"/>
          <p:cNvSpPr>
            <a:spLocks noChangeArrowheads="1"/>
          </p:cNvSpPr>
          <p:nvPr/>
        </p:nvSpPr>
        <p:spPr bwMode="auto">
          <a:xfrm rot="2097744">
            <a:off x="6781800" y="4724400"/>
            <a:ext cx="609600" cy="228600"/>
          </a:xfrm>
          <a:prstGeom prst="leftRightArrow">
            <a:avLst>
              <a:gd name="adj1" fmla="val 50000"/>
              <a:gd name="adj2" fmla="val 51432"/>
            </a:avLst>
          </a:prstGeom>
          <a:solidFill>
            <a:schemeClr val="accent1"/>
          </a:solidFill>
          <a:ln w="9525">
            <a:solidFill>
              <a:schemeClr val="tx1"/>
            </a:solidFill>
            <a:miter lim="800000"/>
            <a:headEnd/>
            <a:tailEnd/>
          </a:ln>
        </p:spPr>
        <p:txBody>
          <a:bodyPr wrap="none" lIns="100008" tIns="50004" rIns="100008" bIns="50004" anchor="ctr"/>
          <a:lstStyle/>
          <a:p>
            <a:endParaRPr lang="en-US"/>
          </a:p>
        </p:txBody>
      </p:sp>
      <p:sp>
        <p:nvSpPr>
          <p:cNvPr id="14355" name="AutoShape 18"/>
          <p:cNvSpPr>
            <a:spLocks noChangeArrowheads="1"/>
          </p:cNvSpPr>
          <p:nvPr/>
        </p:nvSpPr>
        <p:spPr bwMode="auto">
          <a:xfrm rot="-1581866">
            <a:off x="1447800" y="4876800"/>
            <a:ext cx="609600" cy="228600"/>
          </a:xfrm>
          <a:prstGeom prst="leftRightArrow">
            <a:avLst>
              <a:gd name="adj1" fmla="val 50000"/>
              <a:gd name="adj2" fmla="val 51432"/>
            </a:avLst>
          </a:prstGeom>
          <a:solidFill>
            <a:schemeClr val="accent1"/>
          </a:solidFill>
          <a:ln w="9525">
            <a:solidFill>
              <a:schemeClr val="tx1"/>
            </a:solidFill>
            <a:miter lim="800000"/>
            <a:headEnd/>
            <a:tailEnd/>
          </a:ln>
        </p:spPr>
        <p:txBody>
          <a:bodyPr wrap="none" lIns="100008" tIns="50004" rIns="100008" bIns="50004" anchor="ctr"/>
          <a:lstStyle/>
          <a:p>
            <a:endParaRPr lang="en-US"/>
          </a:p>
        </p:txBody>
      </p:sp>
      <p:sp>
        <p:nvSpPr>
          <p:cNvPr id="14356" name="AutoShape 19"/>
          <p:cNvSpPr>
            <a:spLocks noChangeArrowheads="1"/>
          </p:cNvSpPr>
          <p:nvPr/>
        </p:nvSpPr>
        <p:spPr bwMode="auto">
          <a:xfrm>
            <a:off x="2057400" y="1905000"/>
            <a:ext cx="4800600" cy="304800"/>
          </a:xfrm>
          <a:prstGeom prst="leftRightArrow">
            <a:avLst>
              <a:gd name="adj1" fmla="val 50000"/>
              <a:gd name="adj2" fmla="val 303771"/>
            </a:avLst>
          </a:prstGeom>
          <a:noFill/>
          <a:ln w="9525">
            <a:solidFill>
              <a:schemeClr val="accent2"/>
            </a:solidFill>
            <a:miter lim="800000"/>
            <a:headEnd/>
            <a:tailEnd/>
          </a:ln>
          <a:extLst>
            <a:ext uri="{909E8E84-426E-40dd-AFC4-6F175D3DCCD1}">
              <a14:hiddenFill xmlns:a14="http://schemas.microsoft.com/office/drawing/2010/main" xmlns="">
                <a:solidFill>
                  <a:srgbClr val="FFFFFF"/>
                </a:solidFill>
              </a14:hiddenFill>
            </a:ext>
          </a:extLst>
        </p:spPr>
        <p:txBody>
          <a:bodyPr wrap="none" lIns="100008" tIns="50004" rIns="100008" bIns="50004" anchor="ctr"/>
          <a:lstStyle/>
          <a:p>
            <a:endParaRPr lang="en-US"/>
          </a:p>
        </p:txBody>
      </p:sp>
      <p:sp>
        <p:nvSpPr>
          <p:cNvPr id="21" name="Footer Placeholder 4"/>
          <p:cNvSpPr>
            <a:spLocks noGrp="1"/>
          </p:cNvSpPr>
          <p:nvPr>
            <p:ph type="ftr" sz="quarter" idx="10"/>
          </p:nvPr>
        </p:nvSpPr>
        <p:spPr>
          <a:xfrm>
            <a:off x="3048000" y="6248400"/>
            <a:ext cx="2971800" cy="457200"/>
          </a:xfrm>
        </p:spPr>
        <p:txBody>
          <a:bodyPr/>
          <a:lstStyle/>
          <a:p>
            <a:r>
              <a:rPr lang="en-US" dirty="0"/>
              <a:t>CSci4211:          Application Layer</a:t>
            </a: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Footer Placeholder 3"/>
          <p:cNvSpPr>
            <a:spLocks noGrp="1"/>
          </p:cNvSpPr>
          <p:nvPr>
            <p:ph type="ftr" sz="quarter" idx="10"/>
          </p:nvPr>
        </p:nvSpPr>
        <p:spPr/>
        <p:txBody>
          <a:bodyPr/>
          <a:lstStyle/>
          <a:p>
            <a:pPr>
              <a:defRPr/>
            </a:pPr>
            <a:r>
              <a:rPr lang="en-US"/>
              <a:t>CSci4211:                  Weekly Summary </a:t>
            </a:r>
          </a:p>
        </p:txBody>
      </p:sp>
      <p:sp>
        <p:nvSpPr>
          <p:cNvPr id="138242" name="Slide Number Placeholder 4"/>
          <p:cNvSpPr>
            <a:spLocks noGrp="1"/>
          </p:cNvSpPr>
          <p:nvPr>
            <p:ph type="sldNum"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62291E0F-C6D0-C94B-8E2A-38D2B355BF5F}" type="slidenum">
              <a:rPr lang="en-US" sz="1200">
                <a:latin typeface="Comic Sans MS" charset="0"/>
              </a:rPr>
              <a:pPr/>
              <a:t>70</a:t>
            </a:fld>
            <a:endParaRPr lang="en-US" sz="1200">
              <a:latin typeface="Comic Sans MS" charset="0"/>
            </a:endParaRPr>
          </a:p>
        </p:txBody>
      </p:sp>
      <p:sp>
        <p:nvSpPr>
          <p:cNvPr id="138243" name="Rectangle 2"/>
          <p:cNvSpPr>
            <a:spLocks noGrp="1" noChangeArrowheads="1"/>
          </p:cNvSpPr>
          <p:nvPr>
            <p:ph type="title"/>
          </p:nvPr>
        </p:nvSpPr>
        <p:spPr>
          <a:xfrm>
            <a:off x="457200" y="0"/>
            <a:ext cx="8001000" cy="838200"/>
          </a:xfrm>
        </p:spPr>
        <p:txBody>
          <a:bodyPr/>
          <a:lstStyle/>
          <a:p>
            <a:r>
              <a:rPr lang="en-US" dirty="0">
                <a:latin typeface="Comic Sans MS" charset="0"/>
              </a:rPr>
              <a:t>Email Summary</a:t>
            </a:r>
          </a:p>
        </p:txBody>
      </p:sp>
      <p:sp>
        <p:nvSpPr>
          <p:cNvPr id="138244" name="Rectangle 3"/>
          <p:cNvSpPr>
            <a:spLocks noChangeArrowheads="1"/>
          </p:cNvSpPr>
          <p:nvPr/>
        </p:nvSpPr>
        <p:spPr bwMode="auto">
          <a:xfrm>
            <a:off x="5715000" y="1066800"/>
            <a:ext cx="1828800" cy="1524000"/>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138245" name="Text Box 4"/>
          <p:cNvSpPr txBox="1">
            <a:spLocks noChangeArrowheads="1"/>
          </p:cNvSpPr>
          <p:nvPr/>
        </p:nvSpPr>
        <p:spPr bwMode="auto">
          <a:xfrm>
            <a:off x="457200" y="914400"/>
            <a:ext cx="846138"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a:latin typeface="Arial" charset="0"/>
              </a:rPr>
              <a:t>Alice</a:t>
            </a:r>
            <a:endParaRPr lang="en-US" sz="2800">
              <a:latin typeface="Arial" charset="0"/>
            </a:endParaRPr>
          </a:p>
        </p:txBody>
      </p:sp>
      <p:sp>
        <p:nvSpPr>
          <p:cNvPr id="138246" name="Rectangle 5"/>
          <p:cNvSpPr>
            <a:spLocks noChangeArrowheads="1"/>
          </p:cNvSpPr>
          <p:nvPr/>
        </p:nvSpPr>
        <p:spPr bwMode="auto">
          <a:xfrm>
            <a:off x="2133600" y="1371600"/>
            <a:ext cx="1219200" cy="990600"/>
          </a:xfrm>
          <a:prstGeom prst="rect">
            <a:avLst/>
          </a:prstGeom>
          <a:noFill/>
          <a:ln w="19050">
            <a:solidFill>
              <a:schemeClr val="tx1"/>
            </a:solidFill>
            <a:miter lim="800000"/>
            <a:headEnd type="none" w="sm" len="sm"/>
            <a:tailEnd type="none" w="lg" len="lg"/>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grpSp>
        <p:nvGrpSpPr>
          <p:cNvPr id="138247" name="Group 6"/>
          <p:cNvGrpSpPr>
            <a:grpSpLocks/>
          </p:cNvGrpSpPr>
          <p:nvPr/>
        </p:nvGrpSpPr>
        <p:grpSpPr bwMode="auto">
          <a:xfrm>
            <a:off x="3886200" y="1447800"/>
            <a:ext cx="1524000" cy="762000"/>
            <a:chOff x="2448" y="1056"/>
            <a:chExt cx="960" cy="480"/>
          </a:xfrm>
        </p:grpSpPr>
        <p:sp>
          <p:nvSpPr>
            <p:cNvPr id="138277" name="Line 7"/>
            <p:cNvSpPr>
              <a:spLocks noChangeShapeType="1"/>
            </p:cNvSpPr>
            <p:nvPr/>
          </p:nvSpPr>
          <p:spPr bwMode="auto">
            <a:xfrm>
              <a:off x="2448" y="1056"/>
              <a:ext cx="960" cy="0"/>
            </a:xfrm>
            <a:prstGeom prst="line">
              <a:avLst/>
            </a:prstGeom>
            <a:noFill/>
            <a:ln w="19050">
              <a:solidFill>
                <a:schemeClr val="tx1"/>
              </a:solidFill>
              <a:round/>
              <a:headEnd type="none" w="sm" len="sm"/>
              <a:tailEnd type="none" w="lg" len="lg"/>
            </a:ln>
            <a:extLst>
              <a:ext uri="{909E8E84-426E-40dd-AFC4-6F175D3DCCD1}">
                <a14:hiddenFill xmlns:a14="http://schemas.microsoft.com/office/drawing/2010/main" xmlns="">
                  <a:noFill/>
                </a14:hiddenFill>
              </a:ext>
            </a:extLst>
          </p:spPr>
          <p:txBody>
            <a:bodyPr wrap="none" anchor="ctr"/>
            <a:lstStyle/>
            <a:p>
              <a:endParaRPr lang="en-US"/>
            </a:p>
          </p:txBody>
        </p:sp>
        <p:sp>
          <p:nvSpPr>
            <p:cNvPr id="138278" name="Line 8"/>
            <p:cNvSpPr>
              <a:spLocks noChangeShapeType="1"/>
            </p:cNvSpPr>
            <p:nvPr/>
          </p:nvSpPr>
          <p:spPr bwMode="auto">
            <a:xfrm>
              <a:off x="3408" y="1056"/>
              <a:ext cx="0" cy="480"/>
            </a:xfrm>
            <a:prstGeom prst="line">
              <a:avLst/>
            </a:prstGeom>
            <a:noFill/>
            <a:ln w="19050">
              <a:solidFill>
                <a:schemeClr val="tx1"/>
              </a:solidFill>
              <a:round/>
              <a:headEnd type="none" w="sm" len="sm"/>
              <a:tailEnd type="none" w="lg" len="lg"/>
            </a:ln>
            <a:extLst>
              <a:ext uri="{909E8E84-426E-40dd-AFC4-6F175D3DCCD1}">
                <a14:hiddenFill xmlns:a14="http://schemas.microsoft.com/office/drawing/2010/main" xmlns="">
                  <a:noFill/>
                </a14:hiddenFill>
              </a:ext>
            </a:extLst>
          </p:spPr>
          <p:txBody>
            <a:bodyPr wrap="none" anchor="ctr"/>
            <a:lstStyle/>
            <a:p>
              <a:endParaRPr lang="en-US"/>
            </a:p>
          </p:txBody>
        </p:sp>
        <p:sp>
          <p:nvSpPr>
            <p:cNvPr id="138279" name="Line 9"/>
            <p:cNvSpPr>
              <a:spLocks noChangeShapeType="1"/>
            </p:cNvSpPr>
            <p:nvPr/>
          </p:nvSpPr>
          <p:spPr bwMode="auto">
            <a:xfrm flipH="1">
              <a:off x="2448" y="1536"/>
              <a:ext cx="960" cy="0"/>
            </a:xfrm>
            <a:prstGeom prst="line">
              <a:avLst/>
            </a:prstGeom>
            <a:noFill/>
            <a:ln w="19050">
              <a:solidFill>
                <a:schemeClr val="tx1"/>
              </a:solidFill>
              <a:round/>
              <a:headEnd type="none" w="sm" len="sm"/>
              <a:tailEnd type="none" w="lg" len="lg"/>
            </a:ln>
            <a:extLst>
              <a:ext uri="{909E8E84-426E-40dd-AFC4-6F175D3DCCD1}">
                <a14:hiddenFill xmlns:a14="http://schemas.microsoft.com/office/drawing/2010/main" xmlns="">
                  <a:noFill/>
                </a14:hiddenFill>
              </a:ext>
            </a:extLst>
          </p:spPr>
          <p:txBody>
            <a:bodyPr wrap="none" anchor="ctr"/>
            <a:lstStyle/>
            <a:p>
              <a:endParaRPr lang="en-US"/>
            </a:p>
          </p:txBody>
        </p:sp>
        <p:sp>
          <p:nvSpPr>
            <p:cNvPr id="138280" name="Line 10"/>
            <p:cNvSpPr>
              <a:spLocks noChangeShapeType="1"/>
            </p:cNvSpPr>
            <p:nvPr/>
          </p:nvSpPr>
          <p:spPr bwMode="auto">
            <a:xfrm>
              <a:off x="3120" y="1056"/>
              <a:ext cx="0" cy="480"/>
            </a:xfrm>
            <a:prstGeom prst="line">
              <a:avLst/>
            </a:prstGeom>
            <a:noFill/>
            <a:ln w="19050">
              <a:solidFill>
                <a:schemeClr val="tx1"/>
              </a:solidFill>
              <a:round/>
              <a:headEnd type="none" w="sm" len="sm"/>
              <a:tailEnd type="none" w="lg" len="lg"/>
            </a:ln>
            <a:extLst>
              <a:ext uri="{909E8E84-426E-40dd-AFC4-6F175D3DCCD1}">
                <a14:hiddenFill xmlns:a14="http://schemas.microsoft.com/office/drawing/2010/main" xmlns="">
                  <a:noFill/>
                </a14:hiddenFill>
              </a:ext>
            </a:extLst>
          </p:spPr>
          <p:txBody>
            <a:bodyPr wrap="none" anchor="ctr"/>
            <a:lstStyle/>
            <a:p>
              <a:endParaRPr lang="en-US"/>
            </a:p>
          </p:txBody>
        </p:sp>
        <p:sp>
          <p:nvSpPr>
            <p:cNvPr id="138281" name="Line 11"/>
            <p:cNvSpPr>
              <a:spLocks noChangeShapeType="1"/>
            </p:cNvSpPr>
            <p:nvPr/>
          </p:nvSpPr>
          <p:spPr bwMode="auto">
            <a:xfrm>
              <a:off x="2880" y="1056"/>
              <a:ext cx="0" cy="480"/>
            </a:xfrm>
            <a:prstGeom prst="line">
              <a:avLst/>
            </a:prstGeom>
            <a:noFill/>
            <a:ln w="19050">
              <a:solidFill>
                <a:schemeClr val="tx1"/>
              </a:solidFill>
              <a:round/>
              <a:headEnd type="none" w="sm" len="sm"/>
              <a:tailEnd type="none" w="lg" len="lg"/>
            </a:ln>
            <a:extLst>
              <a:ext uri="{909E8E84-426E-40dd-AFC4-6F175D3DCCD1}">
                <a14:hiddenFill xmlns:a14="http://schemas.microsoft.com/office/drawing/2010/main" xmlns="">
                  <a:noFill/>
                </a14:hiddenFill>
              </a:ext>
            </a:extLst>
          </p:spPr>
          <p:txBody>
            <a:bodyPr wrap="none" anchor="ctr"/>
            <a:lstStyle/>
            <a:p>
              <a:endParaRPr lang="en-US"/>
            </a:p>
          </p:txBody>
        </p:sp>
      </p:grpSp>
      <p:sp>
        <p:nvSpPr>
          <p:cNvPr id="138248" name="Text Box 12"/>
          <p:cNvSpPr txBox="1">
            <a:spLocks noChangeArrowheads="1"/>
          </p:cNvSpPr>
          <p:nvPr/>
        </p:nvSpPr>
        <p:spPr bwMode="auto">
          <a:xfrm>
            <a:off x="5943600" y="1143000"/>
            <a:ext cx="1214438" cy="13112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type="none" w="sm" len="sm"/>
                <a:tailEnd type="none" w="lg" len="lg"/>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sz="2000">
                <a:latin typeface="Helvetica" charset="0"/>
              </a:rPr>
              <a:t>Message</a:t>
            </a:r>
          </a:p>
          <a:p>
            <a:pPr eaLnBrk="1" hangingPunct="1"/>
            <a:r>
              <a:rPr lang="en-US" sz="2000">
                <a:latin typeface="Helvetica" charset="0"/>
              </a:rPr>
              <a:t>transfer </a:t>
            </a:r>
          </a:p>
          <a:p>
            <a:pPr eaLnBrk="1" hangingPunct="1"/>
            <a:r>
              <a:rPr lang="en-US" sz="2000">
                <a:latin typeface="Helvetica" charset="0"/>
              </a:rPr>
              <a:t>agent</a:t>
            </a:r>
          </a:p>
          <a:p>
            <a:pPr eaLnBrk="1" hangingPunct="1"/>
            <a:r>
              <a:rPr lang="en-US" sz="2000">
                <a:latin typeface="Helvetica" charset="0"/>
              </a:rPr>
              <a:t>(MTA)</a:t>
            </a:r>
          </a:p>
        </p:txBody>
      </p:sp>
      <p:sp>
        <p:nvSpPr>
          <p:cNvPr id="138249" name="Text Box 13"/>
          <p:cNvSpPr txBox="1">
            <a:spLocks noChangeArrowheads="1"/>
          </p:cNvSpPr>
          <p:nvPr/>
        </p:nvSpPr>
        <p:spPr bwMode="auto">
          <a:xfrm>
            <a:off x="2133600" y="1371600"/>
            <a:ext cx="1371600" cy="9159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type="none" w="sm" len="sm"/>
                <a:tailEnd type="none" w="lg" len="lg"/>
              </a14:hiddenLine>
            </a:ext>
          </a:extLst>
        </p:spPr>
        <p:txBody>
          <a:bodyPr>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sz="1800">
                <a:latin typeface="Helvetica" charset="0"/>
              </a:rPr>
              <a:t>Message</a:t>
            </a:r>
          </a:p>
          <a:p>
            <a:pPr eaLnBrk="1" hangingPunct="1"/>
            <a:r>
              <a:rPr lang="en-US" sz="1800">
                <a:latin typeface="Helvetica" charset="0"/>
              </a:rPr>
              <a:t>user agent</a:t>
            </a:r>
          </a:p>
          <a:p>
            <a:pPr eaLnBrk="1" hangingPunct="1"/>
            <a:r>
              <a:rPr lang="en-US" sz="1800">
                <a:latin typeface="Helvetica" charset="0"/>
              </a:rPr>
              <a:t>(MUA)</a:t>
            </a:r>
            <a:endParaRPr lang="en-US" sz="2000">
              <a:latin typeface="Helvetica" charset="0"/>
            </a:endParaRPr>
          </a:p>
        </p:txBody>
      </p:sp>
      <p:sp>
        <p:nvSpPr>
          <p:cNvPr id="138250" name="Text Box 14"/>
          <p:cNvSpPr txBox="1">
            <a:spLocks noChangeArrowheads="1"/>
          </p:cNvSpPr>
          <p:nvPr/>
        </p:nvSpPr>
        <p:spPr bwMode="auto">
          <a:xfrm>
            <a:off x="3429000" y="2286000"/>
            <a:ext cx="2114550"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type="none" w="sm" len="sm"/>
                <a:tailEnd type="none" w="lg" len="lg"/>
              </a14:hiddenLine>
            </a:ext>
          </a:extLst>
        </p:spPr>
        <p:txBody>
          <a:bodyPr>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sz="1600">
                <a:latin typeface="Helvetica" charset="0"/>
              </a:rPr>
              <a:t>outgoing mail queue</a:t>
            </a:r>
          </a:p>
        </p:txBody>
      </p:sp>
      <p:sp>
        <p:nvSpPr>
          <p:cNvPr id="138251" name="Rectangle 15"/>
          <p:cNvSpPr>
            <a:spLocks noChangeArrowheads="1"/>
          </p:cNvSpPr>
          <p:nvPr/>
        </p:nvSpPr>
        <p:spPr bwMode="auto">
          <a:xfrm>
            <a:off x="3962400" y="1600200"/>
            <a:ext cx="381000" cy="304800"/>
          </a:xfrm>
          <a:prstGeom prst="rect">
            <a:avLst/>
          </a:prstGeom>
          <a:solidFill>
            <a:srgbClr val="00FFFF"/>
          </a:solidFill>
          <a:ln w="19050">
            <a:solidFill>
              <a:schemeClr val="tx1"/>
            </a:solidFill>
            <a:miter lim="800000"/>
            <a:headEnd type="none" w="sm" len="sm"/>
            <a:tailEnd type="none" w="lg" len="lg"/>
          </a:ln>
        </p:spPr>
        <p:txBody>
          <a:bodyPr wrap="none" anchor="ctr"/>
          <a:lstStyle/>
          <a:p>
            <a:endParaRPr lang="en-US"/>
          </a:p>
        </p:txBody>
      </p:sp>
      <p:sp>
        <p:nvSpPr>
          <p:cNvPr id="138252" name="Rectangle 16"/>
          <p:cNvSpPr>
            <a:spLocks noChangeArrowheads="1"/>
          </p:cNvSpPr>
          <p:nvPr/>
        </p:nvSpPr>
        <p:spPr bwMode="auto">
          <a:xfrm>
            <a:off x="4191000" y="1676400"/>
            <a:ext cx="76200" cy="76200"/>
          </a:xfrm>
          <a:prstGeom prst="rect">
            <a:avLst/>
          </a:prstGeom>
          <a:solidFill>
            <a:schemeClr val="accent1"/>
          </a:solidFill>
          <a:ln w="19050">
            <a:solidFill>
              <a:schemeClr val="tx1"/>
            </a:solidFill>
            <a:miter lim="800000"/>
            <a:headEnd type="none" w="sm" len="sm"/>
            <a:tailEnd type="none" w="lg" len="lg"/>
          </a:ln>
        </p:spPr>
        <p:txBody>
          <a:bodyPr wrap="none" anchor="ctr"/>
          <a:lstStyle/>
          <a:p>
            <a:endParaRPr lang="en-US"/>
          </a:p>
        </p:txBody>
      </p:sp>
      <p:sp>
        <p:nvSpPr>
          <p:cNvPr id="138253" name="Rectangle 17"/>
          <p:cNvSpPr>
            <a:spLocks noChangeArrowheads="1"/>
          </p:cNvSpPr>
          <p:nvPr/>
        </p:nvSpPr>
        <p:spPr bwMode="auto">
          <a:xfrm>
            <a:off x="5943600" y="4548188"/>
            <a:ext cx="1828800" cy="1524000"/>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138254" name="Text Box 18"/>
          <p:cNvSpPr txBox="1">
            <a:spLocks noChangeArrowheads="1"/>
          </p:cNvSpPr>
          <p:nvPr/>
        </p:nvSpPr>
        <p:spPr bwMode="auto">
          <a:xfrm>
            <a:off x="685800" y="4495800"/>
            <a:ext cx="727075"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a:latin typeface="Arial" charset="0"/>
              </a:rPr>
              <a:t>Bob</a:t>
            </a:r>
            <a:endParaRPr lang="en-US" sz="2800">
              <a:latin typeface="Arial" charset="0"/>
            </a:endParaRPr>
          </a:p>
        </p:txBody>
      </p:sp>
      <p:sp>
        <p:nvSpPr>
          <p:cNvPr id="138255" name="Rectangle 19"/>
          <p:cNvSpPr>
            <a:spLocks noChangeArrowheads="1"/>
          </p:cNvSpPr>
          <p:nvPr/>
        </p:nvSpPr>
        <p:spPr bwMode="auto">
          <a:xfrm>
            <a:off x="2362200" y="4852988"/>
            <a:ext cx="1219200" cy="990600"/>
          </a:xfrm>
          <a:prstGeom prst="rect">
            <a:avLst/>
          </a:prstGeom>
          <a:noFill/>
          <a:ln w="19050">
            <a:solidFill>
              <a:schemeClr val="tx1"/>
            </a:solidFill>
            <a:miter lim="800000"/>
            <a:headEnd type="none" w="sm" len="sm"/>
            <a:tailEnd type="none" w="lg" len="lg"/>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138256" name="Text Box 20"/>
          <p:cNvSpPr txBox="1">
            <a:spLocks noChangeArrowheads="1"/>
          </p:cNvSpPr>
          <p:nvPr/>
        </p:nvSpPr>
        <p:spPr bwMode="auto">
          <a:xfrm>
            <a:off x="6172200" y="4624388"/>
            <a:ext cx="1214438" cy="13112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type="none" w="sm" len="sm"/>
                <a:tailEnd type="none" w="lg" len="lg"/>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sz="2000">
                <a:latin typeface="Helvetica" charset="0"/>
              </a:rPr>
              <a:t>Message</a:t>
            </a:r>
          </a:p>
          <a:p>
            <a:pPr eaLnBrk="1" hangingPunct="1"/>
            <a:r>
              <a:rPr lang="en-US" sz="2000">
                <a:latin typeface="Helvetica" charset="0"/>
              </a:rPr>
              <a:t>transfer </a:t>
            </a:r>
          </a:p>
          <a:p>
            <a:pPr eaLnBrk="1" hangingPunct="1"/>
            <a:r>
              <a:rPr lang="en-US" sz="2000">
                <a:latin typeface="Helvetica" charset="0"/>
              </a:rPr>
              <a:t>agent</a:t>
            </a:r>
          </a:p>
          <a:p>
            <a:pPr eaLnBrk="1" hangingPunct="1"/>
            <a:r>
              <a:rPr lang="en-US" sz="2000">
                <a:latin typeface="Helvetica" charset="0"/>
              </a:rPr>
              <a:t>(MTA)</a:t>
            </a:r>
          </a:p>
        </p:txBody>
      </p:sp>
      <p:sp>
        <p:nvSpPr>
          <p:cNvPr id="138257" name="Text Box 21"/>
          <p:cNvSpPr txBox="1">
            <a:spLocks noChangeArrowheads="1"/>
          </p:cNvSpPr>
          <p:nvPr/>
        </p:nvSpPr>
        <p:spPr bwMode="auto">
          <a:xfrm>
            <a:off x="2362200" y="4852988"/>
            <a:ext cx="1371600" cy="9159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type="none" w="sm" len="sm"/>
                <a:tailEnd type="none" w="lg" len="lg"/>
              </a14:hiddenLine>
            </a:ext>
          </a:extLst>
        </p:spPr>
        <p:txBody>
          <a:bodyPr>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sz="1800">
                <a:latin typeface="Helvetica" charset="0"/>
              </a:rPr>
              <a:t>Message</a:t>
            </a:r>
          </a:p>
          <a:p>
            <a:pPr eaLnBrk="1" hangingPunct="1"/>
            <a:r>
              <a:rPr lang="en-US" sz="1800">
                <a:latin typeface="Helvetica" charset="0"/>
              </a:rPr>
              <a:t>user agent</a:t>
            </a:r>
          </a:p>
          <a:p>
            <a:pPr eaLnBrk="1" hangingPunct="1"/>
            <a:r>
              <a:rPr lang="en-US" sz="1800">
                <a:latin typeface="Helvetica" charset="0"/>
              </a:rPr>
              <a:t>(MUA)</a:t>
            </a:r>
            <a:endParaRPr lang="en-US" sz="2000">
              <a:latin typeface="Helvetica" charset="0"/>
            </a:endParaRPr>
          </a:p>
        </p:txBody>
      </p:sp>
      <p:sp>
        <p:nvSpPr>
          <p:cNvPr id="138258" name="Text Box 22"/>
          <p:cNvSpPr txBox="1">
            <a:spLocks noChangeArrowheads="1"/>
          </p:cNvSpPr>
          <p:nvPr/>
        </p:nvSpPr>
        <p:spPr bwMode="auto">
          <a:xfrm>
            <a:off x="3657600" y="5767388"/>
            <a:ext cx="2114550"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type="none" w="sm" len="sm"/>
                <a:tailEnd type="none" w="lg" len="lg"/>
              </a14:hiddenLine>
            </a:ext>
          </a:extLst>
        </p:spPr>
        <p:txBody>
          <a:bodyPr>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sz="1600">
                <a:latin typeface="Helvetica" charset="0"/>
              </a:rPr>
              <a:t>user mailbox</a:t>
            </a:r>
          </a:p>
        </p:txBody>
      </p:sp>
      <p:sp>
        <p:nvSpPr>
          <p:cNvPr id="138259" name="Rectangle 23"/>
          <p:cNvSpPr>
            <a:spLocks noChangeArrowheads="1"/>
          </p:cNvSpPr>
          <p:nvPr/>
        </p:nvSpPr>
        <p:spPr bwMode="auto">
          <a:xfrm>
            <a:off x="4191000" y="5081588"/>
            <a:ext cx="381000" cy="304800"/>
          </a:xfrm>
          <a:prstGeom prst="rect">
            <a:avLst/>
          </a:prstGeom>
          <a:solidFill>
            <a:srgbClr val="00FFFF"/>
          </a:solidFill>
          <a:ln w="19050">
            <a:solidFill>
              <a:schemeClr val="tx1"/>
            </a:solidFill>
            <a:miter lim="800000"/>
            <a:headEnd type="none" w="sm" len="sm"/>
            <a:tailEnd type="none" w="lg" len="lg"/>
          </a:ln>
        </p:spPr>
        <p:txBody>
          <a:bodyPr wrap="none" anchor="ctr"/>
          <a:lstStyle/>
          <a:p>
            <a:endParaRPr lang="en-US"/>
          </a:p>
        </p:txBody>
      </p:sp>
      <p:sp>
        <p:nvSpPr>
          <p:cNvPr id="138260" name="Rectangle 24"/>
          <p:cNvSpPr>
            <a:spLocks noChangeArrowheads="1"/>
          </p:cNvSpPr>
          <p:nvPr/>
        </p:nvSpPr>
        <p:spPr bwMode="auto">
          <a:xfrm>
            <a:off x="4419600" y="5157788"/>
            <a:ext cx="76200" cy="76200"/>
          </a:xfrm>
          <a:prstGeom prst="rect">
            <a:avLst/>
          </a:prstGeom>
          <a:solidFill>
            <a:schemeClr val="accent1"/>
          </a:solidFill>
          <a:ln w="19050">
            <a:solidFill>
              <a:schemeClr val="tx1"/>
            </a:solidFill>
            <a:miter lim="800000"/>
            <a:headEnd type="none" w="sm" len="sm"/>
            <a:tailEnd type="none" w="lg" len="lg"/>
          </a:ln>
        </p:spPr>
        <p:txBody>
          <a:bodyPr wrap="none" anchor="ctr"/>
          <a:lstStyle/>
          <a:p>
            <a:endParaRPr lang="en-US"/>
          </a:p>
        </p:txBody>
      </p:sp>
      <p:sp>
        <p:nvSpPr>
          <p:cNvPr id="138261" name="AutoShape 25"/>
          <p:cNvSpPr>
            <a:spLocks noChangeArrowheads="1"/>
          </p:cNvSpPr>
          <p:nvPr/>
        </p:nvSpPr>
        <p:spPr bwMode="auto">
          <a:xfrm>
            <a:off x="3962400" y="4724400"/>
            <a:ext cx="762000" cy="990600"/>
          </a:xfrm>
          <a:prstGeom prst="can">
            <a:avLst>
              <a:gd name="adj" fmla="val 32500"/>
            </a:avLst>
          </a:prstGeom>
          <a:noFill/>
          <a:ln w="19050">
            <a:solidFill>
              <a:schemeClr val="tx1"/>
            </a:solidFill>
            <a:round/>
            <a:headEnd type="none" w="sm" len="sm"/>
            <a:tailEnd type="none" w="lg" len="lg"/>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138262" name="Line 26"/>
          <p:cNvSpPr>
            <a:spLocks noChangeShapeType="1"/>
          </p:cNvSpPr>
          <p:nvPr/>
        </p:nvSpPr>
        <p:spPr bwMode="auto">
          <a:xfrm flipV="1">
            <a:off x="6781800" y="2590800"/>
            <a:ext cx="0" cy="1981200"/>
          </a:xfrm>
          <a:prstGeom prst="line">
            <a:avLst/>
          </a:prstGeom>
          <a:noFill/>
          <a:ln w="19050">
            <a:solidFill>
              <a:schemeClr val="tx1"/>
            </a:solidFill>
            <a:round/>
            <a:headEnd type="stealth" w="lg" len="lg"/>
            <a:tailEnd type="stealth" w="lg" len="lg"/>
          </a:ln>
          <a:extLst>
            <a:ext uri="{909E8E84-426E-40dd-AFC4-6F175D3DCCD1}">
              <a14:hiddenFill xmlns:a14="http://schemas.microsoft.com/office/drawing/2010/main" xmlns="">
                <a:noFill/>
              </a14:hiddenFill>
            </a:ext>
          </a:extLst>
        </p:spPr>
        <p:txBody>
          <a:bodyPr wrap="none" anchor="ctr"/>
          <a:lstStyle/>
          <a:p>
            <a:endParaRPr lang="en-US"/>
          </a:p>
        </p:txBody>
      </p:sp>
      <p:sp>
        <p:nvSpPr>
          <p:cNvPr id="138263" name="Line 27"/>
          <p:cNvSpPr>
            <a:spLocks noChangeShapeType="1"/>
          </p:cNvSpPr>
          <p:nvPr/>
        </p:nvSpPr>
        <p:spPr bwMode="auto">
          <a:xfrm>
            <a:off x="1828800" y="1905000"/>
            <a:ext cx="304800" cy="0"/>
          </a:xfrm>
          <a:prstGeom prst="line">
            <a:avLst/>
          </a:prstGeom>
          <a:noFill/>
          <a:ln w="19050">
            <a:solidFill>
              <a:schemeClr val="tx1"/>
            </a:solidFill>
            <a:round/>
            <a:headEnd type="none" w="sm" len="sm"/>
            <a:tailEnd type="stealth" w="lg" len="lg"/>
          </a:ln>
          <a:extLst>
            <a:ext uri="{909E8E84-426E-40dd-AFC4-6F175D3DCCD1}">
              <a14:hiddenFill xmlns:a14="http://schemas.microsoft.com/office/drawing/2010/main" xmlns="">
                <a:noFill/>
              </a14:hiddenFill>
            </a:ext>
          </a:extLst>
        </p:spPr>
        <p:txBody>
          <a:bodyPr wrap="none" anchor="ctr"/>
          <a:lstStyle/>
          <a:p>
            <a:endParaRPr lang="en-US"/>
          </a:p>
        </p:txBody>
      </p:sp>
      <p:sp>
        <p:nvSpPr>
          <p:cNvPr id="138264" name="Line 28"/>
          <p:cNvSpPr>
            <a:spLocks noChangeShapeType="1"/>
          </p:cNvSpPr>
          <p:nvPr/>
        </p:nvSpPr>
        <p:spPr bwMode="auto">
          <a:xfrm>
            <a:off x="3429000" y="1828800"/>
            <a:ext cx="457200" cy="0"/>
          </a:xfrm>
          <a:prstGeom prst="line">
            <a:avLst/>
          </a:prstGeom>
          <a:noFill/>
          <a:ln w="19050">
            <a:solidFill>
              <a:schemeClr val="tx1"/>
            </a:solidFill>
            <a:round/>
            <a:headEnd type="none" w="sm" len="sm"/>
            <a:tailEnd type="stealth" w="lg" len="lg"/>
          </a:ln>
          <a:extLst>
            <a:ext uri="{909E8E84-426E-40dd-AFC4-6F175D3DCCD1}">
              <a14:hiddenFill xmlns:a14="http://schemas.microsoft.com/office/drawing/2010/main" xmlns="">
                <a:noFill/>
              </a14:hiddenFill>
            </a:ext>
          </a:extLst>
        </p:spPr>
        <p:txBody>
          <a:bodyPr wrap="none" anchor="ctr"/>
          <a:lstStyle/>
          <a:p>
            <a:endParaRPr lang="en-US"/>
          </a:p>
        </p:txBody>
      </p:sp>
      <p:sp>
        <p:nvSpPr>
          <p:cNvPr id="138265" name="Line 29"/>
          <p:cNvSpPr>
            <a:spLocks noChangeShapeType="1"/>
          </p:cNvSpPr>
          <p:nvPr/>
        </p:nvSpPr>
        <p:spPr bwMode="auto">
          <a:xfrm>
            <a:off x="5410200" y="1905000"/>
            <a:ext cx="304800" cy="0"/>
          </a:xfrm>
          <a:prstGeom prst="line">
            <a:avLst/>
          </a:prstGeom>
          <a:noFill/>
          <a:ln w="19050">
            <a:solidFill>
              <a:schemeClr val="tx1"/>
            </a:solidFill>
            <a:round/>
            <a:headEnd type="none" w="sm" len="sm"/>
            <a:tailEnd type="stealth" w="lg" len="lg"/>
          </a:ln>
          <a:extLst>
            <a:ext uri="{909E8E84-426E-40dd-AFC4-6F175D3DCCD1}">
              <a14:hiddenFill xmlns:a14="http://schemas.microsoft.com/office/drawing/2010/main" xmlns="">
                <a:noFill/>
              </a14:hiddenFill>
            </a:ext>
          </a:extLst>
        </p:spPr>
        <p:txBody>
          <a:bodyPr wrap="none" anchor="ctr"/>
          <a:lstStyle/>
          <a:p>
            <a:endParaRPr lang="en-US"/>
          </a:p>
        </p:txBody>
      </p:sp>
      <p:sp>
        <p:nvSpPr>
          <p:cNvPr id="138266" name="Line 30"/>
          <p:cNvSpPr>
            <a:spLocks noChangeShapeType="1"/>
          </p:cNvSpPr>
          <p:nvPr/>
        </p:nvSpPr>
        <p:spPr bwMode="auto">
          <a:xfrm flipH="1">
            <a:off x="4800600" y="5410200"/>
            <a:ext cx="1066800" cy="0"/>
          </a:xfrm>
          <a:prstGeom prst="line">
            <a:avLst/>
          </a:prstGeom>
          <a:noFill/>
          <a:ln w="19050">
            <a:solidFill>
              <a:schemeClr val="tx1"/>
            </a:solidFill>
            <a:round/>
            <a:headEnd type="none" w="sm" len="sm"/>
            <a:tailEnd type="stealth" w="lg" len="lg"/>
          </a:ln>
          <a:extLst>
            <a:ext uri="{909E8E84-426E-40dd-AFC4-6F175D3DCCD1}">
              <a14:hiddenFill xmlns:a14="http://schemas.microsoft.com/office/drawing/2010/main" xmlns="">
                <a:noFill/>
              </a14:hiddenFill>
            </a:ext>
          </a:extLst>
        </p:spPr>
        <p:txBody>
          <a:bodyPr wrap="none" anchor="ctr"/>
          <a:lstStyle/>
          <a:p>
            <a:endParaRPr lang="en-US"/>
          </a:p>
        </p:txBody>
      </p:sp>
      <p:sp>
        <p:nvSpPr>
          <p:cNvPr id="138267" name="Line 31"/>
          <p:cNvSpPr>
            <a:spLocks noChangeShapeType="1"/>
          </p:cNvSpPr>
          <p:nvPr/>
        </p:nvSpPr>
        <p:spPr bwMode="auto">
          <a:xfrm flipH="1">
            <a:off x="3581400" y="5410200"/>
            <a:ext cx="304800" cy="0"/>
          </a:xfrm>
          <a:prstGeom prst="line">
            <a:avLst/>
          </a:prstGeom>
          <a:noFill/>
          <a:ln w="19050">
            <a:solidFill>
              <a:schemeClr val="tx1"/>
            </a:solidFill>
            <a:round/>
            <a:headEnd type="none" w="sm" len="sm"/>
            <a:tailEnd type="stealth" w="lg" len="lg"/>
          </a:ln>
          <a:extLst>
            <a:ext uri="{909E8E84-426E-40dd-AFC4-6F175D3DCCD1}">
              <a14:hiddenFill xmlns:a14="http://schemas.microsoft.com/office/drawing/2010/main" xmlns="">
                <a:noFill/>
              </a14:hiddenFill>
            </a:ext>
          </a:extLst>
        </p:spPr>
        <p:txBody>
          <a:bodyPr wrap="none" anchor="ctr"/>
          <a:lstStyle/>
          <a:p>
            <a:endParaRPr lang="en-US"/>
          </a:p>
        </p:txBody>
      </p:sp>
      <p:sp>
        <p:nvSpPr>
          <p:cNvPr id="138268" name="Line 32"/>
          <p:cNvSpPr>
            <a:spLocks noChangeShapeType="1"/>
          </p:cNvSpPr>
          <p:nvPr/>
        </p:nvSpPr>
        <p:spPr bwMode="auto">
          <a:xfrm flipH="1">
            <a:off x="1676400" y="5562600"/>
            <a:ext cx="685800" cy="0"/>
          </a:xfrm>
          <a:prstGeom prst="line">
            <a:avLst/>
          </a:prstGeom>
          <a:noFill/>
          <a:ln w="19050">
            <a:solidFill>
              <a:schemeClr val="tx1"/>
            </a:solidFill>
            <a:round/>
            <a:headEnd type="none" w="sm" len="sm"/>
            <a:tailEnd type="stealth" w="lg" len="lg"/>
          </a:ln>
          <a:extLst>
            <a:ext uri="{909E8E84-426E-40dd-AFC4-6F175D3DCCD1}">
              <a14:hiddenFill xmlns:a14="http://schemas.microsoft.com/office/drawing/2010/main" xmlns="">
                <a:noFill/>
              </a14:hiddenFill>
            </a:ext>
          </a:extLst>
        </p:spPr>
        <p:txBody>
          <a:bodyPr wrap="none" anchor="ctr"/>
          <a:lstStyle/>
          <a:p>
            <a:endParaRPr lang="en-US"/>
          </a:p>
        </p:txBody>
      </p:sp>
      <p:sp>
        <p:nvSpPr>
          <p:cNvPr id="138269" name="Text Box 33"/>
          <p:cNvSpPr txBox="1">
            <a:spLocks noChangeArrowheads="1"/>
          </p:cNvSpPr>
          <p:nvPr/>
        </p:nvSpPr>
        <p:spPr bwMode="auto">
          <a:xfrm>
            <a:off x="7162800" y="609600"/>
            <a:ext cx="1116011"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dirty="0">
                <a:latin typeface="Arial" charset="0"/>
              </a:rPr>
              <a:t>“client”</a:t>
            </a:r>
            <a:endParaRPr lang="en-US" sz="2800" dirty="0">
              <a:latin typeface="Arial" charset="0"/>
            </a:endParaRPr>
          </a:p>
        </p:txBody>
      </p:sp>
      <p:sp>
        <p:nvSpPr>
          <p:cNvPr id="138270" name="Text Box 34"/>
          <p:cNvSpPr txBox="1">
            <a:spLocks noChangeArrowheads="1"/>
          </p:cNvSpPr>
          <p:nvPr/>
        </p:nvSpPr>
        <p:spPr bwMode="auto">
          <a:xfrm>
            <a:off x="7239000" y="4038600"/>
            <a:ext cx="1252266"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dirty="0">
                <a:latin typeface="Arial" charset="0"/>
              </a:rPr>
              <a:t>“server”</a:t>
            </a:r>
            <a:endParaRPr lang="en-US" sz="2800" dirty="0">
              <a:latin typeface="Arial" charset="0"/>
            </a:endParaRPr>
          </a:p>
        </p:txBody>
      </p:sp>
      <p:sp>
        <p:nvSpPr>
          <p:cNvPr id="138271" name="Text Box 35"/>
          <p:cNvSpPr txBox="1">
            <a:spLocks noChangeArrowheads="1"/>
          </p:cNvSpPr>
          <p:nvPr/>
        </p:nvSpPr>
        <p:spPr bwMode="auto">
          <a:xfrm>
            <a:off x="5410200" y="2895600"/>
            <a:ext cx="1250950" cy="9159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sz="1800" i="1">
                <a:latin typeface="Arial" charset="0"/>
              </a:rPr>
              <a:t>SMTP </a:t>
            </a:r>
          </a:p>
          <a:p>
            <a:pPr eaLnBrk="1" hangingPunct="1"/>
            <a:r>
              <a:rPr lang="en-US" sz="1800" i="1">
                <a:latin typeface="Arial" charset="0"/>
              </a:rPr>
              <a:t>over TCP</a:t>
            </a:r>
          </a:p>
          <a:p>
            <a:pPr eaLnBrk="1" hangingPunct="1"/>
            <a:r>
              <a:rPr lang="en-US" sz="1800" i="1">
                <a:latin typeface="Arial" charset="0"/>
              </a:rPr>
              <a:t>(RFC 821)</a:t>
            </a:r>
            <a:endParaRPr lang="en-US" sz="2800">
              <a:latin typeface="Arial" charset="0"/>
            </a:endParaRPr>
          </a:p>
        </p:txBody>
      </p:sp>
      <p:sp>
        <p:nvSpPr>
          <p:cNvPr id="138272" name="Text Box 36"/>
          <p:cNvSpPr txBox="1">
            <a:spLocks noChangeArrowheads="1"/>
          </p:cNvSpPr>
          <p:nvPr/>
        </p:nvSpPr>
        <p:spPr bwMode="auto">
          <a:xfrm>
            <a:off x="5867400" y="4211638"/>
            <a:ext cx="817563"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sz="1600">
                <a:latin typeface="Arial" charset="0"/>
              </a:rPr>
              <a:t>port 25</a:t>
            </a:r>
            <a:endParaRPr lang="en-US" sz="2800">
              <a:latin typeface="Arial" charset="0"/>
            </a:endParaRPr>
          </a:p>
        </p:txBody>
      </p:sp>
      <p:sp>
        <p:nvSpPr>
          <p:cNvPr id="138273" name="Text Box 37"/>
          <p:cNvSpPr txBox="1">
            <a:spLocks noChangeArrowheads="1"/>
          </p:cNvSpPr>
          <p:nvPr/>
        </p:nvSpPr>
        <p:spPr bwMode="auto">
          <a:xfrm>
            <a:off x="1828800" y="4038600"/>
            <a:ext cx="4057650" cy="6413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sz="1800" i="1">
                <a:latin typeface="Arial" charset="0"/>
              </a:rPr>
              <a:t>POP3 (RFC 1225)/ IMAP (RFC 1064) </a:t>
            </a:r>
          </a:p>
          <a:p>
            <a:pPr eaLnBrk="1" hangingPunct="1"/>
            <a:r>
              <a:rPr lang="en-US" sz="1800" i="1">
                <a:latin typeface="Arial" charset="0"/>
              </a:rPr>
              <a:t>for accessing mail</a:t>
            </a:r>
            <a:endParaRPr lang="en-US" sz="2800">
              <a:latin typeface="Arial" charset="0"/>
            </a:endParaRPr>
          </a:p>
        </p:txBody>
      </p:sp>
      <p:graphicFrame>
        <p:nvGraphicFramePr>
          <p:cNvPr id="138274" name="Object 1024"/>
          <p:cNvGraphicFramePr>
            <a:graphicFrameLocks noChangeAspect="1"/>
          </p:cNvGraphicFramePr>
          <p:nvPr/>
        </p:nvGraphicFramePr>
        <p:xfrm>
          <a:off x="685800" y="5029200"/>
          <a:ext cx="1006475" cy="965200"/>
        </p:xfrm>
        <a:graphic>
          <a:graphicData uri="http://schemas.openxmlformats.org/presentationml/2006/ole">
            <mc:AlternateContent xmlns:mc="http://schemas.openxmlformats.org/markup-compatibility/2006">
              <mc:Choice xmlns:v="urn:schemas-microsoft-com:vml" Requires="v">
                <p:oleObj spid="_x0000_s329741" name="Clip" r:id="rId4" imgW="2010937" imgH="1929161" progId="MS_ClipArt_Gallery.2">
                  <p:embed/>
                </p:oleObj>
              </mc:Choice>
              <mc:Fallback>
                <p:oleObj name="Clip" r:id="rId4" imgW="2010937" imgH="1929161" progId="MS_ClipArt_Gallery.2">
                  <p:embed/>
                  <p:pic>
                    <p:nvPicPr>
                      <p:cNvPr id="138274" name="Object 102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5800" y="5029200"/>
                        <a:ext cx="1006475" cy="9652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138275" name="Object 1025"/>
          <p:cNvGraphicFramePr>
            <a:graphicFrameLocks noChangeAspect="1"/>
          </p:cNvGraphicFramePr>
          <p:nvPr/>
        </p:nvGraphicFramePr>
        <p:xfrm>
          <a:off x="685800" y="1371600"/>
          <a:ext cx="1112838" cy="1076325"/>
        </p:xfrm>
        <a:graphic>
          <a:graphicData uri="http://schemas.openxmlformats.org/presentationml/2006/ole">
            <mc:AlternateContent xmlns:mc="http://schemas.openxmlformats.org/markup-compatibility/2006">
              <mc:Choice xmlns:v="urn:schemas-microsoft-com:vml" Requires="v">
                <p:oleObj spid="_x0000_s329742" name="Clip" r:id="rId6" imgW="1113905" imgH="1076960" progId="MS_ClipArt_Gallery.2">
                  <p:embed/>
                </p:oleObj>
              </mc:Choice>
              <mc:Fallback>
                <p:oleObj name="Clip" r:id="rId6" imgW="1113905" imgH="1076960" progId="MS_ClipArt_Gallery.2">
                  <p:embed/>
                  <p:pic>
                    <p:nvPicPr>
                      <p:cNvPr id="138275" name="Object 102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85800" y="1371600"/>
                        <a:ext cx="1112838" cy="107632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138276" name="Text Box 40"/>
          <p:cNvSpPr txBox="1">
            <a:spLocks noChangeArrowheads="1"/>
          </p:cNvSpPr>
          <p:nvPr/>
        </p:nvSpPr>
        <p:spPr bwMode="auto">
          <a:xfrm>
            <a:off x="3352800" y="1447800"/>
            <a:ext cx="727075"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sz="1400" i="1">
                <a:latin typeface="Arial" charset="0"/>
              </a:rPr>
              <a:t>SMTP </a:t>
            </a:r>
            <a:endParaRPr lang="en-US" sz="2800">
              <a:latin typeface="Arial" charset="0"/>
            </a:endParaRPr>
          </a:p>
        </p:txBody>
      </p:sp>
      <p:sp>
        <p:nvSpPr>
          <p:cNvPr id="43" name="Text Box 33">
            <a:extLst>
              <a:ext uri="{FF2B5EF4-FFF2-40B4-BE49-F238E27FC236}">
                <a16:creationId xmlns="" xmlns:a16="http://schemas.microsoft.com/office/drawing/2014/main" id="{62321CF6-854A-7F4B-B1FF-216B377CF2AF}"/>
              </a:ext>
            </a:extLst>
          </p:cNvPr>
          <p:cNvSpPr txBox="1">
            <a:spLocks noChangeArrowheads="1"/>
          </p:cNvSpPr>
          <p:nvPr/>
        </p:nvSpPr>
        <p:spPr bwMode="auto">
          <a:xfrm>
            <a:off x="7559964" y="1624629"/>
            <a:ext cx="1402948" cy="6463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sz="1800" b="1" dirty="0">
                <a:solidFill>
                  <a:srgbClr val="FF0000"/>
                </a:solidFill>
                <a:latin typeface="Arial" charset="0"/>
              </a:rPr>
              <a:t>Alice’s </a:t>
            </a:r>
          </a:p>
          <a:p>
            <a:pPr eaLnBrk="1" hangingPunct="1"/>
            <a:r>
              <a:rPr lang="en-US" sz="1800" b="1" dirty="0">
                <a:solidFill>
                  <a:srgbClr val="FF0000"/>
                </a:solidFill>
                <a:latin typeface="Arial" charset="0"/>
              </a:rPr>
              <a:t>mail server</a:t>
            </a:r>
          </a:p>
        </p:txBody>
      </p:sp>
      <p:sp>
        <p:nvSpPr>
          <p:cNvPr id="44" name="Text Box 33">
            <a:extLst>
              <a:ext uri="{FF2B5EF4-FFF2-40B4-BE49-F238E27FC236}">
                <a16:creationId xmlns="" xmlns:a16="http://schemas.microsoft.com/office/drawing/2014/main" id="{B32D8CB4-31AB-7F40-81A1-41D8587F6675}"/>
              </a:ext>
            </a:extLst>
          </p:cNvPr>
          <p:cNvSpPr txBox="1">
            <a:spLocks noChangeArrowheads="1"/>
          </p:cNvSpPr>
          <p:nvPr/>
        </p:nvSpPr>
        <p:spPr bwMode="auto">
          <a:xfrm>
            <a:off x="7741052" y="4923196"/>
            <a:ext cx="1402948" cy="6463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sz="1800" b="1" dirty="0">
                <a:solidFill>
                  <a:srgbClr val="FF0000"/>
                </a:solidFill>
                <a:latin typeface="Arial" charset="0"/>
              </a:rPr>
              <a:t>Bob’s </a:t>
            </a:r>
          </a:p>
          <a:p>
            <a:pPr eaLnBrk="1" hangingPunct="1"/>
            <a:r>
              <a:rPr lang="en-US" sz="1800" b="1" dirty="0">
                <a:solidFill>
                  <a:srgbClr val="FF0000"/>
                </a:solidFill>
                <a:latin typeface="Arial" charset="0"/>
              </a:rPr>
              <a:t>mail server</a:t>
            </a:r>
          </a:p>
        </p:txBody>
      </p:sp>
      <p:sp>
        <p:nvSpPr>
          <p:cNvPr id="2" name="TextBox 1">
            <a:extLst>
              <a:ext uri="{FF2B5EF4-FFF2-40B4-BE49-F238E27FC236}">
                <a16:creationId xmlns="" xmlns:a16="http://schemas.microsoft.com/office/drawing/2014/main" id="{4A34F217-2068-6447-85DC-5B19A6A3A3B9}"/>
              </a:ext>
            </a:extLst>
          </p:cNvPr>
          <p:cNvSpPr txBox="1"/>
          <p:nvPr/>
        </p:nvSpPr>
        <p:spPr>
          <a:xfrm>
            <a:off x="3094410" y="899874"/>
            <a:ext cx="2441759" cy="369332"/>
          </a:xfrm>
          <a:prstGeom prst="rect">
            <a:avLst/>
          </a:prstGeom>
          <a:noFill/>
        </p:spPr>
        <p:txBody>
          <a:bodyPr wrap="none" rtlCol="0">
            <a:spAutoFit/>
          </a:bodyPr>
          <a:lstStyle/>
          <a:p>
            <a:r>
              <a:rPr lang="en-US" sz="1800" b="1" dirty="0">
                <a:solidFill>
                  <a:srgbClr val="FF0000"/>
                </a:solidFill>
              </a:rPr>
              <a:t>TCP port: 587 (25,465)</a:t>
            </a:r>
          </a:p>
        </p:txBody>
      </p:sp>
      <p:sp>
        <p:nvSpPr>
          <p:cNvPr id="46" name="TextBox 45">
            <a:extLst>
              <a:ext uri="{FF2B5EF4-FFF2-40B4-BE49-F238E27FC236}">
                <a16:creationId xmlns="" xmlns:a16="http://schemas.microsoft.com/office/drawing/2014/main" id="{279FE609-6356-B14F-8EDF-111F03434368}"/>
              </a:ext>
            </a:extLst>
          </p:cNvPr>
          <p:cNvSpPr txBox="1"/>
          <p:nvPr/>
        </p:nvSpPr>
        <p:spPr>
          <a:xfrm>
            <a:off x="6937172" y="3289954"/>
            <a:ext cx="1479957" cy="369332"/>
          </a:xfrm>
          <a:prstGeom prst="rect">
            <a:avLst/>
          </a:prstGeom>
          <a:noFill/>
        </p:spPr>
        <p:txBody>
          <a:bodyPr wrap="none" rtlCol="0">
            <a:spAutoFit/>
          </a:bodyPr>
          <a:lstStyle/>
          <a:p>
            <a:r>
              <a:rPr lang="en-US" sz="1800" b="1" dirty="0">
                <a:solidFill>
                  <a:srgbClr val="FF0000"/>
                </a:solidFill>
              </a:rPr>
              <a:t>TCP port: 25</a:t>
            </a:r>
          </a:p>
        </p:txBody>
      </p:sp>
    </p:spTree>
    <p:extLst>
      <p:ext uri="{BB962C8B-B14F-4D97-AF65-F5344CB8AC3E}">
        <p14:creationId xmlns:p14="http://schemas.microsoft.com/office/powerpoint/2010/main" val="107818718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p:txBody>
          <a:bodyPr/>
          <a:lstStyle/>
          <a:p>
            <a:r>
              <a:rPr lang="en-US"/>
              <a:t>CSci4211:          Application Layer</a:t>
            </a:r>
          </a:p>
        </p:txBody>
      </p:sp>
      <p:sp>
        <p:nvSpPr>
          <p:cNvPr id="6" name="Slide Number Placeholder 4"/>
          <p:cNvSpPr>
            <a:spLocks noGrp="1"/>
          </p:cNvSpPr>
          <p:nvPr>
            <p:ph type="sldNum" sz="quarter" idx="11"/>
          </p:nvPr>
        </p:nvSpPr>
        <p:spPr/>
        <p:txBody>
          <a:bodyPr/>
          <a:lstStyle/>
          <a:p>
            <a:fld id="{2BF6EAD5-8207-4D41-AEEF-B28E26E9E44A}" type="slidenum">
              <a:rPr lang="en-US"/>
              <a:pPr/>
              <a:t>71</a:t>
            </a:fld>
            <a:endParaRPr lang="en-US"/>
          </a:p>
        </p:txBody>
      </p:sp>
      <p:sp>
        <p:nvSpPr>
          <p:cNvPr id="98306" name="Rectangle 1026"/>
          <p:cNvSpPr>
            <a:spLocks noGrp="1" noChangeArrowheads="1"/>
          </p:cNvSpPr>
          <p:nvPr>
            <p:ph type="title"/>
          </p:nvPr>
        </p:nvSpPr>
        <p:spPr>
          <a:xfrm>
            <a:off x="533400" y="304800"/>
            <a:ext cx="8153400" cy="1219200"/>
          </a:xfrm>
        </p:spPr>
        <p:txBody>
          <a:bodyPr/>
          <a:lstStyle/>
          <a:p>
            <a:r>
              <a:rPr lang="en-US"/>
              <a:t>Internet: Naming and Addressing</a:t>
            </a:r>
          </a:p>
        </p:txBody>
      </p:sp>
      <p:sp>
        <p:nvSpPr>
          <p:cNvPr id="98307" name="Rectangle 1027"/>
          <p:cNvSpPr>
            <a:spLocks noGrp="1" noChangeArrowheads="1"/>
          </p:cNvSpPr>
          <p:nvPr>
            <p:ph type="body" idx="1"/>
          </p:nvPr>
        </p:nvSpPr>
        <p:spPr>
          <a:xfrm>
            <a:off x="762000" y="1600200"/>
            <a:ext cx="7772400" cy="4333875"/>
          </a:xfrm>
        </p:spPr>
        <p:txBody>
          <a:bodyPr/>
          <a:lstStyle/>
          <a:p>
            <a:r>
              <a:rPr lang="en-US"/>
              <a:t>Names, addresses and routes:</a:t>
            </a:r>
          </a:p>
          <a:p>
            <a:pPr lvl="1">
              <a:buFontTx/>
              <a:buNone/>
            </a:pPr>
            <a:r>
              <a:rPr lang="en-US"/>
              <a:t>According to Shoch (1979)</a:t>
            </a:r>
          </a:p>
          <a:p>
            <a:pPr lvl="1"/>
            <a:r>
              <a:rPr lang="en-US"/>
              <a:t>name: identifies what you want</a:t>
            </a:r>
          </a:p>
          <a:p>
            <a:pPr lvl="1"/>
            <a:r>
              <a:rPr lang="en-US"/>
              <a:t>address: identifies where it is</a:t>
            </a:r>
          </a:p>
          <a:p>
            <a:pPr lvl="1"/>
            <a:r>
              <a:rPr lang="en-US"/>
              <a:t>route: identifies a way to get there</a:t>
            </a:r>
          </a:p>
          <a:p>
            <a:r>
              <a:rPr lang="en-US"/>
              <a:t>Internet names and addresses</a:t>
            </a:r>
          </a:p>
        </p:txBody>
      </p:sp>
      <p:graphicFrame>
        <p:nvGraphicFramePr>
          <p:cNvPr id="98308" name="Object 1028"/>
          <p:cNvGraphicFramePr>
            <a:graphicFrameLocks noChangeAspect="1"/>
          </p:cNvGraphicFramePr>
          <p:nvPr/>
        </p:nvGraphicFramePr>
        <p:xfrm>
          <a:off x="762000" y="4267200"/>
          <a:ext cx="7475538" cy="1768475"/>
        </p:xfrm>
        <a:graphic>
          <a:graphicData uri="http://schemas.openxmlformats.org/presentationml/2006/ole">
            <mc:AlternateContent xmlns:mc="http://schemas.openxmlformats.org/markup-compatibility/2006">
              <mc:Choice xmlns:v="urn:schemas-microsoft-com:vml" Requires="v">
                <p:oleObj spid="_x0000_s185408" name="Document" r:id="rId4" imgW="7245096" imgH="2171700" progId="Word.Document.8">
                  <p:embed/>
                </p:oleObj>
              </mc:Choice>
              <mc:Fallback>
                <p:oleObj name="Document" r:id="rId4" imgW="7245096" imgH="2171700" progId="Word.Document.8">
                  <p:embed/>
                  <p:pic>
                    <p:nvPicPr>
                      <p:cNvPr id="0" name="Picture 102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2000" y="4267200"/>
                        <a:ext cx="7475538" cy="1768475"/>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CSci4211:          Application Layer</a:t>
            </a:r>
          </a:p>
        </p:txBody>
      </p:sp>
      <p:sp>
        <p:nvSpPr>
          <p:cNvPr id="5" name="Slide Number Placeholder 4"/>
          <p:cNvSpPr>
            <a:spLocks noGrp="1"/>
          </p:cNvSpPr>
          <p:nvPr>
            <p:ph type="sldNum" sz="quarter" idx="11"/>
          </p:nvPr>
        </p:nvSpPr>
        <p:spPr/>
        <p:txBody>
          <a:bodyPr/>
          <a:lstStyle/>
          <a:p>
            <a:fld id="{4E70B0EF-4637-4C12-98AA-C8D03105BD9D}" type="slidenum">
              <a:rPr lang="en-US"/>
              <a:pPr/>
              <a:t>72</a:t>
            </a:fld>
            <a:endParaRPr lang="en-US"/>
          </a:p>
        </p:txBody>
      </p:sp>
      <p:sp>
        <p:nvSpPr>
          <p:cNvPr id="100354" name="Rectangle 1026"/>
          <p:cNvSpPr>
            <a:spLocks noGrp="1" noChangeArrowheads="1"/>
          </p:cNvSpPr>
          <p:nvPr>
            <p:ph type="title"/>
          </p:nvPr>
        </p:nvSpPr>
        <p:spPr>
          <a:xfrm>
            <a:off x="609600" y="304800"/>
            <a:ext cx="7772400" cy="1143000"/>
          </a:xfrm>
        </p:spPr>
        <p:txBody>
          <a:bodyPr/>
          <a:lstStyle/>
          <a:p>
            <a:r>
              <a:rPr lang="en-US"/>
              <a:t>IP addresses</a:t>
            </a:r>
          </a:p>
        </p:txBody>
      </p:sp>
      <p:sp>
        <p:nvSpPr>
          <p:cNvPr id="100355" name="Rectangle 1027"/>
          <p:cNvSpPr>
            <a:spLocks noGrp="1" noChangeArrowheads="1"/>
          </p:cNvSpPr>
          <p:nvPr>
            <p:ph type="body" idx="1"/>
          </p:nvPr>
        </p:nvSpPr>
        <p:spPr>
          <a:xfrm>
            <a:off x="762000" y="1371600"/>
            <a:ext cx="7772400" cy="4419600"/>
          </a:xfrm>
        </p:spPr>
        <p:txBody>
          <a:bodyPr/>
          <a:lstStyle/>
          <a:p>
            <a:pPr>
              <a:lnSpc>
                <a:spcPct val="90000"/>
              </a:lnSpc>
            </a:pPr>
            <a:r>
              <a:rPr lang="en-US" sz="2400" dirty="0"/>
              <a:t>Two-level hierarchy: network id. +  host id.</a:t>
            </a:r>
          </a:p>
          <a:p>
            <a:pPr lvl="2">
              <a:lnSpc>
                <a:spcPct val="90000"/>
              </a:lnSpc>
            </a:pPr>
            <a:r>
              <a:rPr lang="en-US" dirty="0"/>
              <a:t>(or rather 3-level,  </a:t>
            </a:r>
            <a:r>
              <a:rPr lang="en-US" dirty="0" err="1"/>
              <a:t>subnetwork</a:t>
            </a:r>
            <a:r>
              <a:rPr lang="en-US" dirty="0"/>
              <a:t> id.)</a:t>
            </a:r>
          </a:p>
          <a:p>
            <a:pPr lvl="1">
              <a:lnSpc>
                <a:spcPct val="90000"/>
              </a:lnSpc>
            </a:pPr>
            <a:r>
              <a:rPr lang="en-US" sz="1800" dirty="0"/>
              <a:t>32 bits long usually written in dotted decimal notation</a:t>
            </a:r>
          </a:p>
          <a:p>
            <a:pPr lvl="2">
              <a:lnSpc>
                <a:spcPct val="90000"/>
              </a:lnSpc>
              <a:buFontTx/>
              <a:buNone/>
            </a:pPr>
            <a:r>
              <a:rPr lang="en-US" sz="1600" dirty="0"/>
              <a:t>              </a:t>
            </a:r>
            <a:r>
              <a:rPr lang="en-US" dirty="0"/>
              <a:t>e.g., 128.101.35.34</a:t>
            </a:r>
          </a:p>
          <a:p>
            <a:pPr>
              <a:lnSpc>
                <a:spcPct val="90000"/>
              </a:lnSpc>
            </a:pPr>
            <a:r>
              <a:rPr lang="en-US" sz="2400" dirty="0"/>
              <a:t>No two hosts have the same IP address</a:t>
            </a:r>
          </a:p>
          <a:p>
            <a:pPr lvl="2">
              <a:lnSpc>
                <a:spcPct val="90000"/>
              </a:lnSpc>
            </a:pPr>
            <a:r>
              <a:rPr lang="en-US" dirty="0"/>
              <a:t>host’s IP address may change, e.g., dial-in hosts</a:t>
            </a:r>
          </a:p>
          <a:p>
            <a:pPr lvl="1">
              <a:lnSpc>
                <a:spcPct val="90000"/>
              </a:lnSpc>
            </a:pPr>
            <a:r>
              <a:rPr lang="en-US" sz="1800" dirty="0"/>
              <a:t>a host may have multiple IP addresses</a:t>
            </a:r>
          </a:p>
          <a:p>
            <a:pPr lvl="1">
              <a:lnSpc>
                <a:spcPct val="90000"/>
              </a:lnSpc>
            </a:pPr>
            <a:r>
              <a:rPr lang="en-US" sz="1800" dirty="0"/>
              <a:t>IP address identifies </a:t>
            </a:r>
            <a:r>
              <a:rPr lang="en-US" sz="1800" i="1" dirty="0"/>
              <a:t>host interface</a:t>
            </a:r>
            <a:endParaRPr lang="en-US" sz="1800" dirty="0"/>
          </a:p>
          <a:p>
            <a:pPr>
              <a:lnSpc>
                <a:spcPct val="90000"/>
              </a:lnSpc>
            </a:pPr>
            <a:r>
              <a:rPr lang="en-US" sz="2400" dirty="0"/>
              <a:t>Mapping of IP address to MAC (physical) IP done using IP ARP (this is called </a:t>
            </a:r>
            <a:r>
              <a:rPr lang="en-US" sz="2400" i="1" dirty="0"/>
              <a:t>address resolution</a:t>
            </a:r>
            <a:r>
              <a:rPr lang="en-US" sz="2400" dirty="0"/>
              <a:t>)</a:t>
            </a:r>
          </a:p>
          <a:p>
            <a:pPr lvl="2">
              <a:lnSpc>
                <a:spcPct val="90000"/>
              </a:lnSpc>
            </a:pPr>
            <a:r>
              <a:rPr lang="en-US" dirty="0"/>
              <a:t>one-to-one mapping</a:t>
            </a:r>
          </a:p>
          <a:p>
            <a:pPr>
              <a:lnSpc>
                <a:spcPct val="90000"/>
              </a:lnSpc>
            </a:pPr>
            <a:r>
              <a:rPr lang="en-US" sz="2400" dirty="0"/>
              <a:t>Mapping  between IP address and host name done using Domain Name System (DNS)</a:t>
            </a:r>
          </a:p>
          <a:p>
            <a:pPr lvl="2">
              <a:lnSpc>
                <a:spcPct val="90000"/>
              </a:lnSpc>
            </a:pPr>
            <a:r>
              <a:rPr lang="en-US" sz="1600" dirty="0"/>
              <a:t> </a:t>
            </a:r>
            <a:r>
              <a:rPr lang="en-US" dirty="0"/>
              <a:t>many-to-many mapping</a:t>
            </a:r>
          </a:p>
          <a:p>
            <a:pPr>
              <a:lnSpc>
                <a:spcPct val="90000"/>
              </a:lnSpc>
            </a:pPr>
            <a:endParaRPr lang="en-US" sz="1800"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Footer Placeholder 3"/>
          <p:cNvSpPr>
            <a:spLocks noGrp="1"/>
          </p:cNvSpPr>
          <p:nvPr>
            <p:ph type="ftr" sz="quarter" idx="10"/>
          </p:nvPr>
        </p:nvSpPr>
        <p:spPr/>
        <p:txBody>
          <a:bodyPr/>
          <a:lstStyle/>
          <a:p>
            <a:r>
              <a:rPr lang="en-US"/>
              <a:t>CSci4211:          Application Layer</a:t>
            </a:r>
          </a:p>
        </p:txBody>
      </p:sp>
      <p:sp>
        <p:nvSpPr>
          <p:cNvPr id="35" name="Slide Number Placeholder 4"/>
          <p:cNvSpPr>
            <a:spLocks noGrp="1"/>
          </p:cNvSpPr>
          <p:nvPr>
            <p:ph type="sldNum" sz="quarter" idx="11"/>
          </p:nvPr>
        </p:nvSpPr>
        <p:spPr/>
        <p:txBody>
          <a:bodyPr/>
          <a:lstStyle/>
          <a:p>
            <a:fld id="{88CE20C1-61FD-41E8-9A9F-D68FC4E7223C}" type="slidenum">
              <a:rPr lang="en-US"/>
              <a:pPr/>
              <a:t>73</a:t>
            </a:fld>
            <a:endParaRPr lang="en-US"/>
          </a:p>
        </p:txBody>
      </p:sp>
      <p:sp>
        <p:nvSpPr>
          <p:cNvPr id="102402" name="Rectangle 1026"/>
          <p:cNvSpPr>
            <a:spLocks noGrp="1" noChangeArrowheads="1"/>
          </p:cNvSpPr>
          <p:nvPr>
            <p:ph type="title"/>
          </p:nvPr>
        </p:nvSpPr>
        <p:spPr>
          <a:xfrm>
            <a:off x="685800" y="304800"/>
            <a:ext cx="7772400" cy="1143000"/>
          </a:xfrm>
        </p:spPr>
        <p:txBody>
          <a:bodyPr/>
          <a:lstStyle/>
          <a:p>
            <a:r>
              <a:rPr lang="en-US"/>
              <a:t>Internet Domain Names</a:t>
            </a:r>
          </a:p>
        </p:txBody>
      </p:sp>
      <p:sp>
        <p:nvSpPr>
          <p:cNvPr id="102403" name="Rectangle 1027"/>
          <p:cNvSpPr>
            <a:spLocks noGrp="1" noChangeArrowheads="1"/>
          </p:cNvSpPr>
          <p:nvPr>
            <p:ph type="body" idx="1"/>
          </p:nvPr>
        </p:nvSpPr>
        <p:spPr>
          <a:xfrm>
            <a:off x="533400" y="1371600"/>
            <a:ext cx="4038600" cy="4495800"/>
          </a:xfrm>
        </p:spPr>
        <p:txBody>
          <a:bodyPr/>
          <a:lstStyle/>
          <a:p>
            <a:pPr>
              <a:lnSpc>
                <a:spcPct val="90000"/>
              </a:lnSpc>
            </a:pPr>
            <a:r>
              <a:rPr lang="en-US" sz="2400" dirty="0"/>
              <a:t>Hierarchical: </a:t>
            </a:r>
            <a:r>
              <a:rPr lang="en-US" sz="2200" dirty="0"/>
              <a:t>anywhere from two to possibly infinity</a:t>
            </a:r>
            <a:endParaRPr lang="en-US" sz="2400" dirty="0"/>
          </a:p>
          <a:p>
            <a:pPr>
              <a:lnSpc>
                <a:spcPct val="90000"/>
              </a:lnSpc>
            </a:pPr>
            <a:r>
              <a:rPr lang="en-US" sz="2400" dirty="0"/>
              <a:t>Examples: afer.cs.umn.edu, lupus.fokus.gmd</a:t>
            </a:r>
            <a:r>
              <a:rPr lang="en-US" sz="2400" i="1" dirty="0"/>
              <a:t>.de</a:t>
            </a:r>
          </a:p>
          <a:p>
            <a:pPr lvl="1">
              <a:lnSpc>
                <a:spcPct val="90000"/>
              </a:lnSpc>
            </a:pPr>
            <a:r>
              <a:rPr lang="en-US" sz="1800" i="1" dirty="0"/>
              <a:t> edu, de: </a:t>
            </a:r>
            <a:r>
              <a:rPr lang="en-US" sz="1800" dirty="0"/>
              <a:t>organization type or country (a “domain”)</a:t>
            </a:r>
            <a:endParaRPr lang="en-US" sz="1800" i="1" dirty="0"/>
          </a:p>
          <a:p>
            <a:pPr lvl="1">
              <a:lnSpc>
                <a:spcPct val="90000"/>
              </a:lnSpc>
            </a:pPr>
            <a:r>
              <a:rPr lang="en-US" sz="1800" i="1" dirty="0" err="1"/>
              <a:t>umn</a:t>
            </a:r>
            <a:r>
              <a:rPr lang="en-US" sz="1800" i="1" dirty="0"/>
              <a:t>, </a:t>
            </a:r>
            <a:r>
              <a:rPr lang="en-US" sz="1800" i="1" dirty="0" err="1"/>
              <a:t>fokus</a:t>
            </a:r>
            <a:r>
              <a:rPr lang="en-US" sz="1800" i="1" dirty="0"/>
              <a:t>: </a:t>
            </a:r>
            <a:r>
              <a:rPr lang="en-US" sz="1800" dirty="0"/>
              <a:t>organization administering the “sub-domain”</a:t>
            </a:r>
          </a:p>
          <a:p>
            <a:pPr lvl="1">
              <a:lnSpc>
                <a:spcPct val="90000"/>
              </a:lnSpc>
            </a:pPr>
            <a:r>
              <a:rPr lang="en-US" sz="1800" i="1" dirty="0" err="1"/>
              <a:t>cs</a:t>
            </a:r>
            <a:r>
              <a:rPr lang="en-US" sz="1800" i="1" dirty="0"/>
              <a:t>, </a:t>
            </a:r>
            <a:r>
              <a:rPr lang="en-US" sz="1800" i="1" dirty="0" err="1"/>
              <a:t>fokus</a:t>
            </a:r>
            <a:r>
              <a:rPr lang="en-US" sz="1800" i="1" dirty="0"/>
              <a:t>: </a:t>
            </a:r>
            <a:r>
              <a:rPr lang="en-US" sz="1800" dirty="0"/>
              <a:t>organization  administering the host</a:t>
            </a:r>
          </a:p>
          <a:p>
            <a:pPr lvl="1">
              <a:lnSpc>
                <a:spcPct val="90000"/>
              </a:lnSpc>
            </a:pPr>
            <a:r>
              <a:rPr lang="en-US" sz="1800" i="1" dirty="0" err="1"/>
              <a:t>afer</a:t>
            </a:r>
            <a:r>
              <a:rPr lang="en-US" sz="1800" i="1" dirty="0"/>
              <a:t>, lupus: host name (have IP address)</a:t>
            </a:r>
            <a:r>
              <a:rPr lang="en-US" sz="1800" dirty="0"/>
              <a:t> </a:t>
            </a:r>
          </a:p>
        </p:txBody>
      </p:sp>
      <p:sp>
        <p:nvSpPr>
          <p:cNvPr id="102404" name="Line 1028"/>
          <p:cNvSpPr>
            <a:spLocks noChangeShapeType="1"/>
          </p:cNvSpPr>
          <p:nvPr/>
        </p:nvSpPr>
        <p:spPr bwMode="auto">
          <a:xfrm flipH="1">
            <a:off x="5791200" y="1676400"/>
            <a:ext cx="762000" cy="7620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02405" name="Line 1029"/>
          <p:cNvSpPr>
            <a:spLocks noChangeShapeType="1"/>
          </p:cNvSpPr>
          <p:nvPr/>
        </p:nvSpPr>
        <p:spPr bwMode="auto">
          <a:xfrm>
            <a:off x="6553200" y="1676400"/>
            <a:ext cx="76200" cy="7620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02406" name="Line 1030"/>
          <p:cNvSpPr>
            <a:spLocks noChangeShapeType="1"/>
          </p:cNvSpPr>
          <p:nvPr/>
        </p:nvSpPr>
        <p:spPr bwMode="auto">
          <a:xfrm>
            <a:off x="6553200" y="1676400"/>
            <a:ext cx="990600" cy="6858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02407" name="Text Box 1031"/>
          <p:cNvSpPr txBox="1">
            <a:spLocks noChangeArrowheads="1"/>
          </p:cNvSpPr>
          <p:nvPr/>
        </p:nvSpPr>
        <p:spPr bwMode="auto">
          <a:xfrm>
            <a:off x="6308725" y="1257300"/>
            <a:ext cx="85725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sz="1800" b="1"/>
              <a:t>. (root)</a:t>
            </a:r>
          </a:p>
        </p:txBody>
      </p:sp>
      <p:sp>
        <p:nvSpPr>
          <p:cNvPr id="102408" name="Text Box 1032"/>
          <p:cNvSpPr txBox="1">
            <a:spLocks noChangeArrowheads="1"/>
          </p:cNvSpPr>
          <p:nvPr/>
        </p:nvSpPr>
        <p:spPr bwMode="auto">
          <a:xfrm>
            <a:off x="5257800" y="2438400"/>
            <a:ext cx="70485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sz="1800" b="1"/>
              <a:t>. com</a:t>
            </a:r>
          </a:p>
        </p:txBody>
      </p:sp>
      <p:sp>
        <p:nvSpPr>
          <p:cNvPr id="102409" name="Text Box 1033"/>
          <p:cNvSpPr txBox="1">
            <a:spLocks noChangeArrowheads="1"/>
          </p:cNvSpPr>
          <p:nvPr/>
        </p:nvSpPr>
        <p:spPr bwMode="auto">
          <a:xfrm>
            <a:off x="6324600" y="2514600"/>
            <a:ext cx="65405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sz="1800" b="1" dirty="0"/>
              <a:t>. edu</a:t>
            </a:r>
          </a:p>
        </p:txBody>
      </p:sp>
      <p:sp>
        <p:nvSpPr>
          <p:cNvPr id="102410" name="Text Box 1034"/>
          <p:cNvSpPr txBox="1">
            <a:spLocks noChangeArrowheads="1"/>
          </p:cNvSpPr>
          <p:nvPr/>
        </p:nvSpPr>
        <p:spPr bwMode="auto">
          <a:xfrm>
            <a:off x="7391400" y="2362200"/>
            <a:ext cx="55245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sz="1800" b="1"/>
              <a:t>. uk</a:t>
            </a:r>
          </a:p>
        </p:txBody>
      </p:sp>
      <p:sp>
        <p:nvSpPr>
          <p:cNvPr id="102411" name="Line 1035"/>
          <p:cNvSpPr>
            <a:spLocks noChangeShapeType="1"/>
          </p:cNvSpPr>
          <p:nvPr/>
        </p:nvSpPr>
        <p:spPr bwMode="auto">
          <a:xfrm flipH="1">
            <a:off x="4648200" y="1676400"/>
            <a:ext cx="1905000" cy="8382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02412" name="Line 1036"/>
          <p:cNvSpPr>
            <a:spLocks noChangeShapeType="1"/>
          </p:cNvSpPr>
          <p:nvPr/>
        </p:nvSpPr>
        <p:spPr bwMode="auto">
          <a:xfrm>
            <a:off x="6629400" y="1676400"/>
            <a:ext cx="1828800" cy="6858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02413" name="Line 1037"/>
          <p:cNvSpPr>
            <a:spLocks noChangeShapeType="1"/>
          </p:cNvSpPr>
          <p:nvPr/>
        </p:nvSpPr>
        <p:spPr bwMode="auto">
          <a:xfrm flipH="1">
            <a:off x="4724400" y="2743200"/>
            <a:ext cx="685800" cy="8382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02414" name="Line 1038"/>
          <p:cNvSpPr>
            <a:spLocks noChangeShapeType="1"/>
          </p:cNvSpPr>
          <p:nvPr/>
        </p:nvSpPr>
        <p:spPr bwMode="auto">
          <a:xfrm flipH="1">
            <a:off x="5257800" y="2743200"/>
            <a:ext cx="304800" cy="9906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02415" name="Line 1039"/>
          <p:cNvSpPr>
            <a:spLocks noChangeShapeType="1"/>
          </p:cNvSpPr>
          <p:nvPr/>
        </p:nvSpPr>
        <p:spPr bwMode="auto">
          <a:xfrm>
            <a:off x="5715000" y="2743200"/>
            <a:ext cx="304800" cy="9906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02416" name="Line 1040"/>
          <p:cNvSpPr>
            <a:spLocks noChangeShapeType="1"/>
          </p:cNvSpPr>
          <p:nvPr/>
        </p:nvSpPr>
        <p:spPr bwMode="auto">
          <a:xfrm flipH="1">
            <a:off x="6324600" y="2819400"/>
            <a:ext cx="304800" cy="6858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02417" name="Line 1041"/>
          <p:cNvSpPr>
            <a:spLocks noChangeShapeType="1"/>
          </p:cNvSpPr>
          <p:nvPr/>
        </p:nvSpPr>
        <p:spPr bwMode="auto">
          <a:xfrm>
            <a:off x="6705600" y="2819400"/>
            <a:ext cx="76200" cy="9144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02418" name="Line 1042"/>
          <p:cNvSpPr>
            <a:spLocks noChangeShapeType="1"/>
          </p:cNvSpPr>
          <p:nvPr/>
        </p:nvSpPr>
        <p:spPr bwMode="auto">
          <a:xfrm>
            <a:off x="6781800" y="2819400"/>
            <a:ext cx="914400" cy="6858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02419" name="Text Box 1043"/>
          <p:cNvSpPr txBox="1">
            <a:spLocks noChangeArrowheads="1"/>
          </p:cNvSpPr>
          <p:nvPr/>
        </p:nvSpPr>
        <p:spPr bwMode="auto">
          <a:xfrm>
            <a:off x="4648200" y="3810000"/>
            <a:ext cx="1116013"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sz="1600" b="1"/>
              <a:t>yahoo.com</a:t>
            </a:r>
          </a:p>
        </p:txBody>
      </p:sp>
      <p:sp>
        <p:nvSpPr>
          <p:cNvPr id="102420" name="Text Box 1044"/>
          <p:cNvSpPr txBox="1">
            <a:spLocks noChangeArrowheads="1"/>
          </p:cNvSpPr>
          <p:nvPr/>
        </p:nvSpPr>
        <p:spPr bwMode="auto">
          <a:xfrm>
            <a:off x="6400800" y="3657600"/>
            <a:ext cx="946150"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sz="1600" b="1"/>
              <a:t>umn.edu</a:t>
            </a:r>
          </a:p>
        </p:txBody>
      </p:sp>
      <p:sp>
        <p:nvSpPr>
          <p:cNvPr id="102421" name="Text Box 1045"/>
          <p:cNvSpPr txBox="1">
            <a:spLocks noChangeArrowheads="1"/>
          </p:cNvSpPr>
          <p:nvPr/>
        </p:nvSpPr>
        <p:spPr bwMode="auto">
          <a:xfrm>
            <a:off x="5867400" y="4419600"/>
            <a:ext cx="1166813"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sz="1600" b="1"/>
              <a:t>cs.umn.edu</a:t>
            </a:r>
          </a:p>
        </p:txBody>
      </p:sp>
      <p:sp>
        <p:nvSpPr>
          <p:cNvPr id="102422" name="Text Box 1046"/>
          <p:cNvSpPr txBox="1">
            <a:spLocks noChangeArrowheads="1"/>
          </p:cNvSpPr>
          <p:nvPr/>
        </p:nvSpPr>
        <p:spPr bwMode="auto">
          <a:xfrm>
            <a:off x="7086600" y="4572000"/>
            <a:ext cx="1473200"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sz="1600" b="1"/>
              <a:t>itlabs.umn.edu</a:t>
            </a:r>
          </a:p>
        </p:txBody>
      </p:sp>
      <p:sp>
        <p:nvSpPr>
          <p:cNvPr id="102423" name="Line 1047"/>
          <p:cNvSpPr>
            <a:spLocks noChangeShapeType="1"/>
          </p:cNvSpPr>
          <p:nvPr/>
        </p:nvSpPr>
        <p:spPr bwMode="auto">
          <a:xfrm flipH="1">
            <a:off x="6400800" y="3962400"/>
            <a:ext cx="304800" cy="5334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02424" name="Line 1048"/>
          <p:cNvSpPr>
            <a:spLocks noChangeShapeType="1"/>
          </p:cNvSpPr>
          <p:nvPr/>
        </p:nvSpPr>
        <p:spPr bwMode="auto">
          <a:xfrm>
            <a:off x="6781800" y="3962400"/>
            <a:ext cx="762000" cy="6858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02425" name="Line 1049"/>
          <p:cNvSpPr>
            <a:spLocks noChangeShapeType="1"/>
          </p:cNvSpPr>
          <p:nvPr/>
        </p:nvSpPr>
        <p:spPr bwMode="auto">
          <a:xfrm>
            <a:off x="6858000" y="3962400"/>
            <a:ext cx="1676400" cy="5334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02426" name="Line 1050"/>
          <p:cNvSpPr>
            <a:spLocks noChangeShapeType="1"/>
          </p:cNvSpPr>
          <p:nvPr/>
        </p:nvSpPr>
        <p:spPr bwMode="auto">
          <a:xfrm flipH="1">
            <a:off x="4648200" y="4114800"/>
            <a:ext cx="533400" cy="6858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02427" name="Line 1051"/>
          <p:cNvSpPr>
            <a:spLocks noChangeShapeType="1"/>
          </p:cNvSpPr>
          <p:nvPr/>
        </p:nvSpPr>
        <p:spPr bwMode="auto">
          <a:xfrm flipH="1">
            <a:off x="5029200" y="4114800"/>
            <a:ext cx="152400" cy="10668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02428" name="Line 1052"/>
          <p:cNvSpPr>
            <a:spLocks noChangeShapeType="1"/>
          </p:cNvSpPr>
          <p:nvPr/>
        </p:nvSpPr>
        <p:spPr bwMode="auto">
          <a:xfrm>
            <a:off x="5257800" y="4191000"/>
            <a:ext cx="533400" cy="7620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02429" name="Line 1053"/>
          <p:cNvSpPr>
            <a:spLocks noChangeShapeType="1"/>
          </p:cNvSpPr>
          <p:nvPr/>
        </p:nvSpPr>
        <p:spPr bwMode="auto">
          <a:xfrm flipH="1">
            <a:off x="6019800" y="4648200"/>
            <a:ext cx="304800" cy="5334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02430" name="Line 1054"/>
          <p:cNvSpPr>
            <a:spLocks noChangeShapeType="1"/>
          </p:cNvSpPr>
          <p:nvPr/>
        </p:nvSpPr>
        <p:spPr bwMode="auto">
          <a:xfrm flipH="1">
            <a:off x="6400800" y="4648200"/>
            <a:ext cx="76200" cy="7620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02431" name="Line 1055"/>
          <p:cNvSpPr>
            <a:spLocks noChangeShapeType="1"/>
          </p:cNvSpPr>
          <p:nvPr/>
        </p:nvSpPr>
        <p:spPr bwMode="auto">
          <a:xfrm>
            <a:off x="6629400" y="4724400"/>
            <a:ext cx="533400" cy="7620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02432" name="Text Box 1056"/>
          <p:cNvSpPr txBox="1">
            <a:spLocks noChangeArrowheads="1"/>
          </p:cNvSpPr>
          <p:nvPr/>
        </p:nvSpPr>
        <p:spPr bwMode="auto">
          <a:xfrm>
            <a:off x="6705600" y="5410200"/>
            <a:ext cx="1568450"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sz="1600" b="1"/>
              <a:t>afer.cs.umn.edu</a:t>
            </a:r>
          </a:p>
        </p:txBody>
      </p:sp>
      <p:sp>
        <p:nvSpPr>
          <p:cNvPr id="102433" name="Text Box 1057"/>
          <p:cNvSpPr txBox="1">
            <a:spLocks noChangeArrowheads="1"/>
          </p:cNvSpPr>
          <p:nvPr/>
        </p:nvSpPr>
        <p:spPr bwMode="auto">
          <a:xfrm>
            <a:off x="4495800" y="5181600"/>
            <a:ext cx="1604963"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r>
              <a:rPr lang="en-US" sz="1600" b="1"/>
              <a:t>www.yahoo.com</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0"/>
          </p:nvPr>
        </p:nvSpPr>
        <p:spPr/>
        <p:txBody>
          <a:bodyPr/>
          <a:lstStyle/>
          <a:p>
            <a:r>
              <a:rPr lang="en-US"/>
              <a:t>CSci4211:          Application Layer</a:t>
            </a:r>
          </a:p>
        </p:txBody>
      </p:sp>
      <p:sp>
        <p:nvSpPr>
          <p:cNvPr id="6" name="Slide Number Placeholder 5"/>
          <p:cNvSpPr>
            <a:spLocks noGrp="1"/>
          </p:cNvSpPr>
          <p:nvPr>
            <p:ph type="sldNum" sz="quarter" idx="11"/>
          </p:nvPr>
        </p:nvSpPr>
        <p:spPr/>
        <p:txBody>
          <a:bodyPr/>
          <a:lstStyle/>
          <a:p>
            <a:fld id="{CE14F662-785C-46C2-B220-240FB378D55F}" type="slidenum">
              <a:rPr lang="en-US"/>
              <a:pPr/>
              <a:t>74</a:t>
            </a:fld>
            <a:endParaRPr lang="en-US"/>
          </a:p>
        </p:txBody>
      </p:sp>
      <p:sp>
        <p:nvSpPr>
          <p:cNvPr id="65538" name="Rectangle 2"/>
          <p:cNvSpPr>
            <a:spLocks noGrp="1" noChangeArrowheads="1"/>
          </p:cNvSpPr>
          <p:nvPr>
            <p:ph type="title"/>
          </p:nvPr>
        </p:nvSpPr>
        <p:spPr>
          <a:xfrm>
            <a:off x="609600" y="304800"/>
            <a:ext cx="7772400" cy="838200"/>
          </a:xfrm>
        </p:spPr>
        <p:txBody>
          <a:bodyPr/>
          <a:lstStyle/>
          <a:p>
            <a:r>
              <a:rPr lang="en-US" sz="3600"/>
              <a:t>Domain Name Resolution and DNS</a:t>
            </a:r>
            <a:endParaRPr lang="en-US"/>
          </a:p>
        </p:txBody>
      </p:sp>
      <p:sp>
        <p:nvSpPr>
          <p:cNvPr id="65540" name="Rectangle 4"/>
          <p:cNvSpPr>
            <a:spLocks noGrp="1" noChangeArrowheads="1"/>
          </p:cNvSpPr>
          <p:nvPr>
            <p:ph type="body" sz="half" idx="2"/>
          </p:nvPr>
        </p:nvSpPr>
        <p:spPr>
          <a:xfrm>
            <a:off x="381000" y="1219200"/>
            <a:ext cx="4495800" cy="4648200"/>
          </a:xfrm>
        </p:spPr>
        <p:txBody>
          <a:bodyPr/>
          <a:lstStyle/>
          <a:p>
            <a:pPr>
              <a:buFontTx/>
              <a:buNone/>
            </a:pPr>
            <a:r>
              <a:rPr lang="en-US" sz="2400">
                <a:solidFill>
                  <a:srgbClr val="FF0000"/>
                </a:solidFill>
              </a:rPr>
              <a:t>DNS: Domain Name System:</a:t>
            </a:r>
            <a:endParaRPr lang="en-US" sz="2400"/>
          </a:p>
          <a:p>
            <a:r>
              <a:rPr lang="en-US" sz="2000" i="1">
                <a:solidFill>
                  <a:schemeClr val="accent2"/>
                </a:solidFill>
              </a:rPr>
              <a:t>distributed database</a:t>
            </a:r>
            <a:r>
              <a:rPr lang="en-US" sz="2000"/>
              <a:t> implemented in hierarchy of many </a:t>
            </a:r>
            <a:r>
              <a:rPr lang="en-US" sz="2000" i="1">
                <a:solidFill>
                  <a:schemeClr val="accent2"/>
                </a:solidFill>
              </a:rPr>
              <a:t>name servers</a:t>
            </a:r>
            <a:endParaRPr lang="en-US" sz="2000"/>
          </a:p>
          <a:p>
            <a:r>
              <a:rPr lang="en-US" sz="2000" i="1">
                <a:solidFill>
                  <a:schemeClr val="accent2"/>
                </a:solidFill>
              </a:rPr>
              <a:t>application-layer protocol</a:t>
            </a:r>
            <a:r>
              <a:rPr lang="en-US" sz="2000"/>
              <a:t> </a:t>
            </a:r>
            <a:r>
              <a:rPr lang="en-US" sz="2000">
                <a:solidFill>
                  <a:srgbClr val="000099"/>
                </a:solidFill>
              </a:rPr>
              <a:t>host, routers, name servers to communicate to </a:t>
            </a:r>
            <a:r>
              <a:rPr lang="en-US" sz="2000" i="1">
                <a:solidFill>
                  <a:srgbClr val="000099"/>
                </a:solidFill>
              </a:rPr>
              <a:t>resolve</a:t>
            </a:r>
            <a:r>
              <a:rPr lang="en-US" sz="2000">
                <a:solidFill>
                  <a:srgbClr val="000099"/>
                </a:solidFill>
              </a:rPr>
              <a:t> names (address/name translation)</a:t>
            </a:r>
          </a:p>
          <a:p>
            <a:pPr lvl="1"/>
            <a:r>
              <a:rPr lang="en-US" sz="1800"/>
              <a:t>note: core Internet function implemented as application-layer protocol</a:t>
            </a:r>
          </a:p>
          <a:p>
            <a:pPr lvl="1"/>
            <a:r>
              <a:rPr lang="en-US" sz="1800"/>
              <a:t>complexity at network’s “edge”</a:t>
            </a:r>
            <a:endParaRPr lang="en-US" sz="1600"/>
          </a:p>
        </p:txBody>
      </p:sp>
      <p:sp>
        <p:nvSpPr>
          <p:cNvPr id="65541" name="Rectangle 5"/>
          <p:cNvSpPr>
            <a:spLocks noGrp="1" noChangeArrowheads="1"/>
          </p:cNvSpPr>
          <p:nvPr>
            <p:ph type="body" sz="half" idx="1"/>
          </p:nvPr>
        </p:nvSpPr>
        <p:spPr>
          <a:xfrm>
            <a:off x="4724400" y="1066800"/>
            <a:ext cx="4191000" cy="4191000"/>
          </a:xfrm>
        </p:spPr>
        <p:txBody>
          <a:bodyPr/>
          <a:lstStyle/>
          <a:p>
            <a:pPr>
              <a:lnSpc>
                <a:spcPct val="90000"/>
              </a:lnSpc>
            </a:pPr>
            <a:r>
              <a:rPr lang="en-US" sz="2000" dirty="0"/>
              <a:t>hierarchy of redundant servers with time-limited cache</a:t>
            </a:r>
          </a:p>
          <a:p>
            <a:pPr>
              <a:lnSpc>
                <a:spcPct val="90000"/>
              </a:lnSpc>
            </a:pPr>
            <a:r>
              <a:rPr lang="en-US" sz="2000" dirty="0"/>
              <a:t>13 </a:t>
            </a:r>
            <a:r>
              <a:rPr lang="en-US" sz="2000" i="1" dirty="0"/>
              <a:t>logical</a:t>
            </a:r>
            <a:r>
              <a:rPr lang="en-US" sz="2000" dirty="0"/>
              <a:t> root servers (A, B, </a:t>
            </a:r>
            <a:r>
              <a:rPr lang="mr-IN" sz="2000" dirty="0"/>
              <a:t>…</a:t>
            </a:r>
            <a:r>
              <a:rPr lang="en-US" sz="2000" dirty="0"/>
              <a:t>, M), with currently 400 (physical) root servers, each knowing the </a:t>
            </a:r>
            <a:r>
              <a:rPr lang="en-US" sz="2000" i="1" dirty="0"/>
              <a:t>global top-level domains</a:t>
            </a:r>
            <a:r>
              <a:rPr lang="en-US" sz="2000" dirty="0"/>
              <a:t> (e.g., edu, </a:t>
            </a:r>
            <a:r>
              <a:rPr lang="en-US" sz="2000" dirty="0" err="1"/>
              <a:t>gov</a:t>
            </a:r>
            <a:r>
              <a:rPr lang="en-US" sz="2000" dirty="0"/>
              <a:t>, com) , refer queries to them</a:t>
            </a:r>
          </a:p>
          <a:p>
            <a:pPr>
              <a:lnSpc>
                <a:spcPct val="90000"/>
              </a:lnSpc>
            </a:pPr>
            <a:r>
              <a:rPr lang="en-US" sz="2000" dirty="0"/>
              <a:t>each server knows the 13 logical root servers </a:t>
            </a:r>
          </a:p>
          <a:p>
            <a:pPr>
              <a:lnSpc>
                <a:spcPct val="90000"/>
              </a:lnSpc>
            </a:pPr>
            <a:r>
              <a:rPr lang="en-US" sz="2000" dirty="0"/>
              <a:t>each domain has at least 2 servers (often widely distributed)  for fault distributed</a:t>
            </a:r>
          </a:p>
          <a:p>
            <a:pPr>
              <a:lnSpc>
                <a:spcPct val="90000"/>
              </a:lnSpc>
            </a:pPr>
            <a:r>
              <a:rPr lang="en-US" sz="2000" dirty="0">
                <a:solidFill>
                  <a:srgbClr val="FF0066"/>
                </a:solidFill>
              </a:rPr>
              <a:t>DNS has info about other resources, e.g., mail servers</a:t>
            </a:r>
          </a:p>
          <a:p>
            <a:pPr>
              <a:lnSpc>
                <a:spcPct val="90000"/>
              </a:lnSpc>
            </a:pPr>
            <a:endParaRPr lang="en-US" sz="2000"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0"/>
          </p:nvPr>
        </p:nvSpPr>
        <p:spPr/>
        <p:txBody>
          <a:bodyPr/>
          <a:lstStyle/>
          <a:p>
            <a:r>
              <a:rPr lang="en-US"/>
              <a:t>CSci4211:          Application Layer</a:t>
            </a:r>
          </a:p>
        </p:txBody>
      </p:sp>
      <p:sp>
        <p:nvSpPr>
          <p:cNvPr id="6" name="Slide Number Placeholder 5"/>
          <p:cNvSpPr>
            <a:spLocks noGrp="1"/>
          </p:cNvSpPr>
          <p:nvPr>
            <p:ph type="sldNum" sz="quarter" idx="11"/>
          </p:nvPr>
        </p:nvSpPr>
        <p:spPr/>
        <p:txBody>
          <a:bodyPr/>
          <a:lstStyle/>
          <a:p>
            <a:fld id="{4634E739-1A1B-4793-8DD8-53A5E2E8370A}" type="slidenum">
              <a:rPr lang="en-US"/>
              <a:pPr/>
              <a:t>75</a:t>
            </a:fld>
            <a:endParaRPr lang="en-US"/>
          </a:p>
        </p:txBody>
      </p:sp>
      <p:sp>
        <p:nvSpPr>
          <p:cNvPr id="66562" name="Rectangle 2"/>
          <p:cNvSpPr>
            <a:spLocks noGrp="1" noChangeArrowheads="1"/>
          </p:cNvSpPr>
          <p:nvPr>
            <p:ph type="title"/>
          </p:nvPr>
        </p:nvSpPr>
        <p:spPr/>
        <p:txBody>
          <a:bodyPr/>
          <a:lstStyle/>
          <a:p>
            <a:r>
              <a:rPr lang="en-US" sz="3600"/>
              <a:t>DNS name servers</a:t>
            </a:r>
            <a:endParaRPr lang="en-US"/>
          </a:p>
        </p:txBody>
      </p:sp>
      <p:sp>
        <p:nvSpPr>
          <p:cNvPr id="66563" name="Rectangle 3"/>
          <p:cNvSpPr>
            <a:spLocks noGrp="1" noChangeArrowheads="1"/>
          </p:cNvSpPr>
          <p:nvPr>
            <p:ph type="body" sz="half" idx="1"/>
          </p:nvPr>
        </p:nvSpPr>
        <p:spPr>
          <a:xfrm>
            <a:off x="4419600" y="1524000"/>
            <a:ext cx="4724400" cy="4648200"/>
          </a:xfrm>
        </p:spPr>
        <p:txBody>
          <a:bodyPr/>
          <a:lstStyle/>
          <a:p>
            <a:pPr>
              <a:buFontTx/>
              <a:buNone/>
            </a:pPr>
            <a:r>
              <a:rPr lang="en-US" sz="2400" dirty="0">
                <a:solidFill>
                  <a:srgbClr val="FF0000"/>
                </a:solidFill>
              </a:rPr>
              <a:t>top-level domain (TLD) servers:</a:t>
            </a:r>
            <a:endParaRPr lang="en-US" sz="2400" dirty="0"/>
          </a:p>
          <a:p>
            <a:pPr lvl="1"/>
            <a:r>
              <a:rPr lang="en-US" sz="1400" dirty="0"/>
              <a:t>Such as com, org, net, edu, ... and all of the country top-level domains (</a:t>
            </a:r>
            <a:r>
              <a:rPr lang="en-US" sz="1400" dirty="0" err="1"/>
              <a:t>uk</a:t>
            </a:r>
            <a:r>
              <a:rPr lang="en-US" sz="1400" dirty="0"/>
              <a:t>, </a:t>
            </a:r>
            <a:r>
              <a:rPr lang="en-US" sz="1400" dirty="0" err="1"/>
              <a:t>fr</a:t>
            </a:r>
            <a:r>
              <a:rPr lang="en-US" sz="1400" dirty="0"/>
              <a:t>, </a:t>
            </a:r>
            <a:r>
              <a:rPr lang="en-US" sz="1400" dirty="0" err="1"/>
              <a:t>cn</a:t>
            </a:r>
            <a:r>
              <a:rPr lang="en-US" sz="1400" dirty="0"/>
              <a:t>…)</a:t>
            </a:r>
          </a:p>
          <a:p>
            <a:pPr lvl="1"/>
            <a:r>
              <a:rPr lang="en-US" sz="1400" dirty="0"/>
              <a:t>Provide IP for authoritative name servers</a:t>
            </a:r>
          </a:p>
          <a:p>
            <a:pPr>
              <a:buFontTx/>
              <a:buNone/>
            </a:pPr>
            <a:r>
              <a:rPr lang="en-US" sz="2400" dirty="0">
                <a:solidFill>
                  <a:srgbClr val="FF0000"/>
                </a:solidFill>
              </a:rPr>
              <a:t>authoritative name server:</a:t>
            </a:r>
            <a:endParaRPr lang="en-US" sz="2400" dirty="0"/>
          </a:p>
          <a:p>
            <a:pPr lvl="1"/>
            <a:r>
              <a:rPr lang="en-US" sz="1400" dirty="0"/>
              <a:t>for a host: stores that host’s IP address, name</a:t>
            </a:r>
          </a:p>
          <a:p>
            <a:pPr lvl="1"/>
            <a:r>
              <a:rPr lang="en-US" sz="1400" dirty="0"/>
              <a:t>can perform name/address translation for that host’s name </a:t>
            </a:r>
          </a:p>
          <a:p>
            <a:pPr>
              <a:buFontTx/>
              <a:buNone/>
            </a:pPr>
            <a:r>
              <a:rPr lang="en-US" sz="2400" dirty="0">
                <a:solidFill>
                  <a:srgbClr val="FF0000"/>
                </a:solidFill>
              </a:rPr>
              <a:t>local name servers:</a:t>
            </a:r>
            <a:endParaRPr lang="en-US" sz="2400" dirty="0"/>
          </a:p>
          <a:p>
            <a:pPr lvl="1"/>
            <a:r>
              <a:rPr lang="en-US" sz="1400" dirty="0"/>
              <a:t>each ISP, company has </a:t>
            </a:r>
            <a:r>
              <a:rPr lang="en-US" sz="1400" i="1" dirty="0">
                <a:solidFill>
                  <a:schemeClr val="accent2"/>
                </a:solidFill>
              </a:rPr>
              <a:t>local (default) name server</a:t>
            </a:r>
            <a:endParaRPr lang="en-US" sz="1400" dirty="0"/>
          </a:p>
          <a:p>
            <a:pPr lvl="1"/>
            <a:r>
              <a:rPr lang="en-US" sz="1400" dirty="0"/>
              <a:t>host DNS query first goes to local name server</a:t>
            </a:r>
          </a:p>
        </p:txBody>
      </p:sp>
      <p:sp>
        <p:nvSpPr>
          <p:cNvPr id="66564" name="Rectangle 4"/>
          <p:cNvSpPr>
            <a:spLocks noGrp="1" noChangeArrowheads="1"/>
          </p:cNvSpPr>
          <p:nvPr>
            <p:ph type="body" sz="half" idx="2"/>
          </p:nvPr>
        </p:nvSpPr>
        <p:spPr>
          <a:xfrm>
            <a:off x="476250" y="1504950"/>
            <a:ext cx="4191000" cy="4648200"/>
          </a:xfrm>
        </p:spPr>
        <p:txBody>
          <a:bodyPr/>
          <a:lstStyle/>
          <a:p>
            <a:pPr>
              <a:buFontTx/>
              <a:buNone/>
            </a:pPr>
            <a:r>
              <a:rPr lang="en-US" sz="2400" dirty="0">
                <a:solidFill>
                  <a:srgbClr val="FF0000"/>
                </a:solidFill>
              </a:rPr>
              <a:t>Why not centralize DNS?</a:t>
            </a:r>
          </a:p>
          <a:p>
            <a:r>
              <a:rPr lang="en-US" sz="2400" dirty="0"/>
              <a:t>single point of failure</a:t>
            </a:r>
          </a:p>
          <a:p>
            <a:r>
              <a:rPr lang="en-US" sz="2400" dirty="0"/>
              <a:t>traffic volume</a:t>
            </a:r>
          </a:p>
          <a:p>
            <a:r>
              <a:rPr lang="en-US" sz="2400" dirty="0"/>
              <a:t>distant centralized database</a:t>
            </a:r>
          </a:p>
          <a:p>
            <a:r>
              <a:rPr lang="en-US" sz="2400" dirty="0"/>
              <a:t>Maintenance</a:t>
            </a:r>
          </a:p>
          <a:p>
            <a:r>
              <a:rPr lang="en-US" sz="2400" dirty="0"/>
              <a:t>no server has all name-to-IP address mappings</a:t>
            </a:r>
          </a:p>
          <a:p>
            <a:pPr>
              <a:buFontTx/>
              <a:buNone/>
            </a:pPr>
            <a:r>
              <a:rPr lang="en-US" sz="2400" dirty="0"/>
              <a:t>doesn’t </a:t>
            </a:r>
            <a:r>
              <a:rPr lang="en-US" sz="2400" i="1" dirty="0"/>
              <a:t>scale!</a:t>
            </a:r>
            <a:endParaRPr lang="en-US" sz="2400"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0"/>
          </p:nvPr>
        </p:nvSpPr>
        <p:spPr/>
        <p:txBody>
          <a:bodyPr/>
          <a:lstStyle/>
          <a:p>
            <a:r>
              <a:rPr lang="en-US" dirty="0"/>
              <a:t>CSci4211:          Application Layer</a:t>
            </a:r>
          </a:p>
        </p:txBody>
      </p:sp>
      <p:sp>
        <p:nvSpPr>
          <p:cNvPr id="6" name="Slide Number Placeholder 5"/>
          <p:cNvSpPr>
            <a:spLocks noGrp="1"/>
          </p:cNvSpPr>
          <p:nvPr>
            <p:ph type="sldNum" sz="quarter" idx="11"/>
          </p:nvPr>
        </p:nvSpPr>
        <p:spPr/>
        <p:txBody>
          <a:bodyPr/>
          <a:lstStyle/>
          <a:p>
            <a:fld id="{C9F8B9FA-48BC-463D-A8C8-0D81732FE885}" type="slidenum">
              <a:rPr lang="en-US"/>
              <a:pPr/>
              <a:t>76</a:t>
            </a:fld>
            <a:endParaRPr lang="en-US"/>
          </a:p>
        </p:txBody>
      </p:sp>
      <p:sp>
        <p:nvSpPr>
          <p:cNvPr id="67586" name="Rectangle 2"/>
          <p:cNvSpPr>
            <a:spLocks noGrp="1" noChangeArrowheads="1"/>
          </p:cNvSpPr>
          <p:nvPr>
            <p:ph type="title"/>
          </p:nvPr>
        </p:nvSpPr>
        <p:spPr/>
        <p:txBody>
          <a:bodyPr/>
          <a:lstStyle/>
          <a:p>
            <a:r>
              <a:rPr lang="en-US" sz="3600"/>
              <a:t>DNS: Root name servers</a:t>
            </a:r>
            <a:endParaRPr lang="en-US"/>
          </a:p>
        </p:txBody>
      </p:sp>
      <p:sp>
        <p:nvSpPr>
          <p:cNvPr id="67587" name="Rectangle 3"/>
          <p:cNvSpPr>
            <a:spLocks noGrp="1" noChangeArrowheads="1"/>
          </p:cNvSpPr>
          <p:nvPr>
            <p:ph type="body" sz="half" idx="1"/>
          </p:nvPr>
        </p:nvSpPr>
        <p:spPr>
          <a:xfrm>
            <a:off x="457200" y="1752600"/>
            <a:ext cx="3533775" cy="4114800"/>
          </a:xfrm>
        </p:spPr>
        <p:txBody>
          <a:bodyPr/>
          <a:lstStyle/>
          <a:p>
            <a:pPr>
              <a:lnSpc>
                <a:spcPct val="90000"/>
              </a:lnSpc>
            </a:pPr>
            <a:r>
              <a:rPr lang="en-US" sz="2000" dirty="0"/>
              <a:t>contacted by local name server that can not resolve name</a:t>
            </a:r>
          </a:p>
          <a:p>
            <a:pPr>
              <a:lnSpc>
                <a:spcPct val="90000"/>
              </a:lnSpc>
            </a:pPr>
            <a:r>
              <a:rPr lang="en-US" sz="2000" dirty="0"/>
              <a:t>root name server:</a:t>
            </a:r>
          </a:p>
          <a:p>
            <a:pPr lvl="1">
              <a:lnSpc>
                <a:spcPct val="90000"/>
              </a:lnSpc>
            </a:pPr>
            <a:r>
              <a:rPr lang="en-US" sz="1800" dirty="0"/>
              <a:t>contacts TLD server if name mapping not known</a:t>
            </a:r>
          </a:p>
          <a:p>
            <a:pPr lvl="1">
              <a:lnSpc>
                <a:spcPct val="90000"/>
              </a:lnSpc>
            </a:pPr>
            <a:r>
              <a:rPr lang="en-US" sz="1800" dirty="0"/>
              <a:t>gets mapping</a:t>
            </a:r>
          </a:p>
          <a:p>
            <a:pPr lvl="1">
              <a:lnSpc>
                <a:spcPct val="90000"/>
              </a:lnSpc>
            </a:pPr>
            <a:r>
              <a:rPr lang="en-US" sz="1800" dirty="0"/>
              <a:t>returns mapping to local name server</a:t>
            </a:r>
          </a:p>
          <a:p>
            <a:pPr>
              <a:lnSpc>
                <a:spcPct val="90000"/>
              </a:lnSpc>
            </a:pPr>
            <a:r>
              <a:rPr lang="en-US" sz="2000" dirty="0"/>
              <a:t>13 </a:t>
            </a:r>
            <a:r>
              <a:rPr lang="en-US" sz="2000" i="1" dirty="0"/>
              <a:t>logical</a:t>
            </a:r>
            <a:r>
              <a:rPr lang="en-US" sz="2000" dirty="0"/>
              <a:t> root servers (A, B, </a:t>
            </a:r>
            <a:r>
              <a:rPr lang="mr-IN" sz="2000" dirty="0"/>
              <a:t>…</a:t>
            </a:r>
            <a:r>
              <a:rPr lang="en-US" sz="2000" dirty="0"/>
              <a:t>, M),  with hundreds of (physical) root name servers worldwide</a:t>
            </a:r>
            <a:endParaRPr lang="en-US" sz="2400" dirty="0"/>
          </a:p>
        </p:txBody>
      </p:sp>
      <p:pic>
        <p:nvPicPr>
          <p:cNvPr id="67588" name="Picture 4" descr="root-server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38575" y="1743075"/>
            <a:ext cx="5095875" cy="3816350"/>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Footer Placeholder 4"/>
          <p:cNvSpPr>
            <a:spLocks noGrp="1"/>
          </p:cNvSpPr>
          <p:nvPr>
            <p:ph type="ftr" sz="quarter" idx="10"/>
          </p:nvPr>
        </p:nvSpPr>
        <p:spPr/>
        <p:txBody>
          <a:bodyPr/>
          <a:lstStyle/>
          <a:p>
            <a:r>
              <a:rPr lang="en-US"/>
              <a:t>CSci4211:          Application Layer</a:t>
            </a:r>
          </a:p>
        </p:txBody>
      </p:sp>
      <p:sp>
        <p:nvSpPr>
          <p:cNvPr id="53" name="Slide Number Placeholder 5"/>
          <p:cNvSpPr>
            <a:spLocks noGrp="1"/>
          </p:cNvSpPr>
          <p:nvPr>
            <p:ph type="sldNum" sz="quarter" idx="11"/>
          </p:nvPr>
        </p:nvSpPr>
        <p:spPr/>
        <p:txBody>
          <a:bodyPr/>
          <a:lstStyle/>
          <a:p>
            <a:fld id="{377E16B9-A1CD-487A-B780-F9F795706DA8}" type="slidenum">
              <a:rPr lang="en-US"/>
              <a:pPr/>
              <a:t>77</a:t>
            </a:fld>
            <a:endParaRPr lang="en-US"/>
          </a:p>
        </p:txBody>
      </p:sp>
      <p:sp>
        <p:nvSpPr>
          <p:cNvPr id="68610" name="Rectangle 2"/>
          <p:cNvSpPr>
            <a:spLocks noGrp="1" noChangeArrowheads="1"/>
          </p:cNvSpPr>
          <p:nvPr>
            <p:ph type="title"/>
          </p:nvPr>
        </p:nvSpPr>
        <p:spPr>
          <a:xfrm>
            <a:off x="-1066800" y="228600"/>
            <a:ext cx="7772400" cy="1143000"/>
          </a:xfrm>
        </p:spPr>
        <p:txBody>
          <a:bodyPr/>
          <a:lstStyle/>
          <a:p>
            <a:r>
              <a:rPr lang="en-US" sz="3600"/>
              <a:t>Simple DNS example</a:t>
            </a:r>
            <a:endParaRPr lang="en-US"/>
          </a:p>
        </p:txBody>
      </p:sp>
      <p:sp>
        <p:nvSpPr>
          <p:cNvPr id="68611" name="Rectangle 3"/>
          <p:cNvSpPr>
            <a:spLocks noGrp="1" noChangeArrowheads="1"/>
          </p:cNvSpPr>
          <p:nvPr>
            <p:ph type="body" sz="half" idx="1"/>
          </p:nvPr>
        </p:nvSpPr>
        <p:spPr/>
        <p:txBody>
          <a:bodyPr/>
          <a:lstStyle/>
          <a:p>
            <a:pPr>
              <a:buFontTx/>
              <a:buNone/>
            </a:pPr>
            <a:r>
              <a:rPr lang="en-US" sz="2000"/>
              <a:t>host </a:t>
            </a:r>
            <a:r>
              <a:rPr lang="en-US" sz="2000" b="1">
                <a:latin typeface="Courier New" pitchFamily="49" charset="0"/>
              </a:rPr>
              <a:t>homeboy.aol.com</a:t>
            </a:r>
            <a:r>
              <a:rPr lang="en-US" sz="2000"/>
              <a:t> wants IP address of </a:t>
            </a:r>
            <a:r>
              <a:rPr lang="en-US" sz="2000" b="1">
                <a:latin typeface="Courier New" pitchFamily="49" charset="0"/>
              </a:rPr>
              <a:t>afer.cs.umn.edu</a:t>
            </a:r>
          </a:p>
          <a:p>
            <a:pPr>
              <a:buFontTx/>
              <a:buNone/>
            </a:pPr>
            <a:r>
              <a:rPr lang="en-US" sz="2000">
                <a:solidFill>
                  <a:srgbClr val="FF0000"/>
                </a:solidFill>
              </a:rPr>
              <a:t>1.</a:t>
            </a:r>
            <a:r>
              <a:rPr lang="en-US" sz="2000"/>
              <a:t> Contacts its local DNS server, </a:t>
            </a:r>
            <a:r>
              <a:rPr lang="en-US" sz="2000" b="1">
                <a:latin typeface="Courier New" pitchFamily="49" charset="0"/>
              </a:rPr>
              <a:t>dns.aol.com</a:t>
            </a:r>
            <a:endParaRPr lang="en-US" sz="2000"/>
          </a:p>
          <a:p>
            <a:pPr>
              <a:buFontTx/>
              <a:buNone/>
            </a:pPr>
            <a:r>
              <a:rPr lang="en-US" sz="2000">
                <a:solidFill>
                  <a:srgbClr val="FF0000"/>
                </a:solidFill>
              </a:rPr>
              <a:t>2.</a:t>
            </a:r>
            <a:r>
              <a:rPr lang="en-US" sz="2000"/>
              <a:t> </a:t>
            </a:r>
            <a:r>
              <a:rPr lang="en-US" sz="2000" b="1">
                <a:latin typeface="Courier New" pitchFamily="49" charset="0"/>
              </a:rPr>
              <a:t>dns.aol.com </a:t>
            </a:r>
            <a:r>
              <a:rPr lang="en-US" sz="2000"/>
              <a:t>contacts root name server, if necessary</a:t>
            </a:r>
          </a:p>
          <a:p>
            <a:pPr>
              <a:buFontTx/>
              <a:buNone/>
            </a:pPr>
            <a:r>
              <a:rPr lang="en-US" sz="2000">
                <a:solidFill>
                  <a:srgbClr val="FF0000"/>
                </a:solidFill>
              </a:rPr>
              <a:t>3.</a:t>
            </a:r>
            <a:r>
              <a:rPr lang="en-US" sz="2000"/>
              <a:t> root name server contacts authoritative name server, </a:t>
            </a:r>
            <a:r>
              <a:rPr lang="en-US" sz="2000" b="1">
                <a:latin typeface="Courier New" pitchFamily="49" charset="0"/>
              </a:rPr>
              <a:t>dns.umn.edu,</a:t>
            </a:r>
            <a:r>
              <a:rPr lang="en-US" sz="2000"/>
              <a:t> if necessary</a:t>
            </a:r>
            <a:r>
              <a:rPr lang="en-US" sz="2000" b="1">
                <a:latin typeface="Courier New" pitchFamily="49" charset="0"/>
              </a:rPr>
              <a:t> </a:t>
            </a:r>
          </a:p>
          <a:p>
            <a:endParaRPr lang="en-US" sz="2000"/>
          </a:p>
        </p:txBody>
      </p:sp>
      <p:sp>
        <p:nvSpPr>
          <p:cNvPr id="68612" name="Text Box 4"/>
          <p:cNvSpPr txBox="1">
            <a:spLocks noChangeArrowheads="1"/>
          </p:cNvSpPr>
          <p:nvPr/>
        </p:nvSpPr>
        <p:spPr bwMode="auto">
          <a:xfrm>
            <a:off x="4230688" y="4953000"/>
            <a:ext cx="2017712" cy="61118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lang="en-US" sz="1800" dirty="0">
                <a:latin typeface="Comic Sans MS" pitchFamily="66" charset="0"/>
              </a:rPr>
              <a:t>requesting host</a:t>
            </a:r>
            <a:endParaRPr lang="en-US" dirty="0"/>
          </a:p>
          <a:p>
            <a:pPr algn="ctr"/>
            <a:r>
              <a:rPr lang="en-US" sz="1600" b="1" dirty="0">
                <a:latin typeface="Courier New" pitchFamily="49" charset="0"/>
              </a:rPr>
              <a:t>homeboy.aol.com</a:t>
            </a:r>
            <a:endParaRPr lang="en-US" sz="1600" dirty="0"/>
          </a:p>
        </p:txBody>
      </p:sp>
      <p:graphicFrame>
        <p:nvGraphicFramePr>
          <p:cNvPr id="68613" name="Object 5"/>
          <p:cNvGraphicFramePr>
            <a:graphicFrameLocks noChangeAspect="1"/>
          </p:cNvGraphicFramePr>
          <p:nvPr>
            <p:extLst>
              <p:ext uri="{D42A27DB-BD31-4B8C-83A1-F6EECF244321}">
                <p14:modId xmlns:p14="http://schemas.microsoft.com/office/powerpoint/2010/main" val="3486063325"/>
              </p:ext>
            </p:extLst>
          </p:nvPr>
        </p:nvGraphicFramePr>
        <p:xfrm>
          <a:off x="4840288" y="4279900"/>
          <a:ext cx="833437" cy="638175"/>
        </p:xfrm>
        <a:graphic>
          <a:graphicData uri="http://schemas.openxmlformats.org/presentationml/2006/ole">
            <mc:AlternateContent xmlns:mc="http://schemas.openxmlformats.org/markup-compatibility/2006">
              <mc:Choice xmlns:v="urn:schemas-microsoft-com:vml" Requires="v">
                <p:oleObj spid="_x0000_s186481" name="Clip" r:id="rId4" imgW="1305000" imgH="1085760" progId="">
                  <p:embed/>
                </p:oleObj>
              </mc:Choice>
              <mc:Fallback>
                <p:oleObj name="Clip" r:id="rId4" imgW="1305000" imgH="1085760" progId="">
                  <p:embed/>
                  <p:pic>
                    <p:nvPicPr>
                      <p:cNvPr id="0" name="Picture 102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40288" y="4279900"/>
                        <a:ext cx="833437" cy="638175"/>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68614" name="Text Box 6"/>
          <p:cNvSpPr txBox="1">
            <a:spLocks noChangeArrowheads="1"/>
          </p:cNvSpPr>
          <p:nvPr/>
        </p:nvSpPr>
        <p:spPr bwMode="auto">
          <a:xfrm>
            <a:off x="6349394" y="5330825"/>
            <a:ext cx="2031626" cy="338554"/>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lang="en-US" sz="1600" b="1" dirty="0" err="1" smtClean="0">
                <a:latin typeface="Courier New" pitchFamily="49" charset="0"/>
              </a:rPr>
              <a:t>afer.cs.umn.edu</a:t>
            </a:r>
            <a:endParaRPr lang="en-US" sz="1600" dirty="0"/>
          </a:p>
        </p:txBody>
      </p:sp>
      <p:graphicFrame>
        <p:nvGraphicFramePr>
          <p:cNvPr id="68615" name="Object 7"/>
          <p:cNvGraphicFramePr>
            <a:graphicFrameLocks noChangeAspect="1"/>
          </p:cNvGraphicFramePr>
          <p:nvPr>
            <p:extLst>
              <p:ext uri="{D42A27DB-BD31-4B8C-83A1-F6EECF244321}">
                <p14:modId xmlns:p14="http://schemas.microsoft.com/office/powerpoint/2010/main" val="2056952020"/>
              </p:ext>
            </p:extLst>
          </p:nvPr>
        </p:nvGraphicFramePr>
        <p:xfrm>
          <a:off x="6707188" y="4724400"/>
          <a:ext cx="833437" cy="638175"/>
        </p:xfrm>
        <a:graphic>
          <a:graphicData uri="http://schemas.openxmlformats.org/presentationml/2006/ole">
            <mc:AlternateContent xmlns:mc="http://schemas.openxmlformats.org/markup-compatibility/2006">
              <mc:Choice xmlns:v="urn:schemas-microsoft-com:vml" Requires="v">
                <p:oleObj spid="_x0000_s186482" name="Clip" r:id="rId6" imgW="1305000" imgH="1085760" progId="">
                  <p:embed/>
                </p:oleObj>
              </mc:Choice>
              <mc:Fallback>
                <p:oleObj name="Clip" r:id="rId6" imgW="1305000" imgH="1085760" progId="">
                  <p:embed/>
                  <p:pic>
                    <p:nvPicPr>
                      <p:cNvPr id="0" name="Picture 102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07188" y="4724400"/>
                        <a:ext cx="833437" cy="638175"/>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grpSp>
        <p:nvGrpSpPr>
          <p:cNvPr id="68616" name="Group 8"/>
          <p:cNvGrpSpPr>
            <a:grpSpLocks/>
          </p:cNvGrpSpPr>
          <p:nvPr/>
        </p:nvGrpSpPr>
        <p:grpSpPr bwMode="auto">
          <a:xfrm>
            <a:off x="5002213" y="2214563"/>
            <a:ext cx="369887" cy="657225"/>
            <a:chOff x="4180" y="783"/>
            <a:chExt cx="150" cy="307"/>
          </a:xfrm>
        </p:grpSpPr>
        <p:sp>
          <p:nvSpPr>
            <p:cNvPr id="68617" name="AutoShape 9"/>
            <p:cNvSpPr>
              <a:spLocks noChangeArrowheads="1"/>
            </p:cNvSpPr>
            <p:nvPr/>
          </p:nvSpPr>
          <p:spPr bwMode="auto">
            <a:xfrm>
              <a:off x="4180" y="1019"/>
              <a:ext cx="150" cy="71"/>
            </a:xfrm>
            <a:prstGeom prst="parallelogram">
              <a:avLst>
                <a:gd name="adj" fmla="val 81387"/>
              </a:avLst>
            </a:prstGeom>
            <a:solidFill>
              <a:srgbClr val="33CCCC"/>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68618" name="Rectangle 10"/>
            <p:cNvSpPr>
              <a:spLocks noChangeArrowheads="1"/>
            </p:cNvSpPr>
            <p:nvPr/>
          </p:nvSpPr>
          <p:spPr bwMode="auto">
            <a:xfrm>
              <a:off x="4256" y="785"/>
              <a:ext cx="69" cy="236"/>
            </a:xfrm>
            <a:prstGeom prst="rect">
              <a:avLst/>
            </a:prstGeom>
            <a:solidFill>
              <a:srgbClr val="33CCCC"/>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68619" name="Rectangle 11"/>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68620" name="AutoShape 12"/>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68621" name="Line 13"/>
            <p:cNvSpPr>
              <a:spLocks noChangeShapeType="1"/>
            </p:cNvSpPr>
            <p:nvPr/>
          </p:nvSpPr>
          <p:spPr bwMode="auto">
            <a:xfrm>
              <a:off x="4330" y="788"/>
              <a:ext cx="0" cy="231"/>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68622" name="Line 14"/>
            <p:cNvSpPr>
              <a:spLocks noChangeShapeType="1"/>
            </p:cNvSpPr>
            <p:nvPr/>
          </p:nvSpPr>
          <p:spPr bwMode="auto">
            <a:xfrm flipH="1">
              <a:off x="4276" y="1019"/>
              <a:ext cx="54" cy="69"/>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68623" name="Rectangle 15"/>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68624" name="Rectangle 16"/>
            <p:cNvSpPr>
              <a:spLocks noChangeArrowheads="1"/>
            </p:cNvSpPr>
            <p:nvPr/>
          </p:nvSpPr>
          <p:spPr bwMode="auto">
            <a:xfrm>
              <a:off x="4202" y="924"/>
              <a:ext cx="48" cy="48"/>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sp>
        <p:nvSpPr>
          <p:cNvPr id="68625" name="Text Box 17"/>
          <p:cNvSpPr txBox="1">
            <a:spLocks noChangeArrowheads="1"/>
          </p:cNvSpPr>
          <p:nvPr/>
        </p:nvSpPr>
        <p:spPr bwMode="auto">
          <a:xfrm>
            <a:off x="5527675" y="381000"/>
            <a:ext cx="2011363" cy="36671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ctr"/>
            <a:r>
              <a:rPr lang="en-US" sz="1800">
                <a:latin typeface="Comic Sans MS" pitchFamily="66" charset="0"/>
              </a:rPr>
              <a:t>root name server</a:t>
            </a:r>
            <a:endParaRPr lang="en-US" sz="1600"/>
          </a:p>
        </p:txBody>
      </p:sp>
      <p:sp>
        <p:nvSpPr>
          <p:cNvPr id="68626" name="Text Box 18"/>
          <p:cNvSpPr txBox="1">
            <a:spLocks noChangeArrowheads="1"/>
          </p:cNvSpPr>
          <p:nvPr/>
        </p:nvSpPr>
        <p:spPr bwMode="auto">
          <a:xfrm>
            <a:off x="5876924" y="4124553"/>
            <a:ext cx="2901950" cy="611187"/>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lang="en-US" sz="1800" dirty="0" err="1">
                <a:latin typeface="Comic Sans MS" pitchFamily="66" charset="0"/>
              </a:rPr>
              <a:t>authorititive</a:t>
            </a:r>
            <a:r>
              <a:rPr lang="en-US" sz="1800" dirty="0">
                <a:latin typeface="Comic Sans MS" pitchFamily="66" charset="0"/>
              </a:rPr>
              <a:t> name server</a:t>
            </a:r>
            <a:endParaRPr lang="en-US" sz="1800" dirty="0"/>
          </a:p>
          <a:p>
            <a:pPr algn="ctr"/>
            <a:r>
              <a:rPr lang="en-US" sz="1600" b="1" dirty="0">
                <a:latin typeface="Courier New" pitchFamily="49" charset="0"/>
              </a:rPr>
              <a:t>dns.umn.edu</a:t>
            </a:r>
            <a:endParaRPr lang="en-US" sz="1600" dirty="0"/>
          </a:p>
        </p:txBody>
      </p:sp>
      <p:sp>
        <p:nvSpPr>
          <p:cNvPr id="68627" name="Line 19"/>
          <p:cNvSpPr>
            <a:spLocks noChangeShapeType="1"/>
          </p:cNvSpPr>
          <p:nvPr/>
        </p:nvSpPr>
        <p:spPr bwMode="auto">
          <a:xfrm flipH="1" flipV="1">
            <a:off x="5051425" y="2901950"/>
            <a:ext cx="0" cy="1314450"/>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68628" name="Line 20"/>
          <p:cNvSpPr>
            <a:spLocks noChangeShapeType="1"/>
          </p:cNvSpPr>
          <p:nvPr/>
        </p:nvSpPr>
        <p:spPr bwMode="auto">
          <a:xfrm flipV="1">
            <a:off x="5165725" y="1206500"/>
            <a:ext cx="914400" cy="971550"/>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68629" name="Line 21"/>
          <p:cNvSpPr>
            <a:spLocks noChangeShapeType="1"/>
          </p:cNvSpPr>
          <p:nvPr/>
        </p:nvSpPr>
        <p:spPr bwMode="auto">
          <a:xfrm>
            <a:off x="6470650" y="1387475"/>
            <a:ext cx="561975" cy="800100"/>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68630" name="Line 22"/>
          <p:cNvSpPr>
            <a:spLocks noChangeShapeType="1"/>
          </p:cNvSpPr>
          <p:nvPr/>
        </p:nvSpPr>
        <p:spPr bwMode="auto">
          <a:xfrm flipH="1" flipV="1">
            <a:off x="6556375" y="1216025"/>
            <a:ext cx="647700" cy="933450"/>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68631" name="Line 23"/>
          <p:cNvSpPr>
            <a:spLocks noChangeShapeType="1"/>
          </p:cNvSpPr>
          <p:nvPr/>
        </p:nvSpPr>
        <p:spPr bwMode="auto">
          <a:xfrm flipH="1">
            <a:off x="5356225" y="1416050"/>
            <a:ext cx="733425" cy="762000"/>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68632" name="Line 24"/>
          <p:cNvSpPr>
            <a:spLocks noChangeShapeType="1"/>
          </p:cNvSpPr>
          <p:nvPr/>
        </p:nvSpPr>
        <p:spPr bwMode="auto">
          <a:xfrm>
            <a:off x="5241925" y="2930525"/>
            <a:ext cx="9525" cy="1323975"/>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nvGrpSpPr>
          <p:cNvPr id="68633" name="Group 25"/>
          <p:cNvGrpSpPr>
            <a:grpSpLocks/>
          </p:cNvGrpSpPr>
          <p:nvPr/>
        </p:nvGrpSpPr>
        <p:grpSpPr bwMode="auto">
          <a:xfrm>
            <a:off x="4095751" y="3276603"/>
            <a:ext cx="2076450" cy="615951"/>
            <a:chOff x="2838" y="2090"/>
            <a:chExt cx="1308" cy="388"/>
          </a:xfrm>
        </p:grpSpPr>
        <p:sp>
          <p:nvSpPr>
            <p:cNvPr id="68634" name="Rectangle 26"/>
            <p:cNvSpPr>
              <a:spLocks noChangeArrowheads="1"/>
            </p:cNvSpPr>
            <p:nvPr/>
          </p:nvSpPr>
          <p:spPr bwMode="auto">
            <a:xfrm>
              <a:off x="2838" y="2178"/>
              <a:ext cx="1182" cy="300"/>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68635" name="Text Box 27"/>
            <p:cNvSpPr txBox="1">
              <a:spLocks noChangeArrowheads="1"/>
            </p:cNvSpPr>
            <p:nvPr/>
          </p:nvSpPr>
          <p:spPr bwMode="auto">
            <a:xfrm>
              <a:off x="2866" y="2090"/>
              <a:ext cx="1280" cy="38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lang="en-US" sz="1800" dirty="0">
                  <a:latin typeface="Comic Sans MS" pitchFamily="66" charset="0"/>
                </a:rPr>
                <a:t>local name server</a:t>
              </a:r>
              <a:endParaRPr lang="en-US" dirty="0"/>
            </a:p>
            <a:p>
              <a:pPr algn="ctr"/>
              <a:r>
                <a:rPr lang="en-US" sz="1600" b="1" dirty="0">
                  <a:latin typeface="Courier New" pitchFamily="49" charset="0"/>
                </a:rPr>
                <a:t>dns.aol.com</a:t>
              </a:r>
              <a:endParaRPr lang="en-US" sz="1600" dirty="0"/>
            </a:p>
          </p:txBody>
        </p:sp>
      </p:grpSp>
      <p:sp>
        <p:nvSpPr>
          <p:cNvPr id="68636" name="Text Box 28"/>
          <p:cNvSpPr txBox="1">
            <a:spLocks noChangeArrowheads="1"/>
          </p:cNvSpPr>
          <p:nvPr/>
        </p:nvSpPr>
        <p:spPr bwMode="auto">
          <a:xfrm>
            <a:off x="4762500" y="3757613"/>
            <a:ext cx="311150" cy="36671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lang="en-US" sz="1800">
                <a:solidFill>
                  <a:srgbClr val="FF0000"/>
                </a:solidFill>
                <a:latin typeface="Arial" charset="0"/>
              </a:rPr>
              <a:t>1</a:t>
            </a:r>
            <a:endParaRPr lang="en-US"/>
          </a:p>
        </p:txBody>
      </p:sp>
      <p:sp>
        <p:nvSpPr>
          <p:cNvPr id="68637" name="Text Box 29"/>
          <p:cNvSpPr txBox="1">
            <a:spLocks noChangeArrowheads="1"/>
          </p:cNvSpPr>
          <p:nvPr/>
        </p:nvSpPr>
        <p:spPr bwMode="auto">
          <a:xfrm>
            <a:off x="5305425" y="1423988"/>
            <a:ext cx="311150" cy="36671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lang="en-US" sz="1800">
                <a:solidFill>
                  <a:srgbClr val="FF0000"/>
                </a:solidFill>
                <a:latin typeface="Arial" charset="0"/>
              </a:rPr>
              <a:t>2</a:t>
            </a:r>
            <a:endParaRPr lang="en-US"/>
          </a:p>
        </p:txBody>
      </p:sp>
      <p:sp>
        <p:nvSpPr>
          <p:cNvPr id="68638" name="Text Box 30"/>
          <p:cNvSpPr txBox="1">
            <a:spLocks noChangeArrowheads="1"/>
          </p:cNvSpPr>
          <p:nvPr/>
        </p:nvSpPr>
        <p:spPr bwMode="auto">
          <a:xfrm>
            <a:off x="6448425" y="1671638"/>
            <a:ext cx="311150" cy="36671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lang="en-US" sz="1800">
                <a:solidFill>
                  <a:srgbClr val="FF0000"/>
                </a:solidFill>
                <a:latin typeface="Arial" charset="0"/>
              </a:rPr>
              <a:t>3</a:t>
            </a:r>
            <a:endParaRPr lang="en-US"/>
          </a:p>
        </p:txBody>
      </p:sp>
      <p:sp>
        <p:nvSpPr>
          <p:cNvPr id="68639" name="Text Box 31"/>
          <p:cNvSpPr txBox="1">
            <a:spLocks noChangeArrowheads="1"/>
          </p:cNvSpPr>
          <p:nvPr/>
        </p:nvSpPr>
        <p:spPr bwMode="auto">
          <a:xfrm>
            <a:off x="6829425" y="1423988"/>
            <a:ext cx="311150" cy="36671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lang="en-US" sz="1800" dirty="0">
                <a:solidFill>
                  <a:srgbClr val="FF0000"/>
                </a:solidFill>
                <a:latin typeface="Arial" charset="0"/>
              </a:rPr>
              <a:t>6</a:t>
            </a:r>
            <a:endParaRPr lang="en-US" dirty="0"/>
          </a:p>
        </p:txBody>
      </p:sp>
      <p:sp>
        <p:nvSpPr>
          <p:cNvPr id="68640" name="Text Box 32"/>
          <p:cNvSpPr txBox="1">
            <a:spLocks noChangeArrowheads="1"/>
          </p:cNvSpPr>
          <p:nvPr/>
        </p:nvSpPr>
        <p:spPr bwMode="auto">
          <a:xfrm>
            <a:off x="5676900" y="1747838"/>
            <a:ext cx="311150" cy="36671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lang="en-US" sz="1800" dirty="0">
                <a:solidFill>
                  <a:srgbClr val="FF0000"/>
                </a:solidFill>
                <a:latin typeface="Arial" charset="0"/>
              </a:rPr>
              <a:t>7</a:t>
            </a:r>
            <a:endParaRPr lang="en-US" dirty="0"/>
          </a:p>
        </p:txBody>
      </p:sp>
      <p:sp>
        <p:nvSpPr>
          <p:cNvPr id="68641" name="Text Box 33"/>
          <p:cNvSpPr txBox="1">
            <a:spLocks noChangeArrowheads="1"/>
          </p:cNvSpPr>
          <p:nvPr/>
        </p:nvSpPr>
        <p:spPr bwMode="auto">
          <a:xfrm>
            <a:off x="5295900" y="3795713"/>
            <a:ext cx="311150" cy="36671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lang="en-US" sz="1800" dirty="0">
                <a:solidFill>
                  <a:srgbClr val="FF0000"/>
                </a:solidFill>
                <a:latin typeface="Arial" charset="0"/>
              </a:rPr>
              <a:t>8</a:t>
            </a:r>
            <a:endParaRPr lang="en-US" dirty="0"/>
          </a:p>
        </p:txBody>
      </p:sp>
      <p:grpSp>
        <p:nvGrpSpPr>
          <p:cNvPr id="68642" name="Group 34"/>
          <p:cNvGrpSpPr>
            <a:grpSpLocks/>
          </p:cNvGrpSpPr>
          <p:nvPr/>
        </p:nvGrpSpPr>
        <p:grpSpPr bwMode="auto">
          <a:xfrm>
            <a:off x="6116638" y="795338"/>
            <a:ext cx="369887" cy="657225"/>
            <a:chOff x="4180" y="783"/>
            <a:chExt cx="150" cy="307"/>
          </a:xfrm>
        </p:grpSpPr>
        <p:sp>
          <p:nvSpPr>
            <p:cNvPr id="68643" name="AutoShape 35"/>
            <p:cNvSpPr>
              <a:spLocks noChangeArrowheads="1"/>
            </p:cNvSpPr>
            <p:nvPr/>
          </p:nvSpPr>
          <p:spPr bwMode="auto">
            <a:xfrm>
              <a:off x="4180" y="1019"/>
              <a:ext cx="150" cy="71"/>
            </a:xfrm>
            <a:prstGeom prst="parallelogram">
              <a:avLst>
                <a:gd name="adj" fmla="val 81387"/>
              </a:avLst>
            </a:prstGeom>
            <a:solidFill>
              <a:srgbClr val="33CCCC"/>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68644" name="Rectangle 36"/>
            <p:cNvSpPr>
              <a:spLocks noChangeArrowheads="1"/>
            </p:cNvSpPr>
            <p:nvPr/>
          </p:nvSpPr>
          <p:spPr bwMode="auto">
            <a:xfrm>
              <a:off x="4256" y="785"/>
              <a:ext cx="69" cy="236"/>
            </a:xfrm>
            <a:prstGeom prst="rect">
              <a:avLst/>
            </a:prstGeom>
            <a:solidFill>
              <a:srgbClr val="33CCCC"/>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68645" name="Rectangle 37"/>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68646" name="AutoShape 38"/>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68647" name="Line 39"/>
            <p:cNvSpPr>
              <a:spLocks noChangeShapeType="1"/>
            </p:cNvSpPr>
            <p:nvPr/>
          </p:nvSpPr>
          <p:spPr bwMode="auto">
            <a:xfrm>
              <a:off x="4330" y="788"/>
              <a:ext cx="0" cy="231"/>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68648" name="Line 40"/>
            <p:cNvSpPr>
              <a:spLocks noChangeShapeType="1"/>
            </p:cNvSpPr>
            <p:nvPr/>
          </p:nvSpPr>
          <p:spPr bwMode="auto">
            <a:xfrm flipH="1">
              <a:off x="4276" y="1019"/>
              <a:ext cx="54" cy="69"/>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68649" name="Rectangle 41"/>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68650" name="Rectangle 42"/>
            <p:cNvSpPr>
              <a:spLocks noChangeArrowheads="1"/>
            </p:cNvSpPr>
            <p:nvPr/>
          </p:nvSpPr>
          <p:spPr bwMode="auto">
            <a:xfrm>
              <a:off x="4202" y="924"/>
              <a:ext cx="48" cy="48"/>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grpSp>
        <p:nvGrpSpPr>
          <p:cNvPr id="68651" name="Group 43"/>
          <p:cNvGrpSpPr>
            <a:grpSpLocks/>
          </p:cNvGrpSpPr>
          <p:nvPr/>
        </p:nvGrpSpPr>
        <p:grpSpPr bwMode="auto">
          <a:xfrm>
            <a:off x="6945313" y="2224088"/>
            <a:ext cx="369887" cy="657225"/>
            <a:chOff x="4180" y="783"/>
            <a:chExt cx="150" cy="307"/>
          </a:xfrm>
        </p:grpSpPr>
        <p:sp>
          <p:nvSpPr>
            <p:cNvPr id="68652" name="AutoShape 44"/>
            <p:cNvSpPr>
              <a:spLocks noChangeArrowheads="1"/>
            </p:cNvSpPr>
            <p:nvPr/>
          </p:nvSpPr>
          <p:spPr bwMode="auto">
            <a:xfrm>
              <a:off x="4180" y="1019"/>
              <a:ext cx="150" cy="71"/>
            </a:xfrm>
            <a:prstGeom prst="parallelogram">
              <a:avLst>
                <a:gd name="adj" fmla="val 81387"/>
              </a:avLst>
            </a:prstGeom>
            <a:solidFill>
              <a:srgbClr val="33CCCC"/>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68653" name="Rectangle 45"/>
            <p:cNvSpPr>
              <a:spLocks noChangeArrowheads="1"/>
            </p:cNvSpPr>
            <p:nvPr/>
          </p:nvSpPr>
          <p:spPr bwMode="auto">
            <a:xfrm>
              <a:off x="4256" y="785"/>
              <a:ext cx="69" cy="236"/>
            </a:xfrm>
            <a:prstGeom prst="rect">
              <a:avLst/>
            </a:prstGeom>
            <a:solidFill>
              <a:srgbClr val="33CCCC"/>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68654" name="Rectangle 46"/>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68655" name="AutoShape 47"/>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68656" name="Line 48"/>
            <p:cNvSpPr>
              <a:spLocks noChangeShapeType="1"/>
            </p:cNvSpPr>
            <p:nvPr/>
          </p:nvSpPr>
          <p:spPr bwMode="auto">
            <a:xfrm>
              <a:off x="4330" y="788"/>
              <a:ext cx="0" cy="231"/>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68657" name="Line 49"/>
            <p:cNvSpPr>
              <a:spLocks noChangeShapeType="1"/>
            </p:cNvSpPr>
            <p:nvPr/>
          </p:nvSpPr>
          <p:spPr bwMode="auto">
            <a:xfrm flipH="1">
              <a:off x="4276" y="1019"/>
              <a:ext cx="54" cy="69"/>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68658" name="Rectangle 50"/>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68659" name="Rectangle 51"/>
            <p:cNvSpPr>
              <a:spLocks noChangeArrowheads="1"/>
            </p:cNvSpPr>
            <p:nvPr/>
          </p:nvSpPr>
          <p:spPr bwMode="auto">
            <a:xfrm>
              <a:off x="4202" y="924"/>
              <a:ext cx="48" cy="48"/>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grpSp>
        <p:nvGrpSpPr>
          <p:cNvPr id="54" name="Group 43"/>
          <p:cNvGrpSpPr>
            <a:grpSpLocks/>
          </p:cNvGrpSpPr>
          <p:nvPr/>
        </p:nvGrpSpPr>
        <p:grpSpPr bwMode="auto">
          <a:xfrm>
            <a:off x="6945312" y="3457575"/>
            <a:ext cx="369887" cy="657225"/>
            <a:chOff x="4180" y="783"/>
            <a:chExt cx="150" cy="307"/>
          </a:xfrm>
        </p:grpSpPr>
        <p:sp>
          <p:nvSpPr>
            <p:cNvPr id="55" name="AutoShape 44"/>
            <p:cNvSpPr>
              <a:spLocks noChangeArrowheads="1"/>
            </p:cNvSpPr>
            <p:nvPr/>
          </p:nvSpPr>
          <p:spPr bwMode="auto">
            <a:xfrm>
              <a:off x="4180" y="1019"/>
              <a:ext cx="150" cy="71"/>
            </a:xfrm>
            <a:prstGeom prst="parallelogram">
              <a:avLst>
                <a:gd name="adj" fmla="val 81387"/>
              </a:avLst>
            </a:prstGeom>
            <a:solidFill>
              <a:srgbClr val="33CCCC"/>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56" name="Rectangle 45"/>
            <p:cNvSpPr>
              <a:spLocks noChangeArrowheads="1"/>
            </p:cNvSpPr>
            <p:nvPr/>
          </p:nvSpPr>
          <p:spPr bwMode="auto">
            <a:xfrm>
              <a:off x="4256" y="785"/>
              <a:ext cx="69" cy="236"/>
            </a:xfrm>
            <a:prstGeom prst="rect">
              <a:avLst/>
            </a:prstGeom>
            <a:solidFill>
              <a:srgbClr val="33CCCC"/>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57" name="Rectangle 46"/>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58" name="AutoShape 47"/>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59" name="Line 48"/>
            <p:cNvSpPr>
              <a:spLocks noChangeShapeType="1"/>
            </p:cNvSpPr>
            <p:nvPr/>
          </p:nvSpPr>
          <p:spPr bwMode="auto">
            <a:xfrm>
              <a:off x="4330" y="788"/>
              <a:ext cx="0" cy="231"/>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60" name="Line 49"/>
            <p:cNvSpPr>
              <a:spLocks noChangeShapeType="1"/>
            </p:cNvSpPr>
            <p:nvPr/>
          </p:nvSpPr>
          <p:spPr bwMode="auto">
            <a:xfrm flipH="1">
              <a:off x="4276" y="1019"/>
              <a:ext cx="54" cy="69"/>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61" name="Rectangle 50"/>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62" name="Rectangle 51"/>
            <p:cNvSpPr>
              <a:spLocks noChangeArrowheads="1"/>
            </p:cNvSpPr>
            <p:nvPr/>
          </p:nvSpPr>
          <p:spPr bwMode="auto">
            <a:xfrm>
              <a:off x="4202" y="924"/>
              <a:ext cx="48" cy="48"/>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sp>
        <p:nvSpPr>
          <p:cNvPr id="63" name="Line 21"/>
          <p:cNvSpPr>
            <a:spLocks noChangeShapeType="1"/>
          </p:cNvSpPr>
          <p:nvPr/>
        </p:nvSpPr>
        <p:spPr bwMode="auto">
          <a:xfrm>
            <a:off x="7046053" y="2901950"/>
            <a:ext cx="0" cy="544721"/>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66" name="Line 21"/>
          <p:cNvSpPr>
            <a:spLocks noChangeShapeType="1"/>
          </p:cNvSpPr>
          <p:nvPr/>
        </p:nvSpPr>
        <p:spPr bwMode="auto">
          <a:xfrm flipH="1" flipV="1">
            <a:off x="7239000" y="2914424"/>
            <a:ext cx="4931" cy="441120"/>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68" name="Text Box 31"/>
          <p:cNvSpPr txBox="1">
            <a:spLocks noChangeArrowheads="1"/>
          </p:cNvSpPr>
          <p:nvPr/>
        </p:nvSpPr>
        <p:spPr bwMode="auto">
          <a:xfrm>
            <a:off x="6721861" y="2924304"/>
            <a:ext cx="311150" cy="36671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lang="en-US" sz="1800" dirty="0">
                <a:solidFill>
                  <a:srgbClr val="FF0000"/>
                </a:solidFill>
                <a:latin typeface="Arial" charset="0"/>
              </a:rPr>
              <a:t>4</a:t>
            </a:r>
            <a:endParaRPr lang="en-US" dirty="0"/>
          </a:p>
        </p:txBody>
      </p:sp>
      <p:sp>
        <p:nvSpPr>
          <p:cNvPr id="69" name="Text Box 31"/>
          <p:cNvSpPr txBox="1">
            <a:spLocks noChangeArrowheads="1"/>
          </p:cNvSpPr>
          <p:nvPr/>
        </p:nvSpPr>
        <p:spPr bwMode="auto">
          <a:xfrm>
            <a:off x="7302869" y="2975878"/>
            <a:ext cx="311150" cy="36671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lang="en-US" sz="1800" dirty="0">
                <a:solidFill>
                  <a:srgbClr val="FF0000"/>
                </a:solidFill>
                <a:latin typeface="Arial" charset="0"/>
              </a:rPr>
              <a:t>5</a:t>
            </a:r>
            <a:endParaRPr lang="en-US" dirty="0"/>
          </a:p>
        </p:txBody>
      </p:sp>
      <p:sp>
        <p:nvSpPr>
          <p:cNvPr id="70" name="Text Box 18"/>
          <p:cNvSpPr txBox="1">
            <a:spLocks noChangeArrowheads="1"/>
          </p:cNvSpPr>
          <p:nvPr/>
        </p:nvSpPr>
        <p:spPr bwMode="auto">
          <a:xfrm>
            <a:off x="7289800" y="2077334"/>
            <a:ext cx="1402948" cy="646331"/>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lang="en-US" sz="1800" dirty="0">
                <a:latin typeface="Comic Sans MS" pitchFamily="66" charset="0"/>
              </a:rPr>
              <a:t>TLD server</a:t>
            </a:r>
          </a:p>
          <a:p>
            <a:pPr algn="ctr"/>
            <a:r>
              <a:rPr lang="en-US" sz="1800" dirty="0">
                <a:latin typeface="Comic Sans MS" pitchFamily="66" charset="0"/>
              </a:rPr>
              <a:t>edu</a:t>
            </a:r>
            <a:endParaRPr lang="en-US" sz="1600"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Footer Placeholder 4"/>
          <p:cNvSpPr>
            <a:spLocks noGrp="1"/>
          </p:cNvSpPr>
          <p:nvPr>
            <p:ph type="ftr" sz="quarter" idx="10"/>
          </p:nvPr>
        </p:nvSpPr>
        <p:spPr/>
        <p:txBody>
          <a:bodyPr/>
          <a:lstStyle/>
          <a:p>
            <a:r>
              <a:rPr lang="en-US"/>
              <a:t>CSci4211:          Application Layer</a:t>
            </a:r>
          </a:p>
        </p:txBody>
      </p:sp>
      <p:sp>
        <p:nvSpPr>
          <p:cNvPr id="69" name="Slide Number Placeholder 5"/>
          <p:cNvSpPr>
            <a:spLocks noGrp="1"/>
          </p:cNvSpPr>
          <p:nvPr>
            <p:ph type="sldNum" sz="quarter" idx="11"/>
          </p:nvPr>
        </p:nvSpPr>
        <p:spPr/>
        <p:txBody>
          <a:bodyPr/>
          <a:lstStyle/>
          <a:p>
            <a:fld id="{81B669E4-8AB0-4A66-A33D-1D453DB05946}" type="slidenum">
              <a:rPr lang="en-US"/>
              <a:pPr/>
              <a:t>78</a:t>
            </a:fld>
            <a:endParaRPr lang="en-US"/>
          </a:p>
        </p:txBody>
      </p:sp>
      <p:sp>
        <p:nvSpPr>
          <p:cNvPr id="69634" name="Rectangle 2"/>
          <p:cNvSpPr>
            <a:spLocks noGrp="1" noChangeArrowheads="1"/>
          </p:cNvSpPr>
          <p:nvPr>
            <p:ph type="title"/>
          </p:nvPr>
        </p:nvSpPr>
        <p:spPr>
          <a:xfrm>
            <a:off x="-1" y="64484"/>
            <a:ext cx="5458017" cy="1143000"/>
          </a:xfrm>
        </p:spPr>
        <p:txBody>
          <a:bodyPr/>
          <a:lstStyle/>
          <a:p>
            <a:r>
              <a:rPr lang="en-US" sz="3600" dirty="0"/>
              <a:t>	DNS example</a:t>
            </a:r>
            <a:endParaRPr lang="en-US" dirty="0"/>
          </a:p>
        </p:txBody>
      </p:sp>
      <p:sp>
        <p:nvSpPr>
          <p:cNvPr id="69635" name="Rectangle 3"/>
          <p:cNvSpPr>
            <a:spLocks noGrp="1" noChangeArrowheads="1"/>
          </p:cNvSpPr>
          <p:nvPr>
            <p:ph type="body" sz="half" idx="1"/>
          </p:nvPr>
        </p:nvSpPr>
        <p:spPr>
          <a:xfrm>
            <a:off x="619125" y="1438275"/>
            <a:ext cx="3162300" cy="3448050"/>
          </a:xfrm>
        </p:spPr>
        <p:txBody>
          <a:bodyPr/>
          <a:lstStyle/>
          <a:p>
            <a:pPr>
              <a:buFontTx/>
              <a:buNone/>
            </a:pPr>
            <a:r>
              <a:rPr lang="en-US" sz="2400"/>
              <a:t>Root name server:</a:t>
            </a:r>
            <a:endParaRPr lang="en-US" sz="2000"/>
          </a:p>
          <a:p>
            <a:r>
              <a:rPr lang="en-US" sz="2000"/>
              <a:t>may not know authoritative name server</a:t>
            </a:r>
          </a:p>
          <a:p>
            <a:r>
              <a:rPr lang="en-US" sz="2000"/>
              <a:t>may know </a:t>
            </a:r>
            <a:r>
              <a:rPr lang="en-US" sz="2000" i="1">
                <a:solidFill>
                  <a:schemeClr val="accent2"/>
                </a:solidFill>
              </a:rPr>
              <a:t>intermediate name server:</a:t>
            </a:r>
            <a:r>
              <a:rPr lang="en-US" sz="2000"/>
              <a:t> who to contact to find authoritative name server</a:t>
            </a:r>
          </a:p>
        </p:txBody>
      </p:sp>
      <p:sp>
        <p:nvSpPr>
          <p:cNvPr id="70" name="Text Box 4"/>
          <p:cNvSpPr txBox="1">
            <a:spLocks noChangeArrowheads="1"/>
          </p:cNvSpPr>
          <p:nvPr/>
        </p:nvSpPr>
        <p:spPr bwMode="auto">
          <a:xfrm>
            <a:off x="3816342" y="4495800"/>
            <a:ext cx="2017712" cy="61118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defPPr>
              <a:defRPr lang="en-US"/>
            </a:defPPr>
            <a:lvl1pPr algn="l" rtl="0" eaLnBrk="0" fontAlgn="base" hangingPunct="0">
              <a:spcBef>
                <a:spcPct val="0"/>
              </a:spcBef>
              <a:spcAft>
                <a:spcPct val="0"/>
              </a:spcAft>
              <a:defRPr sz="2400" kern="1200">
                <a:solidFill>
                  <a:schemeClr val="tx1"/>
                </a:solidFill>
                <a:latin typeface="Times New Roman"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algn="ctr"/>
            <a:r>
              <a:rPr lang="en-US" sz="1800" dirty="0">
                <a:latin typeface="Comic Sans MS" pitchFamily="66" charset="0"/>
              </a:rPr>
              <a:t>requesting host</a:t>
            </a:r>
            <a:endParaRPr lang="en-US" dirty="0"/>
          </a:p>
          <a:p>
            <a:pPr algn="ctr"/>
            <a:r>
              <a:rPr lang="en-US" sz="1600" b="1" dirty="0">
                <a:latin typeface="Courier New" pitchFamily="49" charset="0"/>
              </a:rPr>
              <a:t>homeboy.aol.com</a:t>
            </a:r>
            <a:endParaRPr lang="en-US" sz="1600" dirty="0"/>
          </a:p>
        </p:txBody>
      </p:sp>
      <p:pic>
        <p:nvPicPr>
          <p:cNvPr id="71" name="Picture 7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57718" y="3822700"/>
            <a:ext cx="833437" cy="638175"/>
          </a:xfrm>
          <a:prstGeom prst="rect">
            <a:avLst/>
          </a:prstGeom>
          <a:noFill/>
          <a:extLst>
            <a:ext uri="{909E8E84-426E-40dd-AFC4-6F175D3DCCD1}">
              <a14:hiddenFill xmlns:a14="http://schemas.microsoft.com/office/drawing/2010/main" xmlns="">
                <a:solidFill>
                  <a:srgbClr val="FFFFFF"/>
                </a:solidFill>
              </a14:hiddenFill>
            </a:ext>
          </a:extLst>
        </p:spPr>
      </p:pic>
      <p:grpSp>
        <p:nvGrpSpPr>
          <p:cNvPr id="72" name="Group 71"/>
          <p:cNvGrpSpPr>
            <a:grpSpLocks/>
          </p:cNvGrpSpPr>
          <p:nvPr/>
        </p:nvGrpSpPr>
        <p:grpSpPr bwMode="auto">
          <a:xfrm>
            <a:off x="4819643" y="1757368"/>
            <a:ext cx="369887" cy="657227"/>
            <a:chOff x="4180" y="783"/>
            <a:chExt cx="150" cy="307"/>
          </a:xfrm>
        </p:grpSpPr>
        <p:sp>
          <p:nvSpPr>
            <p:cNvPr id="138" name="AutoShape 9"/>
            <p:cNvSpPr>
              <a:spLocks noChangeArrowheads="1"/>
            </p:cNvSpPr>
            <p:nvPr/>
          </p:nvSpPr>
          <p:spPr bwMode="auto">
            <a:xfrm>
              <a:off x="4180" y="1019"/>
              <a:ext cx="150" cy="71"/>
            </a:xfrm>
            <a:prstGeom prst="parallelogram">
              <a:avLst>
                <a:gd name="adj" fmla="val 81387"/>
              </a:avLst>
            </a:prstGeom>
            <a:solidFill>
              <a:srgbClr val="33CCCC"/>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2400" kern="1200">
                  <a:solidFill>
                    <a:schemeClr val="tx1"/>
                  </a:solidFill>
                  <a:latin typeface="Times New Roman"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en-US"/>
            </a:p>
          </p:txBody>
        </p:sp>
        <p:sp>
          <p:nvSpPr>
            <p:cNvPr id="139" name="Rectangle 138"/>
            <p:cNvSpPr>
              <a:spLocks noChangeArrowheads="1"/>
            </p:cNvSpPr>
            <p:nvPr/>
          </p:nvSpPr>
          <p:spPr bwMode="auto">
            <a:xfrm>
              <a:off x="4256" y="785"/>
              <a:ext cx="69" cy="236"/>
            </a:xfrm>
            <a:prstGeom prst="rect">
              <a:avLst/>
            </a:prstGeom>
            <a:solidFill>
              <a:srgbClr val="33CCCC"/>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2400" kern="1200">
                  <a:solidFill>
                    <a:schemeClr val="tx1"/>
                  </a:solidFill>
                  <a:latin typeface="Times New Roman"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en-US"/>
            </a:p>
          </p:txBody>
        </p:sp>
        <p:sp>
          <p:nvSpPr>
            <p:cNvPr id="140" name="Rectangle 139"/>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2400" kern="1200">
                  <a:solidFill>
                    <a:schemeClr val="tx1"/>
                  </a:solidFill>
                  <a:latin typeface="Times New Roman"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en-US"/>
            </a:p>
          </p:txBody>
        </p:sp>
        <p:sp>
          <p:nvSpPr>
            <p:cNvPr id="141" name="AutoShape 12"/>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2400" kern="1200">
                  <a:solidFill>
                    <a:schemeClr val="tx1"/>
                  </a:solidFill>
                  <a:latin typeface="Times New Roman"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en-US"/>
            </a:p>
          </p:txBody>
        </p:sp>
        <p:sp>
          <p:nvSpPr>
            <p:cNvPr id="142" name="Line 13"/>
            <p:cNvSpPr>
              <a:spLocks noChangeShapeType="1"/>
            </p:cNvSpPr>
            <p:nvPr/>
          </p:nvSpPr>
          <p:spPr bwMode="auto">
            <a:xfrm>
              <a:off x="4330" y="788"/>
              <a:ext cx="0" cy="231"/>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2400" kern="1200">
                  <a:solidFill>
                    <a:schemeClr val="tx1"/>
                  </a:solidFill>
                  <a:latin typeface="Times New Roman"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en-US"/>
            </a:p>
          </p:txBody>
        </p:sp>
        <p:sp>
          <p:nvSpPr>
            <p:cNvPr id="143" name="Line 14"/>
            <p:cNvSpPr>
              <a:spLocks noChangeShapeType="1"/>
            </p:cNvSpPr>
            <p:nvPr/>
          </p:nvSpPr>
          <p:spPr bwMode="auto">
            <a:xfrm flipH="1">
              <a:off x="4276" y="1019"/>
              <a:ext cx="54" cy="69"/>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2400" kern="1200">
                  <a:solidFill>
                    <a:schemeClr val="tx1"/>
                  </a:solidFill>
                  <a:latin typeface="Times New Roman"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en-US"/>
            </a:p>
          </p:txBody>
        </p:sp>
        <p:sp>
          <p:nvSpPr>
            <p:cNvPr id="144" name="Rectangle 143"/>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2400" kern="1200">
                  <a:solidFill>
                    <a:schemeClr val="tx1"/>
                  </a:solidFill>
                  <a:latin typeface="Times New Roman"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en-US"/>
            </a:p>
          </p:txBody>
        </p:sp>
        <p:sp>
          <p:nvSpPr>
            <p:cNvPr id="145" name="Rectangle 144"/>
            <p:cNvSpPr>
              <a:spLocks noChangeArrowheads="1"/>
            </p:cNvSpPr>
            <p:nvPr/>
          </p:nvSpPr>
          <p:spPr bwMode="auto">
            <a:xfrm>
              <a:off x="4202" y="924"/>
              <a:ext cx="48" cy="48"/>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2400" kern="1200">
                  <a:solidFill>
                    <a:schemeClr val="tx1"/>
                  </a:solidFill>
                  <a:latin typeface="Times New Roman"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en-US"/>
            </a:p>
          </p:txBody>
        </p:sp>
      </p:grpSp>
      <p:sp>
        <p:nvSpPr>
          <p:cNvPr id="73" name="Text Box 17"/>
          <p:cNvSpPr txBox="1">
            <a:spLocks noChangeArrowheads="1"/>
          </p:cNvSpPr>
          <p:nvPr/>
        </p:nvSpPr>
        <p:spPr bwMode="auto">
          <a:xfrm>
            <a:off x="5345105" y="-76200"/>
            <a:ext cx="2011363" cy="36671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defPPr>
              <a:defRPr lang="en-US"/>
            </a:defPPr>
            <a:lvl1pPr algn="l" rtl="0" eaLnBrk="0" fontAlgn="base" hangingPunct="0">
              <a:spcBef>
                <a:spcPct val="0"/>
              </a:spcBef>
              <a:spcAft>
                <a:spcPct val="0"/>
              </a:spcAft>
              <a:defRPr sz="2400" kern="1200">
                <a:solidFill>
                  <a:schemeClr val="tx1"/>
                </a:solidFill>
                <a:latin typeface="Times New Roman"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algn="ctr"/>
            <a:r>
              <a:rPr lang="en-US" sz="1800">
                <a:latin typeface="Comic Sans MS" pitchFamily="66" charset="0"/>
              </a:rPr>
              <a:t>root name server</a:t>
            </a:r>
            <a:endParaRPr lang="en-US" sz="1600"/>
          </a:p>
        </p:txBody>
      </p:sp>
      <p:sp>
        <p:nvSpPr>
          <p:cNvPr id="74" name="Text Box 18"/>
          <p:cNvSpPr txBox="1">
            <a:spLocks noChangeArrowheads="1"/>
          </p:cNvSpPr>
          <p:nvPr/>
        </p:nvSpPr>
        <p:spPr bwMode="auto">
          <a:xfrm>
            <a:off x="7284081" y="2818418"/>
            <a:ext cx="1707519" cy="89255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defPPr>
              <a:defRPr lang="en-US"/>
            </a:defPPr>
            <a:lvl1pPr algn="l" rtl="0" eaLnBrk="0" fontAlgn="base" hangingPunct="0">
              <a:spcBef>
                <a:spcPct val="0"/>
              </a:spcBef>
              <a:spcAft>
                <a:spcPct val="0"/>
              </a:spcAft>
              <a:defRPr sz="2400" kern="1200">
                <a:solidFill>
                  <a:schemeClr val="tx1"/>
                </a:solidFill>
                <a:latin typeface="Times New Roman"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algn="ctr"/>
            <a:r>
              <a:rPr lang="en-US" sz="1800" dirty="0">
                <a:latin typeface="Comic Sans MS" pitchFamily="66" charset="0"/>
              </a:rPr>
              <a:t>Intermediate </a:t>
            </a:r>
          </a:p>
          <a:p>
            <a:pPr algn="ctr"/>
            <a:r>
              <a:rPr lang="en-US" sz="1800" dirty="0">
                <a:latin typeface="Comic Sans MS" pitchFamily="66" charset="0"/>
              </a:rPr>
              <a:t>name server</a:t>
            </a:r>
            <a:endParaRPr lang="en-US" sz="1800" dirty="0"/>
          </a:p>
          <a:p>
            <a:pPr algn="ctr"/>
            <a:r>
              <a:rPr lang="en-US" sz="1600" b="1" dirty="0">
                <a:latin typeface="Courier New" pitchFamily="49" charset="0"/>
              </a:rPr>
              <a:t>dns.umn.edu</a:t>
            </a:r>
            <a:endParaRPr lang="en-US" sz="1600" dirty="0"/>
          </a:p>
        </p:txBody>
      </p:sp>
      <p:sp>
        <p:nvSpPr>
          <p:cNvPr id="75" name="Line 19"/>
          <p:cNvSpPr>
            <a:spLocks noChangeShapeType="1"/>
          </p:cNvSpPr>
          <p:nvPr/>
        </p:nvSpPr>
        <p:spPr bwMode="auto">
          <a:xfrm flipH="1" flipV="1">
            <a:off x="4868855" y="2444750"/>
            <a:ext cx="0" cy="1314450"/>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2400" kern="1200">
                <a:solidFill>
                  <a:schemeClr val="tx1"/>
                </a:solidFill>
                <a:latin typeface="Times New Roman"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en-US"/>
          </a:p>
        </p:txBody>
      </p:sp>
      <p:sp>
        <p:nvSpPr>
          <p:cNvPr id="76" name="Line 20"/>
          <p:cNvSpPr>
            <a:spLocks noChangeShapeType="1"/>
          </p:cNvSpPr>
          <p:nvPr/>
        </p:nvSpPr>
        <p:spPr bwMode="auto">
          <a:xfrm flipV="1">
            <a:off x="4983155" y="749300"/>
            <a:ext cx="914400" cy="971550"/>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2400" kern="1200">
                <a:solidFill>
                  <a:schemeClr val="tx1"/>
                </a:solidFill>
                <a:latin typeface="Times New Roman"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en-US"/>
          </a:p>
        </p:txBody>
      </p:sp>
      <p:sp>
        <p:nvSpPr>
          <p:cNvPr id="77" name="Line 21"/>
          <p:cNvSpPr>
            <a:spLocks noChangeShapeType="1"/>
          </p:cNvSpPr>
          <p:nvPr/>
        </p:nvSpPr>
        <p:spPr bwMode="auto">
          <a:xfrm>
            <a:off x="6288080" y="930275"/>
            <a:ext cx="561975" cy="800100"/>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2400" kern="1200">
                <a:solidFill>
                  <a:schemeClr val="tx1"/>
                </a:solidFill>
                <a:latin typeface="Times New Roman"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en-US"/>
          </a:p>
        </p:txBody>
      </p:sp>
      <p:sp>
        <p:nvSpPr>
          <p:cNvPr id="78" name="Line 22"/>
          <p:cNvSpPr>
            <a:spLocks noChangeShapeType="1"/>
          </p:cNvSpPr>
          <p:nvPr/>
        </p:nvSpPr>
        <p:spPr bwMode="auto">
          <a:xfrm flipH="1" flipV="1">
            <a:off x="6373805" y="758825"/>
            <a:ext cx="647700" cy="933450"/>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2400" kern="1200">
                <a:solidFill>
                  <a:schemeClr val="tx1"/>
                </a:solidFill>
                <a:latin typeface="Times New Roman"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en-US"/>
          </a:p>
        </p:txBody>
      </p:sp>
      <p:sp>
        <p:nvSpPr>
          <p:cNvPr id="79" name="Line 23"/>
          <p:cNvSpPr>
            <a:spLocks noChangeShapeType="1"/>
          </p:cNvSpPr>
          <p:nvPr/>
        </p:nvSpPr>
        <p:spPr bwMode="auto">
          <a:xfrm flipH="1">
            <a:off x="5173655" y="958850"/>
            <a:ext cx="733425" cy="762000"/>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2400" kern="1200">
                <a:solidFill>
                  <a:schemeClr val="tx1"/>
                </a:solidFill>
                <a:latin typeface="Times New Roman"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en-US"/>
          </a:p>
        </p:txBody>
      </p:sp>
      <p:sp>
        <p:nvSpPr>
          <p:cNvPr id="80" name="Line 24"/>
          <p:cNvSpPr>
            <a:spLocks noChangeShapeType="1"/>
          </p:cNvSpPr>
          <p:nvPr/>
        </p:nvSpPr>
        <p:spPr bwMode="auto">
          <a:xfrm>
            <a:off x="5059355" y="2473325"/>
            <a:ext cx="9525" cy="1323975"/>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2400" kern="1200">
                <a:solidFill>
                  <a:schemeClr val="tx1"/>
                </a:solidFill>
                <a:latin typeface="Times New Roman"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en-US"/>
          </a:p>
        </p:txBody>
      </p:sp>
      <p:grpSp>
        <p:nvGrpSpPr>
          <p:cNvPr id="81" name="Group 80"/>
          <p:cNvGrpSpPr>
            <a:grpSpLocks/>
          </p:cNvGrpSpPr>
          <p:nvPr/>
        </p:nvGrpSpPr>
        <p:grpSpPr bwMode="auto">
          <a:xfrm>
            <a:off x="3913181" y="2819403"/>
            <a:ext cx="2076450" cy="615951"/>
            <a:chOff x="2838" y="2090"/>
            <a:chExt cx="1308" cy="388"/>
          </a:xfrm>
        </p:grpSpPr>
        <p:sp>
          <p:nvSpPr>
            <p:cNvPr id="136" name="Rectangle 135"/>
            <p:cNvSpPr>
              <a:spLocks noChangeArrowheads="1"/>
            </p:cNvSpPr>
            <p:nvPr/>
          </p:nvSpPr>
          <p:spPr bwMode="auto">
            <a:xfrm>
              <a:off x="2838" y="2178"/>
              <a:ext cx="1182" cy="300"/>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2400" kern="1200">
                  <a:solidFill>
                    <a:schemeClr val="tx1"/>
                  </a:solidFill>
                  <a:latin typeface="Times New Roman"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en-US"/>
            </a:p>
          </p:txBody>
        </p:sp>
        <p:sp>
          <p:nvSpPr>
            <p:cNvPr id="137" name="Text Box 27"/>
            <p:cNvSpPr txBox="1">
              <a:spLocks noChangeArrowheads="1"/>
            </p:cNvSpPr>
            <p:nvPr/>
          </p:nvSpPr>
          <p:spPr bwMode="auto">
            <a:xfrm>
              <a:off x="2866" y="2090"/>
              <a:ext cx="1280" cy="38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defPPr>
                <a:defRPr lang="en-US"/>
              </a:defPPr>
              <a:lvl1pPr algn="l" rtl="0" eaLnBrk="0" fontAlgn="base" hangingPunct="0">
                <a:spcBef>
                  <a:spcPct val="0"/>
                </a:spcBef>
                <a:spcAft>
                  <a:spcPct val="0"/>
                </a:spcAft>
                <a:defRPr sz="2400" kern="1200">
                  <a:solidFill>
                    <a:schemeClr val="tx1"/>
                  </a:solidFill>
                  <a:latin typeface="Times New Roman"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algn="ctr"/>
              <a:r>
                <a:rPr lang="en-US" sz="1800" dirty="0">
                  <a:latin typeface="Comic Sans MS" pitchFamily="66" charset="0"/>
                </a:rPr>
                <a:t>local name server</a:t>
              </a:r>
              <a:endParaRPr lang="en-US" dirty="0"/>
            </a:p>
            <a:p>
              <a:pPr algn="ctr"/>
              <a:r>
                <a:rPr lang="en-US" sz="1600" b="1" dirty="0">
                  <a:latin typeface="Courier New" pitchFamily="49" charset="0"/>
                </a:rPr>
                <a:t>dns.aol.com</a:t>
              </a:r>
              <a:endParaRPr lang="en-US" sz="1600" dirty="0"/>
            </a:p>
          </p:txBody>
        </p:sp>
      </p:grpSp>
      <p:sp>
        <p:nvSpPr>
          <p:cNvPr id="82" name="Text Box 28"/>
          <p:cNvSpPr txBox="1">
            <a:spLocks noChangeArrowheads="1"/>
          </p:cNvSpPr>
          <p:nvPr/>
        </p:nvSpPr>
        <p:spPr bwMode="auto">
          <a:xfrm>
            <a:off x="4579930" y="3300413"/>
            <a:ext cx="311150" cy="36671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defPPr>
              <a:defRPr lang="en-US"/>
            </a:defPPr>
            <a:lvl1pPr algn="l" rtl="0" eaLnBrk="0" fontAlgn="base" hangingPunct="0">
              <a:spcBef>
                <a:spcPct val="0"/>
              </a:spcBef>
              <a:spcAft>
                <a:spcPct val="0"/>
              </a:spcAft>
              <a:defRPr sz="2400" kern="1200">
                <a:solidFill>
                  <a:schemeClr val="tx1"/>
                </a:solidFill>
                <a:latin typeface="Times New Roman"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algn="ctr"/>
            <a:r>
              <a:rPr lang="en-US" sz="1800">
                <a:solidFill>
                  <a:srgbClr val="FF0000"/>
                </a:solidFill>
                <a:latin typeface="Arial" charset="0"/>
              </a:rPr>
              <a:t>1</a:t>
            </a:r>
            <a:endParaRPr lang="en-US"/>
          </a:p>
        </p:txBody>
      </p:sp>
      <p:sp>
        <p:nvSpPr>
          <p:cNvPr id="83" name="Text Box 29"/>
          <p:cNvSpPr txBox="1">
            <a:spLocks noChangeArrowheads="1"/>
          </p:cNvSpPr>
          <p:nvPr/>
        </p:nvSpPr>
        <p:spPr bwMode="auto">
          <a:xfrm>
            <a:off x="5122855" y="966788"/>
            <a:ext cx="311150" cy="36671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defPPr>
              <a:defRPr lang="en-US"/>
            </a:defPPr>
            <a:lvl1pPr algn="l" rtl="0" eaLnBrk="0" fontAlgn="base" hangingPunct="0">
              <a:spcBef>
                <a:spcPct val="0"/>
              </a:spcBef>
              <a:spcAft>
                <a:spcPct val="0"/>
              </a:spcAft>
              <a:defRPr sz="2400" kern="1200">
                <a:solidFill>
                  <a:schemeClr val="tx1"/>
                </a:solidFill>
                <a:latin typeface="Times New Roman"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algn="ctr"/>
            <a:r>
              <a:rPr lang="en-US" sz="1800">
                <a:solidFill>
                  <a:srgbClr val="FF0000"/>
                </a:solidFill>
                <a:latin typeface="Arial" charset="0"/>
              </a:rPr>
              <a:t>2</a:t>
            </a:r>
            <a:endParaRPr lang="en-US"/>
          </a:p>
        </p:txBody>
      </p:sp>
      <p:sp>
        <p:nvSpPr>
          <p:cNvPr id="84" name="Text Box 30"/>
          <p:cNvSpPr txBox="1">
            <a:spLocks noChangeArrowheads="1"/>
          </p:cNvSpPr>
          <p:nvPr/>
        </p:nvSpPr>
        <p:spPr bwMode="auto">
          <a:xfrm>
            <a:off x="6265855" y="1214438"/>
            <a:ext cx="311150" cy="36671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defPPr>
              <a:defRPr lang="en-US"/>
            </a:defPPr>
            <a:lvl1pPr algn="l" rtl="0" eaLnBrk="0" fontAlgn="base" hangingPunct="0">
              <a:spcBef>
                <a:spcPct val="0"/>
              </a:spcBef>
              <a:spcAft>
                <a:spcPct val="0"/>
              </a:spcAft>
              <a:defRPr sz="2400" kern="1200">
                <a:solidFill>
                  <a:schemeClr val="tx1"/>
                </a:solidFill>
                <a:latin typeface="Times New Roman"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algn="ctr"/>
            <a:r>
              <a:rPr lang="en-US" sz="1800">
                <a:solidFill>
                  <a:srgbClr val="FF0000"/>
                </a:solidFill>
                <a:latin typeface="Arial" charset="0"/>
              </a:rPr>
              <a:t>3</a:t>
            </a:r>
            <a:endParaRPr lang="en-US"/>
          </a:p>
        </p:txBody>
      </p:sp>
      <p:sp>
        <p:nvSpPr>
          <p:cNvPr id="85" name="Text Box 31"/>
          <p:cNvSpPr txBox="1">
            <a:spLocks noChangeArrowheads="1"/>
          </p:cNvSpPr>
          <p:nvPr/>
        </p:nvSpPr>
        <p:spPr bwMode="auto">
          <a:xfrm>
            <a:off x="6645976" y="966788"/>
            <a:ext cx="312907" cy="36933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defPPr>
              <a:defRPr lang="en-US"/>
            </a:defPPr>
            <a:lvl1pPr algn="l" rtl="0" eaLnBrk="0" fontAlgn="base" hangingPunct="0">
              <a:spcBef>
                <a:spcPct val="0"/>
              </a:spcBef>
              <a:spcAft>
                <a:spcPct val="0"/>
              </a:spcAft>
              <a:defRPr sz="2400" kern="1200">
                <a:solidFill>
                  <a:schemeClr val="tx1"/>
                </a:solidFill>
                <a:latin typeface="Times New Roman"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algn="ctr"/>
            <a:r>
              <a:rPr lang="en-US" sz="1800" dirty="0">
                <a:solidFill>
                  <a:srgbClr val="FF0000"/>
                </a:solidFill>
                <a:latin typeface="Arial" charset="0"/>
              </a:rPr>
              <a:t>8</a:t>
            </a:r>
            <a:endParaRPr lang="en-US" dirty="0"/>
          </a:p>
        </p:txBody>
      </p:sp>
      <p:sp>
        <p:nvSpPr>
          <p:cNvPr id="86" name="Text Box 32"/>
          <p:cNvSpPr txBox="1">
            <a:spLocks noChangeArrowheads="1"/>
          </p:cNvSpPr>
          <p:nvPr/>
        </p:nvSpPr>
        <p:spPr bwMode="auto">
          <a:xfrm>
            <a:off x="5494330" y="1290638"/>
            <a:ext cx="311150" cy="36671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defPPr>
              <a:defRPr lang="en-US"/>
            </a:defPPr>
            <a:lvl1pPr algn="l" rtl="0" eaLnBrk="0" fontAlgn="base" hangingPunct="0">
              <a:spcBef>
                <a:spcPct val="0"/>
              </a:spcBef>
              <a:spcAft>
                <a:spcPct val="0"/>
              </a:spcAft>
              <a:defRPr sz="2400" kern="1200">
                <a:solidFill>
                  <a:schemeClr val="tx1"/>
                </a:solidFill>
                <a:latin typeface="Times New Roman"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algn="ctr"/>
            <a:r>
              <a:rPr lang="en-US" sz="1800" dirty="0">
                <a:solidFill>
                  <a:srgbClr val="FF0000"/>
                </a:solidFill>
                <a:latin typeface="Arial" charset="0"/>
              </a:rPr>
              <a:t>9</a:t>
            </a:r>
            <a:endParaRPr lang="en-US" dirty="0"/>
          </a:p>
        </p:txBody>
      </p:sp>
      <p:sp>
        <p:nvSpPr>
          <p:cNvPr id="87" name="Text Box 33"/>
          <p:cNvSpPr txBox="1">
            <a:spLocks noChangeArrowheads="1"/>
          </p:cNvSpPr>
          <p:nvPr/>
        </p:nvSpPr>
        <p:spPr bwMode="auto">
          <a:xfrm>
            <a:off x="5048332" y="3338513"/>
            <a:ext cx="441146" cy="36933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defPPr>
              <a:defRPr lang="en-US"/>
            </a:defPPr>
            <a:lvl1pPr algn="l" rtl="0" eaLnBrk="0" fontAlgn="base" hangingPunct="0">
              <a:spcBef>
                <a:spcPct val="0"/>
              </a:spcBef>
              <a:spcAft>
                <a:spcPct val="0"/>
              </a:spcAft>
              <a:defRPr sz="2400" kern="1200">
                <a:solidFill>
                  <a:schemeClr val="tx1"/>
                </a:solidFill>
                <a:latin typeface="Times New Roman"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algn="ctr"/>
            <a:r>
              <a:rPr lang="en-US" sz="1800" dirty="0">
                <a:solidFill>
                  <a:srgbClr val="FF0000"/>
                </a:solidFill>
                <a:latin typeface="Arial" charset="0"/>
              </a:rPr>
              <a:t>10</a:t>
            </a:r>
            <a:endParaRPr lang="en-US" dirty="0"/>
          </a:p>
        </p:txBody>
      </p:sp>
      <p:grpSp>
        <p:nvGrpSpPr>
          <p:cNvPr id="88" name="Group 87"/>
          <p:cNvGrpSpPr>
            <a:grpSpLocks/>
          </p:cNvGrpSpPr>
          <p:nvPr/>
        </p:nvGrpSpPr>
        <p:grpSpPr bwMode="auto">
          <a:xfrm>
            <a:off x="5934068" y="338143"/>
            <a:ext cx="369887" cy="657227"/>
            <a:chOff x="4180" y="783"/>
            <a:chExt cx="150" cy="307"/>
          </a:xfrm>
        </p:grpSpPr>
        <p:sp>
          <p:nvSpPr>
            <p:cNvPr id="128" name="AutoShape 35"/>
            <p:cNvSpPr>
              <a:spLocks noChangeArrowheads="1"/>
            </p:cNvSpPr>
            <p:nvPr/>
          </p:nvSpPr>
          <p:spPr bwMode="auto">
            <a:xfrm>
              <a:off x="4180" y="1019"/>
              <a:ext cx="150" cy="71"/>
            </a:xfrm>
            <a:prstGeom prst="parallelogram">
              <a:avLst>
                <a:gd name="adj" fmla="val 81387"/>
              </a:avLst>
            </a:prstGeom>
            <a:solidFill>
              <a:srgbClr val="33CCCC"/>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2400" kern="1200">
                  <a:solidFill>
                    <a:schemeClr val="tx1"/>
                  </a:solidFill>
                  <a:latin typeface="Times New Roman"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en-US"/>
            </a:p>
          </p:txBody>
        </p:sp>
        <p:sp>
          <p:nvSpPr>
            <p:cNvPr id="129" name="Rectangle 128"/>
            <p:cNvSpPr>
              <a:spLocks noChangeArrowheads="1"/>
            </p:cNvSpPr>
            <p:nvPr/>
          </p:nvSpPr>
          <p:spPr bwMode="auto">
            <a:xfrm>
              <a:off x="4256" y="785"/>
              <a:ext cx="69" cy="236"/>
            </a:xfrm>
            <a:prstGeom prst="rect">
              <a:avLst/>
            </a:prstGeom>
            <a:solidFill>
              <a:srgbClr val="33CCCC"/>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2400" kern="1200">
                  <a:solidFill>
                    <a:schemeClr val="tx1"/>
                  </a:solidFill>
                  <a:latin typeface="Times New Roman"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en-US"/>
            </a:p>
          </p:txBody>
        </p:sp>
        <p:sp>
          <p:nvSpPr>
            <p:cNvPr id="130" name="Rectangle 129"/>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2400" kern="1200">
                  <a:solidFill>
                    <a:schemeClr val="tx1"/>
                  </a:solidFill>
                  <a:latin typeface="Times New Roman"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en-US"/>
            </a:p>
          </p:txBody>
        </p:sp>
        <p:sp>
          <p:nvSpPr>
            <p:cNvPr id="131" name="AutoShape 38"/>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2400" kern="1200">
                  <a:solidFill>
                    <a:schemeClr val="tx1"/>
                  </a:solidFill>
                  <a:latin typeface="Times New Roman"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en-US"/>
            </a:p>
          </p:txBody>
        </p:sp>
        <p:sp>
          <p:nvSpPr>
            <p:cNvPr id="132" name="Line 39"/>
            <p:cNvSpPr>
              <a:spLocks noChangeShapeType="1"/>
            </p:cNvSpPr>
            <p:nvPr/>
          </p:nvSpPr>
          <p:spPr bwMode="auto">
            <a:xfrm>
              <a:off x="4330" y="788"/>
              <a:ext cx="0" cy="231"/>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2400" kern="1200">
                  <a:solidFill>
                    <a:schemeClr val="tx1"/>
                  </a:solidFill>
                  <a:latin typeface="Times New Roman"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en-US"/>
            </a:p>
          </p:txBody>
        </p:sp>
        <p:sp>
          <p:nvSpPr>
            <p:cNvPr id="133" name="Line 40"/>
            <p:cNvSpPr>
              <a:spLocks noChangeShapeType="1"/>
            </p:cNvSpPr>
            <p:nvPr/>
          </p:nvSpPr>
          <p:spPr bwMode="auto">
            <a:xfrm flipH="1">
              <a:off x="4276" y="1019"/>
              <a:ext cx="54" cy="69"/>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2400" kern="1200">
                  <a:solidFill>
                    <a:schemeClr val="tx1"/>
                  </a:solidFill>
                  <a:latin typeface="Times New Roman"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en-US"/>
            </a:p>
          </p:txBody>
        </p:sp>
        <p:sp>
          <p:nvSpPr>
            <p:cNvPr id="134" name="Rectangle 133"/>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2400" kern="1200">
                  <a:solidFill>
                    <a:schemeClr val="tx1"/>
                  </a:solidFill>
                  <a:latin typeface="Times New Roman"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en-US"/>
            </a:p>
          </p:txBody>
        </p:sp>
        <p:sp>
          <p:nvSpPr>
            <p:cNvPr id="135" name="Rectangle 134"/>
            <p:cNvSpPr>
              <a:spLocks noChangeArrowheads="1"/>
            </p:cNvSpPr>
            <p:nvPr/>
          </p:nvSpPr>
          <p:spPr bwMode="auto">
            <a:xfrm>
              <a:off x="4202" y="924"/>
              <a:ext cx="48" cy="48"/>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2400" kern="1200">
                  <a:solidFill>
                    <a:schemeClr val="tx1"/>
                  </a:solidFill>
                  <a:latin typeface="Times New Roman"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en-US"/>
            </a:p>
          </p:txBody>
        </p:sp>
      </p:grpSp>
      <p:grpSp>
        <p:nvGrpSpPr>
          <p:cNvPr id="89" name="Group 88"/>
          <p:cNvGrpSpPr>
            <a:grpSpLocks/>
          </p:cNvGrpSpPr>
          <p:nvPr/>
        </p:nvGrpSpPr>
        <p:grpSpPr bwMode="auto">
          <a:xfrm>
            <a:off x="6762743" y="1766893"/>
            <a:ext cx="369887" cy="657227"/>
            <a:chOff x="4180" y="783"/>
            <a:chExt cx="150" cy="307"/>
          </a:xfrm>
        </p:grpSpPr>
        <p:sp>
          <p:nvSpPr>
            <p:cNvPr id="120" name="AutoShape 44"/>
            <p:cNvSpPr>
              <a:spLocks noChangeArrowheads="1"/>
            </p:cNvSpPr>
            <p:nvPr/>
          </p:nvSpPr>
          <p:spPr bwMode="auto">
            <a:xfrm>
              <a:off x="4180" y="1019"/>
              <a:ext cx="150" cy="71"/>
            </a:xfrm>
            <a:prstGeom prst="parallelogram">
              <a:avLst>
                <a:gd name="adj" fmla="val 81387"/>
              </a:avLst>
            </a:prstGeom>
            <a:solidFill>
              <a:srgbClr val="33CCCC"/>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2400" kern="1200">
                  <a:solidFill>
                    <a:schemeClr val="tx1"/>
                  </a:solidFill>
                  <a:latin typeface="Times New Roman"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en-US"/>
            </a:p>
          </p:txBody>
        </p:sp>
        <p:sp>
          <p:nvSpPr>
            <p:cNvPr id="121" name="Rectangle 120"/>
            <p:cNvSpPr>
              <a:spLocks noChangeArrowheads="1"/>
            </p:cNvSpPr>
            <p:nvPr/>
          </p:nvSpPr>
          <p:spPr bwMode="auto">
            <a:xfrm>
              <a:off x="4256" y="785"/>
              <a:ext cx="69" cy="236"/>
            </a:xfrm>
            <a:prstGeom prst="rect">
              <a:avLst/>
            </a:prstGeom>
            <a:solidFill>
              <a:srgbClr val="33CCCC"/>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2400" kern="1200">
                  <a:solidFill>
                    <a:schemeClr val="tx1"/>
                  </a:solidFill>
                  <a:latin typeface="Times New Roman"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en-US"/>
            </a:p>
          </p:txBody>
        </p:sp>
        <p:sp>
          <p:nvSpPr>
            <p:cNvPr id="122" name="Rectangle 121"/>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2400" kern="1200">
                  <a:solidFill>
                    <a:schemeClr val="tx1"/>
                  </a:solidFill>
                  <a:latin typeface="Times New Roman"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en-US"/>
            </a:p>
          </p:txBody>
        </p:sp>
        <p:sp>
          <p:nvSpPr>
            <p:cNvPr id="123" name="AutoShape 47"/>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2400" kern="1200">
                  <a:solidFill>
                    <a:schemeClr val="tx1"/>
                  </a:solidFill>
                  <a:latin typeface="Times New Roman"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en-US"/>
            </a:p>
          </p:txBody>
        </p:sp>
        <p:sp>
          <p:nvSpPr>
            <p:cNvPr id="124" name="Line 48"/>
            <p:cNvSpPr>
              <a:spLocks noChangeShapeType="1"/>
            </p:cNvSpPr>
            <p:nvPr/>
          </p:nvSpPr>
          <p:spPr bwMode="auto">
            <a:xfrm>
              <a:off x="4330" y="788"/>
              <a:ext cx="0" cy="231"/>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2400" kern="1200">
                  <a:solidFill>
                    <a:schemeClr val="tx1"/>
                  </a:solidFill>
                  <a:latin typeface="Times New Roman"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en-US"/>
            </a:p>
          </p:txBody>
        </p:sp>
        <p:sp>
          <p:nvSpPr>
            <p:cNvPr id="125" name="Line 49"/>
            <p:cNvSpPr>
              <a:spLocks noChangeShapeType="1"/>
            </p:cNvSpPr>
            <p:nvPr/>
          </p:nvSpPr>
          <p:spPr bwMode="auto">
            <a:xfrm flipH="1">
              <a:off x="4276" y="1019"/>
              <a:ext cx="54" cy="69"/>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2400" kern="1200">
                  <a:solidFill>
                    <a:schemeClr val="tx1"/>
                  </a:solidFill>
                  <a:latin typeface="Times New Roman"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en-US"/>
            </a:p>
          </p:txBody>
        </p:sp>
        <p:sp>
          <p:nvSpPr>
            <p:cNvPr id="126" name="Rectangle 125"/>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2400" kern="1200">
                  <a:solidFill>
                    <a:schemeClr val="tx1"/>
                  </a:solidFill>
                  <a:latin typeface="Times New Roman"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en-US"/>
            </a:p>
          </p:txBody>
        </p:sp>
        <p:sp>
          <p:nvSpPr>
            <p:cNvPr id="127" name="Rectangle 126"/>
            <p:cNvSpPr>
              <a:spLocks noChangeArrowheads="1"/>
            </p:cNvSpPr>
            <p:nvPr/>
          </p:nvSpPr>
          <p:spPr bwMode="auto">
            <a:xfrm>
              <a:off x="4202" y="924"/>
              <a:ext cx="48" cy="48"/>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2400" kern="1200">
                  <a:solidFill>
                    <a:schemeClr val="tx1"/>
                  </a:solidFill>
                  <a:latin typeface="Times New Roman"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en-US"/>
            </a:p>
          </p:txBody>
        </p:sp>
      </p:grpSp>
      <p:grpSp>
        <p:nvGrpSpPr>
          <p:cNvPr id="90" name="Group 89"/>
          <p:cNvGrpSpPr>
            <a:grpSpLocks/>
          </p:cNvGrpSpPr>
          <p:nvPr/>
        </p:nvGrpSpPr>
        <p:grpSpPr bwMode="auto">
          <a:xfrm>
            <a:off x="6762742" y="3000380"/>
            <a:ext cx="369887" cy="657227"/>
            <a:chOff x="4180" y="783"/>
            <a:chExt cx="150" cy="307"/>
          </a:xfrm>
        </p:grpSpPr>
        <p:sp>
          <p:nvSpPr>
            <p:cNvPr id="112" name="AutoShape 44"/>
            <p:cNvSpPr>
              <a:spLocks noChangeArrowheads="1"/>
            </p:cNvSpPr>
            <p:nvPr/>
          </p:nvSpPr>
          <p:spPr bwMode="auto">
            <a:xfrm>
              <a:off x="4180" y="1019"/>
              <a:ext cx="150" cy="71"/>
            </a:xfrm>
            <a:prstGeom prst="parallelogram">
              <a:avLst>
                <a:gd name="adj" fmla="val 81387"/>
              </a:avLst>
            </a:prstGeom>
            <a:solidFill>
              <a:srgbClr val="33CCCC"/>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2400" kern="1200">
                  <a:solidFill>
                    <a:schemeClr val="tx1"/>
                  </a:solidFill>
                  <a:latin typeface="Times New Roman"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en-US"/>
            </a:p>
          </p:txBody>
        </p:sp>
        <p:sp>
          <p:nvSpPr>
            <p:cNvPr id="113" name="Rectangle 112"/>
            <p:cNvSpPr>
              <a:spLocks noChangeArrowheads="1"/>
            </p:cNvSpPr>
            <p:nvPr/>
          </p:nvSpPr>
          <p:spPr bwMode="auto">
            <a:xfrm>
              <a:off x="4256" y="785"/>
              <a:ext cx="69" cy="236"/>
            </a:xfrm>
            <a:prstGeom prst="rect">
              <a:avLst/>
            </a:prstGeom>
            <a:solidFill>
              <a:srgbClr val="33CCCC"/>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2400" kern="1200">
                  <a:solidFill>
                    <a:schemeClr val="tx1"/>
                  </a:solidFill>
                  <a:latin typeface="Times New Roman"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en-US"/>
            </a:p>
          </p:txBody>
        </p:sp>
        <p:sp>
          <p:nvSpPr>
            <p:cNvPr id="114" name="Rectangle 113"/>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2400" kern="1200">
                  <a:solidFill>
                    <a:schemeClr val="tx1"/>
                  </a:solidFill>
                  <a:latin typeface="Times New Roman"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en-US"/>
            </a:p>
          </p:txBody>
        </p:sp>
        <p:sp>
          <p:nvSpPr>
            <p:cNvPr id="115" name="AutoShape 47"/>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2400" kern="1200">
                  <a:solidFill>
                    <a:schemeClr val="tx1"/>
                  </a:solidFill>
                  <a:latin typeface="Times New Roman"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en-US"/>
            </a:p>
          </p:txBody>
        </p:sp>
        <p:sp>
          <p:nvSpPr>
            <p:cNvPr id="116" name="Line 48"/>
            <p:cNvSpPr>
              <a:spLocks noChangeShapeType="1"/>
            </p:cNvSpPr>
            <p:nvPr/>
          </p:nvSpPr>
          <p:spPr bwMode="auto">
            <a:xfrm>
              <a:off x="4330" y="788"/>
              <a:ext cx="0" cy="231"/>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2400" kern="1200">
                  <a:solidFill>
                    <a:schemeClr val="tx1"/>
                  </a:solidFill>
                  <a:latin typeface="Times New Roman"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en-US"/>
            </a:p>
          </p:txBody>
        </p:sp>
        <p:sp>
          <p:nvSpPr>
            <p:cNvPr id="117" name="Line 49"/>
            <p:cNvSpPr>
              <a:spLocks noChangeShapeType="1"/>
            </p:cNvSpPr>
            <p:nvPr/>
          </p:nvSpPr>
          <p:spPr bwMode="auto">
            <a:xfrm flipH="1">
              <a:off x="4276" y="1019"/>
              <a:ext cx="54" cy="69"/>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2400" kern="1200">
                  <a:solidFill>
                    <a:schemeClr val="tx1"/>
                  </a:solidFill>
                  <a:latin typeface="Times New Roman"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en-US"/>
            </a:p>
          </p:txBody>
        </p:sp>
        <p:sp>
          <p:nvSpPr>
            <p:cNvPr id="118" name="Rectangle 117"/>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2400" kern="1200">
                  <a:solidFill>
                    <a:schemeClr val="tx1"/>
                  </a:solidFill>
                  <a:latin typeface="Times New Roman"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en-US"/>
            </a:p>
          </p:txBody>
        </p:sp>
        <p:sp>
          <p:nvSpPr>
            <p:cNvPr id="119" name="Rectangle 118"/>
            <p:cNvSpPr>
              <a:spLocks noChangeArrowheads="1"/>
            </p:cNvSpPr>
            <p:nvPr/>
          </p:nvSpPr>
          <p:spPr bwMode="auto">
            <a:xfrm>
              <a:off x="4202" y="924"/>
              <a:ext cx="48" cy="48"/>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2400" kern="1200">
                  <a:solidFill>
                    <a:schemeClr val="tx1"/>
                  </a:solidFill>
                  <a:latin typeface="Times New Roman"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en-US"/>
            </a:p>
          </p:txBody>
        </p:sp>
      </p:grpSp>
      <p:sp>
        <p:nvSpPr>
          <p:cNvPr id="91" name="Line 21"/>
          <p:cNvSpPr>
            <a:spLocks noChangeShapeType="1"/>
          </p:cNvSpPr>
          <p:nvPr/>
        </p:nvSpPr>
        <p:spPr bwMode="auto">
          <a:xfrm>
            <a:off x="6863483" y="2444750"/>
            <a:ext cx="0" cy="544721"/>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2400" kern="1200">
                <a:solidFill>
                  <a:schemeClr val="tx1"/>
                </a:solidFill>
                <a:latin typeface="Times New Roman"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en-US"/>
          </a:p>
        </p:txBody>
      </p:sp>
      <p:sp>
        <p:nvSpPr>
          <p:cNvPr id="92" name="Line 21"/>
          <p:cNvSpPr>
            <a:spLocks noChangeShapeType="1"/>
          </p:cNvSpPr>
          <p:nvPr/>
        </p:nvSpPr>
        <p:spPr bwMode="auto">
          <a:xfrm flipH="1" flipV="1">
            <a:off x="7056430" y="2457224"/>
            <a:ext cx="4931" cy="441120"/>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2400" kern="1200">
                <a:solidFill>
                  <a:schemeClr val="tx1"/>
                </a:solidFill>
                <a:latin typeface="Times New Roman"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en-US"/>
          </a:p>
        </p:txBody>
      </p:sp>
      <p:sp>
        <p:nvSpPr>
          <p:cNvPr id="93" name="Text Box 31"/>
          <p:cNvSpPr txBox="1">
            <a:spLocks noChangeArrowheads="1"/>
          </p:cNvSpPr>
          <p:nvPr/>
        </p:nvSpPr>
        <p:spPr bwMode="auto">
          <a:xfrm>
            <a:off x="6539291" y="2467104"/>
            <a:ext cx="311150" cy="36671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defPPr>
              <a:defRPr lang="en-US"/>
            </a:defPPr>
            <a:lvl1pPr algn="l" rtl="0" eaLnBrk="0" fontAlgn="base" hangingPunct="0">
              <a:spcBef>
                <a:spcPct val="0"/>
              </a:spcBef>
              <a:spcAft>
                <a:spcPct val="0"/>
              </a:spcAft>
              <a:defRPr sz="2400" kern="1200">
                <a:solidFill>
                  <a:schemeClr val="tx1"/>
                </a:solidFill>
                <a:latin typeface="Times New Roman"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algn="ctr"/>
            <a:r>
              <a:rPr lang="en-US" sz="1800" dirty="0">
                <a:solidFill>
                  <a:srgbClr val="FF0000"/>
                </a:solidFill>
                <a:latin typeface="Arial" charset="0"/>
              </a:rPr>
              <a:t>4</a:t>
            </a:r>
            <a:endParaRPr lang="en-US" dirty="0"/>
          </a:p>
        </p:txBody>
      </p:sp>
      <p:sp>
        <p:nvSpPr>
          <p:cNvPr id="94" name="Text Box 31"/>
          <p:cNvSpPr txBox="1">
            <a:spLocks noChangeArrowheads="1"/>
          </p:cNvSpPr>
          <p:nvPr/>
        </p:nvSpPr>
        <p:spPr bwMode="auto">
          <a:xfrm>
            <a:off x="7120299" y="2518678"/>
            <a:ext cx="311150" cy="36671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defPPr>
              <a:defRPr lang="en-US"/>
            </a:defPPr>
            <a:lvl1pPr algn="l" rtl="0" eaLnBrk="0" fontAlgn="base" hangingPunct="0">
              <a:spcBef>
                <a:spcPct val="0"/>
              </a:spcBef>
              <a:spcAft>
                <a:spcPct val="0"/>
              </a:spcAft>
              <a:defRPr sz="2400" kern="1200">
                <a:solidFill>
                  <a:schemeClr val="tx1"/>
                </a:solidFill>
                <a:latin typeface="Times New Roman"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algn="ctr"/>
            <a:r>
              <a:rPr lang="en-US" sz="1800" dirty="0">
                <a:solidFill>
                  <a:srgbClr val="FF0000"/>
                </a:solidFill>
                <a:latin typeface="Arial" charset="0"/>
              </a:rPr>
              <a:t>7</a:t>
            </a:r>
            <a:endParaRPr lang="en-US" dirty="0"/>
          </a:p>
        </p:txBody>
      </p:sp>
      <p:sp>
        <p:nvSpPr>
          <p:cNvPr id="95" name="Text Box 18"/>
          <p:cNvSpPr txBox="1">
            <a:spLocks noChangeArrowheads="1"/>
          </p:cNvSpPr>
          <p:nvPr/>
        </p:nvSpPr>
        <p:spPr bwMode="auto">
          <a:xfrm>
            <a:off x="7107230" y="1620134"/>
            <a:ext cx="1402948" cy="646331"/>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defPPr>
              <a:defRPr lang="en-US"/>
            </a:defPPr>
            <a:lvl1pPr algn="l" rtl="0" eaLnBrk="0" fontAlgn="base" hangingPunct="0">
              <a:spcBef>
                <a:spcPct val="0"/>
              </a:spcBef>
              <a:spcAft>
                <a:spcPct val="0"/>
              </a:spcAft>
              <a:defRPr sz="2400" kern="1200">
                <a:solidFill>
                  <a:schemeClr val="tx1"/>
                </a:solidFill>
                <a:latin typeface="Times New Roman"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algn="ctr"/>
            <a:r>
              <a:rPr lang="en-US" sz="1800" dirty="0">
                <a:latin typeface="Comic Sans MS" pitchFamily="66" charset="0"/>
              </a:rPr>
              <a:t>TLD server</a:t>
            </a:r>
          </a:p>
          <a:p>
            <a:pPr algn="ctr"/>
            <a:r>
              <a:rPr lang="en-US" sz="1800" dirty="0">
                <a:latin typeface="Comic Sans MS" pitchFamily="66" charset="0"/>
              </a:rPr>
              <a:t>edu</a:t>
            </a:r>
            <a:endParaRPr lang="en-US" sz="1600" dirty="0"/>
          </a:p>
        </p:txBody>
      </p:sp>
      <p:sp>
        <p:nvSpPr>
          <p:cNvPr id="96" name="Text Box 6"/>
          <p:cNvSpPr txBox="1">
            <a:spLocks noChangeArrowheads="1"/>
          </p:cNvSpPr>
          <p:nvPr/>
        </p:nvSpPr>
        <p:spPr bwMode="auto">
          <a:xfrm>
            <a:off x="6173779" y="5840413"/>
            <a:ext cx="2017713" cy="33655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defPPr>
              <a:defRPr lang="en-US"/>
            </a:defPPr>
            <a:lvl1pPr algn="l" rtl="0" eaLnBrk="0" fontAlgn="base" hangingPunct="0">
              <a:spcBef>
                <a:spcPct val="0"/>
              </a:spcBef>
              <a:spcAft>
                <a:spcPct val="0"/>
              </a:spcAft>
              <a:defRPr sz="2400" kern="1200">
                <a:solidFill>
                  <a:schemeClr val="tx1"/>
                </a:solidFill>
                <a:latin typeface="Times New Roman"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algn="ctr"/>
            <a:r>
              <a:rPr lang="en-US" sz="1600" b="1">
                <a:latin typeface="Courier New" pitchFamily="49" charset="0"/>
              </a:rPr>
              <a:t>afer.cs.umn.edu</a:t>
            </a:r>
            <a:endParaRPr lang="en-US" sz="1600"/>
          </a:p>
        </p:txBody>
      </p:sp>
      <p:pic>
        <p:nvPicPr>
          <p:cNvPr id="97" name="Picture 9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35742" y="5305425"/>
            <a:ext cx="833437" cy="638175"/>
          </a:xfrm>
          <a:prstGeom prst="rect">
            <a:avLst/>
          </a:prstGeom>
          <a:noFill/>
          <a:extLst>
            <a:ext uri="{909E8E84-426E-40dd-AFC4-6F175D3DCCD1}">
              <a14:hiddenFill xmlns:a14="http://schemas.microsoft.com/office/drawing/2010/main" xmlns="">
                <a:solidFill>
                  <a:srgbClr val="FFFFFF"/>
                </a:solidFill>
              </a14:hiddenFill>
            </a:ext>
          </a:extLst>
        </p:spPr>
      </p:pic>
      <p:grpSp>
        <p:nvGrpSpPr>
          <p:cNvPr id="98" name="Group 97"/>
          <p:cNvGrpSpPr>
            <a:grpSpLocks/>
          </p:cNvGrpSpPr>
          <p:nvPr/>
        </p:nvGrpSpPr>
        <p:grpSpPr bwMode="auto">
          <a:xfrm>
            <a:off x="6788142" y="4143380"/>
            <a:ext cx="369887" cy="657227"/>
            <a:chOff x="4180" y="783"/>
            <a:chExt cx="150" cy="307"/>
          </a:xfrm>
        </p:grpSpPr>
        <p:sp>
          <p:nvSpPr>
            <p:cNvPr id="104" name="AutoShape 52"/>
            <p:cNvSpPr>
              <a:spLocks noChangeArrowheads="1"/>
            </p:cNvSpPr>
            <p:nvPr/>
          </p:nvSpPr>
          <p:spPr bwMode="auto">
            <a:xfrm>
              <a:off x="4180" y="1019"/>
              <a:ext cx="150" cy="71"/>
            </a:xfrm>
            <a:prstGeom prst="parallelogram">
              <a:avLst>
                <a:gd name="adj" fmla="val 81387"/>
              </a:avLst>
            </a:prstGeom>
            <a:solidFill>
              <a:srgbClr val="33CCCC"/>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2400" kern="1200">
                  <a:solidFill>
                    <a:schemeClr val="tx1"/>
                  </a:solidFill>
                  <a:latin typeface="Times New Roman"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en-US"/>
            </a:p>
          </p:txBody>
        </p:sp>
        <p:sp>
          <p:nvSpPr>
            <p:cNvPr id="105" name="Rectangle 104"/>
            <p:cNvSpPr>
              <a:spLocks noChangeArrowheads="1"/>
            </p:cNvSpPr>
            <p:nvPr/>
          </p:nvSpPr>
          <p:spPr bwMode="auto">
            <a:xfrm>
              <a:off x="4256" y="785"/>
              <a:ext cx="69" cy="236"/>
            </a:xfrm>
            <a:prstGeom prst="rect">
              <a:avLst/>
            </a:prstGeom>
            <a:solidFill>
              <a:srgbClr val="33CCCC"/>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2400" kern="1200">
                  <a:solidFill>
                    <a:schemeClr val="tx1"/>
                  </a:solidFill>
                  <a:latin typeface="Times New Roman"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en-US"/>
            </a:p>
          </p:txBody>
        </p:sp>
        <p:sp>
          <p:nvSpPr>
            <p:cNvPr id="106" name="Rectangle 105"/>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2400" kern="1200">
                  <a:solidFill>
                    <a:schemeClr val="tx1"/>
                  </a:solidFill>
                  <a:latin typeface="Times New Roman"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en-US"/>
            </a:p>
          </p:txBody>
        </p:sp>
        <p:sp>
          <p:nvSpPr>
            <p:cNvPr id="107" name="AutoShape 55"/>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2400" kern="1200">
                  <a:solidFill>
                    <a:schemeClr val="tx1"/>
                  </a:solidFill>
                  <a:latin typeface="Times New Roman"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en-US"/>
            </a:p>
          </p:txBody>
        </p:sp>
        <p:sp>
          <p:nvSpPr>
            <p:cNvPr id="108" name="Line 56"/>
            <p:cNvSpPr>
              <a:spLocks noChangeShapeType="1"/>
            </p:cNvSpPr>
            <p:nvPr/>
          </p:nvSpPr>
          <p:spPr bwMode="auto">
            <a:xfrm>
              <a:off x="4330" y="788"/>
              <a:ext cx="0" cy="231"/>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2400" kern="1200">
                  <a:solidFill>
                    <a:schemeClr val="tx1"/>
                  </a:solidFill>
                  <a:latin typeface="Times New Roman"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en-US"/>
            </a:p>
          </p:txBody>
        </p:sp>
        <p:sp>
          <p:nvSpPr>
            <p:cNvPr id="109" name="Line 57"/>
            <p:cNvSpPr>
              <a:spLocks noChangeShapeType="1"/>
            </p:cNvSpPr>
            <p:nvPr/>
          </p:nvSpPr>
          <p:spPr bwMode="auto">
            <a:xfrm flipH="1">
              <a:off x="4276" y="1019"/>
              <a:ext cx="54" cy="69"/>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2400" kern="1200">
                  <a:solidFill>
                    <a:schemeClr val="tx1"/>
                  </a:solidFill>
                  <a:latin typeface="Times New Roman"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en-US"/>
            </a:p>
          </p:txBody>
        </p:sp>
        <p:sp>
          <p:nvSpPr>
            <p:cNvPr id="110" name="Rectangle 109"/>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2400" kern="1200">
                  <a:solidFill>
                    <a:schemeClr val="tx1"/>
                  </a:solidFill>
                  <a:latin typeface="Times New Roman"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en-US"/>
            </a:p>
          </p:txBody>
        </p:sp>
        <p:sp>
          <p:nvSpPr>
            <p:cNvPr id="111" name="Rectangle 110"/>
            <p:cNvSpPr>
              <a:spLocks noChangeArrowheads="1"/>
            </p:cNvSpPr>
            <p:nvPr/>
          </p:nvSpPr>
          <p:spPr bwMode="auto">
            <a:xfrm>
              <a:off x="4202" y="924"/>
              <a:ext cx="48" cy="48"/>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2400" kern="1200">
                  <a:solidFill>
                    <a:schemeClr val="tx1"/>
                  </a:solidFill>
                  <a:latin typeface="Times New Roman"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en-US"/>
            </a:p>
          </p:txBody>
        </p:sp>
      </p:grpSp>
      <p:sp>
        <p:nvSpPr>
          <p:cNvPr id="99" name="Text Box 60"/>
          <p:cNvSpPr txBox="1">
            <a:spLocks noChangeArrowheads="1"/>
          </p:cNvSpPr>
          <p:nvPr/>
        </p:nvSpPr>
        <p:spPr bwMode="auto">
          <a:xfrm>
            <a:off x="5813417" y="4799012"/>
            <a:ext cx="2955925" cy="61118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defPPr>
              <a:defRPr lang="en-US"/>
            </a:defPPr>
            <a:lvl1pPr algn="l" rtl="0" eaLnBrk="0" fontAlgn="base" hangingPunct="0">
              <a:spcBef>
                <a:spcPct val="0"/>
              </a:spcBef>
              <a:spcAft>
                <a:spcPct val="0"/>
              </a:spcAft>
              <a:defRPr sz="2400" kern="1200">
                <a:solidFill>
                  <a:schemeClr val="tx1"/>
                </a:solidFill>
                <a:latin typeface="Times New Roman"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algn="ctr"/>
            <a:r>
              <a:rPr lang="en-US" sz="1800" dirty="0">
                <a:latin typeface="Comic Sans MS" pitchFamily="66" charset="0"/>
              </a:rPr>
              <a:t>authoritative name server</a:t>
            </a:r>
            <a:endParaRPr lang="en-US" sz="1800" dirty="0"/>
          </a:p>
          <a:p>
            <a:pPr algn="ctr"/>
            <a:r>
              <a:rPr lang="en-US" sz="1600" b="1" dirty="0">
                <a:latin typeface="Courier New" pitchFamily="49" charset="0"/>
              </a:rPr>
              <a:t>dns.cs.umn.edu</a:t>
            </a:r>
            <a:endParaRPr lang="en-US" sz="1600" dirty="0"/>
          </a:p>
        </p:txBody>
      </p:sp>
      <p:sp>
        <p:nvSpPr>
          <p:cNvPr id="100" name="Line 21"/>
          <p:cNvSpPr>
            <a:spLocks noChangeShapeType="1"/>
          </p:cNvSpPr>
          <p:nvPr/>
        </p:nvSpPr>
        <p:spPr bwMode="auto">
          <a:xfrm>
            <a:off x="6816133" y="3674652"/>
            <a:ext cx="0" cy="544721"/>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2400" kern="1200">
                <a:solidFill>
                  <a:schemeClr val="tx1"/>
                </a:solidFill>
                <a:latin typeface="Times New Roman"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en-US"/>
          </a:p>
        </p:txBody>
      </p:sp>
      <p:sp>
        <p:nvSpPr>
          <p:cNvPr id="101" name="Line 21"/>
          <p:cNvSpPr>
            <a:spLocks noChangeShapeType="1"/>
          </p:cNvSpPr>
          <p:nvPr/>
        </p:nvSpPr>
        <p:spPr bwMode="auto">
          <a:xfrm flipH="1" flipV="1">
            <a:off x="7066695" y="3663526"/>
            <a:ext cx="4931" cy="441120"/>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2400" kern="1200">
                <a:solidFill>
                  <a:schemeClr val="tx1"/>
                </a:solidFill>
                <a:latin typeface="Times New Roman"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en-US"/>
          </a:p>
        </p:txBody>
      </p:sp>
      <p:sp>
        <p:nvSpPr>
          <p:cNvPr id="102" name="Text Box 31"/>
          <p:cNvSpPr txBox="1">
            <a:spLocks noChangeArrowheads="1"/>
          </p:cNvSpPr>
          <p:nvPr/>
        </p:nvSpPr>
        <p:spPr bwMode="auto">
          <a:xfrm>
            <a:off x="6511071" y="3752466"/>
            <a:ext cx="311150" cy="36671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defPPr>
              <a:defRPr lang="en-US"/>
            </a:defPPr>
            <a:lvl1pPr algn="l" rtl="0" eaLnBrk="0" fontAlgn="base" hangingPunct="0">
              <a:spcBef>
                <a:spcPct val="0"/>
              </a:spcBef>
              <a:spcAft>
                <a:spcPct val="0"/>
              </a:spcAft>
              <a:defRPr sz="2400" kern="1200">
                <a:solidFill>
                  <a:schemeClr val="tx1"/>
                </a:solidFill>
                <a:latin typeface="Times New Roman"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algn="ctr"/>
            <a:r>
              <a:rPr lang="en-US" sz="1800" dirty="0">
                <a:solidFill>
                  <a:srgbClr val="FF0000"/>
                </a:solidFill>
                <a:latin typeface="Arial" charset="0"/>
              </a:rPr>
              <a:t>5</a:t>
            </a:r>
            <a:endParaRPr lang="en-US" dirty="0"/>
          </a:p>
        </p:txBody>
      </p:sp>
      <p:sp>
        <p:nvSpPr>
          <p:cNvPr id="103" name="Text Box 31"/>
          <p:cNvSpPr txBox="1">
            <a:spLocks noChangeArrowheads="1"/>
          </p:cNvSpPr>
          <p:nvPr/>
        </p:nvSpPr>
        <p:spPr bwMode="auto">
          <a:xfrm>
            <a:off x="7091449" y="3715585"/>
            <a:ext cx="311150" cy="36671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defPPr>
              <a:defRPr lang="en-US"/>
            </a:defPPr>
            <a:lvl1pPr algn="l" rtl="0" eaLnBrk="0" fontAlgn="base" hangingPunct="0">
              <a:spcBef>
                <a:spcPct val="0"/>
              </a:spcBef>
              <a:spcAft>
                <a:spcPct val="0"/>
              </a:spcAft>
              <a:defRPr sz="2400" kern="1200">
                <a:solidFill>
                  <a:schemeClr val="tx1"/>
                </a:solidFill>
                <a:latin typeface="Times New Roman"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algn="ctr"/>
            <a:r>
              <a:rPr lang="en-US" sz="1800" dirty="0">
                <a:solidFill>
                  <a:srgbClr val="FF0000"/>
                </a:solidFill>
                <a:latin typeface="Arial" charset="0"/>
              </a:rPr>
              <a:t>6</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Footer Placeholder 4"/>
          <p:cNvSpPr>
            <a:spLocks noGrp="1"/>
          </p:cNvSpPr>
          <p:nvPr>
            <p:ph type="ftr" sz="quarter" idx="10"/>
          </p:nvPr>
        </p:nvSpPr>
        <p:spPr/>
        <p:txBody>
          <a:bodyPr/>
          <a:lstStyle/>
          <a:p>
            <a:r>
              <a:rPr lang="en-US"/>
              <a:t>CSci4211:          Application Layer</a:t>
            </a:r>
          </a:p>
        </p:txBody>
      </p:sp>
      <p:sp>
        <p:nvSpPr>
          <p:cNvPr id="71" name="Slide Number Placeholder 5"/>
          <p:cNvSpPr>
            <a:spLocks noGrp="1"/>
          </p:cNvSpPr>
          <p:nvPr>
            <p:ph type="sldNum" sz="quarter" idx="11"/>
          </p:nvPr>
        </p:nvSpPr>
        <p:spPr/>
        <p:txBody>
          <a:bodyPr/>
          <a:lstStyle/>
          <a:p>
            <a:fld id="{63331FA0-C142-4C39-AE4F-81626657EED5}" type="slidenum">
              <a:rPr lang="en-US"/>
              <a:pPr/>
              <a:t>79</a:t>
            </a:fld>
            <a:endParaRPr lang="en-US"/>
          </a:p>
        </p:txBody>
      </p:sp>
      <p:sp>
        <p:nvSpPr>
          <p:cNvPr id="70658" name="Rectangle 2"/>
          <p:cNvSpPr>
            <a:spLocks noGrp="1" noChangeArrowheads="1"/>
          </p:cNvSpPr>
          <p:nvPr>
            <p:ph type="title"/>
          </p:nvPr>
        </p:nvSpPr>
        <p:spPr>
          <a:xfrm>
            <a:off x="-762000" y="152400"/>
            <a:ext cx="7772400" cy="1143000"/>
          </a:xfrm>
        </p:spPr>
        <p:txBody>
          <a:bodyPr/>
          <a:lstStyle/>
          <a:p>
            <a:r>
              <a:rPr lang="en-US" sz="3600"/>
              <a:t>DNS: iterated queries</a:t>
            </a:r>
            <a:endParaRPr lang="en-US"/>
          </a:p>
        </p:txBody>
      </p:sp>
      <p:sp>
        <p:nvSpPr>
          <p:cNvPr id="70659" name="Rectangle 3"/>
          <p:cNvSpPr>
            <a:spLocks noGrp="1" noChangeArrowheads="1"/>
          </p:cNvSpPr>
          <p:nvPr>
            <p:ph type="body" sz="half" idx="1"/>
          </p:nvPr>
        </p:nvSpPr>
        <p:spPr>
          <a:xfrm>
            <a:off x="619125" y="1438275"/>
            <a:ext cx="3162300" cy="4733925"/>
          </a:xfrm>
        </p:spPr>
        <p:txBody>
          <a:bodyPr/>
          <a:lstStyle/>
          <a:p>
            <a:pPr>
              <a:buFontTx/>
              <a:buNone/>
            </a:pPr>
            <a:r>
              <a:rPr lang="en-US" sz="2400" u="sng">
                <a:solidFill>
                  <a:srgbClr val="FF0000"/>
                </a:solidFill>
              </a:rPr>
              <a:t>recursive query:</a:t>
            </a:r>
            <a:endParaRPr lang="en-US" sz="2000"/>
          </a:p>
          <a:p>
            <a:r>
              <a:rPr lang="en-US" sz="2000"/>
              <a:t>puts burden of name resolution on contacted name server</a:t>
            </a:r>
          </a:p>
          <a:p>
            <a:r>
              <a:rPr lang="en-US" sz="2000"/>
              <a:t>heavy load?</a:t>
            </a:r>
          </a:p>
          <a:p>
            <a:pPr>
              <a:spcBef>
                <a:spcPct val="50000"/>
              </a:spcBef>
              <a:buFontTx/>
              <a:buNone/>
            </a:pPr>
            <a:r>
              <a:rPr lang="en-US" sz="2400" u="sng">
                <a:solidFill>
                  <a:srgbClr val="FF0000"/>
                </a:solidFill>
              </a:rPr>
              <a:t>iterated query:</a:t>
            </a:r>
            <a:endParaRPr lang="en-US" sz="2000">
              <a:solidFill>
                <a:srgbClr val="FF0000"/>
              </a:solidFill>
            </a:endParaRPr>
          </a:p>
          <a:p>
            <a:r>
              <a:rPr lang="en-US" sz="2000"/>
              <a:t>contacted server replies with name of server to contact</a:t>
            </a:r>
          </a:p>
          <a:p>
            <a:r>
              <a:rPr lang="en-US" sz="2000"/>
              <a:t>“I don’t know this name, but ask this server”</a:t>
            </a:r>
          </a:p>
        </p:txBody>
      </p:sp>
      <p:graphicFrame>
        <p:nvGraphicFramePr>
          <p:cNvPr id="70660" name="Object 4"/>
          <p:cNvGraphicFramePr>
            <a:graphicFrameLocks noChangeAspect="1"/>
          </p:cNvGraphicFramePr>
          <p:nvPr/>
        </p:nvGraphicFramePr>
        <p:xfrm>
          <a:off x="4818063" y="4473575"/>
          <a:ext cx="833437" cy="638175"/>
        </p:xfrm>
        <a:graphic>
          <a:graphicData uri="http://schemas.openxmlformats.org/presentationml/2006/ole">
            <mc:AlternateContent xmlns:mc="http://schemas.openxmlformats.org/markup-compatibility/2006">
              <mc:Choice xmlns:v="urn:schemas-microsoft-com:vml" Requires="v">
                <p:oleObj spid="_x0000_s188529" name="Clip" r:id="rId4" imgW="1305000" imgH="1085760" progId="">
                  <p:embed/>
                </p:oleObj>
              </mc:Choice>
              <mc:Fallback>
                <p:oleObj name="Clip" r:id="rId4" imgW="1305000" imgH="1085760" progId="">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18063" y="4473575"/>
                        <a:ext cx="833437" cy="638175"/>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70661" name="Text Box 5"/>
          <p:cNvSpPr txBox="1">
            <a:spLocks noChangeArrowheads="1"/>
          </p:cNvSpPr>
          <p:nvPr/>
        </p:nvSpPr>
        <p:spPr bwMode="auto">
          <a:xfrm>
            <a:off x="3900488" y="5051425"/>
            <a:ext cx="2017712" cy="61118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lang="en-US" sz="1800">
                <a:latin typeface="Comic Sans MS" pitchFamily="66" charset="0"/>
              </a:rPr>
              <a:t>requesting host</a:t>
            </a:r>
            <a:endParaRPr lang="en-US"/>
          </a:p>
          <a:p>
            <a:pPr algn="ctr"/>
            <a:r>
              <a:rPr lang="en-US" sz="1600" b="1">
                <a:latin typeface="Courier New" pitchFamily="49" charset="0"/>
              </a:rPr>
              <a:t>homeboy.aol.com</a:t>
            </a:r>
            <a:endParaRPr lang="en-US" sz="1600"/>
          </a:p>
        </p:txBody>
      </p:sp>
      <p:sp>
        <p:nvSpPr>
          <p:cNvPr id="70662" name="Text Box 6"/>
          <p:cNvSpPr txBox="1">
            <a:spLocks noChangeArrowheads="1"/>
          </p:cNvSpPr>
          <p:nvPr/>
        </p:nvSpPr>
        <p:spPr bwMode="auto">
          <a:xfrm>
            <a:off x="6427180" y="5840413"/>
            <a:ext cx="2031626" cy="338554"/>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lang="en-US" sz="1600" b="1" dirty="0" err="1" smtClean="0">
                <a:latin typeface="Courier New" pitchFamily="49" charset="0"/>
              </a:rPr>
              <a:t>afer.cs.umn.edu</a:t>
            </a:r>
            <a:endParaRPr lang="en-US" sz="1600" dirty="0"/>
          </a:p>
        </p:txBody>
      </p:sp>
      <p:graphicFrame>
        <p:nvGraphicFramePr>
          <p:cNvPr id="70663" name="Object 7"/>
          <p:cNvGraphicFramePr>
            <a:graphicFrameLocks noChangeAspect="1"/>
          </p:cNvGraphicFramePr>
          <p:nvPr/>
        </p:nvGraphicFramePr>
        <p:xfrm>
          <a:off x="6942138" y="5273675"/>
          <a:ext cx="833437" cy="638175"/>
        </p:xfrm>
        <a:graphic>
          <a:graphicData uri="http://schemas.openxmlformats.org/presentationml/2006/ole">
            <mc:AlternateContent xmlns:mc="http://schemas.openxmlformats.org/markup-compatibility/2006">
              <mc:Choice xmlns:v="urn:schemas-microsoft-com:vml" Requires="v">
                <p:oleObj spid="_x0000_s188530" name="Clip" r:id="rId6" imgW="1305000" imgH="1085760" progId="">
                  <p:embed/>
                </p:oleObj>
              </mc:Choice>
              <mc:Fallback>
                <p:oleObj name="Clip" r:id="rId6" imgW="1305000" imgH="1085760" progId="">
                  <p:embed/>
                  <p:pic>
                    <p:nvPicPr>
                      <p:cNvPr id="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42138" y="5273675"/>
                        <a:ext cx="833437" cy="638175"/>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grpSp>
        <p:nvGrpSpPr>
          <p:cNvPr id="70664" name="Group 8"/>
          <p:cNvGrpSpPr>
            <a:grpSpLocks/>
          </p:cNvGrpSpPr>
          <p:nvPr/>
        </p:nvGrpSpPr>
        <p:grpSpPr bwMode="auto">
          <a:xfrm>
            <a:off x="5065713" y="2398713"/>
            <a:ext cx="369887" cy="657225"/>
            <a:chOff x="4180" y="783"/>
            <a:chExt cx="150" cy="307"/>
          </a:xfrm>
        </p:grpSpPr>
        <p:sp>
          <p:nvSpPr>
            <p:cNvPr id="70665" name="AutoShape 9"/>
            <p:cNvSpPr>
              <a:spLocks noChangeArrowheads="1"/>
            </p:cNvSpPr>
            <p:nvPr/>
          </p:nvSpPr>
          <p:spPr bwMode="auto">
            <a:xfrm>
              <a:off x="4180" y="1019"/>
              <a:ext cx="150" cy="71"/>
            </a:xfrm>
            <a:prstGeom prst="parallelogram">
              <a:avLst>
                <a:gd name="adj" fmla="val 81387"/>
              </a:avLst>
            </a:prstGeom>
            <a:solidFill>
              <a:srgbClr val="33CCCC"/>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70666" name="Rectangle 10"/>
            <p:cNvSpPr>
              <a:spLocks noChangeArrowheads="1"/>
            </p:cNvSpPr>
            <p:nvPr/>
          </p:nvSpPr>
          <p:spPr bwMode="auto">
            <a:xfrm>
              <a:off x="4256" y="785"/>
              <a:ext cx="69" cy="236"/>
            </a:xfrm>
            <a:prstGeom prst="rect">
              <a:avLst/>
            </a:prstGeom>
            <a:solidFill>
              <a:srgbClr val="33CCCC"/>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70667" name="Rectangle 11"/>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70668" name="AutoShape 12"/>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70669" name="Line 13"/>
            <p:cNvSpPr>
              <a:spLocks noChangeShapeType="1"/>
            </p:cNvSpPr>
            <p:nvPr/>
          </p:nvSpPr>
          <p:spPr bwMode="auto">
            <a:xfrm>
              <a:off x="4330" y="788"/>
              <a:ext cx="0" cy="231"/>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70670" name="Line 14"/>
            <p:cNvSpPr>
              <a:spLocks noChangeShapeType="1"/>
            </p:cNvSpPr>
            <p:nvPr/>
          </p:nvSpPr>
          <p:spPr bwMode="auto">
            <a:xfrm flipH="1">
              <a:off x="4276" y="1019"/>
              <a:ext cx="54" cy="69"/>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70671" name="Rectangle 15"/>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70672" name="Rectangle 16"/>
            <p:cNvSpPr>
              <a:spLocks noChangeArrowheads="1"/>
            </p:cNvSpPr>
            <p:nvPr/>
          </p:nvSpPr>
          <p:spPr bwMode="auto">
            <a:xfrm>
              <a:off x="4202" y="924"/>
              <a:ext cx="48" cy="48"/>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sp>
        <p:nvSpPr>
          <p:cNvPr id="70673" name="Text Box 17"/>
          <p:cNvSpPr txBox="1">
            <a:spLocks noChangeArrowheads="1"/>
          </p:cNvSpPr>
          <p:nvPr/>
        </p:nvSpPr>
        <p:spPr bwMode="auto">
          <a:xfrm>
            <a:off x="5619750" y="650875"/>
            <a:ext cx="2011363" cy="36671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ctr"/>
            <a:r>
              <a:rPr lang="en-US" sz="1800">
                <a:latin typeface="Comic Sans MS" pitchFamily="66" charset="0"/>
              </a:rPr>
              <a:t>root name server</a:t>
            </a:r>
            <a:endParaRPr lang="en-US" sz="1600"/>
          </a:p>
        </p:txBody>
      </p:sp>
      <p:sp>
        <p:nvSpPr>
          <p:cNvPr id="70674" name="Line 18"/>
          <p:cNvSpPr>
            <a:spLocks noChangeShapeType="1"/>
          </p:cNvSpPr>
          <p:nvPr/>
        </p:nvSpPr>
        <p:spPr bwMode="auto">
          <a:xfrm flipH="1" flipV="1">
            <a:off x="5114925" y="3086100"/>
            <a:ext cx="0" cy="1314450"/>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70675" name="Line 19"/>
          <p:cNvSpPr>
            <a:spLocks noChangeShapeType="1"/>
          </p:cNvSpPr>
          <p:nvPr/>
        </p:nvSpPr>
        <p:spPr bwMode="auto">
          <a:xfrm flipV="1">
            <a:off x="5229225" y="1390650"/>
            <a:ext cx="914400" cy="971550"/>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70676" name="Line 20"/>
          <p:cNvSpPr>
            <a:spLocks noChangeShapeType="1"/>
          </p:cNvSpPr>
          <p:nvPr/>
        </p:nvSpPr>
        <p:spPr bwMode="auto">
          <a:xfrm flipV="1">
            <a:off x="5514975" y="2735262"/>
            <a:ext cx="1485900" cy="9525"/>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70677" name="Line 21"/>
          <p:cNvSpPr>
            <a:spLocks noChangeShapeType="1"/>
          </p:cNvSpPr>
          <p:nvPr/>
        </p:nvSpPr>
        <p:spPr bwMode="auto">
          <a:xfrm flipH="1" flipV="1">
            <a:off x="5514975" y="2906712"/>
            <a:ext cx="1419225" cy="0"/>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70678" name="Line 22"/>
          <p:cNvSpPr>
            <a:spLocks noChangeShapeType="1"/>
          </p:cNvSpPr>
          <p:nvPr/>
        </p:nvSpPr>
        <p:spPr bwMode="auto">
          <a:xfrm flipH="1">
            <a:off x="5438775" y="1619250"/>
            <a:ext cx="733425" cy="762000"/>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70679" name="Line 23"/>
          <p:cNvSpPr>
            <a:spLocks noChangeShapeType="1"/>
          </p:cNvSpPr>
          <p:nvPr/>
        </p:nvSpPr>
        <p:spPr bwMode="auto">
          <a:xfrm>
            <a:off x="5305425" y="3114675"/>
            <a:ext cx="9525" cy="1323975"/>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nvGrpSpPr>
          <p:cNvPr id="70680" name="Group 24"/>
          <p:cNvGrpSpPr>
            <a:grpSpLocks/>
          </p:cNvGrpSpPr>
          <p:nvPr/>
        </p:nvGrpSpPr>
        <p:grpSpPr bwMode="auto">
          <a:xfrm>
            <a:off x="3941763" y="3232150"/>
            <a:ext cx="2032000" cy="611188"/>
            <a:chOff x="2789" y="2132"/>
            <a:chExt cx="1280" cy="385"/>
          </a:xfrm>
        </p:grpSpPr>
        <p:sp>
          <p:nvSpPr>
            <p:cNvPr id="70681" name="Rectangle 25"/>
            <p:cNvSpPr>
              <a:spLocks noChangeArrowheads="1"/>
            </p:cNvSpPr>
            <p:nvPr/>
          </p:nvSpPr>
          <p:spPr bwMode="auto">
            <a:xfrm>
              <a:off x="2838" y="2178"/>
              <a:ext cx="1182" cy="300"/>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70682" name="Text Box 26"/>
            <p:cNvSpPr txBox="1">
              <a:spLocks noChangeArrowheads="1"/>
            </p:cNvSpPr>
            <p:nvPr/>
          </p:nvSpPr>
          <p:spPr bwMode="auto">
            <a:xfrm>
              <a:off x="2789" y="2132"/>
              <a:ext cx="1280" cy="38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lang="en-US" sz="1800">
                  <a:latin typeface="Comic Sans MS" pitchFamily="66" charset="0"/>
                </a:rPr>
                <a:t>local name server</a:t>
              </a:r>
              <a:endParaRPr lang="en-US"/>
            </a:p>
            <a:p>
              <a:pPr algn="ctr"/>
              <a:r>
                <a:rPr lang="en-US" sz="1600" b="1">
                  <a:latin typeface="Courier New" pitchFamily="49" charset="0"/>
                </a:rPr>
                <a:t>dns.aol.com</a:t>
              </a:r>
              <a:endParaRPr lang="en-US" sz="1600"/>
            </a:p>
          </p:txBody>
        </p:sp>
      </p:grpSp>
      <p:sp>
        <p:nvSpPr>
          <p:cNvPr id="70683" name="Text Box 27"/>
          <p:cNvSpPr txBox="1">
            <a:spLocks noChangeArrowheads="1"/>
          </p:cNvSpPr>
          <p:nvPr/>
        </p:nvSpPr>
        <p:spPr bwMode="auto">
          <a:xfrm>
            <a:off x="4826000" y="3941763"/>
            <a:ext cx="311150" cy="36671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lang="en-US" sz="1800">
                <a:solidFill>
                  <a:srgbClr val="FF0000"/>
                </a:solidFill>
                <a:latin typeface="Arial" charset="0"/>
              </a:rPr>
              <a:t>1</a:t>
            </a:r>
            <a:endParaRPr lang="en-US"/>
          </a:p>
        </p:txBody>
      </p:sp>
      <p:sp>
        <p:nvSpPr>
          <p:cNvPr id="70684" name="Text Box 28"/>
          <p:cNvSpPr txBox="1">
            <a:spLocks noChangeArrowheads="1"/>
          </p:cNvSpPr>
          <p:nvPr/>
        </p:nvSpPr>
        <p:spPr bwMode="auto">
          <a:xfrm>
            <a:off x="5368925" y="1608138"/>
            <a:ext cx="311150" cy="36671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lang="en-US" sz="1800">
                <a:solidFill>
                  <a:srgbClr val="FF0000"/>
                </a:solidFill>
                <a:latin typeface="Arial" charset="0"/>
              </a:rPr>
              <a:t>2</a:t>
            </a:r>
            <a:endParaRPr lang="en-US"/>
          </a:p>
        </p:txBody>
      </p:sp>
      <p:sp>
        <p:nvSpPr>
          <p:cNvPr id="70685" name="Text Box 29"/>
          <p:cNvSpPr txBox="1">
            <a:spLocks noChangeArrowheads="1"/>
          </p:cNvSpPr>
          <p:nvPr/>
        </p:nvSpPr>
        <p:spPr bwMode="auto">
          <a:xfrm>
            <a:off x="5807075" y="1846263"/>
            <a:ext cx="311150" cy="36671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lang="en-US" sz="1800">
                <a:solidFill>
                  <a:srgbClr val="FF0000"/>
                </a:solidFill>
                <a:latin typeface="Arial" charset="0"/>
              </a:rPr>
              <a:t>3</a:t>
            </a:r>
            <a:endParaRPr lang="en-US"/>
          </a:p>
        </p:txBody>
      </p:sp>
      <p:sp>
        <p:nvSpPr>
          <p:cNvPr id="70686" name="Text Box 30"/>
          <p:cNvSpPr txBox="1">
            <a:spLocks noChangeArrowheads="1"/>
          </p:cNvSpPr>
          <p:nvPr/>
        </p:nvSpPr>
        <p:spPr bwMode="auto">
          <a:xfrm>
            <a:off x="6121400" y="2438400"/>
            <a:ext cx="311150" cy="36671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lang="en-US" sz="1800" dirty="0">
                <a:solidFill>
                  <a:srgbClr val="FF0000"/>
                </a:solidFill>
                <a:latin typeface="Arial" charset="0"/>
              </a:rPr>
              <a:t>6</a:t>
            </a:r>
            <a:endParaRPr lang="en-US" dirty="0"/>
          </a:p>
        </p:txBody>
      </p:sp>
      <p:sp>
        <p:nvSpPr>
          <p:cNvPr id="70687" name="Text Box 31"/>
          <p:cNvSpPr txBox="1">
            <a:spLocks noChangeArrowheads="1"/>
          </p:cNvSpPr>
          <p:nvPr/>
        </p:nvSpPr>
        <p:spPr bwMode="auto">
          <a:xfrm>
            <a:off x="6692900" y="3943350"/>
            <a:ext cx="311150" cy="36671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lang="en-US" sz="1800" dirty="0">
                <a:solidFill>
                  <a:srgbClr val="FF0000"/>
                </a:solidFill>
                <a:latin typeface="Arial" charset="0"/>
              </a:rPr>
              <a:t>7</a:t>
            </a:r>
            <a:endParaRPr lang="en-US" dirty="0"/>
          </a:p>
        </p:txBody>
      </p:sp>
      <p:sp>
        <p:nvSpPr>
          <p:cNvPr id="70688" name="Text Box 32"/>
          <p:cNvSpPr txBox="1">
            <a:spLocks noChangeArrowheads="1"/>
          </p:cNvSpPr>
          <p:nvPr/>
        </p:nvSpPr>
        <p:spPr bwMode="auto">
          <a:xfrm>
            <a:off x="7340600" y="3952875"/>
            <a:ext cx="311150" cy="36671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lang="en-US" sz="1800" dirty="0">
                <a:solidFill>
                  <a:srgbClr val="FF0000"/>
                </a:solidFill>
                <a:latin typeface="Arial" charset="0"/>
              </a:rPr>
              <a:t>8</a:t>
            </a:r>
            <a:endParaRPr lang="en-US" dirty="0"/>
          </a:p>
        </p:txBody>
      </p:sp>
      <p:grpSp>
        <p:nvGrpSpPr>
          <p:cNvPr id="70689" name="Group 33"/>
          <p:cNvGrpSpPr>
            <a:grpSpLocks/>
          </p:cNvGrpSpPr>
          <p:nvPr/>
        </p:nvGrpSpPr>
        <p:grpSpPr bwMode="auto">
          <a:xfrm>
            <a:off x="6180138" y="979488"/>
            <a:ext cx="369887" cy="657225"/>
            <a:chOff x="4180" y="783"/>
            <a:chExt cx="150" cy="307"/>
          </a:xfrm>
        </p:grpSpPr>
        <p:sp>
          <p:nvSpPr>
            <p:cNvPr id="70690" name="AutoShape 34"/>
            <p:cNvSpPr>
              <a:spLocks noChangeArrowheads="1"/>
            </p:cNvSpPr>
            <p:nvPr/>
          </p:nvSpPr>
          <p:spPr bwMode="auto">
            <a:xfrm>
              <a:off x="4180" y="1019"/>
              <a:ext cx="150" cy="71"/>
            </a:xfrm>
            <a:prstGeom prst="parallelogram">
              <a:avLst>
                <a:gd name="adj" fmla="val 81387"/>
              </a:avLst>
            </a:prstGeom>
            <a:solidFill>
              <a:srgbClr val="33CCCC"/>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70691" name="Rectangle 35"/>
            <p:cNvSpPr>
              <a:spLocks noChangeArrowheads="1"/>
            </p:cNvSpPr>
            <p:nvPr/>
          </p:nvSpPr>
          <p:spPr bwMode="auto">
            <a:xfrm>
              <a:off x="4256" y="785"/>
              <a:ext cx="69" cy="236"/>
            </a:xfrm>
            <a:prstGeom prst="rect">
              <a:avLst/>
            </a:prstGeom>
            <a:solidFill>
              <a:srgbClr val="33CCCC"/>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70692" name="Rectangle 36"/>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70693" name="AutoShape 37"/>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70694" name="Line 38"/>
            <p:cNvSpPr>
              <a:spLocks noChangeShapeType="1"/>
            </p:cNvSpPr>
            <p:nvPr/>
          </p:nvSpPr>
          <p:spPr bwMode="auto">
            <a:xfrm>
              <a:off x="4330" y="788"/>
              <a:ext cx="0" cy="231"/>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70695" name="Line 39"/>
            <p:cNvSpPr>
              <a:spLocks noChangeShapeType="1"/>
            </p:cNvSpPr>
            <p:nvPr/>
          </p:nvSpPr>
          <p:spPr bwMode="auto">
            <a:xfrm flipH="1">
              <a:off x="4276" y="1019"/>
              <a:ext cx="54" cy="69"/>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70696" name="Rectangle 40"/>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70697" name="Rectangle 41"/>
            <p:cNvSpPr>
              <a:spLocks noChangeArrowheads="1"/>
            </p:cNvSpPr>
            <p:nvPr/>
          </p:nvSpPr>
          <p:spPr bwMode="auto">
            <a:xfrm>
              <a:off x="4202" y="924"/>
              <a:ext cx="48" cy="48"/>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grpSp>
        <p:nvGrpSpPr>
          <p:cNvPr id="70698" name="Group 42"/>
          <p:cNvGrpSpPr>
            <a:grpSpLocks/>
          </p:cNvGrpSpPr>
          <p:nvPr/>
        </p:nvGrpSpPr>
        <p:grpSpPr bwMode="auto">
          <a:xfrm>
            <a:off x="7008813" y="2590800"/>
            <a:ext cx="369887" cy="657225"/>
            <a:chOff x="4180" y="783"/>
            <a:chExt cx="150" cy="307"/>
          </a:xfrm>
        </p:grpSpPr>
        <p:sp>
          <p:nvSpPr>
            <p:cNvPr id="70699" name="AutoShape 43"/>
            <p:cNvSpPr>
              <a:spLocks noChangeArrowheads="1"/>
            </p:cNvSpPr>
            <p:nvPr/>
          </p:nvSpPr>
          <p:spPr bwMode="auto">
            <a:xfrm>
              <a:off x="4180" y="1019"/>
              <a:ext cx="150" cy="71"/>
            </a:xfrm>
            <a:prstGeom prst="parallelogram">
              <a:avLst>
                <a:gd name="adj" fmla="val 81387"/>
              </a:avLst>
            </a:prstGeom>
            <a:solidFill>
              <a:srgbClr val="33CCCC"/>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70700" name="Rectangle 44"/>
            <p:cNvSpPr>
              <a:spLocks noChangeArrowheads="1"/>
            </p:cNvSpPr>
            <p:nvPr/>
          </p:nvSpPr>
          <p:spPr bwMode="auto">
            <a:xfrm>
              <a:off x="4256" y="785"/>
              <a:ext cx="69" cy="236"/>
            </a:xfrm>
            <a:prstGeom prst="rect">
              <a:avLst/>
            </a:prstGeom>
            <a:solidFill>
              <a:srgbClr val="33CCCC"/>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70701" name="Rectangle 45"/>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70702" name="AutoShape 46"/>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70703" name="Line 47"/>
            <p:cNvSpPr>
              <a:spLocks noChangeShapeType="1"/>
            </p:cNvSpPr>
            <p:nvPr/>
          </p:nvSpPr>
          <p:spPr bwMode="auto">
            <a:xfrm>
              <a:off x="4330" y="788"/>
              <a:ext cx="0" cy="231"/>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70704" name="Line 48"/>
            <p:cNvSpPr>
              <a:spLocks noChangeShapeType="1"/>
            </p:cNvSpPr>
            <p:nvPr/>
          </p:nvSpPr>
          <p:spPr bwMode="auto">
            <a:xfrm flipH="1">
              <a:off x="4276" y="1019"/>
              <a:ext cx="54" cy="69"/>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70705" name="Rectangle 49"/>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70706" name="Rectangle 50"/>
            <p:cNvSpPr>
              <a:spLocks noChangeArrowheads="1"/>
            </p:cNvSpPr>
            <p:nvPr/>
          </p:nvSpPr>
          <p:spPr bwMode="auto">
            <a:xfrm>
              <a:off x="4202" y="924"/>
              <a:ext cx="48" cy="48"/>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grpSp>
        <p:nvGrpSpPr>
          <p:cNvPr id="70707" name="Group 51"/>
          <p:cNvGrpSpPr>
            <a:grpSpLocks/>
          </p:cNvGrpSpPr>
          <p:nvPr/>
        </p:nvGrpSpPr>
        <p:grpSpPr bwMode="auto">
          <a:xfrm>
            <a:off x="6989763" y="4210050"/>
            <a:ext cx="369887" cy="657225"/>
            <a:chOff x="4180" y="783"/>
            <a:chExt cx="150" cy="307"/>
          </a:xfrm>
        </p:grpSpPr>
        <p:sp>
          <p:nvSpPr>
            <p:cNvPr id="70708" name="AutoShape 52"/>
            <p:cNvSpPr>
              <a:spLocks noChangeArrowheads="1"/>
            </p:cNvSpPr>
            <p:nvPr/>
          </p:nvSpPr>
          <p:spPr bwMode="auto">
            <a:xfrm>
              <a:off x="4180" y="1019"/>
              <a:ext cx="150" cy="71"/>
            </a:xfrm>
            <a:prstGeom prst="parallelogram">
              <a:avLst>
                <a:gd name="adj" fmla="val 81387"/>
              </a:avLst>
            </a:prstGeom>
            <a:solidFill>
              <a:srgbClr val="33CCCC"/>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70709" name="Rectangle 53"/>
            <p:cNvSpPr>
              <a:spLocks noChangeArrowheads="1"/>
            </p:cNvSpPr>
            <p:nvPr/>
          </p:nvSpPr>
          <p:spPr bwMode="auto">
            <a:xfrm>
              <a:off x="4256" y="785"/>
              <a:ext cx="69" cy="236"/>
            </a:xfrm>
            <a:prstGeom prst="rect">
              <a:avLst/>
            </a:prstGeom>
            <a:solidFill>
              <a:srgbClr val="33CCCC"/>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70710" name="Rectangle 54"/>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70711" name="AutoShape 55"/>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70712" name="Line 56"/>
            <p:cNvSpPr>
              <a:spLocks noChangeShapeType="1"/>
            </p:cNvSpPr>
            <p:nvPr/>
          </p:nvSpPr>
          <p:spPr bwMode="auto">
            <a:xfrm>
              <a:off x="4330" y="788"/>
              <a:ext cx="0" cy="231"/>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70713" name="Line 57"/>
            <p:cNvSpPr>
              <a:spLocks noChangeShapeType="1"/>
            </p:cNvSpPr>
            <p:nvPr/>
          </p:nvSpPr>
          <p:spPr bwMode="auto">
            <a:xfrm flipH="1">
              <a:off x="4276" y="1019"/>
              <a:ext cx="54" cy="69"/>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70714" name="Rectangle 58"/>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70715" name="Rectangle 59"/>
            <p:cNvSpPr>
              <a:spLocks noChangeArrowheads="1"/>
            </p:cNvSpPr>
            <p:nvPr/>
          </p:nvSpPr>
          <p:spPr bwMode="auto">
            <a:xfrm>
              <a:off x="4202" y="924"/>
              <a:ext cx="48" cy="48"/>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sp>
        <p:nvSpPr>
          <p:cNvPr id="70716" name="Text Box 60"/>
          <p:cNvSpPr txBox="1">
            <a:spLocks noChangeArrowheads="1"/>
          </p:cNvSpPr>
          <p:nvPr/>
        </p:nvSpPr>
        <p:spPr bwMode="auto">
          <a:xfrm>
            <a:off x="5903913" y="4757737"/>
            <a:ext cx="2955925" cy="61118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lang="en-US" sz="1800">
                <a:latin typeface="Comic Sans MS" pitchFamily="66" charset="0"/>
              </a:rPr>
              <a:t>authoritative name server</a:t>
            </a:r>
            <a:endParaRPr lang="en-US" sz="1800"/>
          </a:p>
          <a:p>
            <a:pPr algn="ctr"/>
            <a:r>
              <a:rPr lang="en-US" sz="1600" b="1">
                <a:latin typeface="Courier New" pitchFamily="49" charset="0"/>
              </a:rPr>
              <a:t>dns.cs.umn.edu</a:t>
            </a:r>
            <a:endParaRPr lang="en-US" sz="1600"/>
          </a:p>
        </p:txBody>
      </p:sp>
      <p:sp>
        <p:nvSpPr>
          <p:cNvPr id="70717" name="Line 61"/>
          <p:cNvSpPr>
            <a:spLocks noChangeShapeType="1"/>
          </p:cNvSpPr>
          <p:nvPr/>
        </p:nvSpPr>
        <p:spPr bwMode="auto">
          <a:xfrm>
            <a:off x="7096125" y="3297237"/>
            <a:ext cx="9525" cy="923925"/>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70718" name="Line 62"/>
          <p:cNvSpPr>
            <a:spLocks noChangeShapeType="1"/>
          </p:cNvSpPr>
          <p:nvPr/>
        </p:nvSpPr>
        <p:spPr bwMode="auto">
          <a:xfrm flipH="1" flipV="1">
            <a:off x="7286625" y="3306762"/>
            <a:ext cx="0" cy="866775"/>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nvGrpSpPr>
          <p:cNvPr id="70719" name="Group 63"/>
          <p:cNvGrpSpPr>
            <a:grpSpLocks/>
          </p:cNvGrpSpPr>
          <p:nvPr/>
        </p:nvGrpSpPr>
        <p:grpSpPr bwMode="auto">
          <a:xfrm>
            <a:off x="5961063" y="3414712"/>
            <a:ext cx="2930525" cy="611188"/>
            <a:chOff x="4019" y="2132"/>
            <a:chExt cx="1846" cy="385"/>
          </a:xfrm>
        </p:grpSpPr>
        <p:sp>
          <p:nvSpPr>
            <p:cNvPr id="70720" name="Rectangle 64"/>
            <p:cNvSpPr>
              <a:spLocks noChangeArrowheads="1"/>
            </p:cNvSpPr>
            <p:nvPr/>
          </p:nvSpPr>
          <p:spPr bwMode="auto">
            <a:xfrm>
              <a:off x="4170" y="2196"/>
              <a:ext cx="1512" cy="276"/>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70721" name="Text Box 65"/>
            <p:cNvSpPr txBox="1">
              <a:spLocks noChangeArrowheads="1"/>
            </p:cNvSpPr>
            <p:nvPr/>
          </p:nvSpPr>
          <p:spPr bwMode="auto">
            <a:xfrm>
              <a:off x="4019" y="2132"/>
              <a:ext cx="1846" cy="38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lang="en-US" sz="1800">
                  <a:latin typeface="Comic Sans MS" pitchFamily="66" charset="0"/>
                </a:rPr>
                <a:t>intermediate name server</a:t>
              </a:r>
              <a:endParaRPr lang="en-US" sz="1800"/>
            </a:p>
            <a:p>
              <a:pPr algn="ctr"/>
              <a:r>
                <a:rPr lang="en-US" sz="1600" b="1">
                  <a:latin typeface="Courier New" pitchFamily="49" charset="0"/>
                </a:rPr>
                <a:t>dns.umn.edu</a:t>
              </a:r>
              <a:endParaRPr lang="en-US" sz="1600"/>
            </a:p>
          </p:txBody>
        </p:sp>
      </p:grpSp>
      <p:sp>
        <p:nvSpPr>
          <p:cNvPr id="70722" name="Text Box 66"/>
          <p:cNvSpPr txBox="1">
            <a:spLocks noChangeArrowheads="1"/>
          </p:cNvSpPr>
          <p:nvPr/>
        </p:nvSpPr>
        <p:spPr bwMode="auto">
          <a:xfrm>
            <a:off x="6159500" y="2952750"/>
            <a:ext cx="311150" cy="36671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lang="en-US" sz="1800" dirty="0">
                <a:solidFill>
                  <a:srgbClr val="FF0000"/>
                </a:solidFill>
                <a:latin typeface="Arial" charset="0"/>
              </a:rPr>
              <a:t>9</a:t>
            </a:r>
            <a:endParaRPr lang="en-US" dirty="0"/>
          </a:p>
        </p:txBody>
      </p:sp>
      <p:sp>
        <p:nvSpPr>
          <p:cNvPr id="70723" name="Text Box 67"/>
          <p:cNvSpPr txBox="1">
            <a:spLocks noChangeArrowheads="1"/>
          </p:cNvSpPr>
          <p:nvPr/>
        </p:nvSpPr>
        <p:spPr bwMode="auto">
          <a:xfrm>
            <a:off x="5313452" y="3960813"/>
            <a:ext cx="441146" cy="36933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lang="en-US" sz="1800" dirty="0">
                <a:solidFill>
                  <a:srgbClr val="FF0000"/>
                </a:solidFill>
                <a:latin typeface="Arial" charset="0"/>
              </a:rPr>
              <a:t>10</a:t>
            </a:r>
            <a:endParaRPr lang="en-US" dirty="0"/>
          </a:p>
        </p:txBody>
      </p:sp>
      <p:sp>
        <p:nvSpPr>
          <p:cNvPr id="70724" name="Freeform 68"/>
          <p:cNvSpPr>
            <a:spLocks/>
          </p:cNvSpPr>
          <p:nvPr/>
        </p:nvSpPr>
        <p:spPr bwMode="auto">
          <a:xfrm flipH="1">
            <a:off x="5065712" y="1557167"/>
            <a:ext cx="1168674" cy="376408"/>
          </a:xfrm>
          <a:custGeom>
            <a:avLst/>
            <a:gdLst>
              <a:gd name="T0" fmla="*/ 304 w 638"/>
              <a:gd name="T1" fmla="*/ 108 h 168"/>
              <a:gd name="T2" fmla="*/ 284 w 638"/>
              <a:gd name="T3" fmla="*/ 30 h 168"/>
              <a:gd name="T4" fmla="*/ 54 w 638"/>
              <a:gd name="T5" fmla="*/ 26 h 168"/>
              <a:gd name="T6" fmla="*/ 54 w 638"/>
              <a:gd name="T7" fmla="*/ 152 h 168"/>
              <a:gd name="T8" fmla="*/ 240 w 638"/>
              <a:gd name="T9" fmla="*/ 164 h 168"/>
              <a:gd name="T10" fmla="*/ 306 w 638"/>
              <a:gd name="T11" fmla="*/ 118 h 168"/>
              <a:gd name="T12" fmla="*/ 638 w 638"/>
              <a:gd name="T13" fmla="*/ 36 h 168"/>
            </a:gdLst>
            <a:ahLst/>
            <a:cxnLst>
              <a:cxn ang="0">
                <a:pos x="T0" y="T1"/>
              </a:cxn>
              <a:cxn ang="0">
                <a:pos x="T2" y="T3"/>
              </a:cxn>
              <a:cxn ang="0">
                <a:pos x="T4" y="T5"/>
              </a:cxn>
              <a:cxn ang="0">
                <a:pos x="T6" y="T7"/>
              </a:cxn>
              <a:cxn ang="0">
                <a:pos x="T8" y="T9"/>
              </a:cxn>
              <a:cxn ang="0">
                <a:pos x="T10" y="T11"/>
              </a:cxn>
              <a:cxn ang="0">
                <a:pos x="T12" y="T13"/>
              </a:cxn>
            </a:cxnLst>
            <a:rect l="0" t="0" r="r" b="b"/>
            <a:pathLst>
              <a:path w="638" h="168">
                <a:moveTo>
                  <a:pt x="304" y="108"/>
                </a:moveTo>
                <a:cubicBezTo>
                  <a:pt x="332" y="42"/>
                  <a:pt x="308" y="46"/>
                  <a:pt x="284" y="30"/>
                </a:cubicBezTo>
                <a:cubicBezTo>
                  <a:pt x="260" y="14"/>
                  <a:pt x="83" y="0"/>
                  <a:pt x="54" y="26"/>
                </a:cubicBezTo>
                <a:cubicBezTo>
                  <a:pt x="25" y="52"/>
                  <a:pt x="0" y="144"/>
                  <a:pt x="54" y="152"/>
                </a:cubicBezTo>
                <a:cubicBezTo>
                  <a:pt x="108" y="160"/>
                  <a:pt x="215" y="168"/>
                  <a:pt x="240" y="164"/>
                </a:cubicBezTo>
                <a:cubicBezTo>
                  <a:pt x="265" y="160"/>
                  <a:pt x="292" y="134"/>
                  <a:pt x="306" y="118"/>
                </a:cubicBezTo>
                <a:cubicBezTo>
                  <a:pt x="320" y="102"/>
                  <a:pt x="586" y="36"/>
                  <a:pt x="638" y="36"/>
                </a:cubicBezTo>
              </a:path>
            </a:pathLst>
          </a:custGeom>
          <a:noFill/>
          <a:ln w="28575" cap="flat" cmpd="sng">
            <a:solidFill>
              <a:schemeClr val="accent2"/>
            </a:solidFill>
            <a:prstDash val="solid"/>
            <a:round/>
            <a:headEnd/>
            <a:tailEn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70725" name="Text Box 69"/>
          <p:cNvSpPr txBox="1">
            <a:spLocks noChangeArrowheads="1"/>
          </p:cNvSpPr>
          <p:nvPr/>
        </p:nvSpPr>
        <p:spPr bwMode="auto">
          <a:xfrm>
            <a:off x="3448049" y="1216819"/>
            <a:ext cx="1744663" cy="36671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ctr"/>
            <a:r>
              <a:rPr lang="en-US" sz="1800" dirty="0">
                <a:solidFill>
                  <a:schemeClr val="accent2"/>
                </a:solidFill>
                <a:latin typeface="Comic Sans MS" pitchFamily="66" charset="0"/>
              </a:rPr>
              <a:t>iterated query</a:t>
            </a:r>
            <a:endParaRPr lang="en-US" sz="1600" dirty="0"/>
          </a:p>
        </p:txBody>
      </p:sp>
      <p:sp>
        <p:nvSpPr>
          <p:cNvPr id="72" name="Line 20"/>
          <p:cNvSpPr>
            <a:spLocks noChangeShapeType="1"/>
          </p:cNvSpPr>
          <p:nvPr/>
        </p:nvSpPr>
        <p:spPr bwMode="auto">
          <a:xfrm flipV="1">
            <a:off x="5562970" y="1744661"/>
            <a:ext cx="1561730" cy="731838"/>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73" name="Line 21"/>
          <p:cNvSpPr>
            <a:spLocks noChangeShapeType="1"/>
          </p:cNvSpPr>
          <p:nvPr/>
        </p:nvSpPr>
        <p:spPr bwMode="auto">
          <a:xfrm flipH="1">
            <a:off x="5709665" y="1916111"/>
            <a:ext cx="1348359" cy="608571"/>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nvGrpSpPr>
          <p:cNvPr id="74" name="Group 42"/>
          <p:cNvGrpSpPr>
            <a:grpSpLocks/>
          </p:cNvGrpSpPr>
          <p:nvPr/>
        </p:nvGrpSpPr>
        <p:grpSpPr bwMode="auto">
          <a:xfrm>
            <a:off x="7132638" y="1600200"/>
            <a:ext cx="369887" cy="657225"/>
            <a:chOff x="4180" y="783"/>
            <a:chExt cx="150" cy="307"/>
          </a:xfrm>
        </p:grpSpPr>
        <p:sp>
          <p:nvSpPr>
            <p:cNvPr id="75" name="AutoShape 43"/>
            <p:cNvSpPr>
              <a:spLocks noChangeArrowheads="1"/>
            </p:cNvSpPr>
            <p:nvPr/>
          </p:nvSpPr>
          <p:spPr bwMode="auto">
            <a:xfrm>
              <a:off x="4180" y="1019"/>
              <a:ext cx="150" cy="71"/>
            </a:xfrm>
            <a:prstGeom prst="parallelogram">
              <a:avLst>
                <a:gd name="adj" fmla="val 81387"/>
              </a:avLst>
            </a:prstGeom>
            <a:solidFill>
              <a:srgbClr val="33CCCC"/>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76" name="Rectangle 44"/>
            <p:cNvSpPr>
              <a:spLocks noChangeArrowheads="1"/>
            </p:cNvSpPr>
            <p:nvPr/>
          </p:nvSpPr>
          <p:spPr bwMode="auto">
            <a:xfrm>
              <a:off x="4256" y="785"/>
              <a:ext cx="69" cy="236"/>
            </a:xfrm>
            <a:prstGeom prst="rect">
              <a:avLst/>
            </a:prstGeom>
            <a:solidFill>
              <a:srgbClr val="33CCCC"/>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77" name="Rectangle 45"/>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78" name="AutoShape 46"/>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79" name="Line 47"/>
            <p:cNvSpPr>
              <a:spLocks noChangeShapeType="1"/>
            </p:cNvSpPr>
            <p:nvPr/>
          </p:nvSpPr>
          <p:spPr bwMode="auto">
            <a:xfrm>
              <a:off x="4330" y="788"/>
              <a:ext cx="0" cy="231"/>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80" name="Line 48"/>
            <p:cNvSpPr>
              <a:spLocks noChangeShapeType="1"/>
            </p:cNvSpPr>
            <p:nvPr/>
          </p:nvSpPr>
          <p:spPr bwMode="auto">
            <a:xfrm flipH="1">
              <a:off x="4276" y="1019"/>
              <a:ext cx="54" cy="69"/>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81" name="Rectangle 49"/>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82" name="Rectangle 50"/>
            <p:cNvSpPr>
              <a:spLocks noChangeArrowheads="1"/>
            </p:cNvSpPr>
            <p:nvPr/>
          </p:nvSpPr>
          <p:spPr bwMode="auto">
            <a:xfrm>
              <a:off x="4202" y="924"/>
              <a:ext cx="48" cy="48"/>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sp>
        <p:nvSpPr>
          <p:cNvPr id="83" name="Text Box 30"/>
          <p:cNvSpPr txBox="1">
            <a:spLocks noChangeArrowheads="1"/>
          </p:cNvSpPr>
          <p:nvPr/>
        </p:nvSpPr>
        <p:spPr bwMode="auto">
          <a:xfrm>
            <a:off x="6374606" y="1614489"/>
            <a:ext cx="311150" cy="36671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lang="en-US" sz="1800" dirty="0">
                <a:solidFill>
                  <a:srgbClr val="FF0000"/>
                </a:solidFill>
                <a:latin typeface="Arial" charset="0"/>
              </a:rPr>
              <a:t>4</a:t>
            </a:r>
            <a:endParaRPr lang="en-US" dirty="0"/>
          </a:p>
        </p:txBody>
      </p:sp>
      <p:sp>
        <p:nvSpPr>
          <p:cNvPr id="84" name="Text Box 30"/>
          <p:cNvSpPr txBox="1">
            <a:spLocks noChangeArrowheads="1"/>
          </p:cNvSpPr>
          <p:nvPr/>
        </p:nvSpPr>
        <p:spPr bwMode="auto">
          <a:xfrm>
            <a:off x="6688329" y="2013744"/>
            <a:ext cx="311150" cy="36671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defPPr>
              <a:defRPr lang="en-US"/>
            </a:defPPr>
            <a:lvl1pPr algn="l" rtl="0" eaLnBrk="0" fontAlgn="base" hangingPunct="0">
              <a:spcBef>
                <a:spcPct val="0"/>
              </a:spcBef>
              <a:spcAft>
                <a:spcPct val="0"/>
              </a:spcAft>
              <a:defRPr sz="2400" kern="1200">
                <a:solidFill>
                  <a:schemeClr val="tx1"/>
                </a:solidFill>
                <a:latin typeface="Times New Roman"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algn="ctr"/>
            <a:r>
              <a:rPr lang="en-US" sz="1800" dirty="0">
                <a:solidFill>
                  <a:srgbClr val="FF0000"/>
                </a:solidFill>
                <a:latin typeface="Arial" charset="0"/>
              </a:rPr>
              <a:t>5</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4"/>
          <p:cNvSpPr>
            <a:spLocks noGrp="1" noChangeArrowheads="1"/>
          </p:cNvSpPr>
          <p:nvPr>
            <p:ph type="ctrTitle"/>
          </p:nvPr>
        </p:nvSpPr>
        <p:spPr>
          <a:xfrm>
            <a:off x="685800" y="1981200"/>
            <a:ext cx="7772400" cy="806450"/>
          </a:xfrm>
        </p:spPr>
        <p:txBody>
          <a:bodyPr/>
          <a:lstStyle/>
          <a:p>
            <a:r>
              <a:rPr lang="en-US" dirty="0">
                <a:latin typeface="Comic Sans MS" charset="0"/>
              </a:rPr>
              <a:t>Step 1: Find out the machine</a:t>
            </a:r>
          </a:p>
        </p:txBody>
      </p:sp>
      <p:sp>
        <p:nvSpPr>
          <p:cNvPr id="15363" name="Rectangle 5"/>
          <p:cNvSpPr>
            <a:spLocks noGrp="1" noChangeArrowheads="1"/>
          </p:cNvSpPr>
          <p:nvPr>
            <p:ph type="subTitle" idx="1"/>
          </p:nvPr>
        </p:nvSpPr>
        <p:spPr>
          <a:xfrm>
            <a:off x="1295400" y="2743200"/>
            <a:ext cx="6399213" cy="1751013"/>
          </a:xfrm>
        </p:spPr>
        <p:txBody>
          <a:bodyPr/>
          <a:lstStyle/>
          <a:p>
            <a:r>
              <a:rPr lang="en-US" dirty="0">
                <a:latin typeface="Comic Sans MS" charset="0"/>
              </a:rPr>
              <a:t>Internet Protocol (IP)</a:t>
            </a:r>
          </a:p>
        </p:txBody>
      </p:sp>
      <p:pic>
        <p:nvPicPr>
          <p:cNvPr id="15364" name="Picture 6" descr="MCj04316270000[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46263" y="265113"/>
            <a:ext cx="1714500" cy="1714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5365" name="Picture 7" descr="MCj03039470000[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741863" y="571500"/>
            <a:ext cx="1804987" cy="10906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5366" name="AutoShape 8"/>
          <p:cNvSpPr>
            <a:spLocks noChangeArrowheads="1"/>
          </p:cNvSpPr>
          <p:nvPr/>
        </p:nvSpPr>
        <p:spPr bwMode="auto">
          <a:xfrm>
            <a:off x="3522663" y="1103313"/>
            <a:ext cx="1143000" cy="230187"/>
          </a:xfrm>
          <a:prstGeom prst="leftRightArrow">
            <a:avLst>
              <a:gd name="adj1" fmla="val 50000"/>
              <a:gd name="adj2" fmla="val 95770"/>
            </a:avLst>
          </a:prstGeom>
          <a:noFill/>
          <a:ln w="9525">
            <a:solidFill>
              <a:srgbClr val="FF0000"/>
            </a:solidFill>
            <a:miter lim="800000"/>
            <a:headEnd/>
            <a:tailEnd/>
          </a:ln>
          <a:extLst>
            <a:ext uri="{909E8E84-426E-40dd-AFC4-6F175D3DCCD1}">
              <a14:hiddenFill xmlns:a14="http://schemas.microsoft.com/office/drawing/2010/main" xmlns="">
                <a:solidFill>
                  <a:srgbClr val="FFFFFF"/>
                </a:solidFill>
              </a14:hiddenFill>
            </a:ext>
          </a:extLst>
        </p:spPr>
        <p:txBody>
          <a:bodyPr wrap="none" lIns="100008" tIns="50004" rIns="100008" bIns="50004" anchor="ctr"/>
          <a:lstStyle/>
          <a:p>
            <a:endParaRPr lang="en-US"/>
          </a:p>
        </p:txBody>
      </p:sp>
      <p:pic>
        <p:nvPicPr>
          <p:cNvPr id="15367" name="Picture 10" descr="BD18216_"/>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905000" y="3352800"/>
            <a:ext cx="5283200" cy="28368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5368" name="Rectangle 11" descr="White marble"/>
          <p:cNvSpPr>
            <a:spLocks noChangeArrowheads="1"/>
          </p:cNvSpPr>
          <p:nvPr/>
        </p:nvSpPr>
        <p:spPr bwMode="auto">
          <a:xfrm>
            <a:off x="2116138" y="5143500"/>
            <a:ext cx="4572000" cy="9128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00008" tIns="50004" rIns="100008" bIns="50004">
            <a:spAutoFit/>
          </a:bodyPr>
          <a:lstStyle/>
          <a:p>
            <a:r>
              <a:rPr lang="en-US"/>
              <a:t>200 Union Street SE</a:t>
            </a:r>
          </a:p>
          <a:p>
            <a:r>
              <a:rPr lang="en-US"/>
              <a:t>Minneapolis, MN</a:t>
            </a:r>
          </a:p>
        </p:txBody>
      </p:sp>
      <p:sp>
        <p:nvSpPr>
          <p:cNvPr id="9" name="Footer Placeholder 4"/>
          <p:cNvSpPr>
            <a:spLocks noGrp="1"/>
          </p:cNvSpPr>
          <p:nvPr>
            <p:ph type="ftr" sz="quarter" idx="10"/>
          </p:nvPr>
        </p:nvSpPr>
        <p:spPr>
          <a:xfrm>
            <a:off x="3048000" y="6248400"/>
            <a:ext cx="2971800" cy="457200"/>
          </a:xfrm>
        </p:spPr>
        <p:txBody>
          <a:bodyPr/>
          <a:lstStyle/>
          <a:p>
            <a:r>
              <a:rPr lang="en-US" dirty="0"/>
              <a:t>CSci4211:          Application Layer</a:t>
            </a:r>
          </a:p>
        </p:txBody>
      </p:sp>
      <p:sp>
        <p:nvSpPr>
          <p:cNvPr id="10" name="Slide Number Placeholder 4"/>
          <p:cNvSpPr>
            <a:spLocks noGrp="1"/>
          </p:cNvSpPr>
          <p:nvPr>
            <p:ph type="sldNum" sz="quarter" idx="4294967295"/>
          </p:nvPr>
        </p:nvSpPr>
        <p:spPr>
          <a:xfrm>
            <a:off x="8153400" y="6248400"/>
            <a:ext cx="457200" cy="457200"/>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Comic Sans MS" charset="0"/>
                <a:ea typeface="ＭＳ Ｐゴシック" charset="0"/>
              </a:defRPr>
            </a:lvl1pPr>
            <a:lvl2pPr marL="742950" indent="-285750">
              <a:defRPr sz="2400">
                <a:solidFill>
                  <a:schemeClr val="tx1"/>
                </a:solidFill>
                <a:latin typeface="Comic Sans MS" charset="0"/>
                <a:ea typeface="ＭＳ Ｐゴシック" charset="0"/>
              </a:defRPr>
            </a:lvl2pPr>
            <a:lvl3pPr marL="1143000" indent="-228600">
              <a:defRPr sz="2400">
                <a:solidFill>
                  <a:schemeClr val="tx1"/>
                </a:solidFill>
                <a:latin typeface="Comic Sans MS" charset="0"/>
                <a:ea typeface="ＭＳ Ｐゴシック" charset="0"/>
              </a:defRPr>
            </a:lvl3pPr>
            <a:lvl4pPr marL="1600200" indent="-228600">
              <a:defRPr sz="2400">
                <a:solidFill>
                  <a:schemeClr val="tx1"/>
                </a:solidFill>
                <a:latin typeface="Comic Sans MS" charset="0"/>
                <a:ea typeface="ＭＳ Ｐゴシック" charset="0"/>
              </a:defRPr>
            </a:lvl4pPr>
            <a:lvl5pPr marL="2057400" indent="-228600">
              <a:defRPr sz="2400">
                <a:solidFill>
                  <a:schemeClr val="tx1"/>
                </a:solidFill>
                <a:latin typeface="Comic Sans MS" charset="0"/>
                <a:ea typeface="ＭＳ Ｐゴシック" charset="0"/>
              </a:defRPr>
            </a:lvl5pPr>
            <a:lvl6pPr marL="2514600" indent="-228600" eaLnBrk="0" fontAlgn="base" hangingPunct="0">
              <a:spcBef>
                <a:spcPct val="20000"/>
              </a:spcBef>
              <a:spcAft>
                <a:spcPct val="0"/>
              </a:spcAft>
              <a:buClr>
                <a:schemeClr val="accent2"/>
              </a:buClr>
              <a:buSzPct val="85000"/>
              <a:buFont typeface="ZapfDingbats" charset="0"/>
              <a:defRPr sz="2400">
                <a:solidFill>
                  <a:schemeClr val="tx1"/>
                </a:solidFill>
                <a:latin typeface="Comic Sans MS" charset="0"/>
                <a:ea typeface="ＭＳ Ｐゴシック" charset="0"/>
              </a:defRPr>
            </a:lvl6pPr>
            <a:lvl7pPr marL="2971800" indent="-228600" eaLnBrk="0" fontAlgn="base" hangingPunct="0">
              <a:spcBef>
                <a:spcPct val="20000"/>
              </a:spcBef>
              <a:spcAft>
                <a:spcPct val="0"/>
              </a:spcAft>
              <a:buClr>
                <a:schemeClr val="accent2"/>
              </a:buClr>
              <a:buSzPct val="85000"/>
              <a:buFont typeface="ZapfDingbats" charset="0"/>
              <a:defRPr sz="2400">
                <a:solidFill>
                  <a:schemeClr val="tx1"/>
                </a:solidFill>
                <a:latin typeface="Comic Sans MS" charset="0"/>
                <a:ea typeface="ＭＳ Ｐゴシック" charset="0"/>
              </a:defRPr>
            </a:lvl7pPr>
            <a:lvl8pPr marL="3429000" indent="-228600" eaLnBrk="0" fontAlgn="base" hangingPunct="0">
              <a:spcBef>
                <a:spcPct val="20000"/>
              </a:spcBef>
              <a:spcAft>
                <a:spcPct val="0"/>
              </a:spcAft>
              <a:buClr>
                <a:schemeClr val="accent2"/>
              </a:buClr>
              <a:buSzPct val="85000"/>
              <a:buFont typeface="ZapfDingbats" charset="0"/>
              <a:defRPr sz="2400">
                <a:solidFill>
                  <a:schemeClr val="tx1"/>
                </a:solidFill>
                <a:latin typeface="Comic Sans MS" charset="0"/>
                <a:ea typeface="ＭＳ Ｐゴシック" charset="0"/>
              </a:defRPr>
            </a:lvl8pPr>
            <a:lvl9pPr marL="3886200" indent="-228600" eaLnBrk="0" fontAlgn="base" hangingPunct="0">
              <a:spcBef>
                <a:spcPct val="20000"/>
              </a:spcBef>
              <a:spcAft>
                <a:spcPct val="0"/>
              </a:spcAft>
              <a:buClr>
                <a:schemeClr val="accent2"/>
              </a:buClr>
              <a:buSzPct val="85000"/>
              <a:buFont typeface="ZapfDingbats" charset="0"/>
              <a:defRPr sz="2400">
                <a:solidFill>
                  <a:schemeClr val="tx1"/>
                </a:solidFill>
                <a:latin typeface="Comic Sans MS" charset="0"/>
                <a:ea typeface="ＭＳ Ｐゴシック" charset="0"/>
              </a:defRPr>
            </a:lvl9pPr>
          </a:lstStyle>
          <a:p>
            <a:fld id="{24283044-FD4B-A246-A91B-05993B17F48F}" type="slidenum">
              <a:rPr lang="en-US" sz="1400"/>
              <a:pPr/>
              <a:t>8</a:t>
            </a:fld>
            <a:endParaRPr lang="en-US" sz="1400" dirty="0"/>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0"/>
          </p:nvPr>
        </p:nvSpPr>
        <p:spPr/>
        <p:txBody>
          <a:bodyPr/>
          <a:lstStyle/>
          <a:p>
            <a:r>
              <a:rPr lang="en-US"/>
              <a:t>CSci4211:          Application Layer</a:t>
            </a:r>
          </a:p>
        </p:txBody>
      </p:sp>
      <p:sp>
        <p:nvSpPr>
          <p:cNvPr id="5" name="Slide Number Placeholder 5"/>
          <p:cNvSpPr>
            <a:spLocks noGrp="1"/>
          </p:cNvSpPr>
          <p:nvPr>
            <p:ph type="sldNum" sz="quarter" idx="11"/>
          </p:nvPr>
        </p:nvSpPr>
        <p:spPr/>
        <p:txBody>
          <a:bodyPr/>
          <a:lstStyle/>
          <a:p>
            <a:fld id="{90BEE832-D610-48AE-86DC-2E90AFFBEDBE}" type="slidenum">
              <a:rPr lang="en-US"/>
              <a:pPr/>
              <a:t>80</a:t>
            </a:fld>
            <a:endParaRPr lang="en-US"/>
          </a:p>
        </p:txBody>
      </p:sp>
      <p:sp>
        <p:nvSpPr>
          <p:cNvPr id="71682" name="Rectangle 2"/>
          <p:cNvSpPr>
            <a:spLocks noGrp="1" noChangeArrowheads="1"/>
          </p:cNvSpPr>
          <p:nvPr>
            <p:ph type="title"/>
          </p:nvPr>
        </p:nvSpPr>
        <p:spPr/>
        <p:txBody>
          <a:bodyPr/>
          <a:lstStyle/>
          <a:p>
            <a:r>
              <a:rPr lang="en-US" sz="3600"/>
              <a:t>DNS: caching and updating records</a:t>
            </a:r>
            <a:endParaRPr lang="en-US"/>
          </a:p>
        </p:txBody>
      </p:sp>
      <p:sp>
        <p:nvSpPr>
          <p:cNvPr id="71683" name="Rectangle 3"/>
          <p:cNvSpPr>
            <a:spLocks noGrp="1" noChangeArrowheads="1"/>
          </p:cNvSpPr>
          <p:nvPr>
            <p:ph type="body" sz="half" idx="1"/>
          </p:nvPr>
        </p:nvSpPr>
        <p:spPr>
          <a:xfrm>
            <a:off x="619125" y="1438275"/>
            <a:ext cx="7515225" cy="4733925"/>
          </a:xfrm>
        </p:spPr>
        <p:txBody>
          <a:bodyPr/>
          <a:lstStyle/>
          <a:p>
            <a:r>
              <a:rPr lang="en-US" sz="2400"/>
              <a:t>once (any) name server learns mapping, it </a:t>
            </a:r>
            <a:r>
              <a:rPr lang="en-US" sz="2400" i="1">
                <a:solidFill>
                  <a:schemeClr val="accent2"/>
                </a:solidFill>
              </a:rPr>
              <a:t>caches</a:t>
            </a:r>
            <a:r>
              <a:rPr lang="en-US" sz="2400"/>
              <a:t> mapping</a:t>
            </a:r>
          </a:p>
          <a:p>
            <a:pPr lvl="1"/>
            <a:r>
              <a:rPr lang="en-US" sz="2000"/>
              <a:t>cache entries timeout (disappear) after some time</a:t>
            </a:r>
          </a:p>
          <a:p>
            <a:r>
              <a:rPr lang="en-US" sz="2400"/>
              <a:t>update/notify mechanisms under design by IETF</a:t>
            </a:r>
          </a:p>
          <a:p>
            <a:pPr lvl="1"/>
            <a:r>
              <a:rPr lang="en-US" sz="1800"/>
              <a:t>RFC 2136</a:t>
            </a:r>
            <a:endParaRPr lang="en-US" sz="1600"/>
          </a:p>
          <a:p>
            <a:pPr lvl="1"/>
            <a:r>
              <a:rPr lang="en-US" sz="1800"/>
              <a:t>http://www.ietf.org/html.charters/dnsind-charter.html</a:t>
            </a: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ooter Placeholder 4"/>
          <p:cNvSpPr>
            <a:spLocks noGrp="1"/>
          </p:cNvSpPr>
          <p:nvPr>
            <p:ph type="ftr" sz="quarter" idx="10"/>
          </p:nvPr>
        </p:nvSpPr>
        <p:spPr/>
        <p:txBody>
          <a:bodyPr/>
          <a:lstStyle/>
          <a:p>
            <a:r>
              <a:rPr lang="en-US"/>
              <a:t>CSci4211:          Application Layer</a:t>
            </a:r>
          </a:p>
        </p:txBody>
      </p:sp>
      <p:sp>
        <p:nvSpPr>
          <p:cNvPr id="12" name="Slide Number Placeholder 5"/>
          <p:cNvSpPr>
            <a:spLocks noGrp="1"/>
          </p:cNvSpPr>
          <p:nvPr>
            <p:ph type="sldNum" sz="quarter" idx="11"/>
          </p:nvPr>
        </p:nvSpPr>
        <p:spPr/>
        <p:txBody>
          <a:bodyPr/>
          <a:lstStyle/>
          <a:p>
            <a:fld id="{E3EAC714-335E-4CB0-8349-B34FA70091F7}" type="slidenum">
              <a:rPr lang="en-US"/>
              <a:pPr/>
              <a:t>81</a:t>
            </a:fld>
            <a:endParaRPr lang="en-US"/>
          </a:p>
        </p:txBody>
      </p:sp>
      <p:sp>
        <p:nvSpPr>
          <p:cNvPr id="72706" name="Rectangle 2"/>
          <p:cNvSpPr>
            <a:spLocks noGrp="1" noChangeArrowheads="1"/>
          </p:cNvSpPr>
          <p:nvPr>
            <p:ph type="title"/>
          </p:nvPr>
        </p:nvSpPr>
        <p:spPr>
          <a:xfrm>
            <a:off x="685800" y="304800"/>
            <a:ext cx="7772400" cy="1143000"/>
          </a:xfrm>
        </p:spPr>
        <p:txBody>
          <a:bodyPr/>
          <a:lstStyle/>
          <a:p>
            <a:r>
              <a:rPr lang="en-US" sz="3600"/>
              <a:t>DNS records</a:t>
            </a:r>
            <a:endParaRPr lang="en-US"/>
          </a:p>
        </p:txBody>
      </p:sp>
      <p:sp>
        <p:nvSpPr>
          <p:cNvPr id="72707" name="Rectangle 3"/>
          <p:cNvSpPr>
            <a:spLocks noGrp="1" noChangeArrowheads="1"/>
          </p:cNvSpPr>
          <p:nvPr>
            <p:ph type="body" sz="half" idx="1"/>
          </p:nvPr>
        </p:nvSpPr>
        <p:spPr>
          <a:xfrm>
            <a:off x="542925" y="1343025"/>
            <a:ext cx="7820025" cy="514350"/>
          </a:xfrm>
        </p:spPr>
        <p:txBody>
          <a:bodyPr/>
          <a:lstStyle/>
          <a:p>
            <a:pPr>
              <a:buFontTx/>
              <a:buNone/>
            </a:pPr>
            <a:r>
              <a:rPr lang="en-US" sz="2400" u="sng">
                <a:solidFill>
                  <a:schemeClr val="accent2"/>
                </a:solidFill>
              </a:rPr>
              <a:t>DNS:</a:t>
            </a:r>
            <a:r>
              <a:rPr lang="en-US" sz="2400"/>
              <a:t> distributed db storing resource records </a:t>
            </a:r>
            <a:r>
              <a:rPr lang="en-US" sz="2400">
                <a:solidFill>
                  <a:srgbClr val="FF0000"/>
                </a:solidFill>
              </a:rPr>
              <a:t>(RR)</a:t>
            </a:r>
            <a:endParaRPr lang="en-US" sz="2400"/>
          </a:p>
        </p:txBody>
      </p:sp>
      <p:sp>
        <p:nvSpPr>
          <p:cNvPr id="72708" name="Rectangle 4"/>
          <p:cNvSpPr>
            <a:spLocks noGrp="1" noChangeArrowheads="1"/>
          </p:cNvSpPr>
          <p:nvPr>
            <p:ph type="body" sz="half" idx="2"/>
          </p:nvPr>
        </p:nvSpPr>
        <p:spPr>
          <a:xfrm>
            <a:off x="685800" y="4005263"/>
            <a:ext cx="3962400" cy="1685925"/>
          </a:xfrm>
        </p:spPr>
        <p:txBody>
          <a:bodyPr/>
          <a:lstStyle/>
          <a:p>
            <a:pPr>
              <a:lnSpc>
                <a:spcPct val="90000"/>
              </a:lnSpc>
            </a:pPr>
            <a:r>
              <a:rPr lang="en-US" sz="2000" dirty="0"/>
              <a:t>Type=NS</a:t>
            </a:r>
          </a:p>
          <a:p>
            <a:pPr lvl="1">
              <a:lnSpc>
                <a:spcPct val="90000"/>
              </a:lnSpc>
            </a:pPr>
            <a:r>
              <a:rPr lang="en-US" sz="1800" b="1" dirty="0">
                <a:latin typeface="Courier New" pitchFamily="49" charset="0"/>
              </a:rPr>
              <a:t>name</a:t>
            </a:r>
            <a:r>
              <a:rPr lang="en-US" sz="1800" dirty="0"/>
              <a:t> is domain (e.g. </a:t>
            </a:r>
            <a:r>
              <a:rPr lang="en-US" sz="1800" dirty="0" err="1"/>
              <a:t>foo.com</a:t>
            </a:r>
            <a:r>
              <a:rPr lang="en-US" sz="1800" dirty="0"/>
              <a:t>)</a:t>
            </a:r>
          </a:p>
          <a:p>
            <a:pPr lvl="1">
              <a:lnSpc>
                <a:spcPct val="90000"/>
              </a:lnSpc>
            </a:pPr>
            <a:r>
              <a:rPr lang="en-US" sz="1800" b="1" dirty="0">
                <a:latin typeface="Courier New" pitchFamily="49" charset="0"/>
              </a:rPr>
              <a:t>value</a:t>
            </a:r>
            <a:r>
              <a:rPr lang="en-US" sz="1800" dirty="0"/>
              <a:t> is IP address of authoritative name server for this domain</a:t>
            </a:r>
          </a:p>
          <a:p>
            <a:pPr>
              <a:lnSpc>
                <a:spcPct val="90000"/>
              </a:lnSpc>
            </a:pPr>
            <a:endParaRPr lang="en-US" sz="1800" dirty="0"/>
          </a:p>
        </p:txBody>
      </p:sp>
      <p:grpSp>
        <p:nvGrpSpPr>
          <p:cNvPr id="72709" name="Group 5"/>
          <p:cNvGrpSpPr>
            <a:grpSpLocks/>
          </p:cNvGrpSpPr>
          <p:nvPr/>
        </p:nvGrpSpPr>
        <p:grpSpPr bwMode="auto">
          <a:xfrm>
            <a:off x="1795463" y="1895475"/>
            <a:ext cx="5364162" cy="571500"/>
            <a:chOff x="1407" y="1206"/>
            <a:chExt cx="3379" cy="360"/>
          </a:xfrm>
        </p:grpSpPr>
        <p:sp>
          <p:nvSpPr>
            <p:cNvPr id="72710" name="Text Box 6"/>
            <p:cNvSpPr txBox="1">
              <a:spLocks noChangeArrowheads="1"/>
            </p:cNvSpPr>
            <p:nvPr/>
          </p:nvSpPr>
          <p:spPr bwMode="auto">
            <a:xfrm>
              <a:off x="1407" y="1214"/>
              <a:ext cx="3379" cy="28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spAutoFit/>
            </a:bodyPr>
            <a:lstStyle/>
            <a:p>
              <a:pPr algn="ctr"/>
              <a:r>
                <a:rPr lang="en-US">
                  <a:latin typeface="Comic Sans MS" pitchFamily="66" charset="0"/>
                </a:rPr>
                <a:t>RR format: </a:t>
              </a:r>
              <a:r>
                <a:rPr lang="en-US" sz="1800" b="1">
                  <a:latin typeface="Courier New" pitchFamily="49" charset="0"/>
                </a:rPr>
                <a:t>(name, value, type,ttl)</a:t>
              </a:r>
              <a:endParaRPr lang="en-US"/>
            </a:p>
          </p:txBody>
        </p:sp>
        <p:sp>
          <p:nvSpPr>
            <p:cNvPr id="72711" name="Rectangle 7"/>
            <p:cNvSpPr>
              <a:spLocks noChangeArrowheads="1"/>
            </p:cNvSpPr>
            <p:nvPr/>
          </p:nvSpPr>
          <p:spPr bwMode="auto">
            <a:xfrm>
              <a:off x="1458" y="1206"/>
              <a:ext cx="3318" cy="360"/>
            </a:xfrm>
            <a:prstGeom prst="rect">
              <a:avLst/>
            </a:prstGeom>
            <a:noFill/>
            <a:ln w="19050">
              <a:solidFill>
                <a:schemeClr val="accent2"/>
              </a:solidFill>
              <a:miter lim="800000"/>
              <a:headEnd/>
              <a:tailEn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endParaRPr lang="en-US">
                <a:solidFill>
                  <a:schemeClr val="accent2"/>
                </a:solidFill>
              </a:endParaRPr>
            </a:p>
          </p:txBody>
        </p:sp>
      </p:grpSp>
      <p:sp>
        <p:nvSpPr>
          <p:cNvPr id="72712" name="Rectangle 8"/>
          <p:cNvSpPr>
            <a:spLocks noChangeArrowheads="1"/>
          </p:cNvSpPr>
          <p:nvPr/>
        </p:nvSpPr>
        <p:spPr bwMode="auto">
          <a:xfrm>
            <a:off x="523874" y="2657475"/>
            <a:ext cx="4191001" cy="13049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342900" indent="-342900">
              <a:spcBef>
                <a:spcPct val="20000"/>
              </a:spcBef>
              <a:buFontTx/>
              <a:buChar char="•"/>
            </a:pPr>
            <a:r>
              <a:rPr lang="en-US" dirty="0">
                <a:latin typeface="Comic Sans MS" pitchFamily="66" charset="0"/>
              </a:rPr>
              <a:t>Type=A  (or AAAA)</a:t>
            </a:r>
          </a:p>
          <a:p>
            <a:pPr marL="742950" lvl="1" indent="-285750">
              <a:spcBef>
                <a:spcPct val="20000"/>
              </a:spcBef>
              <a:buFontTx/>
              <a:buChar char="–"/>
            </a:pPr>
            <a:r>
              <a:rPr lang="en-US" sz="1800" b="1" dirty="0">
                <a:solidFill>
                  <a:srgbClr val="000099"/>
                </a:solidFill>
                <a:latin typeface="Courier New" pitchFamily="49" charset="0"/>
              </a:rPr>
              <a:t>name</a:t>
            </a:r>
            <a:r>
              <a:rPr lang="en-US" sz="1800" dirty="0">
                <a:solidFill>
                  <a:srgbClr val="000099"/>
                </a:solidFill>
                <a:latin typeface="Comic Sans MS" pitchFamily="66" charset="0"/>
              </a:rPr>
              <a:t> is hostname</a:t>
            </a:r>
          </a:p>
          <a:p>
            <a:pPr marL="742950" lvl="1" indent="-285750">
              <a:spcBef>
                <a:spcPct val="20000"/>
              </a:spcBef>
              <a:buFontTx/>
              <a:buChar char="–"/>
            </a:pPr>
            <a:r>
              <a:rPr lang="en-US" sz="1800" b="1" dirty="0">
                <a:solidFill>
                  <a:srgbClr val="000099"/>
                </a:solidFill>
                <a:latin typeface="Courier New" pitchFamily="49" charset="0"/>
              </a:rPr>
              <a:t>value</a:t>
            </a:r>
            <a:r>
              <a:rPr lang="en-US" sz="1800" dirty="0">
                <a:solidFill>
                  <a:srgbClr val="000099"/>
                </a:solidFill>
                <a:latin typeface="Comic Sans MS" pitchFamily="66" charset="0"/>
              </a:rPr>
              <a:t> is IPv4 (IPv6) address</a:t>
            </a:r>
          </a:p>
          <a:p>
            <a:pPr marL="342900" indent="-342900">
              <a:spcBef>
                <a:spcPct val="20000"/>
              </a:spcBef>
              <a:buFontTx/>
              <a:buChar char="•"/>
            </a:pPr>
            <a:endParaRPr lang="en-US" dirty="0">
              <a:latin typeface="Comic Sans MS" pitchFamily="66" charset="0"/>
            </a:endParaRPr>
          </a:p>
        </p:txBody>
      </p:sp>
      <p:sp>
        <p:nvSpPr>
          <p:cNvPr id="72713" name="Rectangle 9"/>
          <p:cNvSpPr>
            <a:spLocks noChangeArrowheads="1"/>
          </p:cNvSpPr>
          <p:nvPr/>
        </p:nvSpPr>
        <p:spPr bwMode="auto">
          <a:xfrm>
            <a:off x="4714875" y="2647950"/>
            <a:ext cx="3810000" cy="21717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342900" indent="-342900">
              <a:spcBef>
                <a:spcPct val="20000"/>
              </a:spcBef>
              <a:buFontTx/>
              <a:buChar char="•"/>
            </a:pPr>
            <a:r>
              <a:rPr lang="en-US">
                <a:latin typeface="Comic Sans MS" pitchFamily="66" charset="0"/>
              </a:rPr>
              <a:t>Type=CNAME</a:t>
            </a:r>
          </a:p>
          <a:p>
            <a:pPr marL="742950" lvl="1" indent="-285750">
              <a:spcBef>
                <a:spcPct val="20000"/>
              </a:spcBef>
              <a:buFontTx/>
              <a:buChar char="–"/>
            </a:pPr>
            <a:r>
              <a:rPr lang="en-US" sz="1800" b="1">
                <a:solidFill>
                  <a:srgbClr val="000099"/>
                </a:solidFill>
                <a:latin typeface="Courier New" pitchFamily="49" charset="0"/>
              </a:rPr>
              <a:t>name</a:t>
            </a:r>
            <a:r>
              <a:rPr lang="en-US" sz="1800">
                <a:solidFill>
                  <a:srgbClr val="000099"/>
                </a:solidFill>
                <a:latin typeface="Comic Sans MS" pitchFamily="66" charset="0"/>
              </a:rPr>
              <a:t> is an alias name for some “canonical” (the real) name</a:t>
            </a:r>
          </a:p>
          <a:p>
            <a:pPr marL="742950" lvl="1" indent="-285750">
              <a:spcBef>
                <a:spcPct val="20000"/>
              </a:spcBef>
              <a:buFontTx/>
              <a:buChar char="–"/>
            </a:pPr>
            <a:r>
              <a:rPr lang="en-US" sz="1800" b="1">
                <a:solidFill>
                  <a:srgbClr val="000099"/>
                </a:solidFill>
                <a:latin typeface="Courier New" pitchFamily="49" charset="0"/>
              </a:rPr>
              <a:t>value</a:t>
            </a:r>
            <a:r>
              <a:rPr lang="en-US" sz="1800">
                <a:solidFill>
                  <a:srgbClr val="000099"/>
                </a:solidFill>
                <a:latin typeface="Comic Sans MS" pitchFamily="66" charset="0"/>
              </a:rPr>
              <a:t> is canonical name</a:t>
            </a:r>
          </a:p>
          <a:p>
            <a:pPr marL="342900" indent="-342900">
              <a:spcBef>
                <a:spcPct val="20000"/>
              </a:spcBef>
              <a:buFontTx/>
              <a:buChar char="•"/>
            </a:pPr>
            <a:endParaRPr lang="en-US">
              <a:latin typeface="Comic Sans MS" pitchFamily="66" charset="0"/>
            </a:endParaRPr>
          </a:p>
        </p:txBody>
      </p:sp>
      <p:sp>
        <p:nvSpPr>
          <p:cNvPr id="72714" name="Rectangle 10"/>
          <p:cNvSpPr>
            <a:spLocks noChangeArrowheads="1"/>
          </p:cNvSpPr>
          <p:nvPr/>
        </p:nvSpPr>
        <p:spPr bwMode="auto">
          <a:xfrm>
            <a:off x="4695825" y="4810125"/>
            <a:ext cx="4448175" cy="18669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342900" indent="-342900">
              <a:spcBef>
                <a:spcPct val="20000"/>
              </a:spcBef>
              <a:buFontTx/>
              <a:buChar char="•"/>
            </a:pPr>
            <a:r>
              <a:rPr lang="en-US">
                <a:latin typeface="Comic Sans MS" pitchFamily="66" charset="0"/>
              </a:rPr>
              <a:t>Type=MX</a:t>
            </a:r>
          </a:p>
          <a:p>
            <a:pPr marL="742950" lvl="1" indent="-285750">
              <a:spcBef>
                <a:spcPct val="20000"/>
              </a:spcBef>
              <a:buFontTx/>
              <a:buChar char="–"/>
            </a:pPr>
            <a:r>
              <a:rPr lang="en-US" sz="1800" b="1">
                <a:solidFill>
                  <a:srgbClr val="000099"/>
                </a:solidFill>
                <a:latin typeface="Courier New" pitchFamily="49" charset="0"/>
              </a:rPr>
              <a:t>value</a:t>
            </a:r>
            <a:r>
              <a:rPr lang="en-US" sz="1800">
                <a:solidFill>
                  <a:srgbClr val="000099"/>
                </a:solidFill>
                <a:latin typeface="Comic Sans MS" pitchFamily="66" charset="0"/>
              </a:rPr>
              <a:t> is hostname of mailserver associated with </a:t>
            </a:r>
            <a:r>
              <a:rPr lang="en-US" sz="1800" b="1">
                <a:solidFill>
                  <a:srgbClr val="000099"/>
                </a:solidFill>
                <a:latin typeface="Courier New" pitchFamily="49" charset="0"/>
              </a:rPr>
              <a:t>name</a:t>
            </a:r>
            <a:endParaRPr lang="en-US" sz="1800">
              <a:solidFill>
                <a:srgbClr val="000099"/>
              </a:solidFill>
              <a:latin typeface="Comic Sans MS" pitchFamily="66" charset="0"/>
            </a:endParaRPr>
          </a:p>
          <a:p>
            <a:pPr marL="342900" indent="-342900">
              <a:spcBef>
                <a:spcPct val="20000"/>
              </a:spcBef>
              <a:buFontTx/>
              <a:buChar char="•"/>
            </a:pPr>
            <a:endParaRPr lang="en-US">
              <a:latin typeface="Comic Sans MS" pitchFamily="66" charset="0"/>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4"/>
          <p:cNvSpPr>
            <a:spLocks noGrp="1"/>
          </p:cNvSpPr>
          <p:nvPr>
            <p:ph type="ftr" sz="quarter" idx="10"/>
          </p:nvPr>
        </p:nvSpPr>
        <p:spPr/>
        <p:txBody>
          <a:bodyPr/>
          <a:lstStyle/>
          <a:p>
            <a:r>
              <a:rPr lang="en-US"/>
              <a:t>CSci4211:          Application Layer</a:t>
            </a:r>
          </a:p>
        </p:txBody>
      </p:sp>
      <p:sp>
        <p:nvSpPr>
          <p:cNvPr id="7" name="Slide Number Placeholder 5"/>
          <p:cNvSpPr>
            <a:spLocks noGrp="1"/>
          </p:cNvSpPr>
          <p:nvPr>
            <p:ph type="sldNum" sz="quarter" idx="11"/>
          </p:nvPr>
        </p:nvSpPr>
        <p:spPr/>
        <p:txBody>
          <a:bodyPr/>
          <a:lstStyle/>
          <a:p>
            <a:fld id="{3C9BD230-D0A3-450E-803D-1F2CB2B06BA3}" type="slidenum">
              <a:rPr lang="en-US"/>
              <a:pPr/>
              <a:t>82</a:t>
            </a:fld>
            <a:endParaRPr lang="en-US"/>
          </a:p>
        </p:txBody>
      </p:sp>
      <p:sp>
        <p:nvSpPr>
          <p:cNvPr id="95234" name="Rectangle 2"/>
          <p:cNvSpPr>
            <a:spLocks noGrp="1" noChangeArrowheads="1"/>
          </p:cNvSpPr>
          <p:nvPr>
            <p:ph type="title"/>
          </p:nvPr>
        </p:nvSpPr>
        <p:spPr>
          <a:xfrm>
            <a:off x="685800" y="457200"/>
            <a:ext cx="7772400" cy="1143000"/>
          </a:xfrm>
        </p:spPr>
        <p:txBody>
          <a:bodyPr/>
          <a:lstStyle/>
          <a:p>
            <a:r>
              <a:rPr lang="en-US" sz="3600"/>
              <a:t>DNS protocol, messages</a:t>
            </a:r>
            <a:endParaRPr lang="en-US"/>
          </a:p>
        </p:txBody>
      </p:sp>
      <p:sp>
        <p:nvSpPr>
          <p:cNvPr id="95235" name="Rectangle 3"/>
          <p:cNvSpPr>
            <a:spLocks noGrp="1" noChangeArrowheads="1"/>
          </p:cNvSpPr>
          <p:nvPr>
            <p:ph type="body" sz="half" idx="1"/>
          </p:nvPr>
        </p:nvSpPr>
        <p:spPr>
          <a:xfrm>
            <a:off x="542925" y="1343025"/>
            <a:ext cx="7820025" cy="514350"/>
          </a:xfrm>
        </p:spPr>
        <p:txBody>
          <a:bodyPr/>
          <a:lstStyle/>
          <a:p>
            <a:pPr>
              <a:lnSpc>
                <a:spcPct val="90000"/>
              </a:lnSpc>
              <a:buFontTx/>
              <a:buNone/>
            </a:pPr>
            <a:r>
              <a:rPr lang="en-US" sz="2000" u="sng">
                <a:solidFill>
                  <a:schemeClr val="accent2"/>
                </a:solidFill>
              </a:rPr>
              <a:t>DNS protocol :</a:t>
            </a:r>
            <a:r>
              <a:rPr lang="en-US" sz="2000"/>
              <a:t> </a:t>
            </a:r>
            <a:r>
              <a:rPr lang="en-US" sz="2000" i="1">
                <a:solidFill>
                  <a:srgbClr val="FF0000"/>
                </a:solidFill>
              </a:rPr>
              <a:t>query</a:t>
            </a:r>
            <a:r>
              <a:rPr lang="en-US" sz="2000">
                <a:solidFill>
                  <a:srgbClr val="FF0000"/>
                </a:solidFill>
              </a:rPr>
              <a:t> </a:t>
            </a:r>
            <a:r>
              <a:rPr lang="en-US" sz="2000"/>
              <a:t>and </a:t>
            </a:r>
            <a:r>
              <a:rPr lang="en-US" sz="2000" i="1">
                <a:solidFill>
                  <a:srgbClr val="FF0000"/>
                </a:solidFill>
              </a:rPr>
              <a:t>reply</a:t>
            </a:r>
            <a:r>
              <a:rPr lang="en-US" sz="2000"/>
              <a:t> messages, both with same </a:t>
            </a:r>
            <a:r>
              <a:rPr lang="en-US" sz="2000" i="1">
                <a:solidFill>
                  <a:srgbClr val="FF0000"/>
                </a:solidFill>
              </a:rPr>
              <a:t>message format</a:t>
            </a:r>
            <a:endParaRPr lang="en-US" sz="2000">
              <a:solidFill>
                <a:srgbClr val="FF0000"/>
              </a:solidFill>
            </a:endParaRPr>
          </a:p>
        </p:txBody>
      </p:sp>
      <p:sp>
        <p:nvSpPr>
          <p:cNvPr id="95236" name="Rectangle 4"/>
          <p:cNvSpPr>
            <a:spLocks noChangeArrowheads="1"/>
          </p:cNvSpPr>
          <p:nvPr/>
        </p:nvSpPr>
        <p:spPr bwMode="auto">
          <a:xfrm>
            <a:off x="533400" y="2352675"/>
            <a:ext cx="3810000" cy="38385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342900" indent="-342900">
              <a:spcBef>
                <a:spcPct val="20000"/>
              </a:spcBef>
            </a:pPr>
            <a:r>
              <a:rPr lang="en-US">
                <a:latin typeface="Comic Sans MS" pitchFamily="66" charset="0"/>
              </a:rPr>
              <a:t>msg header</a:t>
            </a:r>
          </a:p>
          <a:p>
            <a:pPr marL="342900" indent="-342900">
              <a:spcBef>
                <a:spcPct val="20000"/>
              </a:spcBef>
              <a:buFontTx/>
              <a:buChar char="•"/>
            </a:pPr>
            <a:r>
              <a:rPr lang="en-US" sz="2000">
                <a:solidFill>
                  <a:schemeClr val="accent2"/>
                </a:solidFill>
                <a:latin typeface="Comic Sans MS" pitchFamily="66" charset="0"/>
              </a:rPr>
              <a:t>identification:</a:t>
            </a:r>
            <a:r>
              <a:rPr lang="en-US" sz="2000">
                <a:latin typeface="Comic Sans MS" pitchFamily="66" charset="0"/>
              </a:rPr>
              <a:t> 16 bit # for query, reply to query uses same #</a:t>
            </a:r>
          </a:p>
          <a:p>
            <a:pPr marL="342900" indent="-342900">
              <a:spcBef>
                <a:spcPct val="20000"/>
              </a:spcBef>
              <a:buFontTx/>
              <a:buChar char="•"/>
            </a:pPr>
            <a:r>
              <a:rPr lang="en-US" sz="2000">
                <a:solidFill>
                  <a:schemeClr val="accent2"/>
                </a:solidFill>
                <a:latin typeface="Comic Sans MS" pitchFamily="66" charset="0"/>
              </a:rPr>
              <a:t>flags:</a:t>
            </a:r>
            <a:endParaRPr lang="en-US" sz="2000">
              <a:latin typeface="Comic Sans MS" pitchFamily="66" charset="0"/>
            </a:endParaRPr>
          </a:p>
          <a:p>
            <a:pPr marL="742950" lvl="1" indent="-285750">
              <a:spcBef>
                <a:spcPct val="20000"/>
              </a:spcBef>
              <a:buFontTx/>
              <a:buChar char="–"/>
            </a:pPr>
            <a:r>
              <a:rPr lang="en-US" sz="1800">
                <a:solidFill>
                  <a:srgbClr val="000099"/>
                </a:solidFill>
                <a:latin typeface="Comic Sans MS" pitchFamily="66" charset="0"/>
              </a:rPr>
              <a:t>query or reply</a:t>
            </a:r>
          </a:p>
          <a:p>
            <a:pPr marL="742950" lvl="1" indent="-285750">
              <a:spcBef>
                <a:spcPct val="20000"/>
              </a:spcBef>
              <a:buFontTx/>
              <a:buChar char="–"/>
            </a:pPr>
            <a:r>
              <a:rPr lang="en-US" sz="1800">
                <a:solidFill>
                  <a:srgbClr val="000099"/>
                </a:solidFill>
                <a:latin typeface="Comic Sans MS" pitchFamily="66" charset="0"/>
              </a:rPr>
              <a:t>recursion desired </a:t>
            </a:r>
          </a:p>
          <a:p>
            <a:pPr marL="742950" lvl="1" indent="-285750">
              <a:spcBef>
                <a:spcPct val="20000"/>
              </a:spcBef>
              <a:buFontTx/>
              <a:buChar char="–"/>
            </a:pPr>
            <a:r>
              <a:rPr lang="en-US" sz="1800">
                <a:solidFill>
                  <a:srgbClr val="000099"/>
                </a:solidFill>
                <a:latin typeface="Comic Sans MS" pitchFamily="66" charset="0"/>
              </a:rPr>
              <a:t>recursion available</a:t>
            </a:r>
          </a:p>
          <a:p>
            <a:pPr marL="742950" lvl="1" indent="-285750">
              <a:spcBef>
                <a:spcPct val="20000"/>
              </a:spcBef>
              <a:buFontTx/>
              <a:buChar char="–"/>
            </a:pPr>
            <a:r>
              <a:rPr lang="en-US" sz="1800">
                <a:solidFill>
                  <a:srgbClr val="000099"/>
                </a:solidFill>
                <a:latin typeface="Comic Sans MS" pitchFamily="66" charset="0"/>
              </a:rPr>
              <a:t>reply is authoritative</a:t>
            </a:r>
          </a:p>
        </p:txBody>
      </p:sp>
      <p:pic>
        <p:nvPicPr>
          <p:cNvPr id="95237" name="Picture 5" descr="DNSmessag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56150" y="2214563"/>
            <a:ext cx="4387850" cy="3562350"/>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ooter Placeholder 4"/>
          <p:cNvSpPr>
            <a:spLocks noGrp="1"/>
          </p:cNvSpPr>
          <p:nvPr>
            <p:ph type="ftr" sz="quarter" idx="10"/>
          </p:nvPr>
        </p:nvSpPr>
        <p:spPr/>
        <p:txBody>
          <a:bodyPr/>
          <a:lstStyle/>
          <a:p>
            <a:r>
              <a:rPr lang="en-US"/>
              <a:t>CSci4211:          Application Layer</a:t>
            </a:r>
          </a:p>
        </p:txBody>
      </p:sp>
      <p:sp>
        <p:nvSpPr>
          <p:cNvPr id="13" name="Slide Number Placeholder 5"/>
          <p:cNvSpPr>
            <a:spLocks noGrp="1"/>
          </p:cNvSpPr>
          <p:nvPr>
            <p:ph type="sldNum" sz="quarter" idx="11"/>
          </p:nvPr>
        </p:nvSpPr>
        <p:spPr/>
        <p:txBody>
          <a:bodyPr/>
          <a:lstStyle/>
          <a:p>
            <a:fld id="{47BA793C-A0E0-436B-BC42-E1656EE3581A}" type="slidenum">
              <a:rPr lang="en-US"/>
              <a:pPr/>
              <a:t>83</a:t>
            </a:fld>
            <a:endParaRPr lang="en-US"/>
          </a:p>
        </p:txBody>
      </p:sp>
      <p:sp>
        <p:nvSpPr>
          <p:cNvPr id="96258" name="Rectangle 2"/>
          <p:cNvSpPr>
            <a:spLocks noGrp="1" noChangeArrowheads="1"/>
          </p:cNvSpPr>
          <p:nvPr>
            <p:ph type="title"/>
          </p:nvPr>
        </p:nvSpPr>
        <p:spPr>
          <a:xfrm>
            <a:off x="685800" y="381000"/>
            <a:ext cx="7772400" cy="1143000"/>
          </a:xfrm>
        </p:spPr>
        <p:txBody>
          <a:bodyPr/>
          <a:lstStyle/>
          <a:p>
            <a:r>
              <a:rPr lang="en-US" sz="3600"/>
              <a:t>DNS protocol, messages</a:t>
            </a:r>
            <a:endParaRPr lang="en-US"/>
          </a:p>
        </p:txBody>
      </p:sp>
      <p:pic>
        <p:nvPicPr>
          <p:cNvPr id="96259" name="Picture 3" descr="DNSmessag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03725" y="1509713"/>
            <a:ext cx="4387850" cy="3562350"/>
          </a:xfrm>
          <a:prstGeom prst="rect">
            <a:avLst/>
          </a:prstGeom>
          <a:noFill/>
          <a:extLst>
            <a:ext uri="{909E8E84-426E-40dd-AFC4-6F175D3DCCD1}">
              <a14:hiddenFill xmlns:a14="http://schemas.microsoft.com/office/drawing/2010/main" xmlns="">
                <a:solidFill>
                  <a:srgbClr val="FFFFFF"/>
                </a:solidFill>
              </a14:hiddenFill>
            </a:ext>
          </a:extLst>
        </p:spPr>
      </p:pic>
      <p:sp>
        <p:nvSpPr>
          <p:cNvPr id="96260" name="Text Box 4"/>
          <p:cNvSpPr txBox="1">
            <a:spLocks noChangeArrowheads="1"/>
          </p:cNvSpPr>
          <p:nvPr/>
        </p:nvSpPr>
        <p:spPr bwMode="auto">
          <a:xfrm>
            <a:off x="942975" y="1830388"/>
            <a:ext cx="2286000" cy="7016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pPr algn="r"/>
            <a:r>
              <a:rPr lang="en-US" sz="2000">
                <a:latin typeface="Comic Sans MS" pitchFamily="66" charset="0"/>
              </a:rPr>
              <a:t>Name, type fields</a:t>
            </a:r>
          </a:p>
          <a:p>
            <a:pPr algn="r"/>
            <a:r>
              <a:rPr lang="en-US" sz="2000">
                <a:latin typeface="Comic Sans MS" pitchFamily="66" charset="0"/>
              </a:rPr>
              <a:t> for a query</a:t>
            </a:r>
            <a:endParaRPr lang="en-US"/>
          </a:p>
        </p:txBody>
      </p:sp>
      <p:sp>
        <p:nvSpPr>
          <p:cNvPr id="96261" name="Text Box 5"/>
          <p:cNvSpPr txBox="1">
            <a:spLocks noChangeArrowheads="1"/>
          </p:cNvSpPr>
          <p:nvPr/>
        </p:nvSpPr>
        <p:spPr bwMode="auto">
          <a:xfrm>
            <a:off x="1317625" y="2830513"/>
            <a:ext cx="1914525" cy="7016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pPr algn="r"/>
            <a:r>
              <a:rPr lang="en-US" sz="2000">
                <a:latin typeface="Comic Sans MS" pitchFamily="66" charset="0"/>
              </a:rPr>
              <a:t>RRs in reponse</a:t>
            </a:r>
          </a:p>
          <a:p>
            <a:pPr algn="r"/>
            <a:r>
              <a:rPr lang="en-US" sz="2000">
                <a:latin typeface="Comic Sans MS" pitchFamily="66" charset="0"/>
              </a:rPr>
              <a:t>to query</a:t>
            </a:r>
            <a:endParaRPr lang="en-US"/>
          </a:p>
        </p:txBody>
      </p:sp>
      <p:sp>
        <p:nvSpPr>
          <p:cNvPr id="96262" name="Text Box 6"/>
          <p:cNvSpPr txBox="1">
            <a:spLocks noChangeArrowheads="1"/>
          </p:cNvSpPr>
          <p:nvPr/>
        </p:nvSpPr>
        <p:spPr bwMode="auto">
          <a:xfrm>
            <a:off x="522288" y="3716338"/>
            <a:ext cx="2713037" cy="7016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pPr algn="r"/>
            <a:r>
              <a:rPr lang="en-US" sz="2000">
                <a:latin typeface="Comic Sans MS" pitchFamily="66" charset="0"/>
              </a:rPr>
              <a:t>records for</a:t>
            </a:r>
          </a:p>
          <a:p>
            <a:pPr algn="r"/>
            <a:r>
              <a:rPr lang="en-US" sz="2000">
                <a:latin typeface="Comic Sans MS" pitchFamily="66" charset="0"/>
              </a:rPr>
              <a:t>authoritative servers</a:t>
            </a:r>
            <a:endParaRPr lang="en-US"/>
          </a:p>
        </p:txBody>
      </p:sp>
      <p:sp>
        <p:nvSpPr>
          <p:cNvPr id="96263" name="Text Box 7"/>
          <p:cNvSpPr txBox="1">
            <a:spLocks noChangeArrowheads="1"/>
          </p:cNvSpPr>
          <p:nvPr/>
        </p:nvSpPr>
        <p:spPr bwMode="auto">
          <a:xfrm>
            <a:off x="458788" y="4668838"/>
            <a:ext cx="2763837" cy="7016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pPr algn="r"/>
            <a:r>
              <a:rPr lang="en-US" sz="2000">
                <a:latin typeface="Comic Sans MS" pitchFamily="66" charset="0"/>
              </a:rPr>
              <a:t>additional “helpful”</a:t>
            </a:r>
          </a:p>
          <a:p>
            <a:pPr algn="r"/>
            <a:r>
              <a:rPr lang="en-US" sz="2000">
                <a:latin typeface="Comic Sans MS" pitchFamily="66" charset="0"/>
              </a:rPr>
              <a:t>info that may be used</a:t>
            </a:r>
            <a:endParaRPr lang="en-US"/>
          </a:p>
        </p:txBody>
      </p:sp>
      <p:sp>
        <p:nvSpPr>
          <p:cNvPr id="96264" name="Line 8"/>
          <p:cNvSpPr>
            <a:spLocks noChangeShapeType="1"/>
          </p:cNvSpPr>
          <p:nvPr/>
        </p:nvSpPr>
        <p:spPr bwMode="auto">
          <a:xfrm>
            <a:off x="3152775" y="2171700"/>
            <a:ext cx="1447800" cy="800100"/>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96265" name="Line 9"/>
          <p:cNvSpPr>
            <a:spLocks noChangeShapeType="1"/>
          </p:cNvSpPr>
          <p:nvPr/>
        </p:nvSpPr>
        <p:spPr bwMode="auto">
          <a:xfrm>
            <a:off x="3152775" y="3200400"/>
            <a:ext cx="1514475" cy="371475"/>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96266" name="Line 10"/>
          <p:cNvSpPr>
            <a:spLocks noChangeShapeType="1"/>
          </p:cNvSpPr>
          <p:nvPr/>
        </p:nvSpPr>
        <p:spPr bwMode="auto">
          <a:xfrm>
            <a:off x="3181350" y="4076700"/>
            <a:ext cx="1447800" cy="133350"/>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96267" name="Line 11"/>
          <p:cNvSpPr>
            <a:spLocks noChangeShapeType="1"/>
          </p:cNvSpPr>
          <p:nvPr/>
        </p:nvSpPr>
        <p:spPr bwMode="auto">
          <a:xfrm flipV="1">
            <a:off x="3190875" y="4743450"/>
            <a:ext cx="1438275" cy="276225"/>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0"/>
          </p:nvPr>
        </p:nvSpPr>
        <p:spPr/>
        <p:txBody>
          <a:bodyPr/>
          <a:lstStyle/>
          <a:p>
            <a:r>
              <a:rPr lang="en-US"/>
              <a:t>CSci4211:          Application Layer</a:t>
            </a:r>
          </a:p>
        </p:txBody>
      </p:sp>
      <p:sp>
        <p:nvSpPr>
          <p:cNvPr id="5" name="Slide Number Placeholder 5"/>
          <p:cNvSpPr>
            <a:spLocks noGrp="1"/>
          </p:cNvSpPr>
          <p:nvPr>
            <p:ph type="sldNum" sz="quarter" idx="11"/>
          </p:nvPr>
        </p:nvSpPr>
        <p:spPr/>
        <p:txBody>
          <a:bodyPr/>
          <a:lstStyle/>
          <a:p>
            <a:fld id="{FDFE1D84-9877-4B1B-A18F-0109E3AB5BD5}" type="slidenum">
              <a:rPr lang="en-US"/>
              <a:pPr/>
              <a:t>84</a:t>
            </a:fld>
            <a:endParaRPr lang="en-US"/>
          </a:p>
        </p:txBody>
      </p:sp>
      <p:sp>
        <p:nvSpPr>
          <p:cNvPr id="73730" name="Rectangle 2"/>
          <p:cNvSpPr>
            <a:spLocks noGrp="1" noChangeArrowheads="1"/>
          </p:cNvSpPr>
          <p:nvPr>
            <p:ph type="title"/>
          </p:nvPr>
        </p:nvSpPr>
        <p:spPr/>
        <p:txBody>
          <a:bodyPr/>
          <a:lstStyle/>
          <a:p>
            <a:r>
              <a:rPr lang="en-US"/>
              <a:t>DNS Protocol</a:t>
            </a:r>
          </a:p>
        </p:txBody>
      </p:sp>
      <p:sp>
        <p:nvSpPr>
          <p:cNvPr id="73731" name="Rectangle 3"/>
          <p:cNvSpPr>
            <a:spLocks noGrp="1" noChangeArrowheads="1"/>
          </p:cNvSpPr>
          <p:nvPr>
            <p:ph type="body" sz="half" idx="1"/>
          </p:nvPr>
        </p:nvSpPr>
        <p:spPr>
          <a:xfrm>
            <a:off x="800100" y="2051050"/>
            <a:ext cx="7105650" cy="3406775"/>
          </a:xfrm>
        </p:spPr>
        <p:txBody>
          <a:bodyPr/>
          <a:lstStyle/>
          <a:p>
            <a:r>
              <a:rPr lang="en-US" dirty="0"/>
              <a:t>Query/Reply: use UDP, port 53</a:t>
            </a:r>
          </a:p>
          <a:p>
            <a:pPr lvl="1">
              <a:buFontTx/>
              <a:buNone/>
            </a:pPr>
            <a:endParaRPr lang="en-US" sz="2000" dirty="0"/>
          </a:p>
          <a:p>
            <a:r>
              <a:rPr lang="en-US" dirty="0"/>
              <a:t>Transfer of DNS Records between authoritative and replicated servers: use TCP</a:t>
            </a: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0"/>
          </p:nvPr>
        </p:nvSpPr>
        <p:spPr/>
        <p:txBody>
          <a:bodyPr/>
          <a:lstStyle/>
          <a:p>
            <a:r>
              <a:rPr lang="en-US"/>
              <a:t>CSci4211:          Application Layer</a:t>
            </a:r>
          </a:p>
        </p:txBody>
      </p:sp>
      <p:sp>
        <p:nvSpPr>
          <p:cNvPr id="6" name="Slide Number Placeholder 5"/>
          <p:cNvSpPr>
            <a:spLocks noGrp="1"/>
          </p:cNvSpPr>
          <p:nvPr>
            <p:ph type="sldNum" sz="quarter" idx="11"/>
          </p:nvPr>
        </p:nvSpPr>
        <p:spPr/>
        <p:txBody>
          <a:bodyPr/>
          <a:lstStyle/>
          <a:p>
            <a:fld id="{A6B7673F-978C-4333-A0F4-6D0B350AA1C6}" type="slidenum">
              <a:rPr lang="en-US"/>
              <a:pPr/>
              <a:t>85</a:t>
            </a:fld>
            <a:endParaRPr lang="en-US"/>
          </a:p>
        </p:txBody>
      </p:sp>
      <p:sp>
        <p:nvSpPr>
          <p:cNvPr id="109570" name="Rectangle 2"/>
          <p:cNvSpPr>
            <a:spLocks noGrp="1" noChangeArrowheads="1"/>
          </p:cNvSpPr>
          <p:nvPr>
            <p:ph type="title"/>
          </p:nvPr>
        </p:nvSpPr>
        <p:spPr>
          <a:xfrm>
            <a:off x="685800" y="304800"/>
            <a:ext cx="7772400" cy="1143000"/>
          </a:xfrm>
        </p:spPr>
        <p:txBody>
          <a:bodyPr/>
          <a:lstStyle/>
          <a:p>
            <a:r>
              <a:rPr lang="en-US" sz="3200"/>
              <a:t>P2P File Sharing</a:t>
            </a:r>
          </a:p>
        </p:txBody>
      </p:sp>
      <p:sp>
        <p:nvSpPr>
          <p:cNvPr id="109571" name="Rectangle 3"/>
          <p:cNvSpPr>
            <a:spLocks noGrp="1" noChangeArrowheads="1"/>
          </p:cNvSpPr>
          <p:nvPr>
            <p:ph type="body" sz="half" idx="1"/>
          </p:nvPr>
        </p:nvSpPr>
        <p:spPr>
          <a:xfrm>
            <a:off x="457200" y="1676400"/>
            <a:ext cx="3810000" cy="4114800"/>
          </a:xfrm>
        </p:spPr>
        <p:txBody>
          <a:bodyPr/>
          <a:lstStyle/>
          <a:p>
            <a:pPr>
              <a:buFontTx/>
              <a:buNone/>
            </a:pPr>
            <a:r>
              <a:rPr lang="en-US" sz="2400" u="sng">
                <a:solidFill>
                  <a:srgbClr val="FF0000"/>
                </a:solidFill>
              </a:rPr>
              <a:t>Example</a:t>
            </a:r>
            <a:endParaRPr lang="en-US" sz="2400"/>
          </a:p>
          <a:p>
            <a:r>
              <a:rPr lang="en-US" sz="2000"/>
              <a:t>Alice runs P2P client application on her notebook computer</a:t>
            </a:r>
          </a:p>
          <a:p>
            <a:r>
              <a:rPr lang="en-US" sz="2000"/>
              <a:t>Intermittently connects to Internet; gets new IP address for each connection</a:t>
            </a:r>
          </a:p>
          <a:p>
            <a:r>
              <a:rPr lang="en-US" sz="2000"/>
              <a:t>Asks for “Hey Jude”</a:t>
            </a:r>
          </a:p>
          <a:p>
            <a:r>
              <a:rPr lang="en-US" sz="2000"/>
              <a:t>Application displays other peers that have copy of Hey Jude.</a:t>
            </a:r>
          </a:p>
          <a:p>
            <a:endParaRPr lang="en-US" sz="2400"/>
          </a:p>
        </p:txBody>
      </p:sp>
      <p:sp>
        <p:nvSpPr>
          <p:cNvPr id="109572" name="Rectangle 4"/>
          <p:cNvSpPr>
            <a:spLocks noGrp="1" noChangeArrowheads="1"/>
          </p:cNvSpPr>
          <p:nvPr>
            <p:ph type="body" sz="half" idx="2"/>
          </p:nvPr>
        </p:nvSpPr>
        <p:spPr>
          <a:xfrm>
            <a:off x="4419600" y="1600200"/>
            <a:ext cx="3810000" cy="4419600"/>
          </a:xfrm>
        </p:spPr>
        <p:txBody>
          <a:bodyPr/>
          <a:lstStyle/>
          <a:p>
            <a:r>
              <a:rPr lang="en-US" sz="2000"/>
              <a:t>Alice chooses one of the peers, Bob.</a:t>
            </a:r>
          </a:p>
          <a:p>
            <a:r>
              <a:rPr lang="en-US" sz="2000"/>
              <a:t>File is copied from Bob’s PC to Alice’s notebook: HTTP</a:t>
            </a:r>
          </a:p>
          <a:p>
            <a:r>
              <a:rPr lang="en-US" sz="2000"/>
              <a:t>While Alice downloads, other users uploading from Alice.</a:t>
            </a:r>
          </a:p>
          <a:p>
            <a:r>
              <a:rPr lang="en-US" sz="2000"/>
              <a:t>Alice’s peer is both a Web client and a transient Web server.</a:t>
            </a:r>
          </a:p>
          <a:p>
            <a:pPr>
              <a:buFontTx/>
              <a:buNone/>
            </a:pPr>
            <a:r>
              <a:rPr lang="en-US" sz="2000">
                <a:solidFill>
                  <a:schemeClr val="accent2"/>
                </a:solidFill>
              </a:rPr>
              <a:t>All peers are servers = highly scalable!</a:t>
            </a:r>
            <a:endParaRPr lang="en-US" sz="200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Footer Placeholder 4"/>
          <p:cNvSpPr>
            <a:spLocks noGrp="1"/>
          </p:cNvSpPr>
          <p:nvPr>
            <p:ph type="ftr" sz="quarter" idx="10"/>
          </p:nvPr>
        </p:nvSpPr>
        <p:spPr/>
        <p:txBody>
          <a:bodyPr/>
          <a:lstStyle/>
          <a:p>
            <a:r>
              <a:rPr lang="en-US"/>
              <a:t>CSci4211:          Application Layer</a:t>
            </a:r>
          </a:p>
        </p:txBody>
      </p:sp>
      <p:sp>
        <p:nvSpPr>
          <p:cNvPr id="43" name="Slide Number Placeholder 5"/>
          <p:cNvSpPr>
            <a:spLocks noGrp="1"/>
          </p:cNvSpPr>
          <p:nvPr>
            <p:ph type="sldNum" sz="quarter" idx="11"/>
          </p:nvPr>
        </p:nvSpPr>
        <p:spPr/>
        <p:txBody>
          <a:bodyPr/>
          <a:lstStyle/>
          <a:p>
            <a:fld id="{968D1734-0C7C-4379-B9CE-10D4EBA72FCD}" type="slidenum">
              <a:rPr lang="en-US"/>
              <a:pPr/>
              <a:t>86</a:t>
            </a:fld>
            <a:endParaRPr lang="en-US"/>
          </a:p>
        </p:txBody>
      </p:sp>
      <p:sp>
        <p:nvSpPr>
          <p:cNvPr id="110594" name="Rectangle 2"/>
          <p:cNvSpPr>
            <a:spLocks noGrp="1" noChangeArrowheads="1"/>
          </p:cNvSpPr>
          <p:nvPr>
            <p:ph type="title"/>
          </p:nvPr>
        </p:nvSpPr>
        <p:spPr>
          <a:xfrm>
            <a:off x="381000" y="381000"/>
            <a:ext cx="7772400" cy="1143000"/>
          </a:xfrm>
        </p:spPr>
        <p:txBody>
          <a:bodyPr/>
          <a:lstStyle/>
          <a:p>
            <a:r>
              <a:rPr lang="en-US"/>
              <a:t>P2P: Centralized Directory</a:t>
            </a:r>
          </a:p>
        </p:txBody>
      </p:sp>
      <p:sp>
        <p:nvSpPr>
          <p:cNvPr id="110595" name="Rectangle 3"/>
          <p:cNvSpPr>
            <a:spLocks noGrp="1" noChangeArrowheads="1"/>
          </p:cNvSpPr>
          <p:nvPr>
            <p:ph type="body" sz="half" idx="1"/>
          </p:nvPr>
        </p:nvSpPr>
        <p:spPr>
          <a:xfrm>
            <a:off x="533400" y="1828800"/>
            <a:ext cx="4029075" cy="4114800"/>
          </a:xfrm>
        </p:spPr>
        <p:txBody>
          <a:bodyPr/>
          <a:lstStyle/>
          <a:p>
            <a:pPr>
              <a:buFontTx/>
              <a:buNone/>
            </a:pPr>
            <a:r>
              <a:rPr lang="en-US" sz="2400"/>
              <a:t>original “Napster” design</a:t>
            </a:r>
          </a:p>
          <a:p>
            <a:pPr>
              <a:buFontTx/>
              <a:buNone/>
            </a:pPr>
            <a:r>
              <a:rPr lang="en-US" sz="2400"/>
              <a:t>1) when peer connects, it informs central server:</a:t>
            </a:r>
          </a:p>
          <a:p>
            <a:pPr lvl="1"/>
            <a:r>
              <a:rPr lang="en-US" sz="1800"/>
              <a:t>IP address</a:t>
            </a:r>
          </a:p>
          <a:p>
            <a:pPr lvl="1"/>
            <a:r>
              <a:rPr lang="en-US" sz="1800"/>
              <a:t>content</a:t>
            </a:r>
          </a:p>
          <a:p>
            <a:pPr>
              <a:buFontTx/>
              <a:buNone/>
            </a:pPr>
            <a:r>
              <a:rPr lang="en-US" sz="2400"/>
              <a:t>2) Alice queries for “Hey Jude”</a:t>
            </a:r>
          </a:p>
          <a:p>
            <a:pPr>
              <a:buFontTx/>
              <a:buNone/>
            </a:pPr>
            <a:r>
              <a:rPr lang="en-US" sz="2400"/>
              <a:t>3) Alice requests file from Bob</a:t>
            </a:r>
          </a:p>
        </p:txBody>
      </p:sp>
      <p:grpSp>
        <p:nvGrpSpPr>
          <p:cNvPr id="110596" name="Group 4"/>
          <p:cNvGrpSpPr>
            <a:grpSpLocks/>
          </p:cNvGrpSpPr>
          <p:nvPr/>
        </p:nvGrpSpPr>
        <p:grpSpPr bwMode="auto">
          <a:xfrm>
            <a:off x="4471988" y="838200"/>
            <a:ext cx="4368800" cy="5164138"/>
            <a:chOff x="2724" y="620"/>
            <a:chExt cx="2752" cy="3253"/>
          </a:xfrm>
        </p:grpSpPr>
        <p:graphicFrame>
          <p:nvGraphicFramePr>
            <p:cNvPr id="110597" name="Object 5"/>
            <p:cNvGraphicFramePr>
              <a:graphicFrameLocks noChangeAspect="1"/>
            </p:cNvGraphicFramePr>
            <p:nvPr/>
          </p:nvGraphicFramePr>
          <p:xfrm>
            <a:off x="3903" y="3058"/>
            <a:ext cx="525" cy="458"/>
          </p:xfrm>
          <a:graphic>
            <a:graphicData uri="http://schemas.openxmlformats.org/presentationml/2006/ole">
              <mc:AlternateContent xmlns:mc="http://schemas.openxmlformats.org/markup-compatibility/2006">
                <mc:Choice xmlns:v="urn:schemas-microsoft-com:vml" Requires="v">
                  <p:oleObj spid="_x0000_s110845" name="Clip" r:id="rId4" imgW="1305000" imgH="1085760" progId="">
                    <p:embed/>
                  </p:oleObj>
                </mc:Choice>
                <mc:Fallback>
                  <p:oleObj name="Clip" r:id="rId4" imgW="1305000" imgH="1085760" progId="">
                    <p:embed/>
                    <p:pic>
                      <p:nvPicPr>
                        <p:cNvPr id="0" name="Picture 4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03" y="3058"/>
                          <a:ext cx="525" cy="458"/>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grpSp>
          <p:nvGrpSpPr>
            <p:cNvPr id="110598" name="Group 6"/>
            <p:cNvGrpSpPr>
              <a:grpSpLocks/>
            </p:cNvGrpSpPr>
            <p:nvPr/>
          </p:nvGrpSpPr>
          <p:grpSpPr bwMode="auto">
            <a:xfrm>
              <a:off x="3087" y="1679"/>
              <a:ext cx="234" cy="472"/>
              <a:chOff x="4180" y="783"/>
              <a:chExt cx="150" cy="307"/>
            </a:xfrm>
          </p:grpSpPr>
          <p:sp>
            <p:nvSpPr>
              <p:cNvPr id="110599" name="AutoShape 7"/>
              <p:cNvSpPr>
                <a:spLocks noChangeArrowheads="1"/>
              </p:cNvSpPr>
              <p:nvPr/>
            </p:nvSpPr>
            <p:spPr bwMode="auto">
              <a:xfrm>
                <a:off x="4180" y="1019"/>
                <a:ext cx="150" cy="71"/>
              </a:xfrm>
              <a:prstGeom prst="parallelogram">
                <a:avLst>
                  <a:gd name="adj" fmla="val 81387"/>
                </a:avLst>
              </a:prstGeom>
              <a:solidFill>
                <a:srgbClr val="33CCCC"/>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en-US"/>
              </a:p>
            </p:txBody>
          </p:sp>
          <p:sp>
            <p:nvSpPr>
              <p:cNvPr id="110600" name="Rectangle 8"/>
              <p:cNvSpPr>
                <a:spLocks noChangeArrowheads="1"/>
              </p:cNvSpPr>
              <p:nvPr/>
            </p:nvSpPr>
            <p:spPr bwMode="auto">
              <a:xfrm>
                <a:off x="4256" y="785"/>
                <a:ext cx="69" cy="236"/>
              </a:xfrm>
              <a:prstGeom prst="rect">
                <a:avLst/>
              </a:prstGeom>
              <a:solidFill>
                <a:srgbClr val="33CCCC"/>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en-US"/>
              </a:p>
            </p:txBody>
          </p:sp>
          <p:sp>
            <p:nvSpPr>
              <p:cNvPr id="110601" name="Rectangle 9"/>
              <p:cNvSpPr>
                <a:spLocks noChangeArrowheads="1"/>
              </p:cNvSpPr>
              <p:nvPr/>
            </p:nvSpPr>
            <p:spPr bwMode="auto">
              <a:xfrm>
                <a:off x="4181" y="852"/>
                <a:ext cx="95" cy="236"/>
              </a:xfrm>
              <a:prstGeom prst="rect">
                <a:avLst/>
              </a:prstGeom>
              <a:solidFill>
                <a:srgbClr val="33CCCC"/>
              </a:solidFill>
              <a:ln w="9525">
                <a:solidFill>
                  <a:srgbClr val="000000"/>
                </a:solidFill>
                <a:miter lim="800000"/>
                <a:headEnd/>
                <a:tailEnd/>
              </a:ln>
            </p:spPr>
            <p:txBody>
              <a:bodyPr wrap="none" anchor="ctr"/>
              <a:lstStyle/>
              <a:p>
                <a:endParaRPr lang="en-US"/>
              </a:p>
            </p:txBody>
          </p:sp>
          <p:sp>
            <p:nvSpPr>
              <p:cNvPr id="110602" name="AutoShape 10"/>
              <p:cNvSpPr>
                <a:spLocks noChangeArrowheads="1"/>
              </p:cNvSpPr>
              <p:nvPr/>
            </p:nvSpPr>
            <p:spPr bwMode="auto">
              <a:xfrm>
                <a:off x="4180" y="783"/>
                <a:ext cx="150" cy="71"/>
              </a:xfrm>
              <a:prstGeom prst="parallelogram">
                <a:avLst>
                  <a:gd name="adj" fmla="val 81387"/>
                </a:avLst>
              </a:prstGeom>
              <a:solidFill>
                <a:srgbClr val="33CCCC"/>
              </a:solidFill>
              <a:ln w="9525">
                <a:solidFill>
                  <a:srgbClr val="000000"/>
                </a:solidFill>
                <a:miter lim="800000"/>
                <a:headEnd/>
                <a:tailEnd/>
              </a:ln>
            </p:spPr>
            <p:txBody>
              <a:bodyPr wrap="none" anchor="ctr"/>
              <a:lstStyle/>
              <a:p>
                <a:endParaRPr lang="en-US"/>
              </a:p>
            </p:txBody>
          </p:sp>
          <p:sp>
            <p:nvSpPr>
              <p:cNvPr id="110603" name="Line 11"/>
              <p:cNvSpPr>
                <a:spLocks noChangeShapeType="1"/>
              </p:cNvSpPr>
              <p:nvPr/>
            </p:nvSpPr>
            <p:spPr bwMode="auto">
              <a:xfrm>
                <a:off x="4330" y="788"/>
                <a:ext cx="0" cy="231"/>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10604" name="Line 12"/>
              <p:cNvSpPr>
                <a:spLocks noChangeShapeType="1"/>
              </p:cNvSpPr>
              <p:nvPr/>
            </p:nvSpPr>
            <p:spPr bwMode="auto">
              <a:xfrm flipH="1">
                <a:off x="4276" y="1019"/>
                <a:ext cx="54" cy="69"/>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10605" name="Rectangle 13"/>
              <p:cNvSpPr>
                <a:spLocks noChangeArrowheads="1"/>
              </p:cNvSpPr>
              <p:nvPr/>
            </p:nvSpPr>
            <p:spPr bwMode="auto">
              <a:xfrm>
                <a:off x="4193" y="883"/>
                <a:ext cx="63" cy="136"/>
              </a:xfrm>
              <a:prstGeom prst="rect">
                <a:avLst/>
              </a:prstGeom>
              <a:solidFill>
                <a:srgbClr val="3333CC"/>
              </a:solidFill>
              <a:ln w="9525">
                <a:solidFill>
                  <a:srgbClr val="000000"/>
                </a:solidFill>
                <a:miter lim="800000"/>
                <a:headEnd/>
                <a:tailEnd/>
              </a:ln>
            </p:spPr>
            <p:txBody>
              <a:bodyPr wrap="none" anchor="ctr"/>
              <a:lstStyle/>
              <a:p>
                <a:endParaRPr lang="en-US"/>
              </a:p>
            </p:txBody>
          </p:sp>
          <p:sp>
            <p:nvSpPr>
              <p:cNvPr id="110606" name="Rectangle 14"/>
              <p:cNvSpPr>
                <a:spLocks noChangeArrowheads="1"/>
              </p:cNvSpPr>
              <p:nvPr/>
            </p:nvSpPr>
            <p:spPr bwMode="auto">
              <a:xfrm>
                <a:off x="4202" y="924"/>
                <a:ext cx="48" cy="48"/>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en-US"/>
              </a:p>
            </p:txBody>
          </p:sp>
        </p:grpSp>
        <p:sp>
          <p:nvSpPr>
            <p:cNvPr id="110607" name="Text Box 15"/>
            <p:cNvSpPr txBox="1">
              <a:spLocks noChangeArrowheads="1"/>
            </p:cNvSpPr>
            <p:nvPr/>
          </p:nvSpPr>
          <p:spPr bwMode="auto">
            <a:xfrm>
              <a:off x="3010" y="3058"/>
              <a:ext cx="116" cy="28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spAutoFit/>
            </a:bodyPr>
            <a:lstStyle/>
            <a:p>
              <a:pPr algn="ctr"/>
              <a:endParaRPr lang="en-US">
                <a:solidFill>
                  <a:srgbClr val="000000"/>
                </a:solidFill>
              </a:endParaRPr>
            </a:p>
          </p:txBody>
        </p:sp>
        <p:graphicFrame>
          <p:nvGraphicFramePr>
            <p:cNvPr id="110608" name="Object 16"/>
            <p:cNvGraphicFramePr>
              <a:graphicFrameLocks noChangeAspect="1"/>
            </p:cNvGraphicFramePr>
            <p:nvPr/>
          </p:nvGraphicFramePr>
          <p:xfrm>
            <a:off x="5055" y="1963"/>
            <a:ext cx="421" cy="367"/>
          </p:xfrm>
          <a:graphic>
            <a:graphicData uri="http://schemas.openxmlformats.org/presentationml/2006/ole">
              <mc:AlternateContent xmlns:mc="http://schemas.openxmlformats.org/markup-compatibility/2006">
                <mc:Choice xmlns:v="urn:schemas-microsoft-com:vml" Requires="v">
                  <p:oleObj spid="_x0000_s110846" name="Clip" r:id="rId6" imgW="1305000" imgH="1085760" progId="">
                    <p:embed/>
                  </p:oleObj>
                </mc:Choice>
                <mc:Fallback>
                  <p:oleObj name="Clip" r:id="rId6" imgW="1305000" imgH="1085760" progId="">
                    <p:embed/>
                    <p:pic>
                      <p:nvPicPr>
                        <p:cNvPr id="0" name="Picture 4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55" y="1963"/>
                          <a:ext cx="421" cy="367"/>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graphicFrame>
          <p:nvGraphicFramePr>
            <p:cNvPr id="110609" name="Object 17"/>
            <p:cNvGraphicFramePr>
              <a:graphicFrameLocks noChangeAspect="1"/>
            </p:cNvGraphicFramePr>
            <p:nvPr/>
          </p:nvGraphicFramePr>
          <p:xfrm>
            <a:off x="4665" y="2534"/>
            <a:ext cx="429" cy="374"/>
          </p:xfrm>
          <a:graphic>
            <a:graphicData uri="http://schemas.openxmlformats.org/presentationml/2006/ole">
              <mc:AlternateContent xmlns:mc="http://schemas.openxmlformats.org/markup-compatibility/2006">
                <mc:Choice xmlns:v="urn:schemas-microsoft-com:vml" Requires="v">
                  <p:oleObj spid="_x0000_s110847" name="Clip" r:id="rId7" imgW="1305000" imgH="1085760" progId="">
                    <p:embed/>
                  </p:oleObj>
                </mc:Choice>
                <mc:Fallback>
                  <p:oleObj name="Clip" r:id="rId7" imgW="1305000" imgH="1085760" progId="">
                    <p:embed/>
                    <p:pic>
                      <p:nvPicPr>
                        <p:cNvPr id="0" name="Picture 4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65" y="2534"/>
                          <a:ext cx="429" cy="374"/>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graphicFrame>
          <p:nvGraphicFramePr>
            <p:cNvPr id="110610" name="Object 18"/>
            <p:cNvGraphicFramePr>
              <a:graphicFrameLocks noChangeAspect="1"/>
            </p:cNvGraphicFramePr>
            <p:nvPr/>
          </p:nvGraphicFramePr>
          <p:xfrm>
            <a:off x="4594" y="1214"/>
            <a:ext cx="437" cy="382"/>
          </p:xfrm>
          <a:graphic>
            <a:graphicData uri="http://schemas.openxmlformats.org/presentationml/2006/ole">
              <mc:AlternateContent xmlns:mc="http://schemas.openxmlformats.org/markup-compatibility/2006">
                <mc:Choice xmlns:v="urn:schemas-microsoft-com:vml" Requires="v">
                  <p:oleObj spid="_x0000_s110848" name="Clip" r:id="rId8" imgW="1305000" imgH="1085760" progId="">
                    <p:embed/>
                  </p:oleObj>
                </mc:Choice>
                <mc:Fallback>
                  <p:oleObj name="Clip" r:id="rId8" imgW="1305000" imgH="1085760" progId="">
                    <p:embed/>
                    <p:pic>
                      <p:nvPicPr>
                        <p:cNvPr id="0" name="Picture 4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94" y="1214"/>
                          <a:ext cx="437" cy="382"/>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110611" name="Text Box 19"/>
            <p:cNvSpPr txBox="1">
              <a:spLocks noChangeArrowheads="1"/>
            </p:cNvSpPr>
            <p:nvPr/>
          </p:nvSpPr>
          <p:spPr bwMode="auto">
            <a:xfrm>
              <a:off x="2724" y="1236"/>
              <a:ext cx="982" cy="326"/>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spAutoFit/>
            </a:bodyPr>
            <a:lstStyle/>
            <a:p>
              <a:pPr algn="ctr"/>
              <a:r>
                <a:rPr lang="en-US" sz="1400">
                  <a:solidFill>
                    <a:srgbClr val="000000"/>
                  </a:solidFill>
                  <a:latin typeface="Comic Sans MS" pitchFamily="66" charset="0"/>
                </a:rPr>
                <a:t>centralized</a:t>
              </a:r>
            </a:p>
            <a:p>
              <a:pPr algn="ctr"/>
              <a:r>
                <a:rPr lang="en-US" sz="1400">
                  <a:solidFill>
                    <a:srgbClr val="000000"/>
                  </a:solidFill>
                  <a:latin typeface="Comic Sans MS" pitchFamily="66" charset="0"/>
                </a:rPr>
                <a:t>directory server</a:t>
              </a:r>
              <a:endParaRPr lang="en-US">
                <a:solidFill>
                  <a:srgbClr val="000000"/>
                </a:solidFill>
              </a:endParaRPr>
            </a:p>
          </p:txBody>
        </p:sp>
        <p:sp>
          <p:nvSpPr>
            <p:cNvPr id="110612" name="Text Box 20"/>
            <p:cNvSpPr txBox="1">
              <a:spLocks noChangeArrowheads="1"/>
            </p:cNvSpPr>
            <p:nvPr/>
          </p:nvSpPr>
          <p:spPr bwMode="auto">
            <a:xfrm>
              <a:off x="4865" y="1675"/>
              <a:ext cx="407" cy="19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spAutoFit/>
            </a:bodyPr>
            <a:lstStyle/>
            <a:p>
              <a:pPr algn="ctr"/>
              <a:r>
                <a:rPr lang="en-US" sz="1400">
                  <a:solidFill>
                    <a:srgbClr val="000000"/>
                  </a:solidFill>
                  <a:latin typeface="Comic Sans MS" pitchFamily="66" charset="0"/>
                </a:rPr>
                <a:t>peers</a:t>
              </a:r>
              <a:endParaRPr lang="en-US" sz="1400">
                <a:solidFill>
                  <a:srgbClr val="000000"/>
                </a:solidFill>
              </a:endParaRPr>
            </a:p>
          </p:txBody>
        </p:sp>
        <p:sp>
          <p:nvSpPr>
            <p:cNvPr id="110613" name="Line 21"/>
            <p:cNvSpPr>
              <a:spLocks noChangeShapeType="1"/>
            </p:cNvSpPr>
            <p:nvPr/>
          </p:nvSpPr>
          <p:spPr bwMode="auto">
            <a:xfrm flipH="1">
              <a:off x="3442" y="1732"/>
              <a:ext cx="634" cy="173"/>
            </a:xfrm>
            <a:prstGeom prst="line">
              <a:avLst/>
            </a:prstGeom>
            <a:noFill/>
            <a:ln>
              <a:noFill/>
            </a:ln>
            <a:effectLst/>
            <a:extLst>
              <a:ext uri="{909E8E84-426E-40dd-AFC4-6F175D3DCCD1}">
                <a14:hiddenFill xmlns:a14="http://schemas.microsoft.com/office/drawing/2010/main" xmlns="">
                  <a:noFill/>
                </a14:hiddenFill>
              </a:ext>
              <a:ext uri="{91240B29-F687-4f45-9708-019B960494DF}">
                <a14:hiddenLine xmlns:a14="http://schemas.microsoft.com/office/drawing/2010/main" xmlns="" w="28575">
                  <a:solidFill>
                    <a:srgbClr val="FF0000"/>
                  </a:solidFill>
                  <a:round/>
                  <a:headEnd/>
                  <a:tailEnd type="triangle" w="med" len="me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endParaRPr lang="en-US"/>
            </a:p>
          </p:txBody>
        </p:sp>
        <p:sp>
          <p:nvSpPr>
            <p:cNvPr id="110614" name="Line 22"/>
            <p:cNvSpPr>
              <a:spLocks noChangeShapeType="1"/>
            </p:cNvSpPr>
            <p:nvPr/>
          </p:nvSpPr>
          <p:spPr bwMode="auto">
            <a:xfrm flipH="1" flipV="1">
              <a:off x="3385" y="1905"/>
              <a:ext cx="1612" cy="231"/>
            </a:xfrm>
            <a:prstGeom prst="line">
              <a:avLst/>
            </a:prstGeom>
            <a:noFill/>
            <a:ln w="28575">
              <a:solidFill>
                <a:srgbClr val="000000"/>
              </a:solidFill>
              <a:prstDash val="sysDot"/>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endParaRPr lang="en-US"/>
            </a:p>
          </p:txBody>
        </p:sp>
        <p:sp>
          <p:nvSpPr>
            <p:cNvPr id="110615" name="Line 23"/>
            <p:cNvSpPr>
              <a:spLocks noChangeShapeType="1"/>
            </p:cNvSpPr>
            <p:nvPr/>
          </p:nvSpPr>
          <p:spPr bwMode="auto">
            <a:xfrm flipH="1">
              <a:off x="3442" y="1675"/>
              <a:ext cx="576" cy="115"/>
            </a:xfrm>
            <a:prstGeom prst="line">
              <a:avLst/>
            </a:prstGeom>
            <a:noFill/>
            <a:ln>
              <a:noFill/>
            </a:ln>
            <a:effectLst/>
            <a:extLst>
              <a:ext uri="{909E8E84-426E-40dd-AFC4-6F175D3DCCD1}">
                <a14:hiddenFill xmlns:a14="http://schemas.microsoft.com/office/drawing/2010/main" xmlns="">
                  <a:noFill/>
                </a14:hiddenFill>
              </a:ext>
              <a:ext uri="{91240B29-F687-4f45-9708-019B960494DF}">
                <a14:hiddenLine xmlns:a14="http://schemas.microsoft.com/office/drawing/2010/main" xmlns="" w="28575">
                  <a:solidFill>
                    <a:srgbClr val="FF0000"/>
                  </a:solidFill>
                  <a:round/>
                  <a:headEnd/>
                  <a:tailEnd type="triangle" w="med" len="me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endParaRPr lang="en-US"/>
            </a:p>
          </p:txBody>
        </p:sp>
        <p:sp>
          <p:nvSpPr>
            <p:cNvPr id="110616" name="Line 24"/>
            <p:cNvSpPr>
              <a:spLocks noChangeShapeType="1"/>
            </p:cNvSpPr>
            <p:nvPr/>
          </p:nvSpPr>
          <p:spPr bwMode="auto">
            <a:xfrm flipH="1">
              <a:off x="3442" y="1675"/>
              <a:ext cx="634" cy="115"/>
            </a:xfrm>
            <a:prstGeom prst="line">
              <a:avLst/>
            </a:prstGeom>
            <a:noFill/>
            <a:ln>
              <a:noFill/>
            </a:ln>
            <a:effectLst/>
            <a:extLst>
              <a:ext uri="{909E8E84-426E-40dd-AFC4-6F175D3DCCD1}">
                <a14:hiddenFill xmlns:a14="http://schemas.microsoft.com/office/drawing/2010/main" xmlns="">
                  <a:noFill/>
                </a14:hiddenFill>
              </a:ext>
              <a:ext uri="{91240B29-F687-4f45-9708-019B960494DF}">
                <a14:hiddenLine xmlns:a14="http://schemas.microsoft.com/office/drawing/2010/main" xmlns="" w="28575">
                  <a:solidFill>
                    <a:srgbClr val="FF0000"/>
                  </a:solidFill>
                  <a:round/>
                  <a:headEnd/>
                  <a:tailEnd type="triangle" w="med" len="me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endParaRPr lang="en-US"/>
            </a:p>
          </p:txBody>
        </p:sp>
        <p:sp>
          <p:nvSpPr>
            <p:cNvPr id="110617" name="Line 25"/>
            <p:cNvSpPr>
              <a:spLocks noChangeShapeType="1"/>
            </p:cNvSpPr>
            <p:nvPr/>
          </p:nvSpPr>
          <p:spPr bwMode="auto">
            <a:xfrm flipH="1" flipV="1">
              <a:off x="3385" y="2078"/>
              <a:ext cx="1267" cy="634"/>
            </a:xfrm>
            <a:prstGeom prst="line">
              <a:avLst/>
            </a:prstGeom>
            <a:noFill/>
            <a:ln w="28575">
              <a:solidFill>
                <a:srgbClr val="000000"/>
              </a:solidFill>
              <a:prstDash val="sysDot"/>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endParaRPr lang="en-US"/>
            </a:p>
          </p:txBody>
        </p:sp>
        <p:sp>
          <p:nvSpPr>
            <p:cNvPr id="110618" name="Line 26"/>
            <p:cNvSpPr>
              <a:spLocks noChangeShapeType="1"/>
            </p:cNvSpPr>
            <p:nvPr/>
          </p:nvSpPr>
          <p:spPr bwMode="auto">
            <a:xfrm flipH="1">
              <a:off x="3385" y="1387"/>
              <a:ext cx="1152" cy="403"/>
            </a:xfrm>
            <a:prstGeom prst="line">
              <a:avLst/>
            </a:prstGeom>
            <a:noFill/>
            <a:ln w="28575">
              <a:solidFill>
                <a:srgbClr val="000000"/>
              </a:solidFill>
              <a:prstDash val="sysDot"/>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endParaRPr lang="en-US"/>
            </a:p>
          </p:txBody>
        </p:sp>
        <p:sp>
          <p:nvSpPr>
            <p:cNvPr id="110619" name="Text Box 27"/>
            <p:cNvSpPr txBox="1">
              <a:spLocks noChangeArrowheads="1"/>
            </p:cNvSpPr>
            <p:nvPr/>
          </p:nvSpPr>
          <p:spPr bwMode="auto">
            <a:xfrm>
              <a:off x="3673" y="1675"/>
              <a:ext cx="979" cy="230"/>
            </a:xfrm>
            <a:prstGeom prst="rect">
              <a:avLst/>
            </a:prstGeom>
            <a:solidFill>
              <a:srgbClr val="FFFFFF"/>
            </a:solidFill>
            <a:ln>
              <a:noFill/>
            </a:ln>
            <a:effectLst/>
            <a:extLst>
              <a:ext uri="{91240B29-F687-4f45-9708-019B960494DF}">
                <a14:hiddenLine xmlns:a14="http://schemas.microsoft.com/office/drawing/2010/main" xmlns="" w="28575">
                  <a:solidFill>
                    <a:srgbClr val="FF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pPr algn="ctr"/>
              <a:endParaRPr lang="en-US" sz="1400">
                <a:latin typeface="Comic Sans MS" pitchFamily="66" charset="0"/>
              </a:endParaRPr>
            </a:p>
          </p:txBody>
        </p:sp>
        <p:sp>
          <p:nvSpPr>
            <p:cNvPr id="110620" name="Line 28"/>
            <p:cNvSpPr>
              <a:spLocks noChangeShapeType="1"/>
            </p:cNvSpPr>
            <p:nvPr/>
          </p:nvSpPr>
          <p:spPr bwMode="auto">
            <a:xfrm flipH="1" flipV="1">
              <a:off x="3327" y="2136"/>
              <a:ext cx="749" cy="864"/>
            </a:xfrm>
            <a:prstGeom prst="line">
              <a:avLst/>
            </a:prstGeom>
            <a:noFill/>
            <a:ln w="28575">
              <a:solidFill>
                <a:srgbClr val="000000"/>
              </a:solidFill>
              <a:prstDash val="sysDot"/>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endParaRPr lang="en-US"/>
            </a:p>
          </p:txBody>
        </p:sp>
        <p:sp>
          <p:nvSpPr>
            <p:cNvPr id="110621" name="Line 29"/>
            <p:cNvSpPr>
              <a:spLocks noChangeShapeType="1"/>
            </p:cNvSpPr>
            <p:nvPr/>
          </p:nvSpPr>
          <p:spPr bwMode="auto">
            <a:xfrm>
              <a:off x="3212" y="2193"/>
              <a:ext cx="749" cy="922"/>
            </a:xfrm>
            <a:prstGeom prst="line">
              <a:avLst/>
            </a:prstGeom>
            <a:noFill/>
            <a:ln w="28575">
              <a:solidFill>
                <a:srgbClr val="000000"/>
              </a:solidFill>
              <a:round/>
              <a:headEnd type="triangle" w="med" len="me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endParaRPr lang="en-US"/>
            </a:p>
          </p:txBody>
        </p:sp>
        <p:sp>
          <p:nvSpPr>
            <p:cNvPr id="110622" name="Line 30"/>
            <p:cNvSpPr>
              <a:spLocks noChangeShapeType="1"/>
            </p:cNvSpPr>
            <p:nvPr/>
          </p:nvSpPr>
          <p:spPr bwMode="auto">
            <a:xfrm flipH="1">
              <a:off x="4421" y="1617"/>
              <a:ext cx="346" cy="1498"/>
            </a:xfrm>
            <a:prstGeom prst="line">
              <a:avLst/>
            </a:prstGeom>
            <a:noFill/>
            <a:ln w="28575">
              <a:solidFill>
                <a:srgbClr val="FF66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endParaRPr lang="en-US"/>
            </a:p>
          </p:txBody>
        </p:sp>
        <p:sp>
          <p:nvSpPr>
            <p:cNvPr id="110623" name="Text Box 31"/>
            <p:cNvSpPr txBox="1">
              <a:spLocks noChangeArrowheads="1"/>
            </p:cNvSpPr>
            <p:nvPr/>
          </p:nvSpPr>
          <p:spPr bwMode="auto">
            <a:xfrm>
              <a:off x="4537" y="3000"/>
              <a:ext cx="575" cy="346"/>
            </a:xfrm>
            <a:prstGeom prst="rect">
              <a:avLst/>
            </a:prstGeom>
            <a:solidFill>
              <a:srgbClr val="FFFFFF"/>
            </a:solidFill>
            <a:ln>
              <a:noFill/>
            </a:ln>
            <a:effectLst/>
            <a:extLst>
              <a:ext uri="{91240B29-F687-4f45-9708-019B960494DF}">
                <a14:hiddenLine xmlns:a14="http://schemas.microsoft.com/office/drawing/2010/main" xmlns="" w="28575">
                  <a:solidFill>
                    <a:srgbClr val="FF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pPr algn="ctr"/>
              <a:endParaRPr lang="en-US" sz="1000"/>
            </a:p>
          </p:txBody>
        </p:sp>
        <p:sp>
          <p:nvSpPr>
            <p:cNvPr id="110624" name="Text Box 32"/>
            <p:cNvSpPr txBox="1">
              <a:spLocks noChangeArrowheads="1"/>
            </p:cNvSpPr>
            <p:nvPr/>
          </p:nvSpPr>
          <p:spPr bwMode="auto">
            <a:xfrm>
              <a:off x="4057" y="3526"/>
              <a:ext cx="403" cy="230"/>
            </a:xfrm>
            <a:prstGeom prst="rect">
              <a:avLst/>
            </a:prstGeom>
            <a:solidFill>
              <a:srgbClr val="FFFFFF"/>
            </a:solidFill>
            <a:ln>
              <a:noFill/>
            </a:ln>
            <a:effectLst/>
            <a:extLst>
              <a:ext uri="{91240B29-F687-4f45-9708-019B960494DF}">
                <a14:hiddenLine xmlns:a14="http://schemas.microsoft.com/office/drawing/2010/main" xmlns="" w="28575">
                  <a:solidFill>
                    <a:srgbClr val="FF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pPr algn="ctr"/>
              <a:r>
                <a:rPr lang="en-US" sz="1400">
                  <a:latin typeface="Comic Sans MS" pitchFamily="66" charset="0"/>
                </a:rPr>
                <a:t>Alice</a:t>
              </a:r>
            </a:p>
          </p:txBody>
        </p:sp>
        <p:sp>
          <p:nvSpPr>
            <p:cNvPr id="110625" name="Text Box 33"/>
            <p:cNvSpPr txBox="1">
              <a:spLocks noChangeArrowheads="1"/>
            </p:cNvSpPr>
            <p:nvPr/>
          </p:nvSpPr>
          <p:spPr bwMode="auto">
            <a:xfrm>
              <a:off x="4912" y="1041"/>
              <a:ext cx="403" cy="230"/>
            </a:xfrm>
            <a:prstGeom prst="rect">
              <a:avLst/>
            </a:prstGeom>
            <a:solidFill>
              <a:srgbClr val="FFFFFF"/>
            </a:solidFill>
            <a:ln>
              <a:noFill/>
            </a:ln>
            <a:effectLst/>
            <a:extLst>
              <a:ext uri="{91240B29-F687-4f45-9708-019B960494DF}">
                <a14:hiddenLine xmlns:a14="http://schemas.microsoft.com/office/drawing/2010/main" xmlns="" w="28575">
                  <a:solidFill>
                    <a:srgbClr val="FF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pPr algn="ctr"/>
              <a:r>
                <a:rPr lang="en-US" sz="1400">
                  <a:latin typeface="Comic Sans MS" pitchFamily="66" charset="0"/>
                </a:rPr>
                <a:t>Bob</a:t>
              </a:r>
            </a:p>
          </p:txBody>
        </p:sp>
        <p:sp>
          <p:nvSpPr>
            <p:cNvPr id="110626" name="Oval 34"/>
            <p:cNvSpPr>
              <a:spLocks noChangeArrowheads="1"/>
            </p:cNvSpPr>
            <p:nvPr/>
          </p:nvSpPr>
          <p:spPr bwMode="auto">
            <a:xfrm>
              <a:off x="3893" y="1524"/>
              <a:ext cx="153" cy="146"/>
            </a:xfrm>
            <a:prstGeom prst="ellipse">
              <a:avLst/>
            </a:prstGeom>
            <a:solidFill>
              <a:schemeClr val="bg1"/>
            </a:solidFill>
            <a:ln w="12700">
              <a:solidFill>
                <a:schemeClr val="accent2"/>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spcBef>
                  <a:spcPct val="20000"/>
                </a:spcBef>
                <a:buClr>
                  <a:schemeClr val="accent2"/>
                </a:buClr>
                <a:buSzPct val="85000"/>
                <a:buFont typeface="ZapfDingbats" pitchFamily="82" charset="2"/>
                <a:buNone/>
              </a:pPr>
              <a:r>
                <a:rPr lang="en-US" sz="1400">
                  <a:latin typeface="Comic Sans MS" pitchFamily="66" charset="0"/>
                </a:rPr>
                <a:t>1</a:t>
              </a:r>
            </a:p>
          </p:txBody>
        </p:sp>
        <p:sp>
          <p:nvSpPr>
            <p:cNvPr id="110627" name="Oval 35"/>
            <p:cNvSpPr>
              <a:spLocks noChangeArrowheads="1"/>
            </p:cNvSpPr>
            <p:nvPr/>
          </p:nvSpPr>
          <p:spPr bwMode="auto">
            <a:xfrm>
              <a:off x="3920" y="1897"/>
              <a:ext cx="153" cy="146"/>
            </a:xfrm>
            <a:prstGeom prst="ellipse">
              <a:avLst/>
            </a:prstGeom>
            <a:solidFill>
              <a:schemeClr val="bg1"/>
            </a:solidFill>
            <a:ln w="12700">
              <a:solidFill>
                <a:schemeClr val="accent2"/>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spcBef>
                  <a:spcPct val="20000"/>
                </a:spcBef>
                <a:buClr>
                  <a:schemeClr val="accent2"/>
                </a:buClr>
                <a:buSzPct val="85000"/>
                <a:buFont typeface="ZapfDingbats" pitchFamily="82" charset="2"/>
                <a:buNone/>
              </a:pPr>
              <a:r>
                <a:rPr lang="en-US" sz="1400">
                  <a:latin typeface="Comic Sans MS" pitchFamily="66" charset="0"/>
                </a:rPr>
                <a:t>1</a:t>
              </a:r>
            </a:p>
          </p:txBody>
        </p:sp>
        <p:sp>
          <p:nvSpPr>
            <p:cNvPr id="110628" name="Oval 36"/>
            <p:cNvSpPr>
              <a:spLocks noChangeArrowheads="1"/>
            </p:cNvSpPr>
            <p:nvPr/>
          </p:nvSpPr>
          <p:spPr bwMode="auto">
            <a:xfrm>
              <a:off x="3923" y="2325"/>
              <a:ext cx="153" cy="146"/>
            </a:xfrm>
            <a:prstGeom prst="ellipse">
              <a:avLst/>
            </a:prstGeom>
            <a:solidFill>
              <a:schemeClr val="bg1"/>
            </a:solidFill>
            <a:ln w="12700">
              <a:solidFill>
                <a:schemeClr val="accent2"/>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spcBef>
                  <a:spcPct val="20000"/>
                </a:spcBef>
                <a:buClr>
                  <a:schemeClr val="accent2"/>
                </a:buClr>
                <a:buSzPct val="85000"/>
                <a:buFont typeface="ZapfDingbats" pitchFamily="82" charset="2"/>
                <a:buNone/>
              </a:pPr>
              <a:r>
                <a:rPr lang="en-US" sz="1400">
                  <a:latin typeface="Comic Sans MS" pitchFamily="66" charset="0"/>
                </a:rPr>
                <a:t>1</a:t>
              </a:r>
            </a:p>
          </p:txBody>
        </p:sp>
        <p:sp>
          <p:nvSpPr>
            <p:cNvPr id="110629" name="Oval 37"/>
            <p:cNvSpPr>
              <a:spLocks noChangeArrowheads="1"/>
            </p:cNvSpPr>
            <p:nvPr/>
          </p:nvSpPr>
          <p:spPr bwMode="auto">
            <a:xfrm>
              <a:off x="3724" y="2601"/>
              <a:ext cx="153" cy="146"/>
            </a:xfrm>
            <a:prstGeom prst="ellipse">
              <a:avLst/>
            </a:prstGeom>
            <a:solidFill>
              <a:schemeClr val="bg1"/>
            </a:solidFill>
            <a:ln w="12700">
              <a:solidFill>
                <a:schemeClr val="accent2"/>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spcBef>
                  <a:spcPct val="20000"/>
                </a:spcBef>
                <a:buClr>
                  <a:schemeClr val="accent2"/>
                </a:buClr>
                <a:buSzPct val="85000"/>
                <a:buFont typeface="ZapfDingbats" pitchFamily="82" charset="2"/>
                <a:buNone/>
              </a:pPr>
              <a:r>
                <a:rPr lang="en-US" sz="1400">
                  <a:latin typeface="Comic Sans MS" pitchFamily="66" charset="0"/>
                </a:rPr>
                <a:t>1</a:t>
              </a:r>
            </a:p>
          </p:txBody>
        </p:sp>
        <p:sp>
          <p:nvSpPr>
            <p:cNvPr id="110630" name="Oval 38"/>
            <p:cNvSpPr>
              <a:spLocks noChangeArrowheads="1"/>
            </p:cNvSpPr>
            <p:nvPr/>
          </p:nvSpPr>
          <p:spPr bwMode="auto">
            <a:xfrm>
              <a:off x="3477" y="2562"/>
              <a:ext cx="153" cy="146"/>
            </a:xfrm>
            <a:prstGeom prst="ellipse">
              <a:avLst/>
            </a:prstGeom>
            <a:solidFill>
              <a:schemeClr val="bg1"/>
            </a:solidFill>
            <a:ln w="12700">
              <a:solidFill>
                <a:schemeClr val="accent2"/>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spcBef>
                  <a:spcPct val="20000"/>
                </a:spcBef>
                <a:buClr>
                  <a:schemeClr val="accent2"/>
                </a:buClr>
                <a:buSzPct val="85000"/>
                <a:buFont typeface="ZapfDingbats" pitchFamily="82" charset="2"/>
                <a:buNone/>
              </a:pPr>
              <a:r>
                <a:rPr lang="en-US" sz="1400">
                  <a:latin typeface="Comic Sans MS" pitchFamily="66" charset="0"/>
                </a:rPr>
                <a:t>2</a:t>
              </a:r>
            </a:p>
          </p:txBody>
        </p:sp>
        <p:sp>
          <p:nvSpPr>
            <p:cNvPr id="110631" name="Oval 39"/>
            <p:cNvSpPr>
              <a:spLocks noChangeArrowheads="1"/>
            </p:cNvSpPr>
            <p:nvPr/>
          </p:nvSpPr>
          <p:spPr bwMode="auto">
            <a:xfrm>
              <a:off x="4531" y="2278"/>
              <a:ext cx="153" cy="146"/>
            </a:xfrm>
            <a:prstGeom prst="ellipse">
              <a:avLst/>
            </a:prstGeom>
            <a:solidFill>
              <a:schemeClr val="bg1"/>
            </a:solidFill>
            <a:ln w="12700">
              <a:solidFill>
                <a:schemeClr val="accent2"/>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spcBef>
                  <a:spcPct val="20000"/>
                </a:spcBef>
                <a:buClr>
                  <a:schemeClr val="accent2"/>
                </a:buClr>
                <a:buSzPct val="85000"/>
                <a:buFont typeface="ZapfDingbats" pitchFamily="82" charset="2"/>
                <a:buNone/>
              </a:pPr>
              <a:r>
                <a:rPr lang="en-US" sz="1400">
                  <a:latin typeface="Comic Sans MS" pitchFamily="66" charset="0"/>
                </a:rPr>
                <a:t>3</a:t>
              </a:r>
            </a:p>
          </p:txBody>
        </p:sp>
        <p:pic>
          <p:nvPicPr>
            <p:cNvPr id="110632" name="Picture 40" descr="Bob"/>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4925" y="620"/>
              <a:ext cx="426" cy="435"/>
            </a:xfrm>
            <a:prstGeom prst="rect">
              <a:avLst/>
            </a:prstGeom>
            <a:noFill/>
            <a:extLst>
              <a:ext uri="{909E8E84-426E-40dd-AFC4-6F175D3DCCD1}">
                <a14:hiddenFill xmlns:a14="http://schemas.microsoft.com/office/drawing/2010/main" xmlns="">
                  <a:solidFill>
                    <a:srgbClr val="FFFFFF"/>
                  </a:solidFill>
                </a14:hiddenFill>
              </a:ext>
            </a:extLst>
          </p:spPr>
        </p:pic>
        <p:pic>
          <p:nvPicPr>
            <p:cNvPr id="110633" name="Picture 41" descr="Alice"/>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4489" y="3436"/>
              <a:ext cx="354" cy="437"/>
            </a:xfrm>
            <a:prstGeom prst="rect">
              <a:avLst/>
            </a:prstGeom>
            <a:noFill/>
            <a:extLst>
              <a:ext uri="{909E8E84-426E-40dd-AFC4-6F175D3DCCD1}">
                <a14:hiddenFill xmlns:a14="http://schemas.microsoft.com/office/drawing/2010/main" xmlns="">
                  <a:solidFill>
                    <a:srgbClr val="FFFFFF"/>
                  </a:solidFill>
                </a14:hiddenFill>
              </a:ext>
            </a:extLst>
          </p:spPr>
        </p:pic>
      </p:gr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0"/>
          </p:nvPr>
        </p:nvSpPr>
        <p:spPr/>
        <p:txBody>
          <a:bodyPr/>
          <a:lstStyle/>
          <a:p>
            <a:r>
              <a:rPr lang="en-US"/>
              <a:t>CSci4211:          Application Layer</a:t>
            </a:r>
          </a:p>
        </p:txBody>
      </p:sp>
      <p:sp>
        <p:nvSpPr>
          <p:cNvPr id="6" name="Slide Number Placeholder 5"/>
          <p:cNvSpPr>
            <a:spLocks noGrp="1"/>
          </p:cNvSpPr>
          <p:nvPr>
            <p:ph type="sldNum" sz="quarter" idx="11"/>
          </p:nvPr>
        </p:nvSpPr>
        <p:spPr/>
        <p:txBody>
          <a:bodyPr/>
          <a:lstStyle/>
          <a:p>
            <a:fld id="{0C7502DB-7D1E-440A-8830-A8003F965696}" type="slidenum">
              <a:rPr lang="en-US"/>
              <a:pPr/>
              <a:t>87</a:t>
            </a:fld>
            <a:endParaRPr lang="en-US"/>
          </a:p>
        </p:txBody>
      </p:sp>
      <p:sp>
        <p:nvSpPr>
          <p:cNvPr id="111618" name="Rectangle 2"/>
          <p:cNvSpPr>
            <a:spLocks noGrp="1" noChangeArrowheads="1"/>
          </p:cNvSpPr>
          <p:nvPr>
            <p:ph type="title"/>
          </p:nvPr>
        </p:nvSpPr>
        <p:spPr>
          <a:xfrm>
            <a:off x="533400" y="228600"/>
            <a:ext cx="8151813" cy="1143000"/>
          </a:xfrm>
        </p:spPr>
        <p:txBody>
          <a:bodyPr/>
          <a:lstStyle/>
          <a:p>
            <a:r>
              <a:rPr lang="en-US" sz="3200"/>
              <a:t>P2P: problems with centralized directory</a:t>
            </a:r>
            <a:endParaRPr lang="en-US"/>
          </a:p>
        </p:txBody>
      </p:sp>
      <p:sp>
        <p:nvSpPr>
          <p:cNvPr id="111619" name="Rectangle 3"/>
          <p:cNvSpPr>
            <a:spLocks noGrp="1" noChangeArrowheads="1"/>
          </p:cNvSpPr>
          <p:nvPr>
            <p:ph type="body" sz="half" idx="1"/>
          </p:nvPr>
        </p:nvSpPr>
        <p:spPr/>
        <p:txBody>
          <a:bodyPr/>
          <a:lstStyle/>
          <a:p>
            <a:r>
              <a:rPr lang="en-US" sz="2400" dirty="0"/>
              <a:t>Single point of failure</a:t>
            </a:r>
          </a:p>
          <a:p>
            <a:r>
              <a:rPr lang="en-US" sz="2400" dirty="0"/>
              <a:t>Performance bottleneck</a:t>
            </a:r>
          </a:p>
          <a:p>
            <a:r>
              <a:rPr lang="en-US" sz="2400" dirty="0"/>
              <a:t>Copyright infringement</a:t>
            </a:r>
          </a:p>
          <a:p>
            <a:pPr>
              <a:buFontTx/>
              <a:buNone/>
            </a:pPr>
            <a:endParaRPr lang="en-US" sz="2400" dirty="0"/>
          </a:p>
        </p:txBody>
      </p:sp>
      <p:sp>
        <p:nvSpPr>
          <p:cNvPr id="111620" name="Rectangle 4"/>
          <p:cNvSpPr>
            <a:spLocks noGrp="1" noChangeArrowheads="1"/>
          </p:cNvSpPr>
          <p:nvPr>
            <p:ph type="body" sz="half" idx="2"/>
          </p:nvPr>
        </p:nvSpPr>
        <p:spPr>
          <a:xfrm>
            <a:off x="4813300" y="1600200"/>
            <a:ext cx="3614738" cy="1646238"/>
          </a:xfrm>
          <a:ln w="25400">
            <a:solidFill>
              <a:schemeClr val="accent2"/>
            </a:solidFill>
            <a:miter lim="800000"/>
            <a:headEnd/>
            <a:tailEnd/>
          </a:ln>
        </p:spPr>
        <p:txBody>
          <a:bodyPr/>
          <a:lstStyle/>
          <a:p>
            <a:pPr>
              <a:buFontTx/>
              <a:buNone/>
            </a:pPr>
            <a:r>
              <a:rPr lang="en-US" sz="2400">
                <a:solidFill>
                  <a:schemeClr val="accent2"/>
                </a:solidFill>
              </a:rPr>
              <a:t>    file transfer is decentralized, but locating content is highly  centralized</a:t>
            </a: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0"/>
          </p:nvPr>
        </p:nvSpPr>
        <p:spPr/>
        <p:txBody>
          <a:bodyPr/>
          <a:lstStyle/>
          <a:p>
            <a:r>
              <a:rPr lang="en-US"/>
              <a:t>CSci4211:          Application Layer</a:t>
            </a:r>
          </a:p>
        </p:txBody>
      </p:sp>
      <p:sp>
        <p:nvSpPr>
          <p:cNvPr id="6" name="Slide Number Placeholder 5"/>
          <p:cNvSpPr>
            <a:spLocks noGrp="1"/>
          </p:cNvSpPr>
          <p:nvPr>
            <p:ph type="sldNum" sz="quarter" idx="11"/>
          </p:nvPr>
        </p:nvSpPr>
        <p:spPr/>
        <p:txBody>
          <a:bodyPr/>
          <a:lstStyle/>
          <a:p>
            <a:fld id="{E67C090F-4669-4857-8A4E-D8332AB357C3}" type="slidenum">
              <a:rPr lang="en-US"/>
              <a:pPr/>
              <a:t>88</a:t>
            </a:fld>
            <a:endParaRPr lang="en-US"/>
          </a:p>
        </p:txBody>
      </p:sp>
      <p:sp>
        <p:nvSpPr>
          <p:cNvPr id="112642" name="Rectangle 2"/>
          <p:cNvSpPr>
            <a:spLocks noGrp="1" noChangeArrowheads="1"/>
          </p:cNvSpPr>
          <p:nvPr>
            <p:ph type="title"/>
          </p:nvPr>
        </p:nvSpPr>
        <p:spPr>
          <a:xfrm>
            <a:off x="609600" y="381000"/>
            <a:ext cx="7772400" cy="1143000"/>
          </a:xfrm>
        </p:spPr>
        <p:txBody>
          <a:bodyPr/>
          <a:lstStyle/>
          <a:p>
            <a:r>
              <a:rPr lang="en-US" sz="3600"/>
              <a:t>Query Flooding: Gnutella</a:t>
            </a:r>
          </a:p>
        </p:txBody>
      </p:sp>
      <p:sp>
        <p:nvSpPr>
          <p:cNvPr id="112643" name="Rectangle 3"/>
          <p:cNvSpPr>
            <a:spLocks noGrp="1" noChangeArrowheads="1"/>
          </p:cNvSpPr>
          <p:nvPr>
            <p:ph type="body" sz="half" idx="1"/>
          </p:nvPr>
        </p:nvSpPr>
        <p:spPr/>
        <p:txBody>
          <a:bodyPr/>
          <a:lstStyle/>
          <a:p>
            <a:pPr>
              <a:lnSpc>
                <a:spcPct val="90000"/>
              </a:lnSpc>
            </a:pPr>
            <a:r>
              <a:rPr lang="en-US" sz="2400"/>
              <a:t>fully distributed</a:t>
            </a:r>
          </a:p>
          <a:p>
            <a:pPr lvl="1">
              <a:lnSpc>
                <a:spcPct val="90000"/>
              </a:lnSpc>
            </a:pPr>
            <a:r>
              <a:rPr lang="en-US" sz="1800"/>
              <a:t>no central server</a:t>
            </a:r>
          </a:p>
          <a:p>
            <a:pPr>
              <a:lnSpc>
                <a:spcPct val="90000"/>
              </a:lnSpc>
            </a:pPr>
            <a:r>
              <a:rPr lang="en-US" sz="2400"/>
              <a:t>public domain protocol</a:t>
            </a:r>
          </a:p>
          <a:p>
            <a:pPr>
              <a:lnSpc>
                <a:spcPct val="90000"/>
              </a:lnSpc>
            </a:pPr>
            <a:r>
              <a:rPr lang="en-US" sz="2400"/>
              <a:t>many Gnutella clients implementing protocol</a:t>
            </a:r>
          </a:p>
          <a:p>
            <a:pPr>
              <a:lnSpc>
                <a:spcPct val="90000"/>
              </a:lnSpc>
              <a:buFontTx/>
              <a:buNone/>
            </a:pPr>
            <a:endParaRPr lang="en-US" sz="2400"/>
          </a:p>
          <a:p>
            <a:pPr>
              <a:lnSpc>
                <a:spcPct val="90000"/>
              </a:lnSpc>
            </a:pPr>
            <a:endParaRPr lang="en-US" sz="2400"/>
          </a:p>
        </p:txBody>
      </p:sp>
      <p:sp>
        <p:nvSpPr>
          <p:cNvPr id="112644" name="Rectangle 4"/>
          <p:cNvSpPr>
            <a:spLocks noGrp="1" noChangeArrowheads="1"/>
          </p:cNvSpPr>
          <p:nvPr>
            <p:ph type="body" sz="half" idx="2"/>
          </p:nvPr>
        </p:nvSpPr>
        <p:spPr>
          <a:xfrm>
            <a:off x="4495800" y="1524000"/>
            <a:ext cx="3810000" cy="4114800"/>
          </a:xfrm>
        </p:spPr>
        <p:txBody>
          <a:bodyPr/>
          <a:lstStyle/>
          <a:p>
            <a:pPr>
              <a:lnSpc>
                <a:spcPct val="90000"/>
              </a:lnSpc>
              <a:buFontTx/>
              <a:buNone/>
            </a:pPr>
            <a:r>
              <a:rPr lang="en-US" sz="2400">
                <a:solidFill>
                  <a:srgbClr val="FF0000"/>
                </a:solidFill>
              </a:rPr>
              <a:t>overlay network: graph</a:t>
            </a:r>
          </a:p>
          <a:p>
            <a:pPr>
              <a:lnSpc>
                <a:spcPct val="90000"/>
              </a:lnSpc>
            </a:pPr>
            <a:r>
              <a:rPr lang="en-US" sz="2400"/>
              <a:t>edge between peer X and Y if there’s a TCP connection</a:t>
            </a:r>
          </a:p>
          <a:p>
            <a:pPr>
              <a:lnSpc>
                <a:spcPct val="90000"/>
              </a:lnSpc>
            </a:pPr>
            <a:r>
              <a:rPr lang="en-US" sz="2400"/>
              <a:t>all active peers and edges is overlay net</a:t>
            </a:r>
          </a:p>
          <a:p>
            <a:pPr>
              <a:lnSpc>
                <a:spcPct val="90000"/>
              </a:lnSpc>
            </a:pPr>
            <a:r>
              <a:rPr lang="en-US" sz="2400"/>
              <a:t>Edge is not a physical link</a:t>
            </a:r>
          </a:p>
          <a:p>
            <a:pPr>
              <a:lnSpc>
                <a:spcPct val="90000"/>
              </a:lnSpc>
            </a:pPr>
            <a:r>
              <a:rPr lang="en-US" sz="2400"/>
              <a:t>Given peer will typically be connected with &lt; 10 overlay neighbors</a:t>
            </a: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Footer Placeholder 3"/>
          <p:cNvSpPr>
            <a:spLocks noGrp="1"/>
          </p:cNvSpPr>
          <p:nvPr>
            <p:ph type="ftr" sz="quarter" idx="10"/>
          </p:nvPr>
        </p:nvSpPr>
        <p:spPr/>
        <p:txBody>
          <a:bodyPr/>
          <a:lstStyle/>
          <a:p>
            <a:r>
              <a:rPr lang="en-US"/>
              <a:t>CSci4211:          Application Layer</a:t>
            </a:r>
          </a:p>
        </p:txBody>
      </p:sp>
      <p:sp>
        <p:nvSpPr>
          <p:cNvPr id="31" name="Slide Number Placeholder 4"/>
          <p:cNvSpPr>
            <a:spLocks noGrp="1"/>
          </p:cNvSpPr>
          <p:nvPr>
            <p:ph type="sldNum" sz="quarter" idx="11"/>
          </p:nvPr>
        </p:nvSpPr>
        <p:spPr/>
        <p:txBody>
          <a:bodyPr/>
          <a:lstStyle/>
          <a:p>
            <a:fld id="{60CBF4EF-8EA3-4888-AAE5-70342D6CC6F7}" type="slidenum">
              <a:rPr lang="en-US"/>
              <a:pPr/>
              <a:t>89</a:t>
            </a:fld>
            <a:endParaRPr lang="en-US"/>
          </a:p>
        </p:txBody>
      </p:sp>
      <p:sp>
        <p:nvSpPr>
          <p:cNvPr id="113666" name="Rectangle 2"/>
          <p:cNvSpPr>
            <a:spLocks noGrp="1" noChangeArrowheads="1"/>
          </p:cNvSpPr>
          <p:nvPr>
            <p:ph type="title"/>
          </p:nvPr>
        </p:nvSpPr>
        <p:spPr>
          <a:xfrm>
            <a:off x="560388" y="0"/>
            <a:ext cx="7772400" cy="1143000"/>
          </a:xfrm>
        </p:spPr>
        <p:txBody>
          <a:bodyPr/>
          <a:lstStyle/>
          <a:p>
            <a:r>
              <a:rPr lang="en-US" sz="3600"/>
              <a:t>Gnutella: protocol</a:t>
            </a:r>
          </a:p>
        </p:txBody>
      </p:sp>
      <p:grpSp>
        <p:nvGrpSpPr>
          <p:cNvPr id="113695" name="Group 31"/>
          <p:cNvGrpSpPr>
            <a:grpSpLocks/>
          </p:cNvGrpSpPr>
          <p:nvPr/>
        </p:nvGrpSpPr>
        <p:grpSpPr bwMode="auto">
          <a:xfrm>
            <a:off x="2971800" y="990600"/>
            <a:ext cx="5692775" cy="5005388"/>
            <a:chOff x="1872" y="624"/>
            <a:chExt cx="3586" cy="3153"/>
          </a:xfrm>
        </p:grpSpPr>
        <p:graphicFrame>
          <p:nvGraphicFramePr>
            <p:cNvPr id="113668" name="Object 4"/>
            <p:cNvGraphicFramePr>
              <a:graphicFrameLocks noChangeAspect="1"/>
            </p:cNvGraphicFramePr>
            <p:nvPr/>
          </p:nvGraphicFramePr>
          <p:xfrm>
            <a:off x="1872" y="2432"/>
            <a:ext cx="394" cy="309"/>
          </p:xfrm>
          <a:graphic>
            <a:graphicData uri="http://schemas.openxmlformats.org/presentationml/2006/ole">
              <mc:AlternateContent xmlns:mc="http://schemas.openxmlformats.org/markup-compatibility/2006">
                <mc:Choice xmlns:v="urn:schemas-microsoft-com:vml" Requires="v">
                  <p:oleObj spid="_x0000_s114005" name="Clip" r:id="rId4" imgW="1305000" imgH="1085760" progId="">
                    <p:embed/>
                  </p:oleObj>
                </mc:Choice>
                <mc:Fallback>
                  <p:oleObj name="Clip" r:id="rId4" imgW="1305000" imgH="1085760" progId="">
                    <p:embed/>
                    <p:pic>
                      <p:nvPicPr>
                        <p:cNvPr id="0" name="Picture 3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72" y="2432"/>
                          <a:ext cx="394" cy="309"/>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graphicFrame>
          <p:nvGraphicFramePr>
            <p:cNvPr id="113669" name="Object 5"/>
            <p:cNvGraphicFramePr>
              <a:graphicFrameLocks noChangeAspect="1"/>
            </p:cNvGraphicFramePr>
            <p:nvPr/>
          </p:nvGraphicFramePr>
          <p:xfrm>
            <a:off x="3140" y="3468"/>
            <a:ext cx="394" cy="309"/>
          </p:xfrm>
          <a:graphic>
            <a:graphicData uri="http://schemas.openxmlformats.org/presentationml/2006/ole">
              <mc:AlternateContent xmlns:mc="http://schemas.openxmlformats.org/markup-compatibility/2006">
                <mc:Choice xmlns:v="urn:schemas-microsoft-com:vml" Requires="v">
                  <p:oleObj spid="_x0000_s114006" name="Clip" r:id="rId6" imgW="1305000" imgH="1085760" progId="">
                    <p:embed/>
                  </p:oleObj>
                </mc:Choice>
                <mc:Fallback>
                  <p:oleObj name="Clip" r:id="rId6" imgW="1305000" imgH="1085760" progId="">
                    <p:embed/>
                    <p:pic>
                      <p:nvPicPr>
                        <p:cNvPr id="0" name="Picture 3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40" y="3468"/>
                          <a:ext cx="394" cy="309"/>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graphicFrame>
          <p:nvGraphicFramePr>
            <p:cNvPr id="113670" name="Object 6"/>
            <p:cNvGraphicFramePr>
              <a:graphicFrameLocks noChangeAspect="1"/>
            </p:cNvGraphicFramePr>
            <p:nvPr/>
          </p:nvGraphicFramePr>
          <p:xfrm>
            <a:off x="3140" y="2432"/>
            <a:ext cx="394" cy="309"/>
          </p:xfrm>
          <a:graphic>
            <a:graphicData uri="http://schemas.openxmlformats.org/presentationml/2006/ole">
              <mc:AlternateContent xmlns:mc="http://schemas.openxmlformats.org/markup-compatibility/2006">
                <mc:Choice xmlns:v="urn:schemas-microsoft-com:vml" Requires="v">
                  <p:oleObj spid="_x0000_s114007" name="Clip" r:id="rId7" imgW="1305000" imgH="1085760" progId="">
                    <p:embed/>
                  </p:oleObj>
                </mc:Choice>
                <mc:Fallback>
                  <p:oleObj name="Clip" r:id="rId7" imgW="1305000" imgH="1085760" progId="">
                    <p:embed/>
                    <p:pic>
                      <p:nvPicPr>
                        <p:cNvPr id="0" name="Picture 4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40" y="2432"/>
                          <a:ext cx="394" cy="309"/>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graphicFrame>
          <p:nvGraphicFramePr>
            <p:cNvPr id="113671" name="Object 7"/>
            <p:cNvGraphicFramePr>
              <a:graphicFrameLocks noChangeAspect="1"/>
            </p:cNvGraphicFramePr>
            <p:nvPr/>
          </p:nvGraphicFramePr>
          <p:xfrm>
            <a:off x="3140" y="1352"/>
            <a:ext cx="394" cy="309"/>
          </p:xfrm>
          <a:graphic>
            <a:graphicData uri="http://schemas.openxmlformats.org/presentationml/2006/ole">
              <mc:AlternateContent xmlns:mc="http://schemas.openxmlformats.org/markup-compatibility/2006">
                <mc:Choice xmlns:v="urn:schemas-microsoft-com:vml" Requires="v">
                  <p:oleObj spid="_x0000_s114008" name="Clip" r:id="rId8" imgW="1305000" imgH="1085760" progId="">
                    <p:embed/>
                  </p:oleObj>
                </mc:Choice>
                <mc:Fallback>
                  <p:oleObj name="Clip" r:id="rId8" imgW="1305000" imgH="1085760" progId="">
                    <p:embed/>
                    <p:pic>
                      <p:nvPicPr>
                        <p:cNvPr id="0" name="Picture 4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40" y="1352"/>
                          <a:ext cx="394" cy="309"/>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graphicFrame>
          <p:nvGraphicFramePr>
            <p:cNvPr id="113672" name="Object 8"/>
            <p:cNvGraphicFramePr>
              <a:graphicFrameLocks noChangeAspect="1"/>
            </p:cNvGraphicFramePr>
            <p:nvPr/>
          </p:nvGraphicFramePr>
          <p:xfrm>
            <a:off x="5064" y="2389"/>
            <a:ext cx="394" cy="308"/>
          </p:xfrm>
          <a:graphic>
            <a:graphicData uri="http://schemas.openxmlformats.org/presentationml/2006/ole">
              <mc:AlternateContent xmlns:mc="http://schemas.openxmlformats.org/markup-compatibility/2006">
                <mc:Choice xmlns:v="urn:schemas-microsoft-com:vml" Requires="v">
                  <p:oleObj spid="_x0000_s114009" name="Clip" r:id="rId9" imgW="1305000" imgH="1085760" progId="">
                    <p:embed/>
                  </p:oleObj>
                </mc:Choice>
                <mc:Fallback>
                  <p:oleObj name="Clip" r:id="rId9" imgW="1305000" imgH="1085760" progId="">
                    <p:embed/>
                    <p:pic>
                      <p:nvPicPr>
                        <p:cNvPr id="0" name="Picture 4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64" y="2389"/>
                          <a:ext cx="394" cy="308"/>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graphicFrame>
          <p:nvGraphicFramePr>
            <p:cNvPr id="113673" name="Object 9"/>
            <p:cNvGraphicFramePr>
              <a:graphicFrameLocks noChangeAspect="1"/>
            </p:cNvGraphicFramePr>
            <p:nvPr/>
          </p:nvGraphicFramePr>
          <p:xfrm>
            <a:off x="5064" y="1309"/>
            <a:ext cx="394" cy="309"/>
          </p:xfrm>
          <a:graphic>
            <a:graphicData uri="http://schemas.openxmlformats.org/presentationml/2006/ole">
              <mc:AlternateContent xmlns:mc="http://schemas.openxmlformats.org/markup-compatibility/2006">
                <mc:Choice xmlns:v="urn:schemas-microsoft-com:vml" Requires="v">
                  <p:oleObj spid="_x0000_s114010" name="Clip" r:id="rId10" imgW="1305000" imgH="1085760" progId="">
                    <p:embed/>
                  </p:oleObj>
                </mc:Choice>
                <mc:Fallback>
                  <p:oleObj name="Clip" r:id="rId10" imgW="1305000" imgH="1085760" progId="">
                    <p:embed/>
                    <p:pic>
                      <p:nvPicPr>
                        <p:cNvPr id="0" name="Picture 4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64" y="1309"/>
                          <a:ext cx="394" cy="309"/>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113674" name="Line 10"/>
            <p:cNvSpPr>
              <a:spLocks noChangeShapeType="1"/>
            </p:cNvSpPr>
            <p:nvPr/>
          </p:nvSpPr>
          <p:spPr bwMode="auto">
            <a:xfrm flipV="1">
              <a:off x="2178" y="1611"/>
              <a:ext cx="1006" cy="821"/>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13675" name="Line 11"/>
            <p:cNvSpPr>
              <a:spLocks noChangeShapeType="1"/>
            </p:cNvSpPr>
            <p:nvPr/>
          </p:nvSpPr>
          <p:spPr bwMode="auto">
            <a:xfrm>
              <a:off x="3490" y="1439"/>
              <a:ext cx="161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13676" name="Line 12"/>
            <p:cNvSpPr>
              <a:spLocks noChangeShapeType="1"/>
            </p:cNvSpPr>
            <p:nvPr/>
          </p:nvSpPr>
          <p:spPr bwMode="auto">
            <a:xfrm>
              <a:off x="3534" y="1568"/>
              <a:ext cx="1574" cy="86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13677" name="Line 13"/>
            <p:cNvSpPr>
              <a:spLocks noChangeShapeType="1"/>
            </p:cNvSpPr>
            <p:nvPr/>
          </p:nvSpPr>
          <p:spPr bwMode="auto">
            <a:xfrm>
              <a:off x="2222" y="2648"/>
              <a:ext cx="96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13678" name="Line 14"/>
            <p:cNvSpPr>
              <a:spLocks noChangeShapeType="1"/>
            </p:cNvSpPr>
            <p:nvPr/>
          </p:nvSpPr>
          <p:spPr bwMode="auto">
            <a:xfrm flipH="1">
              <a:off x="2266" y="2561"/>
              <a:ext cx="91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13679" name="Line 15"/>
            <p:cNvSpPr>
              <a:spLocks noChangeShapeType="1"/>
            </p:cNvSpPr>
            <p:nvPr/>
          </p:nvSpPr>
          <p:spPr bwMode="auto">
            <a:xfrm>
              <a:off x="2222" y="2691"/>
              <a:ext cx="1049" cy="77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13680" name="Text Box 16"/>
            <p:cNvSpPr txBox="1">
              <a:spLocks noChangeArrowheads="1"/>
            </p:cNvSpPr>
            <p:nvPr/>
          </p:nvSpPr>
          <p:spPr bwMode="auto">
            <a:xfrm>
              <a:off x="2572" y="2404"/>
              <a:ext cx="465" cy="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eaLnBrk="1" hangingPunct="1"/>
              <a:r>
                <a:rPr lang="en-US" sz="1600">
                  <a:latin typeface="Arial" charset="0"/>
                </a:rPr>
                <a:t>Query</a:t>
              </a:r>
            </a:p>
          </p:txBody>
        </p:sp>
        <p:sp>
          <p:nvSpPr>
            <p:cNvPr id="113681" name="Text Box 17"/>
            <p:cNvSpPr txBox="1">
              <a:spLocks noChangeArrowheads="1"/>
            </p:cNvSpPr>
            <p:nvPr/>
          </p:nvSpPr>
          <p:spPr bwMode="auto">
            <a:xfrm>
              <a:off x="2441" y="2620"/>
              <a:ext cx="621" cy="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eaLnBrk="1" hangingPunct="1"/>
              <a:r>
                <a:rPr lang="en-US" sz="1600">
                  <a:latin typeface="Arial" charset="0"/>
                </a:rPr>
                <a:t>QueryHit</a:t>
              </a:r>
            </a:p>
          </p:txBody>
        </p:sp>
        <p:sp>
          <p:nvSpPr>
            <p:cNvPr id="113682" name="Text Box 18"/>
            <p:cNvSpPr txBox="1">
              <a:spLocks noChangeArrowheads="1"/>
            </p:cNvSpPr>
            <p:nvPr/>
          </p:nvSpPr>
          <p:spPr bwMode="auto">
            <a:xfrm>
              <a:off x="4102" y="1281"/>
              <a:ext cx="465" cy="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eaLnBrk="1" hangingPunct="1"/>
              <a:r>
                <a:rPr lang="en-US" sz="1600">
                  <a:latin typeface="Arial" charset="0"/>
                </a:rPr>
                <a:t>Query</a:t>
              </a:r>
            </a:p>
          </p:txBody>
        </p:sp>
        <p:sp>
          <p:nvSpPr>
            <p:cNvPr id="113683" name="Text Box 19"/>
            <p:cNvSpPr txBox="1">
              <a:spLocks noChangeArrowheads="1"/>
            </p:cNvSpPr>
            <p:nvPr/>
          </p:nvSpPr>
          <p:spPr bwMode="auto">
            <a:xfrm rot="1838329">
              <a:off x="4157" y="1891"/>
              <a:ext cx="578" cy="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eaLnBrk="1" hangingPunct="1"/>
              <a:r>
                <a:rPr lang="en-US" sz="1600">
                  <a:latin typeface="Arial" charset="0"/>
                </a:rPr>
                <a:t>Query</a:t>
              </a:r>
            </a:p>
          </p:txBody>
        </p:sp>
        <p:sp>
          <p:nvSpPr>
            <p:cNvPr id="113684" name="Text Box 20"/>
            <p:cNvSpPr txBox="1">
              <a:spLocks noChangeArrowheads="1"/>
            </p:cNvSpPr>
            <p:nvPr/>
          </p:nvSpPr>
          <p:spPr bwMode="auto">
            <a:xfrm>
              <a:off x="4102" y="1497"/>
              <a:ext cx="621" cy="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eaLnBrk="1" hangingPunct="1"/>
              <a:r>
                <a:rPr lang="en-US" sz="1600">
                  <a:latin typeface="Arial" charset="0"/>
                </a:rPr>
                <a:t>QueryHit</a:t>
              </a:r>
            </a:p>
          </p:txBody>
        </p:sp>
        <p:sp>
          <p:nvSpPr>
            <p:cNvPr id="113685" name="Text Box 21"/>
            <p:cNvSpPr txBox="1">
              <a:spLocks noChangeArrowheads="1"/>
            </p:cNvSpPr>
            <p:nvPr/>
          </p:nvSpPr>
          <p:spPr bwMode="auto">
            <a:xfrm rot="-2282823">
              <a:off x="2407" y="1837"/>
              <a:ext cx="465" cy="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eaLnBrk="1" hangingPunct="1"/>
              <a:r>
                <a:rPr lang="en-US" sz="1600">
                  <a:latin typeface="Arial" charset="0"/>
                </a:rPr>
                <a:t>Query</a:t>
              </a:r>
            </a:p>
          </p:txBody>
        </p:sp>
        <p:sp>
          <p:nvSpPr>
            <p:cNvPr id="113686" name="Text Box 22"/>
            <p:cNvSpPr txBox="1">
              <a:spLocks noChangeArrowheads="1"/>
            </p:cNvSpPr>
            <p:nvPr/>
          </p:nvSpPr>
          <p:spPr bwMode="auto">
            <a:xfrm rot="2175888">
              <a:off x="2517" y="3092"/>
              <a:ext cx="465" cy="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eaLnBrk="1" hangingPunct="1"/>
              <a:r>
                <a:rPr lang="en-US" sz="1600">
                  <a:latin typeface="Arial" charset="0"/>
                </a:rPr>
                <a:t>Query</a:t>
              </a:r>
            </a:p>
          </p:txBody>
        </p:sp>
        <p:sp>
          <p:nvSpPr>
            <p:cNvPr id="113687" name="Line 23"/>
            <p:cNvSpPr>
              <a:spLocks noChangeShapeType="1"/>
            </p:cNvSpPr>
            <p:nvPr/>
          </p:nvSpPr>
          <p:spPr bwMode="auto">
            <a:xfrm flipH="1">
              <a:off x="2222" y="1611"/>
              <a:ext cx="1049" cy="86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13688" name="Text Box 24"/>
            <p:cNvSpPr txBox="1">
              <a:spLocks noChangeArrowheads="1"/>
            </p:cNvSpPr>
            <p:nvPr/>
          </p:nvSpPr>
          <p:spPr bwMode="auto">
            <a:xfrm rot="-2200461">
              <a:off x="2526" y="2042"/>
              <a:ext cx="623" cy="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eaLnBrk="1" hangingPunct="1"/>
              <a:r>
                <a:rPr lang="en-US" sz="1600">
                  <a:latin typeface="Arial" charset="0"/>
                </a:rPr>
                <a:t>QueryHit</a:t>
              </a:r>
            </a:p>
          </p:txBody>
        </p:sp>
        <p:sp>
          <p:nvSpPr>
            <p:cNvPr id="113689" name="Freeform 25"/>
            <p:cNvSpPr>
              <a:spLocks/>
            </p:cNvSpPr>
            <p:nvPr/>
          </p:nvSpPr>
          <p:spPr bwMode="auto">
            <a:xfrm>
              <a:off x="1981" y="870"/>
              <a:ext cx="3215" cy="1562"/>
            </a:xfrm>
            <a:custGeom>
              <a:avLst/>
              <a:gdLst>
                <a:gd name="T0" fmla="*/ 3528 w 3528"/>
                <a:gd name="T1" fmla="*/ 536 h 1736"/>
                <a:gd name="T2" fmla="*/ 2856 w 3528"/>
                <a:gd name="T3" fmla="*/ 248 h 1736"/>
                <a:gd name="T4" fmla="*/ 1608 w 3528"/>
                <a:gd name="T5" fmla="*/ 152 h 1736"/>
                <a:gd name="T6" fmla="*/ 264 w 3528"/>
                <a:gd name="T7" fmla="*/ 1160 h 1736"/>
                <a:gd name="T8" fmla="*/ 24 w 3528"/>
                <a:gd name="T9" fmla="*/ 1736 h 1736"/>
              </a:gdLst>
              <a:ahLst/>
              <a:cxnLst>
                <a:cxn ang="0">
                  <a:pos x="T0" y="T1"/>
                </a:cxn>
                <a:cxn ang="0">
                  <a:pos x="T2" y="T3"/>
                </a:cxn>
                <a:cxn ang="0">
                  <a:pos x="T4" y="T5"/>
                </a:cxn>
                <a:cxn ang="0">
                  <a:pos x="T6" y="T7"/>
                </a:cxn>
                <a:cxn ang="0">
                  <a:pos x="T8" y="T9"/>
                </a:cxn>
              </a:cxnLst>
              <a:rect l="0" t="0" r="r" b="b"/>
              <a:pathLst>
                <a:path w="3528" h="1736">
                  <a:moveTo>
                    <a:pt x="3528" y="536"/>
                  </a:moveTo>
                  <a:cubicBezTo>
                    <a:pt x="3352" y="424"/>
                    <a:pt x="3176" y="312"/>
                    <a:pt x="2856" y="248"/>
                  </a:cubicBezTo>
                  <a:cubicBezTo>
                    <a:pt x="2536" y="184"/>
                    <a:pt x="2040" y="0"/>
                    <a:pt x="1608" y="152"/>
                  </a:cubicBezTo>
                  <a:cubicBezTo>
                    <a:pt x="1176" y="304"/>
                    <a:pt x="528" y="896"/>
                    <a:pt x="264" y="1160"/>
                  </a:cubicBezTo>
                  <a:cubicBezTo>
                    <a:pt x="0" y="1424"/>
                    <a:pt x="64" y="1640"/>
                    <a:pt x="24" y="1736"/>
                  </a:cubicBezTo>
                </a:path>
              </a:pathLst>
            </a:custGeom>
            <a:noFill/>
            <a:ln w="9525">
              <a:solidFill>
                <a:srgbClr val="FF0000"/>
              </a:solidFill>
              <a:round/>
              <a:headEnd/>
              <a:tailEnd type="triangl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13690" name="Line 26"/>
            <p:cNvSpPr>
              <a:spLocks noChangeShapeType="1"/>
            </p:cNvSpPr>
            <p:nvPr/>
          </p:nvSpPr>
          <p:spPr bwMode="auto">
            <a:xfrm flipH="1">
              <a:off x="3534" y="1525"/>
              <a:ext cx="157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13691" name="Text Box 27"/>
            <p:cNvSpPr txBox="1">
              <a:spLocks noChangeArrowheads="1"/>
            </p:cNvSpPr>
            <p:nvPr/>
          </p:nvSpPr>
          <p:spPr bwMode="auto">
            <a:xfrm>
              <a:off x="4128" y="624"/>
              <a:ext cx="1138" cy="43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accent2"/>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20000"/>
                </a:spcBef>
                <a:buClr>
                  <a:schemeClr val="accent2"/>
                </a:buClr>
                <a:buSzPct val="85000"/>
                <a:buFont typeface="ZapfDingbats" pitchFamily="82" charset="2"/>
                <a:buNone/>
              </a:pPr>
              <a:r>
                <a:rPr lang="en-US" sz="1800">
                  <a:latin typeface="Comic Sans MS" pitchFamily="66" charset="0"/>
                </a:rPr>
                <a:t>File transfer:</a:t>
              </a:r>
            </a:p>
            <a:p>
              <a:pPr>
                <a:spcBef>
                  <a:spcPct val="20000"/>
                </a:spcBef>
                <a:buClr>
                  <a:schemeClr val="accent2"/>
                </a:buClr>
                <a:buSzPct val="85000"/>
                <a:buFont typeface="ZapfDingbats" pitchFamily="82" charset="2"/>
                <a:buNone/>
              </a:pPr>
              <a:r>
                <a:rPr lang="en-US" sz="1800">
                  <a:latin typeface="Comic Sans MS" pitchFamily="66" charset="0"/>
                </a:rPr>
                <a:t>HTTP</a:t>
              </a:r>
            </a:p>
          </p:txBody>
        </p:sp>
      </p:grpSp>
      <p:sp>
        <p:nvSpPr>
          <p:cNvPr id="113692" name="Text Box 28"/>
          <p:cNvSpPr txBox="1">
            <a:spLocks noChangeArrowheads="1"/>
          </p:cNvSpPr>
          <p:nvPr/>
        </p:nvSpPr>
        <p:spPr bwMode="auto">
          <a:xfrm>
            <a:off x="533400" y="1371600"/>
            <a:ext cx="2847975" cy="3016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accent2"/>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spcBef>
                <a:spcPct val="20000"/>
              </a:spcBef>
              <a:buClr>
                <a:schemeClr val="accent2"/>
              </a:buClr>
              <a:buSzPct val="85000"/>
              <a:buFont typeface="ZapfDingbats" pitchFamily="82" charset="2"/>
              <a:buChar char="r"/>
            </a:pPr>
            <a:r>
              <a:rPr lang="en-US" dirty="0">
                <a:latin typeface="Comic Sans MS" pitchFamily="66" charset="0"/>
              </a:rPr>
              <a:t> </a:t>
            </a:r>
            <a:r>
              <a:rPr lang="en-US" sz="2000" dirty="0">
                <a:latin typeface="Comic Sans MS" pitchFamily="66" charset="0"/>
              </a:rPr>
              <a:t>Query message</a:t>
            </a:r>
            <a:br>
              <a:rPr lang="en-US" sz="2000" dirty="0">
                <a:latin typeface="Comic Sans MS" pitchFamily="66" charset="0"/>
              </a:rPr>
            </a:br>
            <a:r>
              <a:rPr lang="en-US" sz="2000" dirty="0">
                <a:latin typeface="Comic Sans MS" pitchFamily="66" charset="0"/>
              </a:rPr>
              <a:t>sent over existing TCP</a:t>
            </a:r>
            <a:br>
              <a:rPr lang="en-US" sz="2000" dirty="0">
                <a:latin typeface="Comic Sans MS" pitchFamily="66" charset="0"/>
              </a:rPr>
            </a:br>
            <a:r>
              <a:rPr lang="en-US" sz="2000" dirty="0">
                <a:latin typeface="Comic Sans MS" pitchFamily="66" charset="0"/>
              </a:rPr>
              <a:t>connections</a:t>
            </a:r>
          </a:p>
          <a:p>
            <a:pPr>
              <a:spcBef>
                <a:spcPct val="20000"/>
              </a:spcBef>
              <a:buClr>
                <a:schemeClr val="accent2"/>
              </a:buClr>
              <a:buSzPct val="85000"/>
              <a:buFont typeface="ZapfDingbats" pitchFamily="82" charset="2"/>
              <a:buChar char="r"/>
            </a:pPr>
            <a:r>
              <a:rPr lang="en-US" sz="2000" dirty="0">
                <a:latin typeface="Comic Sans MS" pitchFamily="66" charset="0"/>
              </a:rPr>
              <a:t> peers forward</a:t>
            </a:r>
            <a:br>
              <a:rPr lang="en-US" sz="2000" dirty="0">
                <a:latin typeface="Comic Sans MS" pitchFamily="66" charset="0"/>
              </a:rPr>
            </a:br>
            <a:r>
              <a:rPr lang="en-US" sz="2000" dirty="0">
                <a:latin typeface="Comic Sans MS" pitchFamily="66" charset="0"/>
              </a:rPr>
              <a:t>Query message</a:t>
            </a:r>
          </a:p>
          <a:p>
            <a:pPr>
              <a:spcBef>
                <a:spcPct val="20000"/>
              </a:spcBef>
              <a:buClr>
                <a:schemeClr val="accent2"/>
              </a:buClr>
              <a:buSzPct val="85000"/>
              <a:buFont typeface="ZapfDingbats" pitchFamily="82" charset="2"/>
              <a:buChar char="r"/>
            </a:pPr>
            <a:r>
              <a:rPr lang="en-US" sz="2000" dirty="0">
                <a:latin typeface="Comic Sans MS" pitchFamily="66" charset="0"/>
              </a:rPr>
              <a:t> </a:t>
            </a:r>
            <a:r>
              <a:rPr lang="en-US" sz="2000" dirty="0" err="1">
                <a:latin typeface="Comic Sans MS" pitchFamily="66" charset="0"/>
              </a:rPr>
              <a:t>QueryHit</a:t>
            </a:r>
            <a:r>
              <a:rPr lang="en-US" sz="2000" dirty="0">
                <a:latin typeface="Comic Sans MS" pitchFamily="66" charset="0"/>
              </a:rPr>
              <a:t> </a:t>
            </a:r>
            <a:br>
              <a:rPr lang="en-US" sz="2000" dirty="0">
                <a:latin typeface="Comic Sans MS" pitchFamily="66" charset="0"/>
              </a:rPr>
            </a:br>
            <a:r>
              <a:rPr lang="en-US" sz="2000" dirty="0">
                <a:latin typeface="Comic Sans MS" pitchFamily="66" charset="0"/>
              </a:rPr>
              <a:t>sent over </a:t>
            </a:r>
            <a:br>
              <a:rPr lang="en-US" sz="2000" dirty="0">
                <a:latin typeface="Comic Sans MS" pitchFamily="66" charset="0"/>
              </a:rPr>
            </a:br>
            <a:r>
              <a:rPr lang="en-US" sz="2000" dirty="0">
                <a:latin typeface="Comic Sans MS" pitchFamily="66" charset="0"/>
              </a:rPr>
              <a:t>reverse</a:t>
            </a:r>
            <a:br>
              <a:rPr lang="en-US" sz="2000" dirty="0">
                <a:latin typeface="Comic Sans MS" pitchFamily="66" charset="0"/>
              </a:rPr>
            </a:br>
            <a:r>
              <a:rPr lang="en-US" sz="2000" dirty="0">
                <a:latin typeface="Comic Sans MS" pitchFamily="66" charset="0"/>
              </a:rPr>
              <a:t>path</a:t>
            </a:r>
          </a:p>
        </p:txBody>
      </p:sp>
      <p:sp>
        <p:nvSpPr>
          <p:cNvPr id="113693" name="Text Box 29"/>
          <p:cNvSpPr txBox="1">
            <a:spLocks noChangeArrowheads="1"/>
          </p:cNvSpPr>
          <p:nvPr/>
        </p:nvSpPr>
        <p:spPr bwMode="auto">
          <a:xfrm>
            <a:off x="457200" y="4724400"/>
            <a:ext cx="2063750" cy="1273175"/>
          </a:xfrm>
          <a:prstGeom prst="rect">
            <a:avLst/>
          </a:prstGeom>
          <a:noFill/>
          <a:ln w="12700">
            <a:solidFill>
              <a:srgbClr val="FF000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spcBef>
                <a:spcPct val="20000"/>
              </a:spcBef>
              <a:buClr>
                <a:schemeClr val="accent2"/>
              </a:buClr>
              <a:buSzPct val="85000"/>
              <a:buFont typeface="ZapfDingbats" pitchFamily="82" charset="2"/>
              <a:buNone/>
            </a:pPr>
            <a:r>
              <a:rPr lang="en-US">
                <a:latin typeface="Comic Sans MS" pitchFamily="66" charset="0"/>
              </a:rPr>
              <a:t>Scalability:</a:t>
            </a:r>
          </a:p>
          <a:p>
            <a:pPr>
              <a:spcBef>
                <a:spcPct val="20000"/>
              </a:spcBef>
              <a:buClr>
                <a:schemeClr val="accent2"/>
              </a:buClr>
              <a:buSzPct val="85000"/>
              <a:buFont typeface="ZapfDingbats" pitchFamily="82" charset="2"/>
              <a:buNone/>
            </a:pPr>
            <a:r>
              <a:rPr lang="en-US">
                <a:latin typeface="Comic Sans MS" pitchFamily="66" charset="0"/>
              </a:rPr>
              <a:t>limited scope</a:t>
            </a:r>
            <a:br>
              <a:rPr lang="en-US">
                <a:latin typeface="Comic Sans MS" pitchFamily="66" charset="0"/>
              </a:rPr>
            </a:br>
            <a:r>
              <a:rPr lang="en-US">
                <a:latin typeface="Comic Sans MS" pitchFamily="66" charset="0"/>
              </a:rPr>
              <a:t>flooding</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2" name="Rectangle 2"/>
          <p:cNvSpPr>
            <a:spLocks noGrp="1" noChangeArrowheads="1"/>
          </p:cNvSpPr>
          <p:nvPr>
            <p:ph type="title"/>
          </p:nvPr>
        </p:nvSpPr>
        <p:spPr>
          <a:xfrm>
            <a:off x="378853" y="0"/>
            <a:ext cx="7772400" cy="1143000"/>
          </a:xfrm>
        </p:spPr>
        <p:txBody>
          <a:bodyPr/>
          <a:lstStyle/>
          <a:p>
            <a:r>
              <a:rPr lang="en-US" sz="3200" dirty="0"/>
              <a:t>Addressing Machines (Hosts)  </a:t>
            </a:r>
            <a:endParaRPr lang="en-US" dirty="0"/>
          </a:p>
        </p:txBody>
      </p:sp>
      <p:sp>
        <p:nvSpPr>
          <p:cNvPr id="43013" name="Rectangle 3"/>
          <p:cNvSpPr>
            <a:spLocks noGrp="1" noChangeArrowheads="1"/>
          </p:cNvSpPr>
          <p:nvPr>
            <p:ph type="body" sz="half" idx="2"/>
          </p:nvPr>
        </p:nvSpPr>
        <p:spPr>
          <a:xfrm>
            <a:off x="533400" y="1143000"/>
            <a:ext cx="4244863" cy="4648200"/>
          </a:xfrm>
        </p:spPr>
        <p:txBody>
          <a:bodyPr/>
          <a:lstStyle/>
          <a:p>
            <a:r>
              <a:rPr lang="en-US" sz="2400" dirty="0"/>
              <a:t>To receive messages, each machine (e.g., a web or a desktop/laptop) must an “address”</a:t>
            </a:r>
            <a:endParaRPr lang="en-US" sz="2400" i="1" dirty="0">
              <a:solidFill>
                <a:srgbClr val="FF0000"/>
              </a:solidFill>
            </a:endParaRPr>
          </a:p>
          <a:p>
            <a:r>
              <a:rPr lang="en-US" sz="2400" dirty="0"/>
              <a:t>host device has unique 32-bit IP(v4) address</a:t>
            </a:r>
          </a:p>
          <a:p>
            <a:r>
              <a:rPr lang="en-US" sz="2400" u="sng" dirty="0">
                <a:solidFill>
                  <a:srgbClr val="FF0000"/>
                </a:solidFill>
              </a:rPr>
              <a:t>Exercise:</a:t>
            </a:r>
            <a:r>
              <a:rPr lang="en-US" sz="2400" dirty="0"/>
              <a:t> </a:t>
            </a:r>
          </a:p>
          <a:p>
            <a:pPr lvl="1"/>
            <a:r>
              <a:rPr lang="en-US" sz="2000" dirty="0"/>
              <a:t>On Windows, use </a:t>
            </a:r>
            <a:r>
              <a:rPr lang="en-US" sz="2000" dirty="0" err="1">
                <a:latin typeface="Courier New" pitchFamily="49" charset="0"/>
                <a:cs typeface="Courier New" pitchFamily="49" charset="0"/>
              </a:rPr>
              <a:t>ipconfig</a:t>
            </a:r>
            <a:r>
              <a:rPr lang="en-US" sz="2000" dirty="0"/>
              <a:t> from command prompt to get your IP address</a:t>
            </a:r>
          </a:p>
          <a:p>
            <a:pPr lvl="1"/>
            <a:r>
              <a:rPr lang="en-US" sz="2000" dirty="0"/>
              <a:t>On Mac, use </a:t>
            </a:r>
            <a:r>
              <a:rPr lang="en-US" sz="2000" dirty="0" err="1">
                <a:latin typeface="Courier New" pitchFamily="49" charset="0"/>
                <a:cs typeface="Courier New" pitchFamily="49" charset="0"/>
              </a:rPr>
              <a:t>ifconfig</a:t>
            </a:r>
            <a:r>
              <a:rPr lang="en-US" sz="2000" dirty="0"/>
              <a:t> from command prompt to get your IP address</a:t>
            </a:r>
          </a:p>
          <a:p>
            <a:pPr lvl="1"/>
            <a:endParaRPr lang="en-US" sz="2000" dirty="0"/>
          </a:p>
          <a:p>
            <a:pPr>
              <a:buNone/>
            </a:pPr>
            <a:endParaRPr lang="en-US" dirty="0"/>
          </a:p>
        </p:txBody>
      </p:sp>
      <p:sp>
        <p:nvSpPr>
          <p:cNvPr id="7" name="Slide Number Placeholder 6"/>
          <p:cNvSpPr txBox="1">
            <a:spLocks/>
          </p:cNvSpPr>
          <p:nvPr/>
        </p:nvSpPr>
        <p:spPr bwMode="auto">
          <a:xfrm>
            <a:off x="8305800" y="6400800"/>
            <a:ext cx="4572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marL="0" marR="0" lvl="0" indent="0" algn="r" defTabSz="914400" rtl="0" eaLnBrk="0" fontAlgn="base" latinLnBrk="0" hangingPunct="0">
              <a:lnSpc>
                <a:spcPct val="100000"/>
              </a:lnSpc>
              <a:spcBef>
                <a:spcPct val="0"/>
              </a:spcBef>
              <a:spcAft>
                <a:spcPct val="0"/>
              </a:spcAft>
              <a:buClrTx/>
              <a:buSzTx/>
              <a:buFontTx/>
              <a:buNone/>
              <a:tabLst/>
              <a:defRPr/>
            </a:pPr>
            <a:fld id="{A7ACB8E5-9008-4675-BF06-7922F7973B6A}" type="slidenum">
              <a:rPr kumimoji="0" lang="en-US" sz="1200" b="0" i="0" u="none" strike="noStrike" kern="1200" cap="none" spc="0" normalizeH="0" baseline="0" noProof="0" smtClean="0">
                <a:ln>
                  <a:noFill/>
                </a:ln>
                <a:solidFill>
                  <a:schemeClr val="tx1"/>
                </a:solidFill>
                <a:effectLst/>
                <a:uLnTx/>
                <a:uFillTx/>
                <a:latin typeface="+mn-lt"/>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9</a:t>
            </a:fld>
            <a:endParaRPr kumimoji="0" lang="en-US" sz="1200" b="0" i="0" u="none" strike="noStrike" kern="1200" cap="none" spc="0" normalizeH="0" baseline="0" noProof="0" dirty="0">
              <a:ln>
                <a:noFill/>
              </a:ln>
              <a:solidFill>
                <a:schemeClr val="tx1"/>
              </a:solidFill>
              <a:effectLst/>
              <a:uLnTx/>
              <a:uFillTx/>
              <a:latin typeface="+mn-lt"/>
              <a:ea typeface="+mn-ea"/>
              <a:cs typeface="+mn-cs"/>
            </a:endParaRPr>
          </a:p>
        </p:txBody>
      </p:sp>
      <p:sp>
        <p:nvSpPr>
          <p:cNvPr id="8" name="Rectangle 3"/>
          <p:cNvSpPr txBox="1">
            <a:spLocks noChangeArrowheads="1"/>
          </p:cNvSpPr>
          <p:nvPr/>
        </p:nvSpPr>
        <p:spPr bwMode="auto">
          <a:xfrm>
            <a:off x="4800600" y="914400"/>
            <a:ext cx="3886200" cy="3124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rgbClr val="000099"/>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1800">
                <a:solidFill>
                  <a:schemeClr val="tx1"/>
                </a:solidFill>
                <a:latin typeface="+mn-lt"/>
              </a:defRPr>
            </a:lvl4pPr>
            <a:lvl5pPr marL="2057400" indent="-228600" algn="l" rtl="0" eaLnBrk="0" fontAlgn="base" hangingPunct="0">
              <a:spcBef>
                <a:spcPct val="20000"/>
              </a:spcBef>
              <a:spcAft>
                <a:spcPct val="0"/>
              </a:spcAft>
              <a:buChar char="»"/>
              <a:defRPr sz="1800">
                <a:solidFill>
                  <a:schemeClr val="tx1"/>
                </a:solidFill>
                <a:latin typeface="+mn-lt"/>
              </a:defRPr>
            </a:lvl5pPr>
            <a:lvl6pPr marL="2514600" indent="-228600" algn="l" rtl="0" eaLnBrk="0" fontAlgn="base" hangingPunct="0">
              <a:spcBef>
                <a:spcPct val="20000"/>
              </a:spcBef>
              <a:spcAft>
                <a:spcPct val="0"/>
              </a:spcAft>
              <a:buChar char="»"/>
              <a:defRPr sz="1800">
                <a:solidFill>
                  <a:schemeClr val="tx1"/>
                </a:solidFill>
                <a:latin typeface="+mn-lt"/>
              </a:defRPr>
            </a:lvl6pPr>
            <a:lvl7pPr marL="2971800" indent="-228600" algn="l" rtl="0" eaLnBrk="0" fontAlgn="base" hangingPunct="0">
              <a:spcBef>
                <a:spcPct val="20000"/>
              </a:spcBef>
              <a:spcAft>
                <a:spcPct val="0"/>
              </a:spcAft>
              <a:buChar char="»"/>
              <a:defRPr sz="1800">
                <a:solidFill>
                  <a:schemeClr val="tx1"/>
                </a:solidFill>
                <a:latin typeface="+mn-lt"/>
              </a:defRPr>
            </a:lvl7pPr>
            <a:lvl8pPr marL="3429000" indent="-228600" algn="l" rtl="0" eaLnBrk="0" fontAlgn="base" hangingPunct="0">
              <a:spcBef>
                <a:spcPct val="20000"/>
              </a:spcBef>
              <a:spcAft>
                <a:spcPct val="0"/>
              </a:spcAft>
              <a:buChar char="»"/>
              <a:defRPr sz="1800">
                <a:solidFill>
                  <a:schemeClr val="tx1"/>
                </a:solidFill>
                <a:latin typeface="+mn-lt"/>
              </a:defRPr>
            </a:lvl8pPr>
            <a:lvl9pPr marL="3886200" indent="-228600" algn="l" rtl="0" eaLnBrk="0" fontAlgn="base" hangingPunct="0">
              <a:spcBef>
                <a:spcPct val="20000"/>
              </a:spcBef>
              <a:spcAft>
                <a:spcPct val="0"/>
              </a:spcAft>
              <a:buChar char="»"/>
              <a:defRPr sz="1800">
                <a:solidFill>
                  <a:schemeClr val="tx1"/>
                </a:solidFill>
                <a:latin typeface="+mn-lt"/>
              </a:defRPr>
            </a:lvl9pPr>
          </a:lstStyle>
          <a:p>
            <a:r>
              <a:rPr lang="en-US" sz="2200" dirty="0"/>
              <a:t>Remembering IP addresses is a pain in the neck (for humans)</a:t>
            </a:r>
          </a:p>
          <a:p>
            <a:r>
              <a:rPr lang="en-US" sz="2400" dirty="0"/>
              <a:t>Host (or domain) names </a:t>
            </a:r>
            <a:endParaRPr lang="en-US" sz="2000" dirty="0"/>
          </a:p>
          <a:p>
            <a:pPr lvl="1"/>
            <a:r>
              <a:rPr lang="en-US" sz="2000" dirty="0"/>
              <a:t>e.g., </a:t>
            </a:r>
            <a:r>
              <a:rPr lang="en-US" sz="2000" dirty="0" err="1"/>
              <a:t>mail.cs.umn.edu</a:t>
            </a:r>
            <a:r>
              <a:rPr lang="en-US" sz="2000" dirty="0"/>
              <a:t>, or </a:t>
            </a:r>
            <a:r>
              <a:rPr lang="en-US" sz="2000" dirty="0" err="1"/>
              <a:t>www.google.com</a:t>
            </a:r>
            <a:endParaRPr lang="en-US" sz="2000" dirty="0"/>
          </a:p>
          <a:p>
            <a:pPr lvl="1"/>
            <a:r>
              <a:rPr lang="en-US" sz="2000" dirty="0"/>
              <a:t>DNS translates domain names to IP addresses </a:t>
            </a:r>
          </a:p>
          <a:p>
            <a:r>
              <a:rPr lang="en-US" sz="2400" dirty="0"/>
              <a:t> Given the IP address,</a:t>
            </a:r>
          </a:p>
          <a:p>
            <a:pPr marL="0" indent="0">
              <a:buNone/>
            </a:pPr>
            <a:r>
              <a:rPr lang="en-US" sz="2400" dirty="0"/>
              <a:t>Network performs routing &amp; forwarding to deliver </a:t>
            </a:r>
            <a:r>
              <a:rPr lang="en-US" sz="2400" dirty="0" err="1"/>
              <a:t>msgs</a:t>
            </a:r>
            <a:r>
              <a:rPr lang="en-US" sz="2400" dirty="0"/>
              <a:t> between (end) hosts </a:t>
            </a:r>
          </a:p>
        </p:txBody>
      </p:sp>
      <p:sp>
        <p:nvSpPr>
          <p:cNvPr id="9" name="Footer Placeholder 4"/>
          <p:cNvSpPr>
            <a:spLocks noGrp="1"/>
          </p:cNvSpPr>
          <p:nvPr>
            <p:ph type="ftr" sz="quarter" idx="10"/>
          </p:nvPr>
        </p:nvSpPr>
        <p:spPr>
          <a:xfrm>
            <a:off x="3048000" y="6248400"/>
            <a:ext cx="2971800" cy="457200"/>
          </a:xfrm>
        </p:spPr>
        <p:txBody>
          <a:bodyPr/>
          <a:lstStyle/>
          <a:p>
            <a:r>
              <a:rPr lang="en-US" dirty="0"/>
              <a:t>CSci4211:          Application Layer</a:t>
            </a:r>
          </a:p>
        </p:txBody>
      </p:sp>
    </p:spTree>
    <p:extLst>
      <p:ext uri="{BB962C8B-B14F-4D97-AF65-F5344CB8AC3E}">
        <p14:creationId xmlns:p14="http://schemas.microsoft.com/office/powerpoint/2010/main" val="2103760026"/>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CSci4211:          Application Layer</a:t>
            </a:r>
          </a:p>
        </p:txBody>
      </p:sp>
      <p:sp>
        <p:nvSpPr>
          <p:cNvPr id="5" name="Slide Number Placeholder 4"/>
          <p:cNvSpPr>
            <a:spLocks noGrp="1"/>
          </p:cNvSpPr>
          <p:nvPr>
            <p:ph type="sldNum" sz="quarter" idx="11"/>
          </p:nvPr>
        </p:nvSpPr>
        <p:spPr/>
        <p:txBody>
          <a:bodyPr/>
          <a:lstStyle/>
          <a:p>
            <a:fld id="{CEF774E2-4C66-4514-B285-6665B83A2697}" type="slidenum">
              <a:rPr lang="en-US"/>
              <a:pPr/>
              <a:t>90</a:t>
            </a:fld>
            <a:endParaRPr lang="en-US"/>
          </a:p>
        </p:txBody>
      </p:sp>
      <p:sp>
        <p:nvSpPr>
          <p:cNvPr id="114690" name="Rectangle 2"/>
          <p:cNvSpPr>
            <a:spLocks noGrp="1" noChangeArrowheads="1"/>
          </p:cNvSpPr>
          <p:nvPr>
            <p:ph type="title"/>
          </p:nvPr>
        </p:nvSpPr>
        <p:spPr>
          <a:xfrm>
            <a:off x="685800" y="381000"/>
            <a:ext cx="7772400" cy="1143000"/>
          </a:xfrm>
        </p:spPr>
        <p:txBody>
          <a:bodyPr/>
          <a:lstStyle/>
          <a:p>
            <a:r>
              <a:rPr lang="en-US"/>
              <a:t>Gnutella: Peer Joining</a:t>
            </a:r>
          </a:p>
        </p:txBody>
      </p:sp>
      <p:sp>
        <p:nvSpPr>
          <p:cNvPr id="114691" name="Rectangle 3"/>
          <p:cNvSpPr>
            <a:spLocks noGrp="1" noChangeArrowheads="1"/>
          </p:cNvSpPr>
          <p:nvPr>
            <p:ph type="body" idx="1"/>
          </p:nvPr>
        </p:nvSpPr>
        <p:spPr>
          <a:xfrm>
            <a:off x="685800" y="1447800"/>
            <a:ext cx="7772400" cy="4114800"/>
          </a:xfrm>
        </p:spPr>
        <p:txBody>
          <a:bodyPr/>
          <a:lstStyle/>
          <a:p>
            <a:pPr marL="533400" indent="-533400">
              <a:buFont typeface="ZapfDingbats" pitchFamily="82" charset="2"/>
              <a:buAutoNum type="arabicPeriod"/>
            </a:pPr>
            <a:r>
              <a:rPr lang="en-US" sz="2400"/>
              <a:t>Joining peer X must find some other peer in Gnutella network: use list of candidate peers</a:t>
            </a:r>
          </a:p>
          <a:p>
            <a:pPr marL="533400" indent="-533400">
              <a:buFont typeface="ZapfDingbats" pitchFamily="82" charset="2"/>
              <a:buAutoNum type="arabicPeriod"/>
            </a:pPr>
            <a:r>
              <a:rPr lang="en-US" sz="2400"/>
              <a:t>X sequentially attempts to make TCP with peers on list until connection setup with Y</a:t>
            </a:r>
          </a:p>
          <a:p>
            <a:pPr marL="533400" indent="-533400">
              <a:buFont typeface="ZapfDingbats" pitchFamily="82" charset="2"/>
              <a:buAutoNum type="arabicPeriod"/>
            </a:pPr>
            <a:r>
              <a:rPr lang="en-US" sz="2400"/>
              <a:t>X sends Ping message to Y; Y forwards Ping message. </a:t>
            </a:r>
          </a:p>
          <a:p>
            <a:pPr marL="533400" indent="-533400">
              <a:buFont typeface="ZapfDingbats" pitchFamily="82" charset="2"/>
              <a:buAutoNum type="arabicPeriod"/>
            </a:pPr>
            <a:r>
              <a:rPr lang="en-US" sz="2400"/>
              <a:t>All peers receiving Ping message respond with Pong message</a:t>
            </a:r>
          </a:p>
          <a:p>
            <a:pPr marL="533400" indent="-533400">
              <a:buFont typeface="ZapfDingbats" pitchFamily="82" charset="2"/>
              <a:buAutoNum type="arabicPeriod"/>
            </a:pPr>
            <a:r>
              <a:rPr lang="en-US" sz="2400"/>
              <a:t>X receives many Pong messages. It can then setup additional TCP connections</a:t>
            </a:r>
          </a:p>
          <a:p>
            <a:pPr marL="533400" indent="-533400">
              <a:buFont typeface="ZapfDingbats" pitchFamily="82" charset="2"/>
              <a:buNone/>
            </a:pPr>
            <a:r>
              <a:rPr lang="en-US" sz="2400">
                <a:solidFill>
                  <a:srgbClr val="FF0000"/>
                </a:solidFill>
              </a:rPr>
              <a:t>Peer leaving: see homework problem 16 in Textbook!</a:t>
            </a:r>
            <a:endParaRPr lang="en-US"/>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68" name="Footer Placeholder 4"/>
          <p:cNvSpPr>
            <a:spLocks noGrp="1"/>
          </p:cNvSpPr>
          <p:nvPr>
            <p:ph type="ftr" sz="quarter" idx="11"/>
          </p:nvPr>
        </p:nvSpPr>
        <p:spPr>
          <a:noFill/>
        </p:spPr>
        <p:txBody>
          <a:bodyPr/>
          <a:lstStyle/>
          <a:p>
            <a:r>
              <a:rPr lang="en-US"/>
              <a:t>2: Application Layer</a:t>
            </a:r>
            <a:endParaRPr lang="en-US">
              <a:latin typeface="Times New Roman" pitchFamily="18" charset="0"/>
            </a:endParaRPr>
          </a:p>
        </p:txBody>
      </p:sp>
      <p:sp>
        <p:nvSpPr>
          <p:cNvPr id="27669" name="Slide Number Placeholder 5"/>
          <p:cNvSpPr>
            <a:spLocks noGrp="1"/>
          </p:cNvSpPr>
          <p:nvPr>
            <p:ph type="sldNum" sz="quarter" idx="4294967295"/>
          </p:nvPr>
        </p:nvSpPr>
        <p:spPr>
          <a:xfrm>
            <a:off x="8305800" y="6400800"/>
            <a:ext cx="457200" cy="457200"/>
          </a:xfrm>
          <a:prstGeom prst="rect">
            <a:avLst/>
          </a:prstGeom>
          <a:noFill/>
        </p:spPr>
        <p:txBody>
          <a:bodyPr/>
          <a:lstStyle/>
          <a:p>
            <a:fld id="{E757FADB-F1CC-403F-971F-3EFBA6829275}" type="slidenum">
              <a:rPr lang="en-US"/>
              <a:pPr/>
              <a:t>91</a:t>
            </a:fld>
            <a:endParaRPr lang="en-US"/>
          </a:p>
        </p:txBody>
      </p:sp>
      <p:sp>
        <p:nvSpPr>
          <p:cNvPr id="27670" name="Rectangle 2"/>
          <p:cNvSpPr>
            <a:spLocks noGrp="1" noChangeArrowheads="1"/>
          </p:cNvSpPr>
          <p:nvPr>
            <p:ph type="title"/>
          </p:nvPr>
        </p:nvSpPr>
        <p:spPr>
          <a:xfrm>
            <a:off x="609600" y="228600"/>
            <a:ext cx="7772400" cy="1143000"/>
          </a:xfrm>
        </p:spPr>
        <p:txBody>
          <a:bodyPr/>
          <a:lstStyle/>
          <a:p>
            <a:r>
              <a:rPr lang="en-US" dirty="0"/>
              <a:t>P2P Case study: Skype</a:t>
            </a:r>
          </a:p>
        </p:txBody>
      </p:sp>
      <p:sp>
        <p:nvSpPr>
          <p:cNvPr id="27671" name="Rectangle 3"/>
          <p:cNvSpPr>
            <a:spLocks noGrp="1" noChangeArrowheads="1"/>
          </p:cNvSpPr>
          <p:nvPr>
            <p:ph type="body" idx="1"/>
          </p:nvPr>
        </p:nvSpPr>
        <p:spPr>
          <a:xfrm>
            <a:off x="533400" y="1600200"/>
            <a:ext cx="3781425" cy="4648200"/>
          </a:xfrm>
        </p:spPr>
        <p:txBody>
          <a:bodyPr/>
          <a:lstStyle/>
          <a:p>
            <a:r>
              <a:rPr lang="en-US" sz="2400"/>
              <a:t>inherently P2P: pairs of users communicate.</a:t>
            </a:r>
          </a:p>
          <a:p>
            <a:r>
              <a:rPr lang="en-US" sz="2400"/>
              <a:t>proprietary application-layer protocol (inferred via reverse engineering) </a:t>
            </a:r>
          </a:p>
          <a:p>
            <a:r>
              <a:rPr lang="en-US" sz="2400"/>
              <a:t>hierarchical overlay with SNs</a:t>
            </a:r>
          </a:p>
          <a:p>
            <a:r>
              <a:rPr lang="en-US" sz="2400"/>
              <a:t>Index maps usernames to IP addresses; distributed over SNs</a:t>
            </a:r>
          </a:p>
        </p:txBody>
      </p:sp>
      <p:grpSp>
        <p:nvGrpSpPr>
          <p:cNvPr id="2" name="Group 122"/>
          <p:cNvGrpSpPr>
            <a:grpSpLocks/>
          </p:cNvGrpSpPr>
          <p:nvPr/>
        </p:nvGrpSpPr>
        <p:grpSpPr bwMode="auto">
          <a:xfrm>
            <a:off x="6256338" y="1789113"/>
            <a:ext cx="1635125" cy="1538287"/>
            <a:chOff x="3941" y="1127"/>
            <a:chExt cx="1030" cy="969"/>
          </a:xfrm>
        </p:grpSpPr>
        <p:sp>
          <p:nvSpPr>
            <p:cNvPr id="27737" name="Line 63"/>
            <p:cNvSpPr>
              <a:spLocks noChangeShapeType="1"/>
            </p:cNvSpPr>
            <p:nvPr/>
          </p:nvSpPr>
          <p:spPr bwMode="auto">
            <a:xfrm>
              <a:off x="3941" y="1599"/>
              <a:ext cx="401" cy="227"/>
            </a:xfrm>
            <a:prstGeom prst="line">
              <a:avLst/>
            </a:prstGeom>
            <a:noFill/>
            <a:ln w="9525">
              <a:solidFill>
                <a:schemeClr val="tx1"/>
              </a:solidFill>
              <a:round/>
              <a:headEnd/>
              <a:tailEnd/>
            </a:ln>
          </p:spPr>
          <p:txBody>
            <a:bodyPr/>
            <a:lstStyle/>
            <a:p>
              <a:endParaRPr lang="en-US"/>
            </a:p>
          </p:txBody>
        </p:sp>
        <p:sp>
          <p:nvSpPr>
            <p:cNvPr id="27738" name="Line 64"/>
            <p:cNvSpPr>
              <a:spLocks noChangeShapeType="1"/>
            </p:cNvSpPr>
            <p:nvPr/>
          </p:nvSpPr>
          <p:spPr bwMode="auto">
            <a:xfrm>
              <a:off x="4063" y="1232"/>
              <a:ext cx="314" cy="612"/>
            </a:xfrm>
            <a:prstGeom prst="line">
              <a:avLst/>
            </a:prstGeom>
            <a:noFill/>
            <a:ln w="9525">
              <a:solidFill>
                <a:schemeClr val="tx1"/>
              </a:solidFill>
              <a:round/>
              <a:headEnd/>
              <a:tailEnd/>
            </a:ln>
          </p:spPr>
          <p:txBody>
            <a:bodyPr/>
            <a:lstStyle/>
            <a:p>
              <a:endParaRPr lang="en-US"/>
            </a:p>
          </p:txBody>
        </p:sp>
        <p:sp>
          <p:nvSpPr>
            <p:cNvPr id="27739" name="Line 65"/>
            <p:cNvSpPr>
              <a:spLocks noChangeShapeType="1"/>
            </p:cNvSpPr>
            <p:nvPr/>
          </p:nvSpPr>
          <p:spPr bwMode="auto">
            <a:xfrm flipH="1">
              <a:off x="4352" y="1127"/>
              <a:ext cx="9" cy="699"/>
            </a:xfrm>
            <a:prstGeom prst="line">
              <a:avLst/>
            </a:prstGeom>
            <a:noFill/>
            <a:ln w="9525">
              <a:solidFill>
                <a:schemeClr val="tx1"/>
              </a:solidFill>
              <a:round/>
              <a:headEnd/>
              <a:tailEnd/>
            </a:ln>
          </p:spPr>
          <p:txBody>
            <a:bodyPr/>
            <a:lstStyle/>
            <a:p>
              <a:endParaRPr lang="en-US"/>
            </a:p>
          </p:txBody>
        </p:sp>
        <p:sp>
          <p:nvSpPr>
            <p:cNvPr id="27740" name="Line 66"/>
            <p:cNvSpPr>
              <a:spLocks noChangeShapeType="1"/>
            </p:cNvSpPr>
            <p:nvPr/>
          </p:nvSpPr>
          <p:spPr bwMode="auto">
            <a:xfrm flipH="1">
              <a:off x="4352" y="1231"/>
              <a:ext cx="375" cy="604"/>
            </a:xfrm>
            <a:prstGeom prst="line">
              <a:avLst/>
            </a:prstGeom>
            <a:noFill/>
            <a:ln w="9525">
              <a:solidFill>
                <a:schemeClr val="tx1"/>
              </a:solidFill>
              <a:round/>
              <a:headEnd/>
              <a:tailEnd/>
            </a:ln>
          </p:spPr>
          <p:txBody>
            <a:bodyPr/>
            <a:lstStyle/>
            <a:p>
              <a:endParaRPr lang="en-US"/>
            </a:p>
          </p:txBody>
        </p:sp>
        <p:sp>
          <p:nvSpPr>
            <p:cNvPr id="27741" name="Line 67"/>
            <p:cNvSpPr>
              <a:spLocks noChangeShapeType="1"/>
            </p:cNvSpPr>
            <p:nvPr/>
          </p:nvSpPr>
          <p:spPr bwMode="auto">
            <a:xfrm flipH="1">
              <a:off x="4369" y="1457"/>
              <a:ext cx="602" cy="412"/>
            </a:xfrm>
            <a:prstGeom prst="line">
              <a:avLst/>
            </a:prstGeom>
            <a:noFill/>
            <a:ln w="9525">
              <a:solidFill>
                <a:schemeClr val="tx1"/>
              </a:solidFill>
              <a:round/>
              <a:headEnd/>
              <a:tailEnd/>
            </a:ln>
          </p:spPr>
          <p:txBody>
            <a:bodyPr/>
            <a:lstStyle/>
            <a:p>
              <a:endParaRPr lang="en-US"/>
            </a:p>
          </p:txBody>
        </p:sp>
        <p:grpSp>
          <p:nvGrpSpPr>
            <p:cNvPr id="27742" name="Group 60"/>
            <p:cNvGrpSpPr>
              <a:grpSpLocks/>
            </p:cNvGrpSpPr>
            <p:nvPr/>
          </p:nvGrpSpPr>
          <p:grpSpPr bwMode="auto">
            <a:xfrm>
              <a:off x="4098" y="1653"/>
              <a:ext cx="535" cy="443"/>
              <a:chOff x="3464" y="1275"/>
              <a:chExt cx="395" cy="329"/>
            </a:xfrm>
          </p:grpSpPr>
          <p:pic>
            <p:nvPicPr>
              <p:cNvPr id="27743" name="Picture 61" descr="kw_skype_logo"/>
              <p:cNvPicPr>
                <a:picLocks noChangeAspect="1" noChangeArrowheads="1"/>
              </p:cNvPicPr>
              <p:nvPr/>
            </p:nvPicPr>
            <p:blipFill>
              <a:blip r:embed="rId4" cstate="print"/>
              <a:srcRect/>
              <a:stretch>
                <a:fillRect/>
              </a:stretch>
            </p:blipFill>
            <p:spPr bwMode="auto">
              <a:xfrm>
                <a:off x="3464" y="1427"/>
                <a:ext cx="395" cy="177"/>
              </a:xfrm>
              <a:prstGeom prst="rect">
                <a:avLst/>
              </a:prstGeom>
              <a:noFill/>
              <a:ln w="9525">
                <a:noFill/>
                <a:miter lim="800000"/>
                <a:headEnd/>
                <a:tailEnd/>
              </a:ln>
            </p:spPr>
          </p:pic>
          <p:graphicFrame>
            <p:nvGraphicFramePr>
              <p:cNvPr id="27667" name="Object 62"/>
              <p:cNvGraphicFramePr>
                <a:graphicFrameLocks noChangeAspect="1"/>
              </p:cNvGraphicFramePr>
              <p:nvPr/>
            </p:nvGraphicFramePr>
            <p:xfrm>
              <a:off x="3523" y="1275"/>
              <a:ext cx="280" cy="209"/>
            </p:xfrm>
            <a:graphic>
              <a:graphicData uri="http://schemas.openxmlformats.org/presentationml/2006/ole">
                <mc:AlternateContent xmlns:mc="http://schemas.openxmlformats.org/markup-compatibility/2006">
                  <mc:Choice xmlns:v="urn:schemas-microsoft-com:vml" Requires="v">
                    <p:oleObj spid="_x0000_s191363" name="Clip" r:id="rId5" imgW="1305000" imgH="1085760" progId="">
                      <p:embed/>
                    </p:oleObj>
                  </mc:Choice>
                  <mc:Fallback>
                    <p:oleObj name="Clip" r:id="rId5" imgW="1305000" imgH="1085760" progId="">
                      <p:embed/>
                      <p:pic>
                        <p:nvPicPr>
                          <p:cNvPr id="0" name="Picture 2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23" y="1275"/>
                            <a:ext cx="280" cy="209"/>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grpSp>
      </p:grpSp>
      <p:grpSp>
        <p:nvGrpSpPr>
          <p:cNvPr id="4" name="Group 124"/>
          <p:cNvGrpSpPr>
            <a:grpSpLocks/>
          </p:cNvGrpSpPr>
          <p:nvPr/>
        </p:nvGrpSpPr>
        <p:grpSpPr bwMode="auto">
          <a:xfrm>
            <a:off x="4751388" y="3451225"/>
            <a:ext cx="1557337" cy="2085975"/>
            <a:chOff x="2993" y="2174"/>
            <a:chExt cx="981" cy="1314"/>
          </a:xfrm>
        </p:grpSpPr>
        <p:sp>
          <p:nvSpPr>
            <p:cNvPr id="27720" name="Line 68"/>
            <p:cNvSpPr>
              <a:spLocks noChangeShapeType="1"/>
            </p:cNvSpPr>
            <p:nvPr/>
          </p:nvSpPr>
          <p:spPr bwMode="auto">
            <a:xfrm flipV="1">
              <a:off x="3622" y="2775"/>
              <a:ext cx="61" cy="463"/>
            </a:xfrm>
            <a:prstGeom prst="line">
              <a:avLst/>
            </a:prstGeom>
            <a:noFill/>
            <a:ln w="9525">
              <a:solidFill>
                <a:schemeClr val="tx1"/>
              </a:solidFill>
              <a:round/>
              <a:headEnd/>
              <a:tailEnd/>
            </a:ln>
          </p:spPr>
          <p:txBody>
            <a:bodyPr/>
            <a:lstStyle/>
            <a:p>
              <a:endParaRPr lang="en-US"/>
            </a:p>
          </p:txBody>
        </p:sp>
        <p:sp>
          <p:nvSpPr>
            <p:cNvPr id="27721" name="Line 69"/>
            <p:cNvSpPr>
              <a:spLocks noChangeShapeType="1"/>
            </p:cNvSpPr>
            <p:nvPr/>
          </p:nvSpPr>
          <p:spPr bwMode="auto">
            <a:xfrm>
              <a:off x="3405" y="2181"/>
              <a:ext cx="313" cy="612"/>
            </a:xfrm>
            <a:prstGeom prst="line">
              <a:avLst/>
            </a:prstGeom>
            <a:noFill/>
            <a:ln w="9525">
              <a:solidFill>
                <a:schemeClr val="tx1"/>
              </a:solidFill>
              <a:round/>
              <a:headEnd/>
              <a:tailEnd/>
            </a:ln>
          </p:spPr>
          <p:txBody>
            <a:bodyPr/>
            <a:lstStyle/>
            <a:p>
              <a:endParaRPr lang="en-US"/>
            </a:p>
          </p:txBody>
        </p:sp>
        <p:sp>
          <p:nvSpPr>
            <p:cNvPr id="27722" name="Line 70"/>
            <p:cNvSpPr>
              <a:spLocks noChangeShapeType="1"/>
            </p:cNvSpPr>
            <p:nvPr/>
          </p:nvSpPr>
          <p:spPr bwMode="auto">
            <a:xfrm>
              <a:off x="3265" y="2556"/>
              <a:ext cx="428" cy="219"/>
            </a:xfrm>
            <a:prstGeom prst="line">
              <a:avLst/>
            </a:prstGeom>
            <a:noFill/>
            <a:ln w="9525">
              <a:solidFill>
                <a:schemeClr val="tx1"/>
              </a:solidFill>
              <a:round/>
              <a:headEnd/>
              <a:tailEnd/>
            </a:ln>
          </p:spPr>
          <p:txBody>
            <a:bodyPr/>
            <a:lstStyle/>
            <a:p>
              <a:endParaRPr lang="en-US"/>
            </a:p>
          </p:txBody>
        </p:sp>
        <p:sp>
          <p:nvSpPr>
            <p:cNvPr id="27723" name="Line 71"/>
            <p:cNvSpPr>
              <a:spLocks noChangeShapeType="1"/>
            </p:cNvSpPr>
            <p:nvPr/>
          </p:nvSpPr>
          <p:spPr bwMode="auto">
            <a:xfrm flipV="1">
              <a:off x="3117" y="2784"/>
              <a:ext cx="576" cy="120"/>
            </a:xfrm>
            <a:prstGeom prst="line">
              <a:avLst/>
            </a:prstGeom>
            <a:noFill/>
            <a:ln w="9525">
              <a:solidFill>
                <a:schemeClr val="tx1"/>
              </a:solidFill>
              <a:round/>
              <a:headEnd/>
              <a:tailEnd/>
            </a:ln>
          </p:spPr>
          <p:txBody>
            <a:bodyPr/>
            <a:lstStyle/>
            <a:p>
              <a:endParaRPr lang="en-US"/>
            </a:p>
          </p:txBody>
        </p:sp>
        <p:sp>
          <p:nvSpPr>
            <p:cNvPr id="27724" name="Line 72"/>
            <p:cNvSpPr>
              <a:spLocks noChangeShapeType="1"/>
            </p:cNvSpPr>
            <p:nvPr/>
          </p:nvSpPr>
          <p:spPr bwMode="auto">
            <a:xfrm flipV="1">
              <a:off x="3238" y="2818"/>
              <a:ext cx="472" cy="478"/>
            </a:xfrm>
            <a:prstGeom prst="line">
              <a:avLst/>
            </a:prstGeom>
            <a:noFill/>
            <a:ln w="9525">
              <a:solidFill>
                <a:schemeClr val="tx1"/>
              </a:solidFill>
              <a:round/>
              <a:headEnd/>
              <a:tailEnd/>
            </a:ln>
          </p:spPr>
          <p:txBody>
            <a:bodyPr/>
            <a:lstStyle/>
            <a:p>
              <a:endParaRPr lang="en-US"/>
            </a:p>
          </p:txBody>
        </p:sp>
        <p:grpSp>
          <p:nvGrpSpPr>
            <p:cNvPr id="27725" name="Group 73"/>
            <p:cNvGrpSpPr>
              <a:grpSpLocks/>
            </p:cNvGrpSpPr>
            <p:nvPr/>
          </p:nvGrpSpPr>
          <p:grpSpPr bwMode="auto">
            <a:xfrm>
              <a:off x="3125" y="3091"/>
              <a:ext cx="316" cy="303"/>
              <a:chOff x="3464" y="1275"/>
              <a:chExt cx="395" cy="329"/>
            </a:xfrm>
          </p:grpSpPr>
          <p:pic>
            <p:nvPicPr>
              <p:cNvPr id="27736" name="Picture 74" descr="kw_skype_logo"/>
              <p:cNvPicPr>
                <a:picLocks noChangeAspect="1" noChangeArrowheads="1"/>
              </p:cNvPicPr>
              <p:nvPr/>
            </p:nvPicPr>
            <p:blipFill>
              <a:blip r:embed="rId4" cstate="print"/>
              <a:srcRect/>
              <a:stretch>
                <a:fillRect/>
              </a:stretch>
            </p:blipFill>
            <p:spPr bwMode="auto">
              <a:xfrm>
                <a:off x="3464" y="1427"/>
                <a:ext cx="395" cy="177"/>
              </a:xfrm>
              <a:prstGeom prst="rect">
                <a:avLst/>
              </a:prstGeom>
              <a:noFill/>
              <a:ln w="9525">
                <a:noFill/>
                <a:miter lim="800000"/>
                <a:headEnd/>
                <a:tailEnd/>
              </a:ln>
            </p:spPr>
          </p:pic>
          <p:graphicFrame>
            <p:nvGraphicFramePr>
              <p:cNvPr id="27666" name="Object 75"/>
              <p:cNvGraphicFramePr>
                <a:graphicFrameLocks noChangeAspect="1"/>
              </p:cNvGraphicFramePr>
              <p:nvPr/>
            </p:nvGraphicFramePr>
            <p:xfrm>
              <a:off x="3523" y="1275"/>
              <a:ext cx="280" cy="209"/>
            </p:xfrm>
            <a:graphic>
              <a:graphicData uri="http://schemas.openxmlformats.org/presentationml/2006/ole">
                <mc:AlternateContent xmlns:mc="http://schemas.openxmlformats.org/markup-compatibility/2006">
                  <mc:Choice xmlns:v="urn:schemas-microsoft-com:vml" Requires="v">
                    <p:oleObj spid="_x0000_s191364" name="Clip" r:id="rId7" imgW="1305000" imgH="1085760" progId="">
                      <p:embed/>
                    </p:oleObj>
                  </mc:Choice>
                  <mc:Fallback>
                    <p:oleObj name="Clip" r:id="rId7" imgW="1305000" imgH="1085760" progId="">
                      <p:embed/>
                      <p:pic>
                        <p:nvPicPr>
                          <p:cNvPr id="0" name="Picture 2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23" y="1275"/>
                            <a:ext cx="280" cy="209"/>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grpSp>
        <p:grpSp>
          <p:nvGrpSpPr>
            <p:cNvPr id="27726" name="Group 76"/>
            <p:cNvGrpSpPr>
              <a:grpSpLocks/>
            </p:cNvGrpSpPr>
            <p:nvPr/>
          </p:nvGrpSpPr>
          <p:grpSpPr bwMode="auto">
            <a:xfrm>
              <a:off x="2993" y="2768"/>
              <a:ext cx="316" cy="303"/>
              <a:chOff x="3464" y="1275"/>
              <a:chExt cx="395" cy="329"/>
            </a:xfrm>
          </p:grpSpPr>
          <p:pic>
            <p:nvPicPr>
              <p:cNvPr id="27735" name="Picture 77" descr="kw_skype_logo"/>
              <p:cNvPicPr>
                <a:picLocks noChangeAspect="1" noChangeArrowheads="1"/>
              </p:cNvPicPr>
              <p:nvPr/>
            </p:nvPicPr>
            <p:blipFill>
              <a:blip r:embed="rId4" cstate="print"/>
              <a:srcRect/>
              <a:stretch>
                <a:fillRect/>
              </a:stretch>
            </p:blipFill>
            <p:spPr bwMode="auto">
              <a:xfrm>
                <a:off x="3464" y="1427"/>
                <a:ext cx="395" cy="177"/>
              </a:xfrm>
              <a:prstGeom prst="rect">
                <a:avLst/>
              </a:prstGeom>
              <a:noFill/>
              <a:ln w="9525">
                <a:noFill/>
                <a:miter lim="800000"/>
                <a:headEnd/>
                <a:tailEnd/>
              </a:ln>
            </p:spPr>
          </p:pic>
          <p:graphicFrame>
            <p:nvGraphicFramePr>
              <p:cNvPr id="27665" name="Object 78"/>
              <p:cNvGraphicFramePr>
                <a:graphicFrameLocks noChangeAspect="1"/>
              </p:cNvGraphicFramePr>
              <p:nvPr/>
            </p:nvGraphicFramePr>
            <p:xfrm>
              <a:off x="3523" y="1275"/>
              <a:ext cx="280" cy="209"/>
            </p:xfrm>
            <a:graphic>
              <a:graphicData uri="http://schemas.openxmlformats.org/presentationml/2006/ole">
                <mc:AlternateContent xmlns:mc="http://schemas.openxmlformats.org/markup-compatibility/2006">
                  <mc:Choice xmlns:v="urn:schemas-microsoft-com:vml" Requires="v">
                    <p:oleObj spid="_x0000_s191365" name="Clip" r:id="rId8" imgW="1305000" imgH="1085760" progId="">
                      <p:embed/>
                    </p:oleObj>
                  </mc:Choice>
                  <mc:Fallback>
                    <p:oleObj name="Clip" r:id="rId8" imgW="1305000" imgH="1085760" progId="">
                      <p:embed/>
                      <p:pic>
                        <p:nvPicPr>
                          <p:cNvPr id="0" name="Picture 2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23" y="1275"/>
                            <a:ext cx="280" cy="209"/>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grpSp>
        <p:grpSp>
          <p:nvGrpSpPr>
            <p:cNvPr id="27727" name="Group 79"/>
            <p:cNvGrpSpPr>
              <a:grpSpLocks/>
            </p:cNvGrpSpPr>
            <p:nvPr/>
          </p:nvGrpSpPr>
          <p:grpSpPr bwMode="auto">
            <a:xfrm>
              <a:off x="3509" y="3185"/>
              <a:ext cx="316" cy="303"/>
              <a:chOff x="3464" y="1275"/>
              <a:chExt cx="395" cy="329"/>
            </a:xfrm>
          </p:grpSpPr>
          <p:pic>
            <p:nvPicPr>
              <p:cNvPr id="27734" name="Picture 80" descr="kw_skype_logo"/>
              <p:cNvPicPr>
                <a:picLocks noChangeAspect="1" noChangeArrowheads="1"/>
              </p:cNvPicPr>
              <p:nvPr/>
            </p:nvPicPr>
            <p:blipFill>
              <a:blip r:embed="rId4" cstate="print"/>
              <a:srcRect/>
              <a:stretch>
                <a:fillRect/>
              </a:stretch>
            </p:blipFill>
            <p:spPr bwMode="auto">
              <a:xfrm>
                <a:off x="3464" y="1427"/>
                <a:ext cx="395" cy="177"/>
              </a:xfrm>
              <a:prstGeom prst="rect">
                <a:avLst/>
              </a:prstGeom>
              <a:noFill/>
              <a:ln w="9525">
                <a:noFill/>
                <a:miter lim="800000"/>
                <a:headEnd/>
                <a:tailEnd/>
              </a:ln>
            </p:spPr>
          </p:pic>
          <p:graphicFrame>
            <p:nvGraphicFramePr>
              <p:cNvPr id="27664" name="Object 81"/>
              <p:cNvGraphicFramePr>
                <a:graphicFrameLocks noChangeAspect="1"/>
              </p:cNvGraphicFramePr>
              <p:nvPr/>
            </p:nvGraphicFramePr>
            <p:xfrm>
              <a:off x="3523" y="1275"/>
              <a:ext cx="280" cy="209"/>
            </p:xfrm>
            <a:graphic>
              <a:graphicData uri="http://schemas.openxmlformats.org/presentationml/2006/ole">
                <mc:AlternateContent xmlns:mc="http://schemas.openxmlformats.org/markup-compatibility/2006">
                  <mc:Choice xmlns:v="urn:schemas-microsoft-com:vml" Requires="v">
                    <p:oleObj spid="_x0000_s191366" name="Clip" r:id="rId9" imgW="1305000" imgH="1085760" progId="">
                      <p:embed/>
                    </p:oleObj>
                  </mc:Choice>
                  <mc:Fallback>
                    <p:oleObj name="Clip" r:id="rId9" imgW="1305000" imgH="1085760" progId="">
                      <p:embed/>
                      <p:pic>
                        <p:nvPicPr>
                          <p:cNvPr id="0" name="Picture 2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23" y="1275"/>
                            <a:ext cx="280" cy="209"/>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grpSp>
        <p:grpSp>
          <p:nvGrpSpPr>
            <p:cNvPr id="27728" name="Group 82"/>
            <p:cNvGrpSpPr>
              <a:grpSpLocks/>
            </p:cNvGrpSpPr>
            <p:nvPr/>
          </p:nvGrpSpPr>
          <p:grpSpPr bwMode="auto">
            <a:xfrm>
              <a:off x="3264" y="2174"/>
              <a:ext cx="316" cy="303"/>
              <a:chOff x="3464" y="1275"/>
              <a:chExt cx="395" cy="329"/>
            </a:xfrm>
          </p:grpSpPr>
          <p:pic>
            <p:nvPicPr>
              <p:cNvPr id="27733" name="Picture 83" descr="kw_skype_logo"/>
              <p:cNvPicPr>
                <a:picLocks noChangeAspect="1" noChangeArrowheads="1"/>
              </p:cNvPicPr>
              <p:nvPr/>
            </p:nvPicPr>
            <p:blipFill>
              <a:blip r:embed="rId4" cstate="print"/>
              <a:srcRect/>
              <a:stretch>
                <a:fillRect/>
              </a:stretch>
            </p:blipFill>
            <p:spPr bwMode="auto">
              <a:xfrm>
                <a:off x="3464" y="1427"/>
                <a:ext cx="395" cy="177"/>
              </a:xfrm>
              <a:prstGeom prst="rect">
                <a:avLst/>
              </a:prstGeom>
              <a:noFill/>
              <a:ln w="9525">
                <a:noFill/>
                <a:miter lim="800000"/>
                <a:headEnd/>
                <a:tailEnd/>
              </a:ln>
            </p:spPr>
          </p:pic>
          <p:graphicFrame>
            <p:nvGraphicFramePr>
              <p:cNvPr id="27663" name="Object 84"/>
              <p:cNvGraphicFramePr>
                <a:graphicFrameLocks noChangeAspect="1"/>
              </p:cNvGraphicFramePr>
              <p:nvPr/>
            </p:nvGraphicFramePr>
            <p:xfrm>
              <a:off x="3523" y="1275"/>
              <a:ext cx="280" cy="209"/>
            </p:xfrm>
            <a:graphic>
              <a:graphicData uri="http://schemas.openxmlformats.org/presentationml/2006/ole">
                <mc:AlternateContent xmlns:mc="http://schemas.openxmlformats.org/markup-compatibility/2006">
                  <mc:Choice xmlns:v="urn:schemas-microsoft-com:vml" Requires="v">
                    <p:oleObj spid="_x0000_s191367" name="Clip" r:id="rId10" imgW="1305000" imgH="1085760" progId="">
                      <p:embed/>
                    </p:oleObj>
                  </mc:Choice>
                  <mc:Fallback>
                    <p:oleObj name="Clip" r:id="rId10" imgW="1305000" imgH="1085760" progId="">
                      <p:embed/>
                      <p:pic>
                        <p:nvPicPr>
                          <p:cNvPr id="0" name="Picture 2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23" y="1275"/>
                            <a:ext cx="280" cy="209"/>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grpSp>
        <p:grpSp>
          <p:nvGrpSpPr>
            <p:cNvPr id="27729" name="Group 85"/>
            <p:cNvGrpSpPr>
              <a:grpSpLocks/>
            </p:cNvGrpSpPr>
            <p:nvPr/>
          </p:nvGrpSpPr>
          <p:grpSpPr bwMode="auto">
            <a:xfrm>
              <a:off x="3019" y="2408"/>
              <a:ext cx="316" cy="303"/>
              <a:chOff x="3464" y="1275"/>
              <a:chExt cx="395" cy="329"/>
            </a:xfrm>
          </p:grpSpPr>
          <p:pic>
            <p:nvPicPr>
              <p:cNvPr id="27732" name="Picture 86" descr="kw_skype_logo"/>
              <p:cNvPicPr>
                <a:picLocks noChangeAspect="1" noChangeArrowheads="1"/>
              </p:cNvPicPr>
              <p:nvPr/>
            </p:nvPicPr>
            <p:blipFill>
              <a:blip r:embed="rId4" cstate="print"/>
              <a:srcRect/>
              <a:stretch>
                <a:fillRect/>
              </a:stretch>
            </p:blipFill>
            <p:spPr bwMode="auto">
              <a:xfrm>
                <a:off x="3464" y="1427"/>
                <a:ext cx="395" cy="177"/>
              </a:xfrm>
              <a:prstGeom prst="rect">
                <a:avLst/>
              </a:prstGeom>
              <a:noFill/>
              <a:ln w="9525">
                <a:noFill/>
                <a:miter lim="800000"/>
                <a:headEnd/>
                <a:tailEnd/>
              </a:ln>
            </p:spPr>
          </p:pic>
          <p:graphicFrame>
            <p:nvGraphicFramePr>
              <p:cNvPr id="27662" name="Object 87"/>
              <p:cNvGraphicFramePr>
                <a:graphicFrameLocks noChangeAspect="1"/>
              </p:cNvGraphicFramePr>
              <p:nvPr/>
            </p:nvGraphicFramePr>
            <p:xfrm>
              <a:off x="3523" y="1275"/>
              <a:ext cx="280" cy="209"/>
            </p:xfrm>
            <a:graphic>
              <a:graphicData uri="http://schemas.openxmlformats.org/presentationml/2006/ole">
                <mc:AlternateContent xmlns:mc="http://schemas.openxmlformats.org/markup-compatibility/2006">
                  <mc:Choice xmlns:v="urn:schemas-microsoft-com:vml" Requires="v">
                    <p:oleObj spid="_x0000_s191368" name="Clip" r:id="rId11" imgW="1305000" imgH="1085760" progId="">
                      <p:embed/>
                    </p:oleObj>
                  </mc:Choice>
                  <mc:Fallback>
                    <p:oleObj name="Clip" r:id="rId11" imgW="1305000" imgH="1085760" progId="">
                      <p:embed/>
                      <p:pic>
                        <p:nvPicPr>
                          <p:cNvPr id="0" name="Picture 2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23" y="1275"/>
                            <a:ext cx="280" cy="209"/>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grpSp>
        <p:grpSp>
          <p:nvGrpSpPr>
            <p:cNvPr id="27730" name="Group 88"/>
            <p:cNvGrpSpPr>
              <a:grpSpLocks/>
            </p:cNvGrpSpPr>
            <p:nvPr/>
          </p:nvGrpSpPr>
          <p:grpSpPr bwMode="auto">
            <a:xfrm>
              <a:off x="3439" y="2610"/>
              <a:ext cx="535" cy="443"/>
              <a:chOff x="3464" y="1275"/>
              <a:chExt cx="395" cy="329"/>
            </a:xfrm>
          </p:grpSpPr>
          <p:pic>
            <p:nvPicPr>
              <p:cNvPr id="27731" name="Picture 89" descr="kw_skype_logo"/>
              <p:cNvPicPr>
                <a:picLocks noChangeAspect="1" noChangeArrowheads="1"/>
              </p:cNvPicPr>
              <p:nvPr/>
            </p:nvPicPr>
            <p:blipFill>
              <a:blip r:embed="rId4" cstate="print"/>
              <a:srcRect/>
              <a:stretch>
                <a:fillRect/>
              </a:stretch>
            </p:blipFill>
            <p:spPr bwMode="auto">
              <a:xfrm>
                <a:off x="3464" y="1427"/>
                <a:ext cx="395" cy="177"/>
              </a:xfrm>
              <a:prstGeom prst="rect">
                <a:avLst/>
              </a:prstGeom>
              <a:noFill/>
              <a:ln w="9525">
                <a:noFill/>
                <a:miter lim="800000"/>
                <a:headEnd/>
                <a:tailEnd/>
              </a:ln>
            </p:spPr>
          </p:pic>
          <p:graphicFrame>
            <p:nvGraphicFramePr>
              <p:cNvPr id="27661" name="Object 90"/>
              <p:cNvGraphicFramePr>
                <a:graphicFrameLocks noChangeAspect="1"/>
              </p:cNvGraphicFramePr>
              <p:nvPr/>
            </p:nvGraphicFramePr>
            <p:xfrm>
              <a:off x="3523" y="1275"/>
              <a:ext cx="280" cy="209"/>
            </p:xfrm>
            <a:graphic>
              <a:graphicData uri="http://schemas.openxmlformats.org/presentationml/2006/ole">
                <mc:AlternateContent xmlns:mc="http://schemas.openxmlformats.org/markup-compatibility/2006">
                  <mc:Choice xmlns:v="urn:schemas-microsoft-com:vml" Requires="v">
                    <p:oleObj spid="_x0000_s191369" name="Clip" r:id="rId12" imgW="1305000" imgH="1085760" progId="">
                      <p:embed/>
                    </p:oleObj>
                  </mc:Choice>
                  <mc:Fallback>
                    <p:oleObj name="Clip" r:id="rId12" imgW="1305000" imgH="1085760" progId="">
                      <p:embed/>
                      <p:pic>
                        <p:nvPicPr>
                          <p:cNvPr id="0" name="Picture 2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23" y="1275"/>
                            <a:ext cx="280" cy="209"/>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grpSp>
      </p:grpSp>
      <p:sp>
        <p:nvSpPr>
          <p:cNvPr id="254067" name="Line 115"/>
          <p:cNvSpPr>
            <a:spLocks noChangeShapeType="1"/>
          </p:cNvSpPr>
          <p:nvPr/>
        </p:nvSpPr>
        <p:spPr bwMode="auto">
          <a:xfrm flipH="1">
            <a:off x="5930900" y="3021013"/>
            <a:ext cx="1011238" cy="1343025"/>
          </a:xfrm>
          <a:prstGeom prst="line">
            <a:avLst/>
          </a:prstGeom>
          <a:noFill/>
          <a:ln w="9525">
            <a:solidFill>
              <a:schemeClr val="tx1"/>
            </a:solidFill>
            <a:round/>
            <a:headEnd/>
            <a:tailEnd/>
          </a:ln>
        </p:spPr>
        <p:txBody>
          <a:bodyPr/>
          <a:lstStyle/>
          <a:p>
            <a:endParaRPr lang="en-US"/>
          </a:p>
        </p:txBody>
      </p:sp>
      <p:sp>
        <p:nvSpPr>
          <p:cNvPr id="254068" name="Line 116"/>
          <p:cNvSpPr>
            <a:spLocks noChangeShapeType="1"/>
          </p:cNvSpPr>
          <p:nvPr/>
        </p:nvSpPr>
        <p:spPr bwMode="auto">
          <a:xfrm>
            <a:off x="6983413" y="2868613"/>
            <a:ext cx="692150" cy="1509712"/>
          </a:xfrm>
          <a:prstGeom prst="line">
            <a:avLst/>
          </a:prstGeom>
          <a:noFill/>
          <a:ln w="9525">
            <a:solidFill>
              <a:schemeClr val="tx1"/>
            </a:solidFill>
            <a:round/>
            <a:headEnd/>
            <a:tailEnd/>
          </a:ln>
        </p:spPr>
        <p:txBody>
          <a:bodyPr/>
          <a:lstStyle/>
          <a:p>
            <a:endParaRPr lang="en-US"/>
          </a:p>
        </p:txBody>
      </p:sp>
      <p:sp>
        <p:nvSpPr>
          <p:cNvPr id="254069" name="Line 117"/>
          <p:cNvSpPr>
            <a:spLocks noChangeShapeType="1"/>
          </p:cNvSpPr>
          <p:nvPr/>
        </p:nvSpPr>
        <p:spPr bwMode="auto">
          <a:xfrm flipV="1">
            <a:off x="6013450" y="4335463"/>
            <a:ext cx="1703388" cy="1587"/>
          </a:xfrm>
          <a:prstGeom prst="line">
            <a:avLst/>
          </a:prstGeom>
          <a:noFill/>
          <a:ln w="9525">
            <a:solidFill>
              <a:schemeClr val="tx1"/>
            </a:solidFill>
            <a:round/>
            <a:headEnd/>
            <a:tailEnd/>
          </a:ln>
        </p:spPr>
        <p:txBody>
          <a:bodyPr/>
          <a:lstStyle/>
          <a:p>
            <a:endParaRPr lang="en-US"/>
          </a:p>
        </p:txBody>
      </p:sp>
      <p:grpSp>
        <p:nvGrpSpPr>
          <p:cNvPr id="11" name="Group 125"/>
          <p:cNvGrpSpPr>
            <a:grpSpLocks/>
          </p:cNvGrpSpPr>
          <p:nvPr/>
        </p:nvGrpSpPr>
        <p:grpSpPr bwMode="auto">
          <a:xfrm>
            <a:off x="7259638" y="3381375"/>
            <a:ext cx="1620837" cy="2074863"/>
            <a:chOff x="4564" y="2130"/>
            <a:chExt cx="1021" cy="1307"/>
          </a:xfrm>
        </p:grpSpPr>
        <p:sp>
          <p:nvSpPr>
            <p:cNvPr id="27703" name="Line 92"/>
            <p:cNvSpPr>
              <a:spLocks noChangeShapeType="1"/>
            </p:cNvSpPr>
            <p:nvPr/>
          </p:nvSpPr>
          <p:spPr bwMode="auto">
            <a:xfrm flipH="1" flipV="1">
              <a:off x="4808" y="2828"/>
              <a:ext cx="53" cy="393"/>
            </a:xfrm>
            <a:prstGeom prst="line">
              <a:avLst/>
            </a:prstGeom>
            <a:noFill/>
            <a:ln w="9525">
              <a:solidFill>
                <a:schemeClr val="tx1"/>
              </a:solidFill>
              <a:round/>
              <a:headEnd/>
              <a:tailEnd/>
            </a:ln>
          </p:spPr>
          <p:txBody>
            <a:bodyPr/>
            <a:lstStyle/>
            <a:p>
              <a:endParaRPr lang="en-US"/>
            </a:p>
          </p:txBody>
        </p:sp>
        <p:sp>
          <p:nvSpPr>
            <p:cNvPr id="27704" name="Line 93"/>
            <p:cNvSpPr>
              <a:spLocks noChangeShapeType="1"/>
            </p:cNvSpPr>
            <p:nvPr/>
          </p:nvSpPr>
          <p:spPr bwMode="auto">
            <a:xfrm flipH="1" flipV="1">
              <a:off x="4843" y="2846"/>
              <a:ext cx="490" cy="296"/>
            </a:xfrm>
            <a:prstGeom prst="line">
              <a:avLst/>
            </a:prstGeom>
            <a:noFill/>
            <a:ln w="9525">
              <a:solidFill>
                <a:schemeClr val="tx1"/>
              </a:solidFill>
              <a:round/>
              <a:headEnd/>
              <a:tailEnd/>
            </a:ln>
          </p:spPr>
          <p:txBody>
            <a:bodyPr/>
            <a:lstStyle/>
            <a:p>
              <a:endParaRPr lang="en-US"/>
            </a:p>
          </p:txBody>
        </p:sp>
        <p:sp>
          <p:nvSpPr>
            <p:cNvPr id="27705" name="Line 94"/>
            <p:cNvSpPr>
              <a:spLocks noChangeShapeType="1"/>
            </p:cNvSpPr>
            <p:nvPr/>
          </p:nvSpPr>
          <p:spPr bwMode="auto">
            <a:xfrm flipH="1" flipV="1">
              <a:off x="4818" y="2828"/>
              <a:ext cx="638" cy="61"/>
            </a:xfrm>
            <a:prstGeom prst="line">
              <a:avLst/>
            </a:prstGeom>
            <a:noFill/>
            <a:ln w="9525">
              <a:solidFill>
                <a:schemeClr val="tx1"/>
              </a:solidFill>
              <a:round/>
              <a:headEnd/>
              <a:tailEnd/>
            </a:ln>
          </p:spPr>
          <p:txBody>
            <a:bodyPr/>
            <a:lstStyle/>
            <a:p>
              <a:endParaRPr lang="en-US"/>
            </a:p>
          </p:txBody>
        </p:sp>
        <p:sp>
          <p:nvSpPr>
            <p:cNvPr id="27706" name="Line 95"/>
            <p:cNvSpPr>
              <a:spLocks noChangeShapeType="1"/>
            </p:cNvSpPr>
            <p:nvPr/>
          </p:nvSpPr>
          <p:spPr bwMode="auto">
            <a:xfrm flipH="1">
              <a:off x="4818" y="2233"/>
              <a:ext cx="375" cy="604"/>
            </a:xfrm>
            <a:prstGeom prst="line">
              <a:avLst/>
            </a:prstGeom>
            <a:noFill/>
            <a:ln w="9525">
              <a:solidFill>
                <a:schemeClr val="tx1"/>
              </a:solidFill>
              <a:round/>
              <a:headEnd/>
              <a:tailEnd/>
            </a:ln>
          </p:spPr>
          <p:txBody>
            <a:bodyPr/>
            <a:lstStyle/>
            <a:p>
              <a:endParaRPr lang="en-US"/>
            </a:p>
          </p:txBody>
        </p:sp>
        <p:sp>
          <p:nvSpPr>
            <p:cNvPr id="27707" name="Line 96"/>
            <p:cNvSpPr>
              <a:spLocks noChangeShapeType="1"/>
            </p:cNvSpPr>
            <p:nvPr/>
          </p:nvSpPr>
          <p:spPr bwMode="auto">
            <a:xfrm flipH="1">
              <a:off x="4835" y="2459"/>
              <a:ext cx="602" cy="412"/>
            </a:xfrm>
            <a:prstGeom prst="line">
              <a:avLst/>
            </a:prstGeom>
            <a:noFill/>
            <a:ln w="9525">
              <a:solidFill>
                <a:schemeClr val="tx1"/>
              </a:solidFill>
              <a:round/>
              <a:headEnd/>
              <a:tailEnd/>
            </a:ln>
          </p:spPr>
          <p:txBody>
            <a:bodyPr/>
            <a:lstStyle/>
            <a:p>
              <a:endParaRPr lang="en-US"/>
            </a:p>
          </p:txBody>
        </p:sp>
        <p:grpSp>
          <p:nvGrpSpPr>
            <p:cNvPr id="27708" name="Group 100"/>
            <p:cNvGrpSpPr>
              <a:grpSpLocks/>
            </p:cNvGrpSpPr>
            <p:nvPr/>
          </p:nvGrpSpPr>
          <p:grpSpPr bwMode="auto">
            <a:xfrm>
              <a:off x="5269" y="2759"/>
              <a:ext cx="316" cy="303"/>
              <a:chOff x="3464" y="1275"/>
              <a:chExt cx="395" cy="329"/>
            </a:xfrm>
          </p:grpSpPr>
          <p:pic>
            <p:nvPicPr>
              <p:cNvPr id="27719" name="Picture 101" descr="kw_skype_logo"/>
              <p:cNvPicPr>
                <a:picLocks noChangeAspect="1" noChangeArrowheads="1"/>
              </p:cNvPicPr>
              <p:nvPr/>
            </p:nvPicPr>
            <p:blipFill>
              <a:blip r:embed="rId4" cstate="print"/>
              <a:srcRect/>
              <a:stretch>
                <a:fillRect/>
              </a:stretch>
            </p:blipFill>
            <p:spPr bwMode="auto">
              <a:xfrm>
                <a:off x="3464" y="1427"/>
                <a:ext cx="395" cy="177"/>
              </a:xfrm>
              <a:prstGeom prst="rect">
                <a:avLst/>
              </a:prstGeom>
              <a:noFill/>
              <a:ln w="9525">
                <a:noFill/>
                <a:miter lim="800000"/>
                <a:headEnd/>
                <a:tailEnd/>
              </a:ln>
            </p:spPr>
          </p:pic>
          <p:graphicFrame>
            <p:nvGraphicFramePr>
              <p:cNvPr id="27660" name="Object 102"/>
              <p:cNvGraphicFramePr>
                <a:graphicFrameLocks noChangeAspect="1"/>
              </p:cNvGraphicFramePr>
              <p:nvPr/>
            </p:nvGraphicFramePr>
            <p:xfrm>
              <a:off x="3523" y="1275"/>
              <a:ext cx="280" cy="209"/>
            </p:xfrm>
            <a:graphic>
              <a:graphicData uri="http://schemas.openxmlformats.org/presentationml/2006/ole">
                <mc:AlternateContent xmlns:mc="http://schemas.openxmlformats.org/markup-compatibility/2006">
                  <mc:Choice xmlns:v="urn:schemas-microsoft-com:vml" Requires="v">
                    <p:oleObj spid="_x0000_s191370" name="Clip" r:id="rId13" imgW="1305000" imgH="1085760" progId="">
                      <p:embed/>
                    </p:oleObj>
                  </mc:Choice>
                  <mc:Fallback>
                    <p:oleObj name="Clip" r:id="rId13" imgW="1305000" imgH="1085760" progId="">
                      <p:embed/>
                      <p:pic>
                        <p:nvPicPr>
                          <p:cNvPr id="0" name="Picture 2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23" y="1275"/>
                            <a:ext cx="280" cy="209"/>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grpSp>
        <p:grpSp>
          <p:nvGrpSpPr>
            <p:cNvPr id="27709" name="Group 103"/>
            <p:cNvGrpSpPr>
              <a:grpSpLocks/>
            </p:cNvGrpSpPr>
            <p:nvPr/>
          </p:nvGrpSpPr>
          <p:grpSpPr bwMode="auto">
            <a:xfrm>
              <a:off x="5166" y="3081"/>
              <a:ext cx="316" cy="303"/>
              <a:chOff x="3464" y="1275"/>
              <a:chExt cx="395" cy="329"/>
            </a:xfrm>
          </p:grpSpPr>
          <p:pic>
            <p:nvPicPr>
              <p:cNvPr id="27718" name="Picture 104" descr="kw_skype_logo"/>
              <p:cNvPicPr>
                <a:picLocks noChangeAspect="1" noChangeArrowheads="1"/>
              </p:cNvPicPr>
              <p:nvPr/>
            </p:nvPicPr>
            <p:blipFill>
              <a:blip r:embed="rId4" cstate="print"/>
              <a:srcRect/>
              <a:stretch>
                <a:fillRect/>
              </a:stretch>
            </p:blipFill>
            <p:spPr bwMode="auto">
              <a:xfrm>
                <a:off x="3464" y="1427"/>
                <a:ext cx="395" cy="177"/>
              </a:xfrm>
              <a:prstGeom prst="rect">
                <a:avLst/>
              </a:prstGeom>
              <a:noFill/>
              <a:ln w="9525">
                <a:noFill/>
                <a:miter lim="800000"/>
                <a:headEnd/>
                <a:tailEnd/>
              </a:ln>
            </p:spPr>
          </p:pic>
          <p:graphicFrame>
            <p:nvGraphicFramePr>
              <p:cNvPr id="27659" name="Object 105"/>
              <p:cNvGraphicFramePr>
                <a:graphicFrameLocks noChangeAspect="1"/>
              </p:cNvGraphicFramePr>
              <p:nvPr/>
            </p:nvGraphicFramePr>
            <p:xfrm>
              <a:off x="3523" y="1275"/>
              <a:ext cx="280" cy="209"/>
            </p:xfrm>
            <a:graphic>
              <a:graphicData uri="http://schemas.openxmlformats.org/presentationml/2006/ole">
                <mc:AlternateContent xmlns:mc="http://schemas.openxmlformats.org/markup-compatibility/2006">
                  <mc:Choice xmlns:v="urn:schemas-microsoft-com:vml" Requires="v">
                    <p:oleObj spid="_x0000_s191371" name="Clip" r:id="rId14" imgW="1305000" imgH="1085760" progId="">
                      <p:embed/>
                    </p:oleObj>
                  </mc:Choice>
                  <mc:Fallback>
                    <p:oleObj name="Clip" r:id="rId14" imgW="1305000" imgH="1085760" progId="">
                      <p:embed/>
                      <p:pic>
                        <p:nvPicPr>
                          <p:cNvPr id="0" name="Picture 2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23" y="1275"/>
                            <a:ext cx="280" cy="209"/>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grpSp>
        <p:grpSp>
          <p:nvGrpSpPr>
            <p:cNvPr id="27710" name="Group 106"/>
            <p:cNvGrpSpPr>
              <a:grpSpLocks/>
            </p:cNvGrpSpPr>
            <p:nvPr/>
          </p:nvGrpSpPr>
          <p:grpSpPr bwMode="auto">
            <a:xfrm>
              <a:off x="5262" y="2375"/>
              <a:ext cx="316" cy="303"/>
              <a:chOff x="3464" y="1275"/>
              <a:chExt cx="395" cy="329"/>
            </a:xfrm>
          </p:grpSpPr>
          <p:pic>
            <p:nvPicPr>
              <p:cNvPr id="27717" name="Picture 107" descr="kw_skype_logo"/>
              <p:cNvPicPr>
                <a:picLocks noChangeAspect="1" noChangeArrowheads="1"/>
              </p:cNvPicPr>
              <p:nvPr/>
            </p:nvPicPr>
            <p:blipFill>
              <a:blip r:embed="rId4" cstate="print"/>
              <a:srcRect/>
              <a:stretch>
                <a:fillRect/>
              </a:stretch>
            </p:blipFill>
            <p:spPr bwMode="auto">
              <a:xfrm>
                <a:off x="3464" y="1427"/>
                <a:ext cx="395" cy="177"/>
              </a:xfrm>
              <a:prstGeom prst="rect">
                <a:avLst/>
              </a:prstGeom>
              <a:noFill/>
              <a:ln w="9525">
                <a:noFill/>
                <a:miter lim="800000"/>
                <a:headEnd/>
                <a:tailEnd/>
              </a:ln>
            </p:spPr>
          </p:pic>
          <p:graphicFrame>
            <p:nvGraphicFramePr>
              <p:cNvPr id="27658" name="Object 108"/>
              <p:cNvGraphicFramePr>
                <a:graphicFrameLocks noChangeAspect="1"/>
              </p:cNvGraphicFramePr>
              <p:nvPr/>
            </p:nvGraphicFramePr>
            <p:xfrm>
              <a:off x="3523" y="1275"/>
              <a:ext cx="280" cy="209"/>
            </p:xfrm>
            <a:graphic>
              <a:graphicData uri="http://schemas.openxmlformats.org/presentationml/2006/ole">
                <mc:AlternateContent xmlns:mc="http://schemas.openxmlformats.org/markup-compatibility/2006">
                  <mc:Choice xmlns:v="urn:schemas-microsoft-com:vml" Requires="v">
                    <p:oleObj spid="_x0000_s191372" name="Clip" r:id="rId15" imgW="1305000" imgH="1085760" progId="">
                      <p:embed/>
                    </p:oleObj>
                  </mc:Choice>
                  <mc:Fallback>
                    <p:oleObj name="Clip" r:id="rId15" imgW="1305000" imgH="1085760" progId="">
                      <p:embed/>
                      <p:pic>
                        <p:nvPicPr>
                          <p:cNvPr id="0" name="Picture 2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23" y="1275"/>
                            <a:ext cx="280" cy="209"/>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grpSp>
        <p:grpSp>
          <p:nvGrpSpPr>
            <p:cNvPr id="27711" name="Group 109"/>
            <p:cNvGrpSpPr>
              <a:grpSpLocks/>
            </p:cNvGrpSpPr>
            <p:nvPr/>
          </p:nvGrpSpPr>
          <p:grpSpPr bwMode="auto">
            <a:xfrm>
              <a:off x="5026" y="2130"/>
              <a:ext cx="316" cy="303"/>
              <a:chOff x="3464" y="1275"/>
              <a:chExt cx="395" cy="329"/>
            </a:xfrm>
          </p:grpSpPr>
          <p:pic>
            <p:nvPicPr>
              <p:cNvPr id="27716" name="Picture 110" descr="kw_skype_logo"/>
              <p:cNvPicPr>
                <a:picLocks noChangeAspect="1" noChangeArrowheads="1"/>
              </p:cNvPicPr>
              <p:nvPr/>
            </p:nvPicPr>
            <p:blipFill>
              <a:blip r:embed="rId4" cstate="print"/>
              <a:srcRect/>
              <a:stretch>
                <a:fillRect/>
              </a:stretch>
            </p:blipFill>
            <p:spPr bwMode="auto">
              <a:xfrm>
                <a:off x="3464" y="1427"/>
                <a:ext cx="395" cy="177"/>
              </a:xfrm>
              <a:prstGeom prst="rect">
                <a:avLst/>
              </a:prstGeom>
              <a:noFill/>
              <a:ln w="9525">
                <a:noFill/>
                <a:miter lim="800000"/>
                <a:headEnd/>
                <a:tailEnd/>
              </a:ln>
            </p:spPr>
          </p:pic>
          <p:graphicFrame>
            <p:nvGraphicFramePr>
              <p:cNvPr id="27657" name="Object 111"/>
              <p:cNvGraphicFramePr>
                <a:graphicFrameLocks noChangeAspect="1"/>
              </p:cNvGraphicFramePr>
              <p:nvPr/>
            </p:nvGraphicFramePr>
            <p:xfrm>
              <a:off x="3523" y="1275"/>
              <a:ext cx="280" cy="209"/>
            </p:xfrm>
            <a:graphic>
              <a:graphicData uri="http://schemas.openxmlformats.org/presentationml/2006/ole">
                <mc:AlternateContent xmlns:mc="http://schemas.openxmlformats.org/markup-compatibility/2006">
                  <mc:Choice xmlns:v="urn:schemas-microsoft-com:vml" Requires="v">
                    <p:oleObj spid="_x0000_s191373" name="Clip" r:id="rId16" imgW="1305000" imgH="1085760" progId="">
                      <p:embed/>
                    </p:oleObj>
                  </mc:Choice>
                  <mc:Fallback>
                    <p:oleObj name="Clip" r:id="rId16" imgW="1305000" imgH="1085760" progId="">
                      <p:embed/>
                      <p:pic>
                        <p:nvPicPr>
                          <p:cNvPr id="0" name="Picture 3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23" y="1275"/>
                            <a:ext cx="280" cy="209"/>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grpSp>
        <p:grpSp>
          <p:nvGrpSpPr>
            <p:cNvPr id="27712" name="Group 97"/>
            <p:cNvGrpSpPr>
              <a:grpSpLocks/>
            </p:cNvGrpSpPr>
            <p:nvPr/>
          </p:nvGrpSpPr>
          <p:grpSpPr bwMode="auto">
            <a:xfrm>
              <a:off x="4720" y="3134"/>
              <a:ext cx="316" cy="303"/>
              <a:chOff x="3464" y="1275"/>
              <a:chExt cx="395" cy="329"/>
            </a:xfrm>
          </p:grpSpPr>
          <p:pic>
            <p:nvPicPr>
              <p:cNvPr id="27715" name="Picture 98" descr="kw_skype_logo"/>
              <p:cNvPicPr>
                <a:picLocks noChangeAspect="1" noChangeArrowheads="1"/>
              </p:cNvPicPr>
              <p:nvPr/>
            </p:nvPicPr>
            <p:blipFill>
              <a:blip r:embed="rId4" cstate="print"/>
              <a:srcRect/>
              <a:stretch>
                <a:fillRect/>
              </a:stretch>
            </p:blipFill>
            <p:spPr bwMode="auto">
              <a:xfrm>
                <a:off x="3464" y="1427"/>
                <a:ext cx="395" cy="177"/>
              </a:xfrm>
              <a:prstGeom prst="rect">
                <a:avLst/>
              </a:prstGeom>
              <a:noFill/>
              <a:ln w="9525">
                <a:noFill/>
                <a:miter lim="800000"/>
                <a:headEnd/>
                <a:tailEnd/>
              </a:ln>
            </p:spPr>
          </p:pic>
          <p:graphicFrame>
            <p:nvGraphicFramePr>
              <p:cNvPr id="27656" name="Object 99"/>
              <p:cNvGraphicFramePr>
                <a:graphicFrameLocks noChangeAspect="1"/>
              </p:cNvGraphicFramePr>
              <p:nvPr/>
            </p:nvGraphicFramePr>
            <p:xfrm>
              <a:off x="3523" y="1275"/>
              <a:ext cx="280" cy="209"/>
            </p:xfrm>
            <a:graphic>
              <a:graphicData uri="http://schemas.openxmlformats.org/presentationml/2006/ole">
                <mc:AlternateContent xmlns:mc="http://schemas.openxmlformats.org/markup-compatibility/2006">
                  <mc:Choice xmlns:v="urn:schemas-microsoft-com:vml" Requires="v">
                    <p:oleObj spid="_x0000_s191374" name="Clip" r:id="rId17" imgW="1305000" imgH="1085760" progId="">
                      <p:embed/>
                    </p:oleObj>
                  </mc:Choice>
                  <mc:Fallback>
                    <p:oleObj name="Clip" r:id="rId17" imgW="1305000" imgH="1085760" progId="">
                      <p:embed/>
                      <p:pic>
                        <p:nvPicPr>
                          <p:cNvPr id="0" name="Picture 3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23" y="1275"/>
                            <a:ext cx="280" cy="209"/>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grpSp>
        <p:grpSp>
          <p:nvGrpSpPr>
            <p:cNvPr id="27713" name="Group 112"/>
            <p:cNvGrpSpPr>
              <a:grpSpLocks/>
            </p:cNvGrpSpPr>
            <p:nvPr/>
          </p:nvGrpSpPr>
          <p:grpSpPr bwMode="auto">
            <a:xfrm>
              <a:off x="4564" y="2655"/>
              <a:ext cx="535" cy="443"/>
              <a:chOff x="3464" y="1275"/>
              <a:chExt cx="395" cy="329"/>
            </a:xfrm>
          </p:grpSpPr>
          <p:pic>
            <p:nvPicPr>
              <p:cNvPr id="27714" name="Picture 113" descr="kw_skype_logo"/>
              <p:cNvPicPr>
                <a:picLocks noChangeAspect="1" noChangeArrowheads="1"/>
              </p:cNvPicPr>
              <p:nvPr/>
            </p:nvPicPr>
            <p:blipFill>
              <a:blip r:embed="rId4" cstate="print"/>
              <a:srcRect/>
              <a:stretch>
                <a:fillRect/>
              </a:stretch>
            </p:blipFill>
            <p:spPr bwMode="auto">
              <a:xfrm>
                <a:off x="3464" y="1427"/>
                <a:ext cx="395" cy="177"/>
              </a:xfrm>
              <a:prstGeom prst="rect">
                <a:avLst/>
              </a:prstGeom>
              <a:noFill/>
              <a:ln w="9525">
                <a:noFill/>
                <a:miter lim="800000"/>
                <a:headEnd/>
                <a:tailEnd/>
              </a:ln>
            </p:spPr>
          </p:pic>
          <p:graphicFrame>
            <p:nvGraphicFramePr>
              <p:cNvPr id="27655" name="Object 114"/>
              <p:cNvGraphicFramePr>
                <a:graphicFrameLocks noChangeAspect="1"/>
              </p:cNvGraphicFramePr>
              <p:nvPr/>
            </p:nvGraphicFramePr>
            <p:xfrm>
              <a:off x="3523" y="1275"/>
              <a:ext cx="280" cy="209"/>
            </p:xfrm>
            <a:graphic>
              <a:graphicData uri="http://schemas.openxmlformats.org/presentationml/2006/ole">
                <mc:AlternateContent xmlns:mc="http://schemas.openxmlformats.org/markup-compatibility/2006">
                  <mc:Choice xmlns:v="urn:schemas-microsoft-com:vml" Requires="v">
                    <p:oleObj spid="_x0000_s191375" name="Clip" r:id="rId18" imgW="1305000" imgH="1085760" progId="">
                      <p:embed/>
                    </p:oleObj>
                  </mc:Choice>
                  <mc:Fallback>
                    <p:oleObj name="Clip" r:id="rId18" imgW="1305000" imgH="1085760" progId="">
                      <p:embed/>
                      <p:pic>
                        <p:nvPicPr>
                          <p:cNvPr id="0" name="Picture 3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23" y="1275"/>
                            <a:ext cx="280" cy="209"/>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grpSp>
      </p:grpSp>
      <p:grpSp>
        <p:nvGrpSpPr>
          <p:cNvPr id="18" name="Group 123"/>
          <p:cNvGrpSpPr>
            <a:grpSpLocks/>
          </p:cNvGrpSpPr>
          <p:nvPr/>
        </p:nvGrpSpPr>
        <p:grpSpPr bwMode="auto">
          <a:xfrm>
            <a:off x="5867400" y="1235075"/>
            <a:ext cx="3025775" cy="1425575"/>
            <a:chOff x="3696" y="778"/>
            <a:chExt cx="1906" cy="898"/>
          </a:xfrm>
        </p:grpSpPr>
        <p:grpSp>
          <p:nvGrpSpPr>
            <p:cNvPr id="27691" name="Group 121"/>
            <p:cNvGrpSpPr>
              <a:grpSpLocks/>
            </p:cNvGrpSpPr>
            <p:nvPr/>
          </p:nvGrpSpPr>
          <p:grpSpPr bwMode="auto">
            <a:xfrm>
              <a:off x="3696" y="1085"/>
              <a:ext cx="1416" cy="591"/>
              <a:chOff x="3696" y="1085"/>
              <a:chExt cx="1416" cy="591"/>
            </a:xfrm>
          </p:grpSpPr>
          <p:grpSp>
            <p:nvGrpSpPr>
              <p:cNvPr id="27693" name="Group 44"/>
              <p:cNvGrpSpPr>
                <a:grpSpLocks/>
              </p:cNvGrpSpPr>
              <p:nvPr/>
            </p:nvGrpSpPr>
            <p:grpSpPr bwMode="auto">
              <a:xfrm>
                <a:off x="3696" y="1373"/>
                <a:ext cx="316" cy="303"/>
                <a:chOff x="3464" y="1275"/>
                <a:chExt cx="395" cy="329"/>
              </a:xfrm>
            </p:grpSpPr>
            <p:pic>
              <p:nvPicPr>
                <p:cNvPr id="27702" name="Picture 4" descr="kw_skype_logo"/>
                <p:cNvPicPr>
                  <a:picLocks noChangeAspect="1" noChangeArrowheads="1"/>
                </p:cNvPicPr>
                <p:nvPr/>
              </p:nvPicPr>
              <p:blipFill>
                <a:blip r:embed="rId4" cstate="print"/>
                <a:srcRect/>
                <a:stretch>
                  <a:fillRect/>
                </a:stretch>
              </p:blipFill>
              <p:spPr bwMode="auto">
                <a:xfrm>
                  <a:off x="3464" y="1427"/>
                  <a:ext cx="395" cy="177"/>
                </a:xfrm>
                <a:prstGeom prst="rect">
                  <a:avLst/>
                </a:prstGeom>
                <a:noFill/>
                <a:ln w="9525">
                  <a:noFill/>
                  <a:miter lim="800000"/>
                  <a:headEnd/>
                  <a:tailEnd/>
                </a:ln>
              </p:spPr>
            </p:pic>
            <p:graphicFrame>
              <p:nvGraphicFramePr>
                <p:cNvPr id="27654" name="Object 23"/>
                <p:cNvGraphicFramePr>
                  <a:graphicFrameLocks noChangeAspect="1"/>
                </p:cNvGraphicFramePr>
                <p:nvPr/>
              </p:nvGraphicFramePr>
              <p:xfrm>
                <a:off x="3523" y="1275"/>
                <a:ext cx="280" cy="209"/>
              </p:xfrm>
              <a:graphic>
                <a:graphicData uri="http://schemas.openxmlformats.org/presentationml/2006/ole">
                  <mc:AlternateContent xmlns:mc="http://schemas.openxmlformats.org/markup-compatibility/2006">
                    <mc:Choice xmlns:v="urn:schemas-microsoft-com:vml" Requires="v">
                      <p:oleObj spid="_x0000_s191376" name="Clip" r:id="rId19" imgW="1305000" imgH="1085760" progId="">
                        <p:embed/>
                      </p:oleObj>
                    </mc:Choice>
                    <mc:Fallback>
                      <p:oleObj name="Clip" r:id="rId19" imgW="1305000" imgH="1085760" progId="">
                        <p:embed/>
                        <p:pic>
                          <p:nvPicPr>
                            <p:cNvPr id="0" name="Picture 3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23" y="1275"/>
                              <a:ext cx="280" cy="209"/>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grpSp>
          <p:grpSp>
            <p:nvGrpSpPr>
              <p:cNvPr id="27694" name="Group 48"/>
              <p:cNvGrpSpPr>
                <a:grpSpLocks/>
              </p:cNvGrpSpPr>
              <p:nvPr/>
            </p:nvGrpSpPr>
            <p:grpSpPr bwMode="auto">
              <a:xfrm>
                <a:off x="4219" y="1085"/>
                <a:ext cx="316" cy="303"/>
                <a:chOff x="3464" y="1275"/>
                <a:chExt cx="395" cy="329"/>
              </a:xfrm>
            </p:grpSpPr>
            <p:pic>
              <p:nvPicPr>
                <p:cNvPr id="27701" name="Picture 49" descr="kw_skype_logo"/>
                <p:cNvPicPr>
                  <a:picLocks noChangeAspect="1" noChangeArrowheads="1"/>
                </p:cNvPicPr>
                <p:nvPr/>
              </p:nvPicPr>
              <p:blipFill>
                <a:blip r:embed="rId4" cstate="print"/>
                <a:srcRect/>
                <a:stretch>
                  <a:fillRect/>
                </a:stretch>
              </p:blipFill>
              <p:spPr bwMode="auto">
                <a:xfrm>
                  <a:off x="3464" y="1427"/>
                  <a:ext cx="395" cy="177"/>
                </a:xfrm>
                <a:prstGeom prst="rect">
                  <a:avLst/>
                </a:prstGeom>
                <a:noFill/>
                <a:ln w="9525">
                  <a:noFill/>
                  <a:miter lim="800000"/>
                  <a:headEnd/>
                  <a:tailEnd/>
                </a:ln>
              </p:spPr>
            </p:pic>
            <p:graphicFrame>
              <p:nvGraphicFramePr>
                <p:cNvPr id="27653" name="Object 50"/>
                <p:cNvGraphicFramePr>
                  <a:graphicFrameLocks noChangeAspect="1"/>
                </p:cNvGraphicFramePr>
                <p:nvPr/>
              </p:nvGraphicFramePr>
              <p:xfrm>
                <a:off x="3523" y="1275"/>
                <a:ext cx="280" cy="209"/>
              </p:xfrm>
              <a:graphic>
                <a:graphicData uri="http://schemas.openxmlformats.org/presentationml/2006/ole">
                  <mc:AlternateContent xmlns:mc="http://schemas.openxmlformats.org/markup-compatibility/2006">
                    <mc:Choice xmlns:v="urn:schemas-microsoft-com:vml" Requires="v">
                      <p:oleObj spid="_x0000_s191377" name="Clip" r:id="rId20" imgW="1305000" imgH="1085760" progId="">
                        <p:embed/>
                      </p:oleObj>
                    </mc:Choice>
                    <mc:Fallback>
                      <p:oleObj name="Clip" r:id="rId20" imgW="1305000" imgH="1085760" progId="">
                        <p:embed/>
                        <p:pic>
                          <p:nvPicPr>
                            <p:cNvPr id="0" name="Picture 3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23" y="1275"/>
                              <a:ext cx="280" cy="209"/>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grpSp>
          <p:grpSp>
            <p:nvGrpSpPr>
              <p:cNvPr id="27695" name="Group 51"/>
              <p:cNvGrpSpPr>
                <a:grpSpLocks/>
              </p:cNvGrpSpPr>
              <p:nvPr/>
            </p:nvGrpSpPr>
            <p:grpSpPr bwMode="auto">
              <a:xfrm>
                <a:off x="3888" y="1146"/>
                <a:ext cx="316" cy="303"/>
                <a:chOff x="3464" y="1275"/>
                <a:chExt cx="395" cy="329"/>
              </a:xfrm>
            </p:grpSpPr>
            <p:pic>
              <p:nvPicPr>
                <p:cNvPr id="27700" name="Picture 52" descr="kw_skype_logo"/>
                <p:cNvPicPr>
                  <a:picLocks noChangeAspect="1" noChangeArrowheads="1"/>
                </p:cNvPicPr>
                <p:nvPr/>
              </p:nvPicPr>
              <p:blipFill>
                <a:blip r:embed="rId4" cstate="print"/>
                <a:srcRect/>
                <a:stretch>
                  <a:fillRect/>
                </a:stretch>
              </p:blipFill>
              <p:spPr bwMode="auto">
                <a:xfrm>
                  <a:off x="3464" y="1427"/>
                  <a:ext cx="395" cy="177"/>
                </a:xfrm>
                <a:prstGeom prst="rect">
                  <a:avLst/>
                </a:prstGeom>
                <a:noFill/>
                <a:ln w="9525">
                  <a:noFill/>
                  <a:miter lim="800000"/>
                  <a:headEnd/>
                  <a:tailEnd/>
                </a:ln>
              </p:spPr>
            </p:pic>
            <p:graphicFrame>
              <p:nvGraphicFramePr>
                <p:cNvPr id="27652" name="Object 53"/>
                <p:cNvGraphicFramePr>
                  <a:graphicFrameLocks noChangeAspect="1"/>
                </p:cNvGraphicFramePr>
                <p:nvPr/>
              </p:nvGraphicFramePr>
              <p:xfrm>
                <a:off x="3523" y="1275"/>
                <a:ext cx="280" cy="209"/>
              </p:xfrm>
              <a:graphic>
                <a:graphicData uri="http://schemas.openxmlformats.org/presentationml/2006/ole">
                  <mc:AlternateContent xmlns:mc="http://schemas.openxmlformats.org/markup-compatibility/2006">
                    <mc:Choice xmlns:v="urn:schemas-microsoft-com:vml" Requires="v">
                      <p:oleObj spid="_x0000_s191378" name="Clip" r:id="rId21" imgW="1305000" imgH="1085760" progId="">
                        <p:embed/>
                      </p:oleObj>
                    </mc:Choice>
                    <mc:Fallback>
                      <p:oleObj name="Clip" r:id="rId21" imgW="1305000" imgH="1085760" progId="">
                        <p:embed/>
                        <p:pic>
                          <p:nvPicPr>
                            <p:cNvPr id="0" name="Picture 3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23" y="1275"/>
                              <a:ext cx="280" cy="209"/>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grpSp>
          <p:grpSp>
            <p:nvGrpSpPr>
              <p:cNvPr id="27696" name="Group 54"/>
              <p:cNvGrpSpPr>
                <a:grpSpLocks/>
              </p:cNvGrpSpPr>
              <p:nvPr/>
            </p:nvGrpSpPr>
            <p:grpSpPr bwMode="auto">
              <a:xfrm>
                <a:off x="4796" y="1373"/>
                <a:ext cx="316" cy="303"/>
                <a:chOff x="3464" y="1275"/>
                <a:chExt cx="395" cy="329"/>
              </a:xfrm>
            </p:grpSpPr>
            <p:pic>
              <p:nvPicPr>
                <p:cNvPr id="27699" name="Picture 55" descr="kw_skype_logo"/>
                <p:cNvPicPr>
                  <a:picLocks noChangeAspect="1" noChangeArrowheads="1"/>
                </p:cNvPicPr>
                <p:nvPr/>
              </p:nvPicPr>
              <p:blipFill>
                <a:blip r:embed="rId4" cstate="print"/>
                <a:srcRect/>
                <a:stretch>
                  <a:fillRect/>
                </a:stretch>
              </p:blipFill>
              <p:spPr bwMode="auto">
                <a:xfrm>
                  <a:off x="3464" y="1427"/>
                  <a:ext cx="395" cy="177"/>
                </a:xfrm>
                <a:prstGeom prst="rect">
                  <a:avLst/>
                </a:prstGeom>
                <a:noFill/>
                <a:ln w="9525">
                  <a:noFill/>
                  <a:miter lim="800000"/>
                  <a:headEnd/>
                  <a:tailEnd/>
                </a:ln>
              </p:spPr>
            </p:pic>
            <p:graphicFrame>
              <p:nvGraphicFramePr>
                <p:cNvPr id="27651" name="Object 56"/>
                <p:cNvGraphicFramePr>
                  <a:graphicFrameLocks noChangeAspect="1"/>
                </p:cNvGraphicFramePr>
                <p:nvPr/>
              </p:nvGraphicFramePr>
              <p:xfrm>
                <a:off x="3523" y="1275"/>
                <a:ext cx="280" cy="209"/>
              </p:xfrm>
              <a:graphic>
                <a:graphicData uri="http://schemas.openxmlformats.org/presentationml/2006/ole">
                  <mc:AlternateContent xmlns:mc="http://schemas.openxmlformats.org/markup-compatibility/2006">
                    <mc:Choice xmlns:v="urn:schemas-microsoft-com:vml" Requires="v">
                      <p:oleObj spid="_x0000_s191379" name="Clip" r:id="rId22" imgW="1305000" imgH="1085760" progId="">
                        <p:embed/>
                      </p:oleObj>
                    </mc:Choice>
                    <mc:Fallback>
                      <p:oleObj name="Clip" r:id="rId22" imgW="1305000" imgH="1085760" progId="">
                        <p:embed/>
                        <p:pic>
                          <p:nvPicPr>
                            <p:cNvPr id="0" name="Picture 3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23" y="1275"/>
                              <a:ext cx="280" cy="209"/>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grpSp>
          <p:grpSp>
            <p:nvGrpSpPr>
              <p:cNvPr id="27697" name="Group 57"/>
              <p:cNvGrpSpPr>
                <a:grpSpLocks/>
              </p:cNvGrpSpPr>
              <p:nvPr/>
            </p:nvGrpSpPr>
            <p:grpSpPr bwMode="auto">
              <a:xfrm>
                <a:off x="4560" y="1128"/>
                <a:ext cx="316" cy="303"/>
                <a:chOff x="3464" y="1275"/>
                <a:chExt cx="395" cy="329"/>
              </a:xfrm>
            </p:grpSpPr>
            <p:pic>
              <p:nvPicPr>
                <p:cNvPr id="27698" name="Picture 58" descr="kw_skype_logo"/>
                <p:cNvPicPr>
                  <a:picLocks noChangeAspect="1" noChangeArrowheads="1"/>
                </p:cNvPicPr>
                <p:nvPr/>
              </p:nvPicPr>
              <p:blipFill>
                <a:blip r:embed="rId4" cstate="print"/>
                <a:srcRect/>
                <a:stretch>
                  <a:fillRect/>
                </a:stretch>
              </p:blipFill>
              <p:spPr bwMode="auto">
                <a:xfrm>
                  <a:off x="3464" y="1427"/>
                  <a:ext cx="395" cy="177"/>
                </a:xfrm>
                <a:prstGeom prst="rect">
                  <a:avLst/>
                </a:prstGeom>
                <a:noFill/>
                <a:ln w="9525">
                  <a:noFill/>
                  <a:miter lim="800000"/>
                  <a:headEnd/>
                  <a:tailEnd/>
                </a:ln>
              </p:spPr>
            </p:pic>
            <p:graphicFrame>
              <p:nvGraphicFramePr>
                <p:cNvPr id="27650" name="Object 59"/>
                <p:cNvGraphicFramePr>
                  <a:graphicFrameLocks noChangeAspect="1"/>
                </p:cNvGraphicFramePr>
                <p:nvPr/>
              </p:nvGraphicFramePr>
              <p:xfrm>
                <a:off x="3523" y="1275"/>
                <a:ext cx="280" cy="209"/>
              </p:xfrm>
              <a:graphic>
                <a:graphicData uri="http://schemas.openxmlformats.org/presentationml/2006/ole">
                  <mc:AlternateContent xmlns:mc="http://schemas.openxmlformats.org/markup-compatibility/2006">
                    <mc:Choice xmlns:v="urn:schemas-microsoft-com:vml" Requires="v">
                      <p:oleObj spid="_x0000_s191380" name="Clip" r:id="rId23" imgW="1305000" imgH="1085760" progId="">
                        <p:embed/>
                      </p:oleObj>
                    </mc:Choice>
                    <mc:Fallback>
                      <p:oleObj name="Clip" r:id="rId23" imgW="1305000" imgH="1085760" progId="">
                        <p:embed/>
                        <p:pic>
                          <p:nvPicPr>
                            <p:cNvPr id="0" name="Picture 3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23" y="1275"/>
                              <a:ext cx="280" cy="209"/>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grpSp>
        </p:grpSp>
        <p:sp>
          <p:nvSpPr>
            <p:cNvPr id="27692" name="Text Box 118"/>
            <p:cNvSpPr txBox="1">
              <a:spLocks noChangeArrowheads="1"/>
            </p:cNvSpPr>
            <p:nvPr/>
          </p:nvSpPr>
          <p:spPr bwMode="auto">
            <a:xfrm>
              <a:off x="4115" y="778"/>
              <a:ext cx="1487" cy="250"/>
            </a:xfrm>
            <a:prstGeom prst="rect">
              <a:avLst/>
            </a:prstGeom>
            <a:noFill/>
            <a:ln w="9525" algn="ctr">
              <a:noFill/>
              <a:miter lim="800000"/>
              <a:headEnd/>
              <a:tailEnd/>
            </a:ln>
          </p:spPr>
          <p:txBody>
            <a:bodyPr wrap="none">
              <a:spAutoFit/>
            </a:bodyPr>
            <a:lstStyle/>
            <a:p>
              <a:pPr marL="342900" indent="-342900"/>
              <a:r>
                <a:rPr lang="en-US" sz="2000"/>
                <a:t>Skype clients (SC)</a:t>
              </a:r>
            </a:p>
          </p:txBody>
        </p:sp>
      </p:grpSp>
      <p:sp>
        <p:nvSpPr>
          <p:cNvPr id="254071" name="Text Box 119"/>
          <p:cNvSpPr txBox="1">
            <a:spLocks noChangeArrowheads="1"/>
          </p:cNvSpPr>
          <p:nvPr/>
        </p:nvSpPr>
        <p:spPr bwMode="auto">
          <a:xfrm>
            <a:off x="7242175" y="2746375"/>
            <a:ext cx="1522413" cy="762000"/>
          </a:xfrm>
          <a:prstGeom prst="rect">
            <a:avLst/>
          </a:prstGeom>
          <a:noFill/>
          <a:ln w="9525" algn="ctr">
            <a:noFill/>
            <a:miter lim="800000"/>
            <a:headEnd/>
            <a:tailEnd/>
          </a:ln>
        </p:spPr>
        <p:txBody>
          <a:bodyPr wrap="none">
            <a:spAutoFit/>
          </a:bodyPr>
          <a:lstStyle/>
          <a:p>
            <a:pPr marL="342900" indent="-342900"/>
            <a:r>
              <a:rPr lang="en-US" sz="2000"/>
              <a:t>Supernode </a:t>
            </a:r>
          </a:p>
          <a:p>
            <a:pPr marL="342900" indent="-342900"/>
            <a:r>
              <a:rPr lang="en-US" sz="2000"/>
              <a:t>(SN)</a:t>
            </a:r>
          </a:p>
        </p:txBody>
      </p:sp>
      <p:grpSp>
        <p:nvGrpSpPr>
          <p:cNvPr id="25" name="Group 127"/>
          <p:cNvGrpSpPr>
            <a:grpSpLocks/>
          </p:cNvGrpSpPr>
          <p:nvPr/>
        </p:nvGrpSpPr>
        <p:grpSpPr bwMode="auto">
          <a:xfrm>
            <a:off x="4189413" y="1677988"/>
            <a:ext cx="1574800" cy="1476375"/>
            <a:chOff x="2639" y="1057"/>
            <a:chExt cx="992" cy="930"/>
          </a:xfrm>
        </p:grpSpPr>
        <p:grpSp>
          <p:nvGrpSpPr>
            <p:cNvPr id="27681" name="Group 6"/>
            <p:cNvGrpSpPr>
              <a:grpSpLocks/>
            </p:cNvGrpSpPr>
            <p:nvPr/>
          </p:nvGrpSpPr>
          <p:grpSpPr bwMode="auto">
            <a:xfrm>
              <a:off x="2974" y="1057"/>
              <a:ext cx="269" cy="547"/>
              <a:chOff x="4180" y="783"/>
              <a:chExt cx="150" cy="307"/>
            </a:xfrm>
          </p:grpSpPr>
          <p:sp>
            <p:nvSpPr>
              <p:cNvPr id="27683" name="AutoShape 7"/>
              <p:cNvSpPr>
                <a:spLocks noChangeArrowheads="1"/>
              </p:cNvSpPr>
              <p:nvPr/>
            </p:nvSpPr>
            <p:spPr bwMode="auto">
              <a:xfrm>
                <a:off x="4180" y="1019"/>
                <a:ext cx="150" cy="71"/>
              </a:xfrm>
              <a:prstGeom prst="parallelogram">
                <a:avLst>
                  <a:gd name="adj" fmla="val 81387"/>
                </a:avLst>
              </a:prstGeom>
              <a:solidFill>
                <a:srgbClr val="33CCCC"/>
              </a:solidFill>
              <a:ln w="9525">
                <a:noFill/>
                <a:miter lim="800000"/>
                <a:headEnd/>
                <a:tailEnd/>
              </a:ln>
            </p:spPr>
            <p:txBody>
              <a:bodyPr wrap="none" anchor="ctr"/>
              <a:lstStyle/>
              <a:p>
                <a:endParaRPr lang="en-US"/>
              </a:p>
            </p:txBody>
          </p:sp>
          <p:sp>
            <p:nvSpPr>
              <p:cNvPr id="27684" name="Rectangle 8"/>
              <p:cNvSpPr>
                <a:spLocks noChangeArrowheads="1"/>
              </p:cNvSpPr>
              <p:nvPr/>
            </p:nvSpPr>
            <p:spPr bwMode="auto">
              <a:xfrm>
                <a:off x="4256" y="785"/>
                <a:ext cx="69" cy="236"/>
              </a:xfrm>
              <a:prstGeom prst="rect">
                <a:avLst/>
              </a:prstGeom>
              <a:solidFill>
                <a:srgbClr val="33CCCC"/>
              </a:solidFill>
              <a:ln w="9525">
                <a:noFill/>
                <a:miter lim="800000"/>
                <a:headEnd/>
                <a:tailEnd/>
              </a:ln>
            </p:spPr>
            <p:txBody>
              <a:bodyPr wrap="none" anchor="ctr"/>
              <a:lstStyle/>
              <a:p>
                <a:endParaRPr lang="en-US"/>
              </a:p>
            </p:txBody>
          </p:sp>
          <p:sp>
            <p:nvSpPr>
              <p:cNvPr id="27685" name="Rectangle 9"/>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p:spPr>
            <p:txBody>
              <a:bodyPr wrap="none" anchor="ctr"/>
              <a:lstStyle/>
              <a:p>
                <a:endParaRPr lang="en-US"/>
              </a:p>
            </p:txBody>
          </p:sp>
          <p:sp>
            <p:nvSpPr>
              <p:cNvPr id="27686" name="AutoShape 10"/>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p:spPr>
            <p:txBody>
              <a:bodyPr wrap="none" anchor="ctr"/>
              <a:lstStyle/>
              <a:p>
                <a:endParaRPr lang="en-US"/>
              </a:p>
            </p:txBody>
          </p:sp>
          <p:sp>
            <p:nvSpPr>
              <p:cNvPr id="27687" name="Line 11"/>
              <p:cNvSpPr>
                <a:spLocks noChangeShapeType="1"/>
              </p:cNvSpPr>
              <p:nvPr/>
            </p:nvSpPr>
            <p:spPr bwMode="auto">
              <a:xfrm>
                <a:off x="4330" y="788"/>
                <a:ext cx="0" cy="231"/>
              </a:xfrm>
              <a:prstGeom prst="line">
                <a:avLst/>
              </a:prstGeom>
              <a:noFill/>
              <a:ln w="9525">
                <a:solidFill>
                  <a:schemeClr val="tx1"/>
                </a:solidFill>
                <a:round/>
                <a:headEnd/>
                <a:tailEnd/>
              </a:ln>
            </p:spPr>
            <p:txBody>
              <a:bodyPr wrap="none" anchor="ctr"/>
              <a:lstStyle/>
              <a:p>
                <a:endParaRPr lang="en-US"/>
              </a:p>
            </p:txBody>
          </p:sp>
          <p:sp>
            <p:nvSpPr>
              <p:cNvPr id="27688" name="Line 12"/>
              <p:cNvSpPr>
                <a:spLocks noChangeShapeType="1"/>
              </p:cNvSpPr>
              <p:nvPr/>
            </p:nvSpPr>
            <p:spPr bwMode="auto">
              <a:xfrm flipH="1">
                <a:off x="4276" y="1019"/>
                <a:ext cx="54" cy="69"/>
              </a:xfrm>
              <a:prstGeom prst="line">
                <a:avLst/>
              </a:prstGeom>
              <a:noFill/>
              <a:ln w="9525">
                <a:solidFill>
                  <a:schemeClr val="tx1"/>
                </a:solidFill>
                <a:round/>
                <a:headEnd/>
                <a:tailEnd/>
              </a:ln>
            </p:spPr>
            <p:txBody>
              <a:bodyPr wrap="none" anchor="ctr"/>
              <a:lstStyle/>
              <a:p>
                <a:endParaRPr lang="en-US"/>
              </a:p>
            </p:txBody>
          </p:sp>
          <p:sp>
            <p:nvSpPr>
              <p:cNvPr id="27689" name="Rectangle 13"/>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p:spPr>
            <p:txBody>
              <a:bodyPr wrap="none" anchor="ctr"/>
              <a:lstStyle/>
              <a:p>
                <a:endParaRPr lang="en-US"/>
              </a:p>
            </p:txBody>
          </p:sp>
          <p:sp>
            <p:nvSpPr>
              <p:cNvPr id="27690" name="Rectangle 14"/>
              <p:cNvSpPr>
                <a:spLocks noChangeArrowheads="1"/>
              </p:cNvSpPr>
              <p:nvPr/>
            </p:nvSpPr>
            <p:spPr bwMode="auto">
              <a:xfrm>
                <a:off x="4202" y="924"/>
                <a:ext cx="48" cy="48"/>
              </a:xfrm>
              <a:prstGeom prst="rect">
                <a:avLst/>
              </a:prstGeom>
              <a:solidFill>
                <a:schemeClr val="bg1"/>
              </a:solidFill>
              <a:ln w="9525">
                <a:noFill/>
                <a:miter lim="800000"/>
                <a:headEnd/>
                <a:tailEnd/>
              </a:ln>
            </p:spPr>
            <p:txBody>
              <a:bodyPr wrap="none" anchor="ctr"/>
              <a:lstStyle/>
              <a:p>
                <a:endParaRPr lang="en-US"/>
              </a:p>
            </p:txBody>
          </p:sp>
        </p:grpSp>
        <p:sp>
          <p:nvSpPr>
            <p:cNvPr id="27682" name="Text Box 120"/>
            <p:cNvSpPr txBox="1">
              <a:spLocks noChangeArrowheads="1"/>
            </p:cNvSpPr>
            <p:nvPr/>
          </p:nvSpPr>
          <p:spPr bwMode="auto">
            <a:xfrm>
              <a:off x="2639" y="1603"/>
              <a:ext cx="992" cy="384"/>
            </a:xfrm>
            <a:prstGeom prst="rect">
              <a:avLst/>
            </a:prstGeom>
            <a:noFill/>
            <a:ln w="9525" algn="ctr">
              <a:noFill/>
              <a:miter lim="800000"/>
              <a:headEnd/>
              <a:tailEnd/>
            </a:ln>
          </p:spPr>
          <p:txBody>
            <a:bodyPr wrap="none">
              <a:spAutoFit/>
            </a:bodyPr>
            <a:lstStyle/>
            <a:p>
              <a:pPr marL="342900" indent="-342900" algn="ctr">
                <a:lnSpc>
                  <a:spcPct val="75000"/>
                </a:lnSpc>
              </a:pPr>
              <a:r>
                <a:rPr lang="en-US" sz="2000"/>
                <a:t>Skype </a:t>
              </a:r>
            </a:p>
            <a:p>
              <a:pPr marL="342900" indent="-342900" algn="ctr">
                <a:lnSpc>
                  <a:spcPct val="75000"/>
                </a:lnSpc>
              </a:pPr>
              <a:r>
                <a:rPr lang="en-US" sz="2000"/>
                <a:t>login server</a:t>
              </a:r>
            </a:p>
          </p:txBody>
        </p:sp>
      </p:grpSp>
    </p:spTree>
    <p:extLst>
      <p:ext uri="{BB962C8B-B14F-4D97-AF65-F5344CB8AC3E}">
        <p14:creationId xmlns:p14="http://schemas.microsoft.com/office/powerpoint/2010/main" val="10926554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54071">
                                            <p:txEl>
                                              <p:pRg st="0" end="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54071">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9"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dissolve">
                                      <p:cBhvr>
                                        <p:cTn id="19" dur="500"/>
                                        <p:tgtEl>
                                          <p:spTgt spid="4"/>
                                        </p:tgtEl>
                                      </p:cBhvr>
                                    </p:animEffect>
                                  </p:childTnLst>
                                </p:cTn>
                              </p:par>
                              <p:par>
                                <p:cTn id="20" presetID="1" presetClass="entr" presetSubtype="0" fill="hold" nodeType="withEffect">
                                  <p:stCondLst>
                                    <p:cond delay="0"/>
                                  </p:stCondLst>
                                  <p:childTnLst>
                                    <p:set>
                                      <p:cBhvr>
                                        <p:cTn id="21" dur="1" fill="hold">
                                          <p:stCondLst>
                                            <p:cond delay="0"/>
                                          </p:stCondLst>
                                        </p:cTn>
                                        <p:tgtEl>
                                          <p:spTgt spid="11"/>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254068"/>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254067"/>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254069"/>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4067" grpId="0" animBg="1"/>
      <p:bldP spid="254068" grpId="0" animBg="1"/>
      <p:bldP spid="254069" grpId="0" animBg="1"/>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91" name="Footer Placeholder 4"/>
          <p:cNvSpPr>
            <a:spLocks noGrp="1"/>
          </p:cNvSpPr>
          <p:nvPr>
            <p:ph type="ftr" sz="quarter" idx="11"/>
          </p:nvPr>
        </p:nvSpPr>
        <p:spPr>
          <a:noFill/>
        </p:spPr>
        <p:txBody>
          <a:bodyPr/>
          <a:lstStyle/>
          <a:p>
            <a:r>
              <a:rPr lang="en-US"/>
              <a:t>2: Application Layer</a:t>
            </a:r>
            <a:endParaRPr lang="en-US">
              <a:latin typeface="Times New Roman" pitchFamily="18" charset="0"/>
            </a:endParaRPr>
          </a:p>
        </p:txBody>
      </p:sp>
      <p:sp>
        <p:nvSpPr>
          <p:cNvPr id="28692" name="Slide Number Placeholder 5"/>
          <p:cNvSpPr>
            <a:spLocks noGrp="1"/>
          </p:cNvSpPr>
          <p:nvPr>
            <p:ph type="sldNum" sz="quarter" idx="4294967295"/>
          </p:nvPr>
        </p:nvSpPr>
        <p:spPr>
          <a:xfrm>
            <a:off x="8305800" y="6400800"/>
            <a:ext cx="457200" cy="457200"/>
          </a:xfrm>
          <a:prstGeom prst="rect">
            <a:avLst/>
          </a:prstGeom>
          <a:noFill/>
        </p:spPr>
        <p:txBody>
          <a:bodyPr/>
          <a:lstStyle/>
          <a:p>
            <a:fld id="{CDA0F148-01F3-40ED-97BA-695A23789EAE}" type="slidenum">
              <a:rPr lang="en-US"/>
              <a:pPr/>
              <a:t>92</a:t>
            </a:fld>
            <a:endParaRPr lang="en-US"/>
          </a:p>
        </p:txBody>
      </p:sp>
      <p:sp>
        <p:nvSpPr>
          <p:cNvPr id="28693" name="Rectangle 2"/>
          <p:cNvSpPr>
            <a:spLocks noGrp="1" noChangeArrowheads="1"/>
          </p:cNvSpPr>
          <p:nvPr>
            <p:ph type="title"/>
          </p:nvPr>
        </p:nvSpPr>
        <p:spPr/>
        <p:txBody>
          <a:bodyPr/>
          <a:lstStyle/>
          <a:p>
            <a:r>
              <a:rPr lang="en-US"/>
              <a:t>Peers as relays</a:t>
            </a:r>
          </a:p>
        </p:txBody>
      </p:sp>
      <p:sp>
        <p:nvSpPr>
          <p:cNvPr id="28694" name="Rectangle 3"/>
          <p:cNvSpPr>
            <a:spLocks noGrp="1" noChangeArrowheads="1"/>
          </p:cNvSpPr>
          <p:nvPr>
            <p:ph type="body" idx="1"/>
          </p:nvPr>
        </p:nvSpPr>
        <p:spPr>
          <a:xfrm>
            <a:off x="533400" y="1600200"/>
            <a:ext cx="3997325" cy="4648200"/>
          </a:xfrm>
        </p:spPr>
        <p:txBody>
          <a:bodyPr/>
          <a:lstStyle/>
          <a:p>
            <a:pPr>
              <a:lnSpc>
                <a:spcPct val="90000"/>
              </a:lnSpc>
            </a:pPr>
            <a:r>
              <a:rPr lang="en-US" sz="2400"/>
              <a:t>Problem when both Alice and Bob are behind  “NATs”. </a:t>
            </a:r>
          </a:p>
          <a:p>
            <a:pPr lvl="1">
              <a:lnSpc>
                <a:spcPct val="90000"/>
              </a:lnSpc>
            </a:pPr>
            <a:r>
              <a:rPr lang="en-US" sz="2000"/>
              <a:t>NAT prevents an outside peer from initiating a call to insider peer</a:t>
            </a:r>
          </a:p>
          <a:p>
            <a:pPr>
              <a:lnSpc>
                <a:spcPct val="90000"/>
              </a:lnSpc>
            </a:pPr>
            <a:r>
              <a:rPr lang="en-US" sz="2400"/>
              <a:t>Solution:</a:t>
            </a:r>
          </a:p>
          <a:p>
            <a:pPr lvl="1">
              <a:lnSpc>
                <a:spcPct val="90000"/>
              </a:lnSpc>
            </a:pPr>
            <a:r>
              <a:rPr lang="en-US" sz="2000"/>
              <a:t>Using Alice’s and Bob’s SNs, Relay is chosen</a:t>
            </a:r>
          </a:p>
          <a:p>
            <a:pPr lvl="1">
              <a:lnSpc>
                <a:spcPct val="90000"/>
              </a:lnSpc>
            </a:pPr>
            <a:r>
              <a:rPr lang="en-US" sz="2000"/>
              <a:t>Each peer initiates session with relay. </a:t>
            </a:r>
          </a:p>
          <a:p>
            <a:pPr lvl="1">
              <a:lnSpc>
                <a:spcPct val="90000"/>
              </a:lnSpc>
            </a:pPr>
            <a:r>
              <a:rPr lang="en-US" sz="2000"/>
              <a:t>Peers can now communicate through NATs via relay</a:t>
            </a:r>
          </a:p>
        </p:txBody>
      </p:sp>
      <p:grpSp>
        <p:nvGrpSpPr>
          <p:cNvPr id="28695" name="Group 4"/>
          <p:cNvGrpSpPr>
            <a:grpSpLocks/>
          </p:cNvGrpSpPr>
          <p:nvPr/>
        </p:nvGrpSpPr>
        <p:grpSpPr bwMode="auto">
          <a:xfrm>
            <a:off x="4751388" y="1722438"/>
            <a:ext cx="4129087" cy="3814762"/>
            <a:chOff x="2993" y="1085"/>
            <a:chExt cx="2601" cy="2403"/>
          </a:xfrm>
        </p:grpSpPr>
        <p:sp>
          <p:nvSpPr>
            <p:cNvPr id="28696" name="Line 5"/>
            <p:cNvSpPr>
              <a:spLocks noChangeShapeType="1"/>
            </p:cNvSpPr>
            <p:nvPr/>
          </p:nvSpPr>
          <p:spPr bwMode="auto">
            <a:xfrm>
              <a:off x="3941" y="1599"/>
              <a:ext cx="401" cy="227"/>
            </a:xfrm>
            <a:prstGeom prst="line">
              <a:avLst/>
            </a:prstGeom>
            <a:noFill/>
            <a:ln w="9525">
              <a:solidFill>
                <a:schemeClr val="tx1"/>
              </a:solidFill>
              <a:round/>
              <a:headEnd/>
              <a:tailEnd/>
            </a:ln>
          </p:spPr>
          <p:txBody>
            <a:bodyPr/>
            <a:lstStyle/>
            <a:p>
              <a:endParaRPr lang="en-US"/>
            </a:p>
          </p:txBody>
        </p:sp>
        <p:sp>
          <p:nvSpPr>
            <p:cNvPr id="28697" name="Line 6"/>
            <p:cNvSpPr>
              <a:spLocks noChangeShapeType="1"/>
            </p:cNvSpPr>
            <p:nvPr/>
          </p:nvSpPr>
          <p:spPr bwMode="auto">
            <a:xfrm>
              <a:off x="4063" y="1232"/>
              <a:ext cx="314" cy="612"/>
            </a:xfrm>
            <a:prstGeom prst="line">
              <a:avLst/>
            </a:prstGeom>
            <a:noFill/>
            <a:ln w="9525">
              <a:solidFill>
                <a:schemeClr val="tx1"/>
              </a:solidFill>
              <a:round/>
              <a:headEnd/>
              <a:tailEnd/>
            </a:ln>
          </p:spPr>
          <p:txBody>
            <a:bodyPr/>
            <a:lstStyle/>
            <a:p>
              <a:endParaRPr lang="en-US"/>
            </a:p>
          </p:txBody>
        </p:sp>
        <p:sp>
          <p:nvSpPr>
            <p:cNvPr id="28698" name="Line 7"/>
            <p:cNvSpPr>
              <a:spLocks noChangeShapeType="1"/>
            </p:cNvSpPr>
            <p:nvPr/>
          </p:nvSpPr>
          <p:spPr bwMode="auto">
            <a:xfrm flipH="1">
              <a:off x="4352" y="1127"/>
              <a:ext cx="9" cy="699"/>
            </a:xfrm>
            <a:prstGeom prst="line">
              <a:avLst/>
            </a:prstGeom>
            <a:noFill/>
            <a:ln w="9525">
              <a:solidFill>
                <a:schemeClr val="tx1"/>
              </a:solidFill>
              <a:round/>
              <a:headEnd/>
              <a:tailEnd/>
            </a:ln>
          </p:spPr>
          <p:txBody>
            <a:bodyPr/>
            <a:lstStyle/>
            <a:p>
              <a:endParaRPr lang="en-US"/>
            </a:p>
          </p:txBody>
        </p:sp>
        <p:sp>
          <p:nvSpPr>
            <p:cNvPr id="28699" name="Line 8"/>
            <p:cNvSpPr>
              <a:spLocks noChangeShapeType="1"/>
            </p:cNvSpPr>
            <p:nvPr/>
          </p:nvSpPr>
          <p:spPr bwMode="auto">
            <a:xfrm flipH="1">
              <a:off x="4369" y="1457"/>
              <a:ext cx="602" cy="412"/>
            </a:xfrm>
            <a:prstGeom prst="line">
              <a:avLst/>
            </a:prstGeom>
            <a:noFill/>
            <a:ln w="9525">
              <a:solidFill>
                <a:schemeClr val="tx1"/>
              </a:solidFill>
              <a:round/>
              <a:headEnd/>
              <a:tailEnd/>
            </a:ln>
          </p:spPr>
          <p:txBody>
            <a:bodyPr/>
            <a:lstStyle/>
            <a:p>
              <a:endParaRPr lang="en-US"/>
            </a:p>
          </p:txBody>
        </p:sp>
        <p:grpSp>
          <p:nvGrpSpPr>
            <p:cNvPr id="28700" name="Group 9"/>
            <p:cNvGrpSpPr>
              <a:grpSpLocks/>
            </p:cNvGrpSpPr>
            <p:nvPr/>
          </p:nvGrpSpPr>
          <p:grpSpPr bwMode="auto">
            <a:xfrm>
              <a:off x="4098" y="1653"/>
              <a:ext cx="535" cy="443"/>
              <a:chOff x="3464" y="1275"/>
              <a:chExt cx="395" cy="329"/>
            </a:xfrm>
          </p:grpSpPr>
          <p:pic>
            <p:nvPicPr>
              <p:cNvPr id="28751" name="Picture 10" descr="kw_skype_logo"/>
              <p:cNvPicPr>
                <a:picLocks noChangeAspect="1" noChangeArrowheads="1"/>
              </p:cNvPicPr>
              <p:nvPr/>
            </p:nvPicPr>
            <p:blipFill>
              <a:blip r:embed="rId4" cstate="print"/>
              <a:srcRect/>
              <a:stretch>
                <a:fillRect/>
              </a:stretch>
            </p:blipFill>
            <p:spPr bwMode="auto">
              <a:xfrm>
                <a:off x="3464" y="1427"/>
                <a:ext cx="395" cy="177"/>
              </a:xfrm>
              <a:prstGeom prst="rect">
                <a:avLst/>
              </a:prstGeom>
              <a:noFill/>
              <a:ln w="9525">
                <a:noFill/>
                <a:miter lim="800000"/>
                <a:headEnd/>
                <a:tailEnd/>
              </a:ln>
            </p:spPr>
          </p:pic>
          <p:graphicFrame>
            <p:nvGraphicFramePr>
              <p:cNvPr id="28690" name="Object 11"/>
              <p:cNvGraphicFramePr>
                <a:graphicFrameLocks noChangeAspect="1"/>
              </p:cNvGraphicFramePr>
              <p:nvPr/>
            </p:nvGraphicFramePr>
            <p:xfrm>
              <a:off x="3523" y="1275"/>
              <a:ext cx="280" cy="209"/>
            </p:xfrm>
            <a:graphic>
              <a:graphicData uri="http://schemas.openxmlformats.org/presentationml/2006/ole">
                <mc:AlternateContent xmlns:mc="http://schemas.openxmlformats.org/markup-compatibility/2006">
                  <mc:Choice xmlns:v="urn:schemas-microsoft-com:vml" Requires="v">
                    <p:oleObj spid="_x0000_s192338" name="Clip" r:id="rId5" imgW="1305000" imgH="1085760" progId="">
                      <p:embed/>
                    </p:oleObj>
                  </mc:Choice>
                  <mc:Fallback>
                    <p:oleObj name="Clip" r:id="rId5" imgW="1305000" imgH="1085760" progId="">
                      <p:embed/>
                      <p:pic>
                        <p:nvPicPr>
                          <p:cNvPr id="0" name="Picture 1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23" y="1275"/>
                            <a:ext cx="280" cy="209"/>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grpSp>
        <p:sp>
          <p:nvSpPr>
            <p:cNvPr id="28701" name="Line 12"/>
            <p:cNvSpPr>
              <a:spLocks noChangeShapeType="1"/>
            </p:cNvSpPr>
            <p:nvPr/>
          </p:nvSpPr>
          <p:spPr bwMode="auto">
            <a:xfrm flipV="1">
              <a:off x="3622" y="2775"/>
              <a:ext cx="61" cy="463"/>
            </a:xfrm>
            <a:prstGeom prst="line">
              <a:avLst/>
            </a:prstGeom>
            <a:noFill/>
            <a:ln w="9525">
              <a:solidFill>
                <a:schemeClr val="tx1"/>
              </a:solidFill>
              <a:round/>
              <a:headEnd/>
              <a:tailEnd/>
            </a:ln>
          </p:spPr>
          <p:txBody>
            <a:bodyPr/>
            <a:lstStyle/>
            <a:p>
              <a:endParaRPr lang="en-US"/>
            </a:p>
          </p:txBody>
        </p:sp>
        <p:sp>
          <p:nvSpPr>
            <p:cNvPr id="28702" name="Line 13"/>
            <p:cNvSpPr>
              <a:spLocks noChangeShapeType="1"/>
            </p:cNvSpPr>
            <p:nvPr/>
          </p:nvSpPr>
          <p:spPr bwMode="auto">
            <a:xfrm>
              <a:off x="3405" y="2181"/>
              <a:ext cx="313" cy="612"/>
            </a:xfrm>
            <a:prstGeom prst="line">
              <a:avLst/>
            </a:prstGeom>
            <a:noFill/>
            <a:ln w="9525">
              <a:solidFill>
                <a:schemeClr val="tx1"/>
              </a:solidFill>
              <a:round/>
              <a:headEnd/>
              <a:tailEnd/>
            </a:ln>
          </p:spPr>
          <p:txBody>
            <a:bodyPr/>
            <a:lstStyle/>
            <a:p>
              <a:endParaRPr lang="en-US"/>
            </a:p>
          </p:txBody>
        </p:sp>
        <p:sp>
          <p:nvSpPr>
            <p:cNvPr id="28703" name="Line 14"/>
            <p:cNvSpPr>
              <a:spLocks noChangeShapeType="1"/>
            </p:cNvSpPr>
            <p:nvPr/>
          </p:nvSpPr>
          <p:spPr bwMode="auto">
            <a:xfrm>
              <a:off x="3265" y="2556"/>
              <a:ext cx="428" cy="219"/>
            </a:xfrm>
            <a:prstGeom prst="line">
              <a:avLst/>
            </a:prstGeom>
            <a:noFill/>
            <a:ln w="9525">
              <a:solidFill>
                <a:schemeClr val="tx1"/>
              </a:solidFill>
              <a:round/>
              <a:headEnd/>
              <a:tailEnd/>
            </a:ln>
          </p:spPr>
          <p:txBody>
            <a:bodyPr/>
            <a:lstStyle/>
            <a:p>
              <a:endParaRPr lang="en-US"/>
            </a:p>
          </p:txBody>
        </p:sp>
        <p:sp>
          <p:nvSpPr>
            <p:cNvPr id="28704" name="Line 15"/>
            <p:cNvSpPr>
              <a:spLocks noChangeShapeType="1"/>
            </p:cNvSpPr>
            <p:nvPr/>
          </p:nvSpPr>
          <p:spPr bwMode="auto">
            <a:xfrm flipV="1">
              <a:off x="3117" y="2784"/>
              <a:ext cx="576" cy="120"/>
            </a:xfrm>
            <a:prstGeom prst="line">
              <a:avLst/>
            </a:prstGeom>
            <a:noFill/>
            <a:ln w="9525">
              <a:solidFill>
                <a:schemeClr val="tx1"/>
              </a:solidFill>
              <a:round/>
              <a:headEnd/>
              <a:tailEnd/>
            </a:ln>
          </p:spPr>
          <p:txBody>
            <a:bodyPr/>
            <a:lstStyle/>
            <a:p>
              <a:endParaRPr lang="en-US"/>
            </a:p>
          </p:txBody>
        </p:sp>
        <p:sp>
          <p:nvSpPr>
            <p:cNvPr id="28705" name="Line 16"/>
            <p:cNvSpPr>
              <a:spLocks noChangeShapeType="1"/>
            </p:cNvSpPr>
            <p:nvPr/>
          </p:nvSpPr>
          <p:spPr bwMode="auto">
            <a:xfrm flipV="1">
              <a:off x="3238" y="2818"/>
              <a:ext cx="472" cy="478"/>
            </a:xfrm>
            <a:prstGeom prst="line">
              <a:avLst/>
            </a:prstGeom>
            <a:noFill/>
            <a:ln w="9525">
              <a:solidFill>
                <a:schemeClr val="tx1"/>
              </a:solidFill>
              <a:round/>
              <a:headEnd/>
              <a:tailEnd/>
            </a:ln>
          </p:spPr>
          <p:txBody>
            <a:bodyPr/>
            <a:lstStyle/>
            <a:p>
              <a:endParaRPr lang="en-US"/>
            </a:p>
          </p:txBody>
        </p:sp>
        <p:grpSp>
          <p:nvGrpSpPr>
            <p:cNvPr id="28706" name="Group 17"/>
            <p:cNvGrpSpPr>
              <a:grpSpLocks/>
            </p:cNvGrpSpPr>
            <p:nvPr/>
          </p:nvGrpSpPr>
          <p:grpSpPr bwMode="auto">
            <a:xfrm>
              <a:off x="3125" y="3091"/>
              <a:ext cx="316" cy="303"/>
              <a:chOff x="3464" y="1275"/>
              <a:chExt cx="395" cy="329"/>
            </a:xfrm>
          </p:grpSpPr>
          <p:pic>
            <p:nvPicPr>
              <p:cNvPr id="28750" name="Picture 18" descr="kw_skype_logo"/>
              <p:cNvPicPr>
                <a:picLocks noChangeAspect="1" noChangeArrowheads="1"/>
              </p:cNvPicPr>
              <p:nvPr/>
            </p:nvPicPr>
            <p:blipFill>
              <a:blip r:embed="rId4" cstate="print"/>
              <a:srcRect/>
              <a:stretch>
                <a:fillRect/>
              </a:stretch>
            </p:blipFill>
            <p:spPr bwMode="auto">
              <a:xfrm>
                <a:off x="3464" y="1427"/>
                <a:ext cx="395" cy="177"/>
              </a:xfrm>
              <a:prstGeom prst="rect">
                <a:avLst/>
              </a:prstGeom>
              <a:noFill/>
              <a:ln w="9525">
                <a:noFill/>
                <a:miter lim="800000"/>
                <a:headEnd/>
                <a:tailEnd/>
              </a:ln>
            </p:spPr>
          </p:pic>
          <p:graphicFrame>
            <p:nvGraphicFramePr>
              <p:cNvPr id="28689" name="Object 19"/>
              <p:cNvGraphicFramePr>
                <a:graphicFrameLocks noChangeAspect="1"/>
              </p:cNvGraphicFramePr>
              <p:nvPr/>
            </p:nvGraphicFramePr>
            <p:xfrm>
              <a:off x="3523" y="1275"/>
              <a:ext cx="280" cy="209"/>
            </p:xfrm>
            <a:graphic>
              <a:graphicData uri="http://schemas.openxmlformats.org/presentationml/2006/ole">
                <mc:AlternateContent xmlns:mc="http://schemas.openxmlformats.org/markup-compatibility/2006">
                  <mc:Choice xmlns:v="urn:schemas-microsoft-com:vml" Requires="v">
                    <p:oleObj spid="_x0000_s192339" name="Clip" r:id="rId7" imgW="1305000" imgH="1085760" progId="">
                      <p:embed/>
                    </p:oleObj>
                  </mc:Choice>
                  <mc:Fallback>
                    <p:oleObj name="Clip" r:id="rId7" imgW="1305000" imgH="1085760" progId="">
                      <p:embed/>
                      <p:pic>
                        <p:nvPicPr>
                          <p:cNvPr id="0" name="Picture 2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23" y="1275"/>
                            <a:ext cx="280" cy="209"/>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grpSp>
        <p:grpSp>
          <p:nvGrpSpPr>
            <p:cNvPr id="28707" name="Group 20"/>
            <p:cNvGrpSpPr>
              <a:grpSpLocks/>
            </p:cNvGrpSpPr>
            <p:nvPr/>
          </p:nvGrpSpPr>
          <p:grpSpPr bwMode="auto">
            <a:xfrm>
              <a:off x="2993" y="2768"/>
              <a:ext cx="316" cy="303"/>
              <a:chOff x="3464" y="1275"/>
              <a:chExt cx="395" cy="329"/>
            </a:xfrm>
          </p:grpSpPr>
          <p:pic>
            <p:nvPicPr>
              <p:cNvPr id="28749" name="Picture 21" descr="kw_skype_logo"/>
              <p:cNvPicPr>
                <a:picLocks noChangeAspect="1" noChangeArrowheads="1"/>
              </p:cNvPicPr>
              <p:nvPr/>
            </p:nvPicPr>
            <p:blipFill>
              <a:blip r:embed="rId4" cstate="print"/>
              <a:srcRect/>
              <a:stretch>
                <a:fillRect/>
              </a:stretch>
            </p:blipFill>
            <p:spPr bwMode="auto">
              <a:xfrm>
                <a:off x="3464" y="1427"/>
                <a:ext cx="395" cy="177"/>
              </a:xfrm>
              <a:prstGeom prst="rect">
                <a:avLst/>
              </a:prstGeom>
              <a:noFill/>
              <a:ln w="9525">
                <a:noFill/>
                <a:miter lim="800000"/>
                <a:headEnd/>
                <a:tailEnd/>
              </a:ln>
            </p:spPr>
          </p:pic>
          <p:graphicFrame>
            <p:nvGraphicFramePr>
              <p:cNvPr id="28688" name="Object 22"/>
              <p:cNvGraphicFramePr>
                <a:graphicFrameLocks noChangeAspect="1"/>
              </p:cNvGraphicFramePr>
              <p:nvPr/>
            </p:nvGraphicFramePr>
            <p:xfrm>
              <a:off x="3523" y="1275"/>
              <a:ext cx="280" cy="209"/>
            </p:xfrm>
            <a:graphic>
              <a:graphicData uri="http://schemas.openxmlformats.org/presentationml/2006/ole">
                <mc:AlternateContent xmlns:mc="http://schemas.openxmlformats.org/markup-compatibility/2006">
                  <mc:Choice xmlns:v="urn:schemas-microsoft-com:vml" Requires="v">
                    <p:oleObj spid="_x0000_s192340" name="Clip" r:id="rId8" imgW="1305000" imgH="1085760" progId="">
                      <p:embed/>
                    </p:oleObj>
                  </mc:Choice>
                  <mc:Fallback>
                    <p:oleObj name="Clip" r:id="rId8" imgW="1305000" imgH="1085760" progId="">
                      <p:embed/>
                      <p:pic>
                        <p:nvPicPr>
                          <p:cNvPr id="0" name="Picture 2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23" y="1275"/>
                            <a:ext cx="280" cy="209"/>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grpSp>
        <p:grpSp>
          <p:nvGrpSpPr>
            <p:cNvPr id="28708" name="Group 23"/>
            <p:cNvGrpSpPr>
              <a:grpSpLocks/>
            </p:cNvGrpSpPr>
            <p:nvPr/>
          </p:nvGrpSpPr>
          <p:grpSpPr bwMode="auto">
            <a:xfrm>
              <a:off x="3509" y="3185"/>
              <a:ext cx="316" cy="303"/>
              <a:chOff x="3464" y="1275"/>
              <a:chExt cx="395" cy="329"/>
            </a:xfrm>
          </p:grpSpPr>
          <p:pic>
            <p:nvPicPr>
              <p:cNvPr id="28748" name="Picture 24" descr="kw_skype_logo"/>
              <p:cNvPicPr>
                <a:picLocks noChangeAspect="1" noChangeArrowheads="1"/>
              </p:cNvPicPr>
              <p:nvPr/>
            </p:nvPicPr>
            <p:blipFill>
              <a:blip r:embed="rId4" cstate="print"/>
              <a:srcRect/>
              <a:stretch>
                <a:fillRect/>
              </a:stretch>
            </p:blipFill>
            <p:spPr bwMode="auto">
              <a:xfrm>
                <a:off x="3464" y="1427"/>
                <a:ext cx="395" cy="177"/>
              </a:xfrm>
              <a:prstGeom prst="rect">
                <a:avLst/>
              </a:prstGeom>
              <a:noFill/>
              <a:ln w="9525">
                <a:noFill/>
                <a:miter lim="800000"/>
                <a:headEnd/>
                <a:tailEnd/>
              </a:ln>
            </p:spPr>
          </p:pic>
          <p:graphicFrame>
            <p:nvGraphicFramePr>
              <p:cNvPr id="28687" name="Object 25"/>
              <p:cNvGraphicFramePr>
                <a:graphicFrameLocks noChangeAspect="1"/>
              </p:cNvGraphicFramePr>
              <p:nvPr/>
            </p:nvGraphicFramePr>
            <p:xfrm>
              <a:off x="3523" y="1275"/>
              <a:ext cx="280" cy="209"/>
            </p:xfrm>
            <a:graphic>
              <a:graphicData uri="http://schemas.openxmlformats.org/presentationml/2006/ole">
                <mc:AlternateContent xmlns:mc="http://schemas.openxmlformats.org/markup-compatibility/2006">
                  <mc:Choice xmlns:v="urn:schemas-microsoft-com:vml" Requires="v">
                    <p:oleObj spid="_x0000_s192341" name="Clip" r:id="rId9" imgW="1305000" imgH="1085760" progId="">
                      <p:embed/>
                    </p:oleObj>
                  </mc:Choice>
                  <mc:Fallback>
                    <p:oleObj name="Clip" r:id="rId9" imgW="1305000" imgH="1085760" progId="">
                      <p:embed/>
                      <p:pic>
                        <p:nvPicPr>
                          <p:cNvPr id="0" name="Picture 2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23" y="1275"/>
                            <a:ext cx="280" cy="209"/>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grpSp>
        <p:grpSp>
          <p:nvGrpSpPr>
            <p:cNvPr id="28709" name="Group 26"/>
            <p:cNvGrpSpPr>
              <a:grpSpLocks/>
            </p:cNvGrpSpPr>
            <p:nvPr/>
          </p:nvGrpSpPr>
          <p:grpSpPr bwMode="auto">
            <a:xfrm>
              <a:off x="3264" y="2174"/>
              <a:ext cx="316" cy="303"/>
              <a:chOff x="3464" y="1275"/>
              <a:chExt cx="395" cy="329"/>
            </a:xfrm>
          </p:grpSpPr>
          <p:pic>
            <p:nvPicPr>
              <p:cNvPr id="28747" name="Picture 27" descr="kw_skype_logo"/>
              <p:cNvPicPr>
                <a:picLocks noChangeAspect="1" noChangeArrowheads="1"/>
              </p:cNvPicPr>
              <p:nvPr/>
            </p:nvPicPr>
            <p:blipFill>
              <a:blip r:embed="rId4" cstate="print"/>
              <a:srcRect/>
              <a:stretch>
                <a:fillRect/>
              </a:stretch>
            </p:blipFill>
            <p:spPr bwMode="auto">
              <a:xfrm>
                <a:off x="3464" y="1427"/>
                <a:ext cx="395" cy="177"/>
              </a:xfrm>
              <a:prstGeom prst="rect">
                <a:avLst/>
              </a:prstGeom>
              <a:noFill/>
              <a:ln w="9525">
                <a:noFill/>
                <a:miter lim="800000"/>
                <a:headEnd/>
                <a:tailEnd/>
              </a:ln>
            </p:spPr>
          </p:pic>
          <p:graphicFrame>
            <p:nvGraphicFramePr>
              <p:cNvPr id="28686" name="Object 28"/>
              <p:cNvGraphicFramePr>
                <a:graphicFrameLocks noChangeAspect="1"/>
              </p:cNvGraphicFramePr>
              <p:nvPr/>
            </p:nvGraphicFramePr>
            <p:xfrm>
              <a:off x="3523" y="1275"/>
              <a:ext cx="280" cy="209"/>
            </p:xfrm>
            <a:graphic>
              <a:graphicData uri="http://schemas.openxmlformats.org/presentationml/2006/ole">
                <mc:AlternateContent xmlns:mc="http://schemas.openxmlformats.org/markup-compatibility/2006">
                  <mc:Choice xmlns:v="urn:schemas-microsoft-com:vml" Requires="v">
                    <p:oleObj spid="_x0000_s192342" name="Clip" r:id="rId10" imgW="1305000" imgH="1085760" progId="">
                      <p:embed/>
                    </p:oleObj>
                  </mc:Choice>
                  <mc:Fallback>
                    <p:oleObj name="Clip" r:id="rId10" imgW="1305000" imgH="1085760" progId="">
                      <p:embed/>
                      <p:pic>
                        <p:nvPicPr>
                          <p:cNvPr id="0" name="Picture 2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23" y="1275"/>
                            <a:ext cx="280" cy="209"/>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grpSp>
        <p:grpSp>
          <p:nvGrpSpPr>
            <p:cNvPr id="28710" name="Group 29"/>
            <p:cNvGrpSpPr>
              <a:grpSpLocks/>
            </p:cNvGrpSpPr>
            <p:nvPr/>
          </p:nvGrpSpPr>
          <p:grpSpPr bwMode="auto">
            <a:xfrm>
              <a:off x="3019" y="2408"/>
              <a:ext cx="316" cy="303"/>
              <a:chOff x="3464" y="1275"/>
              <a:chExt cx="395" cy="329"/>
            </a:xfrm>
          </p:grpSpPr>
          <p:pic>
            <p:nvPicPr>
              <p:cNvPr id="28746" name="Picture 30" descr="kw_skype_logo"/>
              <p:cNvPicPr>
                <a:picLocks noChangeAspect="1" noChangeArrowheads="1"/>
              </p:cNvPicPr>
              <p:nvPr/>
            </p:nvPicPr>
            <p:blipFill>
              <a:blip r:embed="rId4" cstate="print"/>
              <a:srcRect/>
              <a:stretch>
                <a:fillRect/>
              </a:stretch>
            </p:blipFill>
            <p:spPr bwMode="auto">
              <a:xfrm>
                <a:off x="3464" y="1427"/>
                <a:ext cx="395" cy="177"/>
              </a:xfrm>
              <a:prstGeom prst="rect">
                <a:avLst/>
              </a:prstGeom>
              <a:noFill/>
              <a:ln w="9525">
                <a:noFill/>
                <a:miter lim="800000"/>
                <a:headEnd/>
                <a:tailEnd/>
              </a:ln>
            </p:spPr>
          </p:pic>
          <p:graphicFrame>
            <p:nvGraphicFramePr>
              <p:cNvPr id="28685" name="Object 31"/>
              <p:cNvGraphicFramePr>
                <a:graphicFrameLocks noChangeAspect="1"/>
              </p:cNvGraphicFramePr>
              <p:nvPr/>
            </p:nvGraphicFramePr>
            <p:xfrm>
              <a:off x="3523" y="1275"/>
              <a:ext cx="280" cy="209"/>
            </p:xfrm>
            <a:graphic>
              <a:graphicData uri="http://schemas.openxmlformats.org/presentationml/2006/ole">
                <mc:AlternateContent xmlns:mc="http://schemas.openxmlformats.org/markup-compatibility/2006">
                  <mc:Choice xmlns:v="urn:schemas-microsoft-com:vml" Requires="v">
                    <p:oleObj spid="_x0000_s192343" name="Clip" r:id="rId11" imgW="1305000" imgH="1085760" progId="">
                      <p:embed/>
                    </p:oleObj>
                  </mc:Choice>
                  <mc:Fallback>
                    <p:oleObj name="Clip" r:id="rId11" imgW="1305000" imgH="1085760" progId="">
                      <p:embed/>
                      <p:pic>
                        <p:nvPicPr>
                          <p:cNvPr id="0" name="Picture 2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23" y="1275"/>
                            <a:ext cx="280" cy="209"/>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grpSp>
        <p:grpSp>
          <p:nvGrpSpPr>
            <p:cNvPr id="28711" name="Group 32"/>
            <p:cNvGrpSpPr>
              <a:grpSpLocks/>
            </p:cNvGrpSpPr>
            <p:nvPr/>
          </p:nvGrpSpPr>
          <p:grpSpPr bwMode="auto">
            <a:xfrm>
              <a:off x="3439" y="2610"/>
              <a:ext cx="535" cy="443"/>
              <a:chOff x="3464" y="1275"/>
              <a:chExt cx="395" cy="329"/>
            </a:xfrm>
          </p:grpSpPr>
          <p:pic>
            <p:nvPicPr>
              <p:cNvPr id="28745" name="Picture 33" descr="kw_skype_logo"/>
              <p:cNvPicPr>
                <a:picLocks noChangeAspect="1" noChangeArrowheads="1"/>
              </p:cNvPicPr>
              <p:nvPr/>
            </p:nvPicPr>
            <p:blipFill>
              <a:blip r:embed="rId4" cstate="print"/>
              <a:srcRect/>
              <a:stretch>
                <a:fillRect/>
              </a:stretch>
            </p:blipFill>
            <p:spPr bwMode="auto">
              <a:xfrm>
                <a:off x="3464" y="1427"/>
                <a:ext cx="395" cy="177"/>
              </a:xfrm>
              <a:prstGeom prst="rect">
                <a:avLst/>
              </a:prstGeom>
              <a:noFill/>
              <a:ln w="9525">
                <a:noFill/>
                <a:miter lim="800000"/>
                <a:headEnd/>
                <a:tailEnd/>
              </a:ln>
            </p:spPr>
          </p:pic>
          <p:graphicFrame>
            <p:nvGraphicFramePr>
              <p:cNvPr id="28684" name="Object 34"/>
              <p:cNvGraphicFramePr>
                <a:graphicFrameLocks noChangeAspect="1"/>
              </p:cNvGraphicFramePr>
              <p:nvPr/>
            </p:nvGraphicFramePr>
            <p:xfrm>
              <a:off x="3523" y="1275"/>
              <a:ext cx="280" cy="209"/>
            </p:xfrm>
            <a:graphic>
              <a:graphicData uri="http://schemas.openxmlformats.org/presentationml/2006/ole">
                <mc:AlternateContent xmlns:mc="http://schemas.openxmlformats.org/markup-compatibility/2006">
                  <mc:Choice xmlns:v="urn:schemas-microsoft-com:vml" Requires="v">
                    <p:oleObj spid="_x0000_s192344" name="Clip" r:id="rId12" imgW="1305000" imgH="1085760" progId="">
                      <p:embed/>
                    </p:oleObj>
                  </mc:Choice>
                  <mc:Fallback>
                    <p:oleObj name="Clip" r:id="rId12" imgW="1305000" imgH="1085760" progId="">
                      <p:embed/>
                      <p:pic>
                        <p:nvPicPr>
                          <p:cNvPr id="0" name="Picture 2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23" y="1275"/>
                            <a:ext cx="280" cy="209"/>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grpSp>
        <p:sp>
          <p:nvSpPr>
            <p:cNvPr id="28712" name="Line 35"/>
            <p:cNvSpPr>
              <a:spLocks noChangeShapeType="1"/>
            </p:cNvSpPr>
            <p:nvPr/>
          </p:nvSpPr>
          <p:spPr bwMode="auto">
            <a:xfrm flipH="1">
              <a:off x="3736" y="1903"/>
              <a:ext cx="637" cy="846"/>
            </a:xfrm>
            <a:prstGeom prst="line">
              <a:avLst/>
            </a:prstGeom>
            <a:noFill/>
            <a:ln w="9525">
              <a:solidFill>
                <a:schemeClr val="tx1"/>
              </a:solidFill>
              <a:round/>
              <a:headEnd/>
              <a:tailEnd/>
            </a:ln>
          </p:spPr>
          <p:txBody>
            <a:bodyPr/>
            <a:lstStyle/>
            <a:p>
              <a:endParaRPr lang="en-US"/>
            </a:p>
          </p:txBody>
        </p:sp>
        <p:sp>
          <p:nvSpPr>
            <p:cNvPr id="28713" name="Line 36"/>
            <p:cNvSpPr>
              <a:spLocks noChangeShapeType="1"/>
            </p:cNvSpPr>
            <p:nvPr/>
          </p:nvSpPr>
          <p:spPr bwMode="auto">
            <a:xfrm>
              <a:off x="4399" y="1807"/>
              <a:ext cx="436" cy="951"/>
            </a:xfrm>
            <a:prstGeom prst="line">
              <a:avLst/>
            </a:prstGeom>
            <a:noFill/>
            <a:ln w="9525">
              <a:solidFill>
                <a:schemeClr val="tx1"/>
              </a:solidFill>
              <a:round/>
              <a:headEnd/>
              <a:tailEnd/>
            </a:ln>
          </p:spPr>
          <p:txBody>
            <a:bodyPr/>
            <a:lstStyle/>
            <a:p>
              <a:endParaRPr lang="en-US"/>
            </a:p>
          </p:txBody>
        </p:sp>
        <p:sp>
          <p:nvSpPr>
            <p:cNvPr id="28714" name="Line 37"/>
            <p:cNvSpPr>
              <a:spLocks noChangeShapeType="1"/>
            </p:cNvSpPr>
            <p:nvPr/>
          </p:nvSpPr>
          <p:spPr bwMode="auto">
            <a:xfrm flipV="1">
              <a:off x="3788" y="2731"/>
              <a:ext cx="1073" cy="1"/>
            </a:xfrm>
            <a:prstGeom prst="line">
              <a:avLst/>
            </a:prstGeom>
            <a:noFill/>
            <a:ln w="9525">
              <a:solidFill>
                <a:schemeClr val="tx1"/>
              </a:solidFill>
              <a:round/>
              <a:headEnd/>
              <a:tailEnd/>
            </a:ln>
          </p:spPr>
          <p:txBody>
            <a:bodyPr/>
            <a:lstStyle/>
            <a:p>
              <a:endParaRPr lang="en-US"/>
            </a:p>
          </p:txBody>
        </p:sp>
        <p:sp>
          <p:nvSpPr>
            <p:cNvPr id="28715" name="Line 38"/>
            <p:cNvSpPr>
              <a:spLocks noChangeShapeType="1"/>
            </p:cNvSpPr>
            <p:nvPr/>
          </p:nvSpPr>
          <p:spPr bwMode="auto">
            <a:xfrm flipH="1" flipV="1">
              <a:off x="4817" y="2828"/>
              <a:ext cx="53" cy="393"/>
            </a:xfrm>
            <a:prstGeom prst="line">
              <a:avLst/>
            </a:prstGeom>
            <a:noFill/>
            <a:ln w="9525">
              <a:solidFill>
                <a:schemeClr val="tx1"/>
              </a:solidFill>
              <a:round/>
              <a:headEnd/>
              <a:tailEnd/>
            </a:ln>
          </p:spPr>
          <p:txBody>
            <a:bodyPr/>
            <a:lstStyle/>
            <a:p>
              <a:endParaRPr lang="en-US"/>
            </a:p>
          </p:txBody>
        </p:sp>
        <p:sp>
          <p:nvSpPr>
            <p:cNvPr id="28716" name="Line 39"/>
            <p:cNvSpPr>
              <a:spLocks noChangeShapeType="1"/>
            </p:cNvSpPr>
            <p:nvPr/>
          </p:nvSpPr>
          <p:spPr bwMode="auto">
            <a:xfrm flipH="1" flipV="1">
              <a:off x="4852" y="2846"/>
              <a:ext cx="490" cy="296"/>
            </a:xfrm>
            <a:prstGeom prst="line">
              <a:avLst/>
            </a:prstGeom>
            <a:noFill/>
            <a:ln w="9525">
              <a:solidFill>
                <a:schemeClr val="tx1"/>
              </a:solidFill>
              <a:round/>
              <a:headEnd/>
              <a:tailEnd/>
            </a:ln>
          </p:spPr>
          <p:txBody>
            <a:bodyPr/>
            <a:lstStyle/>
            <a:p>
              <a:endParaRPr lang="en-US"/>
            </a:p>
          </p:txBody>
        </p:sp>
        <p:sp>
          <p:nvSpPr>
            <p:cNvPr id="28717" name="Line 40"/>
            <p:cNvSpPr>
              <a:spLocks noChangeShapeType="1"/>
            </p:cNvSpPr>
            <p:nvPr/>
          </p:nvSpPr>
          <p:spPr bwMode="auto">
            <a:xfrm flipH="1" flipV="1">
              <a:off x="4827" y="2828"/>
              <a:ext cx="638" cy="61"/>
            </a:xfrm>
            <a:prstGeom prst="line">
              <a:avLst/>
            </a:prstGeom>
            <a:noFill/>
            <a:ln w="9525">
              <a:solidFill>
                <a:schemeClr val="tx1"/>
              </a:solidFill>
              <a:round/>
              <a:headEnd/>
              <a:tailEnd/>
            </a:ln>
          </p:spPr>
          <p:txBody>
            <a:bodyPr/>
            <a:lstStyle/>
            <a:p>
              <a:endParaRPr lang="en-US"/>
            </a:p>
          </p:txBody>
        </p:sp>
        <p:sp>
          <p:nvSpPr>
            <p:cNvPr id="28718" name="Line 41"/>
            <p:cNvSpPr>
              <a:spLocks noChangeShapeType="1"/>
            </p:cNvSpPr>
            <p:nvPr/>
          </p:nvSpPr>
          <p:spPr bwMode="auto">
            <a:xfrm flipH="1">
              <a:off x="4827" y="2233"/>
              <a:ext cx="375" cy="604"/>
            </a:xfrm>
            <a:prstGeom prst="line">
              <a:avLst/>
            </a:prstGeom>
            <a:noFill/>
            <a:ln w="9525">
              <a:solidFill>
                <a:schemeClr val="tx1"/>
              </a:solidFill>
              <a:round/>
              <a:headEnd/>
              <a:tailEnd/>
            </a:ln>
          </p:spPr>
          <p:txBody>
            <a:bodyPr/>
            <a:lstStyle/>
            <a:p>
              <a:endParaRPr lang="en-US"/>
            </a:p>
          </p:txBody>
        </p:sp>
        <p:sp>
          <p:nvSpPr>
            <p:cNvPr id="28719" name="Line 42"/>
            <p:cNvSpPr>
              <a:spLocks noChangeShapeType="1"/>
            </p:cNvSpPr>
            <p:nvPr/>
          </p:nvSpPr>
          <p:spPr bwMode="auto">
            <a:xfrm flipH="1">
              <a:off x="4844" y="2459"/>
              <a:ext cx="602" cy="412"/>
            </a:xfrm>
            <a:prstGeom prst="line">
              <a:avLst/>
            </a:prstGeom>
            <a:noFill/>
            <a:ln w="9525">
              <a:solidFill>
                <a:schemeClr val="tx1"/>
              </a:solidFill>
              <a:round/>
              <a:headEnd/>
              <a:tailEnd/>
            </a:ln>
          </p:spPr>
          <p:txBody>
            <a:bodyPr/>
            <a:lstStyle/>
            <a:p>
              <a:endParaRPr lang="en-US"/>
            </a:p>
          </p:txBody>
        </p:sp>
        <p:grpSp>
          <p:nvGrpSpPr>
            <p:cNvPr id="28720" name="Group 43"/>
            <p:cNvGrpSpPr>
              <a:grpSpLocks/>
            </p:cNvGrpSpPr>
            <p:nvPr/>
          </p:nvGrpSpPr>
          <p:grpSpPr bwMode="auto">
            <a:xfrm>
              <a:off x="5278" y="2759"/>
              <a:ext cx="316" cy="303"/>
              <a:chOff x="3464" y="1275"/>
              <a:chExt cx="395" cy="329"/>
            </a:xfrm>
          </p:grpSpPr>
          <p:pic>
            <p:nvPicPr>
              <p:cNvPr id="28744" name="Picture 44" descr="kw_skype_logo"/>
              <p:cNvPicPr>
                <a:picLocks noChangeAspect="1" noChangeArrowheads="1"/>
              </p:cNvPicPr>
              <p:nvPr/>
            </p:nvPicPr>
            <p:blipFill>
              <a:blip r:embed="rId4" cstate="print"/>
              <a:srcRect/>
              <a:stretch>
                <a:fillRect/>
              </a:stretch>
            </p:blipFill>
            <p:spPr bwMode="auto">
              <a:xfrm>
                <a:off x="3464" y="1427"/>
                <a:ext cx="395" cy="177"/>
              </a:xfrm>
              <a:prstGeom prst="rect">
                <a:avLst/>
              </a:prstGeom>
              <a:noFill/>
              <a:ln w="9525">
                <a:noFill/>
                <a:miter lim="800000"/>
                <a:headEnd/>
                <a:tailEnd/>
              </a:ln>
            </p:spPr>
          </p:pic>
          <p:graphicFrame>
            <p:nvGraphicFramePr>
              <p:cNvPr id="28683" name="Object 45"/>
              <p:cNvGraphicFramePr>
                <a:graphicFrameLocks noChangeAspect="1"/>
              </p:cNvGraphicFramePr>
              <p:nvPr/>
            </p:nvGraphicFramePr>
            <p:xfrm>
              <a:off x="3523" y="1275"/>
              <a:ext cx="280" cy="209"/>
            </p:xfrm>
            <a:graphic>
              <a:graphicData uri="http://schemas.openxmlformats.org/presentationml/2006/ole">
                <mc:AlternateContent xmlns:mc="http://schemas.openxmlformats.org/markup-compatibility/2006">
                  <mc:Choice xmlns:v="urn:schemas-microsoft-com:vml" Requires="v">
                    <p:oleObj spid="_x0000_s192345" name="Clip" r:id="rId13" imgW="1305000" imgH="1085760" progId="">
                      <p:embed/>
                    </p:oleObj>
                  </mc:Choice>
                  <mc:Fallback>
                    <p:oleObj name="Clip" r:id="rId13" imgW="1305000" imgH="1085760" progId="">
                      <p:embed/>
                      <p:pic>
                        <p:nvPicPr>
                          <p:cNvPr id="0" name="Picture 2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23" y="1275"/>
                            <a:ext cx="280" cy="209"/>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grpSp>
        <p:grpSp>
          <p:nvGrpSpPr>
            <p:cNvPr id="28721" name="Group 46"/>
            <p:cNvGrpSpPr>
              <a:grpSpLocks/>
            </p:cNvGrpSpPr>
            <p:nvPr/>
          </p:nvGrpSpPr>
          <p:grpSpPr bwMode="auto">
            <a:xfrm>
              <a:off x="5175" y="3081"/>
              <a:ext cx="316" cy="303"/>
              <a:chOff x="3464" y="1275"/>
              <a:chExt cx="395" cy="329"/>
            </a:xfrm>
          </p:grpSpPr>
          <p:pic>
            <p:nvPicPr>
              <p:cNvPr id="28743" name="Picture 47" descr="kw_skype_logo"/>
              <p:cNvPicPr>
                <a:picLocks noChangeAspect="1" noChangeArrowheads="1"/>
              </p:cNvPicPr>
              <p:nvPr/>
            </p:nvPicPr>
            <p:blipFill>
              <a:blip r:embed="rId4" cstate="print"/>
              <a:srcRect/>
              <a:stretch>
                <a:fillRect/>
              </a:stretch>
            </p:blipFill>
            <p:spPr bwMode="auto">
              <a:xfrm>
                <a:off x="3464" y="1427"/>
                <a:ext cx="395" cy="177"/>
              </a:xfrm>
              <a:prstGeom prst="rect">
                <a:avLst/>
              </a:prstGeom>
              <a:noFill/>
              <a:ln w="9525">
                <a:noFill/>
                <a:miter lim="800000"/>
                <a:headEnd/>
                <a:tailEnd/>
              </a:ln>
            </p:spPr>
          </p:pic>
          <p:graphicFrame>
            <p:nvGraphicFramePr>
              <p:cNvPr id="28682" name="Object 48"/>
              <p:cNvGraphicFramePr>
                <a:graphicFrameLocks noChangeAspect="1"/>
              </p:cNvGraphicFramePr>
              <p:nvPr/>
            </p:nvGraphicFramePr>
            <p:xfrm>
              <a:off x="3523" y="1275"/>
              <a:ext cx="280" cy="209"/>
            </p:xfrm>
            <a:graphic>
              <a:graphicData uri="http://schemas.openxmlformats.org/presentationml/2006/ole">
                <mc:AlternateContent xmlns:mc="http://schemas.openxmlformats.org/markup-compatibility/2006">
                  <mc:Choice xmlns:v="urn:schemas-microsoft-com:vml" Requires="v">
                    <p:oleObj spid="_x0000_s192346" name="Clip" r:id="rId14" imgW="1305000" imgH="1085760" progId="">
                      <p:embed/>
                    </p:oleObj>
                  </mc:Choice>
                  <mc:Fallback>
                    <p:oleObj name="Clip" r:id="rId14" imgW="1305000" imgH="1085760" progId="">
                      <p:embed/>
                      <p:pic>
                        <p:nvPicPr>
                          <p:cNvPr id="0" name="Picture 2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23" y="1275"/>
                            <a:ext cx="280" cy="209"/>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grpSp>
        <p:grpSp>
          <p:nvGrpSpPr>
            <p:cNvPr id="28722" name="Group 49"/>
            <p:cNvGrpSpPr>
              <a:grpSpLocks/>
            </p:cNvGrpSpPr>
            <p:nvPr/>
          </p:nvGrpSpPr>
          <p:grpSpPr bwMode="auto">
            <a:xfrm>
              <a:off x="5271" y="2375"/>
              <a:ext cx="316" cy="303"/>
              <a:chOff x="3464" y="1275"/>
              <a:chExt cx="395" cy="329"/>
            </a:xfrm>
          </p:grpSpPr>
          <p:pic>
            <p:nvPicPr>
              <p:cNvPr id="28742" name="Picture 50" descr="kw_skype_logo"/>
              <p:cNvPicPr>
                <a:picLocks noChangeAspect="1" noChangeArrowheads="1"/>
              </p:cNvPicPr>
              <p:nvPr/>
            </p:nvPicPr>
            <p:blipFill>
              <a:blip r:embed="rId4" cstate="print"/>
              <a:srcRect/>
              <a:stretch>
                <a:fillRect/>
              </a:stretch>
            </p:blipFill>
            <p:spPr bwMode="auto">
              <a:xfrm>
                <a:off x="3464" y="1427"/>
                <a:ext cx="395" cy="177"/>
              </a:xfrm>
              <a:prstGeom prst="rect">
                <a:avLst/>
              </a:prstGeom>
              <a:noFill/>
              <a:ln w="9525">
                <a:noFill/>
                <a:miter lim="800000"/>
                <a:headEnd/>
                <a:tailEnd/>
              </a:ln>
            </p:spPr>
          </p:pic>
          <p:graphicFrame>
            <p:nvGraphicFramePr>
              <p:cNvPr id="28681" name="Object 51"/>
              <p:cNvGraphicFramePr>
                <a:graphicFrameLocks noChangeAspect="1"/>
              </p:cNvGraphicFramePr>
              <p:nvPr/>
            </p:nvGraphicFramePr>
            <p:xfrm>
              <a:off x="3523" y="1275"/>
              <a:ext cx="280" cy="209"/>
            </p:xfrm>
            <a:graphic>
              <a:graphicData uri="http://schemas.openxmlformats.org/presentationml/2006/ole">
                <mc:AlternateContent xmlns:mc="http://schemas.openxmlformats.org/markup-compatibility/2006">
                  <mc:Choice xmlns:v="urn:schemas-microsoft-com:vml" Requires="v">
                    <p:oleObj spid="_x0000_s192347" name="Clip" r:id="rId15" imgW="1305000" imgH="1085760" progId="">
                      <p:embed/>
                    </p:oleObj>
                  </mc:Choice>
                  <mc:Fallback>
                    <p:oleObj name="Clip" r:id="rId15" imgW="1305000" imgH="1085760" progId="">
                      <p:embed/>
                      <p:pic>
                        <p:nvPicPr>
                          <p:cNvPr id="0" name="Picture 2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23" y="1275"/>
                            <a:ext cx="280" cy="209"/>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grpSp>
        <p:grpSp>
          <p:nvGrpSpPr>
            <p:cNvPr id="28723" name="Group 52"/>
            <p:cNvGrpSpPr>
              <a:grpSpLocks/>
            </p:cNvGrpSpPr>
            <p:nvPr/>
          </p:nvGrpSpPr>
          <p:grpSpPr bwMode="auto">
            <a:xfrm>
              <a:off x="5035" y="2130"/>
              <a:ext cx="316" cy="303"/>
              <a:chOff x="3464" y="1275"/>
              <a:chExt cx="395" cy="329"/>
            </a:xfrm>
          </p:grpSpPr>
          <p:pic>
            <p:nvPicPr>
              <p:cNvPr id="28741" name="Picture 53" descr="kw_skype_logo"/>
              <p:cNvPicPr>
                <a:picLocks noChangeAspect="1" noChangeArrowheads="1"/>
              </p:cNvPicPr>
              <p:nvPr/>
            </p:nvPicPr>
            <p:blipFill>
              <a:blip r:embed="rId4" cstate="print"/>
              <a:srcRect/>
              <a:stretch>
                <a:fillRect/>
              </a:stretch>
            </p:blipFill>
            <p:spPr bwMode="auto">
              <a:xfrm>
                <a:off x="3464" y="1427"/>
                <a:ext cx="395" cy="177"/>
              </a:xfrm>
              <a:prstGeom prst="rect">
                <a:avLst/>
              </a:prstGeom>
              <a:noFill/>
              <a:ln w="9525">
                <a:noFill/>
                <a:miter lim="800000"/>
                <a:headEnd/>
                <a:tailEnd/>
              </a:ln>
            </p:spPr>
          </p:pic>
          <p:graphicFrame>
            <p:nvGraphicFramePr>
              <p:cNvPr id="28680" name="Object 54"/>
              <p:cNvGraphicFramePr>
                <a:graphicFrameLocks noChangeAspect="1"/>
              </p:cNvGraphicFramePr>
              <p:nvPr/>
            </p:nvGraphicFramePr>
            <p:xfrm>
              <a:off x="3523" y="1275"/>
              <a:ext cx="280" cy="209"/>
            </p:xfrm>
            <a:graphic>
              <a:graphicData uri="http://schemas.openxmlformats.org/presentationml/2006/ole">
                <mc:AlternateContent xmlns:mc="http://schemas.openxmlformats.org/markup-compatibility/2006">
                  <mc:Choice xmlns:v="urn:schemas-microsoft-com:vml" Requires="v">
                    <p:oleObj spid="_x0000_s192348" name="Clip" r:id="rId16" imgW="1305000" imgH="1085760" progId="">
                      <p:embed/>
                    </p:oleObj>
                  </mc:Choice>
                  <mc:Fallback>
                    <p:oleObj name="Clip" r:id="rId16" imgW="1305000" imgH="1085760" progId="">
                      <p:embed/>
                      <p:pic>
                        <p:nvPicPr>
                          <p:cNvPr id="0" name="Picture 2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23" y="1275"/>
                            <a:ext cx="280" cy="209"/>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grpSp>
        <p:grpSp>
          <p:nvGrpSpPr>
            <p:cNvPr id="28724" name="Group 55"/>
            <p:cNvGrpSpPr>
              <a:grpSpLocks/>
            </p:cNvGrpSpPr>
            <p:nvPr/>
          </p:nvGrpSpPr>
          <p:grpSpPr bwMode="auto">
            <a:xfrm>
              <a:off x="4729" y="3134"/>
              <a:ext cx="316" cy="303"/>
              <a:chOff x="3464" y="1275"/>
              <a:chExt cx="395" cy="329"/>
            </a:xfrm>
          </p:grpSpPr>
          <p:pic>
            <p:nvPicPr>
              <p:cNvPr id="28740" name="Picture 56" descr="kw_skype_logo"/>
              <p:cNvPicPr>
                <a:picLocks noChangeAspect="1" noChangeArrowheads="1"/>
              </p:cNvPicPr>
              <p:nvPr/>
            </p:nvPicPr>
            <p:blipFill>
              <a:blip r:embed="rId4" cstate="print"/>
              <a:srcRect/>
              <a:stretch>
                <a:fillRect/>
              </a:stretch>
            </p:blipFill>
            <p:spPr bwMode="auto">
              <a:xfrm>
                <a:off x="3464" y="1427"/>
                <a:ext cx="395" cy="177"/>
              </a:xfrm>
              <a:prstGeom prst="rect">
                <a:avLst/>
              </a:prstGeom>
              <a:noFill/>
              <a:ln w="9525">
                <a:noFill/>
                <a:miter lim="800000"/>
                <a:headEnd/>
                <a:tailEnd/>
              </a:ln>
            </p:spPr>
          </p:pic>
          <p:graphicFrame>
            <p:nvGraphicFramePr>
              <p:cNvPr id="28679" name="Object 57"/>
              <p:cNvGraphicFramePr>
                <a:graphicFrameLocks noChangeAspect="1"/>
              </p:cNvGraphicFramePr>
              <p:nvPr/>
            </p:nvGraphicFramePr>
            <p:xfrm>
              <a:off x="3523" y="1275"/>
              <a:ext cx="280" cy="209"/>
            </p:xfrm>
            <a:graphic>
              <a:graphicData uri="http://schemas.openxmlformats.org/presentationml/2006/ole">
                <mc:AlternateContent xmlns:mc="http://schemas.openxmlformats.org/markup-compatibility/2006">
                  <mc:Choice xmlns:v="urn:schemas-microsoft-com:vml" Requires="v">
                    <p:oleObj spid="_x0000_s192349" name="Clip" r:id="rId17" imgW="1305000" imgH="1085760" progId="">
                      <p:embed/>
                    </p:oleObj>
                  </mc:Choice>
                  <mc:Fallback>
                    <p:oleObj name="Clip" r:id="rId17" imgW="1305000" imgH="1085760" progId="">
                      <p:embed/>
                      <p:pic>
                        <p:nvPicPr>
                          <p:cNvPr id="0" name="Picture 3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23" y="1275"/>
                            <a:ext cx="280" cy="209"/>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grpSp>
        <p:grpSp>
          <p:nvGrpSpPr>
            <p:cNvPr id="28725" name="Group 58"/>
            <p:cNvGrpSpPr>
              <a:grpSpLocks/>
            </p:cNvGrpSpPr>
            <p:nvPr/>
          </p:nvGrpSpPr>
          <p:grpSpPr bwMode="auto">
            <a:xfrm>
              <a:off x="4573" y="2655"/>
              <a:ext cx="535" cy="443"/>
              <a:chOff x="3464" y="1275"/>
              <a:chExt cx="395" cy="329"/>
            </a:xfrm>
          </p:grpSpPr>
          <p:pic>
            <p:nvPicPr>
              <p:cNvPr id="28739" name="Picture 59" descr="kw_skype_logo"/>
              <p:cNvPicPr>
                <a:picLocks noChangeAspect="1" noChangeArrowheads="1"/>
              </p:cNvPicPr>
              <p:nvPr/>
            </p:nvPicPr>
            <p:blipFill>
              <a:blip r:embed="rId4" cstate="print"/>
              <a:srcRect/>
              <a:stretch>
                <a:fillRect/>
              </a:stretch>
            </p:blipFill>
            <p:spPr bwMode="auto">
              <a:xfrm>
                <a:off x="3464" y="1427"/>
                <a:ext cx="395" cy="177"/>
              </a:xfrm>
              <a:prstGeom prst="rect">
                <a:avLst/>
              </a:prstGeom>
              <a:noFill/>
              <a:ln w="9525">
                <a:noFill/>
                <a:miter lim="800000"/>
                <a:headEnd/>
                <a:tailEnd/>
              </a:ln>
            </p:spPr>
          </p:pic>
          <p:graphicFrame>
            <p:nvGraphicFramePr>
              <p:cNvPr id="28678" name="Object 60"/>
              <p:cNvGraphicFramePr>
                <a:graphicFrameLocks noChangeAspect="1"/>
              </p:cNvGraphicFramePr>
              <p:nvPr/>
            </p:nvGraphicFramePr>
            <p:xfrm>
              <a:off x="3523" y="1275"/>
              <a:ext cx="280" cy="209"/>
            </p:xfrm>
            <a:graphic>
              <a:graphicData uri="http://schemas.openxmlformats.org/presentationml/2006/ole">
                <mc:AlternateContent xmlns:mc="http://schemas.openxmlformats.org/markup-compatibility/2006">
                  <mc:Choice xmlns:v="urn:schemas-microsoft-com:vml" Requires="v">
                    <p:oleObj spid="_x0000_s192350" name="Clip" r:id="rId18" imgW="1305000" imgH="1085760" progId="">
                      <p:embed/>
                    </p:oleObj>
                  </mc:Choice>
                  <mc:Fallback>
                    <p:oleObj name="Clip" r:id="rId18" imgW="1305000" imgH="1085760" progId="">
                      <p:embed/>
                      <p:pic>
                        <p:nvPicPr>
                          <p:cNvPr id="0" name="Picture 3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23" y="1275"/>
                            <a:ext cx="280" cy="209"/>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grpSp>
        <p:grpSp>
          <p:nvGrpSpPr>
            <p:cNvPr id="28726" name="Group 61"/>
            <p:cNvGrpSpPr>
              <a:grpSpLocks/>
            </p:cNvGrpSpPr>
            <p:nvPr/>
          </p:nvGrpSpPr>
          <p:grpSpPr bwMode="auto">
            <a:xfrm>
              <a:off x="3696" y="1373"/>
              <a:ext cx="316" cy="303"/>
              <a:chOff x="3464" y="1275"/>
              <a:chExt cx="395" cy="329"/>
            </a:xfrm>
          </p:grpSpPr>
          <p:pic>
            <p:nvPicPr>
              <p:cNvPr id="28738" name="Picture 62" descr="kw_skype_logo"/>
              <p:cNvPicPr>
                <a:picLocks noChangeAspect="1" noChangeArrowheads="1"/>
              </p:cNvPicPr>
              <p:nvPr/>
            </p:nvPicPr>
            <p:blipFill>
              <a:blip r:embed="rId4" cstate="print"/>
              <a:srcRect/>
              <a:stretch>
                <a:fillRect/>
              </a:stretch>
            </p:blipFill>
            <p:spPr bwMode="auto">
              <a:xfrm>
                <a:off x="3464" y="1427"/>
                <a:ext cx="395" cy="177"/>
              </a:xfrm>
              <a:prstGeom prst="rect">
                <a:avLst/>
              </a:prstGeom>
              <a:noFill/>
              <a:ln w="9525">
                <a:noFill/>
                <a:miter lim="800000"/>
                <a:headEnd/>
                <a:tailEnd/>
              </a:ln>
            </p:spPr>
          </p:pic>
          <p:graphicFrame>
            <p:nvGraphicFramePr>
              <p:cNvPr id="28677" name="Object 63"/>
              <p:cNvGraphicFramePr>
                <a:graphicFrameLocks noChangeAspect="1"/>
              </p:cNvGraphicFramePr>
              <p:nvPr/>
            </p:nvGraphicFramePr>
            <p:xfrm>
              <a:off x="3523" y="1275"/>
              <a:ext cx="280" cy="209"/>
            </p:xfrm>
            <a:graphic>
              <a:graphicData uri="http://schemas.openxmlformats.org/presentationml/2006/ole">
                <mc:AlternateContent xmlns:mc="http://schemas.openxmlformats.org/markup-compatibility/2006">
                  <mc:Choice xmlns:v="urn:schemas-microsoft-com:vml" Requires="v">
                    <p:oleObj spid="_x0000_s192351" name="Clip" r:id="rId19" imgW="1305000" imgH="1085760" progId="">
                      <p:embed/>
                    </p:oleObj>
                  </mc:Choice>
                  <mc:Fallback>
                    <p:oleObj name="Clip" r:id="rId19" imgW="1305000" imgH="1085760" progId="">
                      <p:embed/>
                      <p:pic>
                        <p:nvPicPr>
                          <p:cNvPr id="0" name="Picture 3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23" y="1275"/>
                            <a:ext cx="280" cy="209"/>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grpSp>
        <p:grpSp>
          <p:nvGrpSpPr>
            <p:cNvPr id="28727" name="Group 64"/>
            <p:cNvGrpSpPr>
              <a:grpSpLocks/>
            </p:cNvGrpSpPr>
            <p:nvPr/>
          </p:nvGrpSpPr>
          <p:grpSpPr bwMode="auto">
            <a:xfrm>
              <a:off x="4219" y="1085"/>
              <a:ext cx="316" cy="303"/>
              <a:chOff x="3464" y="1275"/>
              <a:chExt cx="395" cy="329"/>
            </a:xfrm>
          </p:grpSpPr>
          <p:pic>
            <p:nvPicPr>
              <p:cNvPr id="28737" name="Picture 65" descr="kw_skype_logo"/>
              <p:cNvPicPr>
                <a:picLocks noChangeAspect="1" noChangeArrowheads="1"/>
              </p:cNvPicPr>
              <p:nvPr/>
            </p:nvPicPr>
            <p:blipFill>
              <a:blip r:embed="rId4" cstate="print"/>
              <a:srcRect/>
              <a:stretch>
                <a:fillRect/>
              </a:stretch>
            </p:blipFill>
            <p:spPr bwMode="auto">
              <a:xfrm>
                <a:off x="3464" y="1427"/>
                <a:ext cx="395" cy="177"/>
              </a:xfrm>
              <a:prstGeom prst="rect">
                <a:avLst/>
              </a:prstGeom>
              <a:noFill/>
              <a:ln w="9525">
                <a:noFill/>
                <a:miter lim="800000"/>
                <a:headEnd/>
                <a:tailEnd/>
              </a:ln>
            </p:spPr>
          </p:pic>
          <p:graphicFrame>
            <p:nvGraphicFramePr>
              <p:cNvPr id="28676" name="Object 66"/>
              <p:cNvGraphicFramePr>
                <a:graphicFrameLocks noChangeAspect="1"/>
              </p:cNvGraphicFramePr>
              <p:nvPr/>
            </p:nvGraphicFramePr>
            <p:xfrm>
              <a:off x="3523" y="1275"/>
              <a:ext cx="280" cy="209"/>
            </p:xfrm>
            <a:graphic>
              <a:graphicData uri="http://schemas.openxmlformats.org/presentationml/2006/ole">
                <mc:AlternateContent xmlns:mc="http://schemas.openxmlformats.org/markup-compatibility/2006">
                  <mc:Choice xmlns:v="urn:schemas-microsoft-com:vml" Requires="v">
                    <p:oleObj spid="_x0000_s192352" name="Clip" r:id="rId20" imgW="1305000" imgH="1085760" progId="">
                      <p:embed/>
                    </p:oleObj>
                  </mc:Choice>
                  <mc:Fallback>
                    <p:oleObj name="Clip" r:id="rId20" imgW="1305000" imgH="1085760" progId="">
                      <p:embed/>
                      <p:pic>
                        <p:nvPicPr>
                          <p:cNvPr id="0" name="Picture 3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23" y="1275"/>
                            <a:ext cx="280" cy="209"/>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grpSp>
        <p:grpSp>
          <p:nvGrpSpPr>
            <p:cNvPr id="28728" name="Group 67"/>
            <p:cNvGrpSpPr>
              <a:grpSpLocks/>
            </p:cNvGrpSpPr>
            <p:nvPr/>
          </p:nvGrpSpPr>
          <p:grpSpPr bwMode="auto">
            <a:xfrm>
              <a:off x="3888" y="1146"/>
              <a:ext cx="316" cy="303"/>
              <a:chOff x="3464" y="1275"/>
              <a:chExt cx="395" cy="329"/>
            </a:xfrm>
          </p:grpSpPr>
          <p:pic>
            <p:nvPicPr>
              <p:cNvPr id="28736" name="Picture 68" descr="kw_skype_logo"/>
              <p:cNvPicPr>
                <a:picLocks noChangeAspect="1" noChangeArrowheads="1"/>
              </p:cNvPicPr>
              <p:nvPr/>
            </p:nvPicPr>
            <p:blipFill>
              <a:blip r:embed="rId4" cstate="print"/>
              <a:srcRect/>
              <a:stretch>
                <a:fillRect/>
              </a:stretch>
            </p:blipFill>
            <p:spPr bwMode="auto">
              <a:xfrm>
                <a:off x="3464" y="1427"/>
                <a:ext cx="395" cy="177"/>
              </a:xfrm>
              <a:prstGeom prst="rect">
                <a:avLst/>
              </a:prstGeom>
              <a:noFill/>
              <a:ln w="9525">
                <a:noFill/>
                <a:miter lim="800000"/>
                <a:headEnd/>
                <a:tailEnd/>
              </a:ln>
            </p:spPr>
          </p:pic>
          <p:graphicFrame>
            <p:nvGraphicFramePr>
              <p:cNvPr id="28675" name="Object 69"/>
              <p:cNvGraphicFramePr>
                <a:graphicFrameLocks noChangeAspect="1"/>
              </p:cNvGraphicFramePr>
              <p:nvPr/>
            </p:nvGraphicFramePr>
            <p:xfrm>
              <a:off x="3523" y="1275"/>
              <a:ext cx="280" cy="209"/>
            </p:xfrm>
            <a:graphic>
              <a:graphicData uri="http://schemas.openxmlformats.org/presentationml/2006/ole">
                <mc:AlternateContent xmlns:mc="http://schemas.openxmlformats.org/markup-compatibility/2006">
                  <mc:Choice xmlns:v="urn:schemas-microsoft-com:vml" Requires="v">
                    <p:oleObj spid="_x0000_s192353" name="Clip" r:id="rId21" imgW="1305000" imgH="1085760" progId="">
                      <p:embed/>
                    </p:oleObj>
                  </mc:Choice>
                  <mc:Fallback>
                    <p:oleObj name="Clip" r:id="rId21" imgW="1305000" imgH="1085760" progId="">
                      <p:embed/>
                      <p:pic>
                        <p:nvPicPr>
                          <p:cNvPr id="0" name="Picture 3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23" y="1275"/>
                            <a:ext cx="280" cy="209"/>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grpSp>
        <p:grpSp>
          <p:nvGrpSpPr>
            <p:cNvPr id="28729" name="Group 70"/>
            <p:cNvGrpSpPr>
              <a:grpSpLocks/>
            </p:cNvGrpSpPr>
            <p:nvPr/>
          </p:nvGrpSpPr>
          <p:grpSpPr bwMode="auto">
            <a:xfrm>
              <a:off x="4796" y="1373"/>
              <a:ext cx="316" cy="303"/>
              <a:chOff x="3464" y="1275"/>
              <a:chExt cx="395" cy="329"/>
            </a:xfrm>
          </p:grpSpPr>
          <p:pic>
            <p:nvPicPr>
              <p:cNvPr id="28735" name="Picture 71" descr="kw_skype_logo"/>
              <p:cNvPicPr>
                <a:picLocks noChangeAspect="1" noChangeArrowheads="1"/>
              </p:cNvPicPr>
              <p:nvPr/>
            </p:nvPicPr>
            <p:blipFill>
              <a:blip r:embed="rId4" cstate="print"/>
              <a:srcRect/>
              <a:stretch>
                <a:fillRect/>
              </a:stretch>
            </p:blipFill>
            <p:spPr bwMode="auto">
              <a:xfrm>
                <a:off x="3464" y="1427"/>
                <a:ext cx="395" cy="177"/>
              </a:xfrm>
              <a:prstGeom prst="rect">
                <a:avLst/>
              </a:prstGeom>
              <a:noFill/>
              <a:ln w="9525">
                <a:noFill/>
                <a:miter lim="800000"/>
                <a:headEnd/>
                <a:tailEnd/>
              </a:ln>
            </p:spPr>
          </p:pic>
          <p:graphicFrame>
            <p:nvGraphicFramePr>
              <p:cNvPr id="28674" name="Object 72"/>
              <p:cNvGraphicFramePr>
                <a:graphicFrameLocks noChangeAspect="1"/>
              </p:cNvGraphicFramePr>
              <p:nvPr/>
            </p:nvGraphicFramePr>
            <p:xfrm>
              <a:off x="3523" y="1275"/>
              <a:ext cx="280" cy="209"/>
            </p:xfrm>
            <a:graphic>
              <a:graphicData uri="http://schemas.openxmlformats.org/presentationml/2006/ole">
                <mc:AlternateContent xmlns:mc="http://schemas.openxmlformats.org/markup-compatibility/2006">
                  <mc:Choice xmlns:v="urn:schemas-microsoft-com:vml" Requires="v">
                    <p:oleObj spid="_x0000_s192354" name="Clip" r:id="rId22" imgW="1305000" imgH="1085760" progId="">
                      <p:embed/>
                    </p:oleObj>
                  </mc:Choice>
                  <mc:Fallback>
                    <p:oleObj name="Clip" r:id="rId22" imgW="1305000" imgH="1085760" progId="">
                      <p:embed/>
                      <p:pic>
                        <p:nvPicPr>
                          <p:cNvPr id="0" name="Picture 3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23" y="1275"/>
                            <a:ext cx="280" cy="209"/>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grpSp>
        <p:sp>
          <p:nvSpPr>
            <p:cNvPr id="28730" name="Freeform 73"/>
            <p:cNvSpPr>
              <a:spLocks/>
            </p:cNvSpPr>
            <p:nvPr/>
          </p:nvSpPr>
          <p:spPr bwMode="auto">
            <a:xfrm>
              <a:off x="3693" y="1228"/>
              <a:ext cx="1597" cy="2008"/>
            </a:xfrm>
            <a:custGeom>
              <a:avLst/>
              <a:gdLst>
                <a:gd name="T0" fmla="*/ 737 w 1597"/>
                <a:gd name="T1" fmla="*/ 0 h 2008"/>
                <a:gd name="T2" fmla="*/ 1474 w 1597"/>
                <a:gd name="T3" fmla="*/ 983 h 2008"/>
                <a:gd name="T4" fmla="*/ 0 w 1597"/>
                <a:gd name="T5" fmla="*/ 2008 h 2008"/>
                <a:gd name="T6" fmla="*/ 0 60000 65536"/>
                <a:gd name="T7" fmla="*/ 0 60000 65536"/>
                <a:gd name="T8" fmla="*/ 0 60000 65536"/>
                <a:gd name="T9" fmla="*/ 0 w 1597"/>
                <a:gd name="T10" fmla="*/ 0 h 2008"/>
                <a:gd name="T11" fmla="*/ 1597 w 1597"/>
                <a:gd name="T12" fmla="*/ 2008 h 2008"/>
              </a:gdLst>
              <a:ahLst/>
              <a:cxnLst>
                <a:cxn ang="T6">
                  <a:pos x="T0" y="T1"/>
                </a:cxn>
                <a:cxn ang="T7">
                  <a:pos x="T2" y="T3"/>
                </a:cxn>
                <a:cxn ang="T8">
                  <a:pos x="T4" y="T5"/>
                </a:cxn>
              </a:cxnLst>
              <a:rect l="T9" t="T10" r="T11" b="T12"/>
              <a:pathLst>
                <a:path w="1597" h="2008">
                  <a:moveTo>
                    <a:pt x="737" y="0"/>
                  </a:moveTo>
                  <a:cubicBezTo>
                    <a:pt x="1167" y="324"/>
                    <a:pt x="1597" y="648"/>
                    <a:pt x="1474" y="983"/>
                  </a:cubicBezTo>
                  <a:cubicBezTo>
                    <a:pt x="1351" y="1318"/>
                    <a:pt x="675" y="1663"/>
                    <a:pt x="0" y="2008"/>
                  </a:cubicBezTo>
                </a:path>
              </a:pathLst>
            </a:custGeom>
            <a:noFill/>
            <a:ln w="9525">
              <a:noFill/>
              <a:round/>
              <a:headEnd/>
              <a:tailEnd/>
            </a:ln>
          </p:spPr>
          <p:txBody>
            <a:bodyPr/>
            <a:lstStyle/>
            <a:p>
              <a:endParaRPr lang="en-US"/>
            </a:p>
          </p:txBody>
        </p:sp>
        <p:sp>
          <p:nvSpPr>
            <p:cNvPr id="28731" name="Freeform 74"/>
            <p:cNvSpPr>
              <a:spLocks/>
            </p:cNvSpPr>
            <p:nvPr/>
          </p:nvSpPr>
          <p:spPr bwMode="auto">
            <a:xfrm>
              <a:off x="3685" y="1203"/>
              <a:ext cx="1615" cy="2075"/>
            </a:xfrm>
            <a:custGeom>
              <a:avLst/>
              <a:gdLst>
                <a:gd name="T0" fmla="*/ 745 w 1615"/>
                <a:gd name="T1" fmla="*/ 0 h 2075"/>
                <a:gd name="T2" fmla="*/ 1491 w 1615"/>
                <a:gd name="T3" fmla="*/ 1016 h 2075"/>
                <a:gd name="T4" fmla="*/ 0 w 1615"/>
                <a:gd name="T5" fmla="*/ 2075 h 2075"/>
                <a:gd name="T6" fmla="*/ 0 60000 65536"/>
                <a:gd name="T7" fmla="*/ 0 60000 65536"/>
                <a:gd name="T8" fmla="*/ 0 60000 65536"/>
                <a:gd name="T9" fmla="*/ 0 w 1615"/>
                <a:gd name="T10" fmla="*/ 0 h 2075"/>
                <a:gd name="T11" fmla="*/ 1615 w 1615"/>
                <a:gd name="T12" fmla="*/ 2075 h 2075"/>
              </a:gdLst>
              <a:ahLst/>
              <a:cxnLst>
                <a:cxn ang="T6">
                  <a:pos x="T0" y="T1"/>
                </a:cxn>
                <a:cxn ang="T7">
                  <a:pos x="T2" y="T3"/>
                </a:cxn>
                <a:cxn ang="T8">
                  <a:pos x="T4" y="T5"/>
                </a:cxn>
              </a:cxnLst>
              <a:rect l="T9" t="T10" r="T11" b="T12"/>
              <a:pathLst>
                <a:path w="1615" h="2075">
                  <a:moveTo>
                    <a:pt x="745" y="0"/>
                  </a:moveTo>
                  <a:cubicBezTo>
                    <a:pt x="1180" y="335"/>
                    <a:pt x="1615" y="670"/>
                    <a:pt x="1491" y="1016"/>
                  </a:cubicBezTo>
                  <a:cubicBezTo>
                    <a:pt x="1367" y="1362"/>
                    <a:pt x="250" y="1899"/>
                    <a:pt x="0" y="2075"/>
                  </a:cubicBezTo>
                </a:path>
              </a:pathLst>
            </a:custGeom>
            <a:noFill/>
            <a:ln w="9525">
              <a:noFill/>
              <a:round/>
              <a:headEnd/>
              <a:tailEnd/>
            </a:ln>
          </p:spPr>
          <p:txBody>
            <a:bodyPr/>
            <a:lstStyle/>
            <a:p>
              <a:endParaRPr lang="en-US"/>
            </a:p>
          </p:txBody>
        </p:sp>
        <p:sp>
          <p:nvSpPr>
            <p:cNvPr id="28732" name="Freeform 75"/>
            <p:cNvSpPr>
              <a:spLocks/>
            </p:cNvSpPr>
            <p:nvPr/>
          </p:nvSpPr>
          <p:spPr bwMode="auto">
            <a:xfrm>
              <a:off x="3693" y="1203"/>
              <a:ext cx="1600" cy="2058"/>
            </a:xfrm>
            <a:custGeom>
              <a:avLst/>
              <a:gdLst>
                <a:gd name="T0" fmla="*/ 754 w 1600"/>
                <a:gd name="T1" fmla="*/ 0 h 2058"/>
                <a:gd name="T2" fmla="*/ 1474 w 1600"/>
                <a:gd name="T3" fmla="*/ 982 h 2058"/>
                <a:gd name="T4" fmla="*/ 0 w 1600"/>
                <a:gd name="T5" fmla="*/ 2058 h 2058"/>
                <a:gd name="T6" fmla="*/ 0 60000 65536"/>
                <a:gd name="T7" fmla="*/ 0 60000 65536"/>
                <a:gd name="T8" fmla="*/ 0 60000 65536"/>
                <a:gd name="T9" fmla="*/ 0 w 1600"/>
                <a:gd name="T10" fmla="*/ 0 h 2058"/>
                <a:gd name="T11" fmla="*/ 1600 w 1600"/>
                <a:gd name="T12" fmla="*/ 2058 h 2058"/>
              </a:gdLst>
              <a:ahLst/>
              <a:cxnLst>
                <a:cxn ang="T6">
                  <a:pos x="T0" y="T1"/>
                </a:cxn>
                <a:cxn ang="T7">
                  <a:pos x="T2" y="T3"/>
                </a:cxn>
                <a:cxn ang="T8">
                  <a:pos x="T4" y="T5"/>
                </a:cxn>
              </a:cxnLst>
              <a:rect l="T9" t="T10" r="T11" b="T12"/>
              <a:pathLst>
                <a:path w="1600" h="2058">
                  <a:moveTo>
                    <a:pt x="754" y="0"/>
                  </a:moveTo>
                  <a:cubicBezTo>
                    <a:pt x="1177" y="319"/>
                    <a:pt x="1600" y="639"/>
                    <a:pt x="1474" y="982"/>
                  </a:cubicBezTo>
                  <a:cubicBezTo>
                    <a:pt x="1348" y="1325"/>
                    <a:pt x="674" y="1691"/>
                    <a:pt x="0" y="2058"/>
                  </a:cubicBezTo>
                </a:path>
              </a:pathLst>
            </a:custGeom>
            <a:noFill/>
            <a:ln w="9525">
              <a:noFill/>
              <a:round/>
              <a:headEnd/>
              <a:tailEnd/>
            </a:ln>
          </p:spPr>
          <p:txBody>
            <a:bodyPr/>
            <a:lstStyle/>
            <a:p>
              <a:endParaRPr lang="en-US"/>
            </a:p>
          </p:txBody>
        </p:sp>
        <p:sp>
          <p:nvSpPr>
            <p:cNvPr id="28733" name="Line 76"/>
            <p:cNvSpPr>
              <a:spLocks noChangeShapeType="1"/>
            </p:cNvSpPr>
            <p:nvPr/>
          </p:nvSpPr>
          <p:spPr bwMode="auto">
            <a:xfrm flipH="1">
              <a:off x="3736" y="1516"/>
              <a:ext cx="127" cy="1169"/>
            </a:xfrm>
            <a:prstGeom prst="line">
              <a:avLst/>
            </a:prstGeom>
            <a:noFill/>
            <a:ln w="9525">
              <a:noFill/>
              <a:round/>
              <a:headEnd/>
              <a:tailEnd/>
            </a:ln>
          </p:spPr>
          <p:txBody>
            <a:bodyPr/>
            <a:lstStyle/>
            <a:p>
              <a:endParaRPr lang="en-US"/>
            </a:p>
          </p:txBody>
        </p:sp>
        <p:sp>
          <p:nvSpPr>
            <p:cNvPr id="28734" name="Freeform 77"/>
            <p:cNvSpPr>
              <a:spLocks/>
            </p:cNvSpPr>
            <p:nvPr/>
          </p:nvSpPr>
          <p:spPr bwMode="auto">
            <a:xfrm>
              <a:off x="3719" y="1203"/>
              <a:ext cx="1577" cy="2067"/>
            </a:xfrm>
            <a:custGeom>
              <a:avLst/>
              <a:gdLst>
                <a:gd name="T0" fmla="*/ 720 w 1577"/>
                <a:gd name="T1" fmla="*/ 0 h 2067"/>
                <a:gd name="T2" fmla="*/ 1457 w 1577"/>
                <a:gd name="T3" fmla="*/ 999 h 2067"/>
                <a:gd name="T4" fmla="*/ 0 w 1577"/>
                <a:gd name="T5" fmla="*/ 2067 h 2067"/>
                <a:gd name="T6" fmla="*/ 0 60000 65536"/>
                <a:gd name="T7" fmla="*/ 0 60000 65536"/>
                <a:gd name="T8" fmla="*/ 0 60000 65536"/>
                <a:gd name="T9" fmla="*/ 0 w 1577"/>
                <a:gd name="T10" fmla="*/ 0 h 2067"/>
                <a:gd name="T11" fmla="*/ 1577 w 1577"/>
                <a:gd name="T12" fmla="*/ 2067 h 2067"/>
              </a:gdLst>
              <a:ahLst/>
              <a:cxnLst>
                <a:cxn ang="T6">
                  <a:pos x="T0" y="T1"/>
                </a:cxn>
                <a:cxn ang="T7">
                  <a:pos x="T2" y="T3"/>
                </a:cxn>
                <a:cxn ang="T8">
                  <a:pos x="T4" y="T5"/>
                </a:cxn>
              </a:cxnLst>
              <a:rect l="T9" t="T10" r="T11" b="T12"/>
              <a:pathLst>
                <a:path w="1577" h="2067">
                  <a:moveTo>
                    <a:pt x="720" y="0"/>
                  </a:moveTo>
                  <a:cubicBezTo>
                    <a:pt x="1148" y="327"/>
                    <a:pt x="1577" y="655"/>
                    <a:pt x="1457" y="999"/>
                  </a:cubicBezTo>
                  <a:cubicBezTo>
                    <a:pt x="1337" y="1343"/>
                    <a:pt x="249" y="1892"/>
                    <a:pt x="0" y="2067"/>
                  </a:cubicBezTo>
                </a:path>
              </a:pathLst>
            </a:custGeom>
            <a:noFill/>
            <a:ln w="31750">
              <a:solidFill>
                <a:srgbClr val="FF0000"/>
              </a:solidFill>
              <a:round/>
              <a:headEnd/>
              <a:tailEnd/>
            </a:ln>
          </p:spPr>
          <p:txBody>
            <a:bodyPr/>
            <a:lstStyle/>
            <a:p>
              <a:endParaRPr lang="en-US"/>
            </a:p>
          </p:txBody>
        </p:sp>
      </p:grpSp>
    </p:spTree>
    <p:extLst>
      <p:ext uri="{BB962C8B-B14F-4D97-AF65-F5344CB8AC3E}">
        <p14:creationId xmlns:p14="http://schemas.microsoft.com/office/powerpoint/2010/main" val="195810932"/>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0"/>
          </p:nvPr>
        </p:nvSpPr>
        <p:spPr/>
        <p:txBody>
          <a:bodyPr/>
          <a:lstStyle/>
          <a:p>
            <a:r>
              <a:rPr lang="en-US"/>
              <a:t>CSci4211:          Application Layer</a:t>
            </a:r>
          </a:p>
        </p:txBody>
      </p:sp>
      <p:sp>
        <p:nvSpPr>
          <p:cNvPr id="6" name="Slide Number Placeholder 5"/>
          <p:cNvSpPr>
            <a:spLocks noGrp="1"/>
          </p:cNvSpPr>
          <p:nvPr>
            <p:ph type="sldNum" sz="quarter" idx="11"/>
          </p:nvPr>
        </p:nvSpPr>
        <p:spPr/>
        <p:txBody>
          <a:bodyPr/>
          <a:lstStyle/>
          <a:p>
            <a:fld id="{12092807-FAE1-442B-B120-3B0F70AA8672}" type="slidenum">
              <a:rPr lang="en-US"/>
              <a:pPr/>
              <a:t>93</a:t>
            </a:fld>
            <a:endParaRPr lang="en-US"/>
          </a:p>
        </p:txBody>
      </p:sp>
      <p:sp>
        <p:nvSpPr>
          <p:cNvPr id="115714" name="Rectangle 2"/>
          <p:cNvSpPr>
            <a:spLocks noGrp="1" noChangeArrowheads="1"/>
          </p:cNvSpPr>
          <p:nvPr>
            <p:ph type="title"/>
          </p:nvPr>
        </p:nvSpPr>
        <p:spPr>
          <a:xfrm>
            <a:off x="685800" y="381000"/>
            <a:ext cx="7772400" cy="1143000"/>
          </a:xfrm>
        </p:spPr>
        <p:txBody>
          <a:bodyPr/>
          <a:lstStyle/>
          <a:p>
            <a:r>
              <a:rPr lang="en-US" sz="3600"/>
              <a:t>Exploiting Heterogeneity: KaZaA</a:t>
            </a:r>
          </a:p>
        </p:txBody>
      </p:sp>
      <p:sp>
        <p:nvSpPr>
          <p:cNvPr id="115715" name="Rectangle 3"/>
          <p:cNvSpPr>
            <a:spLocks noGrp="1" noChangeArrowheads="1"/>
          </p:cNvSpPr>
          <p:nvPr>
            <p:ph type="body" sz="half" idx="1"/>
          </p:nvPr>
        </p:nvSpPr>
        <p:spPr>
          <a:xfrm>
            <a:off x="533400" y="1828800"/>
            <a:ext cx="4003675" cy="4114800"/>
          </a:xfrm>
        </p:spPr>
        <p:txBody>
          <a:bodyPr/>
          <a:lstStyle/>
          <a:p>
            <a:r>
              <a:rPr lang="en-US" sz="2400"/>
              <a:t>Each peer is either a group leader or assigned to a group leader.</a:t>
            </a:r>
          </a:p>
          <a:p>
            <a:pPr lvl="1"/>
            <a:r>
              <a:rPr lang="en-US" sz="1800"/>
              <a:t>TCP connection between peer and its group leader.</a:t>
            </a:r>
          </a:p>
          <a:p>
            <a:pPr lvl="1"/>
            <a:r>
              <a:rPr lang="en-US" sz="1800"/>
              <a:t>TCP connections between some pairs of group leaders.</a:t>
            </a:r>
          </a:p>
          <a:p>
            <a:r>
              <a:rPr lang="en-US" sz="2400"/>
              <a:t>Group leader tracks the content in  all its children.</a:t>
            </a:r>
          </a:p>
          <a:p>
            <a:endParaRPr lang="en-US" sz="2400"/>
          </a:p>
        </p:txBody>
      </p:sp>
      <p:graphicFrame>
        <p:nvGraphicFramePr>
          <p:cNvPr id="115716" name="Object 4"/>
          <p:cNvGraphicFramePr>
            <a:graphicFrameLocks noChangeAspect="1"/>
          </p:cNvGraphicFramePr>
          <p:nvPr/>
        </p:nvGraphicFramePr>
        <p:xfrm>
          <a:off x="4918075" y="1173163"/>
          <a:ext cx="3494088" cy="4916487"/>
        </p:xfrm>
        <a:graphic>
          <a:graphicData uri="http://schemas.openxmlformats.org/presentationml/2006/ole">
            <mc:AlternateContent xmlns:mc="http://schemas.openxmlformats.org/markup-compatibility/2006">
              <mc:Choice xmlns:v="urn:schemas-microsoft-com:vml" Requires="v">
                <p:oleObj spid="_x0000_s115781" name="VISIO" r:id="rId4" imgW="4208400" imgH="5924160" progId="Visio.Drawing.11">
                  <p:embed/>
                </p:oleObj>
              </mc:Choice>
              <mc:Fallback>
                <p:oleObj name="VISIO" r:id="rId4" imgW="4208400" imgH="5924160" progId="Visio.Drawing.11">
                  <p:embed/>
                  <p:pic>
                    <p:nvPicPr>
                      <p:cNvPr id="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18075" y="1173163"/>
                        <a:ext cx="3494088" cy="4916487"/>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CSci4211:          Application Layer</a:t>
            </a:r>
          </a:p>
        </p:txBody>
      </p:sp>
      <p:sp>
        <p:nvSpPr>
          <p:cNvPr id="5" name="Slide Number Placeholder 4"/>
          <p:cNvSpPr>
            <a:spLocks noGrp="1"/>
          </p:cNvSpPr>
          <p:nvPr>
            <p:ph type="sldNum" sz="quarter" idx="11"/>
          </p:nvPr>
        </p:nvSpPr>
        <p:spPr/>
        <p:txBody>
          <a:bodyPr/>
          <a:lstStyle/>
          <a:p>
            <a:fld id="{7D066A67-B81B-4629-BA6A-D129584DD5EA}" type="slidenum">
              <a:rPr lang="en-US"/>
              <a:pPr/>
              <a:t>94</a:t>
            </a:fld>
            <a:endParaRPr lang="en-US"/>
          </a:p>
        </p:txBody>
      </p:sp>
      <p:sp>
        <p:nvSpPr>
          <p:cNvPr id="116738" name="Rectangle 2"/>
          <p:cNvSpPr>
            <a:spLocks noGrp="1" noChangeArrowheads="1"/>
          </p:cNvSpPr>
          <p:nvPr>
            <p:ph type="title"/>
          </p:nvPr>
        </p:nvSpPr>
        <p:spPr/>
        <p:txBody>
          <a:bodyPr/>
          <a:lstStyle/>
          <a:p>
            <a:r>
              <a:rPr lang="en-US"/>
              <a:t>KaZaA: Querying</a:t>
            </a:r>
          </a:p>
        </p:txBody>
      </p:sp>
      <p:sp>
        <p:nvSpPr>
          <p:cNvPr id="116739" name="Rectangle 3"/>
          <p:cNvSpPr>
            <a:spLocks noGrp="1" noChangeArrowheads="1"/>
          </p:cNvSpPr>
          <p:nvPr>
            <p:ph type="body" idx="1"/>
          </p:nvPr>
        </p:nvSpPr>
        <p:spPr>
          <a:xfrm>
            <a:off x="685800" y="1600200"/>
            <a:ext cx="7772400" cy="4114800"/>
          </a:xfrm>
        </p:spPr>
        <p:txBody>
          <a:bodyPr/>
          <a:lstStyle/>
          <a:p>
            <a:r>
              <a:rPr lang="en-US" sz="2400"/>
              <a:t>Each file has a hash and a descriptor</a:t>
            </a:r>
          </a:p>
          <a:p>
            <a:r>
              <a:rPr lang="en-US" sz="2400"/>
              <a:t>Client sends keyword query to its group leader</a:t>
            </a:r>
          </a:p>
          <a:p>
            <a:r>
              <a:rPr lang="en-US" sz="2400"/>
              <a:t>Group leader responds with matches: </a:t>
            </a:r>
          </a:p>
          <a:p>
            <a:pPr lvl="1"/>
            <a:r>
              <a:rPr lang="en-US">
                <a:solidFill>
                  <a:srgbClr val="FF0000"/>
                </a:solidFill>
              </a:rPr>
              <a:t>For each match: metadata, hash, IP address</a:t>
            </a:r>
          </a:p>
          <a:p>
            <a:r>
              <a:rPr lang="en-US" sz="2400"/>
              <a:t>If group leader forwards query to other group leaders, they respond with matches</a:t>
            </a:r>
          </a:p>
          <a:p>
            <a:r>
              <a:rPr lang="en-US" sz="2400"/>
              <a:t>Client then selects files for downloading</a:t>
            </a:r>
          </a:p>
          <a:p>
            <a:pPr lvl="1"/>
            <a:r>
              <a:rPr lang="en-US">
                <a:solidFill>
                  <a:srgbClr val="FF0000"/>
                </a:solidFill>
              </a:rPr>
              <a:t>HTTP requests using hash as identifier sent to peers holding desired file</a:t>
            </a:r>
          </a:p>
          <a:p>
            <a:endParaRPr lang="en-US"/>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p:txBody>
          <a:bodyPr/>
          <a:lstStyle/>
          <a:p>
            <a:r>
              <a:rPr lang="en-US"/>
              <a:t>CSci4211:          Application Layer</a:t>
            </a:r>
          </a:p>
        </p:txBody>
      </p:sp>
      <p:sp>
        <p:nvSpPr>
          <p:cNvPr id="6" name="Slide Number Placeholder 4"/>
          <p:cNvSpPr>
            <a:spLocks noGrp="1"/>
          </p:cNvSpPr>
          <p:nvPr>
            <p:ph type="sldNum" sz="quarter" idx="11"/>
          </p:nvPr>
        </p:nvSpPr>
        <p:spPr/>
        <p:txBody>
          <a:bodyPr/>
          <a:lstStyle/>
          <a:p>
            <a:fld id="{8064C8F4-B96D-43DF-913A-A5CE1D6788D8}" type="slidenum">
              <a:rPr lang="en-US"/>
              <a:pPr/>
              <a:t>95</a:t>
            </a:fld>
            <a:endParaRPr lang="en-US"/>
          </a:p>
        </p:txBody>
      </p:sp>
      <p:sp>
        <p:nvSpPr>
          <p:cNvPr id="117762" name="Rectangle 2"/>
          <p:cNvSpPr>
            <a:spLocks noGrp="1" noChangeArrowheads="1"/>
          </p:cNvSpPr>
          <p:nvPr>
            <p:ph type="title"/>
          </p:nvPr>
        </p:nvSpPr>
        <p:spPr/>
        <p:txBody>
          <a:bodyPr/>
          <a:lstStyle/>
          <a:p>
            <a:r>
              <a:rPr lang="en-US"/>
              <a:t>KaZaA Tricks</a:t>
            </a:r>
          </a:p>
        </p:txBody>
      </p:sp>
      <p:sp>
        <p:nvSpPr>
          <p:cNvPr id="117763" name="Rectangle 3"/>
          <p:cNvSpPr>
            <a:spLocks noGrp="1" noChangeArrowheads="1"/>
          </p:cNvSpPr>
          <p:nvPr>
            <p:ph type="body" idx="1"/>
          </p:nvPr>
        </p:nvSpPr>
        <p:spPr>
          <a:xfrm>
            <a:off x="685800" y="1752600"/>
            <a:ext cx="7772400" cy="4114800"/>
          </a:xfrm>
        </p:spPr>
        <p:txBody>
          <a:bodyPr/>
          <a:lstStyle/>
          <a:p>
            <a:r>
              <a:rPr lang="en-US"/>
              <a:t>Limitations on simultaneous uploads</a:t>
            </a:r>
          </a:p>
          <a:p>
            <a:r>
              <a:rPr lang="en-US"/>
              <a:t>Request queuing</a:t>
            </a:r>
          </a:p>
          <a:p>
            <a:r>
              <a:rPr lang="en-US"/>
              <a:t>Incentive priorities</a:t>
            </a:r>
          </a:p>
          <a:p>
            <a:r>
              <a:rPr lang="en-US"/>
              <a:t>Parallel downloading</a:t>
            </a:r>
          </a:p>
        </p:txBody>
      </p:sp>
      <p:sp>
        <p:nvSpPr>
          <p:cNvPr id="117764" name="Text Box 4"/>
          <p:cNvSpPr txBox="1">
            <a:spLocks noChangeArrowheads="1"/>
          </p:cNvSpPr>
          <p:nvPr/>
        </p:nvSpPr>
        <p:spPr bwMode="auto">
          <a:xfrm>
            <a:off x="598488" y="4225925"/>
            <a:ext cx="7810500" cy="13335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charset="0"/>
              </a:defRPr>
            </a:lvl1pPr>
            <a:lvl2pPr>
              <a:defRPr sz="2400">
                <a:solidFill>
                  <a:schemeClr val="tx1"/>
                </a:solidFill>
                <a:latin typeface="Times New Roman" charset="0"/>
              </a:defRPr>
            </a:lvl2pPr>
            <a:lvl3pPr>
              <a:defRPr sz="2400">
                <a:solidFill>
                  <a:schemeClr val="tx1"/>
                </a:solidFill>
                <a:latin typeface="Times New Roman" charset="0"/>
              </a:defRPr>
            </a:lvl3pPr>
            <a:lvl4pPr>
              <a:defRPr sz="2400">
                <a:solidFill>
                  <a:schemeClr val="tx1"/>
                </a:solidFill>
                <a:latin typeface="Times New Roman" charset="0"/>
              </a:defRPr>
            </a:lvl4pPr>
            <a:lvl5pPr>
              <a:defRPr sz="2400">
                <a:solidFill>
                  <a:schemeClr val="tx1"/>
                </a:solidFill>
                <a:latin typeface="Times New Roman" charset="0"/>
              </a:defRPr>
            </a:lvl5pPr>
            <a:lvl6pPr eaLnBrk="0" fontAlgn="base" hangingPunct="0">
              <a:spcBef>
                <a:spcPct val="0"/>
              </a:spcBef>
              <a:spcAft>
                <a:spcPct val="0"/>
              </a:spcAft>
              <a:defRPr sz="2400">
                <a:solidFill>
                  <a:schemeClr val="tx1"/>
                </a:solidFill>
                <a:latin typeface="Times New Roman" charset="0"/>
              </a:defRPr>
            </a:lvl6pPr>
            <a:lvl7pPr eaLnBrk="0" fontAlgn="base" hangingPunct="0">
              <a:spcBef>
                <a:spcPct val="0"/>
              </a:spcBef>
              <a:spcAft>
                <a:spcPct val="0"/>
              </a:spcAft>
              <a:defRPr sz="2400">
                <a:solidFill>
                  <a:schemeClr val="tx1"/>
                </a:solidFill>
                <a:latin typeface="Times New Roman" charset="0"/>
              </a:defRPr>
            </a:lvl7pPr>
            <a:lvl8pPr eaLnBrk="0" fontAlgn="base" hangingPunct="0">
              <a:spcBef>
                <a:spcPct val="0"/>
              </a:spcBef>
              <a:spcAft>
                <a:spcPct val="0"/>
              </a:spcAft>
              <a:defRPr sz="2400">
                <a:solidFill>
                  <a:schemeClr val="tx1"/>
                </a:solidFill>
                <a:latin typeface="Times New Roman" charset="0"/>
              </a:defRPr>
            </a:lvl8pPr>
            <a:lvl9pPr eaLnBrk="0" fontAlgn="base" hangingPunct="0">
              <a:spcBef>
                <a:spcPct val="0"/>
              </a:spcBef>
              <a:spcAft>
                <a:spcPct val="0"/>
              </a:spcAft>
              <a:defRPr sz="2400">
                <a:solidFill>
                  <a:schemeClr val="tx1"/>
                </a:solidFill>
                <a:latin typeface="Times New Roman" charset="0"/>
              </a:defRPr>
            </a:lvl9pPr>
          </a:lstStyle>
          <a:p>
            <a:pPr>
              <a:spcBef>
                <a:spcPct val="20000"/>
              </a:spcBef>
              <a:buClr>
                <a:schemeClr val="accent2"/>
              </a:buClr>
              <a:buSzPct val="85000"/>
              <a:buFont typeface="ZapfDingbats" pitchFamily="82" charset="2"/>
              <a:buNone/>
            </a:pPr>
            <a:r>
              <a:rPr lang="en-US">
                <a:latin typeface="Comic Sans MS" pitchFamily="66" charset="0"/>
              </a:rPr>
              <a:t>For more info:</a:t>
            </a:r>
          </a:p>
          <a:p>
            <a:pPr>
              <a:spcBef>
                <a:spcPct val="20000"/>
              </a:spcBef>
              <a:buClr>
                <a:schemeClr val="accent2"/>
              </a:buClr>
              <a:buSzPct val="85000"/>
              <a:buFont typeface="ZapfDingbats" pitchFamily="82" charset="2"/>
              <a:buChar char="r"/>
            </a:pPr>
            <a:r>
              <a:rPr lang="en-US">
                <a:latin typeface="Comic Sans MS" pitchFamily="66" charset="0"/>
              </a:rPr>
              <a:t>J. Liang, R. Kumar, K. Ross, “Understanding KaZaA,”</a:t>
            </a:r>
          </a:p>
          <a:p>
            <a:pPr>
              <a:spcBef>
                <a:spcPct val="20000"/>
              </a:spcBef>
              <a:buClr>
                <a:schemeClr val="accent2"/>
              </a:buClr>
              <a:buSzPct val="85000"/>
              <a:buFont typeface="ZapfDingbats" pitchFamily="82" charset="2"/>
              <a:buNone/>
            </a:pPr>
            <a:r>
              <a:rPr lang="en-US">
                <a:latin typeface="Comic Sans MS" pitchFamily="66" charset="0"/>
              </a:rPr>
              <a:t>(available via cis.poly.edu/~ross)</a:t>
            </a: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0"/>
          </p:nvPr>
        </p:nvSpPr>
        <p:spPr/>
        <p:txBody>
          <a:bodyPr/>
          <a:lstStyle/>
          <a:p>
            <a:r>
              <a:rPr lang="en-US"/>
              <a:t>CSci4211:          Application Layer</a:t>
            </a:r>
          </a:p>
        </p:txBody>
      </p:sp>
      <p:sp>
        <p:nvSpPr>
          <p:cNvPr id="5" name="Slide Number Placeholder 5"/>
          <p:cNvSpPr>
            <a:spLocks noGrp="1"/>
          </p:cNvSpPr>
          <p:nvPr>
            <p:ph type="sldNum" sz="quarter" idx="11"/>
          </p:nvPr>
        </p:nvSpPr>
        <p:spPr/>
        <p:txBody>
          <a:bodyPr/>
          <a:lstStyle/>
          <a:p>
            <a:fld id="{126C65DA-E65A-4B6C-BEAC-071208296236}" type="slidenum">
              <a:rPr lang="en-US"/>
              <a:pPr/>
              <a:t>96</a:t>
            </a:fld>
            <a:endParaRPr lang="en-US"/>
          </a:p>
        </p:txBody>
      </p:sp>
      <p:sp>
        <p:nvSpPr>
          <p:cNvPr id="97282" name="Rectangle 2"/>
          <p:cNvSpPr>
            <a:spLocks noGrp="1" noChangeArrowheads="1"/>
          </p:cNvSpPr>
          <p:nvPr>
            <p:ph type="title"/>
          </p:nvPr>
        </p:nvSpPr>
        <p:spPr>
          <a:xfrm>
            <a:off x="609600" y="381000"/>
            <a:ext cx="7772400" cy="1143000"/>
          </a:xfrm>
        </p:spPr>
        <p:txBody>
          <a:bodyPr/>
          <a:lstStyle/>
          <a:p>
            <a:r>
              <a:rPr lang="en-US"/>
              <a:t>Summary</a:t>
            </a:r>
          </a:p>
        </p:txBody>
      </p:sp>
      <p:sp>
        <p:nvSpPr>
          <p:cNvPr id="97283" name="Rectangle 3"/>
          <p:cNvSpPr>
            <a:spLocks noGrp="1" noChangeArrowheads="1"/>
          </p:cNvSpPr>
          <p:nvPr>
            <p:ph type="body" sz="half" idx="1"/>
          </p:nvPr>
        </p:nvSpPr>
        <p:spPr>
          <a:xfrm>
            <a:off x="762000" y="1447800"/>
            <a:ext cx="7848600" cy="4267200"/>
          </a:xfrm>
        </p:spPr>
        <p:txBody>
          <a:bodyPr/>
          <a:lstStyle/>
          <a:p>
            <a:pPr>
              <a:lnSpc>
                <a:spcPct val="90000"/>
              </a:lnSpc>
            </a:pPr>
            <a:r>
              <a:rPr lang="en-US" sz="2400" dirty="0"/>
              <a:t>Application Service Requirements:</a:t>
            </a:r>
          </a:p>
          <a:p>
            <a:pPr lvl="1">
              <a:lnSpc>
                <a:spcPct val="90000"/>
              </a:lnSpc>
            </a:pPr>
            <a:r>
              <a:rPr lang="en-US" sz="1800" dirty="0"/>
              <a:t> reliability, bandwidth, delay</a:t>
            </a:r>
          </a:p>
          <a:p>
            <a:pPr>
              <a:lnSpc>
                <a:spcPct val="90000"/>
              </a:lnSpc>
            </a:pPr>
            <a:r>
              <a:rPr lang="en-US" sz="2400" dirty="0"/>
              <a:t>Client-server vs. Peer-to-Peer Paradigm</a:t>
            </a:r>
          </a:p>
          <a:p>
            <a:pPr>
              <a:lnSpc>
                <a:spcPct val="90000"/>
              </a:lnSpc>
            </a:pPr>
            <a:r>
              <a:rPr lang="en-US" sz="2400"/>
              <a:t>Application Protocols and Their Implementation:</a:t>
            </a:r>
          </a:p>
          <a:p>
            <a:pPr lvl="1">
              <a:lnSpc>
                <a:spcPct val="90000"/>
              </a:lnSpc>
            </a:pPr>
            <a:r>
              <a:rPr lang="en-US" sz="1800" dirty="0"/>
              <a:t>specific formats: header, data; </a:t>
            </a:r>
          </a:p>
          <a:p>
            <a:pPr lvl="1">
              <a:lnSpc>
                <a:spcPct val="90000"/>
              </a:lnSpc>
            </a:pPr>
            <a:r>
              <a:rPr lang="en-US" sz="1800" dirty="0"/>
              <a:t>control vs. data messages</a:t>
            </a:r>
          </a:p>
          <a:p>
            <a:pPr lvl="1">
              <a:lnSpc>
                <a:spcPct val="90000"/>
              </a:lnSpc>
            </a:pPr>
            <a:r>
              <a:rPr lang="en-US" sz="1800" dirty="0" err="1"/>
              <a:t>stateful</a:t>
            </a:r>
            <a:r>
              <a:rPr lang="en-US" sz="1800" dirty="0"/>
              <a:t> vs. stateless</a:t>
            </a:r>
          </a:p>
          <a:p>
            <a:pPr lvl="1">
              <a:lnSpc>
                <a:spcPct val="90000"/>
              </a:lnSpc>
            </a:pPr>
            <a:r>
              <a:rPr lang="en-US" sz="1800" dirty="0"/>
              <a:t>centralized vs. decentralized </a:t>
            </a:r>
          </a:p>
          <a:p>
            <a:pPr>
              <a:lnSpc>
                <a:spcPct val="90000"/>
              </a:lnSpc>
            </a:pPr>
            <a:r>
              <a:rPr lang="en-US" sz="2400" dirty="0"/>
              <a:t>Specific Protocols:</a:t>
            </a:r>
          </a:p>
          <a:p>
            <a:pPr lvl="1">
              <a:lnSpc>
                <a:spcPct val="90000"/>
              </a:lnSpc>
            </a:pPr>
            <a:r>
              <a:rPr lang="en-US" sz="1800" dirty="0"/>
              <a:t>http</a:t>
            </a:r>
          </a:p>
          <a:p>
            <a:pPr lvl="1">
              <a:lnSpc>
                <a:spcPct val="90000"/>
              </a:lnSpc>
            </a:pPr>
            <a:r>
              <a:rPr lang="en-US" sz="1800" dirty="0" err="1"/>
              <a:t>smtp</a:t>
            </a:r>
            <a:r>
              <a:rPr lang="en-US" sz="1800" dirty="0"/>
              <a:t>, pop3</a:t>
            </a:r>
          </a:p>
          <a:p>
            <a:pPr lvl="1">
              <a:lnSpc>
                <a:spcPct val="90000"/>
              </a:lnSpc>
            </a:pPr>
            <a:r>
              <a:rPr lang="en-US" sz="1800" dirty="0" err="1"/>
              <a:t>dns</a:t>
            </a:r>
            <a:endParaRPr lang="en-US" sz="1800"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600200"/>
            <a:ext cx="7772400" cy="1143000"/>
          </a:xfrm>
        </p:spPr>
        <p:txBody>
          <a:bodyPr/>
          <a:lstStyle/>
          <a:p>
            <a:r>
              <a:rPr lang="en-US" dirty="0"/>
              <a:t>Optional Material</a:t>
            </a:r>
          </a:p>
        </p:txBody>
      </p:sp>
      <p:sp>
        <p:nvSpPr>
          <p:cNvPr id="5" name="Footer Placeholder 4"/>
          <p:cNvSpPr>
            <a:spLocks noGrp="1"/>
          </p:cNvSpPr>
          <p:nvPr>
            <p:ph type="ftr" sz="quarter" idx="10"/>
          </p:nvPr>
        </p:nvSpPr>
        <p:spPr/>
        <p:txBody>
          <a:bodyPr/>
          <a:lstStyle/>
          <a:p>
            <a:r>
              <a:rPr lang="en-US"/>
              <a:t>CSci4211:          Application Layer</a:t>
            </a:r>
          </a:p>
        </p:txBody>
      </p:sp>
      <p:sp>
        <p:nvSpPr>
          <p:cNvPr id="6" name="Slide Number Placeholder 5"/>
          <p:cNvSpPr>
            <a:spLocks noGrp="1"/>
          </p:cNvSpPr>
          <p:nvPr>
            <p:ph type="sldNum" sz="quarter" idx="11"/>
          </p:nvPr>
        </p:nvSpPr>
        <p:spPr/>
        <p:txBody>
          <a:bodyPr/>
          <a:lstStyle/>
          <a:p>
            <a:fld id="{3CF16BFF-4D33-406A-9921-4F7E293ADE14}" type="slidenum">
              <a:rPr lang="en-US" smtClean="0"/>
              <a:pPr/>
              <a:t>97</a:t>
            </a:fld>
            <a:endParaRPr lang="en-US"/>
          </a:p>
        </p:txBody>
      </p:sp>
    </p:spTree>
    <p:extLst>
      <p:ext uri="{BB962C8B-B14F-4D97-AF65-F5344CB8AC3E}">
        <p14:creationId xmlns:p14="http://schemas.microsoft.com/office/powerpoint/2010/main" val="2851423421"/>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Title 3"/>
          <p:cNvSpPr>
            <a:spLocks noGrp="1"/>
          </p:cNvSpPr>
          <p:nvPr>
            <p:ph type="title"/>
          </p:nvPr>
        </p:nvSpPr>
        <p:spPr/>
        <p:txBody>
          <a:bodyPr/>
          <a:lstStyle/>
          <a:p>
            <a:r>
              <a:rPr lang="en-US"/>
              <a:t>Distributed Hash Table (DHT)</a:t>
            </a:r>
          </a:p>
        </p:txBody>
      </p:sp>
      <p:sp>
        <p:nvSpPr>
          <p:cNvPr id="93187" name="Content Placeholder 4"/>
          <p:cNvSpPr>
            <a:spLocks noGrp="1"/>
          </p:cNvSpPr>
          <p:nvPr>
            <p:ph idx="1"/>
          </p:nvPr>
        </p:nvSpPr>
        <p:spPr/>
        <p:txBody>
          <a:bodyPr/>
          <a:lstStyle/>
          <a:p>
            <a:r>
              <a:rPr lang="en-US"/>
              <a:t>DHT = distributed P2P database</a:t>
            </a:r>
          </a:p>
          <a:p>
            <a:r>
              <a:rPr lang="en-US"/>
              <a:t>Database has </a:t>
            </a:r>
            <a:r>
              <a:rPr lang="en-US">
                <a:solidFill>
                  <a:srgbClr val="FF0000"/>
                </a:solidFill>
              </a:rPr>
              <a:t>(key, value) </a:t>
            </a:r>
            <a:r>
              <a:rPr lang="en-US"/>
              <a:t>pairs; </a:t>
            </a:r>
          </a:p>
          <a:p>
            <a:pPr lvl="1"/>
            <a:r>
              <a:rPr lang="en-US"/>
              <a:t> key: ss number; value: human name</a:t>
            </a:r>
          </a:p>
          <a:p>
            <a:pPr lvl="1"/>
            <a:r>
              <a:rPr lang="en-US"/>
              <a:t>key: content type; value: IP address</a:t>
            </a:r>
          </a:p>
          <a:p>
            <a:r>
              <a:rPr lang="en-US"/>
              <a:t>Peers </a:t>
            </a:r>
            <a:r>
              <a:rPr lang="en-US">
                <a:solidFill>
                  <a:srgbClr val="FF0000"/>
                </a:solidFill>
              </a:rPr>
              <a:t>query</a:t>
            </a:r>
            <a:r>
              <a:rPr lang="en-US"/>
              <a:t> DB with key</a:t>
            </a:r>
          </a:p>
          <a:p>
            <a:pPr lvl="1"/>
            <a:r>
              <a:rPr lang="en-US"/>
              <a:t>DB returns values that match the key</a:t>
            </a:r>
          </a:p>
          <a:p>
            <a:r>
              <a:rPr lang="en-US"/>
              <a:t>Peers can also </a:t>
            </a:r>
            <a:r>
              <a:rPr lang="en-US">
                <a:solidFill>
                  <a:srgbClr val="FF0000"/>
                </a:solidFill>
              </a:rPr>
              <a:t>insert</a:t>
            </a:r>
            <a:r>
              <a:rPr lang="en-US"/>
              <a:t> (key, value) peers</a:t>
            </a:r>
          </a:p>
        </p:txBody>
      </p:sp>
      <p:sp>
        <p:nvSpPr>
          <p:cNvPr id="4" name="Footer Placeholder 4"/>
          <p:cNvSpPr>
            <a:spLocks noGrp="1"/>
          </p:cNvSpPr>
          <p:nvPr>
            <p:ph type="ftr" sz="quarter" idx="10"/>
          </p:nvPr>
        </p:nvSpPr>
        <p:spPr>
          <a:xfrm>
            <a:off x="3048000" y="6248400"/>
            <a:ext cx="2971800" cy="457200"/>
          </a:xfrm>
        </p:spPr>
        <p:txBody>
          <a:bodyPr/>
          <a:lstStyle/>
          <a:p>
            <a:r>
              <a:rPr lang="en-US" dirty="0"/>
              <a:t>CSci4211:          Application Layer</a:t>
            </a:r>
          </a:p>
        </p:txBody>
      </p:sp>
      <p:sp>
        <p:nvSpPr>
          <p:cNvPr id="5" name="Slide Number Placeholder 4"/>
          <p:cNvSpPr>
            <a:spLocks noGrp="1"/>
          </p:cNvSpPr>
          <p:nvPr>
            <p:ph type="sldNum" sz="quarter" idx="4294967295"/>
          </p:nvPr>
        </p:nvSpPr>
        <p:spPr>
          <a:xfrm>
            <a:off x="8153400" y="6248400"/>
            <a:ext cx="457200" cy="457200"/>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Comic Sans MS" charset="0"/>
                <a:ea typeface="ＭＳ Ｐゴシック" charset="0"/>
              </a:defRPr>
            </a:lvl1pPr>
            <a:lvl2pPr marL="742950" indent="-285750">
              <a:defRPr sz="2400">
                <a:solidFill>
                  <a:schemeClr val="tx1"/>
                </a:solidFill>
                <a:latin typeface="Comic Sans MS" charset="0"/>
                <a:ea typeface="ＭＳ Ｐゴシック" charset="0"/>
              </a:defRPr>
            </a:lvl2pPr>
            <a:lvl3pPr marL="1143000" indent="-228600">
              <a:defRPr sz="2400">
                <a:solidFill>
                  <a:schemeClr val="tx1"/>
                </a:solidFill>
                <a:latin typeface="Comic Sans MS" charset="0"/>
                <a:ea typeface="ＭＳ Ｐゴシック" charset="0"/>
              </a:defRPr>
            </a:lvl3pPr>
            <a:lvl4pPr marL="1600200" indent="-228600">
              <a:defRPr sz="2400">
                <a:solidFill>
                  <a:schemeClr val="tx1"/>
                </a:solidFill>
                <a:latin typeface="Comic Sans MS" charset="0"/>
                <a:ea typeface="ＭＳ Ｐゴシック" charset="0"/>
              </a:defRPr>
            </a:lvl4pPr>
            <a:lvl5pPr marL="2057400" indent="-228600">
              <a:defRPr sz="2400">
                <a:solidFill>
                  <a:schemeClr val="tx1"/>
                </a:solidFill>
                <a:latin typeface="Comic Sans MS" charset="0"/>
                <a:ea typeface="ＭＳ Ｐゴシック" charset="0"/>
              </a:defRPr>
            </a:lvl5pPr>
            <a:lvl6pPr marL="2514600" indent="-228600" eaLnBrk="0" fontAlgn="base" hangingPunct="0">
              <a:spcBef>
                <a:spcPct val="20000"/>
              </a:spcBef>
              <a:spcAft>
                <a:spcPct val="0"/>
              </a:spcAft>
              <a:buClr>
                <a:schemeClr val="accent2"/>
              </a:buClr>
              <a:buSzPct val="85000"/>
              <a:buFont typeface="ZapfDingbats" charset="0"/>
              <a:defRPr sz="2400">
                <a:solidFill>
                  <a:schemeClr val="tx1"/>
                </a:solidFill>
                <a:latin typeface="Comic Sans MS" charset="0"/>
                <a:ea typeface="ＭＳ Ｐゴシック" charset="0"/>
              </a:defRPr>
            </a:lvl6pPr>
            <a:lvl7pPr marL="2971800" indent="-228600" eaLnBrk="0" fontAlgn="base" hangingPunct="0">
              <a:spcBef>
                <a:spcPct val="20000"/>
              </a:spcBef>
              <a:spcAft>
                <a:spcPct val="0"/>
              </a:spcAft>
              <a:buClr>
                <a:schemeClr val="accent2"/>
              </a:buClr>
              <a:buSzPct val="85000"/>
              <a:buFont typeface="ZapfDingbats" charset="0"/>
              <a:defRPr sz="2400">
                <a:solidFill>
                  <a:schemeClr val="tx1"/>
                </a:solidFill>
                <a:latin typeface="Comic Sans MS" charset="0"/>
                <a:ea typeface="ＭＳ Ｐゴシック" charset="0"/>
              </a:defRPr>
            </a:lvl7pPr>
            <a:lvl8pPr marL="3429000" indent="-228600" eaLnBrk="0" fontAlgn="base" hangingPunct="0">
              <a:spcBef>
                <a:spcPct val="20000"/>
              </a:spcBef>
              <a:spcAft>
                <a:spcPct val="0"/>
              </a:spcAft>
              <a:buClr>
                <a:schemeClr val="accent2"/>
              </a:buClr>
              <a:buSzPct val="85000"/>
              <a:buFont typeface="ZapfDingbats" charset="0"/>
              <a:defRPr sz="2400">
                <a:solidFill>
                  <a:schemeClr val="tx1"/>
                </a:solidFill>
                <a:latin typeface="Comic Sans MS" charset="0"/>
                <a:ea typeface="ＭＳ Ｐゴシック" charset="0"/>
              </a:defRPr>
            </a:lvl8pPr>
            <a:lvl9pPr marL="3886200" indent="-228600" eaLnBrk="0" fontAlgn="base" hangingPunct="0">
              <a:spcBef>
                <a:spcPct val="20000"/>
              </a:spcBef>
              <a:spcAft>
                <a:spcPct val="0"/>
              </a:spcAft>
              <a:buClr>
                <a:schemeClr val="accent2"/>
              </a:buClr>
              <a:buSzPct val="85000"/>
              <a:buFont typeface="ZapfDingbats" charset="0"/>
              <a:defRPr sz="2400">
                <a:solidFill>
                  <a:schemeClr val="tx1"/>
                </a:solidFill>
                <a:latin typeface="Comic Sans MS" charset="0"/>
                <a:ea typeface="ＭＳ Ｐゴシック" charset="0"/>
              </a:defRPr>
            </a:lvl9pPr>
          </a:lstStyle>
          <a:p>
            <a:fld id="{24283044-FD4B-A246-A91B-05993B17F48F}" type="slidenum">
              <a:rPr lang="en-US" sz="1400"/>
              <a:pPr/>
              <a:t>98</a:t>
            </a:fld>
            <a:endParaRPr lang="en-US" sz="1400" dirty="0"/>
          </a:p>
        </p:txBody>
      </p:sp>
    </p:spTree>
    <p:extLst>
      <p:ext uri="{BB962C8B-B14F-4D97-AF65-F5344CB8AC3E}">
        <p14:creationId xmlns:p14="http://schemas.microsoft.com/office/powerpoint/2010/main" val="1055660624"/>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Title 1"/>
          <p:cNvSpPr>
            <a:spLocks noGrp="1"/>
          </p:cNvSpPr>
          <p:nvPr>
            <p:ph type="title"/>
          </p:nvPr>
        </p:nvSpPr>
        <p:spPr/>
        <p:txBody>
          <a:bodyPr/>
          <a:lstStyle/>
          <a:p>
            <a:r>
              <a:rPr lang="en-US"/>
              <a:t>DHT Identifiers</a:t>
            </a:r>
          </a:p>
        </p:txBody>
      </p:sp>
      <p:sp>
        <p:nvSpPr>
          <p:cNvPr id="94211" name="Content Placeholder 2"/>
          <p:cNvSpPr>
            <a:spLocks noGrp="1"/>
          </p:cNvSpPr>
          <p:nvPr>
            <p:ph idx="1"/>
          </p:nvPr>
        </p:nvSpPr>
        <p:spPr>
          <a:xfrm>
            <a:off x="457200" y="1600200"/>
            <a:ext cx="8686800" cy="4525963"/>
          </a:xfrm>
        </p:spPr>
        <p:txBody>
          <a:bodyPr/>
          <a:lstStyle/>
          <a:p>
            <a:r>
              <a:rPr lang="en-US"/>
              <a:t>Assign integer identifier to each peer in range [0,2</a:t>
            </a:r>
            <a:r>
              <a:rPr lang="en-US" baseline="30000"/>
              <a:t>n</a:t>
            </a:r>
            <a:r>
              <a:rPr lang="en-US"/>
              <a:t>-1].</a:t>
            </a:r>
          </a:p>
          <a:p>
            <a:pPr lvl="1"/>
            <a:r>
              <a:rPr lang="en-US"/>
              <a:t>Each identifier can be represented by n bits.</a:t>
            </a:r>
          </a:p>
          <a:p>
            <a:r>
              <a:rPr lang="en-US"/>
              <a:t>Require each key to be an integer in </a:t>
            </a:r>
            <a:r>
              <a:rPr lang="en-US">
                <a:solidFill>
                  <a:srgbClr val="FF0000"/>
                </a:solidFill>
              </a:rPr>
              <a:t>same range</a:t>
            </a:r>
            <a:r>
              <a:rPr lang="en-US"/>
              <a:t>.</a:t>
            </a:r>
          </a:p>
          <a:p>
            <a:r>
              <a:rPr lang="en-US"/>
              <a:t>To get integer keys, hash original key.</a:t>
            </a:r>
          </a:p>
          <a:p>
            <a:pPr lvl="1"/>
            <a:r>
              <a:rPr lang="en-US"/>
              <a:t>eg, key = h(“Led Zeppelin IV”)</a:t>
            </a:r>
          </a:p>
          <a:p>
            <a:pPr lvl="1"/>
            <a:r>
              <a:rPr lang="en-US"/>
              <a:t>This is why they call it a distributed “hash” table</a:t>
            </a:r>
          </a:p>
        </p:txBody>
      </p:sp>
      <p:sp>
        <p:nvSpPr>
          <p:cNvPr id="4" name="Footer Placeholder 4"/>
          <p:cNvSpPr>
            <a:spLocks noGrp="1"/>
          </p:cNvSpPr>
          <p:nvPr>
            <p:ph type="ftr" sz="quarter" idx="10"/>
          </p:nvPr>
        </p:nvSpPr>
        <p:spPr>
          <a:xfrm>
            <a:off x="3048000" y="6248400"/>
            <a:ext cx="2971800" cy="457200"/>
          </a:xfrm>
        </p:spPr>
        <p:txBody>
          <a:bodyPr/>
          <a:lstStyle/>
          <a:p>
            <a:r>
              <a:rPr lang="en-US" dirty="0"/>
              <a:t>CSci4211:          Application Layer</a:t>
            </a:r>
          </a:p>
        </p:txBody>
      </p:sp>
    </p:spTree>
    <p:extLst>
      <p:ext uri="{BB962C8B-B14F-4D97-AF65-F5344CB8AC3E}">
        <p14:creationId xmlns:p14="http://schemas.microsoft.com/office/powerpoint/2010/main" val="1345753419"/>
      </p:ext>
    </p:extLst>
  </p:cSld>
  <p:clrMapOvr>
    <a:masterClrMapping/>
  </p:clrMapOvr>
</p:sld>
</file>

<file path=ppt/theme/theme1.xml><?xml version="1.0" encoding="utf-8"?>
<a:theme xmlns:a="http://schemas.openxmlformats.org/drawingml/2006/main" name="Blank Presentation">
  <a:themeElements>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Blank Presentation">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charset="0"/>
          </a:defRPr>
        </a:defPPr>
      </a:lstStyle>
    </a:lnDef>
  </a:objectDefaults>
  <a:extraClrSchemeLst>
    <a:extraClrScheme>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lank Presentatio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 Presentatio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lank Presentatio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C:\WINDOWS\Application Data\Microsoft\Templates\Blank Presentation.pot</Template>
  <TotalTime>6737</TotalTime>
  <Words>7878</Words>
  <Application>Microsoft Macintosh PowerPoint</Application>
  <PresentationFormat>On-screen Show (4:3)</PresentationFormat>
  <Paragraphs>1805</Paragraphs>
  <Slides>114</Slides>
  <Notes>109</Notes>
  <HiddenSlides>0</HiddenSlides>
  <MMClips>0</MMClips>
  <ScaleCrop>false</ScaleCrop>
  <HeadingPairs>
    <vt:vector size="8" baseType="variant">
      <vt:variant>
        <vt:lpstr>Fonts Used</vt:lpstr>
      </vt:variant>
      <vt:variant>
        <vt:i4>11</vt:i4>
      </vt:variant>
      <vt:variant>
        <vt:lpstr>Theme</vt:lpstr>
      </vt:variant>
      <vt:variant>
        <vt:i4>1</vt:i4>
      </vt:variant>
      <vt:variant>
        <vt:lpstr>Embedded OLE Servers</vt:lpstr>
      </vt:variant>
      <vt:variant>
        <vt:i4>3</vt:i4>
      </vt:variant>
      <vt:variant>
        <vt:lpstr>Slide Titles</vt:lpstr>
      </vt:variant>
      <vt:variant>
        <vt:i4>114</vt:i4>
      </vt:variant>
    </vt:vector>
  </HeadingPairs>
  <TitlesOfParts>
    <vt:vector size="129" baseType="lpstr">
      <vt:lpstr>Comic Sans MS</vt:lpstr>
      <vt:lpstr>Courier New</vt:lpstr>
      <vt:lpstr>Gill Sans MT</vt:lpstr>
      <vt:lpstr>Helvetica</vt:lpstr>
      <vt:lpstr>ＭＳ Ｐゴシック</vt:lpstr>
      <vt:lpstr>Tahoma</vt:lpstr>
      <vt:lpstr>Times New Roman</vt:lpstr>
      <vt:lpstr>Wingdings</vt:lpstr>
      <vt:lpstr>ZapfDingbats</vt:lpstr>
      <vt:lpstr>宋体</vt:lpstr>
      <vt:lpstr>Arial</vt:lpstr>
      <vt:lpstr>Blank Presentation</vt:lpstr>
      <vt:lpstr>Clip</vt:lpstr>
      <vt:lpstr>Document</vt:lpstr>
      <vt:lpstr>VISIO</vt:lpstr>
      <vt:lpstr>Application Layer</vt:lpstr>
      <vt:lpstr>Objectives</vt:lpstr>
      <vt:lpstr>Some network apps</vt:lpstr>
      <vt:lpstr>Creating a network app</vt:lpstr>
      <vt:lpstr>Applications and Application-Layer Protocols</vt:lpstr>
      <vt:lpstr>How two applications on two different computers communicate?   </vt:lpstr>
      <vt:lpstr>Analogy: Postal Service</vt:lpstr>
      <vt:lpstr>Step 1: Find out the machine</vt:lpstr>
      <vt:lpstr>Addressing Machines (Hosts)  </vt:lpstr>
      <vt:lpstr>IP Addresses</vt:lpstr>
      <vt:lpstr>Hostnames</vt:lpstr>
      <vt:lpstr>Domain Name Service (DNS)</vt:lpstr>
      <vt:lpstr>Internet Routing</vt:lpstr>
      <vt:lpstr>Step 2: Find out the process</vt:lpstr>
      <vt:lpstr>Addressing Processes </vt:lpstr>
      <vt:lpstr>Identifying Remote Processes</vt:lpstr>
      <vt:lpstr>Ports</vt:lpstr>
      <vt:lpstr>Analogy</vt:lpstr>
      <vt:lpstr>Summary: to communicate</vt:lpstr>
      <vt:lpstr>Step 3: What kind of service you need </vt:lpstr>
      <vt:lpstr>Network Transport Services</vt:lpstr>
      <vt:lpstr>Internet Transport Protocols</vt:lpstr>
      <vt:lpstr>What transport service does an app need?</vt:lpstr>
      <vt:lpstr>Transport service requirements of common apps</vt:lpstr>
      <vt:lpstr>Internet apps: their protocols and transport protocols</vt:lpstr>
      <vt:lpstr>Processes communicating</vt:lpstr>
      <vt:lpstr>Network Applications: some jargon</vt:lpstr>
      <vt:lpstr>App-layer protocol defines</vt:lpstr>
      <vt:lpstr>Application Programming Interface </vt:lpstr>
      <vt:lpstr>Sockets</vt:lpstr>
      <vt:lpstr>Application Structure</vt:lpstr>
      <vt:lpstr>Client-server architecture</vt:lpstr>
      <vt:lpstr>Google Data Centers</vt:lpstr>
      <vt:lpstr>Pure P2P architecture</vt:lpstr>
      <vt:lpstr>Peer-to-Peer Paradigm</vt:lpstr>
      <vt:lpstr>Hybrid of client-server and P2P</vt:lpstr>
      <vt:lpstr>Client-Server Paradigm Recap</vt:lpstr>
      <vt:lpstr>Client-Server: The Web Example</vt:lpstr>
      <vt:lpstr>The Web: the HTTP protocol</vt:lpstr>
      <vt:lpstr>HTTP overview</vt:lpstr>
      <vt:lpstr>HTTP overview (continued)</vt:lpstr>
      <vt:lpstr>HTTP connections</vt:lpstr>
      <vt:lpstr>Non-persistent HTTP</vt:lpstr>
      <vt:lpstr>Non-persistent HTTP (cont.)</vt:lpstr>
      <vt:lpstr>Non-persistent HTTP: response time</vt:lpstr>
      <vt:lpstr>Persistent HTTP</vt:lpstr>
      <vt:lpstr>HTTP request message</vt:lpstr>
      <vt:lpstr>http request message: general format</vt:lpstr>
      <vt:lpstr>Uploading form input</vt:lpstr>
      <vt:lpstr>Method types</vt:lpstr>
      <vt:lpstr>HTTP response message</vt:lpstr>
      <vt:lpstr>HTTP response status codes</vt:lpstr>
      <vt:lpstr>Trying out HTTP (client side) for yourself</vt:lpstr>
      <vt:lpstr>Web and HTTP Summary</vt:lpstr>
      <vt:lpstr>User-server interaction: authentication</vt:lpstr>
      <vt:lpstr>User-server interaction: cookies</vt:lpstr>
      <vt:lpstr>A Few Words about HTTP/2</vt:lpstr>
      <vt:lpstr>Electronic Mail</vt:lpstr>
      <vt:lpstr>Electronic Mail: mail servers</vt:lpstr>
      <vt:lpstr>Electronic Mail:SMTP [RFC 821]</vt:lpstr>
      <vt:lpstr>Sample SMTP Interaction</vt:lpstr>
      <vt:lpstr>Try SMTP interaction yourself</vt:lpstr>
      <vt:lpstr>SMTP: final words</vt:lpstr>
      <vt:lpstr>Mail message format</vt:lpstr>
      <vt:lpstr>Message format: multimedia extensions</vt:lpstr>
      <vt:lpstr>MIME types Content-Type: type/subtype; parameters</vt:lpstr>
      <vt:lpstr>Multipart Type</vt:lpstr>
      <vt:lpstr>Mail access protocols</vt:lpstr>
      <vt:lpstr>POP3 protocol</vt:lpstr>
      <vt:lpstr>Email Summary</vt:lpstr>
      <vt:lpstr>Internet: Naming and Addressing</vt:lpstr>
      <vt:lpstr>IP addresses</vt:lpstr>
      <vt:lpstr>Internet Domain Names</vt:lpstr>
      <vt:lpstr>Domain Name Resolution and DNS</vt:lpstr>
      <vt:lpstr>DNS name servers</vt:lpstr>
      <vt:lpstr>DNS: Root name servers</vt:lpstr>
      <vt:lpstr>Simple DNS example</vt:lpstr>
      <vt:lpstr> DNS example</vt:lpstr>
      <vt:lpstr>DNS: iterated queries</vt:lpstr>
      <vt:lpstr>DNS: caching and updating records</vt:lpstr>
      <vt:lpstr>DNS records</vt:lpstr>
      <vt:lpstr>DNS protocol, messages</vt:lpstr>
      <vt:lpstr>DNS protocol, messages</vt:lpstr>
      <vt:lpstr>DNS Protocol</vt:lpstr>
      <vt:lpstr>P2P File Sharing</vt:lpstr>
      <vt:lpstr>P2P: Centralized Directory</vt:lpstr>
      <vt:lpstr>P2P: problems with centralized directory</vt:lpstr>
      <vt:lpstr>Query Flooding: Gnutella</vt:lpstr>
      <vt:lpstr>Gnutella: protocol</vt:lpstr>
      <vt:lpstr>Gnutella: Peer Joining</vt:lpstr>
      <vt:lpstr>P2P Case study: Skype</vt:lpstr>
      <vt:lpstr>Peers as relays</vt:lpstr>
      <vt:lpstr>Exploiting Heterogeneity: KaZaA</vt:lpstr>
      <vt:lpstr>KaZaA: Querying</vt:lpstr>
      <vt:lpstr>KaZaA Tricks</vt:lpstr>
      <vt:lpstr>Summary</vt:lpstr>
      <vt:lpstr>Optional Material</vt:lpstr>
      <vt:lpstr>Distributed Hash Table (DHT)</vt:lpstr>
      <vt:lpstr>DHT Identifiers</vt:lpstr>
      <vt:lpstr>How to assign keys to peers?</vt:lpstr>
      <vt:lpstr>Circular DHT (1)</vt:lpstr>
      <vt:lpstr>Circle DHT  (2) </vt:lpstr>
      <vt:lpstr>Circular DHT with Shortcuts</vt:lpstr>
      <vt:lpstr>Peer Churn</vt:lpstr>
      <vt:lpstr>BitTorrent</vt:lpstr>
      <vt:lpstr>PowerPoint Presentation</vt:lpstr>
      <vt:lpstr>Torrent Setup</vt:lpstr>
      <vt:lpstr>Trading chunks</vt:lpstr>
      <vt:lpstr>Optional Material</vt:lpstr>
      <vt:lpstr>Content Distribution Ecosystem</vt:lpstr>
      <vt:lpstr>Static Content Distribution:</vt:lpstr>
      <vt:lpstr>Static Content Distribution:</vt:lpstr>
      <vt:lpstr>Dynamic Content Distribution</vt:lpstr>
      <vt:lpstr>Cloud Content Distribution</vt:lpstr>
    </vt:vector>
  </TitlesOfParts>
  <Company>Stanford University</Company>
  <LinksUpToDate>false</LinksUpToDate>
  <SharedDoc>false</SharedDoc>
  <HyperlinksChanged>false</HyperlinksChanged>
  <AppVersion>15.0032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CS244a: An Introduction to Computer Networks</dc:title>
  <dc:creator>Nick McKeown</dc:creator>
  <cp:lastModifiedBy>Microsoft Office User</cp:lastModifiedBy>
  <cp:revision>112</cp:revision>
  <cp:lastPrinted>2014-09-11T22:57:29Z</cp:lastPrinted>
  <dcterms:created xsi:type="dcterms:W3CDTF">1999-12-30T18:54:40Z</dcterms:created>
  <dcterms:modified xsi:type="dcterms:W3CDTF">2020-01-28T00:25:42Z</dcterms:modified>
</cp:coreProperties>
</file>