
<file path=[Content_Types].xml><?xml version="1.0" encoding="utf-8"?>
<Types xmlns="http://schemas.openxmlformats.org/package/2006/content-types">
  <Default Extension="xml" ContentType="application/xml"/>
  <Default Extension="wmf" ContentType="image/x-wmf"/>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400" r:id="rId2"/>
    <p:sldId id="299" r:id="rId3"/>
    <p:sldId id="359" r:id="rId4"/>
    <p:sldId id="300" r:id="rId5"/>
    <p:sldId id="360" r:id="rId6"/>
    <p:sldId id="412" r:id="rId7"/>
    <p:sldId id="437" r:id="rId8"/>
    <p:sldId id="438" r:id="rId9"/>
    <p:sldId id="421" r:id="rId10"/>
    <p:sldId id="439" r:id="rId11"/>
    <p:sldId id="307" r:id="rId12"/>
    <p:sldId id="308" r:id="rId13"/>
    <p:sldId id="310" r:id="rId14"/>
    <p:sldId id="304" r:id="rId15"/>
    <p:sldId id="306" r:id="rId16"/>
    <p:sldId id="312" r:id="rId17"/>
    <p:sldId id="394" r:id="rId18"/>
    <p:sldId id="395" r:id="rId19"/>
    <p:sldId id="396" r:id="rId20"/>
    <p:sldId id="432" r:id="rId21"/>
    <p:sldId id="313" r:id="rId22"/>
    <p:sldId id="314" r:id="rId23"/>
    <p:sldId id="440" r:id="rId24"/>
    <p:sldId id="343" r:id="rId25"/>
    <p:sldId id="363" r:id="rId26"/>
    <p:sldId id="365" r:id="rId27"/>
    <p:sldId id="349" r:id="rId28"/>
    <p:sldId id="346" r:id="rId29"/>
    <p:sldId id="361" r:id="rId30"/>
    <p:sldId id="370" r:id="rId31"/>
    <p:sldId id="401" r:id="rId32"/>
    <p:sldId id="402" r:id="rId33"/>
    <p:sldId id="403" r:id="rId34"/>
    <p:sldId id="371" r:id="rId35"/>
    <p:sldId id="383" r:id="rId36"/>
    <p:sldId id="384" r:id="rId37"/>
    <p:sldId id="385" r:id="rId38"/>
    <p:sldId id="386" r:id="rId39"/>
    <p:sldId id="382" r:id="rId40"/>
    <p:sldId id="387" r:id="rId41"/>
    <p:sldId id="388" r:id="rId42"/>
    <p:sldId id="441" r:id="rId43"/>
  </p:sldIdLst>
  <p:sldSz cx="9144000" cy="6858000" type="screen4x3"/>
  <p:notesSz cx="6831013" cy="9396413"/>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S PGothic" charset="-128"/>
        <a:cs typeface="+mn-cs"/>
      </a:defRPr>
    </a:lvl1pPr>
    <a:lvl2pPr marL="457200" algn="l" rtl="0" eaLnBrk="0" fontAlgn="base" hangingPunct="0">
      <a:spcBef>
        <a:spcPct val="0"/>
      </a:spcBef>
      <a:spcAft>
        <a:spcPct val="0"/>
      </a:spcAft>
      <a:defRPr sz="2400" kern="1200">
        <a:solidFill>
          <a:schemeClr val="tx1"/>
        </a:solidFill>
        <a:latin typeface="Times New Roman" charset="0"/>
        <a:ea typeface="MS PGothic" charset="-128"/>
        <a:cs typeface="+mn-cs"/>
      </a:defRPr>
    </a:lvl2pPr>
    <a:lvl3pPr marL="914400" algn="l" rtl="0" eaLnBrk="0" fontAlgn="base" hangingPunct="0">
      <a:spcBef>
        <a:spcPct val="0"/>
      </a:spcBef>
      <a:spcAft>
        <a:spcPct val="0"/>
      </a:spcAft>
      <a:defRPr sz="2400" kern="1200">
        <a:solidFill>
          <a:schemeClr val="tx1"/>
        </a:solidFill>
        <a:latin typeface="Times New Roman" charset="0"/>
        <a:ea typeface="MS PGothic" charset="-128"/>
        <a:cs typeface="+mn-cs"/>
      </a:defRPr>
    </a:lvl3pPr>
    <a:lvl4pPr marL="1371600" algn="l" rtl="0" eaLnBrk="0" fontAlgn="base" hangingPunct="0">
      <a:spcBef>
        <a:spcPct val="0"/>
      </a:spcBef>
      <a:spcAft>
        <a:spcPct val="0"/>
      </a:spcAft>
      <a:defRPr sz="2400" kern="1200">
        <a:solidFill>
          <a:schemeClr val="tx1"/>
        </a:solidFill>
        <a:latin typeface="Times New Roman" charset="0"/>
        <a:ea typeface="MS PGothic" charset="-128"/>
        <a:cs typeface="+mn-cs"/>
      </a:defRPr>
    </a:lvl4pPr>
    <a:lvl5pPr marL="1828800" algn="l" rtl="0" eaLnBrk="0" fontAlgn="base" hangingPunct="0">
      <a:spcBef>
        <a:spcPct val="0"/>
      </a:spcBef>
      <a:spcAft>
        <a:spcPct val="0"/>
      </a:spcAft>
      <a:defRPr sz="2400" kern="1200">
        <a:solidFill>
          <a:schemeClr val="tx1"/>
        </a:solidFill>
        <a:latin typeface="Times New Roman" charset="0"/>
        <a:ea typeface="MS PGothic" charset="-128"/>
        <a:cs typeface="+mn-cs"/>
      </a:defRPr>
    </a:lvl5pPr>
    <a:lvl6pPr marL="2286000" algn="l" defTabSz="914400" rtl="0" eaLnBrk="1" latinLnBrk="0" hangingPunct="1">
      <a:defRPr sz="2400" kern="1200">
        <a:solidFill>
          <a:schemeClr val="tx1"/>
        </a:solidFill>
        <a:latin typeface="Times New Roman" charset="0"/>
        <a:ea typeface="MS PGothic" charset="-128"/>
        <a:cs typeface="+mn-cs"/>
      </a:defRPr>
    </a:lvl6pPr>
    <a:lvl7pPr marL="2743200" algn="l" defTabSz="914400" rtl="0" eaLnBrk="1" latinLnBrk="0" hangingPunct="1">
      <a:defRPr sz="2400" kern="1200">
        <a:solidFill>
          <a:schemeClr val="tx1"/>
        </a:solidFill>
        <a:latin typeface="Times New Roman" charset="0"/>
        <a:ea typeface="MS PGothic" charset="-128"/>
        <a:cs typeface="+mn-cs"/>
      </a:defRPr>
    </a:lvl7pPr>
    <a:lvl8pPr marL="3200400" algn="l" defTabSz="914400" rtl="0" eaLnBrk="1" latinLnBrk="0" hangingPunct="1">
      <a:defRPr sz="2400" kern="1200">
        <a:solidFill>
          <a:schemeClr val="tx1"/>
        </a:solidFill>
        <a:latin typeface="Times New Roman" charset="0"/>
        <a:ea typeface="MS PGothic" charset="-128"/>
        <a:cs typeface="+mn-cs"/>
      </a:defRPr>
    </a:lvl8pPr>
    <a:lvl9pPr marL="3657600" algn="l" defTabSz="914400" rtl="0" eaLnBrk="1" latinLnBrk="0" hangingPunct="1">
      <a:defRPr sz="2400" kern="1200">
        <a:solidFill>
          <a:schemeClr val="tx1"/>
        </a:solidFill>
        <a:latin typeface="Times New Roman" charset="0"/>
        <a:ea typeface="MS PGothic"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6600FF"/>
    <a:srgbClr val="CC0099"/>
    <a:srgbClr val="990033"/>
    <a:srgbClr val="FF6600"/>
    <a:srgbClr val="800000"/>
    <a:srgbClr val="FF0000"/>
    <a:srgbClr val="FF0066"/>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47"/>
    <p:restoredTop sz="94404"/>
  </p:normalViewPr>
  <p:slideViewPr>
    <p:cSldViewPr>
      <p:cViewPr>
        <p:scale>
          <a:sx n="70" d="100"/>
          <a:sy n="70" d="100"/>
        </p:scale>
        <p:origin x="1544" y="5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48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5" Type="http://schemas.openxmlformats.org/officeDocument/2006/relationships/image" Target="../media/image5.wmf"/><Relationship Id="rId1" Type="http://schemas.openxmlformats.org/officeDocument/2006/relationships/image" Target="../media/image1.wmf"/><Relationship Id="rId2"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5" Type="http://schemas.openxmlformats.org/officeDocument/2006/relationships/image" Target="../media/image5.wmf"/><Relationship Id="rId1" Type="http://schemas.openxmlformats.org/officeDocument/2006/relationships/image" Target="../media/image1.wmf"/><Relationship Id="rId2"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wmf"/><Relationship Id="rId2" Type="http://schemas.openxmlformats.org/officeDocument/2006/relationships/image" Target="../media/image4.wmf"/><Relationship Id="rId3"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wmf"/><Relationship Id="rId2"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6068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ea typeface="MS PGothic" pitchFamily="34" charset="-128"/>
              </a:defRPr>
            </a:lvl1pPr>
          </a:lstStyle>
          <a:p>
            <a:pPr>
              <a:defRPr/>
            </a:pPr>
            <a:endParaRPr lang="en-US" altLang="en-US"/>
          </a:p>
        </p:txBody>
      </p:sp>
      <p:sp>
        <p:nvSpPr>
          <p:cNvPr id="6147" name="Rectangle 3"/>
          <p:cNvSpPr>
            <a:spLocks noGrp="1" noChangeArrowheads="1"/>
          </p:cNvSpPr>
          <p:nvPr>
            <p:ph type="dt" sz="quarter" idx="1"/>
          </p:nvPr>
        </p:nvSpPr>
        <p:spPr bwMode="auto">
          <a:xfrm>
            <a:off x="3870325" y="0"/>
            <a:ext cx="296068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MS PGothic" pitchFamily="34" charset="-128"/>
              </a:defRPr>
            </a:lvl1pPr>
          </a:lstStyle>
          <a:p>
            <a:pPr>
              <a:defRPr/>
            </a:pPr>
            <a:endParaRPr lang="en-US" altLang="en-US"/>
          </a:p>
        </p:txBody>
      </p:sp>
      <p:sp>
        <p:nvSpPr>
          <p:cNvPr id="6148" name="Rectangle 4"/>
          <p:cNvSpPr>
            <a:spLocks noGrp="1" noChangeArrowheads="1"/>
          </p:cNvSpPr>
          <p:nvPr>
            <p:ph type="ftr" sz="quarter" idx="2"/>
          </p:nvPr>
        </p:nvSpPr>
        <p:spPr bwMode="auto">
          <a:xfrm>
            <a:off x="0" y="8926513"/>
            <a:ext cx="296068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ea typeface="MS PGothic" pitchFamily="34" charset="-128"/>
              </a:defRPr>
            </a:lvl1pPr>
          </a:lstStyle>
          <a:p>
            <a:pPr>
              <a:defRPr/>
            </a:pPr>
            <a:endParaRPr lang="en-US" altLang="en-US"/>
          </a:p>
        </p:txBody>
      </p:sp>
      <p:sp>
        <p:nvSpPr>
          <p:cNvPr id="6149" name="Rectangle 5"/>
          <p:cNvSpPr>
            <a:spLocks noGrp="1" noChangeArrowheads="1"/>
          </p:cNvSpPr>
          <p:nvPr>
            <p:ph type="sldNum" sz="quarter" idx="3"/>
          </p:nvPr>
        </p:nvSpPr>
        <p:spPr bwMode="auto">
          <a:xfrm>
            <a:off x="3870325" y="8926513"/>
            <a:ext cx="296068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35178A8E-74DE-9144-BE08-92F90B8B26D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6068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ea typeface="MS PGothic" pitchFamily="34" charset="-128"/>
              </a:defRPr>
            </a:lvl1pPr>
          </a:lstStyle>
          <a:p>
            <a:pPr>
              <a:defRPr/>
            </a:pPr>
            <a:endParaRPr lang="en-US" altLang="en-US"/>
          </a:p>
        </p:txBody>
      </p:sp>
      <p:sp>
        <p:nvSpPr>
          <p:cNvPr id="3075" name="Rectangle 3"/>
          <p:cNvSpPr>
            <a:spLocks noGrp="1" noChangeArrowheads="1"/>
          </p:cNvSpPr>
          <p:nvPr>
            <p:ph type="dt" idx="1"/>
          </p:nvPr>
        </p:nvSpPr>
        <p:spPr bwMode="auto">
          <a:xfrm>
            <a:off x="3870325" y="0"/>
            <a:ext cx="296068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MS PGothic" pitchFamily="34" charset="-128"/>
              </a:defRPr>
            </a:lvl1pPr>
          </a:lstStyle>
          <a:p>
            <a:pPr>
              <a:defRPr/>
            </a:pPr>
            <a:endParaRPr lang="en-US" altLang="en-US"/>
          </a:p>
        </p:txBody>
      </p:sp>
      <p:sp>
        <p:nvSpPr>
          <p:cNvPr id="13316" name="Rectangle 4"/>
          <p:cNvSpPr>
            <a:spLocks noGrp="1" noRot="1" noChangeAspect="1" noChangeArrowheads="1" noTextEdit="1"/>
          </p:cNvSpPr>
          <p:nvPr>
            <p:ph type="sldImg" idx="2"/>
          </p:nvPr>
        </p:nvSpPr>
        <p:spPr bwMode="auto">
          <a:xfrm>
            <a:off x="1066800" y="704850"/>
            <a:ext cx="4699000" cy="35242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077" name="Rectangle 5"/>
          <p:cNvSpPr>
            <a:spLocks noGrp="1" noChangeArrowheads="1"/>
          </p:cNvSpPr>
          <p:nvPr>
            <p:ph type="body" sz="quarter" idx="3"/>
          </p:nvPr>
        </p:nvSpPr>
        <p:spPr bwMode="auto">
          <a:xfrm>
            <a:off x="911225" y="4464050"/>
            <a:ext cx="5008563" cy="4227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926513"/>
            <a:ext cx="296068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ea typeface="MS PGothic" pitchFamily="34" charset="-128"/>
              </a:defRPr>
            </a:lvl1pPr>
          </a:lstStyle>
          <a:p>
            <a:pPr>
              <a:defRPr/>
            </a:pPr>
            <a:endParaRPr lang="en-US" altLang="en-US"/>
          </a:p>
        </p:txBody>
      </p:sp>
      <p:sp>
        <p:nvSpPr>
          <p:cNvPr id="3079" name="Rectangle 7"/>
          <p:cNvSpPr>
            <a:spLocks noGrp="1" noChangeArrowheads="1"/>
          </p:cNvSpPr>
          <p:nvPr>
            <p:ph type="sldNum" sz="quarter" idx="5"/>
          </p:nvPr>
        </p:nvSpPr>
        <p:spPr bwMode="auto">
          <a:xfrm>
            <a:off x="3870325" y="8926513"/>
            <a:ext cx="296068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38973A23-BD04-D54C-ACA9-235EBB754E2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0BDBCB32-277E-B349-8087-DCFF5B9675AC}" type="slidenum">
              <a:rPr lang="en-US" altLang="en-US" sz="1200"/>
              <a:pPr/>
              <a:t>1</a:t>
            </a:fld>
            <a:endParaRPr lang="en-US" altLang="en-US" sz="12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cs typeface="ＭＳ Ｐゴシック"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616FBD89-4113-9045-AA2F-0C0E37D3FBDC}" type="slidenum">
              <a:rPr lang="en-US" altLang="en-US" sz="1200"/>
              <a:pPr/>
              <a:t>13</a:t>
            </a:fld>
            <a:endParaRPr lang="en-US" altLang="en-US" sz="1200"/>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cs typeface="ＭＳ Ｐゴシック"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4D3DAE46-CC2C-BE4C-80F5-DC881F1CEF0D}" type="slidenum">
              <a:rPr lang="en-US" altLang="en-US" sz="1200"/>
              <a:pPr/>
              <a:t>14</a:t>
            </a:fld>
            <a:endParaRPr lang="en-US" altLang="en-US" sz="1200"/>
          </a:p>
        </p:txBody>
      </p:sp>
      <p:sp>
        <p:nvSpPr>
          <p:cNvPr id="39938" name="Rectangle 2"/>
          <p:cNvSpPr>
            <a:spLocks noGrp="1" noRot="1" noChangeAspect="1" noChangeArrowheads="1" noTextEdit="1"/>
          </p:cNvSpPr>
          <p:nvPr>
            <p:ph type="sldImg"/>
          </p:nvPr>
        </p:nvSpPr>
        <p:spPr>
          <a:xfrm>
            <a:off x="1068388" y="704850"/>
            <a:ext cx="4697412" cy="3522663"/>
          </a:xfrm>
          <a:solidFill>
            <a:srgbClr val="FFFFFF"/>
          </a:solidFill>
          <a:ln/>
        </p:spPr>
      </p:sp>
      <p:sp>
        <p:nvSpPr>
          <p:cNvPr id="39939" name="Rectangle 3"/>
          <p:cNvSpPr>
            <a:spLocks noGrp="1" noChangeArrowheads="1"/>
          </p:cNvSpPr>
          <p:nvPr>
            <p:ph type="body" idx="1"/>
          </p:nvPr>
        </p:nvSpPr>
        <p:spPr>
          <a:xfrm>
            <a:off x="909638" y="4462463"/>
            <a:ext cx="5011737" cy="4229100"/>
          </a:xfrm>
          <a:solidFill>
            <a:srgbClr val="FFFFFF"/>
          </a:solidFill>
          <a:ln>
            <a:solidFill>
              <a:srgbClr val="000000"/>
            </a:solidFill>
          </a:ln>
        </p:spPr>
        <p:txBody>
          <a:bodyPr/>
          <a:lstStyle/>
          <a:p>
            <a:r>
              <a:rPr lang="en-US" altLang="en-US">
                <a:latin typeface="Times New Roman" charset="0"/>
                <a:ea typeface="MS PGothic" charset="-128"/>
                <a:cs typeface="ＭＳ Ｐゴシック" charset="-128"/>
              </a:rPr>
              <a:t>Unlike in classfull addressing, under classless addressing, the length of the network portion of an address can be arbitrary. Consequently, it is not possible to figure out the network part from the address alone. We need to supply an additional information (network address mask) for that purpose. Now going back to the previous example, by allotting 11 bits for the host portion and 21 bits for the network portion, we can accommodate 2000 hosts without wasting much address space.</a:t>
            </a:r>
          </a:p>
          <a:p>
            <a:endParaRPr lang="en-US" altLang="en-US">
              <a:latin typeface="Times New Roman" charset="0"/>
              <a:ea typeface="MS PGothic" charset="-128"/>
              <a:cs typeface="ＭＳ Ｐゴシック"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288DF8D6-50D2-3F43-8616-165063E3C81C}" type="slidenum">
              <a:rPr lang="en-US" altLang="en-US" sz="1200"/>
              <a:pPr/>
              <a:t>15</a:t>
            </a:fld>
            <a:endParaRPr lang="en-US" altLang="en-US" sz="1200"/>
          </a:p>
        </p:txBody>
      </p:sp>
      <p:sp>
        <p:nvSpPr>
          <p:cNvPr id="41986" name="Rectangle 2"/>
          <p:cNvSpPr>
            <a:spLocks noGrp="1" noRot="1" noChangeAspect="1" noChangeArrowheads="1" noTextEdit="1"/>
          </p:cNvSpPr>
          <p:nvPr>
            <p:ph type="sldImg"/>
          </p:nvPr>
        </p:nvSpPr>
        <p:spPr>
          <a:xfrm>
            <a:off x="1068388" y="704850"/>
            <a:ext cx="4697412" cy="3522663"/>
          </a:xfrm>
          <a:solidFill>
            <a:srgbClr val="FFFFFF"/>
          </a:solidFill>
          <a:ln/>
        </p:spPr>
      </p:sp>
      <p:sp>
        <p:nvSpPr>
          <p:cNvPr id="41987" name="Rectangle 3"/>
          <p:cNvSpPr>
            <a:spLocks noGrp="1" noChangeArrowheads="1"/>
          </p:cNvSpPr>
          <p:nvPr>
            <p:ph type="body" idx="1"/>
          </p:nvPr>
        </p:nvSpPr>
        <p:spPr>
          <a:xfrm>
            <a:off x="909638" y="4462463"/>
            <a:ext cx="5011737" cy="4229100"/>
          </a:xfrm>
          <a:solidFill>
            <a:srgbClr val="FFFFFF"/>
          </a:solidFill>
          <a:ln>
            <a:solidFill>
              <a:srgbClr val="000000"/>
            </a:solidFill>
          </a:ln>
        </p:spPr>
        <p:txBody>
          <a:bodyPr/>
          <a:lstStyle/>
          <a:p>
            <a:r>
              <a:rPr lang="en-US" altLang="en-US">
                <a:latin typeface="Times New Roman" charset="0"/>
                <a:ea typeface="MS PGothic" charset="-128"/>
                <a:cs typeface="ＭＳ Ｐゴシック" charset="-128"/>
              </a:rPr>
              <a:t>When a packet is sent to a network</a:t>
            </a:r>
            <a:r>
              <a:rPr lang="ja-JP" altLang="en-US">
                <a:latin typeface="Times New Roman" charset="0"/>
                <a:ea typeface="MS PGothic" charset="-128"/>
                <a:cs typeface="ＭＳ Ｐゴシック" charset="-128"/>
              </a:rPr>
              <a:t>’</a:t>
            </a:r>
            <a:r>
              <a:rPr lang="en-US" altLang="ja-JP">
                <a:latin typeface="Times New Roman" charset="0"/>
                <a:ea typeface="MS PGothic" charset="-128"/>
                <a:cs typeface="ＭＳ Ｐゴシック" charset="-128"/>
              </a:rPr>
              <a:t>s directed broadcast address, a single copy of the packet travels across the internet until it reaches the specified network. The packet is then delivered to all hosts on the network. Local broadcast is limited to a local physical network and is used during system startup by a computer that does not yet know the network number. Address of all 0</a:t>
            </a:r>
            <a:r>
              <a:rPr lang="ja-JP" altLang="en-US">
                <a:latin typeface="Times New Roman" charset="0"/>
                <a:ea typeface="MS PGothic" charset="-128"/>
                <a:cs typeface="ＭＳ Ｐゴシック" charset="-128"/>
              </a:rPr>
              <a:t>’</a:t>
            </a:r>
            <a:r>
              <a:rPr lang="en-US" altLang="ja-JP">
                <a:latin typeface="Times New Roman" charset="0"/>
                <a:ea typeface="MS PGothic" charset="-128"/>
                <a:cs typeface="ＭＳ Ｐゴシック" charset="-128"/>
              </a:rPr>
              <a:t>s is used to refer to this computer  when using startup protocols to figure out its own address. Loopback address is used for testing network applications without sending packets into the network.</a:t>
            </a:r>
          </a:p>
          <a:p>
            <a:endParaRPr lang="en-US" altLang="en-US">
              <a:latin typeface="Times New Roman" charset="0"/>
              <a:ea typeface="MS PGothic" charset="-128"/>
              <a:cs typeface="ＭＳ Ｐゴシック"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2B80B43F-8DDE-624B-9881-5F35BF72EB7A}" type="slidenum">
              <a:rPr lang="en-US" altLang="en-US" sz="1200"/>
              <a:pPr/>
              <a:t>16</a:t>
            </a:fld>
            <a:endParaRPr lang="en-US" altLang="en-US" sz="1200"/>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cs typeface="ＭＳ Ｐゴシック"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1FC125DE-14DE-FB41-86F0-A7E2ADC53E02}" type="slidenum">
              <a:rPr lang="en-US" altLang="en-US" sz="1200"/>
              <a:pPr/>
              <a:t>17</a:t>
            </a:fld>
            <a:endParaRPr lang="en-US" altLang="en-US" sz="1200"/>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cs typeface="ＭＳ Ｐゴシック"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2EC610B3-00D4-5D44-B01E-7FF9F96D0421}" type="slidenum">
              <a:rPr lang="en-US" altLang="en-US" sz="1200"/>
              <a:pPr/>
              <a:t>18</a:t>
            </a:fld>
            <a:endParaRPr lang="en-US" altLang="en-US" sz="1200"/>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cs typeface="ＭＳ Ｐゴシック"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1AD0C9EC-8AF3-164F-957D-85DEE781D6EF}" type="slidenum">
              <a:rPr lang="en-US" altLang="en-US" sz="1200"/>
              <a:pPr/>
              <a:t>19</a:t>
            </a:fld>
            <a:endParaRPr lang="en-US" altLang="en-US" sz="1200"/>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cs typeface="ＭＳ Ｐゴシック"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CFBC8981-47B2-DD4C-8CCF-0EFCF92DAE04}" type="slidenum">
              <a:rPr lang="en-US" altLang="en-US" sz="1200"/>
              <a:pPr/>
              <a:t>21</a:t>
            </a:fld>
            <a:endParaRPr lang="en-US" altLang="en-US" sz="120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cs typeface="ＭＳ Ｐゴシック"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48300D68-5EB9-564F-9EEC-0AA5EFF321B2}" type="slidenum">
              <a:rPr lang="en-US" altLang="en-US" sz="1200"/>
              <a:pPr/>
              <a:t>22</a:t>
            </a:fld>
            <a:endParaRPr lang="en-US" altLang="en-US" sz="1200"/>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cs typeface="ＭＳ Ｐゴシック"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6557C5F7-5B4F-7A41-A44E-E3E63C3776DC}" type="slidenum">
              <a:rPr lang="en-US" altLang="en-US" sz="1200"/>
              <a:pPr/>
              <a:t>23</a:t>
            </a:fld>
            <a:endParaRPr lang="en-US" altLang="en-US" sz="1200"/>
          </a:p>
        </p:txBody>
      </p:sp>
      <p:sp>
        <p:nvSpPr>
          <p:cNvPr id="57346" name="Rectangle 2"/>
          <p:cNvSpPr>
            <a:spLocks noGrp="1" noRot="1" noChangeAspect="1" noChangeArrowheads="1" noTextEdit="1"/>
          </p:cNvSpPr>
          <p:nvPr>
            <p:ph type="sldImg"/>
          </p:nvPr>
        </p:nvSpPr>
        <p:spPr>
          <a:xfrm>
            <a:off x="1068388" y="704850"/>
            <a:ext cx="4697412" cy="3522663"/>
          </a:xfrm>
          <a:solidFill>
            <a:srgbClr val="FFFFFF"/>
          </a:solidFill>
          <a:ln/>
        </p:spPr>
      </p:sp>
      <p:sp>
        <p:nvSpPr>
          <p:cNvPr id="57347" name="Rectangle 3"/>
          <p:cNvSpPr>
            <a:spLocks noGrp="1" noChangeArrowheads="1"/>
          </p:cNvSpPr>
          <p:nvPr>
            <p:ph type="body" idx="1"/>
          </p:nvPr>
        </p:nvSpPr>
        <p:spPr>
          <a:xfrm>
            <a:off x="909638" y="4462463"/>
            <a:ext cx="5011737" cy="4229100"/>
          </a:xfrm>
          <a:solidFill>
            <a:srgbClr val="FFFFFF"/>
          </a:solidFill>
          <a:ln>
            <a:solidFill>
              <a:srgbClr val="000000"/>
            </a:solidFill>
          </a:ln>
        </p:spPr>
        <p:txBody>
          <a:bodyPr/>
          <a:lstStyle/>
          <a:p>
            <a:r>
              <a:rPr lang="en-US" altLang="en-US">
                <a:latin typeface="Times New Roman" charset="0"/>
                <a:ea typeface="MS PGothic" charset="-128"/>
                <a:cs typeface="ＭＳ Ｐゴシック" charset="-128"/>
              </a:rPr>
              <a:t>The purpose of network layer address is to identify a device and also facilitate routing to that device. It is logical in that it is assigned by the network administrator and can be changed at will unlike the MAC address. We will see later that we need to map these logical addresses to MAC addresses for physical transmission of packets.</a:t>
            </a:r>
          </a:p>
          <a:p>
            <a:endParaRPr lang="en-US" altLang="en-US">
              <a:latin typeface="Times New Roman" charset="0"/>
              <a:ea typeface="MS PGothic" charset="-128"/>
              <a:cs typeface="ＭＳ Ｐゴシック" charset="-128"/>
            </a:endParaRPr>
          </a:p>
          <a:p>
            <a:r>
              <a:rPr lang="en-US" altLang="en-US">
                <a:latin typeface="Times New Roman" charset="0"/>
                <a:ea typeface="MS PGothic" charset="-128"/>
                <a:cs typeface="ＭＳ Ｐゴシック" charset="-128"/>
              </a:rPr>
              <a:t>Also, we make a distinction between routing and forwarding. Routing is about selecting a path to the destination while forwarding is about moving packets from input ports to appropriate output ports to as per the routing decisions. This distinction may seem subtle and confusing but will become clearer as we go on.</a:t>
            </a:r>
          </a:p>
          <a:p>
            <a:endParaRPr lang="en-US" altLang="en-US">
              <a:latin typeface="Times New Roman" charset="0"/>
              <a:ea typeface="MS PGothic" charset="-128"/>
              <a:cs typeface="ＭＳ Ｐゴシック"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69FBBF48-D255-F340-A3B8-CEB94E73DD38}" type="slidenum">
              <a:rPr lang="en-US" altLang="en-US" sz="1200"/>
              <a:pPr/>
              <a:t>2</a:t>
            </a:fld>
            <a:endParaRPr lang="en-US" altLang="en-US" sz="1200"/>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cs typeface="ＭＳ Ｐゴシック"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A68BB1ED-D8B7-FD43-811D-1306241C9E06}" type="slidenum">
              <a:rPr lang="en-US" altLang="en-US" sz="1200"/>
              <a:pPr/>
              <a:t>24</a:t>
            </a:fld>
            <a:endParaRPr lang="en-US" altLang="en-US" sz="12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cs typeface="ＭＳ Ｐゴシック"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6585883F-FA0E-084C-924B-19AAB06211CB}" type="slidenum">
              <a:rPr lang="en-US" altLang="en-US" sz="1200"/>
              <a:pPr/>
              <a:t>25</a:t>
            </a:fld>
            <a:endParaRPr lang="en-US" altLang="en-US" sz="12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cs typeface="ＭＳ Ｐゴシック"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55B674A7-95E9-9D44-87DF-22DBE4C0507A}" type="slidenum">
              <a:rPr lang="en-US" altLang="en-US" sz="1200"/>
              <a:pPr/>
              <a:t>26</a:t>
            </a:fld>
            <a:endParaRPr lang="en-US" altLang="en-US" sz="1200"/>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cs typeface="ＭＳ Ｐゴシック"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81CF3003-E086-AF4B-B9BC-CED8789631B9}" type="slidenum">
              <a:rPr lang="en-US" altLang="en-US" sz="1200"/>
              <a:pPr/>
              <a:t>27</a:t>
            </a:fld>
            <a:endParaRPr lang="en-US" altLang="en-US" sz="120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cs typeface="ＭＳ Ｐゴシック"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48030E97-2A45-D640-9BDE-D3230CE28D3A}" type="slidenum">
              <a:rPr lang="en-US" altLang="en-US" sz="1200"/>
              <a:pPr/>
              <a:t>28</a:t>
            </a:fld>
            <a:endParaRPr lang="en-US" altLang="en-US" sz="1200"/>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cs typeface="ＭＳ Ｐゴシック"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4BA4456F-3172-DD45-9C2B-50C00C8042BA}" type="slidenum">
              <a:rPr lang="en-US" altLang="en-US" sz="1200"/>
              <a:pPr/>
              <a:t>29</a:t>
            </a:fld>
            <a:endParaRPr lang="en-US" altLang="en-US" sz="1200"/>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cs typeface="ＭＳ Ｐゴシック"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337DC18E-2D8E-CD44-9EAA-8D5A474B9AAA}" type="slidenum">
              <a:rPr lang="en-US" altLang="en-US" sz="1200"/>
              <a:pPr/>
              <a:t>30</a:t>
            </a:fld>
            <a:endParaRPr lang="en-US" altLang="en-US" sz="1200"/>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cs typeface="ＭＳ Ｐゴシック"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AB1BAE59-130C-2F48-A6F5-BDC564A2DB0F}" type="slidenum">
              <a:rPr lang="en-US" altLang="en-US" sz="1200"/>
              <a:pPr/>
              <a:t>31</a:t>
            </a:fld>
            <a:endParaRPr lang="en-US" altLang="en-US" sz="1200"/>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cs typeface="ＭＳ Ｐゴシック"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noTextEdit="1"/>
          </p:cNvSpPr>
          <p:nvPr>
            <p:ph type="sldImg"/>
          </p:nvPr>
        </p:nvSpPr>
        <p:spPr>
          <a:ln/>
        </p:spPr>
      </p:sp>
      <p:sp>
        <p:nvSpPr>
          <p:cNvPr id="7680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cs typeface="ＭＳ Ｐゴシック" charset="-128"/>
            </a:endParaRPr>
          </a:p>
        </p:txBody>
      </p:sp>
      <p:sp>
        <p:nvSpPr>
          <p:cNvPr id="7680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E6EEBD46-D72D-C34F-A0AD-EAD00DA842B7}" type="slidenum">
              <a:rPr lang="en-US" altLang="zh-CN" sz="1200">
                <a:ea typeface="SimSun" charset="-122"/>
              </a:rPr>
              <a:pPr/>
              <a:t>33</a:t>
            </a:fld>
            <a:endParaRPr lang="en-US" altLang="zh-CN" sz="1200">
              <a:ea typeface="SimSun"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1C8BAC54-F259-194B-9CCC-E0AC7591E180}" type="slidenum">
              <a:rPr lang="en-US" altLang="en-US" sz="1200"/>
              <a:pPr/>
              <a:t>34</a:t>
            </a:fld>
            <a:endParaRPr lang="en-US" altLang="en-US" sz="1200"/>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cs typeface="ＭＳ Ｐゴシック"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03337604-9C2F-D641-B98E-38C9CCAED86B}" type="slidenum">
              <a:rPr lang="en-US" altLang="en-US" sz="1200"/>
              <a:pPr/>
              <a:t>3</a:t>
            </a:fld>
            <a:endParaRPr lang="en-US" altLang="en-US" sz="1200"/>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cs typeface="ＭＳ Ｐゴシック"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E61BA509-F9CE-DA4C-9A83-57F0F1ADAF99}" type="slidenum">
              <a:rPr lang="en-US" altLang="en-US" sz="1200"/>
              <a:pPr/>
              <a:t>35</a:t>
            </a:fld>
            <a:endParaRPr lang="en-US" altLang="en-US" sz="1200"/>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cs typeface="ＭＳ Ｐゴシック"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C2412652-D70B-604D-B58D-AA84EFE25360}" type="slidenum">
              <a:rPr lang="en-US" altLang="en-US" sz="1200"/>
              <a:pPr/>
              <a:t>36</a:t>
            </a:fld>
            <a:endParaRPr lang="en-US" altLang="en-US" sz="1200"/>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cs typeface="ＭＳ Ｐゴシック"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4F78A526-E341-5644-B823-D3652272EDD1}" type="slidenum">
              <a:rPr lang="en-US" altLang="en-US" sz="1200"/>
              <a:pPr/>
              <a:t>37</a:t>
            </a:fld>
            <a:endParaRPr lang="en-US" altLang="en-US" sz="1200"/>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cs typeface="ＭＳ Ｐゴシック"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830149DC-B019-964A-8D10-DF70AF28457E}" type="slidenum">
              <a:rPr lang="en-US" altLang="en-US" sz="1200"/>
              <a:pPr/>
              <a:t>38</a:t>
            </a:fld>
            <a:endParaRPr lang="en-US" altLang="en-US" sz="1200"/>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cs typeface="ＭＳ Ｐゴシック"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43BF0F68-F57E-3D4E-ACF4-F5634E1F7400}" type="slidenum">
              <a:rPr lang="en-US" altLang="en-US" sz="1200"/>
              <a:pPr/>
              <a:t>39</a:t>
            </a:fld>
            <a:endParaRPr lang="en-US" altLang="en-US" sz="1200"/>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charset="0"/>
                <a:ea typeface="MS PGothic" charset="-128"/>
                <a:cs typeface="ＭＳ Ｐゴシック" charset="-128"/>
              </a:rPr>
              <a:t>This shows the different components of network layer under Internet protocol stack. IP protocol is concerned with addressing and packet forwarding. </a:t>
            </a:r>
          </a:p>
          <a:p>
            <a:endParaRPr lang="en-US" altLang="en-US">
              <a:latin typeface="Times New Roman" charset="0"/>
              <a:ea typeface="MS PGothic" charset="-128"/>
              <a:cs typeface="ＭＳ Ｐゴシック" charset="-128"/>
            </a:endParaRPr>
          </a:p>
          <a:p>
            <a:r>
              <a:rPr lang="en-US" altLang="en-US">
                <a:latin typeface="Times New Roman" charset="0"/>
                <a:ea typeface="MS PGothic" charset="-128"/>
                <a:cs typeface="ＭＳ Ｐゴシック" charset="-128"/>
              </a:rPr>
              <a:t>The routing table itself is either setup manually or using routing protocols such as Routing Information Protocol (RIP), Open Shortest Path First (OSPF) and Border Gateway Protocol (BGP). These protocols are used to exchange information about the network between routers and update routing tables in response to link and node failures.</a:t>
            </a:r>
          </a:p>
          <a:p>
            <a:endParaRPr lang="en-US" altLang="en-US">
              <a:latin typeface="Times New Roman" charset="0"/>
              <a:ea typeface="MS PGothic" charset="-128"/>
              <a:cs typeface="ＭＳ Ｐゴシック" charset="-128"/>
            </a:endParaRPr>
          </a:p>
          <a:p>
            <a:r>
              <a:rPr lang="en-US" altLang="en-US">
                <a:latin typeface="Times New Roman" charset="0"/>
                <a:ea typeface="MS PGothic" charset="-128"/>
                <a:cs typeface="ＭＳ Ｐゴシック" charset="-128"/>
              </a:rPr>
              <a:t>Internet Control Message Protocol (ICMP) is for reporting errors such as destination not reachable, number of hops exceeded the specified maximum etc. </a:t>
            </a:r>
          </a:p>
          <a:p>
            <a:endParaRPr lang="en-US" altLang="en-US">
              <a:latin typeface="Times New Roman" charset="0"/>
              <a:ea typeface="MS PGothic" charset="-128"/>
              <a:cs typeface="ＭＳ Ｐゴシック"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D6253303-5C2D-B846-BCD7-C2A5B1D225F2}" type="slidenum">
              <a:rPr lang="en-US" altLang="en-US" sz="1200"/>
              <a:pPr/>
              <a:t>40</a:t>
            </a:fld>
            <a:endParaRPr lang="en-US" altLang="en-US" sz="1200"/>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cs typeface="ＭＳ Ｐゴシック"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03933636-137E-C540-9435-A056F22D2C5B}" type="slidenum">
              <a:rPr lang="en-US" altLang="en-US" sz="1200"/>
              <a:pPr/>
              <a:t>41</a:t>
            </a:fld>
            <a:endParaRPr lang="en-US" altLang="en-US" sz="1200"/>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cs typeface="ＭＳ Ｐゴシック" charset="-12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6C1E4F2C-280B-094A-BA3B-F74412F82D41}" type="slidenum">
              <a:rPr lang="en-US" altLang="en-US" sz="1200"/>
              <a:pPr/>
              <a:t>42</a:t>
            </a:fld>
            <a:endParaRPr lang="en-US" altLang="en-US" sz="1200"/>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cs typeface="ＭＳ Ｐゴシック"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06819644-5FE0-8A4B-927C-4DE89D3FC4EC}" type="slidenum">
              <a:rPr lang="en-US" altLang="en-US" sz="1200"/>
              <a:pPr/>
              <a:t>4</a:t>
            </a:fld>
            <a:endParaRPr lang="en-US" altLang="en-US" sz="1200"/>
          </a:p>
        </p:txBody>
      </p:sp>
      <p:sp>
        <p:nvSpPr>
          <p:cNvPr id="22530" name="Rectangle 2"/>
          <p:cNvSpPr>
            <a:spLocks noGrp="1" noRot="1" noChangeAspect="1" noChangeArrowheads="1" noTextEdit="1"/>
          </p:cNvSpPr>
          <p:nvPr>
            <p:ph type="sldImg"/>
          </p:nvPr>
        </p:nvSpPr>
        <p:spPr>
          <a:xfrm>
            <a:off x="1068388" y="704850"/>
            <a:ext cx="4697412" cy="3522663"/>
          </a:xfrm>
          <a:solidFill>
            <a:srgbClr val="FFFFFF"/>
          </a:solidFill>
          <a:ln/>
        </p:spPr>
      </p:sp>
      <p:sp>
        <p:nvSpPr>
          <p:cNvPr id="22531" name="Rectangle 3"/>
          <p:cNvSpPr>
            <a:spLocks noGrp="1" noChangeArrowheads="1"/>
          </p:cNvSpPr>
          <p:nvPr>
            <p:ph type="body" idx="1"/>
          </p:nvPr>
        </p:nvSpPr>
        <p:spPr>
          <a:xfrm>
            <a:off x="909638" y="4462463"/>
            <a:ext cx="5011737" cy="4229100"/>
          </a:xfrm>
          <a:solidFill>
            <a:srgbClr val="FFFFFF"/>
          </a:solidFill>
          <a:ln>
            <a:solidFill>
              <a:srgbClr val="000000"/>
            </a:solidFill>
          </a:ln>
        </p:spPr>
        <p:txBody>
          <a:bodyPr/>
          <a:lstStyle/>
          <a:p>
            <a:r>
              <a:rPr lang="en-US" altLang="en-US">
                <a:latin typeface="Times New Roman" charset="0"/>
                <a:ea typeface="MS PGothic" charset="-128"/>
                <a:cs typeface="ＭＳ Ｐゴシック" charset="-128"/>
              </a:rPr>
              <a:t>The purpose of network layer address is to identify a device and also facilitate routing to that device. It is logical in that it is assigned by the network administrator and can be changed at will unlike the MAC address. We will see later that we need to map these logical addresses to MAC addresses for physical transmission of packets.</a:t>
            </a:r>
          </a:p>
          <a:p>
            <a:endParaRPr lang="en-US" altLang="en-US">
              <a:latin typeface="Times New Roman" charset="0"/>
              <a:ea typeface="MS PGothic" charset="-128"/>
              <a:cs typeface="ＭＳ Ｐゴシック" charset="-128"/>
            </a:endParaRPr>
          </a:p>
          <a:p>
            <a:r>
              <a:rPr lang="en-US" altLang="en-US">
                <a:latin typeface="Times New Roman" charset="0"/>
                <a:ea typeface="MS PGothic" charset="-128"/>
                <a:cs typeface="ＭＳ Ｐゴシック" charset="-128"/>
              </a:rPr>
              <a:t>Also, we make a distinction between routing and forwarding. Routing is about selecting a path to the destination while forwarding is about moving packets from input ports to appropriate output ports to as per the routing decisions. This distinction may seem subtle and confusing but will become clearer as we go on.</a:t>
            </a:r>
          </a:p>
          <a:p>
            <a:endParaRPr lang="en-US" altLang="en-US">
              <a:latin typeface="Times New Roman" charset="0"/>
              <a:ea typeface="MS PGothic" charset="-128"/>
              <a:cs typeface="ＭＳ Ｐゴシック"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7C4B98A6-C0D5-2E4B-92F1-E7608AE1998F}" type="slidenum">
              <a:rPr lang="en-US" altLang="en-US" sz="1200"/>
              <a:pPr/>
              <a:t>5</a:t>
            </a:fld>
            <a:endParaRPr lang="en-US" altLang="en-US" sz="1200"/>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cs typeface="ＭＳ Ｐゴシック"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8A8CFF6F-5E5F-2044-91BF-AE9621D51E1C}" type="slidenum">
              <a:rPr lang="en-US" altLang="en-US" sz="1200"/>
              <a:pPr/>
              <a:t>9</a:t>
            </a:fld>
            <a:endParaRPr lang="en-US" altLang="en-US" sz="1200"/>
          </a:p>
        </p:txBody>
      </p:sp>
      <p:sp>
        <p:nvSpPr>
          <p:cNvPr id="29698" name="Rectangle 2"/>
          <p:cNvSpPr>
            <a:spLocks noGrp="1" noRot="1" noChangeAspect="1" noChangeArrowheads="1" noTextEdit="1"/>
          </p:cNvSpPr>
          <p:nvPr>
            <p:ph type="sldImg"/>
          </p:nvPr>
        </p:nvSpPr>
        <p:spPr>
          <a:xfrm>
            <a:off x="1068388" y="704850"/>
            <a:ext cx="4697412" cy="3522663"/>
          </a:xfrm>
          <a:ln/>
        </p:spPr>
      </p:sp>
      <p:sp>
        <p:nvSpPr>
          <p:cNvPr id="29699" name="Rectangle 3"/>
          <p:cNvSpPr>
            <a:spLocks noGrp="1" noChangeArrowheads="1"/>
          </p:cNvSpPr>
          <p:nvPr>
            <p:ph type="body" idx="1"/>
          </p:nvPr>
        </p:nvSpPr>
        <p:spPr>
          <a:xfrm>
            <a:off x="909638" y="4462463"/>
            <a:ext cx="5011737" cy="4229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charset="0"/>
                <a:ea typeface="MS PGothic" charset="-128"/>
                <a:cs typeface="ＭＳ Ｐゴシック" charset="-128"/>
              </a:rPr>
              <a:t>Here is an abstract view of the internals of a typical router. We can separate the functionality of a router into control plane and data plane. The control plane is responsible for exchanging routing information (control packets) with other routers and making routing decisions. Generally, there exists a route processor to process these control packets and to update the routing table. This routing table is then condensed into a form known as forwarding table for quick lookup by the data plane. The job of data plane is to switch packets from input ports to output ports, which is essentially a forwarding.engine. Data packets flow thru this faster data plane while control packets are processed by slower control plane. Another way to look at is that routing decisions are made by control plane and forwarding lookups done by data plane.</a:t>
            </a:r>
          </a:p>
          <a:p>
            <a:endParaRPr lang="en-US" altLang="en-US">
              <a:latin typeface="Times New Roman" charset="0"/>
              <a:ea typeface="MS PGothic" charset="-128"/>
              <a:cs typeface="ＭＳ Ｐゴシック"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A92F4E32-0D30-9546-BBEC-7C6F5CF83ADF}" type="slidenum">
              <a:rPr lang="en-US" altLang="en-US" sz="1200"/>
              <a:pPr/>
              <a:t>10</a:t>
            </a:fld>
            <a:endParaRPr lang="en-US" altLang="en-US" sz="1200"/>
          </a:p>
        </p:txBody>
      </p:sp>
      <p:sp>
        <p:nvSpPr>
          <p:cNvPr id="31746" name="Rectangle 2"/>
          <p:cNvSpPr>
            <a:spLocks noGrp="1" noRot="1" noChangeAspect="1" noChangeArrowheads="1" noTextEdit="1"/>
          </p:cNvSpPr>
          <p:nvPr>
            <p:ph type="sldImg"/>
          </p:nvPr>
        </p:nvSpPr>
        <p:spPr>
          <a:xfrm>
            <a:off x="1068388" y="704850"/>
            <a:ext cx="4697412" cy="3522663"/>
          </a:xfrm>
          <a:solidFill>
            <a:srgbClr val="FFFFFF"/>
          </a:solidFill>
          <a:ln/>
        </p:spPr>
      </p:sp>
      <p:sp>
        <p:nvSpPr>
          <p:cNvPr id="31747" name="Rectangle 3"/>
          <p:cNvSpPr>
            <a:spLocks noGrp="1" noChangeArrowheads="1"/>
          </p:cNvSpPr>
          <p:nvPr>
            <p:ph type="body" idx="1"/>
          </p:nvPr>
        </p:nvSpPr>
        <p:spPr>
          <a:xfrm>
            <a:off x="909638" y="4462463"/>
            <a:ext cx="5011737" cy="4229100"/>
          </a:xfrm>
          <a:solidFill>
            <a:srgbClr val="FFFFFF"/>
          </a:solidFill>
          <a:ln>
            <a:solidFill>
              <a:srgbClr val="000000"/>
            </a:solidFill>
          </a:ln>
        </p:spPr>
        <p:txBody>
          <a:bodyPr/>
          <a:lstStyle/>
          <a:p>
            <a:r>
              <a:rPr lang="en-US" altLang="en-US">
                <a:latin typeface="Times New Roman" charset="0"/>
                <a:ea typeface="MS PGothic" charset="-128"/>
                <a:cs typeface="ＭＳ Ｐゴシック" charset="-128"/>
              </a:rPr>
              <a:t>The purpose of network layer address is to identify a device and also facilitate routing to that device. It is logical in that it is assigned by the network administrator and can be changed at will unlike the MAC address. We will see later that we need to map these logical addresses to MAC addresses for physical transmission of packets.</a:t>
            </a:r>
          </a:p>
          <a:p>
            <a:endParaRPr lang="en-US" altLang="en-US">
              <a:latin typeface="Times New Roman" charset="0"/>
              <a:ea typeface="MS PGothic" charset="-128"/>
              <a:cs typeface="ＭＳ Ｐゴシック" charset="-128"/>
            </a:endParaRPr>
          </a:p>
          <a:p>
            <a:r>
              <a:rPr lang="en-US" altLang="en-US">
                <a:latin typeface="Times New Roman" charset="0"/>
                <a:ea typeface="MS PGothic" charset="-128"/>
                <a:cs typeface="ＭＳ Ｐゴシック" charset="-128"/>
              </a:rPr>
              <a:t>Also, we make a distinction between routing and forwarding. Routing is about selecting a path to the destination while forwarding is about moving packets from input ports to appropriate output ports to as per the routing decisions. This distinction may seem subtle and confusing but will become clearer as we go on.</a:t>
            </a:r>
          </a:p>
          <a:p>
            <a:endParaRPr lang="en-US" altLang="en-US">
              <a:latin typeface="Times New Roman" charset="0"/>
              <a:ea typeface="MS PGothic" charset="-128"/>
              <a:cs typeface="ＭＳ Ｐゴシック"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077F0111-1A0F-064B-900C-725D25E9C204}" type="slidenum">
              <a:rPr lang="en-US" altLang="en-US" sz="1200"/>
              <a:pPr/>
              <a:t>11</a:t>
            </a:fld>
            <a:endParaRPr lang="en-US" altLang="en-US" sz="1200"/>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cs typeface="ＭＳ Ｐゴシック"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4D4E2896-46ED-C244-ADC1-EEDF3ECB5EF6}" type="slidenum">
              <a:rPr lang="en-US" altLang="en-US" sz="1200"/>
              <a:pPr/>
              <a:t>12</a:t>
            </a:fld>
            <a:endParaRPr lang="en-US" altLang="en-US" sz="1200"/>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cs typeface="ＭＳ Ｐゴシック"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CSci4211:           Network Layer: The Data Plane</a:t>
            </a:r>
          </a:p>
        </p:txBody>
      </p:sp>
      <p:sp>
        <p:nvSpPr>
          <p:cNvPr id="5" name="Rectangle 6"/>
          <p:cNvSpPr>
            <a:spLocks noGrp="1" noChangeArrowheads="1"/>
          </p:cNvSpPr>
          <p:nvPr>
            <p:ph type="sldNum" sz="quarter" idx="11"/>
          </p:nvPr>
        </p:nvSpPr>
        <p:spPr>
          <a:ln/>
        </p:spPr>
        <p:txBody>
          <a:bodyPr/>
          <a:lstStyle>
            <a:lvl1pPr>
              <a:defRPr/>
            </a:lvl1pPr>
          </a:lstStyle>
          <a:p>
            <a:pPr>
              <a:defRPr/>
            </a:pPr>
            <a:fld id="{1F20BD25-B948-EE48-A716-B7A8E51B12CC}" type="slidenum">
              <a:rPr lang="en-US" altLang="en-US"/>
              <a:pPr>
                <a:defRPr/>
              </a:pPr>
              <a:t>‹#›</a:t>
            </a:fld>
            <a:endParaRPr lang="en-US" altLang="en-US"/>
          </a:p>
        </p:txBody>
      </p:sp>
    </p:spTree>
    <p:extLst>
      <p:ext uri="{BB962C8B-B14F-4D97-AF65-F5344CB8AC3E}">
        <p14:creationId xmlns:p14="http://schemas.microsoft.com/office/powerpoint/2010/main" val="270153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CSci4211:           Network Layer: The Data Plane</a:t>
            </a:r>
          </a:p>
        </p:txBody>
      </p:sp>
      <p:sp>
        <p:nvSpPr>
          <p:cNvPr id="5" name="Rectangle 6"/>
          <p:cNvSpPr>
            <a:spLocks noGrp="1" noChangeArrowheads="1"/>
          </p:cNvSpPr>
          <p:nvPr>
            <p:ph type="sldNum" sz="quarter" idx="11"/>
          </p:nvPr>
        </p:nvSpPr>
        <p:spPr>
          <a:ln/>
        </p:spPr>
        <p:txBody>
          <a:bodyPr/>
          <a:lstStyle>
            <a:lvl1pPr>
              <a:defRPr/>
            </a:lvl1pPr>
          </a:lstStyle>
          <a:p>
            <a:pPr>
              <a:defRPr/>
            </a:pPr>
            <a:fld id="{3CFC89B5-1F13-884F-A056-CB2B99A9DFE1}" type="slidenum">
              <a:rPr lang="en-US" altLang="en-US"/>
              <a:pPr>
                <a:defRPr/>
              </a:pPr>
              <a:t>‹#›</a:t>
            </a:fld>
            <a:endParaRPr lang="en-US" altLang="en-US"/>
          </a:p>
        </p:txBody>
      </p:sp>
    </p:spTree>
    <p:extLst>
      <p:ext uri="{BB962C8B-B14F-4D97-AF65-F5344CB8AC3E}">
        <p14:creationId xmlns:p14="http://schemas.microsoft.com/office/powerpoint/2010/main" val="1171996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CSci4211:           Network Layer: The Data Plane</a:t>
            </a:r>
          </a:p>
        </p:txBody>
      </p:sp>
      <p:sp>
        <p:nvSpPr>
          <p:cNvPr id="5" name="Rectangle 6"/>
          <p:cNvSpPr>
            <a:spLocks noGrp="1" noChangeArrowheads="1"/>
          </p:cNvSpPr>
          <p:nvPr>
            <p:ph type="sldNum" sz="quarter" idx="11"/>
          </p:nvPr>
        </p:nvSpPr>
        <p:spPr>
          <a:ln/>
        </p:spPr>
        <p:txBody>
          <a:bodyPr/>
          <a:lstStyle>
            <a:lvl1pPr>
              <a:defRPr/>
            </a:lvl1pPr>
          </a:lstStyle>
          <a:p>
            <a:pPr>
              <a:defRPr/>
            </a:pPr>
            <a:fld id="{B6896EE0-D1CB-DE44-B9D0-34FD25668CD2}" type="slidenum">
              <a:rPr lang="en-US" altLang="en-US"/>
              <a:pPr>
                <a:defRPr/>
              </a:pPr>
              <a:t>‹#›</a:t>
            </a:fld>
            <a:endParaRPr lang="en-US" altLang="en-US"/>
          </a:p>
        </p:txBody>
      </p:sp>
    </p:spTree>
    <p:extLst>
      <p:ext uri="{BB962C8B-B14F-4D97-AF65-F5344CB8AC3E}">
        <p14:creationId xmlns:p14="http://schemas.microsoft.com/office/powerpoint/2010/main" val="1022156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CSci4211:           Network Layer: The Data Plane</a:t>
            </a:r>
          </a:p>
        </p:txBody>
      </p:sp>
      <p:sp>
        <p:nvSpPr>
          <p:cNvPr id="5" name="Rectangle 6"/>
          <p:cNvSpPr>
            <a:spLocks noGrp="1" noChangeArrowheads="1"/>
          </p:cNvSpPr>
          <p:nvPr>
            <p:ph type="sldNum" sz="quarter" idx="11"/>
          </p:nvPr>
        </p:nvSpPr>
        <p:spPr>
          <a:ln/>
        </p:spPr>
        <p:txBody>
          <a:bodyPr/>
          <a:lstStyle>
            <a:lvl1pPr>
              <a:defRPr/>
            </a:lvl1pPr>
          </a:lstStyle>
          <a:p>
            <a:pPr>
              <a:defRPr/>
            </a:pPr>
            <a:fld id="{81051107-306B-BA49-BFB4-B6EE3B66C476}" type="slidenum">
              <a:rPr lang="en-US" altLang="en-US"/>
              <a:pPr>
                <a:defRPr/>
              </a:pPr>
              <a:t>‹#›</a:t>
            </a:fld>
            <a:endParaRPr lang="en-US" altLang="en-US"/>
          </a:p>
        </p:txBody>
      </p:sp>
    </p:spTree>
    <p:extLst>
      <p:ext uri="{BB962C8B-B14F-4D97-AF65-F5344CB8AC3E}">
        <p14:creationId xmlns:p14="http://schemas.microsoft.com/office/powerpoint/2010/main" val="686301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CSci4211:           Network Layer: The Data Plane</a:t>
            </a:r>
          </a:p>
        </p:txBody>
      </p:sp>
      <p:sp>
        <p:nvSpPr>
          <p:cNvPr id="5" name="Rectangle 6"/>
          <p:cNvSpPr>
            <a:spLocks noGrp="1" noChangeArrowheads="1"/>
          </p:cNvSpPr>
          <p:nvPr>
            <p:ph type="sldNum" sz="quarter" idx="11"/>
          </p:nvPr>
        </p:nvSpPr>
        <p:spPr>
          <a:ln/>
        </p:spPr>
        <p:txBody>
          <a:bodyPr/>
          <a:lstStyle>
            <a:lvl1pPr>
              <a:defRPr/>
            </a:lvl1pPr>
          </a:lstStyle>
          <a:p>
            <a:pPr>
              <a:defRPr/>
            </a:pPr>
            <a:fld id="{A4A9263C-C82E-6E46-8EA7-284AC2B3E665}" type="slidenum">
              <a:rPr lang="en-US" altLang="en-US"/>
              <a:pPr>
                <a:defRPr/>
              </a:pPr>
              <a:t>‹#›</a:t>
            </a:fld>
            <a:endParaRPr lang="en-US" altLang="en-US"/>
          </a:p>
        </p:txBody>
      </p:sp>
    </p:spTree>
    <p:extLst>
      <p:ext uri="{BB962C8B-B14F-4D97-AF65-F5344CB8AC3E}">
        <p14:creationId xmlns:p14="http://schemas.microsoft.com/office/powerpoint/2010/main" val="540239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t>CSci4211:           Network Layer: The Data Plane</a:t>
            </a:r>
          </a:p>
        </p:txBody>
      </p:sp>
      <p:sp>
        <p:nvSpPr>
          <p:cNvPr id="6" name="Rectangle 6"/>
          <p:cNvSpPr>
            <a:spLocks noGrp="1" noChangeArrowheads="1"/>
          </p:cNvSpPr>
          <p:nvPr>
            <p:ph type="sldNum" sz="quarter" idx="11"/>
          </p:nvPr>
        </p:nvSpPr>
        <p:spPr>
          <a:ln/>
        </p:spPr>
        <p:txBody>
          <a:bodyPr/>
          <a:lstStyle>
            <a:lvl1pPr>
              <a:defRPr/>
            </a:lvl1pPr>
          </a:lstStyle>
          <a:p>
            <a:pPr>
              <a:defRPr/>
            </a:pPr>
            <a:fld id="{0677223D-3E51-1642-B76E-380D98DC6BDF}" type="slidenum">
              <a:rPr lang="en-US" altLang="en-US"/>
              <a:pPr>
                <a:defRPr/>
              </a:pPr>
              <a:t>‹#›</a:t>
            </a:fld>
            <a:endParaRPr lang="en-US" altLang="en-US"/>
          </a:p>
        </p:txBody>
      </p:sp>
    </p:spTree>
    <p:extLst>
      <p:ext uri="{BB962C8B-B14F-4D97-AF65-F5344CB8AC3E}">
        <p14:creationId xmlns:p14="http://schemas.microsoft.com/office/powerpoint/2010/main" val="239274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a:t>CSci4211:           Network Layer: The Data Plane</a:t>
            </a:r>
          </a:p>
        </p:txBody>
      </p:sp>
      <p:sp>
        <p:nvSpPr>
          <p:cNvPr id="8" name="Rectangle 6"/>
          <p:cNvSpPr>
            <a:spLocks noGrp="1" noChangeArrowheads="1"/>
          </p:cNvSpPr>
          <p:nvPr>
            <p:ph type="sldNum" sz="quarter" idx="11"/>
          </p:nvPr>
        </p:nvSpPr>
        <p:spPr>
          <a:ln/>
        </p:spPr>
        <p:txBody>
          <a:bodyPr/>
          <a:lstStyle>
            <a:lvl1pPr>
              <a:defRPr/>
            </a:lvl1pPr>
          </a:lstStyle>
          <a:p>
            <a:pPr>
              <a:defRPr/>
            </a:pPr>
            <a:fld id="{C6EE2837-9CC8-7040-AEF2-6EF524ED743B}" type="slidenum">
              <a:rPr lang="en-US" altLang="en-US"/>
              <a:pPr>
                <a:defRPr/>
              </a:pPr>
              <a:t>‹#›</a:t>
            </a:fld>
            <a:endParaRPr lang="en-US" altLang="en-US"/>
          </a:p>
        </p:txBody>
      </p:sp>
    </p:spTree>
    <p:extLst>
      <p:ext uri="{BB962C8B-B14F-4D97-AF65-F5344CB8AC3E}">
        <p14:creationId xmlns:p14="http://schemas.microsoft.com/office/powerpoint/2010/main" val="1389436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a:t>CSci4211:           Network Layer: The Data Plane</a:t>
            </a:r>
          </a:p>
        </p:txBody>
      </p:sp>
      <p:sp>
        <p:nvSpPr>
          <p:cNvPr id="4" name="Rectangle 6"/>
          <p:cNvSpPr>
            <a:spLocks noGrp="1" noChangeArrowheads="1"/>
          </p:cNvSpPr>
          <p:nvPr>
            <p:ph type="sldNum" sz="quarter" idx="11"/>
          </p:nvPr>
        </p:nvSpPr>
        <p:spPr>
          <a:ln/>
        </p:spPr>
        <p:txBody>
          <a:bodyPr/>
          <a:lstStyle>
            <a:lvl1pPr>
              <a:defRPr/>
            </a:lvl1pPr>
          </a:lstStyle>
          <a:p>
            <a:pPr>
              <a:defRPr/>
            </a:pPr>
            <a:fld id="{05D4A2A5-AD0B-634D-BA2C-B79402871755}" type="slidenum">
              <a:rPr lang="en-US" altLang="en-US"/>
              <a:pPr>
                <a:defRPr/>
              </a:pPr>
              <a:t>‹#›</a:t>
            </a:fld>
            <a:endParaRPr lang="en-US" altLang="en-US"/>
          </a:p>
        </p:txBody>
      </p:sp>
    </p:spTree>
    <p:extLst>
      <p:ext uri="{BB962C8B-B14F-4D97-AF65-F5344CB8AC3E}">
        <p14:creationId xmlns:p14="http://schemas.microsoft.com/office/powerpoint/2010/main" val="525607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CSci4211:           Network Layer: The Data Plane</a:t>
            </a:r>
          </a:p>
        </p:txBody>
      </p:sp>
      <p:sp>
        <p:nvSpPr>
          <p:cNvPr id="3" name="Rectangle 6"/>
          <p:cNvSpPr>
            <a:spLocks noGrp="1" noChangeArrowheads="1"/>
          </p:cNvSpPr>
          <p:nvPr>
            <p:ph type="sldNum" sz="quarter" idx="11"/>
          </p:nvPr>
        </p:nvSpPr>
        <p:spPr>
          <a:ln/>
        </p:spPr>
        <p:txBody>
          <a:bodyPr/>
          <a:lstStyle>
            <a:lvl1pPr>
              <a:defRPr/>
            </a:lvl1pPr>
          </a:lstStyle>
          <a:p>
            <a:pPr>
              <a:defRPr/>
            </a:pPr>
            <a:fld id="{DAC77C61-CF02-2D47-BBE5-0D617A0A4F34}" type="slidenum">
              <a:rPr lang="en-US" altLang="en-US"/>
              <a:pPr>
                <a:defRPr/>
              </a:pPr>
              <a:t>‹#›</a:t>
            </a:fld>
            <a:endParaRPr lang="en-US" altLang="en-US"/>
          </a:p>
        </p:txBody>
      </p:sp>
    </p:spTree>
    <p:extLst>
      <p:ext uri="{BB962C8B-B14F-4D97-AF65-F5344CB8AC3E}">
        <p14:creationId xmlns:p14="http://schemas.microsoft.com/office/powerpoint/2010/main" val="1284877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CSci4211:           Network Layer: The Data Plane</a:t>
            </a:r>
          </a:p>
        </p:txBody>
      </p:sp>
      <p:sp>
        <p:nvSpPr>
          <p:cNvPr id="6" name="Rectangle 6"/>
          <p:cNvSpPr>
            <a:spLocks noGrp="1" noChangeArrowheads="1"/>
          </p:cNvSpPr>
          <p:nvPr>
            <p:ph type="sldNum" sz="quarter" idx="11"/>
          </p:nvPr>
        </p:nvSpPr>
        <p:spPr>
          <a:ln/>
        </p:spPr>
        <p:txBody>
          <a:bodyPr/>
          <a:lstStyle>
            <a:lvl1pPr>
              <a:defRPr/>
            </a:lvl1pPr>
          </a:lstStyle>
          <a:p>
            <a:pPr>
              <a:defRPr/>
            </a:pPr>
            <a:fld id="{A2AB8FF2-02F4-FB41-ACC9-C9DBC28004CC}" type="slidenum">
              <a:rPr lang="en-US" altLang="en-US"/>
              <a:pPr>
                <a:defRPr/>
              </a:pPr>
              <a:t>‹#›</a:t>
            </a:fld>
            <a:endParaRPr lang="en-US" altLang="en-US"/>
          </a:p>
        </p:txBody>
      </p:sp>
    </p:spTree>
    <p:extLst>
      <p:ext uri="{BB962C8B-B14F-4D97-AF65-F5344CB8AC3E}">
        <p14:creationId xmlns:p14="http://schemas.microsoft.com/office/powerpoint/2010/main" val="1995349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CSci4211:           Network Layer: The Data Plane</a:t>
            </a:r>
          </a:p>
        </p:txBody>
      </p:sp>
      <p:sp>
        <p:nvSpPr>
          <p:cNvPr id="6" name="Rectangle 6"/>
          <p:cNvSpPr>
            <a:spLocks noGrp="1" noChangeArrowheads="1"/>
          </p:cNvSpPr>
          <p:nvPr>
            <p:ph type="sldNum" sz="quarter" idx="11"/>
          </p:nvPr>
        </p:nvSpPr>
        <p:spPr>
          <a:ln/>
        </p:spPr>
        <p:txBody>
          <a:bodyPr/>
          <a:lstStyle>
            <a:lvl1pPr>
              <a:defRPr/>
            </a:lvl1pPr>
          </a:lstStyle>
          <a:p>
            <a:pPr>
              <a:defRPr/>
            </a:pPr>
            <a:fld id="{91309CF8-BA0D-724D-88AB-5DDF9706F025}" type="slidenum">
              <a:rPr lang="en-US" altLang="en-US"/>
              <a:pPr>
                <a:defRPr/>
              </a:pPr>
              <a:t>‹#›</a:t>
            </a:fld>
            <a:endParaRPr lang="en-US" altLang="en-US"/>
          </a:p>
        </p:txBody>
      </p:sp>
    </p:spTree>
    <p:extLst>
      <p:ext uri="{BB962C8B-B14F-4D97-AF65-F5344CB8AC3E}">
        <p14:creationId xmlns:p14="http://schemas.microsoft.com/office/powerpoint/2010/main" val="73182667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p:cNvSpPr>
            <a:spLocks noGrp="1" noChangeArrowheads="1"/>
          </p:cNvSpPr>
          <p:nvPr>
            <p:ph type="ftr" sz="quarter" idx="3"/>
          </p:nvPr>
        </p:nvSpPr>
        <p:spPr bwMode="auto">
          <a:xfrm>
            <a:off x="3048000" y="624840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atin typeface="+mn-lt"/>
                <a:ea typeface="+mn-ea"/>
                <a:cs typeface="+mn-cs"/>
              </a:defRPr>
            </a:lvl1pPr>
          </a:lstStyle>
          <a:p>
            <a:pPr>
              <a:defRPr/>
            </a:pPr>
            <a:r>
              <a:rPr lang="en-US"/>
              <a:t>CSci4211:           Network Layer: The Data Plane</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Comic Sans MS" charset="0"/>
              </a:defRPr>
            </a:lvl1pPr>
          </a:lstStyle>
          <a:p>
            <a:pPr>
              <a:defRPr/>
            </a:pPr>
            <a:fld id="{1CE40090-7497-1049-BC8C-7D7E1F45BE44}" type="slidenum">
              <a:rPr lang="en-US" altLang="en-US"/>
              <a:pPr>
                <a:defRPr/>
              </a:pPr>
              <a:t>‹#›</a:t>
            </a:fld>
            <a:endParaRPr lang="en-US" altLang="en-US"/>
          </a:p>
        </p:txBody>
      </p:sp>
      <p:sp>
        <p:nvSpPr>
          <p:cNvPr id="2" name="Line 7"/>
          <p:cNvSpPr>
            <a:spLocks noChangeShapeType="1"/>
          </p:cNvSpPr>
          <p:nvPr userDrawn="1"/>
        </p:nvSpPr>
        <p:spPr bwMode="auto">
          <a:xfrm>
            <a:off x="533400" y="6096000"/>
            <a:ext cx="807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000">
          <a:solidFill>
            <a:srgbClr val="000099"/>
          </a:solidFill>
          <a:latin typeface="+mj-lt"/>
          <a:ea typeface="MS PGothic" pitchFamily="34" charset="-128"/>
          <a:cs typeface="ＭＳ Ｐゴシック" charset="0"/>
        </a:defRPr>
      </a:lvl1pPr>
      <a:lvl2pPr algn="ctr" rtl="0" eaLnBrk="0" fontAlgn="base" hangingPunct="0">
        <a:spcBef>
          <a:spcPct val="0"/>
        </a:spcBef>
        <a:spcAft>
          <a:spcPct val="0"/>
        </a:spcAft>
        <a:defRPr sz="4000">
          <a:solidFill>
            <a:srgbClr val="000099"/>
          </a:solidFill>
          <a:latin typeface="Comic Sans MS" pitchFamily="66" charset="0"/>
          <a:ea typeface="MS PGothic" pitchFamily="34" charset="-128"/>
          <a:cs typeface="ＭＳ Ｐゴシック" charset="0"/>
        </a:defRPr>
      </a:lvl2pPr>
      <a:lvl3pPr algn="ctr" rtl="0" eaLnBrk="0" fontAlgn="base" hangingPunct="0">
        <a:spcBef>
          <a:spcPct val="0"/>
        </a:spcBef>
        <a:spcAft>
          <a:spcPct val="0"/>
        </a:spcAft>
        <a:defRPr sz="4000">
          <a:solidFill>
            <a:srgbClr val="000099"/>
          </a:solidFill>
          <a:latin typeface="Comic Sans MS" pitchFamily="66" charset="0"/>
          <a:ea typeface="MS PGothic" pitchFamily="34" charset="-128"/>
          <a:cs typeface="ＭＳ Ｐゴシック" charset="0"/>
        </a:defRPr>
      </a:lvl3pPr>
      <a:lvl4pPr algn="ctr" rtl="0" eaLnBrk="0" fontAlgn="base" hangingPunct="0">
        <a:spcBef>
          <a:spcPct val="0"/>
        </a:spcBef>
        <a:spcAft>
          <a:spcPct val="0"/>
        </a:spcAft>
        <a:defRPr sz="4000">
          <a:solidFill>
            <a:srgbClr val="000099"/>
          </a:solidFill>
          <a:latin typeface="Comic Sans MS" pitchFamily="66" charset="0"/>
          <a:ea typeface="MS PGothic" pitchFamily="34" charset="-128"/>
          <a:cs typeface="ＭＳ Ｐゴシック" charset="0"/>
        </a:defRPr>
      </a:lvl4pPr>
      <a:lvl5pPr algn="ctr" rtl="0" eaLnBrk="0" fontAlgn="base" hangingPunct="0">
        <a:spcBef>
          <a:spcPct val="0"/>
        </a:spcBef>
        <a:spcAft>
          <a:spcPct val="0"/>
        </a:spcAft>
        <a:defRPr sz="4000">
          <a:solidFill>
            <a:srgbClr val="000099"/>
          </a:solidFill>
          <a:latin typeface="Comic Sans MS" pitchFamily="66" charset="0"/>
          <a:ea typeface="MS PGothic" pitchFamily="34" charset="-128"/>
          <a:cs typeface="ＭＳ Ｐゴシック" charset="0"/>
        </a:defRPr>
      </a:lvl5pPr>
      <a:lvl6pPr marL="457200" algn="ctr" rtl="0" eaLnBrk="0" fontAlgn="base" hangingPunct="0">
        <a:spcBef>
          <a:spcPct val="0"/>
        </a:spcBef>
        <a:spcAft>
          <a:spcPct val="0"/>
        </a:spcAft>
        <a:defRPr sz="4000">
          <a:solidFill>
            <a:srgbClr val="000099"/>
          </a:solidFill>
          <a:latin typeface="Comic Sans MS" pitchFamily="66" charset="0"/>
        </a:defRPr>
      </a:lvl6pPr>
      <a:lvl7pPr marL="914400" algn="ctr" rtl="0" eaLnBrk="0" fontAlgn="base" hangingPunct="0">
        <a:spcBef>
          <a:spcPct val="0"/>
        </a:spcBef>
        <a:spcAft>
          <a:spcPct val="0"/>
        </a:spcAft>
        <a:defRPr sz="4000">
          <a:solidFill>
            <a:srgbClr val="000099"/>
          </a:solidFill>
          <a:latin typeface="Comic Sans MS" pitchFamily="66" charset="0"/>
        </a:defRPr>
      </a:lvl7pPr>
      <a:lvl8pPr marL="1371600" algn="ctr" rtl="0" eaLnBrk="0" fontAlgn="base" hangingPunct="0">
        <a:spcBef>
          <a:spcPct val="0"/>
        </a:spcBef>
        <a:spcAft>
          <a:spcPct val="0"/>
        </a:spcAft>
        <a:defRPr sz="4000">
          <a:solidFill>
            <a:srgbClr val="000099"/>
          </a:solidFill>
          <a:latin typeface="Comic Sans MS" pitchFamily="66" charset="0"/>
        </a:defRPr>
      </a:lvl8pPr>
      <a:lvl9pPr marL="1828800" algn="ctr" rtl="0" eaLnBrk="0" fontAlgn="base" hangingPunct="0">
        <a:spcBef>
          <a:spcPct val="0"/>
        </a:spcBef>
        <a:spcAft>
          <a:spcPct val="0"/>
        </a:spcAft>
        <a:defRPr sz="4000">
          <a:solidFill>
            <a:srgbClr val="000099"/>
          </a:solidFill>
          <a:latin typeface="Comic Sans MS" pitchFamily="66"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S PGothic" pitchFamily="34" charset="-128"/>
          <a:cs typeface="ＭＳ Ｐゴシック" charset="0"/>
        </a:defRPr>
      </a:lvl1pPr>
      <a:lvl2pPr marL="742950" indent="-285750" algn="l" rtl="0" eaLnBrk="0" fontAlgn="base" hangingPunct="0">
        <a:spcBef>
          <a:spcPct val="20000"/>
        </a:spcBef>
        <a:spcAft>
          <a:spcPct val="0"/>
        </a:spcAft>
        <a:buChar char="–"/>
        <a:defRPr sz="2000">
          <a:solidFill>
            <a:srgbClr val="000099"/>
          </a:solidFill>
          <a:latin typeface="+mn-lt"/>
          <a:ea typeface="MS PGothic" pitchFamily="34" charset="-128"/>
        </a:defRPr>
      </a:lvl2pPr>
      <a:lvl3pPr marL="1143000" indent="-228600" algn="l" rtl="0" eaLnBrk="0" fontAlgn="base" hangingPunct="0">
        <a:spcBef>
          <a:spcPct val="20000"/>
        </a:spcBef>
        <a:spcAft>
          <a:spcPct val="0"/>
        </a:spcAft>
        <a:buChar char="•"/>
        <a:defRPr>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16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1600">
          <a:solidFill>
            <a:schemeClr val="tx1"/>
          </a:solidFill>
          <a:latin typeface="+mn-lt"/>
          <a:ea typeface="MS PGothic" pitchFamily="34" charset="-128"/>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31.bin"/><Relationship Id="rId5" Type="http://schemas.openxmlformats.org/officeDocument/2006/relationships/image" Target="../media/image1.wmf"/><Relationship Id="rId6" Type="http://schemas.openxmlformats.org/officeDocument/2006/relationships/oleObject" Target="../embeddings/oleObject32.bin"/><Relationship Id="rId7" Type="http://schemas.openxmlformats.org/officeDocument/2006/relationships/oleObject" Target="../embeddings/oleObject33.bin"/><Relationship Id="rId8" Type="http://schemas.openxmlformats.org/officeDocument/2006/relationships/oleObject" Target="../embeddings/oleObject34.bin"/><Relationship Id="rId9" Type="http://schemas.openxmlformats.org/officeDocument/2006/relationships/oleObject" Target="../embeddings/oleObject35.bin"/><Relationship Id="rId10" Type="http://schemas.openxmlformats.org/officeDocument/2006/relationships/oleObject" Target="../embeddings/oleObject36.bin"/><Relationship Id="rId11" Type="http://schemas.openxmlformats.org/officeDocument/2006/relationships/oleObject" Target="../embeddings/oleObject37.bin"/><Relationship Id="rId1" Type="http://schemas.openxmlformats.org/officeDocument/2006/relationships/vmlDrawing" Target="../drawings/vmlDrawing3.vml"/><Relationship Id="rId2"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1" Type="http://schemas.openxmlformats.org/officeDocument/2006/relationships/oleObject" Target="../embeddings/oleObject44.bin"/><Relationship Id="rId12" Type="http://schemas.openxmlformats.org/officeDocument/2006/relationships/oleObject" Target="../embeddings/oleObject45.bin"/><Relationship Id="rId13" Type="http://schemas.openxmlformats.org/officeDocument/2006/relationships/image" Target="../media/image4.wmf"/><Relationship Id="rId14" Type="http://schemas.openxmlformats.org/officeDocument/2006/relationships/oleObject" Target="../embeddings/oleObject46.bin"/><Relationship Id="rId15" Type="http://schemas.openxmlformats.org/officeDocument/2006/relationships/image" Target="../media/image5.wmf"/><Relationship Id="rId1" Type="http://schemas.openxmlformats.org/officeDocument/2006/relationships/vmlDrawing" Target="../drawings/vmlDrawing4.vml"/><Relationship Id="rId2" Type="http://schemas.openxmlformats.org/officeDocument/2006/relationships/slideLayout" Target="../slideLayouts/slideLayout2.xml"/><Relationship Id="rId3" Type="http://schemas.openxmlformats.org/officeDocument/2006/relationships/notesSlide" Target="../notesSlides/notesSlide15.xml"/><Relationship Id="rId4" Type="http://schemas.openxmlformats.org/officeDocument/2006/relationships/oleObject" Target="../embeddings/oleObject38.bin"/><Relationship Id="rId5" Type="http://schemas.openxmlformats.org/officeDocument/2006/relationships/image" Target="../media/image1.wmf"/><Relationship Id="rId6" Type="http://schemas.openxmlformats.org/officeDocument/2006/relationships/oleObject" Target="../embeddings/oleObject39.bin"/><Relationship Id="rId7" Type="http://schemas.openxmlformats.org/officeDocument/2006/relationships/oleObject" Target="../embeddings/oleObject40.bin"/><Relationship Id="rId8" Type="http://schemas.openxmlformats.org/officeDocument/2006/relationships/oleObject" Target="../embeddings/oleObject41.bin"/><Relationship Id="rId9" Type="http://schemas.openxmlformats.org/officeDocument/2006/relationships/oleObject" Target="../embeddings/oleObject42.bin"/><Relationship Id="rId10" Type="http://schemas.openxmlformats.org/officeDocument/2006/relationships/oleObject" Target="../embeddings/oleObject43.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oleObject" Target="../embeddings/oleObject47.bin"/><Relationship Id="rId5" Type="http://schemas.openxmlformats.org/officeDocument/2006/relationships/image" Target="../media/image4.wmf"/><Relationship Id="rId6" Type="http://schemas.openxmlformats.org/officeDocument/2006/relationships/oleObject" Target="../embeddings/oleObject48.bin"/><Relationship Id="rId7" Type="http://schemas.openxmlformats.org/officeDocument/2006/relationships/image" Target="../media/image5.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9" Type="http://schemas.openxmlformats.org/officeDocument/2006/relationships/oleObject" Target="../embeddings/oleObject4.bin"/><Relationship Id="rId20" Type="http://schemas.openxmlformats.org/officeDocument/2006/relationships/image" Target="../media/image5.wmf"/><Relationship Id="rId21" Type="http://schemas.openxmlformats.org/officeDocument/2006/relationships/oleObject" Target="../embeddings/oleObject13.bin"/><Relationship Id="rId22" Type="http://schemas.openxmlformats.org/officeDocument/2006/relationships/oleObject" Target="../embeddings/oleObject14.bin"/><Relationship Id="rId23" Type="http://schemas.openxmlformats.org/officeDocument/2006/relationships/oleObject" Target="../embeddings/oleObject15.bin"/><Relationship Id="rId10" Type="http://schemas.openxmlformats.org/officeDocument/2006/relationships/oleObject" Target="../embeddings/oleObject5.bin"/><Relationship Id="rId11" Type="http://schemas.openxmlformats.org/officeDocument/2006/relationships/oleObject" Target="../embeddings/oleObject6.bin"/><Relationship Id="rId12" Type="http://schemas.openxmlformats.org/officeDocument/2006/relationships/oleObject" Target="../embeddings/oleObject7.bin"/><Relationship Id="rId13" Type="http://schemas.openxmlformats.org/officeDocument/2006/relationships/oleObject" Target="../embeddings/oleObject8.bin"/><Relationship Id="rId14" Type="http://schemas.openxmlformats.org/officeDocument/2006/relationships/oleObject" Target="../embeddings/oleObject9.bin"/><Relationship Id="rId15" Type="http://schemas.openxmlformats.org/officeDocument/2006/relationships/image" Target="../media/image3.wmf"/><Relationship Id="rId16" Type="http://schemas.openxmlformats.org/officeDocument/2006/relationships/oleObject" Target="../embeddings/oleObject10.bin"/><Relationship Id="rId17" Type="http://schemas.openxmlformats.org/officeDocument/2006/relationships/oleObject" Target="../embeddings/oleObject11.bin"/><Relationship Id="rId18" Type="http://schemas.openxmlformats.org/officeDocument/2006/relationships/image" Target="../media/image4.wmf"/><Relationship Id="rId19" Type="http://schemas.openxmlformats.org/officeDocument/2006/relationships/oleObject" Target="../embeddings/oleObject12.bin"/><Relationship Id="rId1" Type="http://schemas.openxmlformats.org/officeDocument/2006/relationships/vmlDrawing" Target="../drawings/vmlDrawing1.vml"/><Relationship Id="rId2" Type="http://schemas.openxmlformats.org/officeDocument/2006/relationships/slideLayout" Target="../slideLayouts/slideLayout2.xml"/><Relationship Id="rId3" Type="http://schemas.openxmlformats.org/officeDocument/2006/relationships/notesSlide" Target="../notesSlides/notesSlide2.xml"/><Relationship Id="rId4" Type="http://schemas.openxmlformats.org/officeDocument/2006/relationships/oleObject" Target="../embeddings/oleObject1.bin"/><Relationship Id="rId5" Type="http://schemas.openxmlformats.org/officeDocument/2006/relationships/image" Target="../media/image1.wmf"/><Relationship Id="rId6" Type="http://schemas.openxmlformats.org/officeDocument/2006/relationships/oleObject" Target="../embeddings/oleObject2.bin"/><Relationship Id="rId7" Type="http://schemas.openxmlformats.org/officeDocument/2006/relationships/image" Target="../media/image2.wmf"/><Relationship Id="rId8" Type="http://schemas.openxmlformats.org/officeDocument/2006/relationships/oleObject" Target="../embeddings/oleObject3.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oleObject" Target="../embeddings/oleObject49.bin"/><Relationship Id="rId5" Type="http://schemas.openxmlformats.org/officeDocument/2006/relationships/image" Target="../media/image1.wmf"/><Relationship Id="rId6" Type="http://schemas.openxmlformats.org/officeDocument/2006/relationships/oleObject" Target="../embeddings/oleObject50.bin"/><Relationship Id="rId1" Type="http://schemas.openxmlformats.org/officeDocument/2006/relationships/vmlDrawing" Target="../drawings/vmlDrawing6.vml"/><Relationship Id="rId2"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9" Type="http://schemas.openxmlformats.org/officeDocument/2006/relationships/oleObject" Target="../embeddings/oleObject19.bin"/><Relationship Id="rId20" Type="http://schemas.openxmlformats.org/officeDocument/2006/relationships/image" Target="../media/image5.wmf"/><Relationship Id="rId21" Type="http://schemas.openxmlformats.org/officeDocument/2006/relationships/oleObject" Target="../embeddings/oleObject28.bin"/><Relationship Id="rId22" Type="http://schemas.openxmlformats.org/officeDocument/2006/relationships/oleObject" Target="../embeddings/oleObject29.bin"/><Relationship Id="rId23" Type="http://schemas.openxmlformats.org/officeDocument/2006/relationships/oleObject" Target="../embeddings/oleObject30.bin"/><Relationship Id="rId10" Type="http://schemas.openxmlformats.org/officeDocument/2006/relationships/oleObject" Target="../embeddings/oleObject20.bin"/><Relationship Id="rId11" Type="http://schemas.openxmlformats.org/officeDocument/2006/relationships/oleObject" Target="../embeddings/oleObject21.bin"/><Relationship Id="rId12" Type="http://schemas.openxmlformats.org/officeDocument/2006/relationships/oleObject" Target="../embeddings/oleObject22.bin"/><Relationship Id="rId13" Type="http://schemas.openxmlformats.org/officeDocument/2006/relationships/oleObject" Target="../embeddings/oleObject23.bin"/><Relationship Id="rId14" Type="http://schemas.openxmlformats.org/officeDocument/2006/relationships/oleObject" Target="../embeddings/oleObject24.bin"/><Relationship Id="rId15" Type="http://schemas.openxmlformats.org/officeDocument/2006/relationships/image" Target="../media/image3.wmf"/><Relationship Id="rId16" Type="http://schemas.openxmlformats.org/officeDocument/2006/relationships/oleObject" Target="../embeddings/oleObject25.bin"/><Relationship Id="rId17" Type="http://schemas.openxmlformats.org/officeDocument/2006/relationships/oleObject" Target="../embeddings/oleObject26.bin"/><Relationship Id="rId18" Type="http://schemas.openxmlformats.org/officeDocument/2006/relationships/image" Target="../media/image4.wmf"/><Relationship Id="rId19" Type="http://schemas.openxmlformats.org/officeDocument/2006/relationships/oleObject" Target="../embeddings/oleObject27.bin"/><Relationship Id="rId1" Type="http://schemas.openxmlformats.org/officeDocument/2006/relationships/vmlDrawing" Target="../drawings/vmlDrawing2.vml"/><Relationship Id="rId2" Type="http://schemas.openxmlformats.org/officeDocument/2006/relationships/slideLayout" Target="../slideLayouts/slideLayout4.xml"/><Relationship Id="rId3" Type="http://schemas.openxmlformats.org/officeDocument/2006/relationships/notesSlide" Target="../notesSlides/notesSlide3.xml"/><Relationship Id="rId4" Type="http://schemas.openxmlformats.org/officeDocument/2006/relationships/oleObject" Target="../embeddings/oleObject16.bin"/><Relationship Id="rId5" Type="http://schemas.openxmlformats.org/officeDocument/2006/relationships/image" Target="../media/image1.wmf"/><Relationship Id="rId6" Type="http://schemas.openxmlformats.org/officeDocument/2006/relationships/oleObject" Target="../embeddings/oleObject17.bin"/><Relationship Id="rId7" Type="http://schemas.openxmlformats.org/officeDocument/2006/relationships/image" Target="../media/image2.wmf"/><Relationship Id="rId8" Type="http://schemas.openxmlformats.org/officeDocument/2006/relationships/oleObject" Target="../embeddings/oleObject18.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oleObject" Target="../embeddings/oleObject51.bin"/><Relationship Id="rId5" Type="http://schemas.openxmlformats.org/officeDocument/2006/relationships/image" Target="../media/image1.wmf"/><Relationship Id="rId6" Type="http://schemas.openxmlformats.org/officeDocument/2006/relationships/oleObject" Target="../embeddings/oleObject52.bin"/><Relationship Id="rId7" Type="http://schemas.openxmlformats.org/officeDocument/2006/relationships/oleObject" Target="../embeddings/oleObject53.bin"/><Relationship Id="rId8" Type="http://schemas.openxmlformats.org/officeDocument/2006/relationships/oleObject" Target="../embeddings/oleObject54.bin"/><Relationship Id="rId9" Type="http://schemas.openxmlformats.org/officeDocument/2006/relationships/oleObject" Target="../embeddings/oleObject55.bin"/><Relationship Id="rId10" Type="http://schemas.openxmlformats.org/officeDocument/2006/relationships/oleObject" Target="../embeddings/oleObject56.bin"/><Relationship Id="rId11" Type="http://schemas.openxmlformats.org/officeDocument/2006/relationships/oleObject" Target="../embeddings/oleObject57.bin"/><Relationship Id="rId1" Type="http://schemas.openxmlformats.org/officeDocument/2006/relationships/vmlDrawing" Target="../drawings/vmlDrawing7.vml"/><Relationship Id="rId2"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oleObject" Target="../embeddings/oleObject58.bin"/><Relationship Id="rId5" Type="http://schemas.openxmlformats.org/officeDocument/2006/relationships/image" Target="../media/image1.wmf"/><Relationship Id="rId6" Type="http://schemas.openxmlformats.org/officeDocument/2006/relationships/oleObject" Target="../embeddings/oleObject59.bin"/><Relationship Id="rId7" Type="http://schemas.openxmlformats.org/officeDocument/2006/relationships/oleObject" Target="../embeddings/oleObject60.bin"/><Relationship Id="rId8" Type="http://schemas.openxmlformats.org/officeDocument/2006/relationships/oleObject" Target="../embeddings/oleObject61.bin"/><Relationship Id="rId9" Type="http://schemas.openxmlformats.org/officeDocument/2006/relationships/oleObject" Target="../embeddings/oleObject62.bin"/><Relationship Id="rId10" Type="http://schemas.openxmlformats.org/officeDocument/2006/relationships/oleObject" Target="../embeddings/oleObject63.bin"/><Relationship Id="rId11" Type="http://schemas.openxmlformats.org/officeDocument/2006/relationships/oleObject" Target="../embeddings/oleObject64.bin"/><Relationship Id="rId1" Type="http://schemas.openxmlformats.org/officeDocument/2006/relationships/vmlDrawing" Target="../drawings/vmlDrawing8.vml"/><Relationship Id="rId2"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oleObject" Target="../embeddings/oleObject65.bin"/><Relationship Id="rId5" Type="http://schemas.openxmlformats.org/officeDocument/2006/relationships/image" Target="../media/image1.wmf"/><Relationship Id="rId6" Type="http://schemas.openxmlformats.org/officeDocument/2006/relationships/oleObject" Target="../embeddings/oleObject66.bin"/><Relationship Id="rId7" Type="http://schemas.openxmlformats.org/officeDocument/2006/relationships/oleObject" Target="../embeddings/oleObject67.bin"/><Relationship Id="rId8" Type="http://schemas.openxmlformats.org/officeDocument/2006/relationships/oleObject" Target="../embeddings/oleObject68.bin"/><Relationship Id="rId9" Type="http://schemas.openxmlformats.org/officeDocument/2006/relationships/oleObject" Target="../embeddings/oleObject69.bin"/><Relationship Id="rId10" Type="http://schemas.openxmlformats.org/officeDocument/2006/relationships/oleObject" Target="../embeddings/oleObject70.bin"/><Relationship Id="rId11" Type="http://schemas.openxmlformats.org/officeDocument/2006/relationships/oleObject" Target="../embeddings/oleObject71.bin"/><Relationship Id="rId1" Type="http://schemas.openxmlformats.org/officeDocument/2006/relationships/vmlDrawing" Target="../drawings/vmlDrawing9.vml"/><Relationship Id="rId2"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3.xml"/><Relationship Id="rId4" Type="http://schemas.openxmlformats.org/officeDocument/2006/relationships/oleObject" Target="../embeddings/oleObject72.bin"/><Relationship Id="rId5" Type="http://schemas.openxmlformats.org/officeDocument/2006/relationships/image" Target="../media/image1.wmf"/><Relationship Id="rId6" Type="http://schemas.openxmlformats.org/officeDocument/2006/relationships/oleObject" Target="../embeddings/oleObject73.bin"/><Relationship Id="rId7" Type="http://schemas.openxmlformats.org/officeDocument/2006/relationships/oleObject" Target="../embeddings/oleObject74.bin"/><Relationship Id="rId8" Type="http://schemas.openxmlformats.org/officeDocument/2006/relationships/oleObject" Target="../embeddings/oleObject75.bin"/><Relationship Id="rId9" Type="http://schemas.openxmlformats.org/officeDocument/2006/relationships/oleObject" Target="../embeddings/oleObject76.bin"/><Relationship Id="rId10" Type="http://schemas.openxmlformats.org/officeDocument/2006/relationships/oleObject" Target="../embeddings/oleObject77.bin"/><Relationship Id="rId11" Type="http://schemas.openxmlformats.org/officeDocument/2006/relationships/oleObject" Target="../embeddings/oleObject78.bin"/><Relationship Id="rId1" Type="http://schemas.openxmlformats.org/officeDocument/2006/relationships/vmlDrawing" Target="../drawings/vmlDrawing10.vml"/><Relationship Id="rId2"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 Id="rId3" Type="http://schemas.openxmlformats.org/officeDocument/2006/relationships/image" Target="../media/image7.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609600" y="76200"/>
            <a:ext cx="8153400" cy="1143000"/>
          </a:xfrm>
        </p:spPr>
        <p:txBody>
          <a:bodyPr/>
          <a:lstStyle/>
          <a:p>
            <a:r>
              <a:rPr lang="en-US" altLang="en-US" dirty="0">
                <a:ea typeface="MS PGothic" charset="-128"/>
                <a:cs typeface="ＭＳ Ｐゴシック" charset="-128"/>
              </a:rPr>
              <a:t>Network </a:t>
            </a:r>
            <a:r>
              <a:rPr lang="en-US" altLang="en-US" dirty="0" smtClean="0">
                <a:ea typeface="MS PGothic" charset="-128"/>
                <a:cs typeface="ＭＳ Ｐゴシック" charset="-128"/>
              </a:rPr>
              <a:t>Layer &amp; </a:t>
            </a:r>
            <a:br>
              <a:rPr lang="en-US" altLang="en-US" dirty="0" smtClean="0">
                <a:ea typeface="MS PGothic" charset="-128"/>
                <a:cs typeface="ＭＳ Ｐゴシック" charset="-128"/>
              </a:rPr>
            </a:br>
            <a:r>
              <a:rPr lang="en-US" altLang="en-US" dirty="0" smtClean="0">
                <a:ea typeface="MS PGothic" charset="-128"/>
                <a:cs typeface="ＭＳ Ｐゴシック" charset="-128"/>
              </a:rPr>
              <a:t>Network Data </a:t>
            </a:r>
            <a:r>
              <a:rPr lang="en-US" altLang="en-US" dirty="0">
                <a:ea typeface="MS PGothic" charset="-128"/>
                <a:cs typeface="ＭＳ Ｐゴシック" charset="-128"/>
              </a:rPr>
              <a:t>Plane </a:t>
            </a:r>
            <a:r>
              <a:rPr lang="en-US" altLang="en-US" dirty="0" smtClean="0">
                <a:ea typeface="MS PGothic" charset="-128"/>
                <a:cs typeface="ＭＳ Ｐゴシック" charset="-128"/>
              </a:rPr>
              <a:t>Part 1</a:t>
            </a:r>
            <a:endParaRPr lang="en-US" altLang="en-US" dirty="0">
              <a:ea typeface="MS PGothic" charset="-128"/>
              <a:cs typeface="ＭＳ Ｐゴシック" charset="-128"/>
            </a:endParaRPr>
          </a:p>
        </p:txBody>
      </p:sp>
      <p:sp>
        <p:nvSpPr>
          <p:cNvPr id="15364" name="Rectangle 3"/>
          <p:cNvSpPr>
            <a:spLocks noGrp="1" noChangeArrowheads="1"/>
          </p:cNvSpPr>
          <p:nvPr>
            <p:ph type="body" idx="1"/>
          </p:nvPr>
        </p:nvSpPr>
        <p:spPr>
          <a:xfrm>
            <a:off x="685800" y="1295400"/>
            <a:ext cx="8229600" cy="5105400"/>
          </a:xfrm>
        </p:spPr>
        <p:txBody>
          <a:bodyPr/>
          <a:lstStyle/>
          <a:p>
            <a:pPr>
              <a:lnSpc>
                <a:spcPct val="90000"/>
              </a:lnSpc>
              <a:defRPr/>
            </a:pPr>
            <a:r>
              <a:rPr lang="en-US" altLang="en-US" sz="2000" dirty="0"/>
              <a:t>Network Layer </a:t>
            </a:r>
            <a:r>
              <a:rPr lang="en-US" altLang="en-US" sz="2000" dirty="0" smtClean="0"/>
              <a:t>Overview</a:t>
            </a:r>
          </a:p>
          <a:p>
            <a:pPr>
              <a:lnSpc>
                <a:spcPct val="90000"/>
              </a:lnSpc>
              <a:defRPr/>
            </a:pPr>
            <a:r>
              <a:rPr lang="en-US" altLang="en-US" sz="2200" b="1" dirty="0" smtClean="0">
                <a:solidFill>
                  <a:srgbClr val="FF0000"/>
                </a:solidFill>
              </a:rPr>
              <a:t>IPv4 Addressing </a:t>
            </a:r>
          </a:p>
          <a:p>
            <a:pPr marL="838200" lvl="1" indent="-381000">
              <a:lnSpc>
                <a:spcPct val="90000"/>
              </a:lnSpc>
              <a:defRPr/>
            </a:pPr>
            <a:r>
              <a:rPr lang="en-US" altLang="en-US" dirty="0" smtClean="0"/>
              <a:t>Classful vs. CIDR: network prefixes  (w/ “network mask”)</a:t>
            </a:r>
          </a:p>
          <a:p>
            <a:pPr marL="838200" lvl="1" indent="-381000">
              <a:lnSpc>
                <a:spcPct val="90000"/>
              </a:lnSpc>
              <a:defRPr/>
            </a:pPr>
            <a:r>
              <a:rPr lang="en-US" altLang="en-US" dirty="0" smtClean="0"/>
              <a:t>DHCP</a:t>
            </a:r>
            <a:endParaRPr lang="en-US" altLang="en-US" dirty="0"/>
          </a:p>
          <a:p>
            <a:pPr marL="838200" lvl="1" indent="-381000">
              <a:lnSpc>
                <a:spcPct val="90000"/>
              </a:lnSpc>
              <a:defRPr/>
            </a:pPr>
            <a:endParaRPr lang="en-US" altLang="en-US" sz="800" dirty="0" smtClean="0"/>
          </a:p>
          <a:p>
            <a:pPr marL="457200" indent="-457200">
              <a:lnSpc>
                <a:spcPct val="90000"/>
              </a:lnSpc>
              <a:defRPr/>
            </a:pPr>
            <a:r>
              <a:rPr lang="en-US" altLang="en-US" sz="2000" dirty="0" smtClean="0"/>
              <a:t>IP Forwarding and IP Protocol</a:t>
            </a:r>
          </a:p>
          <a:p>
            <a:pPr marL="838200" lvl="1" indent="-381000">
              <a:lnSpc>
                <a:spcPct val="90000"/>
              </a:lnSpc>
              <a:defRPr/>
            </a:pPr>
            <a:r>
              <a:rPr lang="en-US" altLang="en-US" dirty="0" smtClean="0"/>
              <a:t>Briefly: Network </a:t>
            </a:r>
            <a:r>
              <a:rPr lang="en-US" altLang="en-US" dirty="0"/>
              <a:t>Service Models: </a:t>
            </a:r>
            <a:r>
              <a:rPr lang="en-US" altLang="en-US" dirty="0" smtClean="0"/>
              <a:t>Datagram vs. Virtual Circuit (we’ll discuss more on Virtual Circuit/MPLS later)</a:t>
            </a:r>
            <a:endParaRPr lang="en-US" altLang="en-US" sz="2400" dirty="0"/>
          </a:p>
          <a:p>
            <a:pPr marL="838200" lvl="1" indent="-381000">
              <a:lnSpc>
                <a:spcPct val="90000"/>
              </a:lnSpc>
              <a:defRPr/>
            </a:pPr>
            <a:endParaRPr lang="en-US" altLang="en-US" sz="800" dirty="0" smtClean="0"/>
          </a:p>
          <a:p>
            <a:pPr marL="838200" lvl="1" indent="-381000">
              <a:lnSpc>
                <a:spcPct val="90000"/>
              </a:lnSpc>
              <a:defRPr/>
            </a:pPr>
            <a:r>
              <a:rPr lang="en-US" altLang="en-US" b="1" dirty="0" smtClean="0">
                <a:solidFill>
                  <a:srgbClr val="FF0000"/>
                </a:solidFill>
              </a:rPr>
              <a:t>IP Datagram Forwarding Model</a:t>
            </a:r>
            <a:r>
              <a:rPr lang="en-US" altLang="en-US" dirty="0" smtClean="0"/>
              <a:t>: Destination-based Forwarding and Longest Prefix Matching</a:t>
            </a:r>
          </a:p>
          <a:p>
            <a:pPr marL="838200" lvl="1" indent="-381000">
              <a:lnSpc>
                <a:spcPct val="90000"/>
              </a:lnSpc>
              <a:defRPr/>
            </a:pPr>
            <a:r>
              <a:rPr lang="en-US" altLang="en-US" i="1" dirty="0" smtClean="0">
                <a:solidFill>
                  <a:srgbClr val="FF0000"/>
                </a:solidFill>
              </a:rPr>
              <a:t>Interaction with Data Link Layer (ARP: IP address to MAC address mapping – see slides on data link layer part I)</a:t>
            </a:r>
          </a:p>
          <a:p>
            <a:pPr marL="457200" indent="-457200">
              <a:lnSpc>
                <a:spcPct val="90000"/>
              </a:lnSpc>
              <a:defRPr/>
            </a:pPr>
            <a:endParaRPr lang="en-US" altLang="en-US" sz="400" dirty="0">
              <a:solidFill>
                <a:schemeClr val="tx2"/>
              </a:solidFill>
            </a:endParaRPr>
          </a:p>
          <a:p>
            <a:pPr marL="457200" indent="-457200">
              <a:lnSpc>
                <a:spcPct val="90000"/>
              </a:lnSpc>
              <a:defRPr/>
            </a:pPr>
            <a:endParaRPr lang="en-US" altLang="en-US" sz="800" dirty="0" smtClean="0">
              <a:solidFill>
                <a:schemeClr val="tx2"/>
              </a:solidFill>
            </a:endParaRPr>
          </a:p>
          <a:p>
            <a:pPr marL="457200" indent="-457200">
              <a:lnSpc>
                <a:spcPct val="90000"/>
              </a:lnSpc>
              <a:buClr>
                <a:srgbClr val="000099"/>
              </a:buClr>
              <a:buSzPct val="75000"/>
              <a:buFont typeface="Wingdings" pitchFamily="2" charset="2"/>
              <a:buNone/>
              <a:defRPr/>
            </a:pPr>
            <a:r>
              <a:rPr lang="en-US" altLang="en-US" sz="2200" b="1" dirty="0" smtClean="0">
                <a:solidFill>
                  <a:srgbClr val="990000"/>
                </a:solidFill>
              </a:rPr>
              <a:t>Readings: </a:t>
            </a:r>
            <a:r>
              <a:rPr lang="en-US" altLang="en-US" sz="2200" dirty="0" smtClean="0">
                <a:solidFill>
                  <a:srgbClr val="800000"/>
                </a:solidFill>
              </a:rPr>
              <a:t>Textbook: Chapter 4, </a:t>
            </a:r>
            <a:r>
              <a:rPr lang="en-US" altLang="en-US" sz="2200" smtClean="0">
                <a:solidFill>
                  <a:srgbClr val="800000"/>
                </a:solidFill>
              </a:rPr>
              <a:t>Sections 4.1 &amp; 4.3, </a:t>
            </a:r>
            <a:r>
              <a:rPr lang="en-US" altLang="en-US" sz="2200" dirty="0" smtClean="0">
                <a:solidFill>
                  <a:srgbClr val="800000"/>
                </a:solidFill>
              </a:rPr>
              <a:t>review section 1.3 (packet vs. circuit switching)</a:t>
            </a:r>
          </a:p>
          <a:p>
            <a:pPr marL="457200" indent="-457200">
              <a:lnSpc>
                <a:spcPct val="90000"/>
              </a:lnSpc>
              <a:buClr>
                <a:srgbClr val="000099"/>
              </a:buClr>
              <a:buSzPct val="75000"/>
              <a:buFont typeface="Wingdings" pitchFamily="2" charset="2"/>
              <a:buNone/>
              <a:defRPr/>
            </a:pPr>
            <a:endParaRPr lang="en-US" altLang="en-US" sz="2400" dirty="0" smtClean="0">
              <a:solidFill>
                <a:srgbClr val="800000"/>
              </a:solidFill>
            </a:endParaRPr>
          </a:p>
        </p:txBody>
      </p:sp>
      <p:sp>
        <p:nvSpPr>
          <p:cNvPr id="2"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
        <p:nvSpPr>
          <p:cNvPr id="3"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03A5C92F-B28F-C040-9DB4-57AC82188682}" type="slidenum">
              <a:rPr lang="en-US" altLang="en-US" sz="1200"/>
              <a:pPr>
                <a:spcBef>
                  <a:spcPct val="0"/>
                </a:spcBef>
                <a:buFontTx/>
                <a:buNone/>
              </a:pPr>
              <a:t>1</a:t>
            </a:fld>
            <a:endParaRPr lang="en-US" altLang="en-US" sz="1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609600" y="228600"/>
            <a:ext cx="7772400" cy="914400"/>
          </a:xfrm>
        </p:spPr>
        <p:txBody>
          <a:bodyPr/>
          <a:lstStyle/>
          <a:p>
            <a:r>
              <a:rPr lang="en-US" altLang="en-US" sz="3600">
                <a:ea typeface="MS PGothic" charset="-128"/>
                <a:cs typeface="ＭＳ Ｐゴシック" charset="-128"/>
              </a:rPr>
              <a:t>Network Layer Functions</a:t>
            </a:r>
          </a:p>
        </p:txBody>
      </p:sp>
      <p:sp>
        <p:nvSpPr>
          <p:cNvPr id="30722" name="Rectangle 3"/>
          <p:cNvSpPr>
            <a:spLocks noGrp="1" noChangeArrowheads="1"/>
          </p:cNvSpPr>
          <p:nvPr>
            <p:ph type="body" idx="1"/>
          </p:nvPr>
        </p:nvSpPr>
        <p:spPr>
          <a:xfrm>
            <a:off x="685800" y="1143000"/>
            <a:ext cx="7772400" cy="4648200"/>
          </a:xfrm>
        </p:spPr>
        <p:txBody>
          <a:bodyPr/>
          <a:lstStyle/>
          <a:p>
            <a:r>
              <a:rPr lang="en-US" altLang="en-US" sz="2400" b="1">
                <a:solidFill>
                  <a:srgbClr val="FF0000"/>
                </a:solidFill>
                <a:ea typeface="MS PGothic" charset="-128"/>
                <a:cs typeface="ＭＳ Ｐゴシック" charset="-128"/>
              </a:rPr>
              <a:t>Addressing </a:t>
            </a:r>
            <a:r>
              <a:rPr lang="en-US" altLang="en-US" sz="2400" b="1">
                <a:solidFill>
                  <a:srgbClr val="FF0000"/>
                </a:solidFill>
                <a:ea typeface="MS PGothic" charset="-128"/>
                <a:cs typeface="ＭＳ Ｐゴシック" charset="-128"/>
                <a:sym typeface="Wingdings" charset="2"/>
              </a:rPr>
              <a:t> IPv4 Addressing</a:t>
            </a:r>
            <a:endParaRPr lang="en-US" altLang="en-US" sz="2400" b="1">
              <a:solidFill>
                <a:srgbClr val="FF0000"/>
              </a:solidFill>
              <a:ea typeface="MS PGothic" charset="-128"/>
              <a:cs typeface="ＭＳ Ｐゴシック" charset="-128"/>
            </a:endParaRPr>
          </a:p>
          <a:p>
            <a:pPr lvl="1"/>
            <a:r>
              <a:rPr lang="en-US" altLang="en-US">
                <a:solidFill>
                  <a:srgbClr val="FF9900"/>
                </a:solidFill>
                <a:ea typeface="MS PGothic" charset="-128"/>
              </a:rPr>
              <a:t>Globally unique</a:t>
            </a:r>
            <a:r>
              <a:rPr lang="en-US" altLang="en-US">
                <a:ea typeface="MS PGothic" charset="-128"/>
              </a:rPr>
              <a:t> address for each routable device</a:t>
            </a:r>
          </a:p>
          <a:p>
            <a:pPr lvl="2"/>
            <a:r>
              <a:rPr lang="en-US" altLang="en-US">
                <a:solidFill>
                  <a:srgbClr val="FF0000"/>
                </a:solidFill>
                <a:ea typeface="MS PGothic" charset="-128"/>
              </a:rPr>
              <a:t>Logical address</a:t>
            </a:r>
            <a:r>
              <a:rPr lang="en-US" altLang="en-US">
                <a:ea typeface="MS PGothic" charset="-128"/>
              </a:rPr>
              <a:t>, unlike MAC address (as you</a:t>
            </a:r>
            <a:r>
              <a:rPr lang="ja-JP" altLang="en-US">
                <a:ea typeface="MS PGothic" charset="-128"/>
              </a:rPr>
              <a:t>’</a:t>
            </a:r>
            <a:r>
              <a:rPr lang="en-US" altLang="ja-JP">
                <a:ea typeface="MS PGothic" charset="-128"/>
              </a:rPr>
              <a:t>ll see later)</a:t>
            </a:r>
          </a:p>
          <a:p>
            <a:pPr lvl="1"/>
            <a:r>
              <a:rPr lang="en-US" altLang="en-US">
                <a:ea typeface="MS PGothic" charset="-128"/>
              </a:rPr>
              <a:t>Assigned by network operator</a:t>
            </a:r>
          </a:p>
          <a:p>
            <a:pPr lvl="2"/>
            <a:r>
              <a:rPr lang="en-US" altLang="en-US">
                <a:ea typeface="MS PGothic" charset="-128"/>
              </a:rPr>
              <a:t>Need to map to MAC address (as you’</a:t>
            </a:r>
            <a:r>
              <a:rPr lang="en-US" altLang="ja-JP">
                <a:ea typeface="MS PGothic" charset="-128"/>
              </a:rPr>
              <a:t>ll see later)</a:t>
            </a:r>
          </a:p>
          <a:p>
            <a:endParaRPr lang="en-US" altLang="en-US" sz="2400">
              <a:ea typeface="MS PGothic" charset="-128"/>
              <a:cs typeface="ＭＳ Ｐゴシック" charset="-128"/>
            </a:endParaRPr>
          </a:p>
          <a:p>
            <a:r>
              <a:rPr lang="en-US" altLang="en-US" sz="2400">
                <a:ea typeface="MS PGothic" charset="-128"/>
                <a:cs typeface="ＭＳ Ｐゴシック" charset="-128"/>
              </a:rPr>
              <a:t>Routing: building a </a:t>
            </a:r>
            <a:r>
              <a:rPr lang="ja-JP" altLang="en-US" sz="2400">
                <a:ea typeface="MS PGothic" charset="-128"/>
                <a:cs typeface="ＭＳ Ｐゴシック" charset="-128"/>
              </a:rPr>
              <a:t>“</a:t>
            </a:r>
            <a:r>
              <a:rPr lang="en-US" altLang="ja-JP" sz="2400">
                <a:ea typeface="MS PGothic" charset="-128"/>
                <a:cs typeface="ＭＳ Ｐゴシック" charset="-128"/>
              </a:rPr>
              <a:t>map</a:t>
            </a:r>
            <a:r>
              <a:rPr lang="ja-JP" altLang="en-US" sz="2400">
                <a:ea typeface="MS PGothic" charset="-128"/>
                <a:cs typeface="ＭＳ Ｐゴシック" charset="-128"/>
              </a:rPr>
              <a:t>”</a:t>
            </a:r>
            <a:r>
              <a:rPr lang="en-US" altLang="ja-JP" sz="2400">
                <a:ea typeface="MS PGothic" charset="-128"/>
                <a:cs typeface="ＭＳ Ｐゴシック" charset="-128"/>
              </a:rPr>
              <a:t> of network</a:t>
            </a:r>
          </a:p>
          <a:p>
            <a:pPr lvl="1"/>
            <a:r>
              <a:rPr lang="en-US" altLang="en-US">
                <a:solidFill>
                  <a:srgbClr val="FF9900"/>
                </a:solidFill>
                <a:ea typeface="MS PGothic" charset="-128"/>
              </a:rPr>
              <a:t>Which path</a:t>
            </a:r>
            <a:r>
              <a:rPr lang="en-US" altLang="en-US">
                <a:ea typeface="MS PGothic" charset="-128"/>
              </a:rPr>
              <a:t> to use to forward packets from src to dest</a:t>
            </a:r>
          </a:p>
          <a:p>
            <a:endParaRPr lang="en-US" altLang="en-US" sz="2400">
              <a:ea typeface="MS PGothic" charset="-128"/>
              <a:cs typeface="ＭＳ Ｐゴシック" charset="-128"/>
            </a:endParaRPr>
          </a:p>
          <a:p>
            <a:r>
              <a:rPr lang="en-US" altLang="en-US" sz="2400">
                <a:ea typeface="MS PGothic" charset="-128"/>
                <a:cs typeface="ＭＳ Ｐゴシック" charset="-128"/>
              </a:rPr>
              <a:t>Forwarding: delivery of packets hop by hop</a:t>
            </a:r>
          </a:p>
          <a:p>
            <a:pPr lvl="1"/>
            <a:r>
              <a:rPr lang="en-US" altLang="en-US">
                <a:ea typeface="MS PGothic" charset="-128"/>
              </a:rPr>
              <a:t>From input port to </a:t>
            </a:r>
            <a:r>
              <a:rPr lang="en-US" altLang="en-US">
                <a:solidFill>
                  <a:srgbClr val="FF9900"/>
                </a:solidFill>
                <a:ea typeface="MS PGothic" charset="-128"/>
              </a:rPr>
              <a:t>appropriate output port</a:t>
            </a:r>
            <a:r>
              <a:rPr lang="en-US" altLang="en-US">
                <a:ea typeface="MS PGothic" charset="-128"/>
              </a:rPr>
              <a:t> in a router</a:t>
            </a:r>
          </a:p>
          <a:p>
            <a:pPr lvl="1"/>
            <a:endParaRPr lang="en-US" altLang="en-US">
              <a:ea typeface="MS PGothic" charset="-128"/>
            </a:endParaRPr>
          </a:p>
          <a:p>
            <a:pPr lvl="1">
              <a:buFontTx/>
              <a:buNone/>
            </a:pPr>
            <a:r>
              <a:rPr lang="en-US" altLang="en-US">
                <a:ea typeface="MS PGothic" charset="-128"/>
              </a:rPr>
              <a:t> </a:t>
            </a:r>
            <a:endParaRPr lang="en-US" altLang="en-US" sz="2200" i="1">
              <a:solidFill>
                <a:srgbClr val="FF0000"/>
              </a:solidFill>
              <a:ea typeface="MS PGothic" charset="-128"/>
            </a:endParaRPr>
          </a:p>
        </p:txBody>
      </p:sp>
      <p:sp>
        <p:nvSpPr>
          <p:cNvPr id="30724"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690AE95D-2BF7-A74A-BCAD-9053B38481A7}" type="slidenum">
              <a:rPr lang="en-US" altLang="en-US" sz="1200"/>
              <a:pPr>
                <a:spcBef>
                  <a:spcPct val="0"/>
                </a:spcBef>
                <a:buFontTx/>
                <a:buNone/>
              </a:pPr>
              <a:t>10</a:t>
            </a:fld>
            <a:endParaRPr lang="en-US" altLang="en-US" sz="1200"/>
          </a:p>
        </p:txBody>
      </p:sp>
      <p:sp>
        <p:nvSpPr>
          <p:cNvPr id="6"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a:xfrm>
            <a:off x="685800" y="228600"/>
            <a:ext cx="7772400" cy="990600"/>
          </a:xfrm>
        </p:spPr>
        <p:txBody>
          <a:bodyPr/>
          <a:lstStyle/>
          <a:p>
            <a:r>
              <a:rPr lang="en-US" altLang="en-US" sz="3600">
                <a:ea typeface="MS PGothic" charset="-128"/>
                <a:cs typeface="ＭＳ Ｐゴシック" charset="-128"/>
              </a:rPr>
              <a:t>IPv4 Addressing: Basics</a:t>
            </a:r>
            <a:endParaRPr lang="en-US" altLang="en-US">
              <a:ea typeface="MS PGothic" charset="-128"/>
              <a:cs typeface="ＭＳ Ｐゴシック" charset="-128"/>
            </a:endParaRPr>
          </a:p>
        </p:txBody>
      </p:sp>
      <p:sp>
        <p:nvSpPr>
          <p:cNvPr id="32770" name="Rectangle 3"/>
          <p:cNvSpPr>
            <a:spLocks noGrp="1" noChangeArrowheads="1"/>
          </p:cNvSpPr>
          <p:nvPr>
            <p:ph type="body" sz="half" idx="1"/>
          </p:nvPr>
        </p:nvSpPr>
        <p:spPr>
          <a:xfrm>
            <a:off x="457200" y="1143000"/>
            <a:ext cx="7753350" cy="4953000"/>
          </a:xfrm>
        </p:spPr>
        <p:txBody>
          <a:bodyPr/>
          <a:lstStyle/>
          <a:p>
            <a:pPr>
              <a:lnSpc>
                <a:spcPct val="90000"/>
              </a:lnSpc>
            </a:pPr>
            <a:r>
              <a:rPr lang="en-US" altLang="en-US">
                <a:ea typeface="MS PGothic" charset="-128"/>
                <a:cs typeface="ＭＳ Ｐゴシック" charset="-128"/>
              </a:rPr>
              <a:t>Globally unique (for </a:t>
            </a:r>
            <a:r>
              <a:rPr lang="ja-JP" altLang="en-US">
                <a:ea typeface="MS PGothic" charset="-128"/>
                <a:cs typeface="ＭＳ Ｐゴシック" charset="-128"/>
              </a:rPr>
              <a:t>“</a:t>
            </a:r>
            <a:r>
              <a:rPr lang="en-US" altLang="ja-JP">
                <a:ea typeface="MS PGothic" charset="-128"/>
                <a:cs typeface="ＭＳ Ｐゴシック" charset="-128"/>
              </a:rPr>
              <a:t>public</a:t>
            </a:r>
            <a:r>
              <a:rPr lang="ja-JP" altLang="en-US">
                <a:ea typeface="MS PGothic" charset="-128"/>
                <a:cs typeface="ＭＳ Ｐゴシック" charset="-128"/>
              </a:rPr>
              <a:t>”</a:t>
            </a:r>
            <a:r>
              <a:rPr lang="en-US" altLang="ja-JP">
                <a:ea typeface="MS PGothic" charset="-128"/>
                <a:cs typeface="ＭＳ Ｐゴシック" charset="-128"/>
              </a:rPr>
              <a:t> IP addresses)</a:t>
            </a:r>
            <a:endParaRPr lang="en-US" altLang="ja-JP" sz="2400">
              <a:solidFill>
                <a:schemeClr val="accent2"/>
              </a:solidFill>
              <a:ea typeface="MS PGothic" charset="-128"/>
              <a:cs typeface="ＭＳ Ｐゴシック" charset="-128"/>
            </a:endParaRPr>
          </a:p>
          <a:p>
            <a:r>
              <a:rPr lang="en-US" altLang="en-US" sz="2400">
                <a:solidFill>
                  <a:schemeClr val="accent2"/>
                </a:solidFill>
                <a:ea typeface="MS PGothic" charset="-128"/>
                <a:cs typeface="ＭＳ Ｐゴシック" charset="-128"/>
              </a:rPr>
              <a:t>IPv4 address:</a:t>
            </a:r>
            <a:r>
              <a:rPr lang="en-US" altLang="en-US" sz="2400">
                <a:ea typeface="MS PGothic" charset="-128"/>
                <a:cs typeface="ＭＳ Ｐゴシック" charset="-128"/>
              </a:rPr>
              <a:t> 32-bit identifier for host, router </a:t>
            </a:r>
            <a:r>
              <a:rPr lang="en-US" altLang="en-US" sz="2400" i="1">
                <a:ea typeface="MS PGothic" charset="-128"/>
                <a:cs typeface="ＭＳ Ｐゴシック" charset="-128"/>
              </a:rPr>
              <a:t>interface</a:t>
            </a:r>
            <a:r>
              <a:rPr lang="en-US" altLang="en-US" sz="2400">
                <a:ea typeface="MS PGothic" charset="-128"/>
                <a:cs typeface="ＭＳ Ｐゴシック" charset="-128"/>
              </a:rPr>
              <a:t> </a:t>
            </a:r>
          </a:p>
          <a:p>
            <a:r>
              <a:rPr lang="en-US" altLang="en-US" sz="2400" i="1">
                <a:solidFill>
                  <a:schemeClr val="accent2"/>
                </a:solidFill>
                <a:ea typeface="MS PGothic" charset="-128"/>
                <a:cs typeface="ＭＳ Ｐゴシック" charset="-128"/>
              </a:rPr>
              <a:t>Interface:</a:t>
            </a:r>
            <a:r>
              <a:rPr lang="en-US" altLang="en-US" sz="2400">
                <a:ea typeface="MS PGothic" charset="-128"/>
                <a:cs typeface="ＭＳ Ｐゴシック" charset="-128"/>
              </a:rPr>
              <a:t> connection between host/router and physical link</a:t>
            </a:r>
          </a:p>
          <a:p>
            <a:pPr lvl="1"/>
            <a:r>
              <a:rPr lang="en-US" altLang="en-US" sz="2000">
                <a:ea typeface="MS PGothic" charset="-128"/>
              </a:rPr>
              <a:t>router</a:t>
            </a:r>
            <a:r>
              <a:rPr lang="ja-JP" altLang="en-US" sz="2000">
                <a:ea typeface="MS PGothic" charset="-128"/>
              </a:rPr>
              <a:t>’</a:t>
            </a:r>
            <a:r>
              <a:rPr lang="en-US" altLang="ja-JP" sz="2000">
                <a:ea typeface="MS PGothic" charset="-128"/>
              </a:rPr>
              <a:t>s typically have multiple interfaces</a:t>
            </a:r>
          </a:p>
          <a:p>
            <a:pPr lvl="1"/>
            <a:r>
              <a:rPr lang="en-US" altLang="en-US" sz="2000">
                <a:ea typeface="MS PGothic" charset="-128"/>
              </a:rPr>
              <a:t>host may have multiple interfaces</a:t>
            </a:r>
          </a:p>
          <a:p>
            <a:pPr lvl="1"/>
            <a:r>
              <a:rPr lang="en-US" altLang="en-US" sz="2000">
                <a:ea typeface="MS PGothic" charset="-128"/>
              </a:rPr>
              <a:t>IP addresses associated with each interface</a:t>
            </a:r>
          </a:p>
          <a:p>
            <a:r>
              <a:rPr lang="en-US" altLang="en-US" sz="2400">
                <a:ea typeface="MS PGothic" charset="-128"/>
                <a:cs typeface="ＭＳ Ｐゴシック" charset="-128"/>
              </a:rPr>
              <a:t>Dot notation (for ease of human reading)</a:t>
            </a:r>
          </a:p>
          <a:p>
            <a:endParaRPr lang="en-US" altLang="en-US">
              <a:ea typeface="MS PGothic" charset="-128"/>
              <a:cs typeface="ＭＳ Ｐゴシック" charset="-128"/>
            </a:endParaRPr>
          </a:p>
          <a:p>
            <a:pPr>
              <a:lnSpc>
                <a:spcPct val="90000"/>
              </a:lnSpc>
            </a:pPr>
            <a:endParaRPr lang="en-US" altLang="en-US" sz="2400">
              <a:ea typeface="MS PGothic" charset="-128"/>
              <a:cs typeface="ＭＳ Ｐゴシック" charset="-128"/>
            </a:endParaRPr>
          </a:p>
          <a:p>
            <a:pPr lvl="1">
              <a:buFontTx/>
              <a:buNone/>
            </a:pPr>
            <a:endParaRPr lang="en-US" altLang="en-US">
              <a:ea typeface="MS PGothic" charset="-128"/>
            </a:endParaRPr>
          </a:p>
        </p:txBody>
      </p:sp>
      <p:grpSp>
        <p:nvGrpSpPr>
          <p:cNvPr id="32771" name="Group 70"/>
          <p:cNvGrpSpPr>
            <a:grpSpLocks/>
          </p:cNvGrpSpPr>
          <p:nvPr/>
        </p:nvGrpSpPr>
        <p:grpSpPr bwMode="auto">
          <a:xfrm>
            <a:off x="1676400" y="4953000"/>
            <a:ext cx="5043488" cy="866775"/>
            <a:chOff x="2510" y="3365"/>
            <a:chExt cx="3228" cy="500"/>
          </a:xfrm>
        </p:grpSpPr>
        <p:sp>
          <p:nvSpPr>
            <p:cNvPr id="32774" name="Text Box 60"/>
            <p:cNvSpPr txBox="1">
              <a:spLocks noChangeArrowheads="1"/>
            </p:cNvSpPr>
            <p:nvPr/>
          </p:nvSpPr>
          <p:spPr bwMode="auto">
            <a:xfrm>
              <a:off x="2510" y="3365"/>
              <a:ext cx="322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223.1.1.1 = 11011111 00000001 00000001 00000001</a:t>
              </a:r>
              <a:endParaRPr lang="en-US" altLang="en-US" sz="1800"/>
            </a:p>
          </p:txBody>
        </p:sp>
        <p:sp>
          <p:nvSpPr>
            <p:cNvPr id="32775" name="Freeform 61"/>
            <p:cNvSpPr>
              <a:spLocks/>
            </p:cNvSpPr>
            <p:nvPr/>
          </p:nvSpPr>
          <p:spPr bwMode="auto">
            <a:xfrm>
              <a:off x="3252" y="3526"/>
              <a:ext cx="562" cy="58"/>
            </a:xfrm>
            <a:custGeom>
              <a:avLst/>
              <a:gdLst>
                <a:gd name="T0" fmla="*/ 0 w 562"/>
                <a:gd name="T1" fmla="*/ 0 h 58"/>
                <a:gd name="T2" fmla="*/ 0 w 562"/>
                <a:gd name="T3" fmla="*/ 58 h 58"/>
                <a:gd name="T4" fmla="*/ 562 w 562"/>
                <a:gd name="T5" fmla="*/ 58 h 58"/>
                <a:gd name="T6" fmla="*/ 562 w 562"/>
                <a:gd name="T7" fmla="*/ 16 h 58"/>
                <a:gd name="T8" fmla="*/ 0 60000 65536"/>
                <a:gd name="T9" fmla="*/ 0 60000 65536"/>
                <a:gd name="T10" fmla="*/ 0 60000 65536"/>
                <a:gd name="T11" fmla="*/ 0 60000 65536"/>
                <a:gd name="T12" fmla="*/ 0 w 562"/>
                <a:gd name="T13" fmla="*/ 0 h 58"/>
                <a:gd name="T14" fmla="*/ 562 w 562"/>
                <a:gd name="T15" fmla="*/ 58 h 58"/>
              </a:gdLst>
              <a:ahLst/>
              <a:cxnLst>
                <a:cxn ang="T8">
                  <a:pos x="T0" y="T1"/>
                </a:cxn>
                <a:cxn ang="T9">
                  <a:pos x="T2" y="T3"/>
                </a:cxn>
                <a:cxn ang="T10">
                  <a:pos x="T4" y="T5"/>
                </a:cxn>
                <a:cxn ang="T11">
                  <a:pos x="T6" y="T7"/>
                </a:cxn>
              </a:cxnLst>
              <a:rect l="T12" t="T13" r="T14" b="T15"/>
              <a:pathLst>
                <a:path w="562" h="58">
                  <a:moveTo>
                    <a:pt x="0" y="0"/>
                  </a:moveTo>
                  <a:lnTo>
                    <a:pt x="0" y="58"/>
                  </a:lnTo>
                  <a:lnTo>
                    <a:pt x="562" y="58"/>
                  </a:lnTo>
                  <a:lnTo>
                    <a:pt x="562" y="16"/>
                  </a:lnTo>
                </a:path>
              </a:pathLst>
            </a:custGeom>
            <a:noFill/>
            <a:ln w="1905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2776" name="Freeform 62"/>
            <p:cNvSpPr>
              <a:spLocks/>
            </p:cNvSpPr>
            <p:nvPr/>
          </p:nvSpPr>
          <p:spPr bwMode="auto">
            <a:xfrm>
              <a:off x="3858" y="3538"/>
              <a:ext cx="562" cy="50"/>
            </a:xfrm>
            <a:custGeom>
              <a:avLst/>
              <a:gdLst>
                <a:gd name="T0" fmla="*/ 0 w 562"/>
                <a:gd name="T1" fmla="*/ 0 h 50"/>
                <a:gd name="T2" fmla="*/ 0 w 562"/>
                <a:gd name="T3" fmla="*/ 50 h 50"/>
                <a:gd name="T4" fmla="*/ 562 w 562"/>
                <a:gd name="T5" fmla="*/ 50 h 50"/>
                <a:gd name="T6" fmla="*/ 562 w 562"/>
                <a:gd name="T7" fmla="*/ 8 h 50"/>
                <a:gd name="T8" fmla="*/ 0 60000 65536"/>
                <a:gd name="T9" fmla="*/ 0 60000 65536"/>
                <a:gd name="T10" fmla="*/ 0 60000 65536"/>
                <a:gd name="T11" fmla="*/ 0 60000 65536"/>
                <a:gd name="T12" fmla="*/ 0 w 562"/>
                <a:gd name="T13" fmla="*/ 0 h 50"/>
                <a:gd name="T14" fmla="*/ 562 w 562"/>
                <a:gd name="T15" fmla="*/ 50 h 50"/>
              </a:gdLst>
              <a:ahLst/>
              <a:cxnLst>
                <a:cxn ang="T8">
                  <a:pos x="T0" y="T1"/>
                </a:cxn>
                <a:cxn ang="T9">
                  <a:pos x="T2" y="T3"/>
                </a:cxn>
                <a:cxn ang="T10">
                  <a:pos x="T4" y="T5"/>
                </a:cxn>
                <a:cxn ang="T11">
                  <a:pos x="T6" y="T7"/>
                </a:cxn>
              </a:cxnLst>
              <a:rect l="T12" t="T13" r="T14" b="T15"/>
              <a:pathLst>
                <a:path w="562" h="50">
                  <a:moveTo>
                    <a:pt x="0" y="0"/>
                  </a:moveTo>
                  <a:lnTo>
                    <a:pt x="0" y="50"/>
                  </a:lnTo>
                  <a:lnTo>
                    <a:pt x="562" y="50"/>
                  </a:lnTo>
                  <a:lnTo>
                    <a:pt x="562" y="8"/>
                  </a:lnTo>
                </a:path>
              </a:pathLst>
            </a:custGeom>
            <a:noFill/>
            <a:ln w="1905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2777" name="Freeform 63"/>
            <p:cNvSpPr>
              <a:spLocks/>
            </p:cNvSpPr>
            <p:nvPr/>
          </p:nvSpPr>
          <p:spPr bwMode="auto">
            <a:xfrm>
              <a:off x="4466" y="3540"/>
              <a:ext cx="548" cy="50"/>
            </a:xfrm>
            <a:custGeom>
              <a:avLst/>
              <a:gdLst>
                <a:gd name="T0" fmla="*/ 0 w 562"/>
                <a:gd name="T1" fmla="*/ 0 h 50"/>
                <a:gd name="T2" fmla="*/ 0 w 562"/>
                <a:gd name="T3" fmla="*/ 50 h 50"/>
                <a:gd name="T4" fmla="*/ 299 w 562"/>
                <a:gd name="T5" fmla="*/ 50 h 50"/>
                <a:gd name="T6" fmla="*/ 299 w 562"/>
                <a:gd name="T7" fmla="*/ 8 h 50"/>
                <a:gd name="T8" fmla="*/ 0 60000 65536"/>
                <a:gd name="T9" fmla="*/ 0 60000 65536"/>
                <a:gd name="T10" fmla="*/ 0 60000 65536"/>
                <a:gd name="T11" fmla="*/ 0 60000 65536"/>
                <a:gd name="T12" fmla="*/ 0 w 562"/>
                <a:gd name="T13" fmla="*/ 0 h 50"/>
                <a:gd name="T14" fmla="*/ 562 w 562"/>
                <a:gd name="T15" fmla="*/ 50 h 50"/>
              </a:gdLst>
              <a:ahLst/>
              <a:cxnLst>
                <a:cxn ang="T8">
                  <a:pos x="T0" y="T1"/>
                </a:cxn>
                <a:cxn ang="T9">
                  <a:pos x="T2" y="T3"/>
                </a:cxn>
                <a:cxn ang="T10">
                  <a:pos x="T4" y="T5"/>
                </a:cxn>
                <a:cxn ang="T11">
                  <a:pos x="T6" y="T7"/>
                </a:cxn>
              </a:cxnLst>
              <a:rect l="T12" t="T13" r="T14" b="T15"/>
              <a:pathLst>
                <a:path w="562" h="50">
                  <a:moveTo>
                    <a:pt x="0" y="0"/>
                  </a:moveTo>
                  <a:lnTo>
                    <a:pt x="0" y="50"/>
                  </a:lnTo>
                  <a:lnTo>
                    <a:pt x="562" y="50"/>
                  </a:lnTo>
                  <a:lnTo>
                    <a:pt x="562" y="8"/>
                  </a:lnTo>
                </a:path>
              </a:pathLst>
            </a:custGeom>
            <a:noFill/>
            <a:ln w="1905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2778" name="Freeform 64"/>
            <p:cNvSpPr>
              <a:spLocks/>
            </p:cNvSpPr>
            <p:nvPr/>
          </p:nvSpPr>
          <p:spPr bwMode="auto">
            <a:xfrm>
              <a:off x="5074" y="3542"/>
              <a:ext cx="548" cy="50"/>
            </a:xfrm>
            <a:custGeom>
              <a:avLst/>
              <a:gdLst>
                <a:gd name="T0" fmla="*/ 0 w 562"/>
                <a:gd name="T1" fmla="*/ 0 h 50"/>
                <a:gd name="T2" fmla="*/ 0 w 562"/>
                <a:gd name="T3" fmla="*/ 50 h 50"/>
                <a:gd name="T4" fmla="*/ 299 w 562"/>
                <a:gd name="T5" fmla="*/ 50 h 50"/>
                <a:gd name="T6" fmla="*/ 299 w 562"/>
                <a:gd name="T7" fmla="*/ 8 h 50"/>
                <a:gd name="T8" fmla="*/ 0 60000 65536"/>
                <a:gd name="T9" fmla="*/ 0 60000 65536"/>
                <a:gd name="T10" fmla="*/ 0 60000 65536"/>
                <a:gd name="T11" fmla="*/ 0 60000 65536"/>
                <a:gd name="T12" fmla="*/ 0 w 562"/>
                <a:gd name="T13" fmla="*/ 0 h 50"/>
                <a:gd name="T14" fmla="*/ 562 w 562"/>
                <a:gd name="T15" fmla="*/ 50 h 50"/>
              </a:gdLst>
              <a:ahLst/>
              <a:cxnLst>
                <a:cxn ang="T8">
                  <a:pos x="T0" y="T1"/>
                </a:cxn>
                <a:cxn ang="T9">
                  <a:pos x="T2" y="T3"/>
                </a:cxn>
                <a:cxn ang="T10">
                  <a:pos x="T4" y="T5"/>
                </a:cxn>
                <a:cxn ang="T11">
                  <a:pos x="T6" y="T7"/>
                </a:cxn>
              </a:cxnLst>
              <a:rect l="T12" t="T13" r="T14" b="T15"/>
              <a:pathLst>
                <a:path w="562" h="50">
                  <a:moveTo>
                    <a:pt x="0" y="0"/>
                  </a:moveTo>
                  <a:lnTo>
                    <a:pt x="0" y="50"/>
                  </a:lnTo>
                  <a:lnTo>
                    <a:pt x="562" y="50"/>
                  </a:lnTo>
                  <a:lnTo>
                    <a:pt x="562" y="8"/>
                  </a:lnTo>
                </a:path>
              </a:pathLst>
            </a:custGeom>
            <a:noFill/>
            <a:ln w="1905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2779" name="Text Box 65"/>
            <p:cNvSpPr txBox="1">
              <a:spLocks noChangeArrowheads="1"/>
            </p:cNvSpPr>
            <p:nvPr/>
          </p:nvSpPr>
          <p:spPr bwMode="auto">
            <a:xfrm>
              <a:off x="3377" y="3665"/>
              <a:ext cx="334"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a:t>
              </a:r>
              <a:endParaRPr lang="en-US" altLang="en-US" sz="1800"/>
            </a:p>
          </p:txBody>
        </p:sp>
        <p:sp>
          <p:nvSpPr>
            <p:cNvPr id="32780" name="Text Box 66"/>
            <p:cNvSpPr txBox="1">
              <a:spLocks noChangeArrowheads="1"/>
            </p:cNvSpPr>
            <p:nvPr/>
          </p:nvSpPr>
          <p:spPr bwMode="auto">
            <a:xfrm>
              <a:off x="4034" y="3671"/>
              <a:ext cx="1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1</a:t>
              </a:r>
              <a:endParaRPr lang="en-US" altLang="en-US" sz="1800"/>
            </a:p>
          </p:txBody>
        </p:sp>
        <p:sp>
          <p:nvSpPr>
            <p:cNvPr id="32781" name="Text Box 67"/>
            <p:cNvSpPr txBox="1">
              <a:spLocks noChangeArrowheads="1"/>
            </p:cNvSpPr>
            <p:nvPr/>
          </p:nvSpPr>
          <p:spPr bwMode="auto">
            <a:xfrm>
              <a:off x="5267" y="3671"/>
              <a:ext cx="1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1</a:t>
              </a:r>
              <a:endParaRPr lang="en-US" altLang="en-US" sz="1800"/>
            </a:p>
          </p:txBody>
        </p:sp>
        <p:sp>
          <p:nvSpPr>
            <p:cNvPr id="32782" name="Text Box 68"/>
            <p:cNvSpPr txBox="1">
              <a:spLocks noChangeArrowheads="1"/>
            </p:cNvSpPr>
            <p:nvPr/>
          </p:nvSpPr>
          <p:spPr bwMode="auto">
            <a:xfrm>
              <a:off x="4625" y="3671"/>
              <a:ext cx="1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1</a:t>
              </a:r>
              <a:endParaRPr lang="en-US" altLang="en-US" sz="1800"/>
            </a:p>
          </p:txBody>
        </p:sp>
      </p:grpSp>
      <p:sp>
        <p:nvSpPr>
          <p:cNvPr id="32773"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005DFE1A-380F-7D4B-808A-7CC84D51F8EC}" type="slidenum">
              <a:rPr lang="en-US" altLang="en-US" sz="1200"/>
              <a:pPr>
                <a:spcBef>
                  <a:spcPct val="0"/>
                </a:spcBef>
                <a:buFontTx/>
                <a:buNone/>
              </a:pPr>
              <a:t>11</a:t>
            </a:fld>
            <a:endParaRPr lang="en-US" altLang="en-US" sz="1200"/>
          </a:p>
        </p:txBody>
      </p:sp>
      <p:sp>
        <p:nvSpPr>
          <p:cNvPr id="16"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5"/>
          <p:cNvSpPr>
            <a:spLocks noGrp="1" noChangeArrowheads="1"/>
          </p:cNvSpPr>
          <p:nvPr>
            <p:ph type="title"/>
          </p:nvPr>
        </p:nvSpPr>
        <p:spPr>
          <a:xfrm>
            <a:off x="609600" y="304800"/>
            <a:ext cx="7772400" cy="838200"/>
          </a:xfrm>
        </p:spPr>
        <p:txBody>
          <a:bodyPr/>
          <a:lstStyle/>
          <a:p>
            <a:r>
              <a:rPr lang="en-US" altLang="en-US" sz="3600">
                <a:ea typeface="MS PGothic" charset="-128"/>
                <a:cs typeface="ＭＳ Ｐゴシック" charset="-128"/>
              </a:rPr>
              <a:t>IP Addressing: Network vs. Host</a:t>
            </a:r>
          </a:p>
        </p:txBody>
      </p:sp>
      <p:sp>
        <p:nvSpPr>
          <p:cNvPr id="34818" name="Rectangle 6"/>
          <p:cNvSpPr>
            <a:spLocks noGrp="1" noChangeArrowheads="1"/>
          </p:cNvSpPr>
          <p:nvPr>
            <p:ph type="body" sz="half" idx="1"/>
          </p:nvPr>
        </p:nvSpPr>
        <p:spPr>
          <a:xfrm>
            <a:off x="228600" y="1295400"/>
            <a:ext cx="4114800" cy="4648200"/>
          </a:xfrm>
        </p:spPr>
        <p:txBody>
          <a:bodyPr/>
          <a:lstStyle/>
          <a:p>
            <a:r>
              <a:rPr lang="en-US" altLang="en-US" sz="2400">
                <a:solidFill>
                  <a:schemeClr val="accent2"/>
                </a:solidFill>
                <a:ea typeface="MS PGothic" charset="-128"/>
                <a:cs typeface="ＭＳ Ｐゴシック" charset="-128"/>
              </a:rPr>
              <a:t>Two-level hierarchy</a:t>
            </a:r>
            <a:r>
              <a:rPr lang="en-US" altLang="en-US" sz="2400">
                <a:ea typeface="MS PGothic" charset="-128"/>
                <a:cs typeface="ＭＳ Ｐゴシック" charset="-128"/>
              </a:rPr>
              <a:t> </a:t>
            </a:r>
          </a:p>
          <a:p>
            <a:pPr lvl="1"/>
            <a:r>
              <a:rPr lang="en-US" altLang="en-US" sz="2000">
                <a:ea typeface="MS PGothic" charset="-128"/>
              </a:rPr>
              <a:t>network part (high order bits)</a:t>
            </a:r>
          </a:p>
          <a:p>
            <a:pPr lvl="1"/>
            <a:r>
              <a:rPr lang="en-US" altLang="en-US" sz="2000">
                <a:ea typeface="MS PGothic" charset="-128"/>
              </a:rPr>
              <a:t>host part (low order bits)</a:t>
            </a:r>
            <a:r>
              <a:rPr lang="en-US" altLang="en-US" sz="1800">
                <a:ea typeface="MS PGothic" charset="-128"/>
              </a:rPr>
              <a:t> </a:t>
            </a:r>
          </a:p>
          <a:p>
            <a:r>
              <a:rPr lang="en-US" altLang="en-US" sz="2400" i="1">
                <a:solidFill>
                  <a:schemeClr val="accent2"/>
                </a:solidFill>
                <a:ea typeface="MS PGothic" charset="-128"/>
                <a:cs typeface="ＭＳ Ｐゴシック" charset="-128"/>
              </a:rPr>
              <a:t>What</a:t>
            </a:r>
            <a:r>
              <a:rPr lang="ja-JP" altLang="en-US" sz="2400" i="1">
                <a:solidFill>
                  <a:schemeClr val="accent2"/>
                </a:solidFill>
                <a:ea typeface="MS PGothic" charset="-128"/>
                <a:cs typeface="ＭＳ Ｐゴシック" charset="-128"/>
              </a:rPr>
              <a:t>’</a:t>
            </a:r>
            <a:r>
              <a:rPr lang="en-US" altLang="ja-JP" sz="2400" i="1">
                <a:solidFill>
                  <a:schemeClr val="accent2"/>
                </a:solidFill>
                <a:ea typeface="MS PGothic" charset="-128"/>
                <a:cs typeface="ＭＳ Ｐゴシック" charset="-128"/>
              </a:rPr>
              <a:t>s a network ? </a:t>
            </a:r>
          </a:p>
          <a:p>
            <a:pPr>
              <a:buFontTx/>
              <a:buNone/>
            </a:pPr>
            <a:r>
              <a:rPr lang="en-US" altLang="en-US" sz="2400">
                <a:ea typeface="MS PGothic" charset="-128"/>
                <a:cs typeface="ＭＳ Ｐゴシック" charset="-128"/>
              </a:rPr>
              <a:t>(</a:t>
            </a:r>
            <a:r>
              <a:rPr lang="en-US" altLang="en-US" sz="2000">
                <a:ea typeface="MS PGothic" charset="-128"/>
                <a:cs typeface="ＭＳ Ｐゴシック" charset="-128"/>
              </a:rPr>
              <a:t>from IP address perspective)</a:t>
            </a:r>
            <a:endParaRPr lang="en-US" altLang="en-US" sz="2400">
              <a:ea typeface="MS PGothic" charset="-128"/>
              <a:cs typeface="ＭＳ Ｐゴシック" charset="-128"/>
            </a:endParaRPr>
          </a:p>
          <a:p>
            <a:pPr lvl="1"/>
            <a:r>
              <a:rPr lang="en-US" altLang="en-US" sz="2000">
                <a:ea typeface="MS PGothic" charset="-128"/>
              </a:rPr>
              <a:t>device interfaces with same network part of IP address</a:t>
            </a:r>
          </a:p>
          <a:p>
            <a:pPr lvl="1"/>
            <a:r>
              <a:rPr lang="en-US" altLang="en-US" sz="2000">
                <a:ea typeface="MS PGothic" charset="-128"/>
              </a:rPr>
              <a:t>can physically reach each other without intervening router</a:t>
            </a:r>
          </a:p>
        </p:txBody>
      </p:sp>
      <p:grpSp>
        <p:nvGrpSpPr>
          <p:cNvPr id="34819" name="Group 60"/>
          <p:cNvGrpSpPr>
            <a:grpSpLocks/>
          </p:cNvGrpSpPr>
          <p:nvPr/>
        </p:nvGrpSpPr>
        <p:grpSpPr bwMode="auto">
          <a:xfrm>
            <a:off x="3397250" y="990600"/>
            <a:ext cx="5746750" cy="5029200"/>
            <a:chOff x="1838" y="351"/>
            <a:chExt cx="3781" cy="3475"/>
          </a:xfrm>
        </p:grpSpPr>
        <p:sp>
          <p:nvSpPr>
            <p:cNvPr id="34822" name="Freeform 61"/>
            <p:cNvSpPr>
              <a:spLocks/>
            </p:cNvSpPr>
            <p:nvPr/>
          </p:nvSpPr>
          <p:spPr bwMode="auto">
            <a:xfrm>
              <a:off x="3852" y="1776"/>
              <a:ext cx="799" cy="922"/>
            </a:xfrm>
            <a:custGeom>
              <a:avLst/>
              <a:gdLst>
                <a:gd name="T0" fmla="*/ 6 w 799"/>
                <a:gd name="T1" fmla="*/ 66 h 922"/>
                <a:gd name="T2" fmla="*/ 341 w 799"/>
                <a:gd name="T3" fmla="*/ 446 h 922"/>
                <a:gd name="T4" fmla="*/ 648 w 799"/>
                <a:gd name="T5" fmla="*/ 858 h 922"/>
                <a:gd name="T6" fmla="*/ 768 w 799"/>
                <a:gd name="T7" fmla="*/ 828 h 922"/>
                <a:gd name="T8" fmla="*/ 463 w 799"/>
                <a:gd name="T9" fmla="*/ 354 h 922"/>
                <a:gd name="T10" fmla="*/ 60 w 799"/>
                <a:gd name="T11" fmla="*/ 0 h 922"/>
                <a:gd name="T12" fmla="*/ 6 w 799"/>
                <a:gd name="T13" fmla="*/ 66 h 922"/>
                <a:gd name="T14" fmla="*/ 0 60000 65536"/>
                <a:gd name="T15" fmla="*/ 0 60000 65536"/>
                <a:gd name="T16" fmla="*/ 0 60000 65536"/>
                <a:gd name="T17" fmla="*/ 0 60000 65536"/>
                <a:gd name="T18" fmla="*/ 0 60000 65536"/>
                <a:gd name="T19" fmla="*/ 0 60000 65536"/>
                <a:gd name="T20" fmla="*/ 0 60000 65536"/>
                <a:gd name="T21" fmla="*/ 0 w 799"/>
                <a:gd name="T22" fmla="*/ 0 h 922"/>
                <a:gd name="T23" fmla="*/ 799 w 799"/>
                <a:gd name="T24" fmla="*/ 922 h 9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9" h="922">
                  <a:moveTo>
                    <a:pt x="6" y="66"/>
                  </a:moveTo>
                  <a:cubicBezTo>
                    <a:pt x="13" y="117"/>
                    <a:pt x="234" y="314"/>
                    <a:pt x="341" y="446"/>
                  </a:cubicBezTo>
                  <a:cubicBezTo>
                    <a:pt x="448" y="578"/>
                    <a:pt x="577" y="794"/>
                    <a:pt x="648" y="858"/>
                  </a:cubicBezTo>
                  <a:cubicBezTo>
                    <a:pt x="719" y="922"/>
                    <a:pt x="799" y="912"/>
                    <a:pt x="768" y="828"/>
                  </a:cubicBezTo>
                  <a:cubicBezTo>
                    <a:pt x="737" y="744"/>
                    <a:pt x="581" y="492"/>
                    <a:pt x="463" y="354"/>
                  </a:cubicBezTo>
                  <a:cubicBezTo>
                    <a:pt x="345" y="216"/>
                    <a:pt x="136" y="48"/>
                    <a:pt x="60" y="0"/>
                  </a:cubicBezTo>
                  <a:cubicBezTo>
                    <a:pt x="25" y="47"/>
                    <a:pt x="0" y="15"/>
                    <a:pt x="6" y="6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4823" name="Freeform 62"/>
            <p:cNvSpPr>
              <a:spLocks/>
            </p:cNvSpPr>
            <p:nvPr/>
          </p:nvSpPr>
          <p:spPr bwMode="auto">
            <a:xfrm>
              <a:off x="3036" y="2728"/>
              <a:ext cx="1422" cy="206"/>
            </a:xfrm>
            <a:custGeom>
              <a:avLst/>
              <a:gdLst>
                <a:gd name="T0" fmla="*/ 42 w 1422"/>
                <a:gd name="T1" fmla="*/ 176 h 206"/>
                <a:gd name="T2" fmla="*/ 641 w 1422"/>
                <a:gd name="T3" fmla="*/ 166 h 206"/>
                <a:gd name="T4" fmla="*/ 1266 w 1422"/>
                <a:gd name="T5" fmla="*/ 170 h 206"/>
                <a:gd name="T6" fmla="*/ 1320 w 1422"/>
                <a:gd name="T7" fmla="*/ 32 h 206"/>
                <a:gd name="T8" fmla="*/ 657 w 1422"/>
                <a:gd name="T9" fmla="*/ 14 h 206"/>
                <a:gd name="T10" fmla="*/ 45 w 1422"/>
                <a:gd name="T11" fmla="*/ 27 h 206"/>
                <a:gd name="T12" fmla="*/ 42 w 1422"/>
                <a:gd name="T13" fmla="*/ 176 h 206"/>
                <a:gd name="T14" fmla="*/ 0 60000 65536"/>
                <a:gd name="T15" fmla="*/ 0 60000 65536"/>
                <a:gd name="T16" fmla="*/ 0 60000 65536"/>
                <a:gd name="T17" fmla="*/ 0 60000 65536"/>
                <a:gd name="T18" fmla="*/ 0 60000 65536"/>
                <a:gd name="T19" fmla="*/ 0 60000 65536"/>
                <a:gd name="T20" fmla="*/ 0 60000 65536"/>
                <a:gd name="T21" fmla="*/ 0 w 1422"/>
                <a:gd name="T22" fmla="*/ 0 h 206"/>
                <a:gd name="T23" fmla="*/ 1422 w 1422"/>
                <a:gd name="T24" fmla="*/ 206 h 2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2" h="206">
                  <a:moveTo>
                    <a:pt x="42" y="176"/>
                  </a:moveTo>
                  <a:cubicBezTo>
                    <a:pt x="84" y="206"/>
                    <a:pt x="437" y="167"/>
                    <a:pt x="641" y="166"/>
                  </a:cubicBezTo>
                  <a:cubicBezTo>
                    <a:pt x="845" y="165"/>
                    <a:pt x="1153" y="192"/>
                    <a:pt x="1266" y="170"/>
                  </a:cubicBezTo>
                  <a:cubicBezTo>
                    <a:pt x="1379" y="148"/>
                    <a:pt x="1422" y="58"/>
                    <a:pt x="1320" y="32"/>
                  </a:cubicBezTo>
                  <a:cubicBezTo>
                    <a:pt x="1218" y="6"/>
                    <a:pt x="869" y="15"/>
                    <a:pt x="657" y="14"/>
                  </a:cubicBezTo>
                  <a:cubicBezTo>
                    <a:pt x="445" y="13"/>
                    <a:pt x="147" y="0"/>
                    <a:pt x="45" y="27"/>
                  </a:cubicBezTo>
                  <a:cubicBezTo>
                    <a:pt x="56" y="84"/>
                    <a:pt x="0" y="146"/>
                    <a:pt x="42" y="17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4824" name="Freeform 63"/>
            <p:cNvSpPr>
              <a:spLocks/>
            </p:cNvSpPr>
            <p:nvPr/>
          </p:nvSpPr>
          <p:spPr bwMode="auto">
            <a:xfrm>
              <a:off x="2874" y="1728"/>
              <a:ext cx="730" cy="975"/>
            </a:xfrm>
            <a:custGeom>
              <a:avLst/>
              <a:gdLst>
                <a:gd name="T0" fmla="*/ 157 w 730"/>
                <a:gd name="T1" fmla="*/ 952 h 975"/>
                <a:gd name="T2" fmla="*/ 462 w 730"/>
                <a:gd name="T3" fmla="*/ 498 h 975"/>
                <a:gd name="T4" fmla="*/ 708 w 730"/>
                <a:gd name="T5" fmla="*/ 144 h 975"/>
                <a:gd name="T6" fmla="*/ 594 w 730"/>
                <a:gd name="T7" fmla="*/ 42 h 975"/>
                <a:gd name="T8" fmla="*/ 348 w 730"/>
                <a:gd name="T9" fmla="*/ 396 h 975"/>
                <a:gd name="T10" fmla="*/ 0 w 730"/>
                <a:gd name="T11" fmla="*/ 900 h 975"/>
                <a:gd name="T12" fmla="*/ 157 w 730"/>
                <a:gd name="T13" fmla="*/ 952 h 975"/>
                <a:gd name="T14" fmla="*/ 0 60000 65536"/>
                <a:gd name="T15" fmla="*/ 0 60000 65536"/>
                <a:gd name="T16" fmla="*/ 0 60000 65536"/>
                <a:gd name="T17" fmla="*/ 0 60000 65536"/>
                <a:gd name="T18" fmla="*/ 0 60000 65536"/>
                <a:gd name="T19" fmla="*/ 0 60000 65536"/>
                <a:gd name="T20" fmla="*/ 0 60000 65536"/>
                <a:gd name="T21" fmla="*/ 0 w 730"/>
                <a:gd name="T22" fmla="*/ 0 h 975"/>
                <a:gd name="T23" fmla="*/ 730 w 730"/>
                <a:gd name="T24" fmla="*/ 975 h 9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30" h="975">
                  <a:moveTo>
                    <a:pt x="157" y="952"/>
                  </a:moveTo>
                  <a:cubicBezTo>
                    <a:pt x="272" y="930"/>
                    <a:pt x="357" y="644"/>
                    <a:pt x="462" y="498"/>
                  </a:cubicBezTo>
                  <a:cubicBezTo>
                    <a:pt x="554" y="363"/>
                    <a:pt x="686" y="220"/>
                    <a:pt x="708" y="144"/>
                  </a:cubicBezTo>
                  <a:cubicBezTo>
                    <a:pt x="730" y="68"/>
                    <a:pt x="654" y="0"/>
                    <a:pt x="594" y="42"/>
                  </a:cubicBezTo>
                  <a:cubicBezTo>
                    <a:pt x="534" y="84"/>
                    <a:pt x="447" y="253"/>
                    <a:pt x="348" y="396"/>
                  </a:cubicBezTo>
                  <a:cubicBezTo>
                    <a:pt x="249" y="539"/>
                    <a:pt x="32" y="807"/>
                    <a:pt x="0" y="900"/>
                  </a:cubicBezTo>
                  <a:cubicBezTo>
                    <a:pt x="53" y="924"/>
                    <a:pt x="43" y="975"/>
                    <a:pt x="157" y="952"/>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4825" name="Freeform 64"/>
            <p:cNvSpPr>
              <a:spLocks/>
            </p:cNvSpPr>
            <p:nvPr/>
          </p:nvSpPr>
          <p:spPr bwMode="auto">
            <a:xfrm rot="5265760">
              <a:off x="3346" y="353"/>
              <a:ext cx="1016" cy="1291"/>
            </a:xfrm>
            <a:custGeom>
              <a:avLst/>
              <a:gdLst>
                <a:gd name="T0" fmla="*/ 12 w 1223"/>
                <a:gd name="T1" fmla="*/ 756 h 1291"/>
                <a:gd name="T2" fmla="*/ 7 w 1223"/>
                <a:gd name="T3" fmla="*/ 670 h 1291"/>
                <a:gd name="T4" fmla="*/ 6 w 1223"/>
                <a:gd name="T5" fmla="*/ 103 h 1291"/>
                <a:gd name="T6" fmla="*/ 3 w 1223"/>
                <a:gd name="T7" fmla="*/ 52 h 1291"/>
                <a:gd name="T8" fmla="*/ 2 w 1223"/>
                <a:gd name="T9" fmla="*/ 82 h 1291"/>
                <a:gd name="T10" fmla="*/ 2 w 1223"/>
                <a:gd name="T11" fmla="*/ 544 h 1291"/>
                <a:gd name="T12" fmla="*/ 2 w 1223"/>
                <a:gd name="T13" fmla="*/ 751 h 1291"/>
                <a:gd name="T14" fmla="*/ 2 w 1223"/>
                <a:gd name="T15" fmla="*/ 940 h 1291"/>
                <a:gd name="T16" fmla="*/ 2 w 1223"/>
                <a:gd name="T17" fmla="*/ 1114 h 1291"/>
                <a:gd name="T18" fmla="*/ 2 w 1223"/>
                <a:gd name="T19" fmla="*/ 1219 h 1291"/>
                <a:gd name="T20" fmla="*/ 6 w 1223"/>
                <a:gd name="T21" fmla="*/ 1243 h 1291"/>
                <a:gd name="T22" fmla="*/ 7 w 1223"/>
                <a:gd name="T23" fmla="*/ 930 h 1291"/>
                <a:gd name="T24" fmla="*/ 12 w 1223"/>
                <a:gd name="T25" fmla="*/ 916 h 1291"/>
                <a:gd name="T26" fmla="*/ 12 w 1223"/>
                <a:gd name="T27" fmla="*/ 756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aphicFrame>
          <p:nvGraphicFramePr>
            <p:cNvPr id="34826" name="Object 1024"/>
            <p:cNvGraphicFramePr>
              <a:graphicFrameLocks noChangeAspect="1"/>
            </p:cNvGraphicFramePr>
            <p:nvPr/>
          </p:nvGraphicFramePr>
          <p:xfrm>
            <a:off x="4025" y="599"/>
            <a:ext cx="368" cy="292"/>
          </p:xfrm>
          <a:graphic>
            <a:graphicData uri="http://schemas.openxmlformats.org/presentationml/2006/ole">
              <mc:AlternateContent xmlns:mc="http://schemas.openxmlformats.org/markup-compatibility/2006">
                <mc:Choice xmlns:v="urn:schemas-microsoft-com:vml" Requires="v">
                  <p:oleObj spid="_x0000_s35020" name="Clip" r:id="rId4" imgW="1307079" imgH="1083682" progId="MS_ClipArt_Gallery.2">
                    <p:embed/>
                  </p:oleObj>
                </mc:Choice>
                <mc:Fallback>
                  <p:oleObj name="Clip" r:id="rId4" imgW="1307079" imgH="1083682" progId="MS_ClipArt_Gallery.2">
                    <p:embed/>
                    <p:pic>
                      <p:nvPicPr>
                        <p:cNvPr id="0" name="Object 10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5" y="599"/>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4827" name="Line 66"/>
            <p:cNvSpPr>
              <a:spLocks noChangeShapeType="1"/>
            </p:cNvSpPr>
            <p:nvPr/>
          </p:nvSpPr>
          <p:spPr bwMode="auto">
            <a:xfrm flipH="1">
              <a:off x="3292" y="993"/>
              <a:ext cx="94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28" name="Line 67"/>
            <p:cNvSpPr>
              <a:spLocks noChangeShapeType="1"/>
            </p:cNvSpPr>
            <p:nvPr/>
          </p:nvSpPr>
          <p:spPr bwMode="auto">
            <a:xfrm flipH="1" flipV="1">
              <a:off x="4238" y="883"/>
              <a:ext cx="2" cy="10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29" name="Line 68"/>
            <p:cNvSpPr>
              <a:spLocks noChangeShapeType="1"/>
            </p:cNvSpPr>
            <p:nvPr/>
          </p:nvSpPr>
          <p:spPr bwMode="auto">
            <a:xfrm flipH="1">
              <a:off x="3293" y="849"/>
              <a:ext cx="2" cy="1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34830" name="Object 1025"/>
            <p:cNvGraphicFramePr>
              <a:graphicFrameLocks noChangeAspect="1"/>
            </p:cNvGraphicFramePr>
            <p:nvPr/>
          </p:nvGraphicFramePr>
          <p:xfrm>
            <a:off x="3641" y="533"/>
            <a:ext cx="368" cy="292"/>
          </p:xfrm>
          <a:graphic>
            <a:graphicData uri="http://schemas.openxmlformats.org/presentationml/2006/ole">
              <mc:AlternateContent xmlns:mc="http://schemas.openxmlformats.org/markup-compatibility/2006">
                <mc:Choice xmlns:v="urn:schemas-microsoft-com:vml" Requires="v">
                  <p:oleObj spid="_x0000_s35021" name="Clip" r:id="rId6" imgW="1307079" imgH="1083682" progId="MS_ClipArt_Gallery.2">
                    <p:embed/>
                  </p:oleObj>
                </mc:Choice>
                <mc:Fallback>
                  <p:oleObj name="Clip" r:id="rId6" imgW="1307079" imgH="1083682" progId="MS_ClipArt_Gallery.2">
                    <p:embed/>
                    <p:pic>
                      <p:nvPicPr>
                        <p:cNvPr id="0" name="Object 10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1" y="533"/>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4831" name="Object 1026"/>
            <p:cNvGraphicFramePr>
              <a:graphicFrameLocks noChangeAspect="1"/>
            </p:cNvGraphicFramePr>
            <p:nvPr/>
          </p:nvGraphicFramePr>
          <p:xfrm>
            <a:off x="3245" y="617"/>
            <a:ext cx="368" cy="292"/>
          </p:xfrm>
          <a:graphic>
            <a:graphicData uri="http://schemas.openxmlformats.org/presentationml/2006/ole">
              <mc:AlternateContent xmlns:mc="http://schemas.openxmlformats.org/markup-compatibility/2006">
                <mc:Choice xmlns:v="urn:schemas-microsoft-com:vml" Requires="v">
                  <p:oleObj spid="_x0000_s35022" name="Clip" r:id="rId7" imgW="1307079" imgH="1083682" progId="MS_ClipArt_Gallery.2">
                    <p:embed/>
                  </p:oleObj>
                </mc:Choice>
                <mc:Fallback>
                  <p:oleObj name="Clip" r:id="rId7" imgW="1307079" imgH="1083682" progId="MS_ClipArt_Gallery.2">
                    <p:embed/>
                    <p:pic>
                      <p:nvPicPr>
                        <p:cNvPr id="0" name="Object 10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45" y="617"/>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4832" name="Line 71"/>
            <p:cNvSpPr>
              <a:spLocks noChangeShapeType="1"/>
            </p:cNvSpPr>
            <p:nvPr/>
          </p:nvSpPr>
          <p:spPr bwMode="auto">
            <a:xfrm flipH="1">
              <a:off x="3689" y="999"/>
              <a:ext cx="2" cy="50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33" name="Text Box 72"/>
            <p:cNvSpPr txBox="1">
              <a:spLocks noChangeArrowheads="1"/>
            </p:cNvSpPr>
            <p:nvPr/>
          </p:nvSpPr>
          <p:spPr bwMode="auto">
            <a:xfrm>
              <a:off x="2669" y="847"/>
              <a:ext cx="679"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223.1.1.1</a:t>
              </a:r>
              <a:endParaRPr lang="en-US" altLang="en-US" sz="1800"/>
            </a:p>
          </p:txBody>
        </p:sp>
        <p:sp>
          <p:nvSpPr>
            <p:cNvPr id="34834" name="Rectangle 73"/>
            <p:cNvSpPr>
              <a:spLocks noChangeArrowheads="1"/>
            </p:cNvSpPr>
            <p:nvPr/>
          </p:nvSpPr>
          <p:spPr bwMode="auto">
            <a:xfrm>
              <a:off x="3609" y="1293"/>
              <a:ext cx="195" cy="114"/>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34835" name="Text Box 74"/>
            <p:cNvSpPr txBox="1">
              <a:spLocks noChangeArrowheads="1"/>
            </p:cNvSpPr>
            <p:nvPr/>
          </p:nvSpPr>
          <p:spPr bwMode="auto">
            <a:xfrm>
              <a:off x="3384" y="1231"/>
              <a:ext cx="679"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223.1.1.3</a:t>
              </a:r>
              <a:endParaRPr lang="en-US" altLang="en-US" sz="1800"/>
            </a:p>
          </p:txBody>
        </p:sp>
        <p:sp>
          <p:nvSpPr>
            <p:cNvPr id="34836" name="Text Box 75"/>
            <p:cNvSpPr txBox="1">
              <a:spLocks noChangeArrowheads="1"/>
            </p:cNvSpPr>
            <p:nvPr/>
          </p:nvSpPr>
          <p:spPr bwMode="auto">
            <a:xfrm>
              <a:off x="4211" y="851"/>
              <a:ext cx="67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223.1.1.4</a:t>
              </a:r>
              <a:endParaRPr lang="en-US" altLang="en-US" sz="1800"/>
            </a:p>
          </p:txBody>
        </p:sp>
        <p:sp>
          <p:nvSpPr>
            <p:cNvPr id="34837" name="Freeform 76"/>
            <p:cNvSpPr>
              <a:spLocks/>
            </p:cNvSpPr>
            <p:nvPr/>
          </p:nvSpPr>
          <p:spPr bwMode="auto">
            <a:xfrm>
              <a:off x="2282" y="2875"/>
              <a:ext cx="970" cy="939"/>
            </a:xfrm>
            <a:custGeom>
              <a:avLst/>
              <a:gdLst>
                <a:gd name="T0" fmla="*/ 451 w 970"/>
                <a:gd name="T1" fmla="*/ 41 h 939"/>
                <a:gd name="T2" fmla="*/ 388 w 970"/>
                <a:gd name="T3" fmla="*/ 431 h 939"/>
                <a:gd name="T4" fmla="*/ 64 w 970"/>
                <a:gd name="T5" fmla="*/ 479 h 939"/>
                <a:gd name="T6" fmla="*/ 7 w 970"/>
                <a:gd name="T7" fmla="*/ 791 h 939"/>
                <a:gd name="T8" fmla="*/ 100 w 970"/>
                <a:gd name="T9" fmla="*/ 920 h 939"/>
                <a:gd name="T10" fmla="*/ 421 w 970"/>
                <a:gd name="T11" fmla="*/ 905 h 939"/>
                <a:gd name="T12" fmla="*/ 652 w 970"/>
                <a:gd name="T13" fmla="*/ 905 h 939"/>
                <a:gd name="T14" fmla="*/ 904 w 970"/>
                <a:gd name="T15" fmla="*/ 857 h 939"/>
                <a:gd name="T16" fmla="*/ 916 w 970"/>
                <a:gd name="T17" fmla="*/ 473 h 939"/>
                <a:gd name="T18" fmla="*/ 580 w 970"/>
                <a:gd name="T19" fmla="*/ 443 h 939"/>
                <a:gd name="T20" fmla="*/ 526 w 970"/>
                <a:gd name="T21" fmla="*/ 65 h 939"/>
                <a:gd name="T22" fmla="*/ 529 w 970"/>
                <a:gd name="T23" fmla="*/ 53 h 939"/>
                <a:gd name="T24" fmla="*/ 451 w 970"/>
                <a:gd name="T25" fmla="*/ 41 h 9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0"/>
                <a:gd name="T40" fmla="*/ 0 h 939"/>
                <a:gd name="T41" fmla="*/ 970 w 970"/>
                <a:gd name="T42" fmla="*/ 939 h 9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0" h="939">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34838" name="Group 77"/>
            <p:cNvGrpSpPr>
              <a:grpSpLocks/>
            </p:cNvGrpSpPr>
            <p:nvPr/>
          </p:nvGrpSpPr>
          <p:grpSpPr bwMode="auto">
            <a:xfrm>
              <a:off x="2557" y="2693"/>
              <a:ext cx="448" cy="240"/>
              <a:chOff x="3600" y="219"/>
              <a:chExt cx="360" cy="175"/>
            </a:xfrm>
          </p:grpSpPr>
          <p:sp>
            <p:nvSpPr>
              <p:cNvPr id="34900" name="Oval 7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34901" name="Line 7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902" name="Line 8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903" name="Rectangle 81"/>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34904" name="Oval 8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34905" name="Group 83"/>
              <p:cNvGrpSpPr>
                <a:grpSpLocks/>
              </p:cNvGrpSpPr>
              <p:nvPr/>
            </p:nvGrpSpPr>
            <p:grpSpPr bwMode="auto">
              <a:xfrm>
                <a:off x="3686" y="244"/>
                <a:ext cx="177" cy="66"/>
                <a:chOff x="2848" y="848"/>
                <a:chExt cx="140" cy="98"/>
              </a:xfrm>
            </p:grpSpPr>
            <p:sp>
              <p:nvSpPr>
                <p:cNvPr id="34910" name="Line 8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911" name="Line 8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912" name="Line 8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4906" name="Group 87"/>
              <p:cNvGrpSpPr>
                <a:grpSpLocks/>
              </p:cNvGrpSpPr>
              <p:nvPr/>
            </p:nvGrpSpPr>
            <p:grpSpPr bwMode="auto">
              <a:xfrm flipV="1">
                <a:off x="3686" y="243"/>
                <a:ext cx="177" cy="66"/>
                <a:chOff x="2848" y="848"/>
                <a:chExt cx="140" cy="98"/>
              </a:xfrm>
            </p:grpSpPr>
            <p:sp>
              <p:nvSpPr>
                <p:cNvPr id="34907" name="Line 8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908" name="Line 8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909" name="Line 9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34839" name="Line 91"/>
            <p:cNvSpPr>
              <a:spLocks noChangeShapeType="1"/>
            </p:cNvSpPr>
            <p:nvPr/>
          </p:nvSpPr>
          <p:spPr bwMode="auto">
            <a:xfrm flipH="1">
              <a:off x="2758" y="2940"/>
              <a:ext cx="0" cy="4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40" name="Line 92"/>
            <p:cNvSpPr>
              <a:spLocks noChangeShapeType="1"/>
            </p:cNvSpPr>
            <p:nvPr/>
          </p:nvSpPr>
          <p:spPr bwMode="auto">
            <a:xfrm flipH="1" flipV="1">
              <a:off x="2431" y="3384"/>
              <a:ext cx="642" cy="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41" name="Line 93"/>
            <p:cNvSpPr>
              <a:spLocks noChangeShapeType="1"/>
            </p:cNvSpPr>
            <p:nvPr/>
          </p:nvSpPr>
          <p:spPr bwMode="auto">
            <a:xfrm flipH="1" flipV="1">
              <a:off x="2438" y="3394"/>
              <a:ext cx="2" cy="10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42" name="Line 94"/>
            <p:cNvSpPr>
              <a:spLocks noChangeShapeType="1"/>
            </p:cNvSpPr>
            <p:nvPr/>
          </p:nvSpPr>
          <p:spPr bwMode="auto">
            <a:xfrm flipH="1" flipV="1">
              <a:off x="3065" y="3385"/>
              <a:ext cx="2" cy="15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34843" name="Object 1027"/>
            <p:cNvGraphicFramePr>
              <a:graphicFrameLocks noChangeAspect="1"/>
            </p:cNvGraphicFramePr>
            <p:nvPr/>
          </p:nvGraphicFramePr>
          <p:xfrm>
            <a:off x="2780" y="3449"/>
            <a:ext cx="368" cy="292"/>
          </p:xfrm>
          <a:graphic>
            <a:graphicData uri="http://schemas.openxmlformats.org/presentationml/2006/ole">
              <mc:AlternateContent xmlns:mc="http://schemas.openxmlformats.org/markup-compatibility/2006">
                <mc:Choice xmlns:v="urn:schemas-microsoft-com:vml" Requires="v">
                  <p:oleObj spid="_x0000_s35023" name="Clip" r:id="rId8" imgW="1307079" imgH="1083682" progId="MS_ClipArt_Gallery.2">
                    <p:embed/>
                  </p:oleObj>
                </mc:Choice>
                <mc:Fallback>
                  <p:oleObj name="Clip" r:id="rId8" imgW="1307079" imgH="1083682" progId="MS_ClipArt_Gallery.2">
                    <p:embed/>
                    <p:pic>
                      <p:nvPicPr>
                        <p:cNvPr id="0" name="Object 10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0" y="3449"/>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4844" name="Object 1028"/>
            <p:cNvGraphicFramePr>
              <a:graphicFrameLocks noChangeAspect="1"/>
            </p:cNvGraphicFramePr>
            <p:nvPr/>
          </p:nvGraphicFramePr>
          <p:xfrm>
            <a:off x="2372" y="3458"/>
            <a:ext cx="368" cy="292"/>
          </p:xfrm>
          <a:graphic>
            <a:graphicData uri="http://schemas.openxmlformats.org/presentationml/2006/ole">
              <mc:AlternateContent xmlns:mc="http://schemas.openxmlformats.org/markup-compatibility/2006">
                <mc:Choice xmlns:v="urn:schemas-microsoft-com:vml" Requires="v">
                  <p:oleObj spid="_x0000_s35024" name="Clip" r:id="rId9" imgW="1307079" imgH="1083682" progId="MS_ClipArt_Gallery.2">
                    <p:embed/>
                  </p:oleObj>
                </mc:Choice>
                <mc:Fallback>
                  <p:oleObj name="Clip" r:id="rId9" imgW="1307079" imgH="1083682" progId="MS_ClipArt_Gallery.2">
                    <p:embed/>
                    <p:pic>
                      <p:nvPicPr>
                        <p:cNvPr id="0" name="Object 10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2" y="3458"/>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4845" name="Text Box 97"/>
            <p:cNvSpPr txBox="1">
              <a:spLocks noChangeArrowheads="1"/>
            </p:cNvSpPr>
            <p:nvPr/>
          </p:nvSpPr>
          <p:spPr bwMode="auto">
            <a:xfrm>
              <a:off x="3033" y="3315"/>
              <a:ext cx="679"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223.1.2.2</a:t>
              </a:r>
              <a:endParaRPr lang="en-US" altLang="en-US" sz="1800"/>
            </a:p>
          </p:txBody>
        </p:sp>
        <p:sp>
          <p:nvSpPr>
            <p:cNvPr id="34846" name="Text Box 98"/>
            <p:cNvSpPr txBox="1">
              <a:spLocks noChangeArrowheads="1"/>
            </p:cNvSpPr>
            <p:nvPr/>
          </p:nvSpPr>
          <p:spPr bwMode="auto">
            <a:xfrm>
              <a:off x="1838" y="3310"/>
              <a:ext cx="67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223.1.2.1</a:t>
              </a:r>
              <a:endParaRPr lang="en-US" altLang="en-US" sz="1800"/>
            </a:p>
          </p:txBody>
        </p:sp>
        <p:sp>
          <p:nvSpPr>
            <p:cNvPr id="34847" name="Rectangle 99"/>
            <p:cNvSpPr>
              <a:spLocks noChangeArrowheads="1"/>
            </p:cNvSpPr>
            <p:nvPr/>
          </p:nvSpPr>
          <p:spPr bwMode="auto">
            <a:xfrm>
              <a:off x="2721" y="3003"/>
              <a:ext cx="81" cy="114"/>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34848" name="Text Box 100"/>
            <p:cNvSpPr txBox="1">
              <a:spLocks noChangeArrowheads="1"/>
            </p:cNvSpPr>
            <p:nvPr/>
          </p:nvSpPr>
          <p:spPr bwMode="auto">
            <a:xfrm>
              <a:off x="2442" y="2965"/>
              <a:ext cx="679"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223.1.2.6</a:t>
              </a:r>
              <a:endParaRPr lang="en-US" altLang="en-US" sz="1800"/>
            </a:p>
          </p:txBody>
        </p:sp>
        <p:sp>
          <p:nvSpPr>
            <p:cNvPr id="34849" name="Freeform 101"/>
            <p:cNvSpPr>
              <a:spLocks/>
            </p:cNvSpPr>
            <p:nvPr/>
          </p:nvSpPr>
          <p:spPr bwMode="auto">
            <a:xfrm>
              <a:off x="4190" y="2887"/>
              <a:ext cx="970" cy="939"/>
            </a:xfrm>
            <a:custGeom>
              <a:avLst/>
              <a:gdLst>
                <a:gd name="T0" fmla="*/ 451 w 970"/>
                <a:gd name="T1" fmla="*/ 41 h 939"/>
                <a:gd name="T2" fmla="*/ 388 w 970"/>
                <a:gd name="T3" fmla="*/ 431 h 939"/>
                <a:gd name="T4" fmla="*/ 64 w 970"/>
                <a:gd name="T5" fmla="*/ 479 h 939"/>
                <a:gd name="T6" fmla="*/ 7 w 970"/>
                <a:gd name="T7" fmla="*/ 791 h 939"/>
                <a:gd name="T8" fmla="*/ 100 w 970"/>
                <a:gd name="T9" fmla="*/ 920 h 939"/>
                <a:gd name="T10" fmla="*/ 421 w 970"/>
                <a:gd name="T11" fmla="*/ 905 h 939"/>
                <a:gd name="T12" fmla="*/ 652 w 970"/>
                <a:gd name="T13" fmla="*/ 905 h 939"/>
                <a:gd name="T14" fmla="*/ 904 w 970"/>
                <a:gd name="T15" fmla="*/ 857 h 939"/>
                <a:gd name="T16" fmla="*/ 916 w 970"/>
                <a:gd name="T17" fmla="*/ 473 h 939"/>
                <a:gd name="T18" fmla="*/ 580 w 970"/>
                <a:gd name="T19" fmla="*/ 443 h 939"/>
                <a:gd name="T20" fmla="*/ 526 w 970"/>
                <a:gd name="T21" fmla="*/ 65 h 939"/>
                <a:gd name="T22" fmla="*/ 529 w 970"/>
                <a:gd name="T23" fmla="*/ 53 h 939"/>
                <a:gd name="T24" fmla="*/ 451 w 970"/>
                <a:gd name="T25" fmla="*/ 41 h 9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0"/>
                <a:gd name="T40" fmla="*/ 0 h 939"/>
                <a:gd name="T41" fmla="*/ 970 w 970"/>
                <a:gd name="T42" fmla="*/ 939 h 9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0" h="939">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34850" name="Group 102"/>
            <p:cNvGrpSpPr>
              <a:grpSpLocks/>
            </p:cNvGrpSpPr>
            <p:nvPr/>
          </p:nvGrpSpPr>
          <p:grpSpPr bwMode="auto">
            <a:xfrm>
              <a:off x="4465" y="2705"/>
              <a:ext cx="448" cy="240"/>
              <a:chOff x="3600" y="219"/>
              <a:chExt cx="360" cy="175"/>
            </a:xfrm>
          </p:grpSpPr>
          <p:sp>
            <p:nvSpPr>
              <p:cNvPr id="34887" name="Oval 103"/>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34888" name="Line 104"/>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89" name="Line 105"/>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90" name="Rectangle 106"/>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34891" name="Oval 107"/>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34892" name="Group 108"/>
              <p:cNvGrpSpPr>
                <a:grpSpLocks/>
              </p:cNvGrpSpPr>
              <p:nvPr/>
            </p:nvGrpSpPr>
            <p:grpSpPr bwMode="auto">
              <a:xfrm>
                <a:off x="3686" y="244"/>
                <a:ext cx="177" cy="66"/>
                <a:chOff x="2848" y="848"/>
                <a:chExt cx="140" cy="98"/>
              </a:xfrm>
            </p:grpSpPr>
            <p:sp>
              <p:nvSpPr>
                <p:cNvPr id="34897" name="Line 10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98" name="Line 11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99" name="Line 11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4893" name="Group 112"/>
              <p:cNvGrpSpPr>
                <a:grpSpLocks/>
              </p:cNvGrpSpPr>
              <p:nvPr/>
            </p:nvGrpSpPr>
            <p:grpSpPr bwMode="auto">
              <a:xfrm flipV="1">
                <a:off x="3686" y="243"/>
                <a:ext cx="177" cy="66"/>
                <a:chOff x="2848" y="848"/>
                <a:chExt cx="140" cy="98"/>
              </a:xfrm>
            </p:grpSpPr>
            <p:sp>
              <p:nvSpPr>
                <p:cNvPr id="34894" name="Line 11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95" name="Line 11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96" name="Line 11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34851" name="Line 116"/>
            <p:cNvSpPr>
              <a:spLocks noChangeShapeType="1"/>
            </p:cNvSpPr>
            <p:nvPr/>
          </p:nvSpPr>
          <p:spPr bwMode="auto">
            <a:xfrm flipH="1">
              <a:off x="4666" y="2952"/>
              <a:ext cx="0" cy="4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52" name="Line 117"/>
            <p:cNvSpPr>
              <a:spLocks noChangeShapeType="1"/>
            </p:cNvSpPr>
            <p:nvPr/>
          </p:nvSpPr>
          <p:spPr bwMode="auto">
            <a:xfrm flipH="1" flipV="1">
              <a:off x="4339" y="3396"/>
              <a:ext cx="642" cy="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53" name="Line 118"/>
            <p:cNvSpPr>
              <a:spLocks noChangeShapeType="1"/>
            </p:cNvSpPr>
            <p:nvPr/>
          </p:nvSpPr>
          <p:spPr bwMode="auto">
            <a:xfrm flipH="1" flipV="1">
              <a:off x="4346" y="3406"/>
              <a:ext cx="2" cy="10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54" name="Line 119"/>
            <p:cNvSpPr>
              <a:spLocks noChangeShapeType="1"/>
            </p:cNvSpPr>
            <p:nvPr/>
          </p:nvSpPr>
          <p:spPr bwMode="auto">
            <a:xfrm flipH="1" flipV="1">
              <a:off x="4973" y="3397"/>
              <a:ext cx="2" cy="15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34855" name="Object 1029"/>
            <p:cNvGraphicFramePr>
              <a:graphicFrameLocks noChangeAspect="1"/>
            </p:cNvGraphicFramePr>
            <p:nvPr/>
          </p:nvGraphicFramePr>
          <p:xfrm>
            <a:off x="4688" y="3461"/>
            <a:ext cx="368" cy="292"/>
          </p:xfrm>
          <a:graphic>
            <a:graphicData uri="http://schemas.openxmlformats.org/presentationml/2006/ole">
              <mc:AlternateContent xmlns:mc="http://schemas.openxmlformats.org/markup-compatibility/2006">
                <mc:Choice xmlns:v="urn:schemas-microsoft-com:vml" Requires="v">
                  <p:oleObj spid="_x0000_s35025" name="Clip" r:id="rId10" imgW="1307079" imgH="1083682" progId="MS_ClipArt_Gallery.2">
                    <p:embed/>
                  </p:oleObj>
                </mc:Choice>
                <mc:Fallback>
                  <p:oleObj name="Clip" r:id="rId10" imgW="1307079" imgH="1083682" progId="MS_ClipArt_Gallery.2">
                    <p:embed/>
                    <p:pic>
                      <p:nvPicPr>
                        <p:cNvPr id="0" name="Object 10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8" y="3461"/>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4856" name="Object 1030"/>
            <p:cNvGraphicFramePr>
              <a:graphicFrameLocks noChangeAspect="1"/>
            </p:cNvGraphicFramePr>
            <p:nvPr/>
          </p:nvGraphicFramePr>
          <p:xfrm>
            <a:off x="4280" y="3470"/>
            <a:ext cx="368" cy="292"/>
          </p:xfrm>
          <a:graphic>
            <a:graphicData uri="http://schemas.openxmlformats.org/presentationml/2006/ole">
              <mc:AlternateContent xmlns:mc="http://schemas.openxmlformats.org/markup-compatibility/2006">
                <mc:Choice xmlns:v="urn:schemas-microsoft-com:vml" Requires="v">
                  <p:oleObj spid="_x0000_s35026" name="Clip" r:id="rId11" imgW="1307079" imgH="1083682" progId="MS_ClipArt_Gallery.2">
                    <p:embed/>
                  </p:oleObj>
                </mc:Choice>
                <mc:Fallback>
                  <p:oleObj name="Clip" r:id="rId11" imgW="1307079" imgH="1083682" progId="MS_ClipArt_Gallery.2">
                    <p:embed/>
                    <p:pic>
                      <p:nvPicPr>
                        <p:cNvPr id="0" name="Object 10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0" y="3470"/>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4857" name="Text Box 122"/>
            <p:cNvSpPr txBox="1">
              <a:spLocks noChangeArrowheads="1"/>
            </p:cNvSpPr>
            <p:nvPr/>
          </p:nvSpPr>
          <p:spPr bwMode="auto">
            <a:xfrm>
              <a:off x="4940" y="3326"/>
              <a:ext cx="679"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223.1.3.2</a:t>
              </a:r>
              <a:endParaRPr lang="en-US" altLang="en-US" sz="1800"/>
            </a:p>
          </p:txBody>
        </p:sp>
        <p:sp>
          <p:nvSpPr>
            <p:cNvPr id="34858" name="Text Box 123"/>
            <p:cNvSpPr txBox="1">
              <a:spLocks noChangeArrowheads="1"/>
            </p:cNvSpPr>
            <p:nvPr/>
          </p:nvSpPr>
          <p:spPr bwMode="auto">
            <a:xfrm>
              <a:off x="3747" y="3323"/>
              <a:ext cx="679"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223.1.3.1</a:t>
              </a:r>
              <a:endParaRPr lang="en-US" altLang="en-US" sz="1800"/>
            </a:p>
          </p:txBody>
        </p:sp>
        <p:sp>
          <p:nvSpPr>
            <p:cNvPr id="34859" name="Rectangle 124"/>
            <p:cNvSpPr>
              <a:spLocks noChangeArrowheads="1"/>
            </p:cNvSpPr>
            <p:nvPr/>
          </p:nvSpPr>
          <p:spPr bwMode="auto">
            <a:xfrm>
              <a:off x="4629" y="3015"/>
              <a:ext cx="81" cy="114"/>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34860" name="Text Box 125"/>
            <p:cNvSpPr txBox="1">
              <a:spLocks noChangeArrowheads="1"/>
            </p:cNvSpPr>
            <p:nvPr/>
          </p:nvSpPr>
          <p:spPr bwMode="auto">
            <a:xfrm>
              <a:off x="4347" y="2993"/>
              <a:ext cx="75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223.1.3.27</a:t>
              </a:r>
              <a:endParaRPr lang="en-US" altLang="en-US" sz="1800"/>
            </a:p>
          </p:txBody>
        </p:sp>
        <p:grpSp>
          <p:nvGrpSpPr>
            <p:cNvPr id="34861" name="Group 126"/>
            <p:cNvGrpSpPr>
              <a:grpSpLocks/>
            </p:cNvGrpSpPr>
            <p:nvPr/>
          </p:nvGrpSpPr>
          <p:grpSpPr bwMode="auto">
            <a:xfrm>
              <a:off x="3481" y="1505"/>
              <a:ext cx="448" cy="240"/>
              <a:chOff x="3600" y="219"/>
              <a:chExt cx="360" cy="175"/>
            </a:xfrm>
          </p:grpSpPr>
          <p:sp>
            <p:nvSpPr>
              <p:cNvPr id="34874" name="Oval 12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34875" name="Line 128"/>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76" name="Line 129"/>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77" name="Rectangle 130"/>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34878" name="Oval 13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34879" name="Group 132"/>
              <p:cNvGrpSpPr>
                <a:grpSpLocks/>
              </p:cNvGrpSpPr>
              <p:nvPr/>
            </p:nvGrpSpPr>
            <p:grpSpPr bwMode="auto">
              <a:xfrm>
                <a:off x="3686" y="244"/>
                <a:ext cx="177" cy="66"/>
                <a:chOff x="2848" y="848"/>
                <a:chExt cx="140" cy="98"/>
              </a:xfrm>
            </p:grpSpPr>
            <p:sp>
              <p:nvSpPr>
                <p:cNvPr id="34884" name="Line 13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85" name="Line 13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86" name="Line 13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4880" name="Group 136"/>
              <p:cNvGrpSpPr>
                <a:grpSpLocks/>
              </p:cNvGrpSpPr>
              <p:nvPr/>
            </p:nvGrpSpPr>
            <p:grpSpPr bwMode="auto">
              <a:xfrm flipV="1">
                <a:off x="3686" y="243"/>
                <a:ext cx="177" cy="66"/>
                <a:chOff x="2848" y="848"/>
                <a:chExt cx="140" cy="98"/>
              </a:xfrm>
            </p:grpSpPr>
            <p:sp>
              <p:nvSpPr>
                <p:cNvPr id="34881" name="Line 13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82" name="Line 13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83" name="Line 13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34862" name="Line 140"/>
            <p:cNvSpPr>
              <a:spLocks noChangeShapeType="1"/>
            </p:cNvSpPr>
            <p:nvPr/>
          </p:nvSpPr>
          <p:spPr bwMode="auto">
            <a:xfrm flipH="1" flipV="1">
              <a:off x="3848" y="823"/>
              <a:ext cx="2" cy="16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63" name="Rectangle 141"/>
            <p:cNvSpPr>
              <a:spLocks noChangeArrowheads="1"/>
            </p:cNvSpPr>
            <p:nvPr/>
          </p:nvSpPr>
          <p:spPr bwMode="auto">
            <a:xfrm>
              <a:off x="3813" y="846"/>
              <a:ext cx="69" cy="123"/>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34864" name="Text Box 142"/>
            <p:cNvSpPr txBox="1">
              <a:spLocks noChangeArrowheads="1"/>
            </p:cNvSpPr>
            <p:nvPr/>
          </p:nvSpPr>
          <p:spPr bwMode="auto">
            <a:xfrm>
              <a:off x="3537" y="351"/>
              <a:ext cx="67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223.1.1.2</a:t>
              </a:r>
              <a:endParaRPr lang="en-US" altLang="en-US" sz="1600"/>
            </a:p>
          </p:txBody>
        </p:sp>
        <p:sp>
          <p:nvSpPr>
            <p:cNvPr id="34865" name="Line 143"/>
            <p:cNvSpPr>
              <a:spLocks noChangeShapeType="1"/>
            </p:cNvSpPr>
            <p:nvPr/>
          </p:nvSpPr>
          <p:spPr bwMode="auto">
            <a:xfrm flipV="1">
              <a:off x="2892" y="1740"/>
              <a:ext cx="702" cy="9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66" name="Line 144"/>
            <p:cNvSpPr>
              <a:spLocks noChangeShapeType="1"/>
            </p:cNvSpPr>
            <p:nvPr/>
          </p:nvSpPr>
          <p:spPr bwMode="auto">
            <a:xfrm flipH="1" flipV="1">
              <a:off x="3840" y="1728"/>
              <a:ext cx="804" cy="9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67" name="Line 145"/>
            <p:cNvSpPr>
              <a:spLocks noChangeShapeType="1"/>
            </p:cNvSpPr>
            <p:nvPr/>
          </p:nvSpPr>
          <p:spPr bwMode="auto">
            <a:xfrm flipH="1" flipV="1">
              <a:off x="3012" y="2838"/>
              <a:ext cx="1452" cy="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68" name="Text Box 146"/>
            <p:cNvSpPr txBox="1">
              <a:spLocks noChangeArrowheads="1"/>
            </p:cNvSpPr>
            <p:nvPr/>
          </p:nvSpPr>
          <p:spPr bwMode="auto">
            <a:xfrm>
              <a:off x="3897" y="1674"/>
              <a:ext cx="679"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223.1.7.0</a:t>
              </a:r>
              <a:endParaRPr lang="en-US" altLang="en-US" sz="1800"/>
            </a:p>
          </p:txBody>
        </p:sp>
        <p:sp>
          <p:nvSpPr>
            <p:cNvPr id="34869" name="Text Box 147"/>
            <p:cNvSpPr txBox="1">
              <a:spLocks noChangeArrowheads="1"/>
            </p:cNvSpPr>
            <p:nvPr/>
          </p:nvSpPr>
          <p:spPr bwMode="auto">
            <a:xfrm>
              <a:off x="4573" y="2483"/>
              <a:ext cx="67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223.1.7.1</a:t>
              </a:r>
              <a:endParaRPr lang="en-US" altLang="en-US" sz="1800"/>
            </a:p>
          </p:txBody>
        </p:sp>
        <p:sp>
          <p:nvSpPr>
            <p:cNvPr id="34870" name="Text Box 148"/>
            <p:cNvSpPr txBox="1">
              <a:spLocks noChangeArrowheads="1"/>
            </p:cNvSpPr>
            <p:nvPr/>
          </p:nvSpPr>
          <p:spPr bwMode="auto">
            <a:xfrm>
              <a:off x="3795" y="2644"/>
              <a:ext cx="679"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223.1.8.0</a:t>
              </a:r>
              <a:endParaRPr lang="en-US" altLang="en-US" sz="1800"/>
            </a:p>
          </p:txBody>
        </p:sp>
        <p:sp>
          <p:nvSpPr>
            <p:cNvPr id="34871" name="Text Box 149"/>
            <p:cNvSpPr txBox="1">
              <a:spLocks noChangeArrowheads="1"/>
            </p:cNvSpPr>
            <p:nvPr/>
          </p:nvSpPr>
          <p:spPr bwMode="auto">
            <a:xfrm>
              <a:off x="3006" y="2644"/>
              <a:ext cx="679"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223.1.8.1</a:t>
              </a:r>
              <a:endParaRPr lang="en-US" altLang="en-US" sz="1800"/>
            </a:p>
          </p:txBody>
        </p:sp>
        <p:sp>
          <p:nvSpPr>
            <p:cNvPr id="34872" name="Text Box 150"/>
            <p:cNvSpPr txBox="1">
              <a:spLocks noChangeArrowheads="1"/>
            </p:cNvSpPr>
            <p:nvPr/>
          </p:nvSpPr>
          <p:spPr bwMode="auto">
            <a:xfrm>
              <a:off x="2330" y="2461"/>
              <a:ext cx="67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223.1.9.1</a:t>
              </a:r>
              <a:endParaRPr lang="en-US" altLang="en-US" sz="1800"/>
            </a:p>
          </p:txBody>
        </p:sp>
        <p:sp>
          <p:nvSpPr>
            <p:cNvPr id="34873" name="Text Box 151"/>
            <p:cNvSpPr txBox="1">
              <a:spLocks noChangeArrowheads="1"/>
            </p:cNvSpPr>
            <p:nvPr/>
          </p:nvSpPr>
          <p:spPr bwMode="auto">
            <a:xfrm>
              <a:off x="2876" y="1679"/>
              <a:ext cx="67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223.1.9.2</a:t>
              </a:r>
              <a:endParaRPr lang="en-US" altLang="en-US" sz="1800"/>
            </a:p>
          </p:txBody>
        </p:sp>
      </p:grpSp>
      <p:sp>
        <p:nvSpPr>
          <p:cNvPr id="34821"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D441B18E-E6BB-8749-8D09-168DE3C8238B}" type="slidenum">
              <a:rPr lang="en-US" altLang="en-US" sz="1200"/>
              <a:pPr>
                <a:spcBef>
                  <a:spcPct val="0"/>
                </a:spcBef>
                <a:buFontTx/>
                <a:buNone/>
              </a:pPr>
              <a:t>12</a:t>
            </a:fld>
            <a:endParaRPr lang="en-US" altLang="en-US" sz="1200"/>
          </a:p>
        </p:txBody>
      </p:sp>
      <p:sp>
        <p:nvSpPr>
          <p:cNvPr id="98"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030"/>
          <p:cNvSpPr>
            <a:spLocks noGrp="1" noChangeArrowheads="1"/>
          </p:cNvSpPr>
          <p:nvPr>
            <p:ph type="title"/>
          </p:nvPr>
        </p:nvSpPr>
        <p:spPr>
          <a:xfrm>
            <a:off x="685800" y="304800"/>
            <a:ext cx="7772400" cy="838200"/>
          </a:xfrm>
        </p:spPr>
        <p:txBody>
          <a:bodyPr/>
          <a:lstStyle/>
          <a:p>
            <a:r>
              <a:rPr lang="ja-JP" altLang="en-US">
                <a:ea typeface="MS PGothic" charset="-128"/>
                <a:cs typeface="ＭＳ Ｐゴシック" charset="-128"/>
              </a:rPr>
              <a:t>“</a:t>
            </a:r>
            <a:r>
              <a:rPr lang="en-US" altLang="ja-JP">
                <a:ea typeface="MS PGothic" charset="-128"/>
                <a:cs typeface="ＭＳ Ｐゴシック" charset="-128"/>
              </a:rPr>
              <a:t>Classful</a:t>
            </a:r>
            <a:r>
              <a:rPr lang="ja-JP" altLang="en-US">
                <a:ea typeface="MS PGothic" charset="-128"/>
                <a:cs typeface="ＭＳ Ｐゴシック" charset="-128"/>
              </a:rPr>
              <a:t>”</a:t>
            </a:r>
            <a:r>
              <a:rPr lang="en-US" altLang="ja-JP">
                <a:ea typeface="MS PGothic" charset="-128"/>
                <a:cs typeface="ＭＳ Ｐゴシック" charset="-128"/>
              </a:rPr>
              <a:t> IP Addressing</a:t>
            </a:r>
            <a:endParaRPr lang="en-US" altLang="en-US">
              <a:ea typeface="MS PGothic" charset="-128"/>
              <a:cs typeface="ＭＳ Ｐゴシック" charset="-128"/>
            </a:endParaRPr>
          </a:p>
        </p:txBody>
      </p:sp>
      <p:sp>
        <p:nvSpPr>
          <p:cNvPr id="36866" name="Text Box 1088"/>
          <p:cNvSpPr txBox="1">
            <a:spLocks noChangeArrowheads="1"/>
          </p:cNvSpPr>
          <p:nvPr/>
        </p:nvSpPr>
        <p:spPr bwMode="auto">
          <a:xfrm>
            <a:off x="3276600" y="4114800"/>
            <a:ext cx="10366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t>32 bits</a:t>
            </a:r>
            <a:endParaRPr lang="en-US" altLang="en-US" sz="1800"/>
          </a:p>
        </p:txBody>
      </p:sp>
      <p:sp>
        <p:nvSpPr>
          <p:cNvPr id="36867" name="Rectangle 1091"/>
          <p:cNvSpPr>
            <a:spLocks noGrp="1" noChangeArrowheads="1"/>
          </p:cNvSpPr>
          <p:nvPr>
            <p:ph type="body" idx="1"/>
          </p:nvPr>
        </p:nvSpPr>
        <p:spPr>
          <a:xfrm>
            <a:off x="554038" y="1276350"/>
            <a:ext cx="8296275" cy="503238"/>
          </a:xfrm>
        </p:spPr>
        <p:txBody>
          <a:bodyPr/>
          <a:lstStyle/>
          <a:p>
            <a:pPr>
              <a:lnSpc>
                <a:spcPct val="90000"/>
              </a:lnSpc>
              <a:buFontTx/>
              <a:buNone/>
            </a:pPr>
            <a:endParaRPr lang="en-US" altLang="en-US">
              <a:ea typeface="MS PGothic" charset="-128"/>
              <a:cs typeface="ＭＳ Ｐゴシック" charset="-128"/>
            </a:endParaRPr>
          </a:p>
          <a:p>
            <a:pPr>
              <a:lnSpc>
                <a:spcPct val="90000"/>
              </a:lnSpc>
              <a:buFontTx/>
              <a:buNone/>
            </a:pPr>
            <a:endParaRPr lang="en-US" altLang="en-US">
              <a:ea typeface="MS PGothic" charset="-128"/>
              <a:cs typeface="ＭＳ Ｐゴシック" charset="-128"/>
            </a:endParaRPr>
          </a:p>
        </p:txBody>
      </p:sp>
      <p:grpSp>
        <p:nvGrpSpPr>
          <p:cNvPr id="36868" name="Group 1098"/>
          <p:cNvGrpSpPr>
            <a:grpSpLocks/>
          </p:cNvGrpSpPr>
          <p:nvPr/>
        </p:nvGrpSpPr>
        <p:grpSpPr bwMode="auto">
          <a:xfrm>
            <a:off x="838200" y="1189038"/>
            <a:ext cx="7308850" cy="3130550"/>
            <a:chOff x="605" y="1613"/>
            <a:chExt cx="4604" cy="1972"/>
          </a:xfrm>
        </p:grpSpPr>
        <p:sp>
          <p:nvSpPr>
            <p:cNvPr id="36872" name="Rectangle 1026"/>
            <p:cNvSpPr>
              <a:spLocks noChangeArrowheads="1"/>
            </p:cNvSpPr>
            <p:nvPr/>
          </p:nvSpPr>
          <p:spPr bwMode="auto">
            <a:xfrm>
              <a:off x="1047" y="3063"/>
              <a:ext cx="2886" cy="210"/>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36873" name="Rectangle 1027"/>
            <p:cNvSpPr>
              <a:spLocks noChangeArrowheads="1"/>
            </p:cNvSpPr>
            <p:nvPr/>
          </p:nvSpPr>
          <p:spPr bwMode="auto">
            <a:xfrm>
              <a:off x="1035" y="2661"/>
              <a:ext cx="2886" cy="210"/>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36874" name="Rectangle 1028"/>
            <p:cNvSpPr>
              <a:spLocks noChangeArrowheads="1"/>
            </p:cNvSpPr>
            <p:nvPr/>
          </p:nvSpPr>
          <p:spPr bwMode="auto">
            <a:xfrm>
              <a:off x="1035" y="2277"/>
              <a:ext cx="2886" cy="210"/>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36875" name="Rectangle 1029"/>
            <p:cNvSpPr>
              <a:spLocks noChangeArrowheads="1"/>
            </p:cNvSpPr>
            <p:nvPr/>
          </p:nvSpPr>
          <p:spPr bwMode="auto">
            <a:xfrm>
              <a:off x="1041" y="1899"/>
              <a:ext cx="2886" cy="210"/>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36876" name="Rectangle 1031"/>
            <p:cNvSpPr>
              <a:spLocks noChangeArrowheads="1"/>
            </p:cNvSpPr>
            <p:nvPr/>
          </p:nvSpPr>
          <p:spPr bwMode="auto">
            <a:xfrm>
              <a:off x="1011" y="1935"/>
              <a:ext cx="2886" cy="210"/>
            </a:xfrm>
            <a:prstGeom prst="rect">
              <a:avLst/>
            </a:prstGeom>
            <a:solidFill>
              <a:schemeClr val="bg1"/>
            </a:solidFill>
            <a:ln w="1905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36877" name="Text Box 1032"/>
            <p:cNvSpPr txBox="1">
              <a:spLocks noChangeArrowheads="1"/>
            </p:cNvSpPr>
            <p:nvPr/>
          </p:nvSpPr>
          <p:spPr bwMode="auto">
            <a:xfrm>
              <a:off x="1001" y="1931"/>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t>0</a:t>
              </a:r>
            </a:p>
          </p:txBody>
        </p:sp>
        <p:sp>
          <p:nvSpPr>
            <p:cNvPr id="36878" name="Text Box 1033"/>
            <p:cNvSpPr txBox="1">
              <a:spLocks noChangeArrowheads="1"/>
            </p:cNvSpPr>
            <p:nvPr/>
          </p:nvSpPr>
          <p:spPr bwMode="auto">
            <a:xfrm>
              <a:off x="1103" y="1913"/>
              <a:ext cx="6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t>network</a:t>
              </a:r>
            </a:p>
          </p:txBody>
        </p:sp>
        <p:sp>
          <p:nvSpPr>
            <p:cNvPr id="36879" name="Text Box 1034"/>
            <p:cNvSpPr txBox="1">
              <a:spLocks noChangeArrowheads="1"/>
            </p:cNvSpPr>
            <p:nvPr/>
          </p:nvSpPr>
          <p:spPr bwMode="auto">
            <a:xfrm>
              <a:off x="2567" y="1931"/>
              <a:ext cx="41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t>host</a:t>
              </a:r>
            </a:p>
          </p:txBody>
        </p:sp>
        <p:sp>
          <p:nvSpPr>
            <p:cNvPr id="36880" name="Line 1035"/>
            <p:cNvSpPr>
              <a:spLocks noChangeShapeType="1"/>
            </p:cNvSpPr>
            <p:nvPr/>
          </p:nvSpPr>
          <p:spPr bwMode="auto">
            <a:xfrm>
              <a:off x="1737" y="1935"/>
              <a:ext cx="0" cy="2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6881" name="Group 1036"/>
            <p:cNvGrpSpPr>
              <a:grpSpLocks/>
            </p:cNvGrpSpPr>
            <p:nvPr/>
          </p:nvGrpSpPr>
          <p:grpSpPr bwMode="auto">
            <a:xfrm>
              <a:off x="2427" y="1935"/>
              <a:ext cx="60" cy="216"/>
              <a:chOff x="1842" y="924"/>
              <a:chExt cx="60" cy="216"/>
            </a:xfrm>
          </p:grpSpPr>
          <p:sp>
            <p:nvSpPr>
              <p:cNvPr id="36937" name="Line 1037"/>
              <p:cNvSpPr>
                <a:spLocks noChangeShapeType="1"/>
              </p:cNvSpPr>
              <p:nvPr/>
            </p:nvSpPr>
            <p:spPr bwMode="auto">
              <a:xfrm>
                <a:off x="1872" y="924"/>
                <a:ext cx="0" cy="2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38" name="Rectangle 1038"/>
              <p:cNvSpPr>
                <a:spLocks noChangeArrowheads="1"/>
              </p:cNvSpPr>
              <p:nvPr/>
            </p:nvSpPr>
            <p:spPr bwMode="auto">
              <a:xfrm>
                <a:off x="1842" y="966"/>
                <a:ext cx="60" cy="1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grpSp>
          <p:nvGrpSpPr>
            <p:cNvPr id="36882" name="Group 1039"/>
            <p:cNvGrpSpPr>
              <a:grpSpLocks/>
            </p:cNvGrpSpPr>
            <p:nvPr/>
          </p:nvGrpSpPr>
          <p:grpSpPr bwMode="auto">
            <a:xfrm>
              <a:off x="3111" y="1935"/>
              <a:ext cx="60" cy="216"/>
              <a:chOff x="1842" y="924"/>
              <a:chExt cx="60" cy="216"/>
            </a:xfrm>
          </p:grpSpPr>
          <p:sp>
            <p:nvSpPr>
              <p:cNvPr id="36935" name="Line 1040"/>
              <p:cNvSpPr>
                <a:spLocks noChangeShapeType="1"/>
              </p:cNvSpPr>
              <p:nvPr/>
            </p:nvSpPr>
            <p:spPr bwMode="auto">
              <a:xfrm>
                <a:off x="1872" y="924"/>
                <a:ext cx="0" cy="2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36" name="Rectangle 1041"/>
              <p:cNvSpPr>
                <a:spLocks noChangeArrowheads="1"/>
              </p:cNvSpPr>
              <p:nvPr/>
            </p:nvSpPr>
            <p:spPr bwMode="auto">
              <a:xfrm>
                <a:off x="1842" y="966"/>
                <a:ext cx="60" cy="1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grpSp>
          <p:nvGrpSpPr>
            <p:cNvPr id="36883" name="Group 1042"/>
            <p:cNvGrpSpPr>
              <a:grpSpLocks/>
            </p:cNvGrpSpPr>
            <p:nvPr/>
          </p:nvGrpSpPr>
          <p:grpSpPr bwMode="auto">
            <a:xfrm>
              <a:off x="1007" y="2285"/>
              <a:ext cx="2896" cy="249"/>
              <a:chOff x="344" y="2666"/>
              <a:chExt cx="2896" cy="249"/>
            </a:xfrm>
          </p:grpSpPr>
          <p:sp>
            <p:nvSpPr>
              <p:cNvPr id="36924" name="Rectangle 1043"/>
              <p:cNvSpPr>
                <a:spLocks noChangeArrowheads="1"/>
              </p:cNvSpPr>
              <p:nvPr/>
            </p:nvSpPr>
            <p:spPr bwMode="auto">
              <a:xfrm>
                <a:off x="354" y="2688"/>
                <a:ext cx="2886" cy="210"/>
              </a:xfrm>
              <a:prstGeom prst="rect">
                <a:avLst/>
              </a:prstGeom>
              <a:solidFill>
                <a:schemeClr val="bg1"/>
              </a:solidFill>
              <a:ln w="1905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36925" name="Text Box 1044"/>
              <p:cNvSpPr txBox="1">
                <a:spLocks noChangeArrowheads="1"/>
              </p:cNvSpPr>
              <p:nvPr/>
            </p:nvSpPr>
            <p:spPr bwMode="auto">
              <a:xfrm>
                <a:off x="344" y="2684"/>
                <a:ext cx="26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t>10</a:t>
                </a:r>
              </a:p>
            </p:txBody>
          </p:sp>
          <p:sp>
            <p:nvSpPr>
              <p:cNvPr id="36926" name="Line 1045"/>
              <p:cNvSpPr>
                <a:spLocks noChangeShapeType="1"/>
              </p:cNvSpPr>
              <p:nvPr/>
            </p:nvSpPr>
            <p:spPr bwMode="auto">
              <a:xfrm>
                <a:off x="1800" y="2688"/>
                <a:ext cx="0" cy="2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6927" name="Group 1046"/>
              <p:cNvGrpSpPr>
                <a:grpSpLocks/>
              </p:cNvGrpSpPr>
              <p:nvPr/>
            </p:nvGrpSpPr>
            <p:grpSpPr bwMode="auto">
              <a:xfrm>
                <a:off x="1050" y="2688"/>
                <a:ext cx="60" cy="216"/>
                <a:chOff x="1842" y="924"/>
                <a:chExt cx="60" cy="216"/>
              </a:xfrm>
            </p:grpSpPr>
            <p:sp>
              <p:nvSpPr>
                <p:cNvPr id="36933" name="Line 1047"/>
                <p:cNvSpPr>
                  <a:spLocks noChangeShapeType="1"/>
                </p:cNvSpPr>
                <p:nvPr/>
              </p:nvSpPr>
              <p:spPr bwMode="auto">
                <a:xfrm>
                  <a:off x="1872" y="924"/>
                  <a:ext cx="0" cy="2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34" name="Rectangle 1048"/>
                <p:cNvSpPr>
                  <a:spLocks noChangeArrowheads="1"/>
                </p:cNvSpPr>
                <p:nvPr/>
              </p:nvSpPr>
              <p:spPr bwMode="auto">
                <a:xfrm>
                  <a:off x="1842" y="966"/>
                  <a:ext cx="60" cy="1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grpSp>
            <p:nvGrpSpPr>
              <p:cNvPr id="36928" name="Group 1049"/>
              <p:cNvGrpSpPr>
                <a:grpSpLocks/>
              </p:cNvGrpSpPr>
              <p:nvPr/>
            </p:nvGrpSpPr>
            <p:grpSpPr bwMode="auto">
              <a:xfrm>
                <a:off x="2454" y="2688"/>
                <a:ext cx="60" cy="216"/>
                <a:chOff x="1842" y="924"/>
                <a:chExt cx="60" cy="216"/>
              </a:xfrm>
            </p:grpSpPr>
            <p:sp>
              <p:nvSpPr>
                <p:cNvPr id="36931" name="Line 1050"/>
                <p:cNvSpPr>
                  <a:spLocks noChangeShapeType="1"/>
                </p:cNvSpPr>
                <p:nvPr/>
              </p:nvSpPr>
              <p:spPr bwMode="auto">
                <a:xfrm>
                  <a:off x="1872" y="924"/>
                  <a:ext cx="0" cy="2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32" name="Rectangle 1051"/>
                <p:cNvSpPr>
                  <a:spLocks noChangeArrowheads="1"/>
                </p:cNvSpPr>
                <p:nvPr/>
              </p:nvSpPr>
              <p:spPr bwMode="auto">
                <a:xfrm>
                  <a:off x="1842" y="966"/>
                  <a:ext cx="60" cy="1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sp>
            <p:nvSpPr>
              <p:cNvPr id="36929" name="Text Box 1052"/>
              <p:cNvSpPr txBox="1">
                <a:spLocks noChangeArrowheads="1"/>
              </p:cNvSpPr>
              <p:nvPr/>
            </p:nvSpPr>
            <p:spPr bwMode="auto">
              <a:xfrm>
                <a:off x="908" y="2666"/>
                <a:ext cx="6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t>network</a:t>
                </a:r>
              </a:p>
            </p:txBody>
          </p:sp>
          <p:sp>
            <p:nvSpPr>
              <p:cNvPr id="36930" name="Text Box 1053"/>
              <p:cNvSpPr txBox="1">
                <a:spLocks noChangeArrowheads="1"/>
              </p:cNvSpPr>
              <p:nvPr/>
            </p:nvSpPr>
            <p:spPr bwMode="auto">
              <a:xfrm>
                <a:off x="2264" y="2684"/>
                <a:ext cx="41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t>host</a:t>
                </a:r>
              </a:p>
            </p:txBody>
          </p:sp>
        </p:grpSp>
        <p:grpSp>
          <p:nvGrpSpPr>
            <p:cNvPr id="36884" name="Group 1054"/>
            <p:cNvGrpSpPr>
              <a:grpSpLocks/>
            </p:cNvGrpSpPr>
            <p:nvPr/>
          </p:nvGrpSpPr>
          <p:grpSpPr bwMode="auto">
            <a:xfrm>
              <a:off x="1001" y="2679"/>
              <a:ext cx="2896" cy="239"/>
              <a:chOff x="506" y="2538"/>
              <a:chExt cx="2896" cy="239"/>
            </a:xfrm>
          </p:grpSpPr>
          <p:sp>
            <p:nvSpPr>
              <p:cNvPr id="36913" name="Rectangle 1055"/>
              <p:cNvSpPr>
                <a:spLocks noChangeArrowheads="1"/>
              </p:cNvSpPr>
              <p:nvPr/>
            </p:nvSpPr>
            <p:spPr bwMode="auto">
              <a:xfrm>
                <a:off x="516" y="2550"/>
                <a:ext cx="2886" cy="210"/>
              </a:xfrm>
              <a:prstGeom prst="rect">
                <a:avLst/>
              </a:prstGeom>
              <a:solidFill>
                <a:schemeClr val="bg1"/>
              </a:solidFill>
              <a:ln w="1905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36914" name="Text Box 1056"/>
              <p:cNvSpPr txBox="1">
                <a:spLocks noChangeArrowheads="1"/>
              </p:cNvSpPr>
              <p:nvPr/>
            </p:nvSpPr>
            <p:spPr bwMode="auto">
              <a:xfrm>
                <a:off x="506" y="2546"/>
                <a:ext cx="33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t>110</a:t>
                </a:r>
              </a:p>
            </p:txBody>
          </p:sp>
          <p:sp>
            <p:nvSpPr>
              <p:cNvPr id="36915" name="Line 1057"/>
              <p:cNvSpPr>
                <a:spLocks noChangeShapeType="1"/>
              </p:cNvSpPr>
              <p:nvPr/>
            </p:nvSpPr>
            <p:spPr bwMode="auto">
              <a:xfrm>
                <a:off x="2640" y="2550"/>
                <a:ext cx="0" cy="2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6916" name="Group 1058"/>
              <p:cNvGrpSpPr>
                <a:grpSpLocks/>
              </p:cNvGrpSpPr>
              <p:nvPr/>
            </p:nvGrpSpPr>
            <p:grpSpPr bwMode="auto">
              <a:xfrm>
                <a:off x="1212" y="2550"/>
                <a:ext cx="60" cy="216"/>
                <a:chOff x="1842" y="924"/>
                <a:chExt cx="60" cy="216"/>
              </a:xfrm>
            </p:grpSpPr>
            <p:sp>
              <p:nvSpPr>
                <p:cNvPr id="36922" name="Line 1059"/>
                <p:cNvSpPr>
                  <a:spLocks noChangeShapeType="1"/>
                </p:cNvSpPr>
                <p:nvPr/>
              </p:nvSpPr>
              <p:spPr bwMode="auto">
                <a:xfrm>
                  <a:off x="1872" y="924"/>
                  <a:ext cx="0" cy="2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23" name="Rectangle 1060"/>
                <p:cNvSpPr>
                  <a:spLocks noChangeArrowheads="1"/>
                </p:cNvSpPr>
                <p:nvPr/>
              </p:nvSpPr>
              <p:spPr bwMode="auto">
                <a:xfrm>
                  <a:off x="1842" y="966"/>
                  <a:ext cx="60" cy="1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grpSp>
            <p:nvGrpSpPr>
              <p:cNvPr id="36917" name="Group 1061"/>
              <p:cNvGrpSpPr>
                <a:grpSpLocks/>
              </p:cNvGrpSpPr>
              <p:nvPr/>
            </p:nvGrpSpPr>
            <p:grpSpPr bwMode="auto">
              <a:xfrm>
                <a:off x="1932" y="2538"/>
                <a:ext cx="60" cy="216"/>
                <a:chOff x="1842" y="924"/>
                <a:chExt cx="60" cy="216"/>
              </a:xfrm>
            </p:grpSpPr>
            <p:sp>
              <p:nvSpPr>
                <p:cNvPr id="36920" name="Line 1062"/>
                <p:cNvSpPr>
                  <a:spLocks noChangeShapeType="1"/>
                </p:cNvSpPr>
                <p:nvPr/>
              </p:nvSpPr>
              <p:spPr bwMode="auto">
                <a:xfrm>
                  <a:off x="1872" y="924"/>
                  <a:ext cx="0" cy="2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21" name="Rectangle 1063"/>
                <p:cNvSpPr>
                  <a:spLocks noChangeArrowheads="1"/>
                </p:cNvSpPr>
                <p:nvPr/>
              </p:nvSpPr>
              <p:spPr bwMode="auto">
                <a:xfrm>
                  <a:off x="1842" y="966"/>
                  <a:ext cx="60" cy="1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sp>
            <p:nvSpPr>
              <p:cNvPr id="36918" name="Text Box 1064"/>
              <p:cNvSpPr txBox="1">
                <a:spLocks noChangeArrowheads="1"/>
              </p:cNvSpPr>
              <p:nvPr/>
            </p:nvSpPr>
            <p:spPr bwMode="auto">
              <a:xfrm>
                <a:off x="1262" y="2540"/>
                <a:ext cx="6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t>network</a:t>
                </a:r>
              </a:p>
            </p:txBody>
          </p:sp>
          <p:sp>
            <p:nvSpPr>
              <p:cNvPr id="36919" name="Text Box 1065"/>
              <p:cNvSpPr txBox="1">
                <a:spLocks noChangeArrowheads="1"/>
              </p:cNvSpPr>
              <p:nvPr/>
            </p:nvSpPr>
            <p:spPr bwMode="auto">
              <a:xfrm>
                <a:off x="2810" y="2540"/>
                <a:ext cx="41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t>host</a:t>
                </a:r>
              </a:p>
            </p:txBody>
          </p:sp>
        </p:grpSp>
        <p:grpSp>
          <p:nvGrpSpPr>
            <p:cNvPr id="36885" name="Group 1066"/>
            <p:cNvGrpSpPr>
              <a:grpSpLocks/>
            </p:cNvGrpSpPr>
            <p:nvPr/>
          </p:nvGrpSpPr>
          <p:grpSpPr bwMode="auto">
            <a:xfrm>
              <a:off x="1001" y="3077"/>
              <a:ext cx="2896" cy="249"/>
              <a:chOff x="464" y="2372"/>
              <a:chExt cx="2896" cy="249"/>
            </a:xfrm>
          </p:grpSpPr>
          <p:sp>
            <p:nvSpPr>
              <p:cNvPr id="36901" name="Rectangle 1067"/>
              <p:cNvSpPr>
                <a:spLocks noChangeArrowheads="1"/>
              </p:cNvSpPr>
              <p:nvPr/>
            </p:nvSpPr>
            <p:spPr bwMode="auto">
              <a:xfrm>
                <a:off x="474" y="2394"/>
                <a:ext cx="2886" cy="210"/>
              </a:xfrm>
              <a:prstGeom prst="rect">
                <a:avLst/>
              </a:prstGeom>
              <a:solidFill>
                <a:schemeClr val="bg1"/>
              </a:solidFill>
              <a:ln w="1905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36902" name="Text Box 1068"/>
              <p:cNvSpPr txBox="1">
                <a:spLocks noChangeArrowheads="1"/>
              </p:cNvSpPr>
              <p:nvPr/>
            </p:nvSpPr>
            <p:spPr bwMode="auto">
              <a:xfrm>
                <a:off x="464" y="2390"/>
                <a:ext cx="3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t>1110</a:t>
                </a:r>
              </a:p>
            </p:txBody>
          </p:sp>
          <p:grpSp>
            <p:nvGrpSpPr>
              <p:cNvPr id="36903" name="Group 1069"/>
              <p:cNvGrpSpPr>
                <a:grpSpLocks/>
              </p:cNvGrpSpPr>
              <p:nvPr/>
            </p:nvGrpSpPr>
            <p:grpSpPr bwMode="auto">
              <a:xfrm>
                <a:off x="1170" y="2394"/>
                <a:ext cx="60" cy="216"/>
                <a:chOff x="1842" y="924"/>
                <a:chExt cx="60" cy="216"/>
              </a:xfrm>
            </p:grpSpPr>
            <p:sp>
              <p:nvSpPr>
                <p:cNvPr id="36911" name="Line 1070"/>
                <p:cNvSpPr>
                  <a:spLocks noChangeShapeType="1"/>
                </p:cNvSpPr>
                <p:nvPr/>
              </p:nvSpPr>
              <p:spPr bwMode="auto">
                <a:xfrm>
                  <a:off x="1872" y="924"/>
                  <a:ext cx="0" cy="2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12" name="Rectangle 1071"/>
                <p:cNvSpPr>
                  <a:spLocks noChangeArrowheads="1"/>
                </p:cNvSpPr>
                <p:nvPr/>
              </p:nvSpPr>
              <p:spPr bwMode="auto">
                <a:xfrm>
                  <a:off x="1842" y="966"/>
                  <a:ext cx="60" cy="1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grpSp>
            <p:nvGrpSpPr>
              <p:cNvPr id="36904" name="Group 1072"/>
              <p:cNvGrpSpPr>
                <a:grpSpLocks/>
              </p:cNvGrpSpPr>
              <p:nvPr/>
            </p:nvGrpSpPr>
            <p:grpSpPr bwMode="auto">
              <a:xfrm>
                <a:off x="1890" y="2394"/>
                <a:ext cx="60" cy="216"/>
                <a:chOff x="1842" y="924"/>
                <a:chExt cx="60" cy="216"/>
              </a:xfrm>
            </p:grpSpPr>
            <p:sp>
              <p:nvSpPr>
                <p:cNvPr id="36909" name="Line 1073"/>
                <p:cNvSpPr>
                  <a:spLocks noChangeShapeType="1"/>
                </p:cNvSpPr>
                <p:nvPr/>
              </p:nvSpPr>
              <p:spPr bwMode="auto">
                <a:xfrm>
                  <a:off x="1872" y="924"/>
                  <a:ext cx="0" cy="2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10" name="Rectangle 1074"/>
                <p:cNvSpPr>
                  <a:spLocks noChangeArrowheads="1"/>
                </p:cNvSpPr>
                <p:nvPr/>
              </p:nvSpPr>
              <p:spPr bwMode="auto">
                <a:xfrm>
                  <a:off x="1842" y="966"/>
                  <a:ext cx="60" cy="1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grpSp>
            <p:nvGrpSpPr>
              <p:cNvPr id="36905" name="Group 1075"/>
              <p:cNvGrpSpPr>
                <a:grpSpLocks/>
              </p:cNvGrpSpPr>
              <p:nvPr/>
            </p:nvGrpSpPr>
            <p:grpSpPr bwMode="auto">
              <a:xfrm>
                <a:off x="2562" y="2394"/>
                <a:ext cx="60" cy="216"/>
                <a:chOff x="1842" y="924"/>
                <a:chExt cx="60" cy="216"/>
              </a:xfrm>
            </p:grpSpPr>
            <p:sp>
              <p:nvSpPr>
                <p:cNvPr id="36907" name="Line 1076"/>
                <p:cNvSpPr>
                  <a:spLocks noChangeShapeType="1"/>
                </p:cNvSpPr>
                <p:nvPr/>
              </p:nvSpPr>
              <p:spPr bwMode="auto">
                <a:xfrm>
                  <a:off x="1872" y="924"/>
                  <a:ext cx="0" cy="2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08" name="Rectangle 1077"/>
                <p:cNvSpPr>
                  <a:spLocks noChangeArrowheads="1"/>
                </p:cNvSpPr>
                <p:nvPr/>
              </p:nvSpPr>
              <p:spPr bwMode="auto">
                <a:xfrm>
                  <a:off x="1842" y="966"/>
                  <a:ext cx="60" cy="1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sp>
            <p:nvSpPr>
              <p:cNvPr id="36906" name="Text Box 1078"/>
              <p:cNvSpPr txBox="1">
                <a:spLocks noChangeArrowheads="1"/>
              </p:cNvSpPr>
              <p:nvPr/>
            </p:nvSpPr>
            <p:spPr bwMode="auto">
              <a:xfrm>
                <a:off x="1346" y="2372"/>
                <a:ext cx="131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t>multicast address</a:t>
                </a:r>
              </a:p>
            </p:txBody>
          </p:sp>
        </p:grpSp>
        <p:sp>
          <p:nvSpPr>
            <p:cNvPr id="36886" name="Text Box 1079"/>
            <p:cNvSpPr txBox="1">
              <a:spLocks noChangeArrowheads="1"/>
            </p:cNvSpPr>
            <p:nvPr/>
          </p:nvSpPr>
          <p:spPr bwMode="auto">
            <a:xfrm>
              <a:off x="695" y="1898"/>
              <a:ext cx="23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t>A</a:t>
              </a:r>
              <a:endParaRPr lang="en-US" altLang="en-US" sz="1800"/>
            </a:p>
          </p:txBody>
        </p:sp>
        <p:sp>
          <p:nvSpPr>
            <p:cNvPr id="36887" name="Text Box 1080"/>
            <p:cNvSpPr txBox="1">
              <a:spLocks noChangeArrowheads="1"/>
            </p:cNvSpPr>
            <p:nvPr/>
          </p:nvSpPr>
          <p:spPr bwMode="auto">
            <a:xfrm>
              <a:off x="707" y="2270"/>
              <a:ext cx="21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t>B</a:t>
              </a:r>
              <a:endParaRPr lang="en-US" altLang="en-US" sz="1800"/>
            </a:p>
          </p:txBody>
        </p:sp>
        <p:sp>
          <p:nvSpPr>
            <p:cNvPr id="36888" name="Text Box 1081"/>
            <p:cNvSpPr txBox="1">
              <a:spLocks noChangeArrowheads="1"/>
            </p:cNvSpPr>
            <p:nvPr/>
          </p:nvSpPr>
          <p:spPr bwMode="auto">
            <a:xfrm>
              <a:off x="719" y="2660"/>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t>C</a:t>
              </a:r>
              <a:endParaRPr lang="en-US" altLang="en-US" sz="1800"/>
            </a:p>
          </p:txBody>
        </p:sp>
        <p:sp>
          <p:nvSpPr>
            <p:cNvPr id="36889" name="Text Box 1082"/>
            <p:cNvSpPr txBox="1">
              <a:spLocks noChangeArrowheads="1"/>
            </p:cNvSpPr>
            <p:nvPr/>
          </p:nvSpPr>
          <p:spPr bwMode="auto">
            <a:xfrm>
              <a:off x="713" y="3074"/>
              <a:ext cx="23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t>D</a:t>
              </a:r>
              <a:endParaRPr lang="en-US" altLang="en-US" sz="1800"/>
            </a:p>
          </p:txBody>
        </p:sp>
        <p:sp>
          <p:nvSpPr>
            <p:cNvPr id="36890" name="Text Box 1083"/>
            <p:cNvSpPr txBox="1">
              <a:spLocks noChangeArrowheads="1"/>
            </p:cNvSpPr>
            <p:nvPr/>
          </p:nvSpPr>
          <p:spPr bwMode="auto">
            <a:xfrm>
              <a:off x="605" y="1613"/>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t>class</a:t>
              </a:r>
              <a:endParaRPr lang="en-US" altLang="en-US" sz="1800"/>
            </a:p>
          </p:txBody>
        </p:sp>
        <p:sp>
          <p:nvSpPr>
            <p:cNvPr id="36891" name="Text Box 1084"/>
            <p:cNvSpPr txBox="1">
              <a:spLocks noChangeArrowheads="1"/>
            </p:cNvSpPr>
            <p:nvPr/>
          </p:nvSpPr>
          <p:spPr bwMode="auto">
            <a:xfrm>
              <a:off x="4049" y="1862"/>
              <a:ext cx="1128"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t>1.0.0.0 to</a:t>
              </a:r>
            </a:p>
            <a:p>
              <a:pPr>
                <a:spcBef>
                  <a:spcPct val="0"/>
                </a:spcBef>
                <a:buFontTx/>
                <a:buNone/>
              </a:pPr>
              <a:r>
                <a:rPr lang="en-US" altLang="en-US" sz="1600"/>
                <a:t>127.255.255.255</a:t>
              </a:r>
              <a:endParaRPr lang="en-US" altLang="en-US" sz="1800"/>
            </a:p>
          </p:txBody>
        </p:sp>
        <p:sp>
          <p:nvSpPr>
            <p:cNvPr id="36892" name="Text Box 1085"/>
            <p:cNvSpPr txBox="1">
              <a:spLocks noChangeArrowheads="1"/>
            </p:cNvSpPr>
            <p:nvPr/>
          </p:nvSpPr>
          <p:spPr bwMode="auto">
            <a:xfrm>
              <a:off x="4049" y="2240"/>
              <a:ext cx="1108"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t>128.0.0.0 to</a:t>
              </a:r>
            </a:p>
            <a:p>
              <a:pPr>
                <a:spcBef>
                  <a:spcPct val="0"/>
                </a:spcBef>
                <a:buFontTx/>
                <a:buNone/>
              </a:pPr>
              <a:r>
                <a:rPr lang="en-US" altLang="en-US" sz="1600"/>
                <a:t>191.255.255.255</a:t>
              </a:r>
              <a:endParaRPr lang="en-US" altLang="en-US" sz="1800"/>
            </a:p>
          </p:txBody>
        </p:sp>
        <p:sp>
          <p:nvSpPr>
            <p:cNvPr id="36893" name="Text Box 1086"/>
            <p:cNvSpPr txBox="1">
              <a:spLocks noChangeArrowheads="1"/>
            </p:cNvSpPr>
            <p:nvPr/>
          </p:nvSpPr>
          <p:spPr bwMode="auto">
            <a:xfrm>
              <a:off x="4043" y="2618"/>
              <a:ext cx="1148"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t>192.0.0.0 to</a:t>
              </a:r>
            </a:p>
            <a:p>
              <a:pPr>
                <a:spcBef>
                  <a:spcPct val="0"/>
                </a:spcBef>
                <a:buFontTx/>
                <a:buNone/>
              </a:pPr>
              <a:r>
                <a:rPr lang="en-US" altLang="en-US" sz="1600"/>
                <a:t>223.255.255.255</a:t>
              </a:r>
              <a:endParaRPr lang="en-US" altLang="en-US" sz="1800"/>
            </a:p>
          </p:txBody>
        </p:sp>
        <p:sp>
          <p:nvSpPr>
            <p:cNvPr id="36894" name="Text Box 1087"/>
            <p:cNvSpPr txBox="1">
              <a:spLocks noChangeArrowheads="1"/>
            </p:cNvSpPr>
            <p:nvPr/>
          </p:nvSpPr>
          <p:spPr bwMode="auto">
            <a:xfrm>
              <a:off x="4061" y="3020"/>
              <a:ext cx="1148"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t>224.0.0.0 to</a:t>
              </a:r>
            </a:p>
            <a:p>
              <a:pPr>
                <a:spcBef>
                  <a:spcPct val="0"/>
                </a:spcBef>
                <a:buFontTx/>
                <a:buNone/>
              </a:pPr>
              <a:r>
                <a:rPr lang="en-US" altLang="en-US" sz="1600"/>
                <a:t>239.255.255.255</a:t>
              </a:r>
              <a:endParaRPr lang="en-US" altLang="en-US" sz="1800"/>
            </a:p>
          </p:txBody>
        </p:sp>
        <p:sp>
          <p:nvSpPr>
            <p:cNvPr id="36895" name="Line 1089"/>
            <p:cNvSpPr>
              <a:spLocks noChangeShapeType="1"/>
            </p:cNvSpPr>
            <p:nvPr/>
          </p:nvSpPr>
          <p:spPr bwMode="auto">
            <a:xfrm>
              <a:off x="2781" y="3585"/>
              <a:ext cx="109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96" name="Line 1090"/>
            <p:cNvSpPr>
              <a:spLocks noChangeShapeType="1"/>
            </p:cNvSpPr>
            <p:nvPr/>
          </p:nvSpPr>
          <p:spPr bwMode="auto">
            <a:xfrm flipH="1">
              <a:off x="999" y="3579"/>
              <a:ext cx="109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97" name="Text Box 1094"/>
            <p:cNvSpPr txBox="1">
              <a:spLocks noChangeArrowheads="1"/>
            </p:cNvSpPr>
            <p:nvPr/>
          </p:nvSpPr>
          <p:spPr bwMode="auto">
            <a:xfrm>
              <a:off x="1536" y="1680"/>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latin typeface="Times New Roman" charset="0"/>
                </a:rPr>
                <a:t>7</a:t>
              </a:r>
            </a:p>
          </p:txBody>
        </p:sp>
        <p:sp>
          <p:nvSpPr>
            <p:cNvPr id="36898" name="Text Box 1095"/>
            <p:cNvSpPr txBox="1">
              <a:spLocks noChangeArrowheads="1"/>
            </p:cNvSpPr>
            <p:nvPr/>
          </p:nvSpPr>
          <p:spPr bwMode="auto">
            <a:xfrm>
              <a:off x="2256" y="1680"/>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latin typeface="Times New Roman" charset="0"/>
                </a:rPr>
                <a:t>15</a:t>
              </a:r>
            </a:p>
          </p:txBody>
        </p:sp>
        <p:sp>
          <p:nvSpPr>
            <p:cNvPr id="36899" name="Text Box 1096"/>
            <p:cNvSpPr txBox="1">
              <a:spLocks noChangeArrowheads="1"/>
            </p:cNvSpPr>
            <p:nvPr/>
          </p:nvSpPr>
          <p:spPr bwMode="auto">
            <a:xfrm>
              <a:off x="2928" y="1680"/>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latin typeface="Times New Roman" charset="0"/>
                </a:rPr>
                <a:t>23</a:t>
              </a:r>
            </a:p>
          </p:txBody>
        </p:sp>
        <p:sp>
          <p:nvSpPr>
            <p:cNvPr id="36900" name="Text Box 1097"/>
            <p:cNvSpPr txBox="1">
              <a:spLocks noChangeArrowheads="1"/>
            </p:cNvSpPr>
            <p:nvPr/>
          </p:nvSpPr>
          <p:spPr bwMode="auto">
            <a:xfrm>
              <a:off x="3696" y="1680"/>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latin typeface="Times New Roman" charset="0"/>
                </a:rPr>
                <a:t>31</a:t>
              </a:r>
            </a:p>
          </p:txBody>
        </p:sp>
      </p:grpSp>
      <p:sp>
        <p:nvSpPr>
          <p:cNvPr id="36869" name="Rectangle 1100"/>
          <p:cNvSpPr>
            <a:spLocks noChangeArrowheads="1"/>
          </p:cNvSpPr>
          <p:nvPr/>
        </p:nvSpPr>
        <p:spPr bwMode="auto">
          <a:xfrm>
            <a:off x="609600" y="4572000"/>
            <a:ext cx="775335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lvl="1">
              <a:lnSpc>
                <a:spcPct val="90000"/>
              </a:lnSpc>
              <a:buFontTx/>
              <a:buChar char="•"/>
            </a:pPr>
            <a:r>
              <a:rPr lang="en-US" altLang="en-US"/>
              <a:t>Disadvantage: inefficient use of address space, address space exhaustion </a:t>
            </a:r>
          </a:p>
          <a:p>
            <a:pPr lvl="1">
              <a:lnSpc>
                <a:spcPct val="90000"/>
              </a:lnSpc>
              <a:buFontTx/>
              <a:buChar char="•"/>
            </a:pPr>
            <a:r>
              <a:rPr lang="en-US" altLang="en-US"/>
              <a:t>e.g., class B net allocated enough addresses for 65K hosts, even if only 2K hosts in that network</a:t>
            </a:r>
            <a:endParaRPr lang="en-US" altLang="en-US" sz="2400">
              <a:solidFill>
                <a:schemeClr val="tx1"/>
              </a:solidFill>
            </a:endParaRPr>
          </a:p>
          <a:p>
            <a:pPr lvl="1">
              <a:buFontTx/>
              <a:buNone/>
            </a:pPr>
            <a:endParaRPr lang="en-US" altLang="en-US" sz="2400"/>
          </a:p>
        </p:txBody>
      </p:sp>
      <p:sp>
        <p:nvSpPr>
          <p:cNvPr id="36871"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3FBC3DAA-5908-C54C-B86C-D155EFB94047}" type="slidenum">
              <a:rPr lang="en-US" altLang="en-US" sz="1200"/>
              <a:pPr>
                <a:spcBef>
                  <a:spcPct val="0"/>
                </a:spcBef>
                <a:buFontTx/>
                <a:buNone/>
              </a:pPr>
              <a:t>13</a:t>
            </a:fld>
            <a:endParaRPr lang="en-US" altLang="en-US" sz="1200"/>
          </a:p>
        </p:txBody>
      </p:sp>
      <p:sp>
        <p:nvSpPr>
          <p:cNvPr id="76"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685800" y="457200"/>
            <a:ext cx="7772400" cy="914400"/>
          </a:xfrm>
        </p:spPr>
        <p:txBody>
          <a:bodyPr/>
          <a:lstStyle/>
          <a:p>
            <a:r>
              <a:rPr lang="en-US" altLang="en-US">
                <a:ea typeface="MS PGothic" charset="-128"/>
                <a:cs typeface="ＭＳ Ｐゴシック" charset="-128"/>
              </a:rPr>
              <a:t>Classless Addressing: CIDR </a:t>
            </a:r>
          </a:p>
        </p:txBody>
      </p:sp>
      <p:sp>
        <p:nvSpPr>
          <p:cNvPr id="38914" name="Rectangle 3"/>
          <p:cNvSpPr>
            <a:spLocks noGrp="1" noChangeArrowheads="1"/>
          </p:cNvSpPr>
          <p:nvPr>
            <p:ph type="body" idx="1"/>
          </p:nvPr>
        </p:nvSpPr>
        <p:spPr>
          <a:xfrm>
            <a:off x="685800" y="1371600"/>
            <a:ext cx="7772400" cy="3276600"/>
          </a:xfrm>
        </p:spPr>
        <p:txBody>
          <a:bodyPr/>
          <a:lstStyle/>
          <a:p>
            <a:pPr>
              <a:buFontTx/>
              <a:buNone/>
            </a:pPr>
            <a:r>
              <a:rPr lang="en-US" altLang="en-US">
                <a:solidFill>
                  <a:srgbClr val="FF0000"/>
                </a:solidFill>
                <a:ea typeface="MS PGothic" charset="-128"/>
                <a:cs typeface="ＭＳ Ｐゴシック" charset="-128"/>
              </a:rPr>
              <a:t>CIDR:</a:t>
            </a:r>
            <a:r>
              <a:rPr lang="en-US" altLang="en-US">
                <a:ea typeface="MS PGothic" charset="-128"/>
                <a:cs typeface="ＭＳ Ｐゴシック" charset="-128"/>
              </a:rPr>
              <a:t> </a:t>
            </a:r>
            <a:r>
              <a:rPr lang="en-US" altLang="en-US">
                <a:solidFill>
                  <a:srgbClr val="FF0000"/>
                </a:solidFill>
                <a:ea typeface="MS PGothic" charset="-128"/>
                <a:cs typeface="ＭＳ Ｐゴシック" charset="-128"/>
              </a:rPr>
              <a:t>C</a:t>
            </a:r>
            <a:r>
              <a:rPr lang="en-US" altLang="en-US">
                <a:ea typeface="MS PGothic" charset="-128"/>
                <a:cs typeface="ＭＳ Ｐゴシック" charset="-128"/>
              </a:rPr>
              <a:t>lassless </a:t>
            </a:r>
            <a:r>
              <a:rPr lang="en-US" altLang="en-US">
                <a:solidFill>
                  <a:srgbClr val="FF0000"/>
                </a:solidFill>
                <a:ea typeface="MS PGothic" charset="-128"/>
                <a:cs typeface="ＭＳ Ｐゴシック" charset="-128"/>
              </a:rPr>
              <a:t>I</a:t>
            </a:r>
            <a:r>
              <a:rPr lang="en-US" altLang="en-US">
                <a:ea typeface="MS PGothic" charset="-128"/>
                <a:cs typeface="ＭＳ Ｐゴシック" charset="-128"/>
              </a:rPr>
              <a:t>nter</a:t>
            </a:r>
            <a:r>
              <a:rPr lang="en-US" altLang="en-US">
                <a:solidFill>
                  <a:srgbClr val="FF0000"/>
                </a:solidFill>
                <a:ea typeface="MS PGothic" charset="-128"/>
                <a:cs typeface="ＭＳ Ｐゴシック" charset="-128"/>
              </a:rPr>
              <a:t>D</a:t>
            </a:r>
            <a:r>
              <a:rPr lang="en-US" altLang="en-US">
                <a:ea typeface="MS PGothic" charset="-128"/>
                <a:cs typeface="ＭＳ Ｐゴシック" charset="-128"/>
              </a:rPr>
              <a:t>omain </a:t>
            </a:r>
            <a:r>
              <a:rPr lang="en-US" altLang="en-US">
                <a:solidFill>
                  <a:srgbClr val="FF0000"/>
                </a:solidFill>
                <a:ea typeface="MS PGothic" charset="-128"/>
                <a:cs typeface="ＭＳ Ｐゴシック" charset="-128"/>
              </a:rPr>
              <a:t>R</a:t>
            </a:r>
            <a:r>
              <a:rPr lang="en-US" altLang="en-US">
                <a:ea typeface="MS PGothic" charset="-128"/>
                <a:cs typeface="ＭＳ Ｐゴシック" charset="-128"/>
              </a:rPr>
              <a:t>outing</a:t>
            </a:r>
          </a:p>
          <a:p>
            <a:r>
              <a:rPr lang="en-US" altLang="en-US" sz="2400">
                <a:ea typeface="MS PGothic" charset="-128"/>
                <a:cs typeface="ＭＳ Ｐゴシック" charset="-128"/>
              </a:rPr>
              <a:t>Network portion of address is of </a:t>
            </a:r>
            <a:r>
              <a:rPr lang="en-US" altLang="en-US" sz="2400">
                <a:solidFill>
                  <a:schemeClr val="accent2"/>
                </a:solidFill>
                <a:ea typeface="MS PGothic" charset="-128"/>
                <a:cs typeface="ＭＳ Ｐゴシック" charset="-128"/>
              </a:rPr>
              <a:t>arbitrary length</a:t>
            </a:r>
          </a:p>
          <a:p>
            <a:r>
              <a:rPr lang="en-US" altLang="en-US" sz="2400">
                <a:ea typeface="MS PGothic" charset="-128"/>
                <a:cs typeface="ＭＳ Ｐゴシック" charset="-128"/>
              </a:rPr>
              <a:t>Addresses allocated in contiguous blocks</a:t>
            </a:r>
          </a:p>
          <a:p>
            <a:pPr lvl="1"/>
            <a:r>
              <a:rPr lang="en-US" altLang="en-US">
                <a:ea typeface="MS PGothic" charset="-128"/>
              </a:rPr>
              <a:t>Number of addresses assigned always power of 2</a:t>
            </a:r>
            <a:endParaRPr lang="en-US" altLang="en-US" sz="1800">
              <a:solidFill>
                <a:schemeClr val="accent2"/>
              </a:solidFill>
              <a:ea typeface="MS PGothic" charset="-128"/>
            </a:endParaRPr>
          </a:p>
          <a:p>
            <a:r>
              <a:rPr lang="en-US" altLang="en-US" sz="2400">
                <a:ea typeface="MS PGothic" charset="-128"/>
                <a:cs typeface="ＭＳ Ｐゴシック" charset="-128"/>
              </a:rPr>
              <a:t>Address format: </a:t>
            </a:r>
            <a:r>
              <a:rPr lang="en-US" altLang="en-US" sz="2400">
                <a:solidFill>
                  <a:schemeClr val="accent2"/>
                </a:solidFill>
                <a:ea typeface="MS PGothic" charset="-128"/>
                <a:cs typeface="ＭＳ Ｐゴシック" charset="-128"/>
              </a:rPr>
              <a:t>a.b.c.d/x</a:t>
            </a:r>
          </a:p>
          <a:p>
            <a:pPr lvl="1"/>
            <a:r>
              <a:rPr lang="en-US" altLang="en-US">
                <a:ea typeface="MS PGothic" charset="-128"/>
              </a:rPr>
              <a:t>x is number of bits in network portion of address</a:t>
            </a:r>
          </a:p>
        </p:txBody>
      </p:sp>
      <p:grpSp>
        <p:nvGrpSpPr>
          <p:cNvPr id="38915" name="Group 4"/>
          <p:cNvGrpSpPr>
            <a:grpSpLocks/>
          </p:cNvGrpSpPr>
          <p:nvPr/>
        </p:nvGrpSpPr>
        <p:grpSpPr bwMode="auto">
          <a:xfrm>
            <a:off x="1524000" y="4191000"/>
            <a:ext cx="6124575" cy="1625600"/>
            <a:chOff x="1339" y="899"/>
            <a:chExt cx="3858" cy="1024"/>
          </a:xfrm>
        </p:grpSpPr>
        <p:sp>
          <p:nvSpPr>
            <p:cNvPr id="38918" name="Text Box 5"/>
            <p:cNvSpPr txBox="1">
              <a:spLocks noChangeArrowheads="1"/>
            </p:cNvSpPr>
            <p:nvPr/>
          </p:nvSpPr>
          <p:spPr bwMode="auto">
            <a:xfrm>
              <a:off x="1339" y="1262"/>
              <a:ext cx="385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400">
                  <a:solidFill>
                    <a:schemeClr val="accent2"/>
                  </a:solidFill>
                  <a:latin typeface="Arial" charset="0"/>
                </a:rPr>
                <a:t>11001000  00010111</a:t>
              </a:r>
              <a:r>
                <a:rPr lang="en-US" altLang="en-US" sz="2400">
                  <a:latin typeface="Arial" charset="0"/>
                </a:rPr>
                <a:t>  </a:t>
              </a:r>
              <a:r>
                <a:rPr lang="en-US" altLang="en-US" sz="2400">
                  <a:solidFill>
                    <a:schemeClr val="accent2"/>
                  </a:solidFill>
                  <a:latin typeface="Arial" charset="0"/>
                </a:rPr>
                <a:t>0001000</a:t>
              </a:r>
              <a:r>
                <a:rPr lang="en-US" altLang="en-US" sz="2400">
                  <a:latin typeface="Arial" charset="0"/>
                </a:rPr>
                <a:t>0  00000000</a:t>
              </a:r>
              <a:endParaRPr lang="en-US" altLang="en-US" sz="2400">
                <a:latin typeface="Times New Roman" charset="0"/>
              </a:endParaRPr>
            </a:p>
          </p:txBody>
        </p:sp>
        <p:sp>
          <p:nvSpPr>
            <p:cNvPr id="38919" name="Text Box 6"/>
            <p:cNvSpPr txBox="1">
              <a:spLocks noChangeArrowheads="1"/>
            </p:cNvSpPr>
            <p:nvPr/>
          </p:nvSpPr>
          <p:spPr bwMode="auto">
            <a:xfrm>
              <a:off x="2329" y="922"/>
              <a:ext cx="6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chemeClr val="accent2"/>
                  </a:solidFill>
                </a:rPr>
                <a:t>network</a:t>
              </a:r>
            </a:p>
            <a:p>
              <a:pPr algn="ctr">
                <a:spcBef>
                  <a:spcPct val="0"/>
                </a:spcBef>
                <a:buFontTx/>
                <a:buNone/>
              </a:pPr>
              <a:r>
                <a:rPr lang="en-US" altLang="en-US" sz="1800">
                  <a:solidFill>
                    <a:schemeClr val="accent2"/>
                  </a:solidFill>
                </a:rPr>
                <a:t>part</a:t>
              </a:r>
              <a:endParaRPr lang="en-US" altLang="en-US" sz="1800"/>
            </a:p>
          </p:txBody>
        </p:sp>
        <p:sp>
          <p:nvSpPr>
            <p:cNvPr id="38920" name="Text Box 7"/>
            <p:cNvSpPr txBox="1">
              <a:spLocks noChangeArrowheads="1"/>
            </p:cNvSpPr>
            <p:nvPr/>
          </p:nvSpPr>
          <p:spPr bwMode="auto">
            <a:xfrm>
              <a:off x="4468" y="899"/>
              <a:ext cx="41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t>host</a:t>
              </a:r>
            </a:p>
            <a:p>
              <a:pPr algn="ctr">
                <a:spcBef>
                  <a:spcPct val="0"/>
                </a:spcBef>
                <a:buFontTx/>
                <a:buNone/>
              </a:pPr>
              <a:r>
                <a:rPr lang="en-US" altLang="en-US" sz="1800"/>
                <a:t>part</a:t>
              </a:r>
            </a:p>
          </p:txBody>
        </p:sp>
        <p:sp>
          <p:nvSpPr>
            <p:cNvPr id="38921" name="Line 8"/>
            <p:cNvSpPr>
              <a:spLocks noChangeShapeType="1"/>
            </p:cNvSpPr>
            <p:nvPr/>
          </p:nvSpPr>
          <p:spPr bwMode="auto">
            <a:xfrm>
              <a:off x="3020" y="1121"/>
              <a:ext cx="1021"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22" name="Line 9"/>
            <p:cNvSpPr>
              <a:spLocks noChangeShapeType="1"/>
            </p:cNvSpPr>
            <p:nvPr/>
          </p:nvSpPr>
          <p:spPr bwMode="auto">
            <a:xfrm flipH="1">
              <a:off x="1408" y="1118"/>
              <a:ext cx="924" cy="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23" name="Line 10"/>
            <p:cNvSpPr>
              <a:spLocks noChangeShapeType="1"/>
            </p:cNvSpPr>
            <p:nvPr/>
          </p:nvSpPr>
          <p:spPr bwMode="auto">
            <a:xfrm flipH="1" flipV="1">
              <a:off x="4055" y="1123"/>
              <a:ext cx="436" cy="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24" name="Line 11"/>
            <p:cNvSpPr>
              <a:spLocks noChangeShapeType="1"/>
            </p:cNvSpPr>
            <p:nvPr/>
          </p:nvSpPr>
          <p:spPr bwMode="auto">
            <a:xfrm flipV="1">
              <a:off x="4778" y="1121"/>
              <a:ext cx="37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25" name="Text Box 12"/>
            <p:cNvSpPr txBox="1">
              <a:spLocks noChangeArrowheads="1"/>
            </p:cNvSpPr>
            <p:nvPr/>
          </p:nvSpPr>
          <p:spPr bwMode="auto">
            <a:xfrm>
              <a:off x="2559" y="1635"/>
              <a:ext cx="14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400"/>
                <a:t>200.23.16.0/23</a:t>
              </a:r>
              <a:endParaRPr lang="en-US" altLang="en-US" sz="1800"/>
            </a:p>
          </p:txBody>
        </p:sp>
      </p:grpSp>
      <p:sp>
        <p:nvSpPr>
          <p:cNvPr id="38917"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9DAB39DB-1AE4-C54E-A39C-4E9BBF1A4D02}" type="slidenum">
              <a:rPr lang="en-US" altLang="en-US" sz="1200"/>
              <a:pPr>
                <a:spcBef>
                  <a:spcPct val="0"/>
                </a:spcBef>
                <a:buFontTx/>
                <a:buNone/>
              </a:pPr>
              <a:t>14</a:t>
            </a:fld>
            <a:endParaRPr lang="en-US" altLang="en-US" sz="1200"/>
          </a:p>
        </p:txBody>
      </p:sp>
      <p:sp>
        <p:nvSpPr>
          <p:cNvPr id="15"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p:txBody>
          <a:bodyPr/>
          <a:lstStyle/>
          <a:p>
            <a:r>
              <a:rPr lang="en-US" altLang="en-US">
                <a:ea typeface="MS PGothic" charset="-128"/>
                <a:cs typeface="ＭＳ Ｐゴシック" charset="-128"/>
              </a:rPr>
              <a:t>Special IP Addresses</a:t>
            </a:r>
          </a:p>
        </p:txBody>
      </p:sp>
      <p:sp>
        <p:nvSpPr>
          <p:cNvPr id="40962" name="Rectangle 3"/>
          <p:cNvSpPr>
            <a:spLocks noGrp="1" noChangeArrowheads="1"/>
          </p:cNvSpPr>
          <p:nvPr>
            <p:ph type="body" idx="1"/>
          </p:nvPr>
        </p:nvSpPr>
        <p:spPr/>
        <p:txBody>
          <a:bodyPr/>
          <a:lstStyle/>
          <a:p>
            <a:r>
              <a:rPr lang="en-US" altLang="en-US">
                <a:ea typeface="MS PGothic" charset="-128"/>
                <a:cs typeface="ＭＳ Ｐゴシック" charset="-128"/>
              </a:rPr>
              <a:t>Network address: host id = all 0</a:t>
            </a:r>
            <a:r>
              <a:rPr lang="ja-JP" altLang="en-US">
                <a:ea typeface="MS PGothic" charset="-128"/>
                <a:cs typeface="ＭＳ Ｐゴシック" charset="-128"/>
              </a:rPr>
              <a:t>’</a:t>
            </a:r>
            <a:r>
              <a:rPr lang="en-US" altLang="ja-JP">
                <a:ea typeface="MS PGothic" charset="-128"/>
                <a:cs typeface="ＭＳ Ｐゴシック" charset="-128"/>
              </a:rPr>
              <a:t>s</a:t>
            </a:r>
          </a:p>
          <a:p>
            <a:r>
              <a:rPr lang="en-US" altLang="en-US">
                <a:ea typeface="MS PGothic" charset="-128"/>
                <a:cs typeface="ＭＳ Ｐゴシック" charset="-128"/>
              </a:rPr>
              <a:t>Directed broadcast address: host id = all 1</a:t>
            </a:r>
            <a:r>
              <a:rPr lang="ja-JP" altLang="en-US">
                <a:ea typeface="MS PGothic" charset="-128"/>
                <a:cs typeface="ＭＳ Ｐゴシック" charset="-128"/>
              </a:rPr>
              <a:t>’</a:t>
            </a:r>
            <a:r>
              <a:rPr lang="en-US" altLang="ja-JP">
                <a:ea typeface="MS PGothic" charset="-128"/>
                <a:cs typeface="ＭＳ Ｐゴシック" charset="-128"/>
              </a:rPr>
              <a:t>s</a:t>
            </a:r>
          </a:p>
          <a:p>
            <a:r>
              <a:rPr lang="en-US" altLang="en-US">
                <a:ea typeface="MS PGothic" charset="-128"/>
                <a:cs typeface="ＭＳ Ｐゴシック" charset="-128"/>
              </a:rPr>
              <a:t>Local broadcast address: all 1</a:t>
            </a:r>
            <a:r>
              <a:rPr lang="ja-JP" altLang="en-US">
                <a:ea typeface="MS PGothic" charset="-128"/>
                <a:cs typeface="ＭＳ Ｐゴシック" charset="-128"/>
              </a:rPr>
              <a:t>’</a:t>
            </a:r>
            <a:r>
              <a:rPr lang="en-US" altLang="ja-JP">
                <a:ea typeface="MS PGothic" charset="-128"/>
                <a:cs typeface="ＭＳ Ｐゴシック" charset="-128"/>
              </a:rPr>
              <a:t>s</a:t>
            </a:r>
          </a:p>
          <a:p>
            <a:r>
              <a:rPr lang="en-US" altLang="en-US">
                <a:ea typeface="MS PGothic" charset="-128"/>
                <a:cs typeface="ＭＳ Ｐゴシック" charset="-128"/>
              </a:rPr>
              <a:t>Local host address (this computer): all 0</a:t>
            </a:r>
            <a:r>
              <a:rPr lang="ja-JP" altLang="en-US">
                <a:ea typeface="MS PGothic" charset="-128"/>
                <a:cs typeface="ＭＳ Ｐゴシック" charset="-128"/>
              </a:rPr>
              <a:t>’</a:t>
            </a:r>
            <a:r>
              <a:rPr lang="en-US" altLang="ja-JP">
                <a:ea typeface="MS PGothic" charset="-128"/>
                <a:cs typeface="ＭＳ Ｐゴシック" charset="-128"/>
              </a:rPr>
              <a:t>s</a:t>
            </a:r>
          </a:p>
          <a:p>
            <a:r>
              <a:rPr lang="en-US" altLang="en-US">
                <a:ea typeface="MS PGothic" charset="-128"/>
                <a:cs typeface="ＭＳ Ｐゴシック" charset="-128"/>
              </a:rPr>
              <a:t>Loopback address</a:t>
            </a:r>
          </a:p>
          <a:p>
            <a:pPr lvl="1"/>
            <a:r>
              <a:rPr lang="en-US" altLang="en-US">
                <a:ea typeface="MS PGothic" charset="-128"/>
              </a:rPr>
              <a:t>network id = 127, any host id (e.g. 127.0.0.1)</a:t>
            </a:r>
          </a:p>
        </p:txBody>
      </p:sp>
      <p:sp>
        <p:nvSpPr>
          <p:cNvPr id="40964"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49127F94-9DA5-4F42-A917-07568630DD5D}" type="slidenum">
              <a:rPr lang="en-US" altLang="en-US" sz="1200"/>
              <a:pPr>
                <a:spcBef>
                  <a:spcPct val="0"/>
                </a:spcBef>
                <a:buFontTx/>
                <a:buNone/>
              </a:pPr>
              <a:t>15</a:t>
            </a:fld>
            <a:endParaRPr lang="en-US" altLang="en-US" sz="1200"/>
          </a:p>
        </p:txBody>
      </p:sp>
      <p:sp>
        <p:nvSpPr>
          <p:cNvPr id="6"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a:xfrm>
            <a:off x="609600" y="381000"/>
            <a:ext cx="7772400" cy="1143000"/>
          </a:xfrm>
        </p:spPr>
        <p:txBody>
          <a:bodyPr/>
          <a:lstStyle/>
          <a:p>
            <a:r>
              <a:rPr lang="en-US" altLang="en-US" sz="3600">
                <a:ea typeface="MS PGothic" charset="-128"/>
                <a:cs typeface="ＭＳ Ｐゴシック" charset="-128"/>
              </a:rPr>
              <a:t>IP Addresses: How to Get One?</a:t>
            </a:r>
            <a:endParaRPr lang="en-US" altLang="en-US">
              <a:ea typeface="MS PGothic" charset="-128"/>
              <a:cs typeface="ＭＳ Ｐゴシック" charset="-128"/>
            </a:endParaRPr>
          </a:p>
        </p:txBody>
      </p:sp>
      <p:sp>
        <p:nvSpPr>
          <p:cNvPr id="43010" name="Rectangle 3"/>
          <p:cNvSpPr>
            <a:spLocks noGrp="1" noChangeArrowheads="1"/>
          </p:cNvSpPr>
          <p:nvPr>
            <p:ph type="body" idx="1"/>
          </p:nvPr>
        </p:nvSpPr>
        <p:spPr>
          <a:xfrm>
            <a:off x="511175" y="1687513"/>
            <a:ext cx="8034338" cy="4103687"/>
          </a:xfrm>
        </p:spPr>
        <p:txBody>
          <a:bodyPr/>
          <a:lstStyle/>
          <a:p>
            <a:pPr>
              <a:lnSpc>
                <a:spcPct val="90000"/>
              </a:lnSpc>
              <a:buFontTx/>
              <a:buNone/>
            </a:pPr>
            <a:r>
              <a:rPr lang="en-US" altLang="en-US" u="sng">
                <a:solidFill>
                  <a:srgbClr val="FF0000"/>
                </a:solidFill>
                <a:ea typeface="MS PGothic" charset="-128"/>
                <a:cs typeface="ＭＳ Ｐゴシック" charset="-128"/>
              </a:rPr>
              <a:t>Q:</a:t>
            </a:r>
            <a:r>
              <a:rPr lang="en-US" altLang="en-US">
                <a:ea typeface="MS PGothic" charset="-128"/>
                <a:cs typeface="ＭＳ Ｐゴシック" charset="-128"/>
              </a:rPr>
              <a:t> How does </a:t>
            </a:r>
            <a:r>
              <a:rPr lang="en-US" altLang="en-US" i="1">
                <a:ea typeface="MS PGothic" charset="-128"/>
                <a:cs typeface="ＭＳ Ｐゴシック" charset="-128"/>
              </a:rPr>
              <a:t>host</a:t>
            </a:r>
            <a:r>
              <a:rPr lang="en-US" altLang="en-US">
                <a:ea typeface="MS PGothic" charset="-128"/>
                <a:cs typeface="ＭＳ Ｐゴシック" charset="-128"/>
              </a:rPr>
              <a:t> get IP address?</a:t>
            </a:r>
          </a:p>
          <a:p>
            <a:pPr>
              <a:lnSpc>
                <a:spcPct val="90000"/>
              </a:lnSpc>
              <a:buFontTx/>
              <a:buNone/>
            </a:pPr>
            <a:endParaRPr lang="en-US" altLang="en-US">
              <a:ea typeface="MS PGothic" charset="-128"/>
              <a:cs typeface="ＭＳ Ｐゴシック" charset="-128"/>
            </a:endParaRPr>
          </a:p>
          <a:p>
            <a:pPr>
              <a:lnSpc>
                <a:spcPct val="90000"/>
              </a:lnSpc>
            </a:pPr>
            <a:r>
              <a:rPr lang="ja-JP" altLang="en-US" sz="2400">
                <a:ea typeface="MS PGothic" charset="-128"/>
                <a:cs typeface="ＭＳ Ｐゴシック" charset="-128"/>
              </a:rPr>
              <a:t>“</a:t>
            </a:r>
            <a:r>
              <a:rPr lang="en-US" altLang="ja-JP" sz="2400">
                <a:ea typeface="MS PGothic" charset="-128"/>
                <a:cs typeface="ＭＳ Ｐゴシック" charset="-128"/>
              </a:rPr>
              <a:t>static</a:t>
            </a:r>
            <a:r>
              <a:rPr lang="ja-JP" altLang="en-US" sz="2400">
                <a:ea typeface="MS PGothic" charset="-128"/>
                <a:cs typeface="ＭＳ Ｐゴシック" charset="-128"/>
              </a:rPr>
              <a:t>”</a:t>
            </a:r>
            <a:r>
              <a:rPr lang="en-US" altLang="ja-JP" sz="2400">
                <a:ea typeface="MS PGothic" charset="-128"/>
                <a:cs typeface="ＭＳ Ｐゴシック" charset="-128"/>
              </a:rPr>
              <a:t> assigned:  i.e., hard-coded in a file</a:t>
            </a:r>
          </a:p>
          <a:p>
            <a:pPr lvl="1">
              <a:lnSpc>
                <a:spcPct val="90000"/>
              </a:lnSpc>
            </a:pPr>
            <a:r>
              <a:rPr lang="en-US" altLang="en-US">
                <a:ea typeface="MS PGothic" charset="-128"/>
              </a:rPr>
              <a:t>Wintel: control-panel-&gt;network-&gt;configuration-&gt;tcp/ip-&gt;properties</a:t>
            </a:r>
          </a:p>
          <a:p>
            <a:pPr lvl="1">
              <a:lnSpc>
                <a:spcPct val="90000"/>
              </a:lnSpc>
            </a:pPr>
            <a:r>
              <a:rPr lang="en-US" altLang="en-US">
                <a:ea typeface="MS PGothic" charset="-128"/>
              </a:rPr>
              <a:t>UNIX: /etc/rc.config</a:t>
            </a:r>
          </a:p>
          <a:p>
            <a:pPr>
              <a:lnSpc>
                <a:spcPct val="90000"/>
              </a:lnSpc>
            </a:pPr>
            <a:r>
              <a:rPr lang="en-US" altLang="en-US" sz="2400">
                <a:solidFill>
                  <a:schemeClr val="tx2"/>
                </a:solidFill>
                <a:ea typeface="MS PGothic" charset="-128"/>
                <a:cs typeface="ＭＳ Ｐゴシック" charset="-128"/>
              </a:rPr>
              <a:t>Dynamically assigned: using DHCP</a:t>
            </a:r>
            <a:r>
              <a:rPr lang="en-US" altLang="en-US" sz="2400">
                <a:solidFill>
                  <a:srgbClr val="FF0000"/>
                </a:solidFill>
                <a:ea typeface="MS PGothic" charset="-128"/>
                <a:cs typeface="ＭＳ Ｐゴシック" charset="-128"/>
              </a:rPr>
              <a:t> (D</a:t>
            </a:r>
            <a:r>
              <a:rPr lang="en-US" altLang="en-US" sz="2400">
                <a:ea typeface="MS PGothic" charset="-128"/>
                <a:cs typeface="ＭＳ Ｐゴシック" charset="-128"/>
              </a:rPr>
              <a:t>ynamic </a:t>
            </a:r>
            <a:r>
              <a:rPr lang="en-US" altLang="en-US" sz="2400">
                <a:solidFill>
                  <a:srgbClr val="FF0000"/>
                </a:solidFill>
                <a:ea typeface="MS PGothic" charset="-128"/>
                <a:cs typeface="ＭＳ Ｐゴシック" charset="-128"/>
              </a:rPr>
              <a:t>H</a:t>
            </a:r>
            <a:r>
              <a:rPr lang="en-US" altLang="en-US" sz="2400">
                <a:ea typeface="MS PGothic" charset="-128"/>
                <a:cs typeface="ＭＳ Ｐゴシック" charset="-128"/>
              </a:rPr>
              <a:t>ost </a:t>
            </a:r>
            <a:r>
              <a:rPr lang="en-US" altLang="en-US" sz="2400">
                <a:solidFill>
                  <a:srgbClr val="FF0000"/>
                </a:solidFill>
                <a:ea typeface="MS PGothic" charset="-128"/>
                <a:cs typeface="ＭＳ Ｐゴシック" charset="-128"/>
              </a:rPr>
              <a:t>C</a:t>
            </a:r>
            <a:r>
              <a:rPr lang="en-US" altLang="en-US" sz="2400">
                <a:ea typeface="MS PGothic" charset="-128"/>
                <a:cs typeface="ＭＳ Ｐゴシック" charset="-128"/>
              </a:rPr>
              <a:t>onfiguration </a:t>
            </a:r>
            <a:r>
              <a:rPr lang="en-US" altLang="en-US" sz="2400">
                <a:solidFill>
                  <a:srgbClr val="FF0000"/>
                </a:solidFill>
                <a:ea typeface="MS PGothic" charset="-128"/>
                <a:cs typeface="ＭＳ Ｐゴシック" charset="-128"/>
              </a:rPr>
              <a:t>P</a:t>
            </a:r>
            <a:r>
              <a:rPr lang="en-US" altLang="en-US" sz="2400">
                <a:ea typeface="MS PGothic" charset="-128"/>
                <a:cs typeface="ＭＳ Ｐゴシック" charset="-128"/>
              </a:rPr>
              <a:t>rotocol)</a:t>
            </a:r>
          </a:p>
          <a:p>
            <a:pPr lvl="1">
              <a:lnSpc>
                <a:spcPct val="90000"/>
              </a:lnSpc>
            </a:pPr>
            <a:r>
              <a:rPr lang="en-US" altLang="en-US" sz="1800">
                <a:ea typeface="MS PGothic" charset="-128"/>
              </a:rPr>
              <a:t> </a:t>
            </a:r>
            <a:r>
              <a:rPr lang="en-US" altLang="en-US">
                <a:ea typeface="MS PGothic" charset="-128"/>
              </a:rPr>
              <a:t>dynamically get address from as server</a:t>
            </a:r>
          </a:p>
          <a:p>
            <a:pPr lvl="1">
              <a:lnSpc>
                <a:spcPct val="90000"/>
              </a:lnSpc>
            </a:pPr>
            <a:r>
              <a:rPr lang="ja-JP" altLang="en-US">
                <a:ea typeface="MS PGothic" charset="-128"/>
              </a:rPr>
              <a:t>“</a:t>
            </a:r>
            <a:r>
              <a:rPr lang="en-US" altLang="ja-JP">
                <a:ea typeface="MS PGothic" charset="-128"/>
              </a:rPr>
              <a:t>plug-and-play</a:t>
            </a:r>
            <a:r>
              <a:rPr lang="ja-JP" altLang="en-US">
                <a:ea typeface="MS PGothic" charset="-128"/>
              </a:rPr>
              <a:t>”</a:t>
            </a:r>
            <a:r>
              <a:rPr lang="en-US" altLang="ja-JP">
                <a:ea typeface="MS PGothic" charset="-128"/>
              </a:rPr>
              <a:t> </a:t>
            </a:r>
          </a:p>
          <a:p>
            <a:pPr>
              <a:lnSpc>
                <a:spcPct val="90000"/>
              </a:lnSpc>
              <a:buFontTx/>
              <a:buNone/>
            </a:pPr>
            <a:r>
              <a:rPr lang="en-US" altLang="en-US" sz="2400">
                <a:ea typeface="MS PGothic" charset="-128"/>
                <a:cs typeface="ＭＳ Ｐゴシック" charset="-128"/>
              </a:rPr>
              <a:t>   </a:t>
            </a:r>
          </a:p>
          <a:p>
            <a:pPr>
              <a:lnSpc>
                <a:spcPct val="90000"/>
              </a:lnSpc>
            </a:pPr>
            <a:endParaRPr lang="en-US" altLang="en-US" sz="2400">
              <a:ea typeface="MS PGothic" charset="-128"/>
              <a:cs typeface="ＭＳ Ｐゴシック" charset="-128"/>
            </a:endParaRPr>
          </a:p>
        </p:txBody>
      </p:sp>
      <p:sp>
        <p:nvSpPr>
          <p:cNvPr id="43012"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FCEDDA39-B190-E847-AD20-EA2D78EC0F2F}" type="slidenum">
              <a:rPr lang="en-US" altLang="en-US" sz="1200"/>
              <a:pPr>
                <a:spcBef>
                  <a:spcPct val="0"/>
                </a:spcBef>
                <a:buFontTx/>
                <a:buNone/>
              </a:pPr>
              <a:t>16</a:t>
            </a:fld>
            <a:endParaRPr lang="en-US" altLang="en-US" sz="1200"/>
          </a:p>
        </p:txBody>
      </p:sp>
      <p:sp>
        <p:nvSpPr>
          <p:cNvPr id="6"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a:xfrm>
            <a:off x="177800" y="346075"/>
            <a:ext cx="8826500" cy="1143000"/>
          </a:xfrm>
        </p:spPr>
        <p:txBody>
          <a:bodyPr/>
          <a:lstStyle/>
          <a:p>
            <a:r>
              <a:rPr lang="en-US" altLang="en-US" sz="3200">
                <a:ea typeface="MS PGothic" charset="-128"/>
                <a:cs typeface="ＭＳ Ｐゴシック" charset="-128"/>
              </a:rPr>
              <a:t>DHCP: Dynamic Host Configuration Protocol</a:t>
            </a:r>
          </a:p>
        </p:txBody>
      </p:sp>
      <p:sp>
        <p:nvSpPr>
          <p:cNvPr id="45058" name="Rectangle 3"/>
          <p:cNvSpPr>
            <a:spLocks noGrp="1" noChangeArrowheads="1"/>
          </p:cNvSpPr>
          <p:nvPr>
            <p:ph type="body" idx="1"/>
          </p:nvPr>
        </p:nvSpPr>
        <p:spPr>
          <a:xfrm>
            <a:off x="457200" y="1447800"/>
            <a:ext cx="8034338" cy="4208463"/>
          </a:xfrm>
        </p:spPr>
        <p:txBody>
          <a:bodyPr/>
          <a:lstStyle/>
          <a:p>
            <a:pPr>
              <a:buFontTx/>
              <a:buNone/>
            </a:pPr>
            <a:r>
              <a:rPr lang="en-US" altLang="en-US" sz="2400" u="sng">
                <a:solidFill>
                  <a:srgbClr val="FF0000"/>
                </a:solidFill>
                <a:ea typeface="MS PGothic" charset="-128"/>
                <a:cs typeface="ＭＳ Ｐゴシック" charset="-128"/>
              </a:rPr>
              <a:t>Goal:</a:t>
            </a:r>
            <a:r>
              <a:rPr lang="en-US" altLang="en-US" sz="2400">
                <a:ea typeface="MS PGothic" charset="-128"/>
                <a:cs typeface="ＭＳ Ｐゴシック" charset="-128"/>
              </a:rPr>
              <a:t> allow host to </a:t>
            </a:r>
            <a:r>
              <a:rPr lang="en-US" altLang="en-US" sz="2400" i="1">
                <a:ea typeface="MS PGothic" charset="-128"/>
                <a:cs typeface="ＭＳ Ｐゴシック" charset="-128"/>
              </a:rPr>
              <a:t>dynamically </a:t>
            </a:r>
            <a:r>
              <a:rPr lang="en-US" altLang="en-US" sz="2400">
                <a:ea typeface="MS PGothic" charset="-128"/>
                <a:cs typeface="ＭＳ Ｐゴシック" charset="-128"/>
              </a:rPr>
              <a:t>obtain its IP address from network server when it joins network</a:t>
            </a:r>
          </a:p>
          <a:p>
            <a:pPr lvl="1">
              <a:buFontTx/>
              <a:buNone/>
            </a:pPr>
            <a:r>
              <a:rPr lang="en-US" altLang="en-US" sz="1800">
                <a:ea typeface="MS PGothic" charset="-128"/>
              </a:rPr>
              <a:t>Can renew its lease on address in use</a:t>
            </a:r>
          </a:p>
          <a:p>
            <a:pPr lvl="1">
              <a:buFontTx/>
              <a:buNone/>
            </a:pPr>
            <a:r>
              <a:rPr lang="en-US" altLang="en-US" sz="1800">
                <a:ea typeface="MS PGothic" charset="-128"/>
              </a:rPr>
              <a:t>Allows reuse of addresses (only hold address while connected an </a:t>
            </a:r>
            <a:r>
              <a:rPr lang="ja-JP" altLang="en-US" sz="1800">
                <a:ea typeface="MS PGothic" charset="-128"/>
              </a:rPr>
              <a:t>“</a:t>
            </a:r>
            <a:r>
              <a:rPr lang="en-US" altLang="ja-JP" sz="1800">
                <a:ea typeface="MS PGothic" charset="-128"/>
              </a:rPr>
              <a:t>on</a:t>
            </a:r>
            <a:r>
              <a:rPr lang="ja-JP" altLang="en-US" sz="1800">
                <a:ea typeface="MS PGothic" charset="-128"/>
              </a:rPr>
              <a:t>”</a:t>
            </a:r>
            <a:endParaRPr lang="en-US" altLang="ja-JP" sz="1800">
              <a:ea typeface="MS PGothic" charset="-128"/>
            </a:endParaRPr>
          </a:p>
          <a:p>
            <a:pPr lvl="1">
              <a:buFontTx/>
              <a:buNone/>
            </a:pPr>
            <a:r>
              <a:rPr lang="en-US" altLang="en-US" sz="1800">
                <a:ea typeface="MS PGothic" charset="-128"/>
              </a:rPr>
              <a:t>Support for mobile users who want to join network (more shortly)</a:t>
            </a:r>
          </a:p>
          <a:p>
            <a:pPr>
              <a:buFontTx/>
              <a:buNone/>
            </a:pPr>
            <a:r>
              <a:rPr lang="en-US" altLang="en-US" sz="2400">
                <a:ea typeface="MS PGothic" charset="-128"/>
                <a:cs typeface="ＭＳ Ｐゴシック" charset="-128"/>
              </a:rPr>
              <a:t>DHCP overview:</a:t>
            </a:r>
            <a:endParaRPr lang="en-US" altLang="en-US">
              <a:ea typeface="MS PGothic" charset="-128"/>
              <a:cs typeface="ＭＳ Ｐゴシック" charset="-128"/>
            </a:endParaRPr>
          </a:p>
          <a:p>
            <a:pPr lvl="1"/>
            <a:r>
              <a:rPr lang="en-US" altLang="en-US">
                <a:ea typeface="MS PGothic" charset="-128"/>
              </a:rPr>
              <a:t>host broadcasts </a:t>
            </a:r>
            <a:r>
              <a:rPr lang="ja-JP" altLang="en-US">
                <a:ea typeface="MS PGothic" charset="-128"/>
              </a:rPr>
              <a:t>“</a:t>
            </a:r>
            <a:r>
              <a:rPr lang="en-US" altLang="ja-JP">
                <a:solidFill>
                  <a:schemeClr val="accent2"/>
                </a:solidFill>
                <a:ea typeface="MS PGothic" charset="-128"/>
              </a:rPr>
              <a:t>DHCP discover</a:t>
            </a:r>
            <a:r>
              <a:rPr lang="ja-JP" altLang="en-US">
                <a:ea typeface="MS PGothic" charset="-128"/>
              </a:rPr>
              <a:t>”</a:t>
            </a:r>
            <a:r>
              <a:rPr lang="en-US" altLang="ja-JP">
                <a:ea typeface="MS PGothic" charset="-128"/>
              </a:rPr>
              <a:t> msg</a:t>
            </a:r>
          </a:p>
          <a:p>
            <a:pPr lvl="1"/>
            <a:r>
              <a:rPr lang="en-US" altLang="en-US">
                <a:ea typeface="MS PGothic" charset="-128"/>
              </a:rPr>
              <a:t>DHCP server responds with </a:t>
            </a:r>
            <a:r>
              <a:rPr lang="ja-JP" altLang="en-US">
                <a:ea typeface="MS PGothic" charset="-128"/>
              </a:rPr>
              <a:t>“</a:t>
            </a:r>
            <a:r>
              <a:rPr lang="en-US" altLang="ja-JP">
                <a:solidFill>
                  <a:schemeClr val="accent2"/>
                </a:solidFill>
                <a:ea typeface="MS PGothic" charset="-128"/>
              </a:rPr>
              <a:t>DHCP offer</a:t>
            </a:r>
            <a:r>
              <a:rPr lang="ja-JP" altLang="en-US">
                <a:ea typeface="MS PGothic" charset="-128"/>
              </a:rPr>
              <a:t>”</a:t>
            </a:r>
            <a:r>
              <a:rPr lang="en-US" altLang="ja-JP">
                <a:ea typeface="MS PGothic" charset="-128"/>
              </a:rPr>
              <a:t> msg</a:t>
            </a:r>
          </a:p>
          <a:p>
            <a:pPr lvl="1"/>
            <a:r>
              <a:rPr lang="en-US" altLang="en-US">
                <a:ea typeface="MS PGothic" charset="-128"/>
              </a:rPr>
              <a:t>host requests IP address: </a:t>
            </a:r>
            <a:r>
              <a:rPr lang="ja-JP" altLang="en-US">
                <a:ea typeface="MS PGothic" charset="-128"/>
              </a:rPr>
              <a:t>“</a:t>
            </a:r>
            <a:r>
              <a:rPr lang="en-US" altLang="ja-JP">
                <a:solidFill>
                  <a:schemeClr val="accent2"/>
                </a:solidFill>
                <a:ea typeface="MS PGothic" charset="-128"/>
              </a:rPr>
              <a:t>DHCP request</a:t>
            </a:r>
            <a:r>
              <a:rPr lang="ja-JP" altLang="en-US">
                <a:ea typeface="MS PGothic" charset="-128"/>
              </a:rPr>
              <a:t>”</a:t>
            </a:r>
            <a:r>
              <a:rPr lang="en-US" altLang="ja-JP">
                <a:ea typeface="MS PGothic" charset="-128"/>
              </a:rPr>
              <a:t> msg</a:t>
            </a:r>
          </a:p>
          <a:p>
            <a:pPr lvl="1"/>
            <a:r>
              <a:rPr lang="en-US" altLang="en-US">
                <a:ea typeface="MS PGothic" charset="-128"/>
              </a:rPr>
              <a:t>DHCP server sends address: </a:t>
            </a:r>
            <a:r>
              <a:rPr lang="ja-JP" altLang="en-US">
                <a:ea typeface="MS PGothic" charset="-128"/>
              </a:rPr>
              <a:t>“</a:t>
            </a:r>
            <a:r>
              <a:rPr lang="en-US" altLang="ja-JP">
                <a:solidFill>
                  <a:schemeClr val="accent2"/>
                </a:solidFill>
                <a:ea typeface="MS PGothic" charset="-128"/>
              </a:rPr>
              <a:t>DHCP ack</a:t>
            </a:r>
            <a:r>
              <a:rPr lang="ja-JP" altLang="en-US">
                <a:ea typeface="MS PGothic" charset="-128"/>
              </a:rPr>
              <a:t>”</a:t>
            </a:r>
            <a:r>
              <a:rPr lang="en-US" altLang="ja-JP">
                <a:ea typeface="MS PGothic" charset="-128"/>
              </a:rPr>
              <a:t> msg </a:t>
            </a:r>
          </a:p>
          <a:p>
            <a:endParaRPr lang="en-US" altLang="en-US">
              <a:ea typeface="MS PGothic" charset="-128"/>
              <a:cs typeface="ＭＳ Ｐゴシック" charset="-128"/>
            </a:endParaRPr>
          </a:p>
        </p:txBody>
      </p:sp>
      <p:sp>
        <p:nvSpPr>
          <p:cNvPr id="45060"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121AD72D-D415-174A-A80B-DD2434F17556}" type="slidenum">
              <a:rPr lang="en-US" altLang="en-US" sz="1200"/>
              <a:pPr>
                <a:spcBef>
                  <a:spcPct val="0"/>
                </a:spcBef>
                <a:buFontTx/>
                <a:buNone/>
              </a:pPr>
              <a:t>17</a:t>
            </a:fld>
            <a:endParaRPr lang="en-US" altLang="en-US" sz="1200"/>
          </a:p>
        </p:txBody>
      </p:sp>
      <p:sp>
        <p:nvSpPr>
          <p:cNvPr id="6"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xfrm>
            <a:off x="457200" y="228600"/>
            <a:ext cx="7772400" cy="1143000"/>
          </a:xfrm>
        </p:spPr>
        <p:txBody>
          <a:bodyPr/>
          <a:lstStyle/>
          <a:p>
            <a:r>
              <a:rPr lang="en-US" altLang="en-US" sz="3200">
                <a:ea typeface="MS PGothic" charset="-128"/>
                <a:cs typeface="ＭＳ Ｐゴシック" charset="-128"/>
              </a:rPr>
              <a:t>DHCP Client-Server Scenario</a:t>
            </a:r>
          </a:p>
        </p:txBody>
      </p:sp>
      <p:sp>
        <p:nvSpPr>
          <p:cNvPr id="47106" name="Rectangle 3"/>
          <p:cNvSpPr>
            <a:spLocks noChangeArrowheads="1"/>
          </p:cNvSpPr>
          <p:nvPr/>
        </p:nvSpPr>
        <p:spPr bwMode="auto">
          <a:xfrm>
            <a:off x="2057400" y="5410200"/>
            <a:ext cx="4978400" cy="3190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47107" name="Rectangle 4"/>
          <p:cNvSpPr>
            <a:spLocks noChangeArrowheads="1"/>
          </p:cNvSpPr>
          <p:nvPr/>
        </p:nvSpPr>
        <p:spPr bwMode="auto">
          <a:xfrm>
            <a:off x="6210300" y="6770688"/>
            <a:ext cx="8572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700">
                <a:solidFill>
                  <a:srgbClr val="000000"/>
                </a:solidFill>
                <a:latin typeface="Times New Roman" charset="0"/>
              </a:rPr>
              <a:t> </a:t>
            </a:r>
            <a:endParaRPr lang="en-US" altLang="en-US" sz="1800"/>
          </a:p>
        </p:txBody>
      </p:sp>
      <p:grpSp>
        <p:nvGrpSpPr>
          <p:cNvPr id="47108" name="Group 5"/>
          <p:cNvGrpSpPr>
            <a:grpSpLocks/>
          </p:cNvGrpSpPr>
          <p:nvPr/>
        </p:nvGrpSpPr>
        <p:grpSpPr bwMode="auto">
          <a:xfrm>
            <a:off x="1371600" y="1600200"/>
            <a:ext cx="6269038" cy="3535363"/>
            <a:chOff x="1079" y="1325"/>
            <a:chExt cx="3949" cy="1987"/>
          </a:xfrm>
        </p:grpSpPr>
        <p:sp>
          <p:nvSpPr>
            <p:cNvPr id="47111" name="Freeform 6"/>
            <p:cNvSpPr>
              <a:spLocks/>
            </p:cNvSpPr>
            <p:nvPr/>
          </p:nvSpPr>
          <p:spPr bwMode="auto">
            <a:xfrm>
              <a:off x="1079" y="1325"/>
              <a:ext cx="1223" cy="1291"/>
            </a:xfrm>
            <a:custGeom>
              <a:avLst/>
              <a:gdLst>
                <a:gd name="T0" fmla="*/ 1201 w 1223"/>
                <a:gd name="T1" fmla="*/ 756 h 1291"/>
                <a:gd name="T2" fmla="*/ 702 w 1223"/>
                <a:gd name="T3" fmla="*/ 670 h 1291"/>
                <a:gd name="T4" fmla="*/ 608 w 1223"/>
                <a:gd name="T5" fmla="*/ 103 h 1291"/>
                <a:gd name="T6" fmla="*/ 335 w 1223"/>
                <a:gd name="T7" fmla="*/ 52 h 1291"/>
                <a:gd name="T8" fmla="*/ 65 w 1223"/>
                <a:gd name="T9" fmla="*/ 82 h 1291"/>
                <a:gd name="T10" fmla="*/ 41 w 1223"/>
                <a:gd name="T11" fmla="*/ 544 h 1291"/>
                <a:gd name="T12" fmla="*/ 38 w 1223"/>
                <a:gd name="T13" fmla="*/ 751 h 1291"/>
                <a:gd name="T14" fmla="*/ 23 w 1223"/>
                <a:gd name="T15" fmla="*/ 940 h 1291"/>
                <a:gd name="T16" fmla="*/ 17 w 1223"/>
                <a:gd name="T17" fmla="*/ 1114 h 1291"/>
                <a:gd name="T18" fmla="*/ 128 w 1223"/>
                <a:gd name="T19" fmla="*/ 1219 h 1291"/>
                <a:gd name="T20" fmla="*/ 602 w 1223"/>
                <a:gd name="T21" fmla="*/ 1243 h 1291"/>
                <a:gd name="T22" fmla="*/ 686 w 1223"/>
                <a:gd name="T23" fmla="*/ 930 h 1291"/>
                <a:gd name="T24" fmla="*/ 1177 w 1223"/>
                <a:gd name="T25" fmla="*/ 916 h 1291"/>
                <a:gd name="T26" fmla="*/ 1201 w 1223"/>
                <a:gd name="T27" fmla="*/ 756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7112" name="Freeform 7"/>
            <p:cNvSpPr>
              <a:spLocks/>
            </p:cNvSpPr>
            <p:nvPr/>
          </p:nvSpPr>
          <p:spPr bwMode="auto">
            <a:xfrm>
              <a:off x="2664" y="1506"/>
              <a:ext cx="1201" cy="1234"/>
            </a:xfrm>
            <a:custGeom>
              <a:avLst/>
              <a:gdLst>
                <a:gd name="T0" fmla="*/ 25 w 1201"/>
                <a:gd name="T1" fmla="*/ 709 h 1234"/>
                <a:gd name="T2" fmla="*/ 526 w 1201"/>
                <a:gd name="T3" fmla="*/ 780 h 1234"/>
                <a:gd name="T4" fmla="*/ 613 w 1201"/>
                <a:gd name="T5" fmla="*/ 1134 h 1234"/>
                <a:gd name="T6" fmla="*/ 946 w 1201"/>
                <a:gd name="T7" fmla="*/ 1230 h 1234"/>
                <a:gd name="T8" fmla="*/ 1171 w 1201"/>
                <a:gd name="T9" fmla="*/ 1107 h 1234"/>
                <a:gd name="T10" fmla="*/ 1126 w 1201"/>
                <a:gd name="T11" fmla="*/ 894 h 1234"/>
                <a:gd name="T12" fmla="*/ 1114 w 1201"/>
                <a:gd name="T13" fmla="*/ 693 h 1234"/>
                <a:gd name="T14" fmla="*/ 1099 w 1201"/>
                <a:gd name="T15" fmla="*/ 423 h 1234"/>
                <a:gd name="T16" fmla="*/ 1141 w 1201"/>
                <a:gd name="T17" fmla="*/ 216 h 1234"/>
                <a:gd name="T18" fmla="*/ 1102 w 1201"/>
                <a:gd name="T19" fmla="*/ 33 h 1234"/>
                <a:gd name="T20" fmla="*/ 646 w 1201"/>
                <a:gd name="T21" fmla="*/ 81 h 1234"/>
                <a:gd name="T22" fmla="*/ 535 w 1201"/>
                <a:gd name="T23" fmla="*/ 519 h 1234"/>
                <a:gd name="T24" fmla="*/ 44 w 1201"/>
                <a:gd name="T25" fmla="*/ 548 h 1234"/>
                <a:gd name="T26" fmla="*/ 25 w 1201"/>
                <a:gd name="T27" fmla="*/ 709 h 12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01"/>
                <a:gd name="T43" fmla="*/ 0 h 1234"/>
                <a:gd name="T44" fmla="*/ 1201 w 1201"/>
                <a:gd name="T45" fmla="*/ 1234 h 12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01" h="1234">
                  <a:moveTo>
                    <a:pt x="25" y="709"/>
                  </a:moveTo>
                  <a:cubicBezTo>
                    <a:pt x="49" y="824"/>
                    <a:pt x="428" y="709"/>
                    <a:pt x="526" y="780"/>
                  </a:cubicBezTo>
                  <a:cubicBezTo>
                    <a:pt x="624" y="851"/>
                    <a:pt x="543" y="1059"/>
                    <a:pt x="613" y="1134"/>
                  </a:cubicBezTo>
                  <a:cubicBezTo>
                    <a:pt x="683" y="1209"/>
                    <a:pt x="853" y="1234"/>
                    <a:pt x="946" y="1230"/>
                  </a:cubicBezTo>
                  <a:cubicBezTo>
                    <a:pt x="1039" y="1226"/>
                    <a:pt x="1141" y="1163"/>
                    <a:pt x="1171" y="1107"/>
                  </a:cubicBezTo>
                  <a:cubicBezTo>
                    <a:pt x="1201" y="1051"/>
                    <a:pt x="1135" y="963"/>
                    <a:pt x="1126" y="894"/>
                  </a:cubicBezTo>
                  <a:cubicBezTo>
                    <a:pt x="1117" y="825"/>
                    <a:pt x="1119" y="772"/>
                    <a:pt x="1114" y="693"/>
                  </a:cubicBezTo>
                  <a:cubicBezTo>
                    <a:pt x="1109" y="614"/>
                    <a:pt x="1095" y="502"/>
                    <a:pt x="1099" y="423"/>
                  </a:cubicBezTo>
                  <a:cubicBezTo>
                    <a:pt x="1103" y="344"/>
                    <a:pt x="1141" y="281"/>
                    <a:pt x="1141" y="216"/>
                  </a:cubicBezTo>
                  <a:cubicBezTo>
                    <a:pt x="1141" y="151"/>
                    <a:pt x="1185" y="56"/>
                    <a:pt x="1102" y="33"/>
                  </a:cubicBezTo>
                  <a:cubicBezTo>
                    <a:pt x="1019" y="10"/>
                    <a:pt x="740" y="0"/>
                    <a:pt x="646" y="81"/>
                  </a:cubicBezTo>
                  <a:cubicBezTo>
                    <a:pt x="552" y="162"/>
                    <a:pt x="635" y="441"/>
                    <a:pt x="535" y="519"/>
                  </a:cubicBezTo>
                  <a:cubicBezTo>
                    <a:pt x="435" y="597"/>
                    <a:pt x="129" y="516"/>
                    <a:pt x="44" y="548"/>
                  </a:cubicBezTo>
                  <a:cubicBezTo>
                    <a:pt x="15" y="601"/>
                    <a:pt x="0" y="594"/>
                    <a:pt x="25" y="70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7113" name="Freeform 8"/>
            <p:cNvSpPr>
              <a:spLocks/>
            </p:cNvSpPr>
            <p:nvPr/>
          </p:nvSpPr>
          <p:spPr bwMode="auto">
            <a:xfrm>
              <a:off x="1840" y="2373"/>
              <a:ext cx="1295" cy="939"/>
            </a:xfrm>
            <a:custGeom>
              <a:avLst/>
              <a:gdLst>
                <a:gd name="T0" fmla="*/ 600 w 1295"/>
                <a:gd name="T1" fmla="*/ 30 h 939"/>
                <a:gd name="T2" fmla="*/ 525 w 1295"/>
                <a:gd name="T3" fmla="*/ 393 h 939"/>
                <a:gd name="T4" fmla="*/ 81 w 1295"/>
                <a:gd name="T5" fmla="*/ 471 h 939"/>
                <a:gd name="T6" fmla="*/ 39 w 1295"/>
                <a:gd name="T7" fmla="*/ 855 h 939"/>
                <a:gd name="T8" fmla="*/ 207 w 1295"/>
                <a:gd name="T9" fmla="*/ 927 h 939"/>
                <a:gd name="T10" fmla="*/ 429 w 1295"/>
                <a:gd name="T11" fmla="*/ 927 h 939"/>
                <a:gd name="T12" fmla="*/ 705 w 1295"/>
                <a:gd name="T13" fmla="*/ 891 h 939"/>
                <a:gd name="T14" fmla="*/ 1227 w 1295"/>
                <a:gd name="T15" fmla="*/ 849 h 939"/>
                <a:gd name="T16" fmla="*/ 1113 w 1295"/>
                <a:gd name="T17" fmla="*/ 459 h 939"/>
                <a:gd name="T18" fmla="*/ 777 w 1295"/>
                <a:gd name="T19" fmla="*/ 363 h 939"/>
                <a:gd name="T20" fmla="*/ 762 w 1295"/>
                <a:gd name="T21" fmla="*/ 42 h 939"/>
                <a:gd name="T22" fmla="*/ 600 w 1295"/>
                <a:gd name="T23" fmla="*/ 30 h 9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5"/>
                <a:gd name="T37" fmla="*/ 0 h 939"/>
                <a:gd name="T38" fmla="*/ 1295 w 1295"/>
                <a:gd name="T39" fmla="*/ 939 h 9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5" h="939">
                  <a:moveTo>
                    <a:pt x="600" y="30"/>
                  </a:moveTo>
                  <a:cubicBezTo>
                    <a:pt x="486" y="60"/>
                    <a:pt x="610" y="247"/>
                    <a:pt x="525" y="393"/>
                  </a:cubicBezTo>
                  <a:cubicBezTo>
                    <a:pt x="439" y="467"/>
                    <a:pt x="162" y="394"/>
                    <a:pt x="81" y="471"/>
                  </a:cubicBezTo>
                  <a:cubicBezTo>
                    <a:pt x="0" y="548"/>
                    <a:pt x="18" y="779"/>
                    <a:pt x="39" y="855"/>
                  </a:cubicBezTo>
                  <a:cubicBezTo>
                    <a:pt x="60" y="931"/>
                    <a:pt x="142" y="915"/>
                    <a:pt x="207" y="927"/>
                  </a:cubicBezTo>
                  <a:cubicBezTo>
                    <a:pt x="272" y="939"/>
                    <a:pt x="346" y="933"/>
                    <a:pt x="429" y="927"/>
                  </a:cubicBezTo>
                  <a:cubicBezTo>
                    <a:pt x="512" y="921"/>
                    <a:pt x="572" y="904"/>
                    <a:pt x="705" y="891"/>
                  </a:cubicBezTo>
                  <a:cubicBezTo>
                    <a:pt x="838" y="878"/>
                    <a:pt x="1159" y="921"/>
                    <a:pt x="1227" y="849"/>
                  </a:cubicBezTo>
                  <a:cubicBezTo>
                    <a:pt x="1295" y="777"/>
                    <a:pt x="1188" y="540"/>
                    <a:pt x="1113" y="459"/>
                  </a:cubicBezTo>
                  <a:cubicBezTo>
                    <a:pt x="1038" y="378"/>
                    <a:pt x="835" y="432"/>
                    <a:pt x="777" y="363"/>
                  </a:cubicBezTo>
                  <a:cubicBezTo>
                    <a:pt x="719" y="294"/>
                    <a:pt x="791" y="97"/>
                    <a:pt x="762" y="42"/>
                  </a:cubicBezTo>
                  <a:cubicBezTo>
                    <a:pt x="708" y="15"/>
                    <a:pt x="714" y="0"/>
                    <a:pt x="600" y="30"/>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aphicFrame>
          <p:nvGraphicFramePr>
            <p:cNvPr id="47114" name="Object 9"/>
            <p:cNvGraphicFramePr>
              <a:graphicFrameLocks noChangeAspect="1"/>
            </p:cNvGraphicFramePr>
            <p:nvPr/>
          </p:nvGraphicFramePr>
          <p:xfrm>
            <a:off x="1128" y="1391"/>
            <a:ext cx="368" cy="292"/>
          </p:xfrm>
          <a:graphic>
            <a:graphicData uri="http://schemas.openxmlformats.org/presentationml/2006/ole">
              <mc:AlternateContent xmlns:mc="http://schemas.openxmlformats.org/markup-compatibility/2006">
                <mc:Choice xmlns:v="urn:schemas-microsoft-com:vml" Requires="v">
                  <p:oleObj spid="_x0000_s47337" name="Clip" r:id="rId4" imgW="1307079" imgH="1083682" progId="MS_ClipArt_Gallery.2">
                    <p:embed/>
                  </p:oleObj>
                </mc:Choice>
                <mc:Fallback>
                  <p:oleObj name="Clip" r:id="rId4" imgW="1307079" imgH="1083682" progId="MS_ClipArt_Gallery.2">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8" y="1391"/>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47115" name="Line 10"/>
            <p:cNvSpPr>
              <a:spLocks noChangeShapeType="1"/>
            </p:cNvSpPr>
            <p:nvPr/>
          </p:nvSpPr>
          <p:spPr bwMode="auto">
            <a:xfrm>
              <a:off x="1481" y="1626"/>
              <a:ext cx="175"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16" name="Line 11"/>
            <p:cNvSpPr>
              <a:spLocks noChangeShapeType="1"/>
            </p:cNvSpPr>
            <p:nvPr/>
          </p:nvSpPr>
          <p:spPr bwMode="auto">
            <a:xfrm flipH="1">
              <a:off x="1664" y="1617"/>
              <a:ext cx="0" cy="8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17" name="Line 12"/>
            <p:cNvSpPr>
              <a:spLocks noChangeShapeType="1"/>
            </p:cNvSpPr>
            <p:nvPr/>
          </p:nvSpPr>
          <p:spPr bwMode="auto">
            <a:xfrm flipV="1">
              <a:off x="1481" y="2032"/>
              <a:ext cx="175"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18" name="Line 13"/>
            <p:cNvSpPr>
              <a:spLocks noChangeShapeType="1"/>
            </p:cNvSpPr>
            <p:nvPr/>
          </p:nvSpPr>
          <p:spPr bwMode="auto">
            <a:xfrm>
              <a:off x="1487" y="2427"/>
              <a:ext cx="172"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47119" name="Object 14"/>
            <p:cNvGraphicFramePr>
              <a:graphicFrameLocks noChangeAspect="1"/>
            </p:cNvGraphicFramePr>
            <p:nvPr/>
          </p:nvGraphicFramePr>
          <p:xfrm>
            <a:off x="1128" y="1811"/>
            <a:ext cx="368" cy="292"/>
          </p:xfrm>
          <a:graphic>
            <a:graphicData uri="http://schemas.openxmlformats.org/presentationml/2006/ole">
              <mc:AlternateContent xmlns:mc="http://schemas.openxmlformats.org/markup-compatibility/2006">
                <mc:Choice xmlns:v="urn:schemas-microsoft-com:vml" Requires="v">
                  <p:oleObj spid="_x0000_s47338" name="Clip" r:id="rId6" imgW="1307079" imgH="1083682" progId="MS_ClipArt_Gallery.2">
                    <p:embed/>
                  </p:oleObj>
                </mc:Choice>
                <mc:Fallback>
                  <p:oleObj name="Clip" r:id="rId6" imgW="1307079" imgH="1083682" progId="MS_ClipArt_Gallery.2">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8" y="1811"/>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7120" name="Object 15"/>
            <p:cNvGraphicFramePr>
              <a:graphicFrameLocks noChangeAspect="1"/>
            </p:cNvGraphicFramePr>
            <p:nvPr/>
          </p:nvGraphicFramePr>
          <p:xfrm>
            <a:off x="1128" y="2195"/>
            <a:ext cx="368" cy="292"/>
          </p:xfrm>
          <a:graphic>
            <a:graphicData uri="http://schemas.openxmlformats.org/presentationml/2006/ole">
              <mc:AlternateContent xmlns:mc="http://schemas.openxmlformats.org/markup-compatibility/2006">
                <mc:Choice xmlns:v="urn:schemas-microsoft-com:vml" Requires="v">
                  <p:oleObj spid="_x0000_s47339" name="Clip" r:id="rId7" imgW="1307079" imgH="1083682" progId="MS_ClipArt_Gallery.2">
                    <p:embed/>
                  </p:oleObj>
                </mc:Choice>
                <mc:Fallback>
                  <p:oleObj name="Clip" r:id="rId7" imgW="1307079" imgH="1083682" progId="MS_ClipArt_Gallery.2">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8" y="2195"/>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47121" name="Line 16"/>
            <p:cNvSpPr>
              <a:spLocks noChangeShapeType="1"/>
            </p:cNvSpPr>
            <p:nvPr/>
          </p:nvSpPr>
          <p:spPr bwMode="auto">
            <a:xfrm>
              <a:off x="1664" y="2157"/>
              <a:ext cx="652"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47122" name="Group 17"/>
            <p:cNvGrpSpPr>
              <a:grpSpLocks/>
            </p:cNvGrpSpPr>
            <p:nvPr/>
          </p:nvGrpSpPr>
          <p:grpSpPr bwMode="auto">
            <a:xfrm>
              <a:off x="2258" y="2135"/>
              <a:ext cx="448" cy="240"/>
              <a:chOff x="3600" y="219"/>
              <a:chExt cx="360" cy="175"/>
            </a:xfrm>
          </p:grpSpPr>
          <p:sp>
            <p:nvSpPr>
              <p:cNvPr id="47189" name="Oval 1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47190" name="Line 1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91" name="Line 2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92" name="Rectangle 21"/>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47193" name="Oval 2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47194" name="Group 23"/>
              <p:cNvGrpSpPr>
                <a:grpSpLocks/>
              </p:cNvGrpSpPr>
              <p:nvPr/>
            </p:nvGrpSpPr>
            <p:grpSpPr bwMode="auto">
              <a:xfrm>
                <a:off x="3686" y="244"/>
                <a:ext cx="177" cy="66"/>
                <a:chOff x="2848" y="848"/>
                <a:chExt cx="140" cy="98"/>
              </a:xfrm>
            </p:grpSpPr>
            <p:sp>
              <p:nvSpPr>
                <p:cNvPr id="47199" name="Line 2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200" name="Line 2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201" name="Line 2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7195" name="Group 27"/>
              <p:cNvGrpSpPr>
                <a:grpSpLocks/>
              </p:cNvGrpSpPr>
              <p:nvPr/>
            </p:nvGrpSpPr>
            <p:grpSpPr bwMode="auto">
              <a:xfrm flipV="1">
                <a:off x="3686" y="243"/>
                <a:ext cx="177" cy="66"/>
                <a:chOff x="2848" y="848"/>
                <a:chExt cx="140" cy="98"/>
              </a:xfrm>
            </p:grpSpPr>
            <p:sp>
              <p:nvSpPr>
                <p:cNvPr id="47196" name="Line 2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97" name="Line 2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98" name="Line 3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47123" name="Text Box 31"/>
            <p:cNvSpPr txBox="1">
              <a:spLocks noChangeArrowheads="1"/>
            </p:cNvSpPr>
            <p:nvPr/>
          </p:nvSpPr>
          <p:spPr bwMode="auto">
            <a:xfrm>
              <a:off x="1455" y="1421"/>
              <a:ext cx="65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223.1.1.1</a:t>
              </a:r>
              <a:endParaRPr lang="en-US" altLang="en-US" sz="1800"/>
            </a:p>
          </p:txBody>
        </p:sp>
        <p:sp>
          <p:nvSpPr>
            <p:cNvPr id="47124" name="Rectangle 32"/>
            <p:cNvSpPr>
              <a:spLocks noChangeArrowheads="1"/>
            </p:cNvSpPr>
            <p:nvPr/>
          </p:nvSpPr>
          <p:spPr bwMode="auto">
            <a:xfrm>
              <a:off x="1510" y="1875"/>
              <a:ext cx="195" cy="114"/>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47125" name="Text Box 33"/>
            <p:cNvSpPr txBox="1">
              <a:spLocks noChangeArrowheads="1"/>
            </p:cNvSpPr>
            <p:nvPr/>
          </p:nvSpPr>
          <p:spPr bwMode="auto">
            <a:xfrm>
              <a:off x="1504" y="1817"/>
              <a:ext cx="65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223.1.1.2</a:t>
              </a:r>
              <a:endParaRPr lang="en-US" altLang="en-US" sz="1800"/>
            </a:p>
          </p:txBody>
        </p:sp>
        <p:sp>
          <p:nvSpPr>
            <p:cNvPr id="47126" name="Text Box 34"/>
            <p:cNvSpPr txBox="1">
              <a:spLocks noChangeArrowheads="1"/>
            </p:cNvSpPr>
            <p:nvPr/>
          </p:nvSpPr>
          <p:spPr bwMode="auto">
            <a:xfrm>
              <a:off x="1383" y="2417"/>
              <a:ext cx="65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223.1.1.3</a:t>
              </a:r>
              <a:endParaRPr lang="en-US" altLang="en-US" sz="1800"/>
            </a:p>
          </p:txBody>
        </p:sp>
        <p:sp>
          <p:nvSpPr>
            <p:cNvPr id="47127" name="Text Box 35"/>
            <p:cNvSpPr txBox="1">
              <a:spLocks noChangeArrowheads="1"/>
            </p:cNvSpPr>
            <p:nvPr/>
          </p:nvSpPr>
          <p:spPr bwMode="auto">
            <a:xfrm>
              <a:off x="1881" y="1994"/>
              <a:ext cx="65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223.1.1.4</a:t>
              </a:r>
              <a:endParaRPr lang="en-US" altLang="en-US" sz="1800"/>
            </a:p>
          </p:txBody>
        </p:sp>
        <p:sp>
          <p:nvSpPr>
            <p:cNvPr id="47128" name="Line 36"/>
            <p:cNvSpPr>
              <a:spLocks noChangeShapeType="1"/>
            </p:cNvSpPr>
            <p:nvPr/>
          </p:nvSpPr>
          <p:spPr bwMode="auto">
            <a:xfrm>
              <a:off x="2639" y="2163"/>
              <a:ext cx="640"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29" name="Text Box 37"/>
            <p:cNvSpPr txBox="1">
              <a:spLocks noChangeArrowheads="1"/>
            </p:cNvSpPr>
            <p:nvPr/>
          </p:nvSpPr>
          <p:spPr bwMode="auto">
            <a:xfrm>
              <a:off x="2559" y="1988"/>
              <a:ext cx="65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223.1.2.9</a:t>
              </a:r>
              <a:endParaRPr lang="en-US" altLang="en-US" sz="1800"/>
            </a:p>
          </p:txBody>
        </p:sp>
        <p:sp>
          <p:nvSpPr>
            <p:cNvPr id="47130" name="Line 38"/>
            <p:cNvSpPr>
              <a:spLocks noChangeShapeType="1"/>
            </p:cNvSpPr>
            <p:nvPr/>
          </p:nvSpPr>
          <p:spPr bwMode="auto">
            <a:xfrm flipH="1">
              <a:off x="3284" y="1725"/>
              <a:ext cx="0" cy="8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47131" name="Object 39"/>
            <p:cNvGraphicFramePr>
              <a:graphicFrameLocks noChangeAspect="1"/>
            </p:cNvGraphicFramePr>
            <p:nvPr/>
          </p:nvGraphicFramePr>
          <p:xfrm>
            <a:off x="3396" y="1541"/>
            <a:ext cx="368" cy="292"/>
          </p:xfrm>
          <a:graphic>
            <a:graphicData uri="http://schemas.openxmlformats.org/presentationml/2006/ole">
              <mc:AlternateContent xmlns:mc="http://schemas.openxmlformats.org/markup-compatibility/2006">
                <mc:Choice xmlns:v="urn:schemas-microsoft-com:vml" Requires="v">
                  <p:oleObj spid="_x0000_s47340" name="Clip" r:id="rId8" imgW="1307079" imgH="1083682" progId="MS_ClipArt_Gallery.2">
                    <p:embed/>
                  </p:oleObj>
                </mc:Choice>
                <mc:Fallback>
                  <p:oleObj name="Clip" r:id="rId8" imgW="1307079" imgH="1083682" progId="MS_ClipArt_Gallery.2">
                    <p:embed/>
                    <p:pic>
                      <p:nvPicPr>
                        <p:cNvPr id="0" name="Object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6" y="1541"/>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47132" name="Line 40"/>
            <p:cNvSpPr>
              <a:spLocks noChangeShapeType="1"/>
            </p:cNvSpPr>
            <p:nvPr/>
          </p:nvSpPr>
          <p:spPr bwMode="auto">
            <a:xfrm>
              <a:off x="3284" y="1728"/>
              <a:ext cx="148"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47133" name="Object 41"/>
            <p:cNvGraphicFramePr>
              <a:graphicFrameLocks noChangeAspect="1"/>
            </p:cNvGraphicFramePr>
            <p:nvPr/>
          </p:nvGraphicFramePr>
          <p:xfrm>
            <a:off x="3399" y="2411"/>
            <a:ext cx="368" cy="292"/>
          </p:xfrm>
          <a:graphic>
            <a:graphicData uri="http://schemas.openxmlformats.org/presentationml/2006/ole">
              <mc:AlternateContent xmlns:mc="http://schemas.openxmlformats.org/markup-compatibility/2006">
                <mc:Choice xmlns:v="urn:schemas-microsoft-com:vml" Requires="v">
                  <p:oleObj spid="_x0000_s47341" name="Clip" r:id="rId9" imgW="1307079" imgH="1083682" progId="MS_ClipArt_Gallery.2">
                    <p:embed/>
                  </p:oleObj>
                </mc:Choice>
                <mc:Fallback>
                  <p:oleObj name="Clip" r:id="rId9" imgW="1307079" imgH="1083682" progId="MS_ClipArt_Gallery.2">
                    <p:embed/>
                    <p:pic>
                      <p:nvPicPr>
                        <p:cNvPr id="0" name="Object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9" y="2411"/>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47134" name="Line 42"/>
            <p:cNvSpPr>
              <a:spLocks noChangeShapeType="1"/>
            </p:cNvSpPr>
            <p:nvPr/>
          </p:nvSpPr>
          <p:spPr bwMode="auto">
            <a:xfrm>
              <a:off x="3284" y="2529"/>
              <a:ext cx="148"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35" name="Rectangle 43"/>
            <p:cNvSpPr>
              <a:spLocks noChangeArrowheads="1"/>
            </p:cNvSpPr>
            <p:nvPr/>
          </p:nvSpPr>
          <p:spPr bwMode="auto">
            <a:xfrm>
              <a:off x="3250" y="2362"/>
              <a:ext cx="108" cy="114"/>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47136" name="Text Box 44"/>
            <p:cNvSpPr txBox="1">
              <a:spLocks noChangeArrowheads="1"/>
            </p:cNvSpPr>
            <p:nvPr/>
          </p:nvSpPr>
          <p:spPr bwMode="auto">
            <a:xfrm>
              <a:off x="2881" y="2291"/>
              <a:ext cx="65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223.1.2.2</a:t>
              </a:r>
              <a:endParaRPr lang="en-US" altLang="en-US" sz="1800"/>
            </a:p>
          </p:txBody>
        </p:sp>
        <p:sp>
          <p:nvSpPr>
            <p:cNvPr id="47137" name="Text Box 45"/>
            <p:cNvSpPr txBox="1">
              <a:spLocks noChangeArrowheads="1"/>
            </p:cNvSpPr>
            <p:nvPr/>
          </p:nvSpPr>
          <p:spPr bwMode="auto">
            <a:xfrm>
              <a:off x="3337" y="1351"/>
              <a:ext cx="65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223.1.2.1</a:t>
              </a:r>
              <a:endParaRPr lang="en-US" altLang="en-US" sz="1800"/>
            </a:p>
          </p:txBody>
        </p:sp>
        <p:sp>
          <p:nvSpPr>
            <p:cNvPr id="47138" name="Line 46"/>
            <p:cNvSpPr>
              <a:spLocks noChangeShapeType="1"/>
            </p:cNvSpPr>
            <p:nvPr/>
          </p:nvSpPr>
          <p:spPr bwMode="auto">
            <a:xfrm flipH="1">
              <a:off x="2489" y="2376"/>
              <a:ext cx="0" cy="45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39" name="Line 47"/>
            <p:cNvSpPr>
              <a:spLocks noChangeShapeType="1"/>
            </p:cNvSpPr>
            <p:nvPr/>
          </p:nvSpPr>
          <p:spPr bwMode="auto">
            <a:xfrm flipH="1">
              <a:off x="2075" y="2829"/>
              <a:ext cx="74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40" name="Line 48"/>
            <p:cNvSpPr>
              <a:spLocks noChangeShapeType="1"/>
            </p:cNvSpPr>
            <p:nvPr/>
          </p:nvSpPr>
          <p:spPr bwMode="auto">
            <a:xfrm flipH="1" flipV="1">
              <a:off x="2073" y="2824"/>
              <a:ext cx="2" cy="15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41" name="Line 49"/>
            <p:cNvSpPr>
              <a:spLocks noChangeShapeType="1"/>
            </p:cNvSpPr>
            <p:nvPr/>
          </p:nvSpPr>
          <p:spPr bwMode="auto">
            <a:xfrm flipH="1" flipV="1">
              <a:off x="2814" y="2827"/>
              <a:ext cx="2" cy="15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47142" name="Object 50"/>
            <p:cNvGraphicFramePr>
              <a:graphicFrameLocks noChangeAspect="1"/>
            </p:cNvGraphicFramePr>
            <p:nvPr/>
          </p:nvGraphicFramePr>
          <p:xfrm>
            <a:off x="2679" y="2927"/>
            <a:ext cx="368" cy="292"/>
          </p:xfrm>
          <a:graphic>
            <a:graphicData uri="http://schemas.openxmlformats.org/presentationml/2006/ole">
              <mc:AlternateContent xmlns:mc="http://schemas.openxmlformats.org/markup-compatibility/2006">
                <mc:Choice xmlns:v="urn:schemas-microsoft-com:vml" Requires="v">
                  <p:oleObj spid="_x0000_s47342" name="Clip" r:id="rId10" imgW="1307079" imgH="1083682" progId="MS_ClipArt_Gallery.2">
                    <p:embed/>
                  </p:oleObj>
                </mc:Choice>
                <mc:Fallback>
                  <p:oleObj name="Clip" r:id="rId10" imgW="1307079" imgH="1083682" progId="MS_ClipArt_Gallery.2">
                    <p:embed/>
                    <p:pic>
                      <p:nvPicPr>
                        <p:cNvPr id="0" name="Object 5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9" y="2927"/>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7143" name="Object 51"/>
            <p:cNvGraphicFramePr>
              <a:graphicFrameLocks noChangeAspect="1"/>
            </p:cNvGraphicFramePr>
            <p:nvPr/>
          </p:nvGraphicFramePr>
          <p:xfrm>
            <a:off x="1887" y="2936"/>
            <a:ext cx="368" cy="292"/>
          </p:xfrm>
          <a:graphic>
            <a:graphicData uri="http://schemas.openxmlformats.org/presentationml/2006/ole">
              <mc:AlternateContent xmlns:mc="http://schemas.openxmlformats.org/markup-compatibility/2006">
                <mc:Choice xmlns:v="urn:schemas-microsoft-com:vml" Requires="v">
                  <p:oleObj spid="_x0000_s47343" name="Clip" r:id="rId11" imgW="1307079" imgH="1083682" progId="MS_ClipArt_Gallery.2">
                    <p:embed/>
                  </p:oleObj>
                </mc:Choice>
                <mc:Fallback>
                  <p:oleObj name="Clip" r:id="rId11" imgW="1307079" imgH="1083682" progId="MS_ClipArt_Gallery.2">
                    <p:embed/>
                    <p:pic>
                      <p:nvPicPr>
                        <p:cNvPr id="0" name="Object 5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7" y="2936"/>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47144" name="Text Box 52"/>
            <p:cNvSpPr txBox="1">
              <a:spLocks noChangeArrowheads="1"/>
            </p:cNvSpPr>
            <p:nvPr/>
          </p:nvSpPr>
          <p:spPr bwMode="auto">
            <a:xfrm>
              <a:off x="2817" y="2732"/>
              <a:ext cx="65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223.1.3.2</a:t>
              </a:r>
              <a:endParaRPr lang="en-US" altLang="en-US" sz="1800"/>
            </a:p>
          </p:txBody>
        </p:sp>
        <p:sp>
          <p:nvSpPr>
            <p:cNvPr id="47145" name="Text Box 53"/>
            <p:cNvSpPr txBox="1">
              <a:spLocks noChangeArrowheads="1"/>
            </p:cNvSpPr>
            <p:nvPr/>
          </p:nvSpPr>
          <p:spPr bwMode="auto">
            <a:xfrm>
              <a:off x="1446" y="2756"/>
              <a:ext cx="65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223.1.3.1</a:t>
              </a:r>
              <a:endParaRPr lang="en-US" altLang="en-US" sz="1800"/>
            </a:p>
          </p:txBody>
        </p:sp>
        <p:sp>
          <p:nvSpPr>
            <p:cNvPr id="47146" name="Rectangle 54"/>
            <p:cNvSpPr>
              <a:spLocks noChangeArrowheads="1"/>
            </p:cNvSpPr>
            <p:nvPr/>
          </p:nvSpPr>
          <p:spPr bwMode="auto">
            <a:xfrm>
              <a:off x="2449" y="2460"/>
              <a:ext cx="81" cy="114"/>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47147" name="Text Box 55"/>
            <p:cNvSpPr txBox="1">
              <a:spLocks noChangeArrowheads="1"/>
            </p:cNvSpPr>
            <p:nvPr/>
          </p:nvSpPr>
          <p:spPr bwMode="auto">
            <a:xfrm>
              <a:off x="2093" y="2419"/>
              <a:ext cx="72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223.1.3.27</a:t>
              </a:r>
              <a:endParaRPr lang="en-US" altLang="en-US" sz="1800"/>
            </a:p>
          </p:txBody>
        </p:sp>
        <p:grpSp>
          <p:nvGrpSpPr>
            <p:cNvPr id="47148" name="Group 56"/>
            <p:cNvGrpSpPr>
              <a:grpSpLocks/>
            </p:cNvGrpSpPr>
            <p:nvPr/>
          </p:nvGrpSpPr>
          <p:grpSpPr bwMode="auto">
            <a:xfrm>
              <a:off x="1191" y="1367"/>
              <a:ext cx="233" cy="223"/>
              <a:chOff x="2822" y="1181"/>
              <a:chExt cx="233" cy="223"/>
            </a:xfrm>
          </p:grpSpPr>
          <p:sp>
            <p:nvSpPr>
              <p:cNvPr id="47187" name="Rectangle 57"/>
              <p:cNvSpPr>
                <a:spLocks noChangeArrowheads="1"/>
              </p:cNvSpPr>
              <p:nvPr/>
            </p:nvSpPr>
            <p:spPr bwMode="auto">
              <a:xfrm>
                <a:off x="2886" y="1230"/>
                <a:ext cx="114" cy="1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47188" name="Text Box 58"/>
              <p:cNvSpPr txBox="1">
                <a:spLocks noChangeArrowheads="1"/>
              </p:cNvSpPr>
              <p:nvPr/>
            </p:nvSpPr>
            <p:spPr bwMode="auto">
              <a:xfrm>
                <a:off x="2822" y="1181"/>
                <a:ext cx="23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solidFill>
                      <a:srgbClr val="FF0000"/>
                    </a:solidFill>
                  </a:rPr>
                  <a:t>A</a:t>
                </a:r>
                <a:endParaRPr lang="en-US" altLang="en-US" sz="1800">
                  <a:solidFill>
                    <a:srgbClr val="FF0000"/>
                  </a:solidFill>
                </a:endParaRPr>
              </a:p>
            </p:txBody>
          </p:sp>
        </p:grpSp>
        <p:grpSp>
          <p:nvGrpSpPr>
            <p:cNvPr id="47149" name="Group 59"/>
            <p:cNvGrpSpPr>
              <a:grpSpLocks/>
            </p:cNvGrpSpPr>
            <p:nvPr/>
          </p:nvGrpSpPr>
          <p:grpSpPr bwMode="auto">
            <a:xfrm>
              <a:off x="1185" y="2147"/>
              <a:ext cx="217" cy="223"/>
              <a:chOff x="2822" y="1181"/>
              <a:chExt cx="217" cy="223"/>
            </a:xfrm>
          </p:grpSpPr>
          <p:sp>
            <p:nvSpPr>
              <p:cNvPr id="47185" name="Rectangle 60"/>
              <p:cNvSpPr>
                <a:spLocks noChangeArrowheads="1"/>
              </p:cNvSpPr>
              <p:nvPr/>
            </p:nvSpPr>
            <p:spPr bwMode="auto">
              <a:xfrm>
                <a:off x="2886" y="1230"/>
                <a:ext cx="114" cy="1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47186" name="Text Box 61"/>
              <p:cNvSpPr txBox="1">
                <a:spLocks noChangeArrowheads="1"/>
              </p:cNvSpPr>
              <p:nvPr/>
            </p:nvSpPr>
            <p:spPr bwMode="auto">
              <a:xfrm>
                <a:off x="2822" y="1181"/>
                <a:ext cx="217"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solidFill>
                      <a:srgbClr val="FF0000"/>
                    </a:solidFill>
                  </a:rPr>
                  <a:t>B</a:t>
                </a:r>
                <a:endParaRPr lang="en-US" altLang="en-US" sz="1800">
                  <a:solidFill>
                    <a:srgbClr val="FF0000"/>
                  </a:solidFill>
                </a:endParaRPr>
              </a:p>
            </p:txBody>
          </p:sp>
        </p:grpSp>
        <p:grpSp>
          <p:nvGrpSpPr>
            <p:cNvPr id="47150" name="Group 62"/>
            <p:cNvGrpSpPr>
              <a:grpSpLocks/>
            </p:cNvGrpSpPr>
            <p:nvPr/>
          </p:nvGrpSpPr>
          <p:grpSpPr bwMode="auto">
            <a:xfrm>
              <a:off x="3459" y="2375"/>
              <a:ext cx="216" cy="223"/>
              <a:chOff x="2822" y="1181"/>
              <a:chExt cx="216" cy="223"/>
            </a:xfrm>
          </p:grpSpPr>
          <p:sp>
            <p:nvSpPr>
              <p:cNvPr id="47183" name="Rectangle 63"/>
              <p:cNvSpPr>
                <a:spLocks noChangeArrowheads="1"/>
              </p:cNvSpPr>
              <p:nvPr/>
            </p:nvSpPr>
            <p:spPr bwMode="auto">
              <a:xfrm>
                <a:off x="2886" y="1230"/>
                <a:ext cx="114" cy="1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47184" name="Text Box 64"/>
              <p:cNvSpPr txBox="1">
                <a:spLocks noChangeArrowheads="1"/>
              </p:cNvSpPr>
              <p:nvPr/>
            </p:nvSpPr>
            <p:spPr bwMode="auto">
              <a:xfrm>
                <a:off x="2822" y="1181"/>
                <a:ext cx="216"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solidFill>
                      <a:srgbClr val="FF0000"/>
                    </a:solidFill>
                  </a:rPr>
                  <a:t>E</a:t>
                </a:r>
                <a:endParaRPr lang="en-US" altLang="en-US" sz="1800">
                  <a:solidFill>
                    <a:srgbClr val="FF0000"/>
                  </a:solidFill>
                </a:endParaRPr>
              </a:p>
            </p:txBody>
          </p:sp>
        </p:grpSp>
        <p:sp>
          <p:nvSpPr>
            <p:cNvPr id="47151" name="Line 65"/>
            <p:cNvSpPr>
              <a:spLocks noChangeShapeType="1"/>
            </p:cNvSpPr>
            <p:nvPr/>
          </p:nvSpPr>
          <p:spPr bwMode="auto">
            <a:xfrm>
              <a:off x="3056" y="1832"/>
              <a:ext cx="211"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52" name="Freeform 66"/>
            <p:cNvSpPr>
              <a:spLocks/>
            </p:cNvSpPr>
            <p:nvPr/>
          </p:nvSpPr>
          <p:spPr bwMode="auto">
            <a:xfrm>
              <a:off x="2938" y="1752"/>
              <a:ext cx="228" cy="114"/>
            </a:xfrm>
            <a:custGeom>
              <a:avLst/>
              <a:gdLst>
                <a:gd name="T0" fmla="*/ 88 w 228"/>
                <a:gd name="T1" fmla="*/ 0 h 114"/>
                <a:gd name="T2" fmla="*/ 0 w 228"/>
                <a:gd name="T3" fmla="*/ 114 h 114"/>
                <a:gd name="T4" fmla="*/ 139 w 228"/>
                <a:gd name="T5" fmla="*/ 114 h 114"/>
                <a:gd name="T6" fmla="*/ 228 w 228"/>
                <a:gd name="T7" fmla="*/ 0 h 114"/>
                <a:gd name="T8" fmla="*/ 88 w 228"/>
                <a:gd name="T9" fmla="*/ 0 h 114"/>
                <a:gd name="T10" fmla="*/ 0 60000 65536"/>
                <a:gd name="T11" fmla="*/ 0 60000 65536"/>
                <a:gd name="T12" fmla="*/ 0 60000 65536"/>
                <a:gd name="T13" fmla="*/ 0 60000 65536"/>
                <a:gd name="T14" fmla="*/ 0 60000 65536"/>
                <a:gd name="T15" fmla="*/ 0 w 228"/>
                <a:gd name="T16" fmla="*/ 0 h 114"/>
                <a:gd name="T17" fmla="*/ 228 w 228"/>
                <a:gd name="T18" fmla="*/ 114 h 114"/>
              </a:gdLst>
              <a:ahLst/>
              <a:cxnLst>
                <a:cxn ang="T10">
                  <a:pos x="T0" y="T1"/>
                </a:cxn>
                <a:cxn ang="T11">
                  <a:pos x="T2" y="T3"/>
                </a:cxn>
                <a:cxn ang="T12">
                  <a:pos x="T4" y="T5"/>
                </a:cxn>
                <a:cxn ang="T13">
                  <a:pos x="T6" y="T7"/>
                </a:cxn>
                <a:cxn ang="T14">
                  <a:pos x="T8" y="T9"/>
                </a:cxn>
              </a:cxnLst>
              <a:rect l="T15" t="T16" r="T17" b="T18"/>
              <a:pathLst>
                <a:path w="228" h="114">
                  <a:moveTo>
                    <a:pt x="88" y="0"/>
                  </a:moveTo>
                  <a:lnTo>
                    <a:pt x="0" y="114"/>
                  </a:lnTo>
                  <a:lnTo>
                    <a:pt x="139" y="114"/>
                  </a:lnTo>
                  <a:lnTo>
                    <a:pt x="228" y="0"/>
                  </a:lnTo>
                  <a:lnTo>
                    <a:pt x="88" y="0"/>
                  </a:lnTo>
                  <a:close/>
                </a:path>
              </a:pathLst>
            </a:custGeom>
            <a:solidFill>
              <a:srgbClr val="33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153" name="Rectangle 67"/>
            <p:cNvSpPr>
              <a:spLocks noChangeArrowheads="1"/>
            </p:cNvSpPr>
            <p:nvPr/>
          </p:nvSpPr>
          <p:spPr bwMode="auto">
            <a:xfrm>
              <a:off x="3054" y="1379"/>
              <a:ext cx="105" cy="377"/>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47154" name="Rectangle 68"/>
            <p:cNvSpPr>
              <a:spLocks noChangeArrowheads="1"/>
            </p:cNvSpPr>
            <p:nvPr/>
          </p:nvSpPr>
          <p:spPr bwMode="auto">
            <a:xfrm>
              <a:off x="2938" y="1487"/>
              <a:ext cx="146" cy="377"/>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47155" name="Rectangle 69"/>
            <p:cNvSpPr>
              <a:spLocks noChangeArrowheads="1"/>
            </p:cNvSpPr>
            <p:nvPr/>
          </p:nvSpPr>
          <p:spPr bwMode="auto">
            <a:xfrm>
              <a:off x="2931" y="1487"/>
              <a:ext cx="146" cy="377"/>
            </a:xfrm>
            <a:prstGeom prst="rect">
              <a:avLst/>
            </a:prstGeom>
            <a:noFill/>
            <a:ln w="206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47156" name="Freeform 70"/>
            <p:cNvSpPr>
              <a:spLocks/>
            </p:cNvSpPr>
            <p:nvPr/>
          </p:nvSpPr>
          <p:spPr bwMode="auto">
            <a:xfrm>
              <a:off x="2938" y="1374"/>
              <a:ext cx="228" cy="115"/>
            </a:xfrm>
            <a:custGeom>
              <a:avLst/>
              <a:gdLst>
                <a:gd name="T0" fmla="*/ 88 w 228"/>
                <a:gd name="T1" fmla="*/ 0 h 115"/>
                <a:gd name="T2" fmla="*/ 0 w 228"/>
                <a:gd name="T3" fmla="*/ 115 h 115"/>
                <a:gd name="T4" fmla="*/ 139 w 228"/>
                <a:gd name="T5" fmla="*/ 115 h 115"/>
                <a:gd name="T6" fmla="*/ 228 w 228"/>
                <a:gd name="T7" fmla="*/ 0 h 115"/>
                <a:gd name="T8" fmla="*/ 88 w 228"/>
                <a:gd name="T9" fmla="*/ 0 h 115"/>
                <a:gd name="T10" fmla="*/ 0 60000 65536"/>
                <a:gd name="T11" fmla="*/ 0 60000 65536"/>
                <a:gd name="T12" fmla="*/ 0 60000 65536"/>
                <a:gd name="T13" fmla="*/ 0 60000 65536"/>
                <a:gd name="T14" fmla="*/ 0 60000 65536"/>
                <a:gd name="T15" fmla="*/ 0 w 228"/>
                <a:gd name="T16" fmla="*/ 0 h 115"/>
                <a:gd name="T17" fmla="*/ 228 w 228"/>
                <a:gd name="T18" fmla="*/ 115 h 115"/>
              </a:gdLst>
              <a:ahLst/>
              <a:cxnLst>
                <a:cxn ang="T10">
                  <a:pos x="T0" y="T1"/>
                </a:cxn>
                <a:cxn ang="T11">
                  <a:pos x="T2" y="T3"/>
                </a:cxn>
                <a:cxn ang="T12">
                  <a:pos x="T4" y="T5"/>
                </a:cxn>
                <a:cxn ang="T13">
                  <a:pos x="T6" y="T7"/>
                </a:cxn>
                <a:cxn ang="T14">
                  <a:pos x="T8" y="T9"/>
                </a:cxn>
              </a:cxnLst>
              <a:rect l="T15" t="T16" r="T17" b="T18"/>
              <a:pathLst>
                <a:path w="228" h="115">
                  <a:moveTo>
                    <a:pt x="88" y="0"/>
                  </a:moveTo>
                  <a:lnTo>
                    <a:pt x="0" y="115"/>
                  </a:lnTo>
                  <a:lnTo>
                    <a:pt x="139" y="115"/>
                  </a:lnTo>
                  <a:lnTo>
                    <a:pt x="228" y="0"/>
                  </a:lnTo>
                  <a:lnTo>
                    <a:pt x="88" y="0"/>
                  </a:lnTo>
                  <a:close/>
                </a:path>
              </a:pathLst>
            </a:custGeom>
            <a:solidFill>
              <a:srgbClr val="33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157" name="Freeform 71"/>
            <p:cNvSpPr>
              <a:spLocks/>
            </p:cNvSpPr>
            <p:nvPr/>
          </p:nvSpPr>
          <p:spPr bwMode="auto">
            <a:xfrm>
              <a:off x="2938" y="1374"/>
              <a:ext cx="228" cy="115"/>
            </a:xfrm>
            <a:custGeom>
              <a:avLst/>
              <a:gdLst>
                <a:gd name="T0" fmla="*/ 88 w 228"/>
                <a:gd name="T1" fmla="*/ 0 h 115"/>
                <a:gd name="T2" fmla="*/ 0 w 228"/>
                <a:gd name="T3" fmla="*/ 115 h 115"/>
                <a:gd name="T4" fmla="*/ 139 w 228"/>
                <a:gd name="T5" fmla="*/ 115 h 115"/>
                <a:gd name="T6" fmla="*/ 228 w 228"/>
                <a:gd name="T7" fmla="*/ 0 h 115"/>
                <a:gd name="T8" fmla="*/ 88 w 228"/>
                <a:gd name="T9" fmla="*/ 0 h 115"/>
                <a:gd name="T10" fmla="*/ 0 60000 65536"/>
                <a:gd name="T11" fmla="*/ 0 60000 65536"/>
                <a:gd name="T12" fmla="*/ 0 60000 65536"/>
                <a:gd name="T13" fmla="*/ 0 60000 65536"/>
                <a:gd name="T14" fmla="*/ 0 60000 65536"/>
                <a:gd name="T15" fmla="*/ 0 w 228"/>
                <a:gd name="T16" fmla="*/ 0 h 115"/>
                <a:gd name="T17" fmla="*/ 228 w 228"/>
                <a:gd name="T18" fmla="*/ 115 h 115"/>
              </a:gdLst>
              <a:ahLst/>
              <a:cxnLst>
                <a:cxn ang="T10">
                  <a:pos x="T0" y="T1"/>
                </a:cxn>
                <a:cxn ang="T11">
                  <a:pos x="T2" y="T3"/>
                </a:cxn>
                <a:cxn ang="T12">
                  <a:pos x="T4" y="T5"/>
                </a:cxn>
                <a:cxn ang="T13">
                  <a:pos x="T6" y="T7"/>
                </a:cxn>
                <a:cxn ang="T14">
                  <a:pos x="T8" y="T9"/>
                </a:cxn>
              </a:cxnLst>
              <a:rect l="T15" t="T16" r="T17" b="T18"/>
              <a:pathLst>
                <a:path w="228" h="115">
                  <a:moveTo>
                    <a:pt x="88" y="0"/>
                  </a:moveTo>
                  <a:lnTo>
                    <a:pt x="0" y="115"/>
                  </a:lnTo>
                  <a:lnTo>
                    <a:pt x="139" y="115"/>
                  </a:lnTo>
                  <a:lnTo>
                    <a:pt x="228" y="0"/>
                  </a:lnTo>
                  <a:lnTo>
                    <a:pt x="88" y="0"/>
                  </a:lnTo>
                  <a:close/>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158" name="Line 72"/>
            <p:cNvSpPr>
              <a:spLocks noChangeShapeType="1"/>
            </p:cNvSpPr>
            <p:nvPr/>
          </p:nvSpPr>
          <p:spPr bwMode="auto">
            <a:xfrm>
              <a:off x="3166" y="1383"/>
              <a:ext cx="1" cy="369"/>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59" name="Line 73"/>
            <p:cNvSpPr>
              <a:spLocks noChangeShapeType="1"/>
            </p:cNvSpPr>
            <p:nvPr/>
          </p:nvSpPr>
          <p:spPr bwMode="auto">
            <a:xfrm flipH="1">
              <a:off x="3084" y="1752"/>
              <a:ext cx="82" cy="11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60" name="Rectangle 74"/>
            <p:cNvSpPr>
              <a:spLocks noChangeArrowheads="1"/>
            </p:cNvSpPr>
            <p:nvPr/>
          </p:nvSpPr>
          <p:spPr bwMode="auto">
            <a:xfrm>
              <a:off x="2957" y="1536"/>
              <a:ext cx="97" cy="216"/>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47161" name="Rectangle 75"/>
            <p:cNvSpPr>
              <a:spLocks noChangeArrowheads="1"/>
            </p:cNvSpPr>
            <p:nvPr/>
          </p:nvSpPr>
          <p:spPr bwMode="auto">
            <a:xfrm>
              <a:off x="2957" y="1536"/>
              <a:ext cx="97" cy="216"/>
            </a:xfrm>
            <a:prstGeom prst="rect">
              <a:avLst/>
            </a:prstGeom>
            <a:noFill/>
            <a:ln w="206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47162" name="Rectangle 76"/>
            <p:cNvSpPr>
              <a:spLocks noChangeArrowheads="1"/>
            </p:cNvSpPr>
            <p:nvPr/>
          </p:nvSpPr>
          <p:spPr bwMode="auto">
            <a:xfrm>
              <a:off x="2970" y="1601"/>
              <a:ext cx="73"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47163" name="Rectangle 77"/>
            <p:cNvSpPr>
              <a:spLocks noChangeArrowheads="1"/>
            </p:cNvSpPr>
            <p:nvPr/>
          </p:nvSpPr>
          <p:spPr bwMode="auto">
            <a:xfrm>
              <a:off x="2490" y="1382"/>
              <a:ext cx="44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solidFill>
                    <a:srgbClr val="FF0000"/>
                  </a:solidFill>
                  <a:latin typeface="Arial" charset="0"/>
                </a:rPr>
                <a:t>DHCP </a:t>
              </a:r>
              <a:endParaRPr lang="en-US" altLang="en-US" sz="1800">
                <a:solidFill>
                  <a:srgbClr val="FF0000"/>
                </a:solidFill>
              </a:endParaRPr>
            </a:p>
          </p:txBody>
        </p:sp>
        <p:sp>
          <p:nvSpPr>
            <p:cNvPr id="47164" name="Rectangle 78"/>
            <p:cNvSpPr>
              <a:spLocks noChangeArrowheads="1"/>
            </p:cNvSpPr>
            <p:nvPr/>
          </p:nvSpPr>
          <p:spPr bwMode="auto">
            <a:xfrm>
              <a:off x="2938" y="1382"/>
              <a:ext cx="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solidFill>
                    <a:srgbClr val="000000"/>
                  </a:solidFill>
                  <a:latin typeface="Arial" charset="0"/>
                </a:rPr>
                <a:t> </a:t>
              </a:r>
              <a:endParaRPr lang="en-US" altLang="en-US" sz="1800"/>
            </a:p>
          </p:txBody>
        </p:sp>
        <p:sp>
          <p:nvSpPr>
            <p:cNvPr id="47165" name="Rectangle 79"/>
            <p:cNvSpPr>
              <a:spLocks noChangeArrowheads="1"/>
            </p:cNvSpPr>
            <p:nvPr/>
          </p:nvSpPr>
          <p:spPr bwMode="auto">
            <a:xfrm>
              <a:off x="2490" y="1549"/>
              <a:ext cx="40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solidFill>
                    <a:srgbClr val="FF0000"/>
                  </a:solidFill>
                  <a:latin typeface="Arial" charset="0"/>
                </a:rPr>
                <a:t>server</a:t>
              </a:r>
              <a:endParaRPr lang="en-US" altLang="en-US" sz="1800">
                <a:solidFill>
                  <a:srgbClr val="FF0000"/>
                </a:solidFill>
              </a:endParaRPr>
            </a:p>
          </p:txBody>
        </p:sp>
        <p:sp>
          <p:nvSpPr>
            <p:cNvPr id="47166" name="Rectangle 80"/>
            <p:cNvSpPr>
              <a:spLocks noChangeArrowheads="1"/>
            </p:cNvSpPr>
            <p:nvPr/>
          </p:nvSpPr>
          <p:spPr bwMode="auto">
            <a:xfrm>
              <a:off x="2888" y="1549"/>
              <a:ext cx="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solidFill>
                    <a:srgbClr val="000000"/>
                  </a:solidFill>
                  <a:latin typeface="Arial" charset="0"/>
                </a:rPr>
                <a:t> </a:t>
              </a:r>
              <a:endParaRPr lang="en-US" altLang="en-US" sz="1800"/>
            </a:p>
          </p:txBody>
        </p:sp>
        <p:sp>
          <p:nvSpPr>
            <p:cNvPr id="47167" name="Rectangle 81"/>
            <p:cNvSpPr>
              <a:spLocks noChangeArrowheads="1"/>
            </p:cNvSpPr>
            <p:nvPr/>
          </p:nvSpPr>
          <p:spPr bwMode="auto">
            <a:xfrm>
              <a:off x="2861" y="2531"/>
              <a:ext cx="4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solidFill>
                    <a:srgbClr val="000000"/>
                  </a:solidFill>
                  <a:latin typeface="Arial" charset="0"/>
                </a:rPr>
                <a:t> </a:t>
              </a:r>
              <a:endParaRPr lang="en-US" altLang="en-US" sz="1800"/>
            </a:p>
          </p:txBody>
        </p:sp>
        <p:sp>
          <p:nvSpPr>
            <p:cNvPr id="47168" name="Freeform 82"/>
            <p:cNvSpPr>
              <a:spLocks/>
            </p:cNvSpPr>
            <p:nvPr/>
          </p:nvSpPr>
          <p:spPr bwMode="auto">
            <a:xfrm>
              <a:off x="3869" y="3153"/>
              <a:ext cx="2" cy="2"/>
            </a:xfrm>
            <a:custGeom>
              <a:avLst/>
              <a:gdLst>
                <a:gd name="T0" fmla="*/ 0 w 2"/>
                <a:gd name="T1" fmla="*/ 0 h 2"/>
                <a:gd name="T2" fmla="*/ 0 w 2"/>
                <a:gd name="T3" fmla="*/ 0 h 2"/>
                <a:gd name="T4" fmla="*/ 0 w 2"/>
                <a:gd name="T5" fmla="*/ 0 h 2"/>
                <a:gd name="T6" fmla="*/ 0 w 2"/>
                <a:gd name="T7" fmla="*/ 2 h 2"/>
                <a:gd name="T8" fmla="*/ 2 w 2"/>
                <a:gd name="T9" fmla="*/ 2 h 2"/>
                <a:gd name="T10" fmla="*/ 2 w 2"/>
                <a:gd name="T11" fmla="*/ 2 h 2"/>
                <a:gd name="T12" fmla="*/ 2 w 2"/>
                <a:gd name="T13" fmla="*/ 0 h 2"/>
                <a:gd name="T14" fmla="*/ 2 w 2"/>
                <a:gd name="T15" fmla="*/ 0 h 2"/>
                <a:gd name="T16" fmla="*/ 2 w 2"/>
                <a:gd name="T17" fmla="*/ 0 h 2"/>
                <a:gd name="T18" fmla="*/ 2 w 2"/>
                <a:gd name="T19" fmla="*/ 0 h 2"/>
                <a:gd name="T20" fmla="*/ 2 w 2"/>
                <a:gd name="T21" fmla="*/ 0 h 2"/>
                <a:gd name="T22" fmla="*/ 2 w 2"/>
                <a:gd name="T23" fmla="*/ 0 h 2"/>
                <a:gd name="T24" fmla="*/ 2 w 2"/>
                <a:gd name="T25" fmla="*/ 0 h 2"/>
                <a:gd name="T26" fmla="*/ 0 w 2"/>
                <a:gd name="T27" fmla="*/ 0 h 2"/>
                <a:gd name="T28" fmla="*/ 0 w 2"/>
                <a:gd name="T29" fmla="*/ 0 h 2"/>
                <a:gd name="T30" fmla="*/ 0 w 2"/>
                <a:gd name="T31" fmla="*/ 0 h 2"/>
                <a:gd name="T32" fmla="*/ 0 w 2"/>
                <a:gd name="T33" fmla="*/ 0 h 2"/>
                <a:gd name="T34" fmla="*/ 0 w 2"/>
                <a:gd name="T35" fmla="*/ 0 h 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
                <a:gd name="T55" fmla="*/ 0 h 2"/>
                <a:gd name="T56" fmla="*/ 2 w 2"/>
                <a:gd name="T57" fmla="*/ 2 h 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 h="2">
                  <a:moveTo>
                    <a:pt x="0" y="0"/>
                  </a:moveTo>
                  <a:lnTo>
                    <a:pt x="0" y="0"/>
                  </a:lnTo>
                  <a:lnTo>
                    <a:pt x="0" y="2"/>
                  </a:lnTo>
                  <a:lnTo>
                    <a:pt x="2" y="2"/>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169" name="Freeform 83"/>
            <p:cNvSpPr>
              <a:spLocks/>
            </p:cNvSpPr>
            <p:nvPr/>
          </p:nvSpPr>
          <p:spPr bwMode="auto">
            <a:xfrm>
              <a:off x="3877" y="3149"/>
              <a:ext cx="2" cy="2"/>
            </a:xfrm>
            <a:custGeom>
              <a:avLst/>
              <a:gdLst>
                <a:gd name="T0" fmla="*/ 0 w 2"/>
                <a:gd name="T1" fmla="*/ 2 h 2"/>
                <a:gd name="T2" fmla="*/ 0 w 2"/>
                <a:gd name="T3" fmla="*/ 2 h 2"/>
                <a:gd name="T4" fmla="*/ 0 w 2"/>
                <a:gd name="T5" fmla="*/ 2 h 2"/>
                <a:gd name="T6" fmla="*/ 0 w 2"/>
                <a:gd name="T7" fmla="*/ 2 h 2"/>
                <a:gd name="T8" fmla="*/ 2 w 2"/>
                <a:gd name="T9" fmla="*/ 2 h 2"/>
                <a:gd name="T10" fmla="*/ 2 w 2"/>
                <a:gd name="T11" fmla="*/ 2 h 2"/>
                <a:gd name="T12" fmla="*/ 2 w 2"/>
                <a:gd name="T13" fmla="*/ 2 h 2"/>
                <a:gd name="T14" fmla="*/ 2 w 2"/>
                <a:gd name="T15" fmla="*/ 2 h 2"/>
                <a:gd name="T16" fmla="*/ 2 w 2"/>
                <a:gd name="T17" fmla="*/ 2 h 2"/>
                <a:gd name="T18" fmla="*/ 2 w 2"/>
                <a:gd name="T19" fmla="*/ 0 h 2"/>
                <a:gd name="T20" fmla="*/ 2 w 2"/>
                <a:gd name="T21" fmla="*/ 0 h 2"/>
                <a:gd name="T22" fmla="*/ 2 w 2"/>
                <a:gd name="T23" fmla="*/ 0 h 2"/>
                <a:gd name="T24" fmla="*/ 2 w 2"/>
                <a:gd name="T25" fmla="*/ 0 h 2"/>
                <a:gd name="T26" fmla="*/ 0 w 2"/>
                <a:gd name="T27" fmla="*/ 0 h 2"/>
                <a:gd name="T28" fmla="*/ 0 w 2"/>
                <a:gd name="T29" fmla="*/ 0 h 2"/>
                <a:gd name="T30" fmla="*/ 0 w 2"/>
                <a:gd name="T31" fmla="*/ 0 h 2"/>
                <a:gd name="T32" fmla="*/ 0 w 2"/>
                <a:gd name="T33" fmla="*/ 2 h 2"/>
                <a:gd name="T34" fmla="*/ 0 w 2"/>
                <a:gd name="T35" fmla="*/ 2 h 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
                <a:gd name="T55" fmla="*/ 0 h 2"/>
                <a:gd name="T56" fmla="*/ 2 w 2"/>
                <a:gd name="T57" fmla="*/ 2 h 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 h="2">
                  <a:moveTo>
                    <a:pt x="0" y="2"/>
                  </a:moveTo>
                  <a:lnTo>
                    <a:pt x="0" y="2"/>
                  </a:lnTo>
                  <a:lnTo>
                    <a:pt x="2" y="2"/>
                  </a:lnTo>
                  <a:lnTo>
                    <a:pt x="2"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170" name="Freeform 84"/>
            <p:cNvSpPr>
              <a:spLocks/>
            </p:cNvSpPr>
            <p:nvPr/>
          </p:nvSpPr>
          <p:spPr bwMode="auto">
            <a:xfrm>
              <a:off x="3888" y="3147"/>
              <a:ext cx="2" cy="2"/>
            </a:xfrm>
            <a:custGeom>
              <a:avLst/>
              <a:gdLst>
                <a:gd name="T0" fmla="*/ 0 w 2"/>
                <a:gd name="T1" fmla="*/ 0 h 2"/>
                <a:gd name="T2" fmla="*/ 0 w 2"/>
                <a:gd name="T3" fmla="*/ 0 h 2"/>
                <a:gd name="T4" fmla="*/ 0 w 2"/>
                <a:gd name="T5" fmla="*/ 0 h 2"/>
                <a:gd name="T6" fmla="*/ 0 w 2"/>
                <a:gd name="T7" fmla="*/ 2 h 2"/>
                <a:gd name="T8" fmla="*/ 0 w 2"/>
                <a:gd name="T9" fmla="*/ 2 h 2"/>
                <a:gd name="T10" fmla="*/ 0 w 2"/>
                <a:gd name="T11" fmla="*/ 2 h 2"/>
                <a:gd name="T12" fmla="*/ 0 w 2"/>
                <a:gd name="T13" fmla="*/ 0 h 2"/>
                <a:gd name="T14" fmla="*/ 2 w 2"/>
                <a:gd name="T15" fmla="*/ 0 h 2"/>
                <a:gd name="T16" fmla="*/ 2 w 2"/>
                <a:gd name="T17" fmla="*/ 0 h 2"/>
                <a:gd name="T18" fmla="*/ 2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
                <a:gd name="T55" fmla="*/ 0 h 2"/>
                <a:gd name="T56" fmla="*/ 2 w 2"/>
                <a:gd name="T57" fmla="*/ 2 h 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 h="2">
                  <a:moveTo>
                    <a:pt x="0" y="0"/>
                  </a:moveTo>
                  <a:lnTo>
                    <a:pt x="0" y="0"/>
                  </a:lnTo>
                  <a:lnTo>
                    <a:pt x="0" y="2"/>
                  </a:lnTo>
                  <a:lnTo>
                    <a:pt x="0" y="0"/>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171" name="Freeform 85"/>
            <p:cNvSpPr>
              <a:spLocks/>
            </p:cNvSpPr>
            <p:nvPr/>
          </p:nvSpPr>
          <p:spPr bwMode="auto">
            <a:xfrm>
              <a:off x="3884" y="3155"/>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w 1"/>
                <a:gd name="T17" fmla="*/ 0 h 1"/>
                <a:gd name="T18" fmla="*/ 0 w 1"/>
                <a:gd name="T19" fmla="*/ 0 h 1"/>
                <a:gd name="T20" fmla="*/ 0 w 1"/>
                <a:gd name="T21" fmla="*/ 0 h 1"/>
                <a:gd name="T22" fmla="*/ 0 w 1"/>
                <a:gd name="T23" fmla="*/ 0 h 1"/>
                <a:gd name="T24" fmla="*/ 0 w 1"/>
                <a:gd name="T25" fmla="*/ 0 h 1"/>
                <a:gd name="T26" fmla="*/ 0 w 1"/>
                <a:gd name="T27" fmla="*/ 0 h 1"/>
                <a:gd name="T28" fmla="*/ 0 w 1"/>
                <a:gd name="T29" fmla="*/ 0 h 1"/>
                <a:gd name="T30" fmla="*/ 0 w 1"/>
                <a:gd name="T31" fmla="*/ 0 h 1"/>
                <a:gd name="T32" fmla="*/ 0 w 1"/>
                <a:gd name="T33" fmla="*/ 0 h 1"/>
                <a:gd name="T34" fmla="*/ 0 w 1"/>
                <a:gd name="T35" fmla="*/ 0 h 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
                <a:gd name="T55" fmla="*/ 0 h 1"/>
                <a:gd name="T56" fmla="*/ 1 w 1"/>
                <a:gd name="T57" fmla="*/ 1 h 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 h="1">
                  <a:moveTo>
                    <a:pt x="0" y="0"/>
                  </a:move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172" name="Freeform 86"/>
            <p:cNvSpPr>
              <a:spLocks/>
            </p:cNvSpPr>
            <p:nvPr/>
          </p:nvSpPr>
          <p:spPr bwMode="auto">
            <a:xfrm>
              <a:off x="3875" y="3158"/>
              <a:ext cx="1" cy="2"/>
            </a:xfrm>
            <a:custGeom>
              <a:avLst/>
              <a:gdLst>
                <a:gd name="T0" fmla="*/ 0 w 1"/>
                <a:gd name="T1" fmla="*/ 2 h 2"/>
                <a:gd name="T2" fmla="*/ 0 w 1"/>
                <a:gd name="T3" fmla="*/ 2 h 2"/>
                <a:gd name="T4" fmla="*/ 0 w 1"/>
                <a:gd name="T5" fmla="*/ 2 h 2"/>
                <a:gd name="T6" fmla="*/ 0 w 1"/>
                <a:gd name="T7" fmla="*/ 2 h 2"/>
                <a:gd name="T8" fmla="*/ 0 w 1"/>
                <a:gd name="T9" fmla="*/ 2 h 2"/>
                <a:gd name="T10" fmla="*/ 0 w 1"/>
                <a:gd name="T11" fmla="*/ 2 h 2"/>
                <a:gd name="T12" fmla="*/ 0 w 1"/>
                <a:gd name="T13" fmla="*/ 2 h 2"/>
                <a:gd name="T14" fmla="*/ 0 w 1"/>
                <a:gd name="T15" fmla="*/ 2 h 2"/>
                <a:gd name="T16" fmla="*/ 0 w 1"/>
                <a:gd name="T17" fmla="*/ 2 h 2"/>
                <a:gd name="T18" fmla="*/ 0 w 1"/>
                <a:gd name="T19" fmla="*/ 2 h 2"/>
                <a:gd name="T20" fmla="*/ 0 w 1"/>
                <a:gd name="T21" fmla="*/ 2 h 2"/>
                <a:gd name="T22" fmla="*/ 0 w 1"/>
                <a:gd name="T23" fmla="*/ 0 h 2"/>
                <a:gd name="T24" fmla="*/ 0 w 1"/>
                <a:gd name="T25" fmla="*/ 0 h 2"/>
                <a:gd name="T26" fmla="*/ 0 w 1"/>
                <a:gd name="T27" fmla="*/ 0 h 2"/>
                <a:gd name="T28" fmla="*/ 0 w 1"/>
                <a:gd name="T29" fmla="*/ 2 h 2"/>
                <a:gd name="T30" fmla="*/ 0 w 1"/>
                <a:gd name="T31" fmla="*/ 2 h 2"/>
                <a:gd name="T32" fmla="*/ 0 w 1"/>
                <a:gd name="T33" fmla="*/ 2 h 2"/>
                <a:gd name="T34" fmla="*/ 0 w 1"/>
                <a:gd name="T35" fmla="*/ 2 h 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
                <a:gd name="T55" fmla="*/ 0 h 2"/>
                <a:gd name="T56" fmla="*/ 1 w 1"/>
                <a:gd name="T57" fmla="*/ 2 h 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 h="2">
                  <a:moveTo>
                    <a:pt x="0" y="2"/>
                  </a:moveTo>
                  <a:lnTo>
                    <a:pt x="0" y="2"/>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173" name="Freeform 87"/>
            <p:cNvSpPr>
              <a:spLocks/>
            </p:cNvSpPr>
            <p:nvPr/>
          </p:nvSpPr>
          <p:spPr bwMode="auto">
            <a:xfrm>
              <a:off x="3817" y="3076"/>
              <a:ext cx="2" cy="2"/>
            </a:xfrm>
            <a:custGeom>
              <a:avLst/>
              <a:gdLst>
                <a:gd name="T0" fmla="*/ 0 w 2"/>
                <a:gd name="T1" fmla="*/ 0 h 2"/>
                <a:gd name="T2" fmla="*/ 0 w 2"/>
                <a:gd name="T3" fmla="*/ 2 h 2"/>
                <a:gd name="T4" fmla="*/ 0 w 2"/>
                <a:gd name="T5" fmla="*/ 2 h 2"/>
                <a:gd name="T6" fmla="*/ 0 w 2"/>
                <a:gd name="T7" fmla="*/ 2 h 2"/>
                <a:gd name="T8" fmla="*/ 0 w 2"/>
                <a:gd name="T9" fmla="*/ 2 h 2"/>
                <a:gd name="T10" fmla="*/ 2 w 2"/>
                <a:gd name="T11" fmla="*/ 2 h 2"/>
                <a:gd name="T12" fmla="*/ 2 w 2"/>
                <a:gd name="T13" fmla="*/ 2 h 2"/>
                <a:gd name="T14" fmla="*/ 2 w 2"/>
                <a:gd name="T15" fmla="*/ 2 h 2"/>
                <a:gd name="T16" fmla="*/ 2 w 2"/>
                <a:gd name="T17" fmla="*/ 0 h 2"/>
                <a:gd name="T18" fmla="*/ 2 w 2"/>
                <a:gd name="T19" fmla="*/ 0 h 2"/>
                <a:gd name="T20" fmla="*/ 2 w 2"/>
                <a:gd name="T21" fmla="*/ 0 h 2"/>
                <a:gd name="T22" fmla="*/ 2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
                <a:gd name="T55" fmla="*/ 0 h 2"/>
                <a:gd name="T56" fmla="*/ 2 w 2"/>
                <a:gd name="T57" fmla="*/ 2 h 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 h="2">
                  <a:moveTo>
                    <a:pt x="0" y="0"/>
                  </a:moveTo>
                  <a:lnTo>
                    <a:pt x="0" y="2"/>
                  </a:lnTo>
                  <a:lnTo>
                    <a:pt x="2" y="2"/>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174" name="Freeform 88"/>
            <p:cNvSpPr>
              <a:spLocks/>
            </p:cNvSpPr>
            <p:nvPr/>
          </p:nvSpPr>
          <p:spPr bwMode="auto">
            <a:xfrm>
              <a:off x="3826" y="3073"/>
              <a:ext cx="2" cy="3"/>
            </a:xfrm>
            <a:custGeom>
              <a:avLst/>
              <a:gdLst>
                <a:gd name="T0" fmla="*/ 0 w 2"/>
                <a:gd name="T1" fmla="*/ 3 h 3"/>
                <a:gd name="T2" fmla="*/ 0 w 2"/>
                <a:gd name="T3" fmla="*/ 3 h 3"/>
                <a:gd name="T4" fmla="*/ 0 w 2"/>
                <a:gd name="T5" fmla="*/ 3 h 3"/>
                <a:gd name="T6" fmla="*/ 2 w 2"/>
                <a:gd name="T7" fmla="*/ 3 h 3"/>
                <a:gd name="T8" fmla="*/ 2 w 2"/>
                <a:gd name="T9" fmla="*/ 3 h 3"/>
                <a:gd name="T10" fmla="*/ 2 w 2"/>
                <a:gd name="T11" fmla="*/ 3 h 3"/>
                <a:gd name="T12" fmla="*/ 2 w 2"/>
                <a:gd name="T13" fmla="*/ 3 h 3"/>
                <a:gd name="T14" fmla="*/ 2 w 2"/>
                <a:gd name="T15" fmla="*/ 3 h 3"/>
                <a:gd name="T16" fmla="*/ 2 w 2"/>
                <a:gd name="T17" fmla="*/ 3 h 3"/>
                <a:gd name="T18" fmla="*/ 2 w 2"/>
                <a:gd name="T19" fmla="*/ 0 h 3"/>
                <a:gd name="T20" fmla="*/ 2 w 2"/>
                <a:gd name="T21" fmla="*/ 0 h 3"/>
                <a:gd name="T22" fmla="*/ 2 w 2"/>
                <a:gd name="T23" fmla="*/ 0 h 3"/>
                <a:gd name="T24" fmla="*/ 2 w 2"/>
                <a:gd name="T25" fmla="*/ 0 h 3"/>
                <a:gd name="T26" fmla="*/ 2 w 2"/>
                <a:gd name="T27" fmla="*/ 0 h 3"/>
                <a:gd name="T28" fmla="*/ 0 w 2"/>
                <a:gd name="T29" fmla="*/ 0 h 3"/>
                <a:gd name="T30" fmla="*/ 0 w 2"/>
                <a:gd name="T31" fmla="*/ 0 h 3"/>
                <a:gd name="T32" fmla="*/ 0 w 2"/>
                <a:gd name="T33" fmla="*/ 3 h 3"/>
                <a:gd name="T34" fmla="*/ 0 w 2"/>
                <a:gd name="T35" fmla="*/ 3 h 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
                <a:gd name="T55" fmla="*/ 0 h 3"/>
                <a:gd name="T56" fmla="*/ 2 w 2"/>
                <a:gd name="T57" fmla="*/ 3 h 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 h="3">
                  <a:moveTo>
                    <a:pt x="0" y="3"/>
                  </a:moveTo>
                  <a:lnTo>
                    <a:pt x="0" y="3"/>
                  </a:lnTo>
                  <a:lnTo>
                    <a:pt x="2" y="3"/>
                  </a:lnTo>
                  <a:lnTo>
                    <a:pt x="2" y="0"/>
                  </a:lnTo>
                  <a:lnTo>
                    <a:pt x="0" y="0"/>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175" name="Freeform 89"/>
            <p:cNvSpPr>
              <a:spLocks/>
            </p:cNvSpPr>
            <p:nvPr/>
          </p:nvSpPr>
          <p:spPr bwMode="auto">
            <a:xfrm>
              <a:off x="3834" y="3071"/>
              <a:ext cx="2" cy="2"/>
            </a:xfrm>
            <a:custGeom>
              <a:avLst/>
              <a:gdLst>
                <a:gd name="T0" fmla="*/ 0 w 2"/>
                <a:gd name="T1" fmla="*/ 2 h 2"/>
                <a:gd name="T2" fmla="*/ 0 w 2"/>
                <a:gd name="T3" fmla="*/ 2 h 2"/>
                <a:gd name="T4" fmla="*/ 0 w 2"/>
                <a:gd name="T5" fmla="*/ 2 h 2"/>
                <a:gd name="T6" fmla="*/ 0 w 2"/>
                <a:gd name="T7" fmla="*/ 2 h 2"/>
                <a:gd name="T8" fmla="*/ 0 w 2"/>
                <a:gd name="T9" fmla="*/ 2 h 2"/>
                <a:gd name="T10" fmla="*/ 2 w 2"/>
                <a:gd name="T11" fmla="*/ 2 h 2"/>
                <a:gd name="T12" fmla="*/ 2 w 2"/>
                <a:gd name="T13" fmla="*/ 2 h 2"/>
                <a:gd name="T14" fmla="*/ 2 w 2"/>
                <a:gd name="T15" fmla="*/ 2 h 2"/>
                <a:gd name="T16" fmla="*/ 2 w 2"/>
                <a:gd name="T17" fmla="*/ 2 h 2"/>
                <a:gd name="T18" fmla="*/ 2 w 2"/>
                <a:gd name="T19" fmla="*/ 2 h 2"/>
                <a:gd name="T20" fmla="*/ 2 w 2"/>
                <a:gd name="T21" fmla="*/ 2 h 2"/>
                <a:gd name="T22" fmla="*/ 2 w 2"/>
                <a:gd name="T23" fmla="*/ 0 h 2"/>
                <a:gd name="T24" fmla="*/ 0 w 2"/>
                <a:gd name="T25" fmla="*/ 0 h 2"/>
                <a:gd name="T26" fmla="*/ 0 w 2"/>
                <a:gd name="T27" fmla="*/ 0 h 2"/>
                <a:gd name="T28" fmla="*/ 0 w 2"/>
                <a:gd name="T29" fmla="*/ 2 h 2"/>
                <a:gd name="T30" fmla="*/ 0 w 2"/>
                <a:gd name="T31" fmla="*/ 2 h 2"/>
                <a:gd name="T32" fmla="*/ 0 w 2"/>
                <a:gd name="T33" fmla="*/ 2 h 2"/>
                <a:gd name="T34" fmla="*/ 0 w 2"/>
                <a:gd name="T35" fmla="*/ 2 h 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
                <a:gd name="T55" fmla="*/ 0 h 2"/>
                <a:gd name="T56" fmla="*/ 2 w 2"/>
                <a:gd name="T57" fmla="*/ 2 h 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 h="2">
                  <a:moveTo>
                    <a:pt x="0" y="2"/>
                  </a:moveTo>
                  <a:lnTo>
                    <a:pt x="0" y="2"/>
                  </a:lnTo>
                  <a:lnTo>
                    <a:pt x="2" y="2"/>
                  </a:lnTo>
                  <a:lnTo>
                    <a:pt x="2"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176" name="Freeform 90"/>
            <p:cNvSpPr>
              <a:spLocks/>
            </p:cNvSpPr>
            <p:nvPr/>
          </p:nvSpPr>
          <p:spPr bwMode="auto">
            <a:xfrm>
              <a:off x="3836" y="3076"/>
              <a:ext cx="5" cy="2"/>
            </a:xfrm>
            <a:custGeom>
              <a:avLst/>
              <a:gdLst>
                <a:gd name="T0" fmla="*/ 0 w 5"/>
                <a:gd name="T1" fmla="*/ 2 h 2"/>
                <a:gd name="T2" fmla="*/ 0 w 5"/>
                <a:gd name="T3" fmla="*/ 2 h 2"/>
                <a:gd name="T4" fmla="*/ 0 w 5"/>
                <a:gd name="T5" fmla="*/ 2 h 2"/>
                <a:gd name="T6" fmla="*/ 3 w 5"/>
                <a:gd name="T7" fmla="*/ 2 h 2"/>
                <a:gd name="T8" fmla="*/ 3 w 5"/>
                <a:gd name="T9" fmla="*/ 2 h 2"/>
                <a:gd name="T10" fmla="*/ 3 w 5"/>
                <a:gd name="T11" fmla="*/ 2 h 2"/>
                <a:gd name="T12" fmla="*/ 3 w 5"/>
                <a:gd name="T13" fmla="*/ 2 h 2"/>
                <a:gd name="T14" fmla="*/ 5 w 5"/>
                <a:gd name="T15" fmla="*/ 2 h 2"/>
                <a:gd name="T16" fmla="*/ 5 w 5"/>
                <a:gd name="T17" fmla="*/ 2 h 2"/>
                <a:gd name="T18" fmla="*/ 5 w 5"/>
                <a:gd name="T19" fmla="*/ 0 h 2"/>
                <a:gd name="T20" fmla="*/ 3 w 5"/>
                <a:gd name="T21" fmla="*/ 0 h 2"/>
                <a:gd name="T22" fmla="*/ 3 w 5"/>
                <a:gd name="T23" fmla="*/ 0 h 2"/>
                <a:gd name="T24" fmla="*/ 3 w 5"/>
                <a:gd name="T25" fmla="*/ 0 h 2"/>
                <a:gd name="T26" fmla="*/ 3 w 5"/>
                <a:gd name="T27" fmla="*/ 0 h 2"/>
                <a:gd name="T28" fmla="*/ 0 w 5"/>
                <a:gd name="T29" fmla="*/ 0 h 2"/>
                <a:gd name="T30" fmla="*/ 0 w 5"/>
                <a:gd name="T31" fmla="*/ 0 h 2"/>
                <a:gd name="T32" fmla="*/ 0 w 5"/>
                <a:gd name="T33" fmla="*/ 2 h 2"/>
                <a:gd name="T34" fmla="*/ 0 w 5"/>
                <a:gd name="T35" fmla="*/ 2 h 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
                <a:gd name="T55" fmla="*/ 0 h 2"/>
                <a:gd name="T56" fmla="*/ 5 w 5"/>
                <a:gd name="T57" fmla="*/ 2 h 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 h="2">
                  <a:moveTo>
                    <a:pt x="0" y="2"/>
                  </a:moveTo>
                  <a:lnTo>
                    <a:pt x="0" y="2"/>
                  </a:lnTo>
                  <a:lnTo>
                    <a:pt x="3" y="2"/>
                  </a:lnTo>
                  <a:lnTo>
                    <a:pt x="5" y="2"/>
                  </a:lnTo>
                  <a:lnTo>
                    <a:pt x="5" y="0"/>
                  </a:lnTo>
                  <a:lnTo>
                    <a:pt x="3"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177" name="Freeform 91"/>
            <p:cNvSpPr>
              <a:spLocks/>
            </p:cNvSpPr>
            <p:nvPr/>
          </p:nvSpPr>
          <p:spPr bwMode="auto">
            <a:xfrm>
              <a:off x="3828" y="3080"/>
              <a:ext cx="2" cy="1"/>
            </a:xfrm>
            <a:custGeom>
              <a:avLst/>
              <a:gdLst>
                <a:gd name="T0" fmla="*/ 0 w 2"/>
                <a:gd name="T1" fmla="*/ 0 h 1"/>
                <a:gd name="T2" fmla="*/ 0 w 2"/>
                <a:gd name="T3" fmla="*/ 0 h 1"/>
                <a:gd name="T4" fmla="*/ 0 w 2"/>
                <a:gd name="T5" fmla="*/ 0 h 1"/>
                <a:gd name="T6" fmla="*/ 0 w 2"/>
                <a:gd name="T7" fmla="*/ 0 h 1"/>
                <a:gd name="T8" fmla="*/ 2 w 2"/>
                <a:gd name="T9" fmla="*/ 0 h 1"/>
                <a:gd name="T10" fmla="*/ 2 w 2"/>
                <a:gd name="T11" fmla="*/ 0 h 1"/>
                <a:gd name="T12" fmla="*/ 2 w 2"/>
                <a:gd name="T13" fmla="*/ 0 h 1"/>
                <a:gd name="T14" fmla="*/ 2 w 2"/>
                <a:gd name="T15" fmla="*/ 0 h 1"/>
                <a:gd name="T16" fmla="*/ 2 w 2"/>
                <a:gd name="T17" fmla="*/ 0 h 1"/>
                <a:gd name="T18" fmla="*/ 2 w 2"/>
                <a:gd name="T19" fmla="*/ 0 h 1"/>
                <a:gd name="T20" fmla="*/ 2 w 2"/>
                <a:gd name="T21" fmla="*/ 0 h 1"/>
                <a:gd name="T22" fmla="*/ 2 w 2"/>
                <a:gd name="T23" fmla="*/ 0 h 1"/>
                <a:gd name="T24" fmla="*/ 2 w 2"/>
                <a:gd name="T25" fmla="*/ 0 h 1"/>
                <a:gd name="T26" fmla="*/ 0 w 2"/>
                <a:gd name="T27" fmla="*/ 0 h 1"/>
                <a:gd name="T28" fmla="*/ 0 w 2"/>
                <a:gd name="T29" fmla="*/ 0 h 1"/>
                <a:gd name="T30" fmla="*/ 0 w 2"/>
                <a:gd name="T31" fmla="*/ 0 h 1"/>
                <a:gd name="T32" fmla="*/ 0 w 2"/>
                <a:gd name="T33" fmla="*/ 0 h 1"/>
                <a:gd name="T34" fmla="*/ 0 w 2"/>
                <a:gd name="T35" fmla="*/ 0 h 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
                <a:gd name="T55" fmla="*/ 0 h 1"/>
                <a:gd name="T56" fmla="*/ 2 w 2"/>
                <a:gd name="T57" fmla="*/ 1 h 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 h="1">
                  <a:moveTo>
                    <a:pt x="0" y="0"/>
                  </a:moveTo>
                  <a:lnTo>
                    <a:pt x="0" y="0"/>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47178" name="Group 92"/>
            <p:cNvGrpSpPr>
              <a:grpSpLocks/>
            </p:cNvGrpSpPr>
            <p:nvPr/>
          </p:nvGrpSpPr>
          <p:grpSpPr bwMode="auto">
            <a:xfrm>
              <a:off x="3949" y="1889"/>
              <a:ext cx="426" cy="425"/>
              <a:chOff x="2870" y="1518"/>
              <a:chExt cx="292" cy="320"/>
            </a:xfrm>
          </p:grpSpPr>
          <p:graphicFrame>
            <p:nvGraphicFramePr>
              <p:cNvPr id="47181" name="Object 93"/>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47344" name="Clip" r:id="rId12" imgW="826793" imgH="840481" progId="MS_ClipArt_Gallery.2">
                      <p:embed/>
                    </p:oleObj>
                  </mc:Choice>
                  <mc:Fallback>
                    <p:oleObj name="Clip" r:id="rId12" imgW="826793" imgH="840481" progId="MS_ClipArt_Gallery.2">
                      <p:embed/>
                      <p:pic>
                        <p:nvPicPr>
                          <p:cNvPr id="0" name="Object 9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7182" name="Object 94"/>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47345" name="Clip" r:id="rId14" imgW="1268227" imgH="1200237" progId="MS_ClipArt_Gallery.2">
                      <p:embed/>
                    </p:oleObj>
                  </mc:Choice>
                  <mc:Fallback>
                    <p:oleObj name="Clip" r:id="rId14" imgW="1268227" imgH="1200237" progId="MS_ClipArt_Gallery.2">
                      <p:embed/>
                      <p:pic>
                        <p:nvPicPr>
                          <p:cNvPr id="0" name="Object 9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sp>
          <p:nvSpPr>
            <p:cNvPr id="47179" name="Rectangle 95"/>
            <p:cNvSpPr>
              <a:spLocks noChangeArrowheads="1"/>
            </p:cNvSpPr>
            <p:nvPr/>
          </p:nvSpPr>
          <p:spPr bwMode="auto">
            <a:xfrm>
              <a:off x="4068" y="2312"/>
              <a:ext cx="960" cy="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solidFill>
                    <a:srgbClr val="000000"/>
                  </a:solidFill>
                  <a:latin typeface="Arial" charset="0"/>
                </a:rPr>
                <a:t>arriving </a:t>
              </a:r>
              <a:r>
                <a:rPr lang="en-US" altLang="en-US" sz="1800">
                  <a:solidFill>
                    <a:srgbClr val="FF0000"/>
                  </a:solidFill>
                  <a:latin typeface="Arial" charset="0"/>
                </a:rPr>
                <a:t>DHCP </a:t>
              </a:r>
            </a:p>
            <a:p>
              <a:pPr>
                <a:spcBef>
                  <a:spcPct val="0"/>
                </a:spcBef>
                <a:buFontTx/>
                <a:buNone/>
              </a:pPr>
              <a:r>
                <a:rPr lang="en-US" altLang="en-US" sz="1800">
                  <a:solidFill>
                    <a:srgbClr val="FF0000"/>
                  </a:solidFill>
                  <a:latin typeface="Arial" charset="0"/>
                </a:rPr>
                <a:t>client</a:t>
              </a:r>
              <a:r>
                <a:rPr lang="en-US" altLang="en-US" sz="1800">
                  <a:solidFill>
                    <a:srgbClr val="000000"/>
                  </a:solidFill>
                  <a:latin typeface="Arial" charset="0"/>
                </a:rPr>
                <a:t> needs</a:t>
              </a:r>
            </a:p>
            <a:p>
              <a:pPr>
                <a:spcBef>
                  <a:spcPct val="0"/>
                </a:spcBef>
                <a:buFontTx/>
                <a:buNone/>
              </a:pPr>
              <a:r>
                <a:rPr lang="en-US" altLang="en-US" sz="1800">
                  <a:solidFill>
                    <a:srgbClr val="000000"/>
                  </a:solidFill>
                  <a:latin typeface="Arial" charset="0"/>
                </a:rPr>
                <a:t>address in this</a:t>
              </a:r>
            </a:p>
            <a:p>
              <a:pPr>
                <a:spcBef>
                  <a:spcPct val="0"/>
                </a:spcBef>
                <a:buFontTx/>
                <a:buNone/>
              </a:pPr>
              <a:r>
                <a:rPr lang="en-US" altLang="en-US" sz="1800">
                  <a:solidFill>
                    <a:srgbClr val="000000"/>
                  </a:solidFill>
                  <a:latin typeface="Arial" charset="0"/>
                </a:rPr>
                <a:t>network</a:t>
              </a:r>
              <a:endParaRPr lang="en-US" altLang="en-US" sz="1800"/>
            </a:p>
          </p:txBody>
        </p:sp>
        <p:sp>
          <p:nvSpPr>
            <p:cNvPr id="47180" name="Freeform 96"/>
            <p:cNvSpPr>
              <a:spLocks noEditPoints="1"/>
            </p:cNvSpPr>
            <p:nvPr/>
          </p:nvSpPr>
          <p:spPr bwMode="auto">
            <a:xfrm>
              <a:off x="3546" y="2053"/>
              <a:ext cx="445" cy="108"/>
            </a:xfrm>
            <a:custGeom>
              <a:avLst/>
              <a:gdLst>
                <a:gd name="T0" fmla="*/ 439 w 445"/>
                <a:gd name="T1" fmla="*/ 63 h 108"/>
                <a:gd name="T2" fmla="*/ 88 w 445"/>
                <a:gd name="T3" fmla="*/ 63 h 108"/>
                <a:gd name="T4" fmla="*/ 86 w 445"/>
                <a:gd name="T5" fmla="*/ 60 h 108"/>
                <a:gd name="T6" fmla="*/ 84 w 445"/>
                <a:gd name="T7" fmla="*/ 60 h 108"/>
                <a:gd name="T8" fmla="*/ 82 w 445"/>
                <a:gd name="T9" fmla="*/ 58 h 108"/>
                <a:gd name="T10" fmla="*/ 82 w 445"/>
                <a:gd name="T11" fmla="*/ 54 h 108"/>
                <a:gd name="T12" fmla="*/ 82 w 445"/>
                <a:gd name="T13" fmla="*/ 52 h 108"/>
                <a:gd name="T14" fmla="*/ 84 w 445"/>
                <a:gd name="T15" fmla="*/ 50 h 108"/>
                <a:gd name="T16" fmla="*/ 86 w 445"/>
                <a:gd name="T17" fmla="*/ 50 h 108"/>
                <a:gd name="T18" fmla="*/ 88 w 445"/>
                <a:gd name="T19" fmla="*/ 48 h 108"/>
                <a:gd name="T20" fmla="*/ 439 w 445"/>
                <a:gd name="T21" fmla="*/ 48 h 108"/>
                <a:gd name="T22" fmla="*/ 441 w 445"/>
                <a:gd name="T23" fmla="*/ 50 h 108"/>
                <a:gd name="T24" fmla="*/ 443 w 445"/>
                <a:gd name="T25" fmla="*/ 50 h 108"/>
                <a:gd name="T26" fmla="*/ 445 w 445"/>
                <a:gd name="T27" fmla="*/ 52 h 108"/>
                <a:gd name="T28" fmla="*/ 445 w 445"/>
                <a:gd name="T29" fmla="*/ 54 h 108"/>
                <a:gd name="T30" fmla="*/ 445 w 445"/>
                <a:gd name="T31" fmla="*/ 58 h 108"/>
                <a:gd name="T32" fmla="*/ 443 w 445"/>
                <a:gd name="T33" fmla="*/ 60 h 108"/>
                <a:gd name="T34" fmla="*/ 441 w 445"/>
                <a:gd name="T35" fmla="*/ 60 h 108"/>
                <a:gd name="T36" fmla="*/ 439 w 445"/>
                <a:gd name="T37" fmla="*/ 63 h 108"/>
                <a:gd name="T38" fmla="*/ 439 w 445"/>
                <a:gd name="T39" fmla="*/ 63 h 108"/>
                <a:gd name="T40" fmla="*/ 107 w 445"/>
                <a:gd name="T41" fmla="*/ 108 h 108"/>
                <a:gd name="T42" fmla="*/ 0 w 445"/>
                <a:gd name="T43" fmla="*/ 54 h 108"/>
                <a:gd name="T44" fmla="*/ 107 w 445"/>
                <a:gd name="T45" fmla="*/ 0 h 108"/>
                <a:gd name="T46" fmla="*/ 107 w 445"/>
                <a:gd name="T47" fmla="*/ 108 h 10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45"/>
                <a:gd name="T73" fmla="*/ 0 h 108"/>
                <a:gd name="T74" fmla="*/ 445 w 445"/>
                <a:gd name="T75" fmla="*/ 108 h 10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45" h="108">
                  <a:moveTo>
                    <a:pt x="439" y="63"/>
                  </a:moveTo>
                  <a:lnTo>
                    <a:pt x="88" y="63"/>
                  </a:lnTo>
                  <a:lnTo>
                    <a:pt x="86" y="60"/>
                  </a:lnTo>
                  <a:lnTo>
                    <a:pt x="84" y="60"/>
                  </a:lnTo>
                  <a:lnTo>
                    <a:pt x="82" y="58"/>
                  </a:lnTo>
                  <a:lnTo>
                    <a:pt x="82" y="54"/>
                  </a:lnTo>
                  <a:lnTo>
                    <a:pt x="82" y="52"/>
                  </a:lnTo>
                  <a:lnTo>
                    <a:pt x="84" y="50"/>
                  </a:lnTo>
                  <a:lnTo>
                    <a:pt x="86" y="50"/>
                  </a:lnTo>
                  <a:lnTo>
                    <a:pt x="88" y="48"/>
                  </a:lnTo>
                  <a:lnTo>
                    <a:pt x="439" y="48"/>
                  </a:lnTo>
                  <a:lnTo>
                    <a:pt x="441" y="50"/>
                  </a:lnTo>
                  <a:lnTo>
                    <a:pt x="443" y="50"/>
                  </a:lnTo>
                  <a:lnTo>
                    <a:pt x="445" y="52"/>
                  </a:lnTo>
                  <a:lnTo>
                    <a:pt x="445" y="54"/>
                  </a:lnTo>
                  <a:lnTo>
                    <a:pt x="445" y="58"/>
                  </a:lnTo>
                  <a:lnTo>
                    <a:pt x="443" y="60"/>
                  </a:lnTo>
                  <a:lnTo>
                    <a:pt x="441" y="60"/>
                  </a:lnTo>
                  <a:lnTo>
                    <a:pt x="439" y="63"/>
                  </a:lnTo>
                  <a:close/>
                  <a:moveTo>
                    <a:pt x="107" y="108"/>
                  </a:moveTo>
                  <a:lnTo>
                    <a:pt x="0" y="54"/>
                  </a:lnTo>
                  <a:lnTo>
                    <a:pt x="107" y="0"/>
                  </a:lnTo>
                  <a:lnTo>
                    <a:pt x="107" y="108"/>
                  </a:lnTo>
                  <a:close/>
                </a:path>
              </a:pathLst>
            </a:custGeom>
            <a:solidFill>
              <a:srgbClr val="FF0000"/>
            </a:solidFill>
            <a:ln w="3175">
              <a:solidFill>
                <a:srgbClr val="FF0000"/>
              </a:solidFill>
              <a:prstDash val="solid"/>
              <a:round/>
              <a:headEnd/>
              <a:tailEnd/>
            </a:ln>
          </p:spPr>
          <p:txBody>
            <a:bodyPr/>
            <a:lstStyle/>
            <a:p>
              <a:endParaRPr lang="en-US"/>
            </a:p>
          </p:txBody>
        </p:sp>
      </p:grpSp>
      <p:sp>
        <p:nvSpPr>
          <p:cNvPr id="47110"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84D41C0C-9AEA-5847-BA82-41A347272C2E}" type="slidenum">
              <a:rPr lang="en-US" altLang="en-US" sz="1200"/>
              <a:pPr>
                <a:spcBef>
                  <a:spcPct val="0"/>
                </a:spcBef>
                <a:buFontTx/>
                <a:buNone/>
              </a:pPr>
              <a:t>18</a:t>
            </a:fld>
            <a:endParaRPr lang="en-US" altLang="en-US" sz="1200"/>
          </a:p>
        </p:txBody>
      </p:sp>
      <p:sp>
        <p:nvSpPr>
          <p:cNvPr id="99"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a:xfrm>
            <a:off x="509588" y="0"/>
            <a:ext cx="7772400" cy="1020763"/>
          </a:xfrm>
        </p:spPr>
        <p:txBody>
          <a:bodyPr/>
          <a:lstStyle/>
          <a:p>
            <a:r>
              <a:rPr lang="en-US" altLang="en-US" sz="3200">
                <a:ea typeface="MS PGothic" charset="-128"/>
                <a:cs typeface="ＭＳ Ｐゴシック" charset="-128"/>
              </a:rPr>
              <a:t>DHCP Client-Server Scenario</a:t>
            </a:r>
          </a:p>
        </p:txBody>
      </p:sp>
      <p:grpSp>
        <p:nvGrpSpPr>
          <p:cNvPr id="49154" name="Group 3"/>
          <p:cNvGrpSpPr>
            <a:grpSpLocks/>
          </p:cNvGrpSpPr>
          <p:nvPr/>
        </p:nvGrpSpPr>
        <p:grpSpPr bwMode="auto">
          <a:xfrm>
            <a:off x="1371600" y="762000"/>
            <a:ext cx="6275388" cy="5200650"/>
            <a:chOff x="874" y="627"/>
            <a:chExt cx="3953" cy="3276"/>
          </a:xfrm>
        </p:grpSpPr>
        <p:grpSp>
          <p:nvGrpSpPr>
            <p:cNvPr id="49157" name="Group 4"/>
            <p:cNvGrpSpPr>
              <a:grpSpLocks/>
            </p:cNvGrpSpPr>
            <p:nvPr/>
          </p:nvGrpSpPr>
          <p:grpSpPr bwMode="auto">
            <a:xfrm>
              <a:off x="4371" y="977"/>
              <a:ext cx="290" cy="310"/>
              <a:chOff x="2870" y="1518"/>
              <a:chExt cx="292" cy="320"/>
            </a:xfrm>
          </p:grpSpPr>
          <p:graphicFrame>
            <p:nvGraphicFramePr>
              <p:cNvPr id="49186" name="Object 5"/>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49225" r:id="rId4" imgW="826793" imgH="840481" progId="">
                      <p:embed/>
                    </p:oleObj>
                  </mc:Choice>
                  <mc:Fallback>
                    <p:oleObj r:id="rId4" imgW="826793" imgH="840481"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9187" name="Object 6"/>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49226" r:id="rId6" imgW="1268227" imgH="1200237" progId="">
                      <p:embed/>
                    </p:oleObj>
                  </mc:Choice>
                  <mc:Fallback>
                    <p:oleObj r:id="rId6" imgW="1268227" imgH="1200237" progId="">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sp>
          <p:nvSpPr>
            <p:cNvPr id="49158" name="Text Box 7"/>
            <p:cNvSpPr txBox="1">
              <a:spLocks noChangeArrowheads="1"/>
            </p:cNvSpPr>
            <p:nvPr/>
          </p:nvSpPr>
          <p:spPr bwMode="auto">
            <a:xfrm>
              <a:off x="874" y="641"/>
              <a:ext cx="149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600"/>
                <a:t>DHCP server: 223.1.2.5</a:t>
              </a:r>
            </a:p>
          </p:txBody>
        </p:sp>
        <p:sp>
          <p:nvSpPr>
            <p:cNvPr id="49159" name="Text Box 8"/>
            <p:cNvSpPr txBox="1">
              <a:spLocks noChangeArrowheads="1"/>
            </p:cNvSpPr>
            <p:nvPr/>
          </p:nvSpPr>
          <p:spPr bwMode="auto">
            <a:xfrm>
              <a:off x="4252" y="627"/>
              <a:ext cx="575"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600"/>
                <a:t>arriving</a:t>
              </a:r>
            </a:p>
            <a:p>
              <a:pPr algn="ctr">
                <a:spcBef>
                  <a:spcPct val="0"/>
                </a:spcBef>
                <a:buFontTx/>
                <a:buNone/>
              </a:pPr>
              <a:r>
                <a:rPr lang="en-US" altLang="en-US" sz="1600"/>
                <a:t> client</a:t>
              </a:r>
              <a:endParaRPr lang="en-US" altLang="en-US" sz="1800"/>
            </a:p>
          </p:txBody>
        </p:sp>
        <p:sp>
          <p:nvSpPr>
            <p:cNvPr id="49160" name="Line 9"/>
            <p:cNvSpPr>
              <a:spLocks noChangeShapeType="1"/>
            </p:cNvSpPr>
            <p:nvPr/>
          </p:nvSpPr>
          <p:spPr bwMode="auto">
            <a:xfrm flipH="1">
              <a:off x="1614" y="1272"/>
              <a:ext cx="2769" cy="33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61" name="Line 10"/>
            <p:cNvSpPr>
              <a:spLocks noChangeShapeType="1"/>
            </p:cNvSpPr>
            <p:nvPr/>
          </p:nvSpPr>
          <p:spPr bwMode="auto">
            <a:xfrm>
              <a:off x="1593" y="1244"/>
              <a:ext cx="0" cy="2369"/>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9162" name="Line 11"/>
            <p:cNvSpPr>
              <a:spLocks noChangeShapeType="1"/>
            </p:cNvSpPr>
            <p:nvPr/>
          </p:nvSpPr>
          <p:spPr bwMode="auto">
            <a:xfrm>
              <a:off x="4444" y="1292"/>
              <a:ext cx="0" cy="237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9163" name="Line 12"/>
            <p:cNvSpPr>
              <a:spLocks noChangeShapeType="1"/>
            </p:cNvSpPr>
            <p:nvPr/>
          </p:nvSpPr>
          <p:spPr bwMode="auto">
            <a:xfrm>
              <a:off x="1329" y="1728"/>
              <a:ext cx="0" cy="120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64" name="Text Box 13"/>
            <p:cNvSpPr txBox="1">
              <a:spLocks noChangeArrowheads="1"/>
            </p:cNvSpPr>
            <p:nvPr/>
          </p:nvSpPr>
          <p:spPr bwMode="auto">
            <a:xfrm>
              <a:off x="1166" y="2909"/>
              <a:ext cx="353" cy="2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100"/>
                <a:t>time</a:t>
              </a:r>
              <a:endParaRPr lang="en-US" altLang="en-US" sz="1800"/>
            </a:p>
          </p:txBody>
        </p:sp>
        <p:grpSp>
          <p:nvGrpSpPr>
            <p:cNvPr id="49165" name="Group 14"/>
            <p:cNvGrpSpPr>
              <a:grpSpLocks/>
            </p:cNvGrpSpPr>
            <p:nvPr/>
          </p:nvGrpSpPr>
          <p:grpSpPr bwMode="auto">
            <a:xfrm>
              <a:off x="1554" y="971"/>
              <a:ext cx="115" cy="252"/>
              <a:chOff x="4180" y="783"/>
              <a:chExt cx="150" cy="307"/>
            </a:xfrm>
          </p:grpSpPr>
          <p:sp>
            <p:nvSpPr>
              <p:cNvPr id="49178" name="AutoShape 15"/>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49179" name="Rectangle 16"/>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49180" name="Rectangle 17"/>
              <p:cNvSpPr>
                <a:spLocks noChangeArrowheads="1"/>
              </p:cNvSpPr>
              <p:nvPr/>
            </p:nvSpPr>
            <p:spPr bwMode="auto">
              <a:xfrm>
                <a:off x="4181" y="852"/>
                <a:ext cx="95" cy="236"/>
              </a:xfrm>
              <a:prstGeom prst="rect">
                <a:avLst/>
              </a:prstGeom>
              <a:solidFill>
                <a:srgbClr val="33CCCC"/>
              </a:solidFill>
              <a:ln w="9525">
                <a:solidFill>
                  <a:srgbClr val="000000"/>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49181" name="AutoShape 18"/>
              <p:cNvSpPr>
                <a:spLocks noChangeArrowheads="1"/>
              </p:cNvSpPr>
              <p:nvPr/>
            </p:nvSpPr>
            <p:spPr bwMode="auto">
              <a:xfrm>
                <a:off x="4180" y="783"/>
                <a:ext cx="150" cy="71"/>
              </a:xfrm>
              <a:prstGeom prst="parallelogram">
                <a:avLst>
                  <a:gd name="adj" fmla="val 81387"/>
                </a:avLst>
              </a:prstGeom>
              <a:solidFill>
                <a:srgbClr val="33CCCC"/>
              </a:solidFill>
              <a:ln w="9525">
                <a:solidFill>
                  <a:srgbClr val="000000"/>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49182" name="Line 19"/>
              <p:cNvSpPr>
                <a:spLocks noChangeShapeType="1"/>
              </p:cNvSpPr>
              <p:nvPr/>
            </p:nvSpPr>
            <p:spPr bwMode="auto">
              <a:xfrm>
                <a:off x="4330" y="788"/>
                <a:ext cx="0"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183" name="Line 20"/>
              <p:cNvSpPr>
                <a:spLocks noChangeShapeType="1"/>
              </p:cNvSpPr>
              <p:nvPr/>
            </p:nvSpPr>
            <p:spPr bwMode="auto">
              <a:xfrm flipH="1">
                <a:off x="4276" y="1019"/>
                <a:ext cx="54" cy="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184" name="Rectangle 21"/>
              <p:cNvSpPr>
                <a:spLocks noChangeArrowheads="1"/>
              </p:cNvSpPr>
              <p:nvPr/>
            </p:nvSpPr>
            <p:spPr bwMode="auto">
              <a:xfrm>
                <a:off x="4193" y="883"/>
                <a:ext cx="63" cy="136"/>
              </a:xfrm>
              <a:prstGeom prst="rect">
                <a:avLst/>
              </a:prstGeom>
              <a:solidFill>
                <a:srgbClr val="3333CC"/>
              </a:solidFill>
              <a:ln w="9525">
                <a:solidFill>
                  <a:srgbClr val="000000"/>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49185" name="Rectangle 22"/>
              <p:cNvSpPr>
                <a:spLocks noChangeArrowheads="1"/>
              </p:cNvSpPr>
              <p:nvPr/>
            </p:nvSpPr>
            <p:spPr bwMode="auto">
              <a:xfrm>
                <a:off x="4202" y="924"/>
                <a:ext cx="48" cy="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grpSp>
          <p:nvGrpSpPr>
            <p:cNvPr id="49166" name="Group 23"/>
            <p:cNvGrpSpPr>
              <a:grpSpLocks/>
            </p:cNvGrpSpPr>
            <p:nvPr/>
          </p:nvGrpSpPr>
          <p:grpSpPr bwMode="auto">
            <a:xfrm>
              <a:off x="2577" y="727"/>
              <a:ext cx="1684" cy="703"/>
              <a:chOff x="11865" y="3885"/>
              <a:chExt cx="3720" cy="1260"/>
            </a:xfrm>
          </p:grpSpPr>
          <p:sp>
            <p:nvSpPr>
              <p:cNvPr id="49176" name="Text Box 24"/>
              <p:cNvSpPr txBox="1">
                <a:spLocks noChangeArrowheads="1"/>
              </p:cNvSpPr>
              <p:nvPr/>
            </p:nvSpPr>
            <p:spPr bwMode="auto">
              <a:xfrm>
                <a:off x="11865" y="3885"/>
                <a:ext cx="2062" cy="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b="1">
                    <a:latin typeface="Arial" charset="0"/>
                  </a:rPr>
                  <a:t>DHCP discover</a:t>
                </a:r>
                <a:endParaRPr lang="en-US" altLang="en-US" sz="1200" b="1"/>
              </a:p>
            </p:txBody>
          </p:sp>
          <p:sp>
            <p:nvSpPr>
              <p:cNvPr id="49177" name="Text Box 25"/>
              <p:cNvSpPr txBox="1">
                <a:spLocks noChangeArrowheads="1"/>
              </p:cNvSpPr>
              <p:nvPr/>
            </p:nvSpPr>
            <p:spPr bwMode="auto">
              <a:xfrm>
                <a:off x="12015" y="4231"/>
                <a:ext cx="3570" cy="914"/>
              </a:xfrm>
              <a:prstGeom prst="rect">
                <a:avLst/>
              </a:prstGeom>
              <a:solidFill>
                <a:srgbClr val="FFFFFF"/>
              </a:solidFill>
              <a:ln w="9525">
                <a:solidFill>
                  <a:srgbClr val="000000"/>
                </a:solidFill>
                <a:miter lim="800000"/>
                <a:headEnd/>
                <a:tailEnd/>
              </a:ln>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a:latin typeface="Arial" charset="0"/>
                  </a:rPr>
                  <a:t>src : 0.0.0.0, 68     </a:t>
                </a:r>
              </a:p>
              <a:p>
                <a:pPr>
                  <a:spcBef>
                    <a:spcPct val="0"/>
                  </a:spcBef>
                  <a:buFontTx/>
                  <a:buNone/>
                </a:pPr>
                <a:r>
                  <a:rPr lang="en-US" altLang="en-US" sz="1200">
                    <a:latin typeface="Arial" charset="0"/>
                  </a:rPr>
                  <a:t>dest.: 255.255.255.255,67</a:t>
                </a:r>
              </a:p>
              <a:p>
                <a:pPr>
                  <a:spcBef>
                    <a:spcPct val="0"/>
                  </a:spcBef>
                  <a:buFontTx/>
                  <a:buNone/>
                </a:pPr>
                <a:r>
                  <a:rPr lang="en-US" altLang="en-US" sz="1200">
                    <a:latin typeface="Arial" charset="0"/>
                  </a:rPr>
                  <a:t>yiaddr:    0.0.0.0</a:t>
                </a:r>
              </a:p>
              <a:p>
                <a:pPr>
                  <a:spcBef>
                    <a:spcPct val="0"/>
                  </a:spcBef>
                  <a:buFontTx/>
                  <a:buNone/>
                </a:pPr>
                <a:r>
                  <a:rPr lang="en-US" altLang="en-US" sz="1200">
                    <a:latin typeface="Arial" charset="0"/>
                  </a:rPr>
                  <a:t>transaction ID: 654</a:t>
                </a:r>
                <a:endParaRPr lang="en-US" altLang="en-US" sz="1800"/>
              </a:p>
            </p:txBody>
          </p:sp>
        </p:grpSp>
        <p:sp>
          <p:nvSpPr>
            <p:cNvPr id="49167" name="Line 26"/>
            <p:cNvSpPr>
              <a:spLocks noChangeShapeType="1"/>
            </p:cNvSpPr>
            <p:nvPr/>
          </p:nvSpPr>
          <p:spPr bwMode="auto">
            <a:xfrm>
              <a:off x="1641" y="1893"/>
              <a:ext cx="2769" cy="339"/>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68" name="Text Box 27"/>
            <p:cNvSpPr txBox="1">
              <a:spLocks noChangeArrowheads="1"/>
            </p:cNvSpPr>
            <p:nvPr/>
          </p:nvSpPr>
          <p:spPr bwMode="auto">
            <a:xfrm>
              <a:off x="2686" y="1506"/>
              <a:ext cx="869" cy="2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b="1">
                  <a:latin typeface="Arial" charset="0"/>
                </a:rPr>
                <a:t>DHCP offer</a:t>
              </a:r>
              <a:endParaRPr lang="en-US" altLang="en-US" sz="1800"/>
            </a:p>
          </p:txBody>
        </p:sp>
        <p:sp>
          <p:nvSpPr>
            <p:cNvPr id="49169" name="Text Box 28"/>
            <p:cNvSpPr txBox="1">
              <a:spLocks noChangeArrowheads="1"/>
            </p:cNvSpPr>
            <p:nvPr/>
          </p:nvSpPr>
          <p:spPr bwMode="auto">
            <a:xfrm>
              <a:off x="2747" y="1665"/>
              <a:ext cx="1527" cy="608"/>
            </a:xfrm>
            <a:prstGeom prst="rect">
              <a:avLst/>
            </a:prstGeom>
            <a:solidFill>
              <a:srgbClr val="FFFFFF"/>
            </a:solidFill>
            <a:ln w="9525">
              <a:solidFill>
                <a:srgbClr val="000000"/>
              </a:solidFill>
              <a:miter lim="800000"/>
              <a:headEnd/>
              <a:tailEnd/>
            </a:ln>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a:latin typeface="Arial" charset="0"/>
                </a:rPr>
                <a:t>src: 223.1.2.5, 67      </a:t>
              </a:r>
            </a:p>
            <a:p>
              <a:pPr>
                <a:spcBef>
                  <a:spcPct val="0"/>
                </a:spcBef>
                <a:buFontTx/>
                <a:buNone/>
              </a:pPr>
              <a:r>
                <a:rPr lang="en-US" altLang="en-US" sz="1200">
                  <a:latin typeface="Arial" charset="0"/>
                </a:rPr>
                <a:t>dest:  255.255.255.255, 68</a:t>
              </a:r>
            </a:p>
            <a:p>
              <a:pPr>
                <a:spcBef>
                  <a:spcPct val="0"/>
                </a:spcBef>
                <a:buFontTx/>
                <a:buNone/>
              </a:pPr>
              <a:r>
                <a:rPr lang="en-US" altLang="en-US" sz="1200">
                  <a:latin typeface="Arial" charset="0"/>
                </a:rPr>
                <a:t>yiaddrr: 223.1.2.4</a:t>
              </a:r>
            </a:p>
            <a:p>
              <a:pPr>
                <a:spcBef>
                  <a:spcPct val="0"/>
                </a:spcBef>
                <a:buFontTx/>
                <a:buNone/>
              </a:pPr>
              <a:r>
                <a:rPr lang="en-US" altLang="en-US" sz="1200">
                  <a:latin typeface="Arial" charset="0"/>
                </a:rPr>
                <a:t>transaction ID: 654</a:t>
              </a:r>
            </a:p>
            <a:p>
              <a:pPr>
                <a:spcBef>
                  <a:spcPct val="0"/>
                </a:spcBef>
                <a:buFontTx/>
                <a:buNone/>
              </a:pPr>
              <a:r>
                <a:rPr lang="en-US" altLang="en-US" sz="1200">
                  <a:latin typeface="Arial" charset="0"/>
                </a:rPr>
                <a:t>Lifetime: 3600 secs</a:t>
              </a:r>
              <a:endParaRPr lang="en-US" altLang="en-US" sz="800"/>
            </a:p>
          </p:txBody>
        </p:sp>
        <p:sp>
          <p:nvSpPr>
            <p:cNvPr id="49170" name="Line 29"/>
            <p:cNvSpPr>
              <a:spLocks noChangeShapeType="1"/>
            </p:cNvSpPr>
            <p:nvPr/>
          </p:nvSpPr>
          <p:spPr bwMode="auto">
            <a:xfrm flipH="1">
              <a:off x="1573" y="2667"/>
              <a:ext cx="2769" cy="33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71" name="Text Box 30"/>
            <p:cNvSpPr txBox="1">
              <a:spLocks noChangeArrowheads="1"/>
            </p:cNvSpPr>
            <p:nvPr/>
          </p:nvSpPr>
          <p:spPr bwMode="auto">
            <a:xfrm>
              <a:off x="1681" y="2253"/>
              <a:ext cx="869" cy="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b="1">
                  <a:latin typeface="Arial" charset="0"/>
                </a:rPr>
                <a:t>DHCP request</a:t>
              </a:r>
              <a:endParaRPr lang="en-US" altLang="en-US" sz="1800"/>
            </a:p>
          </p:txBody>
        </p:sp>
        <p:sp>
          <p:nvSpPr>
            <p:cNvPr id="49172" name="Text Box 31"/>
            <p:cNvSpPr txBox="1">
              <a:spLocks noChangeArrowheads="1"/>
            </p:cNvSpPr>
            <p:nvPr/>
          </p:nvSpPr>
          <p:spPr bwMode="auto">
            <a:xfrm>
              <a:off x="1763" y="2418"/>
              <a:ext cx="1737" cy="594"/>
            </a:xfrm>
            <a:prstGeom prst="rect">
              <a:avLst/>
            </a:prstGeom>
            <a:solidFill>
              <a:srgbClr val="FFFFFF"/>
            </a:solidFill>
            <a:ln w="9525">
              <a:solidFill>
                <a:srgbClr val="000000"/>
              </a:solidFill>
              <a:miter lim="800000"/>
              <a:headEnd/>
              <a:tailEnd/>
            </a:ln>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a:latin typeface="Arial" charset="0"/>
                </a:rPr>
                <a:t>src:  0.0.0.0, 68     </a:t>
              </a:r>
            </a:p>
            <a:p>
              <a:pPr>
                <a:spcBef>
                  <a:spcPct val="0"/>
                </a:spcBef>
                <a:buFontTx/>
                <a:buNone/>
              </a:pPr>
              <a:r>
                <a:rPr lang="en-US" altLang="en-US" sz="1200">
                  <a:latin typeface="Arial" charset="0"/>
                </a:rPr>
                <a:t>dest::  255.255.255.255, 67</a:t>
              </a:r>
            </a:p>
            <a:p>
              <a:pPr>
                <a:spcBef>
                  <a:spcPct val="0"/>
                </a:spcBef>
                <a:buFontTx/>
                <a:buNone/>
              </a:pPr>
              <a:r>
                <a:rPr lang="en-US" altLang="en-US" sz="1200">
                  <a:latin typeface="Arial" charset="0"/>
                </a:rPr>
                <a:t>yiaddrr: 223.1.2.4</a:t>
              </a:r>
            </a:p>
            <a:p>
              <a:pPr>
                <a:spcBef>
                  <a:spcPct val="0"/>
                </a:spcBef>
                <a:buFontTx/>
                <a:buNone/>
              </a:pPr>
              <a:r>
                <a:rPr lang="en-US" altLang="en-US" sz="1200">
                  <a:latin typeface="Arial" charset="0"/>
                </a:rPr>
                <a:t>transaction ID: 655</a:t>
              </a:r>
            </a:p>
            <a:p>
              <a:pPr>
                <a:spcBef>
                  <a:spcPct val="0"/>
                </a:spcBef>
                <a:buFontTx/>
                <a:buNone/>
              </a:pPr>
              <a:r>
                <a:rPr lang="en-US" altLang="en-US" sz="1200">
                  <a:latin typeface="Arial" charset="0"/>
                </a:rPr>
                <a:t>Lifetime: 3600 secs</a:t>
              </a:r>
              <a:endParaRPr lang="en-US" altLang="en-US" sz="1800"/>
            </a:p>
          </p:txBody>
        </p:sp>
        <p:sp>
          <p:nvSpPr>
            <p:cNvPr id="49173" name="Line 32"/>
            <p:cNvSpPr>
              <a:spLocks noChangeShapeType="1"/>
            </p:cNvSpPr>
            <p:nvPr/>
          </p:nvSpPr>
          <p:spPr bwMode="auto">
            <a:xfrm>
              <a:off x="1627" y="3316"/>
              <a:ext cx="2769" cy="339"/>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74" name="Text Box 33"/>
            <p:cNvSpPr txBox="1">
              <a:spLocks noChangeArrowheads="1"/>
            </p:cNvSpPr>
            <p:nvPr/>
          </p:nvSpPr>
          <p:spPr bwMode="auto">
            <a:xfrm>
              <a:off x="2659" y="3137"/>
              <a:ext cx="869" cy="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b="1">
                  <a:latin typeface="Arial" charset="0"/>
                </a:rPr>
                <a:t>DHCP ACK</a:t>
              </a:r>
              <a:endParaRPr lang="en-US" altLang="en-US" sz="1800"/>
            </a:p>
          </p:txBody>
        </p:sp>
        <p:sp>
          <p:nvSpPr>
            <p:cNvPr id="49175" name="Text Box 34"/>
            <p:cNvSpPr txBox="1">
              <a:spLocks noChangeArrowheads="1"/>
            </p:cNvSpPr>
            <p:nvPr/>
          </p:nvSpPr>
          <p:spPr bwMode="auto">
            <a:xfrm>
              <a:off x="2720" y="3296"/>
              <a:ext cx="1520" cy="607"/>
            </a:xfrm>
            <a:prstGeom prst="rect">
              <a:avLst/>
            </a:prstGeom>
            <a:solidFill>
              <a:srgbClr val="FFFFFF"/>
            </a:solidFill>
            <a:ln w="9525">
              <a:solidFill>
                <a:srgbClr val="000000"/>
              </a:solidFill>
              <a:miter lim="800000"/>
              <a:headEnd/>
              <a:tailEnd/>
            </a:ln>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a:latin typeface="Arial" charset="0"/>
                </a:rPr>
                <a:t>src: 223.1.2.5, 67      </a:t>
              </a:r>
            </a:p>
            <a:p>
              <a:pPr>
                <a:spcBef>
                  <a:spcPct val="0"/>
                </a:spcBef>
                <a:buFontTx/>
                <a:buNone/>
              </a:pPr>
              <a:r>
                <a:rPr lang="en-US" altLang="en-US" sz="1200">
                  <a:latin typeface="Arial" charset="0"/>
                </a:rPr>
                <a:t>dest:  255.255.255.255, 68</a:t>
              </a:r>
            </a:p>
            <a:p>
              <a:pPr>
                <a:spcBef>
                  <a:spcPct val="0"/>
                </a:spcBef>
                <a:buFontTx/>
                <a:buNone/>
              </a:pPr>
              <a:r>
                <a:rPr lang="en-US" altLang="en-US" sz="1200">
                  <a:latin typeface="Arial" charset="0"/>
                </a:rPr>
                <a:t>yiaddrr: 223.1.2.4</a:t>
              </a:r>
            </a:p>
            <a:p>
              <a:pPr>
                <a:spcBef>
                  <a:spcPct val="0"/>
                </a:spcBef>
                <a:buFontTx/>
                <a:buNone/>
              </a:pPr>
              <a:r>
                <a:rPr lang="en-US" altLang="en-US" sz="1200">
                  <a:latin typeface="Arial" charset="0"/>
                </a:rPr>
                <a:t>transaction ID: 655</a:t>
              </a:r>
            </a:p>
            <a:p>
              <a:pPr>
                <a:spcBef>
                  <a:spcPct val="0"/>
                </a:spcBef>
                <a:buFontTx/>
                <a:buNone/>
              </a:pPr>
              <a:r>
                <a:rPr lang="en-US" altLang="en-US" sz="1200">
                  <a:latin typeface="Arial" charset="0"/>
                </a:rPr>
                <a:t>Lifetime: 3600 secs</a:t>
              </a:r>
              <a:endParaRPr lang="en-US" altLang="en-US" sz="1000"/>
            </a:p>
          </p:txBody>
        </p:sp>
      </p:grpSp>
      <p:sp>
        <p:nvSpPr>
          <p:cNvPr id="49156"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6D89D060-6076-0C4C-BE04-3FECD5F32385}" type="slidenum">
              <a:rPr lang="en-US" altLang="en-US" sz="1200"/>
              <a:pPr>
                <a:spcBef>
                  <a:spcPct val="0"/>
                </a:spcBef>
                <a:buFontTx/>
                <a:buNone/>
              </a:pPr>
              <a:t>19</a:t>
            </a:fld>
            <a:endParaRPr lang="en-US" altLang="en-US" sz="1200"/>
          </a:p>
        </p:txBody>
      </p:sp>
      <p:sp>
        <p:nvSpPr>
          <p:cNvPr id="37"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685800" y="152400"/>
            <a:ext cx="7772400" cy="762000"/>
          </a:xfrm>
        </p:spPr>
        <p:txBody>
          <a:bodyPr/>
          <a:lstStyle/>
          <a:p>
            <a:r>
              <a:rPr lang="en-US" altLang="en-US" sz="3600">
                <a:ea typeface="MS PGothic" charset="-128"/>
                <a:cs typeface="ＭＳ Ｐゴシック" charset="-128"/>
              </a:rPr>
              <a:t>What Does Network Layer Do?</a:t>
            </a:r>
          </a:p>
        </p:txBody>
      </p:sp>
      <p:sp>
        <p:nvSpPr>
          <p:cNvPr id="17410" name="Rectangle 3"/>
          <p:cNvSpPr>
            <a:spLocks noGrp="1" noChangeArrowheads="1"/>
          </p:cNvSpPr>
          <p:nvPr>
            <p:ph type="body" idx="1"/>
          </p:nvPr>
        </p:nvSpPr>
        <p:spPr>
          <a:xfrm>
            <a:off x="685800" y="1219200"/>
            <a:ext cx="4191000" cy="4876800"/>
          </a:xfrm>
        </p:spPr>
        <p:txBody>
          <a:bodyPr/>
          <a:lstStyle/>
          <a:p>
            <a:pPr>
              <a:lnSpc>
                <a:spcPct val="90000"/>
              </a:lnSpc>
            </a:pPr>
            <a:r>
              <a:rPr lang="en-US" altLang="en-US" sz="2400">
                <a:solidFill>
                  <a:srgbClr val="FF0000"/>
                </a:solidFill>
                <a:ea typeface="MS PGothic" charset="-128"/>
                <a:cs typeface="ＭＳ Ｐゴシック" charset="-128"/>
              </a:rPr>
              <a:t>End-to-end</a:t>
            </a:r>
            <a:r>
              <a:rPr lang="en-US" altLang="en-US" sz="2400">
                <a:ea typeface="MS PGothic" charset="-128"/>
                <a:cs typeface="ＭＳ Ｐゴシック" charset="-128"/>
              </a:rPr>
              <a:t> deliver packet from sending to receiving hosts, </a:t>
            </a:r>
            <a:r>
              <a:rPr lang="ja-JP" altLang="en-US" sz="2400">
                <a:solidFill>
                  <a:srgbClr val="FF0000"/>
                </a:solidFill>
                <a:ea typeface="MS PGothic" charset="-128"/>
                <a:cs typeface="ＭＳ Ｐゴシック" charset="-128"/>
              </a:rPr>
              <a:t>“</a:t>
            </a:r>
            <a:r>
              <a:rPr lang="en-US" altLang="ja-JP" sz="2400">
                <a:solidFill>
                  <a:srgbClr val="FF0000"/>
                </a:solidFill>
                <a:ea typeface="MS PGothic" charset="-128"/>
                <a:cs typeface="ＭＳ Ｐゴシック" charset="-128"/>
              </a:rPr>
              <a:t>hop-by-hop</a:t>
            </a:r>
            <a:r>
              <a:rPr lang="ja-JP" altLang="en-US" sz="2400">
                <a:solidFill>
                  <a:srgbClr val="FF0000"/>
                </a:solidFill>
                <a:ea typeface="MS PGothic" charset="-128"/>
                <a:cs typeface="ＭＳ Ｐゴシック" charset="-128"/>
              </a:rPr>
              <a:t>”</a:t>
            </a:r>
            <a:r>
              <a:rPr lang="en-US" altLang="ja-JP" sz="2400">
                <a:solidFill>
                  <a:srgbClr val="FF0000"/>
                </a:solidFill>
                <a:ea typeface="MS PGothic" charset="-128"/>
                <a:cs typeface="ＭＳ Ｐゴシック" charset="-128"/>
              </a:rPr>
              <a:t> thru network</a:t>
            </a:r>
          </a:p>
          <a:p>
            <a:pPr lvl="1">
              <a:lnSpc>
                <a:spcPct val="90000"/>
              </a:lnSpc>
            </a:pPr>
            <a:r>
              <a:rPr lang="en-US" altLang="en-US">
                <a:ea typeface="MS PGothic" charset="-128"/>
              </a:rPr>
              <a:t>A </a:t>
            </a:r>
            <a:r>
              <a:rPr lang="en-US" altLang="en-US">
                <a:solidFill>
                  <a:srgbClr val="FF9900"/>
                </a:solidFill>
                <a:ea typeface="MS PGothic" charset="-128"/>
              </a:rPr>
              <a:t>network-wide</a:t>
            </a:r>
            <a:r>
              <a:rPr lang="en-US" altLang="en-US">
                <a:ea typeface="MS PGothic" charset="-128"/>
              </a:rPr>
              <a:t> concern!</a:t>
            </a:r>
          </a:p>
          <a:p>
            <a:pPr lvl="1">
              <a:lnSpc>
                <a:spcPct val="90000"/>
              </a:lnSpc>
            </a:pPr>
            <a:r>
              <a:rPr lang="en-US" altLang="en-US">
                <a:ea typeface="MS PGothic" charset="-128"/>
              </a:rPr>
              <a:t>Involves </a:t>
            </a:r>
            <a:r>
              <a:rPr lang="en-US" altLang="en-US">
                <a:solidFill>
                  <a:srgbClr val="FF6600"/>
                </a:solidFill>
                <a:ea typeface="MS PGothic" charset="-128"/>
              </a:rPr>
              <a:t>every</a:t>
            </a:r>
            <a:r>
              <a:rPr lang="en-US" altLang="en-US">
                <a:ea typeface="MS PGothic" charset="-128"/>
              </a:rPr>
              <a:t> router, host in the network</a:t>
            </a:r>
          </a:p>
          <a:p>
            <a:pPr>
              <a:lnSpc>
                <a:spcPct val="90000"/>
              </a:lnSpc>
            </a:pPr>
            <a:r>
              <a:rPr lang="en-US" altLang="en-US">
                <a:ea typeface="MS PGothic" charset="-128"/>
                <a:cs typeface="ＭＳ Ｐゴシック" charset="-128"/>
              </a:rPr>
              <a:t>Compare:</a:t>
            </a:r>
          </a:p>
          <a:p>
            <a:pPr lvl="1">
              <a:lnSpc>
                <a:spcPct val="90000"/>
              </a:lnSpc>
            </a:pPr>
            <a:r>
              <a:rPr lang="en-US" altLang="en-US">
                <a:ea typeface="MS PGothic" charset="-128"/>
              </a:rPr>
              <a:t>Transport layer</a:t>
            </a:r>
          </a:p>
          <a:p>
            <a:pPr lvl="2">
              <a:lnSpc>
                <a:spcPct val="90000"/>
              </a:lnSpc>
            </a:pPr>
            <a:r>
              <a:rPr lang="en-US" altLang="en-US">
                <a:ea typeface="MS PGothic" charset="-128"/>
              </a:rPr>
              <a:t>between </a:t>
            </a:r>
            <a:r>
              <a:rPr lang="en-US" altLang="en-US">
                <a:solidFill>
                  <a:srgbClr val="FF6600"/>
                </a:solidFill>
                <a:ea typeface="MS PGothic" charset="-128"/>
              </a:rPr>
              <a:t>two end hosts</a:t>
            </a:r>
          </a:p>
          <a:p>
            <a:pPr lvl="1">
              <a:lnSpc>
                <a:spcPct val="90000"/>
              </a:lnSpc>
            </a:pPr>
            <a:r>
              <a:rPr lang="en-US" altLang="en-US">
                <a:ea typeface="MS PGothic" charset="-128"/>
              </a:rPr>
              <a:t>Data link layer</a:t>
            </a:r>
          </a:p>
          <a:p>
            <a:pPr lvl="2">
              <a:lnSpc>
                <a:spcPct val="90000"/>
              </a:lnSpc>
            </a:pPr>
            <a:r>
              <a:rPr lang="en-US" altLang="en-US">
                <a:solidFill>
                  <a:srgbClr val="FF6600"/>
                </a:solidFill>
                <a:ea typeface="MS PGothic" charset="-128"/>
              </a:rPr>
              <a:t>over a physical link </a:t>
            </a:r>
            <a:r>
              <a:rPr lang="en-US" altLang="en-US">
                <a:solidFill>
                  <a:schemeClr val="tx2"/>
                </a:solidFill>
                <a:ea typeface="MS PGothic" charset="-128"/>
              </a:rPr>
              <a:t>directly connecting two (or more) physically  hosts</a:t>
            </a:r>
            <a:r>
              <a:rPr lang="en-US" altLang="en-US">
                <a:solidFill>
                  <a:srgbClr val="FF6600"/>
                </a:solidFill>
                <a:ea typeface="MS PGothic" charset="-128"/>
              </a:rPr>
              <a:t> </a:t>
            </a:r>
          </a:p>
        </p:txBody>
      </p:sp>
      <p:grpSp>
        <p:nvGrpSpPr>
          <p:cNvPr id="17411" name="Group 4"/>
          <p:cNvGrpSpPr>
            <a:grpSpLocks/>
          </p:cNvGrpSpPr>
          <p:nvPr/>
        </p:nvGrpSpPr>
        <p:grpSpPr bwMode="auto">
          <a:xfrm>
            <a:off x="4800600" y="1524000"/>
            <a:ext cx="3924300" cy="4008438"/>
            <a:chOff x="2956" y="969"/>
            <a:chExt cx="2472" cy="2525"/>
          </a:xfrm>
        </p:grpSpPr>
        <p:sp>
          <p:nvSpPr>
            <p:cNvPr id="17414" name="Freeform 5"/>
            <p:cNvSpPr>
              <a:spLocks/>
            </p:cNvSpPr>
            <p:nvPr/>
          </p:nvSpPr>
          <p:spPr bwMode="auto">
            <a:xfrm>
              <a:off x="4276" y="1272"/>
              <a:ext cx="1133" cy="1055"/>
            </a:xfrm>
            <a:custGeom>
              <a:avLst/>
              <a:gdLst>
                <a:gd name="T0" fmla="*/ 10 w 1292"/>
                <a:gd name="T1" fmla="*/ 3 h 1255"/>
                <a:gd name="T2" fmla="*/ 4 w 1292"/>
                <a:gd name="T3" fmla="*/ 3 h 1255"/>
                <a:gd name="T4" fmla="*/ 4 w 1292"/>
                <a:gd name="T5" fmla="*/ 7 h 1255"/>
                <a:gd name="T6" fmla="*/ 4 w 1292"/>
                <a:gd name="T7" fmla="*/ 11 h 1255"/>
                <a:gd name="T8" fmla="*/ 10 w 1292"/>
                <a:gd name="T9" fmla="*/ 11 h 1255"/>
                <a:gd name="T10" fmla="*/ 24 w 1292"/>
                <a:gd name="T11" fmla="*/ 14 h 1255"/>
                <a:gd name="T12" fmla="*/ 37 w 1292"/>
                <a:gd name="T13" fmla="*/ 17 h 1255"/>
                <a:gd name="T14" fmla="*/ 45 w 1292"/>
                <a:gd name="T15" fmla="*/ 13 h 1255"/>
                <a:gd name="T16" fmla="*/ 47 w 1292"/>
                <a:gd name="T17" fmla="*/ 6 h 1255"/>
                <a:gd name="T18" fmla="*/ 45 w 1292"/>
                <a:gd name="T19" fmla="*/ 3 h 1255"/>
                <a:gd name="T20" fmla="*/ 27 w 1292"/>
                <a:gd name="T21" fmla="*/ 3 h 1255"/>
                <a:gd name="T22" fmla="*/ 10 w 1292"/>
                <a:gd name="T23" fmla="*/ 3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7415" name="Freeform 6"/>
            <p:cNvSpPr>
              <a:spLocks/>
            </p:cNvSpPr>
            <p:nvPr/>
          </p:nvSpPr>
          <p:spPr bwMode="auto">
            <a:xfrm>
              <a:off x="3092" y="1182"/>
              <a:ext cx="1176" cy="1001"/>
            </a:xfrm>
            <a:custGeom>
              <a:avLst/>
              <a:gdLst>
                <a:gd name="T0" fmla="*/ 22 w 1340"/>
                <a:gd name="T1" fmla="*/ 3 h 1191"/>
                <a:gd name="T2" fmla="*/ 4 w 1340"/>
                <a:gd name="T3" fmla="*/ 3 h 1191"/>
                <a:gd name="T4" fmla="*/ 4 w 1340"/>
                <a:gd name="T5" fmla="*/ 5 h 1191"/>
                <a:gd name="T6" fmla="*/ 4 w 1340"/>
                <a:gd name="T7" fmla="*/ 9 h 1191"/>
                <a:gd name="T8" fmla="*/ 4 w 1340"/>
                <a:gd name="T9" fmla="*/ 11 h 1191"/>
                <a:gd name="T10" fmla="*/ 21 w 1340"/>
                <a:gd name="T11" fmla="*/ 11 h 1191"/>
                <a:gd name="T12" fmla="*/ 25 w 1340"/>
                <a:gd name="T13" fmla="*/ 14 h 1191"/>
                <a:gd name="T14" fmla="*/ 47 w 1340"/>
                <a:gd name="T15" fmla="*/ 14 h 1191"/>
                <a:gd name="T16" fmla="*/ 48 w 1340"/>
                <a:gd name="T17" fmla="*/ 7 h 1191"/>
                <a:gd name="T18" fmla="*/ 47 w 1340"/>
                <a:gd name="T19" fmla="*/ 5 h 1191"/>
                <a:gd name="T20" fmla="*/ 29 w 1340"/>
                <a:gd name="T21" fmla="*/ 4 h 1191"/>
                <a:gd name="T22" fmla="*/ 22 w 1340"/>
                <a:gd name="T23" fmla="*/ 3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7416" name="Freeform 7"/>
            <p:cNvSpPr>
              <a:spLocks/>
            </p:cNvSpPr>
            <p:nvPr/>
          </p:nvSpPr>
          <p:spPr bwMode="auto">
            <a:xfrm>
              <a:off x="3324" y="2096"/>
              <a:ext cx="1874" cy="1398"/>
            </a:xfrm>
            <a:custGeom>
              <a:avLst/>
              <a:gdLst>
                <a:gd name="T0" fmla="*/ 4 w 2135"/>
                <a:gd name="T1" fmla="*/ 8 h 1662"/>
                <a:gd name="T2" fmla="*/ 4 w 2135"/>
                <a:gd name="T3" fmla="*/ 3 h 1662"/>
                <a:gd name="T4" fmla="*/ 25 w 2135"/>
                <a:gd name="T5" fmla="*/ 3 h 1662"/>
                <a:gd name="T6" fmla="*/ 47 w 2135"/>
                <a:gd name="T7" fmla="*/ 3 h 1662"/>
                <a:gd name="T8" fmla="*/ 77 w 2135"/>
                <a:gd name="T9" fmla="*/ 6 h 1662"/>
                <a:gd name="T10" fmla="*/ 77 w 2135"/>
                <a:gd name="T11" fmla="*/ 15 h 1662"/>
                <a:gd name="T12" fmla="*/ 61 w 2135"/>
                <a:gd name="T13" fmla="*/ 20 h 1662"/>
                <a:gd name="T14" fmla="*/ 32 w 2135"/>
                <a:gd name="T15" fmla="*/ 20 h 1662"/>
                <a:gd name="T16" fmla="*/ 19 w 2135"/>
                <a:gd name="T17" fmla="*/ 17 h 1662"/>
                <a:gd name="T18" fmla="*/ 8 w 2135"/>
                <a:gd name="T19" fmla="*/ 14 h 1662"/>
                <a:gd name="T20" fmla="*/ 4 w 2135"/>
                <a:gd name="T21" fmla="*/ 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17417" name="Group 8"/>
            <p:cNvGrpSpPr>
              <a:grpSpLocks/>
            </p:cNvGrpSpPr>
            <p:nvPr/>
          </p:nvGrpSpPr>
          <p:grpSpPr bwMode="auto">
            <a:xfrm>
              <a:off x="3166" y="1267"/>
              <a:ext cx="462" cy="201"/>
              <a:chOff x="3552" y="246"/>
              <a:chExt cx="527" cy="248"/>
            </a:xfrm>
          </p:grpSpPr>
          <p:graphicFrame>
            <p:nvGraphicFramePr>
              <p:cNvPr id="17826" name="Object 9"/>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18048" name="Clip" r:id="rId4" imgW="1307079" imgH="1083682" progId="MS_ClipArt_Gallery.2">
                      <p:embed/>
                    </p:oleObj>
                  </mc:Choice>
                  <mc:Fallback>
                    <p:oleObj name="Clip" r:id="rId4" imgW="1307079" imgH="1083682" progId="MS_ClipArt_Gallery.2">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7827" name="Object 10"/>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18049" name="Clip" r:id="rId6" imgW="682368" imgH="480541" progId="MS_ClipArt_Gallery.2">
                      <p:embed/>
                    </p:oleObj>
                  </mc:Choice>
                  <mc:Fallback>
                    <p:oleObj name="Clip" r:id="rId6" imgW="682368" imgH="480541" progId="MS_ClipArt_Gallery.2">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7828" name="Line 11"/>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418" name="Group 12"/>
            <p:cNvGrpSpPr>
              <a:grpSpLocks/>
            </p:cNvGrpSpPr>
            <p:nvPr/>
          </p:nvGrpSpPr>
          <p:grpSpPr bwMode="auto">
            <a:xfrm>
              <a:off x="3166" y="1642"/>
              <a:ext cx="462" cy="201"/>
              <a:chOff x="3552" y="246"/>
              <a:chExt cx="527" cy="248"/>
            </a:xfrm>
          </p:grpSpPr>
          <p:graphicFrame>
            <p:nvGraphicFramePr>
              <p:cNvPr id="17823" name="Object 13"/>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18050" name="Clip" r:id="rId8" imgW="1307079" imgH="1083682" progId="MS_ClipArt_Gallery.2">
                      <p:embed/>
                    </p:oleObj>
                  </mc:Choice>
                  <mc:Fallback>
                    <p:oleObj name="Clip" r:id="rId8" imgW="1307079" imgH="1083682" progId="MS_ClipArt_Gallery.2">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7824" name="Object 14"/>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18051" name="Clip" r:id="rId9" imgW="682368" imgH="480541" progId="MS_ClipArt_Gallery.2">
                      <p:embed/>
                    </p:oleObj>
                  </mc:Choice>
                  <mc:Fallback>
                    <p:oleObj name="Clip" r:id="rId9" imgW="682368" imgH="480541" progId="MS_ClipArt_Gallery.2">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7825" name="Line 15"/>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419" name="Group 16"/>
            <p:cNvGrpSpPr>
              <a:grpSpLocks/>
            </p:cNvGrpSpPr>
            <p:nvPr/>
          </p:nvGrpSpPr>
          <p:grpSpPr bwMode="auto">
            <a:xfrm>
              <a:off x="3403" y="1508"/>
              <a:ext cx="44" cy="135"/>
              <a:chOff x="3842" y="406"/>
              <a:chExt cx="51" cy="167"/>
            </a:xfrm>
          </p:grpSpPr>
          <p:sp>
            <p:nvSpPr>
              <p:cNvPr id="17820" name="Oval 17"/>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821" name="Oval 18"/>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822" name="Oval 19"/>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grpSp>
          <p:nvGrpSpPr>
            <p:cNvPr id="17420" name="Group 20"/>
            <p:cNvGrpSpPr>
              <a:grpSpLocks/>
            </p:cNvGrpSpPr>
            <p:nvPr/>
          </p:nvGrpSpPr>
          <p:grpSpPr bwMode="auto">
            <a:xfrm>
              <a:off x="3699" y="1825"/>
              <a:ext cx="132" cy="249"/>
              <a:chOff x="4180" y="783"/>
              <a:chExt cx="150" cy="307"/>
            </a:xfrm>
          </p:grpSpPr>
          <p:sp>
            <p:nvSpPr>
              <p:cNvPr id="17812" name="AutoShape 21"/>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813" name="Rectangle 22"/>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814" name="Rectangle 2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815" name="AutoShape 2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816" name="Line 25"/>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17" name="Line 26"/>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18" name="Rectangle 2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819" name="Rectangle 28"/>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grpSp>
          <p:nvGrpSpPr>
            <p:cNvPr id="17421" name="Group 29"/>
            <p:cNvGrpSpPr>
              <a:grpSpLocks/>
            </p:cNvGrpSpPr>
            <p:nvPr/>
          </p:nvGrpSpPr>
          <p:grpSpPr bwMode="auto">
            <a:xfrm rot="-5400000">
              <a:off x="3896" y="1874"/>
              <a:ext cx="51" cy="147"/>
              <a:chOff x="3842" y="406"/>
              <a:chExt cx="51" cy="167"/>
            </a:xfrm>
          </p:grpSpPr>
          <p:sp>
            <p:nvSpPr>
              <p:cNvPr id="17809" name="Oval 30"/>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810" name="Oval 31"/>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811" name="Oval 32"/>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sp>
          <p:nvSpPr>
            <p:cNvPr id="17422" name="Line 33"/>
            <p:cNvSpPr>
              <a:spLocks noChangeShapeType="1"/>
            </p:cNvSpPr>
            <p:nvPr/>
          </p:nvSpPr>
          <p:spPr bwMode="auto">
            <a:xfrm>
              <a:off x="3785" y="1767"/>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3" name="Line 34"/>
            <p:cNvSpPr>
              <a:spLocks noChangeShapeType="1"/>
            </p:cNvSpPr>
            <p:nvPr/>
          </p:nvSpPr>
          <p:spPr bwMode="auto">
            <a:xfrm>
              <a:off x="3787" y="1765"/>
              <a:ext cx="1"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4" name="Line 35"/>
            <p:cNvSpPr>
              <a:spLocks noChangeShapeType="1"/>
            </p:cNvSpPr>
            <p:nvPr/>
          </p:nvSpPr>
          <p:spPr bwMode="auto">
            <a:xfrm>
              <a:off x="4099" y="1764"/>
              <a:ext cx="1" cy="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5" name="Line 36"/>
            <p:cNvSpPr>
              <a:spLocks noChangeShapeType="1"/>
            </p:cNvSpPr>
            <p:nvPr/>
          </p:nvSpPr>
          <p:spPr bwMode="auto">
            <a:xfrm>
              <a:off x="3596" y="1427"/>
              <a:ext cx="182" cy="1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6" name="Line 37"/>
            <p:cNvSpPr>
              <a:spLocks noChangeShapeType="1"/>
            </p:cNvSpPr>
            <p:nvPr/>
          </p:nvSpPr>
          <p:spPr bwMode="auto">
            <a:xfrm flipV="1">
              <a:off x="3604" y="1607"/>
              <a:ext cx="174" cy="20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7" name="Line 38"/>
            <p:cNvSpPr>
              <a:spLocks noChangeShapeType="1"/>
            </p:cNvSpPr>
            <p:nvPr/>
          </p:nvSpPr>
          <p:spPr bwMode="auto">
            <a:xfrm flipV="1">
              <a:off x="3936" y="1661"/>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7428" name="Group 39"/>
            <p:cNvGrpSpPr>
              <a:grpSpLocks/>
            </p:cNvGrpSpPr>
            <p:nvPr/>
          </p:nvGrpSpPr>
          <p:grpSpPr bwMode="auto">
            <a:xfrm>
              <a:off x="4011" y="1811"/>
              <a:ext cx="132" cy="249"/>
              <a:chOff x="4180" y="783"/>
              <a:chExt cx="150" cy="307"/>
            </a:xfrm>
          </p:grpSpPr>
          <p:sp>
            <p:nvSpPr>
              <p:cNvPr id="17801" name="AutoShape 40"/>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802" name="Rectangle 41"/>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803" name="Rectangle 4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804" name="AutoShape 4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805" name="Line 44"/>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06" name="Line 45"/>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07" name="Rectangle 4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808" name="Rectangle 47"/>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grpSp>
          <p:nvGrpSpPr>
            <p:cNvPr id="17429" name="Group 48"/>
            <p:cNvGrpSpPr>
              <a:grpSpLocks/>
            </p:cNvGrpSpPr>
            <p:nvPr/>
          </p:nvGrpSpPr>
          <p:grpSpPr bwMode="auto">
            <a:xfrm>
              <a:off x="3408" y="2201"/>
              <a:ext cx="302" cy="583"/>
              <a:chOff x="3314" y="1248"/>
              <a:chExt cx="344" cy="694"/>
            </a:xfrm>
          </p:grpSpPr>
          <p:graphicFrame>
            <p:nvGraphicFramePr>
              <p:cNvPr id="17792" name="Object 49"/>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18052" name="Clip" r:id="rId10" imgW="1307079" imgH="1083682" progId="MS_ClipArt_Gallery.2">
                      <p:embed/>
                    </p:oleObj>
                  </mc:Choice>
                  <mc:Fallback>
                    <p:oleObj name="Clip" r:id="rId10" imgW="1307079" imgH="1083682" progId="MS_ClipArt_Gallery.2">
                      <p:embed/>
                      <p:pic>
                        <p:nvPicPr>
                          <p:cNvPr id="0" name="Object 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7793" name="Line 50"/>
              <p:cNvSpPr>
                <a:spLocks noChangeShapeType="1"/>
              </p:cNvSpPr>
              <p:nvPr/>
            </p:nvSpPr>
            <p:spPr bwMode="auto">
              <a:xfrm flipV="1">
                <a:off x="3606" y="1433"/>
                <a:ext cx="52" cy="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7794" name="Object 51"/>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18053" name="Clip" r:id="rId11" imgW="1307079" imgH="1083682" progId="MS_ClipArt_Gallery.2">
                      <p:embed/>
                    </p:oleObj>
                  </mc:Choice>
                  <mc:Fallback>
                    <p:oleObj name="Clip" r:id="rId11" imgW="1307079" imgH="1083682" progId="MS_ClipArt_Gallery.2">
                      <p:embed/>
                      <p:pic>
                        <p:nvPicPr>
                          <p:cNvPr id="0" name="Object 5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7795" name="Line 52"/>
              <p:cNvSpPr>
                <a:spLocks noChangeShapeType="1"/>
              </p:cNvSpPr>
              <p:nvPr/>
            </p:nvSpPr>
            <p:spPr bwMode="auto">
              <a:xfrm flipV="1">
                <a:off x="3606" y="1882"/>
                <a:ext cx="5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7796" name="Group 53"/>
              <p:cNvGrpSpPr>
                <a:grpSpLocks/>
              </p:cNvGrpSpPr>
              <p:nvPr/>
            </p:nvGrpSpPr>
            <p:grpSpPr bwMode="auto">
              <a:xfrm>
                <a:off x="3404" y="1504"/>
                <a:ext cx="51" cy="167"/>
                <a:chOff x="3842" y="406"/>
                <a:chExt cx="51" cy="167"/>
              </a:xfrm>
            </p:grpSpPr>
            <p:sp>
              <p:nvSpPr>
                <p:cNvPr id="17798" name="Oval 54"/>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799" name="Oval 55"/>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800" name="Oval 56"/>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sp>
            <p:nvSpPr>
              <p:cNvPr id="17797" name="Line 57"/>
              <p:cNvSpPr>
                <a:spLocks noChangeShapeType="1"/>
              </p:cNvSpPr>
              <p:nvPr/>
            </p:nvSpPr>
            <p:spPr bwMode="auto">
              <a:xfrm>
                <a:off x="3654" y="1431"/>
                <a:ext cx="0" cy="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aphicFrame>
          <p:nvGraphicFramePr>
            <p:cNvPr id="17430" name="Object 58"/>
            <p:cNvGraphicFramePr>
              <a:graphicFrameLocks noChangeAspect="1"/>
            </p:cNvGraphicFramePr>
            <p:nvPr/>
          </p:nvGraphicFramePr>
          <p:xfrm>
            <a:off x="3955" y="2837"/>
            <a:ext cx="263" cy="209"/>
          </p:xfrm>
          <a:graphic>
            <a:graphicData uri="http://schemas.openxmlformats.org/presentationml/2006/ole">
              <mc:AlternateContent xmlns:mc="http://schemas.openxmlformats.org/markup-compatibility/2006">
                <mc:Choice xmlns:v="urn:schemas-microsoft-com:vml" Requires="v">
                  <p:oleObj spid="_x0000_s18054" name="Clip" r:id="rId12" imgW="1307079" imgH="1083682" progId="MS_ClipArt_Gallery.2">
                    <p:embed/>
                  </p:oleObj>
                </mc:Choice>
                <mc:Fallback>
                  <p:oleObj name="Clip" r:id="rId12" imgW="1307079" imgH="1083682" progId="MS_ClipArt_Gallery.2">
                    <p:embed/>
                    <p:pic>
                      <p:nvPicPr>
                        <p:cNvPr id="0" name="Object 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5" y="2837"/>
                          <a:ext cx="263"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7431" name="Object 59"/>
            <p:cNvGraphicFramePr>
              <a:graphicFrameLocks noChangeAspect="1"/>
            </p:cNvGraphicFramePr>
            <p:nvPr/>
          </p:nvGraphicFramePr>
          <p:xfrm>
            <a:off x="3568" y="2830"/>
            <a:ext cx="262" cy="208"/>
          </p:xfrm>
          <a:graphic>
            <a:graphicData uri="http://schemas.openxmlformats.org/presentationml/2006/ole">
              <mc:AlternateContent xmlns:mc="http://schemas.openxmlformats.org/markup-compatibility/2006">
                <mc:Choice xmlns:v="urn:schemas-microsoft-com:vml" Requires="v">
                  <p:oleObj spid="_x0000_s18055" name="Clip" r:id="rId13" imgW="1307079" imgH="1083682" progId="MS_ClipArt_Gallery.2">
                    <p:embed/>
                  </p:oleObj>
                </mc:Choice>
                <mc:Fallback>
                  <p:oleObj name="Clip" r:id="rId13" imgW="1307079" imgH="1083682" progId="MS_ClipArt_Gallery.2">
                    <p:embed/>
                    <p:pic>
                      <p:nvPicPr>
                        <p:cNvPr id="0" name="Object 5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8" y="2830"/>
                          <a:ext cx="262"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7432" name="Oval 60"/>
            <p:cNvSpPr>
              <a:spLocks noChangeArrowheads="1"/>
            </p:cNvSpPr>
            <p:nvPr/>
          </p:nvSpPr>
          <p:spPr bwMode="auto">
            <a:xfrm rot="-5400000">
              <a:off x="3831" y="2895"/>
              <a:ext cx="40" cy="41"/>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433" name="Oval 61"/>
            <p:cNvSpPr>
              <a:spLocks noChangeArrowheads="1"/>
            </p:cNvSpPr>
            <p:nvPr/>
          </p:nvSpPr>
          <p:spPr bwMode="auto">
            <a:xfrm rot="-5400000">
              <a:off x="3884" y="2894"/>
              <a:ext cx="40" cy="42"/>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434" name="Oval 62"/>
            <p:cNvSpPr>
              <a:spLocks noChangeArrowheads="1"/>
            </p:cNvSpPr>
            <p:nvPr/>
          </p:nvSpPr>
          <p:spPr bwMode="auto">
            <a:xfrm rot="-5400000">
              <a:off x="3933" y="2897"/>
              <a:ext cx="39" cy="41"/>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435" name="Line 63"/>
            <p:cNvSpPr>
              <a:spLocks noChangeShapeType="1"/>
            </p:cNvSpPr>
            <p:nvPr/>
          </p:nvSpPr>
          <p:spPr bwMode="auto">
            <a:xfrm rot="-5400000">
              <a:off x="4097" y="2821"/>
              <a:ext cx="38"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6" name="Line 64"/>
            <p:cNvSpPr>
              <a:spLocks noChangeShapeType="1"/>
            </p:cNvSpPr>
            <p:nvPr/>
          </p:nvSpPr>
          <p:spPr bwMode="auto">
            <a:xfrm rot="5400000" flipH="1">
              <a:off x="3702" y="2816"/>
              <a:ext cx="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7" name="Line 65"/>
            <p:cNvSpPr>
              <a:spLocks noChangeShapeType="1"/>
            </p:cNvSpPr>
            <p:nvPr/>
          </p:nvSpPr>
          <p:spPr bwMode="auto">
            <a:xfrm rot="16200000" flipV="1">
              <a:off x="3921" y="2602"/>
              <a:ext cx="0" cy="39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8" name="Line 66"/>
            <p:cNvSpPr>
              <a:spLocks noChangeShapeType="1"/>
            </p:cNvSpPr>
            <p:nvPr/>
          </p:nvSpPr>
          <p:spPr bwMode="auto">
            <a:xfrm flipV="1">
              <a:off x="3710" y="2564"/>
              <a:ext cx="59" cy="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9" name="Line 67"/>
            <p:cNvSpPr>
              <a:spLocks noChangeShapeType="1"/>
            </p:cNvSpPr>
            <p:nvPr/>
          </p:nvSpPr>
          <p:spPr bwMode="auto">
            <a:xfrm>
              <a:off x="4089" y="2593"/>
              <a:ext cx="191" cy="24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40" name="Line 68"/>
            <p:cNvSpPr>
              <a:spLocks noChangeShapeType="1"/>
            </p:cNvSpPr>
            <p:nvPr/>
          </p:nvSpPr>
          <p:spPr bwMode="auto">
            <a:xfrm flipH="1">
              <a:off x="4590" y="2591"/>
              <a:ext cx="176" cy="2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7441" name="Object 69"/>
            <p:cNvGraphicFramePr>
              <a:graphicFrameLocks noChangeAspect="1"/>
            </p:cNvGraphicFramePr>
            <p:nvPr/>
          </p:nvGraphicFramePr>
          <p:xfrm>
            <a:off x="4702" y="2309"/>
            <a:ext cx="128" cy="152"/>
          </p:xfrm>
          <a:graphic>
            <a:graphicData uri="http://schemas.openxmlformats.org/presentationml/2006/ole">
              <mc:AlternateContent xmlns:mc="http://schemas.openxmlformats.org/markup-compatibility/2006">
                <mc:Choice xmlns:v="urn:schemas-microsoft-com:vml" Requires="v">
                  <p:oleObj spid="_x0000_s18056" name="Clip" r:id="rId14" imgW="983255" imgH="1207724" progId="MS_ClipArt_Gallery.2">
                    <p:embed/>
                  </p:oleObj>
                </mc:Choice>
                <mc:Fallback>
                  <p:oleObj name="Clip" r:id="rId14" imgW="983255" imgH="1207724" progId="MS_ClipArt_Gallery.2">
                    <p:embed/>
                    <p:pic>
                      <p:nvPicPr>
                        <p:cNvPr id="0" name="Object 6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02" y="2309"/>
                          <a:ext cx="128"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7442" name="Object 70"/>
            <p:cNvGraphicFramePr>
              <a:graphicFrameLocks noChangeAspect="1"/>
            </p:cNvGraphicFramePr>
            <p:nvPr/>
          </p:nvGraphicFramePr>
          <p:xfrm>
            <a:off x="3860" y="2360"/>
            <a:ext cx="128" cy="151"/>
          </p:xfrm>
          <a:graphic>
            <a:graphicData uri="http://schemas.openxmlformats.org/presentationml/2006/ole">
              <mc:AlternateContent xmlns:mc="http://schemas.openxmlformats.org/markup-compatibility/2006">
                <mc:Choice xmlns:v="urn:schemas-microsoft-com:vml" Requires="v">
                  <p:oleObj spid="_x0000_s18057" name="Clip" r:id="rId16" imgW="983255" imgH="1207724" progId="MS_ClipArt_Gallery.2">
                    <p:embed/>
                  </p:oleObj>
                </mc:Choice>
                <mc:Fallback>
                  <p:oleObj name="Clip" r:id="rId16" imgW="983255" imgH="1207724" progId="MS_ClipArt_Gallery.2">
                    <p:embed/>
                    <p:pic>
                      <p:nvPicPr>
                        <p:cNvPr id="0" name="Object 7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60" y="2360"/>
                          <a:ext cx="128"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nvGrpSpPr>
            <p:cNvPr id="17443" name="Group 71"/>
            <p:cNvGrpSpPr>
              <a:grpSpLocks/>
            </p:cNvGrpSpPr>
            <p:nvPr/>
          </p:nvGrpSpPr>
          <p:grpSpPr bwMode="auto">
            <a:xfrm>
              <a:off x="4079" y="3114"/>
              <a:ext cx="256" cy="269"/>
              <a:chOff x="2870" y="1518"/>
              <a:chExt cx="292" cy="320"/>
            </a:xfrm>
          </p:grpSpPr>
          <p:graphicFrame>
            <p:nvGraphicFramePr>
              <p:cNvPr id="17790" name="Object 72"/>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8058" name="Clip" r:id="rId17" imgW="826793" imgH="840481" progId="MS_ClipArt_Gallery.2">
                      <p:embed/>
                    </p:oleObj>
                  </mc:Choice>
                  <mc:Fallback>
                    <p:oleObj name="Clip" r:id="rId17" imgW="826793" imgH="840481" progId="MS_ClipArt_Gallery.2">
                      <p:embed/>
                      <p:pic>
                        <p:nvPicPr>
                          <p:cNvPr id="0" name="Object 7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7791" name="Object 73"/>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8059" name="Clip" r:id="rId19" imgW="1268227" imgH="1200237" progId="MS_ClipArt_Gallery.2">
                      <p:embed/>
                    </p:oleObj>
                  </mc:Choice>
                  <mc:Fallback>
                    <p:oleObj name="Clip" r:id="rId19" imgW="1268227" imgH="1200237" progId="MS_ClipArt_Gallery.2">
                      <p:embed/>
                      <p:pic>
                        <p:nvPicPr>
                          <p:cNvPr id="0" name="Object 7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nvGrpSpPr>
            <p:cNvPr id="17444" name="Group 74"/>
            <p:cNvGrpSpPr>
              <a:grpSpLocks/>
            </p:cNvGrpSpPr>
            <p:nvPr/>
          </p:nvGrpSpPr>
          <p:grpSpPr bwMode="auto">
            <a:xfrm>
              <a:off x="4569" y="3134"/>
              <a:ext cx="256" cy="269"/>
              <a:chOff x="2870" y="1518"/>
              <a:chExt cx="292" cy="320"/>
            </a:xfrm>
          </p:grpSpPr>
          <p:graphicFrame>
            <p:nvGraphicFramePr>
              <p:cNvPr id="17788" name="Object 75"/>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8060" name="Clip" r:id="rId21" imgW="826793" imgH="840481" progId="MS_ClipArt_Gallery.2">
                      <p:embed/>
                    </p:oleObj>
                  </mc:Choice>
                  <mc:Fallback>
                    <p:oleObj name="Clip" r:id="rId21" imgW="826793" imgH="840481" progId="MS_ClipArt_Gallery.2">
                      <p:embed/>
                      <p:pic>
                        <p:nvPicPr>
                          <p:cNvPr id="0" name="Object 7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7789" name="Object 76"/>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8061" name="Clip" r:id="rId22" imgW="1268227" imgH="1200237" progId="MS_ClipArt_Gallery.2">
                      <p:embed/>
                    </p:oleObj>
                  </mc:Choice>
                  <mc:Fallback>
                    <p:oleObj name="Clip" r:id="rId22" imgW="1268227" imgH="1200237" progId="MS_ClipArt_Gallery.2">
                      <p:embed/>
                      <p:pic>
                        <p:nvPicPr>
                          <p:cNvPr id="0" name="Object 7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nvGrpSpPr>
            <p:cNvPr id="17445" name="Group 77"/>
            <p:cNvGrpSpPr>
              <a:grpSpLocks/>
            </p:cNvGrpSpPr>
            <p:nvPr/>
          </p:nvGrpSpPr>
          <p:grpSpPr bwMode="auto">
            <a:xfrm>
              <a:off x="4308" y="2955"/>
              <a:ext cx="239" cy="237"/>
              <a:chOff x="4733" y="2082"/>
              <a:chExt cx="272" cy="282"/>
            </a:xfrm>
          </p:grpSpPr>
          <p:graphicFrame>
            <p:nvGraphicFramePr>
              <p:cNvPr id="17786" name="Object 78"/>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18062" name="Clip" r:id="rId23" imgW="826793" imgH="840481" progId="MS_ClipArt_Gallery.2">
                      <p:embed/>
                    </p:oleObj>
                  </mc:Choice>
                  <mc:Fallback>
                    <p:oleObj name="Clip" r:id="rId23" imgW="826793" imgH="840481" progId="MS_ClipArt_Gallery.2">
                      <p:embed/>
                      <p:pic>
                        <p:nvPicPr>
                          <p:cNvPr id="0" name="Object 7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7787" name="Rectangle 79"/>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sp>
          <p:nvSpPr>
            <p:cNvPr id="17446" name="Line 80"/>
            <p:cNvSpPr>
              <a:spLocks noChangeShapeType="1"/>
            </p:cNvSpPr>
            <p:nvPr/>
          </p:nvSpPr>
          <p:spPr bwMode="auto">
            <a:xfrm>
              <a:off x="4501" y="289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7447" name="Group 81"/>
            <p:cNvGrpSpPr>
              <a:grpSpLocks/>
            </p:cNvGrpSpPr>
            <p:nvPr/>
          </p:nvGrpSpPr>
          <p:grpSpPr bwMode="auto">
            <a:xfrm>
              <a:off x="4955" y="2531"/>
              <a:ext cx="131" cy="258"/>
              <a:chOff x="4180" y="783"/>
              <a:chExt cx="150" cy="307"/>
            </a:xfrm>
          </p:grpSpPr>
          <p:sp>
            <p:nvSpPr>
              <p:cNvPr id="17778" name="AutoShape 82"/>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779" name="Rectangle 83"/>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780" name="Rectangle 84"/>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781" name="AutoShape 8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782" name="Line 86"/>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83" name="Line 87"/>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84" name="Rectangle 88"/>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785" name="Rectangle 89"/>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grpSp>
          <p:nvGrpSpPr>
            <p:cNvPr id="17448" name="Group 90"/>
            <p:cNvGrpSpPr>
              <a:grpSpLocks/>
            </p:cNvGrpSpPr>
            <p:nvPr/>
          </p:nvGrpSpPr>
          <p:grpSpPr bwMode="auto">
            <a:xfrm>
              <a:off x="4947" y="2811"/>
              <a:ext cx="131" cy="258"/>
              <a:chOff x="4180" y="783"/>
              <a:chExt cx="150" cy="307"/>
            </a:xfrm>
          </p:grpSpPr>
          <p:sp>
            <p:nvSpPr>
              <p:cNvPr id="17770" name="AutoShape 91"/>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771" name="Rectangle 92"/>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772" name="Rectangle 9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773" name="AutoShape 9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774" name="Line 95"/>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75" name="Line 96"/>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76" name="Rectangle 9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777" name="Rectangle 98"/>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sp>
          <p:nvSpPr>
            <p:cNvPr id="17449" name="Line 99"/>
            <p:cNvSpPr>
              <a:spLocks noChangeShapeType="1"/>
            </p:cNvSpPr>
            <p:nvPr/>
          </p:nvSpPr>
          <p:spPr bwMode="auto">
            <a:xfrm rot="5400000" flipH="1">
              <a:off x="4711" y="2767"/>
              <a:ext cx="38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50" name="Line 100"/>
            <p:cNvSpPr>
              <a:spLocks noChangeShapeType="1"/>
            </p:cNvSpPr>
            <p:nvPr/>
          </p:nvSpPr>
          <p:spPr bwMode="auto">
            <a:xfrm rot="-5400000">
              <a:off x="4935" y="2925"/>
              <a:ext cx="0" cy="6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51" name="Line 101"/>
            <p:cNvSpPr>
              <a:spLocks noChangeShapeType="1"/>
            </p:cNvSpPr>
            <p:nvPr/>
          </p:nvSpPr>
          <p:spPr bwMode="auto">
            <a:xfrm rot="-5400000">
              <a:off x="4928" y="2630"/>
              <a:ext cx="0" cy="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52" name="Line 102"/>
            <p:cNvSpPr>
              <a:spLocks noChangeShapeType="1"/>
            </p:cNvSpPr>
            <p:nvPr/>
          </p:nvSpPr>
          <p:spPr bwMode="auto">
            <a:xfrm flipV="1">
              <a:off x="4096" y="1459"/>
              <a:ext cx="289" cy="1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53" name="Line 103"/>
            <p:cNvSpPr>
              <a:spLocks noChangeShapeType="1"/>
            </p:cNvSpPr>
            <p:nvPr/>
          </p:nvSpPr>
          <p:spPr bwMode="auto">
            <a:xfrm>
              <a:off x="4685" y="1449"/>
              <a:ext cx="306" cy="1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54" name="Line 104"/>
            <p:cNvSpPr>
              <a:spLocks noChangeShapeType="1"/>
            </p:cNvSpPr>
            <p:nvPr/>
          </p:nvSpPr>
          <p:spPr bwMode="auto">
            <a:xfrm flipH="1">
              <a:off x="5012" y="1661"/>
              <a:ext cx="152" cy="42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55" name="Line 105"/>
            <p:cNvSpPr>
              <a:spLocks noChangeShapeType="1"/>
            </p:cNvSpPr>
            <p:nvPr/>
          </p:nvSpPr>
          <p:spPr bwMode="auto">
            <a:xfrm>
              <a:off x="4527" y="1520"/>
              <a:ext cx="0" cy="2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56" name="Line 106"/>
            <p:cNvSpPr>
              <a:spLocks noChangeShapeType="1"/>
            </p:cNvSpPr>
            <p:nvPr/>
          </p:nvSpPr>
          <p:spPr bwMode="auto">
            <a:xfrm>
              <a:off x="4543" y="1928"/>
              <a:ext cx="337" cy="23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57" name="Line 107"/>
            <p:cNvSpPr>
              <a:spLocks noChangeShapeType="1"/>
            </p:cNvSpPr>
            <p:nvPr/>
          </p:nvSpPr>
          <p:spPr bwMode="auto">
            <a:xfrm flipH="1">
              <a:off x="4833" y="2221"/>
              <a:ext cx="168"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58" name="Line 108"/>
            <p:cNvSpPr>
              <a:spLocks noChangeShapeType="1"/>
            </p:cNvSpPr>
            <p:nvPr/>
          </p:nvSpPr>
          <p:spPr bwMode="auto">
            <a:xfrm flipH="1">
              <a:off x="4690" y="1641"/>
              <a:ext cx="353" cy="2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59" name="Line 109"/>
            <p:cNvSpPr>
              <a:spLocks noChangeShapeType="1"/>
            </p:cNvSpPr>
            <p:nvPr/>
          </p:nvSpPr>
          <p:spPr bwMode="auto">
            <a:xfrm flipH="1">
              <a:off x="4696" y="1288"/>
              <a:ext cx="221" cy="16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60" name="Line 110"/>
            <p:cNvSpPr>
              <a:spLocks noChangeShapeType="1"/>
            </p:cNvSpPr>
            <p:nvPr/>
          </p:nvSpPr>
          <p:spPr bwMode="auto">
            <a:xfrm flipH="1">
              <a:off x="5148" y="1399"/>
              <a:ext cx="127" cy="11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7461" name="Group 111"/>
            <p:cNvGrpSpPr>
              <a:grpSpLocks/>
            </p:cNvGrpSpPr>
            <p:nvPr/>
          </p:nvGrpSpPr>
          <p:grpSpPr bwMode="auto">
            <a:xfrm>
              <a:off x="3769" y="1520"/>
              <a:ext cx="316" cy="147"/>
              <a:chOff x="3600" y="219"/>
              <a:chExt cx="360" cy="175"/>
            </a:xfrm>
          </p:grpSpPr>
          <p:sp>
            <p:nvSpPr>
              <p:cNvPr id="17757" name="Oval 11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758" name="Line 113"/>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59" name="Line 114"/>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60" name="Rectangle 115"/>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17761" name="Oval 11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17762" name="Group 117"/>
              <p:cNvGrpSpPr>
                <a:grpSpLocks/>
              </p:cNvGrpSpPr>
              <p:nvPr/>
            </p:nvGrpSpPr>
            <p:grpSpPr bwMode="auto">
              <a:xfrm>
                <a:off x="3686" y="244"/>
                <a:ext cx="177" cy="66"/>
                <a:chOff x="2848" y="848"/>
                <a:chExt cx="140" cy="98"/>
              </a:xfrm>
            </p:grpSpPr>
            <p:sp>
              <p:nvSpPr>
                <p:cNvPr id="17767" name="Line 11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68" name="Line 11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69" name="Line 12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763" name="Group 121"/>
              <p:cNvGrpSpPr>
                <a:grpSpLocks/>
              </p:cNvGrpSpPr>
              <p:nvPr/>
            </p:nvGrpSpPr>
            <p:grpSpPr bwMode="auto">
              <a:xfrm flipV="1">
                <a:off x="3686" y="243"/>
                <a:ext cx="177" cy="66"/>
                <a:chOff x="2848" y="848"/>
                <a:chExt cx="140" cy="98"/>
              </a:xfrm>
            </p:grpSpPr>
            <p:sp>
              <p:nvSpPr>
                <p:cNvPr id="17764" name="Line 12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65" name="Line 12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66" name="Line 12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7462" name="Group 125"/>
            <p:cNvGrpSpPr>
              <a:grpSpLocks/>
            </p:cNvGrpSpPr>
            <p:nvPr/>
          </p:nvGrpSpPr>
          <p:grpSpPr bwMode="auto">
            <a:xfrm>
              <a:off x="4369" y="1376"/>
              <a:ext cx="316" cy="147"/>
              <a:chOff x="3600" y="219"/>
              <a:chExt cx="360" cy="175"/>
            </a:xfrm>
          </p:grpSpPr>
          <p:sp>
            <p:nvSpPr>
              <p:cNvPr id="17744" name="Oval 12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745" name="Line 127"/>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46" name="Line 12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47" name="Rectangle 129"/>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17748" name="Oval 13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17749" name="Group 131"/>
              <p:cNvGrpSpPr>
                <a:grpSpLocks/>
              </p:cNvGrpSpPr>
              <p:nvPr/>
            </p:nvGrpSpPr>
            <p:grpSpPr bwMode="auto">
              <a:xfrm>
                <a:off x="3686" y="244"/>
                <a:ext cx="177" cy="66"/>
                <a:chOff x="2848" y="848"/>
                <a:chExt cx="140" cy="98"/>
              </a:xfrm>
            </p:grpSpPr>
            <p:sp>
              <p:nvSpPr>
                <p:cNvPr id="17754" name="Line 13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55" name="Line 13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56" name="Line 13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750" name="Group 135"/>
              <p:cNvGrpSpPr>
                <a:grpSpLocks/>
              </p:cNvGrpSpPr>
              <p:nvPr/>
            </p:nvGrpSpPr>
            <p:grpSpPr bwMode="auto">
              <a:xfrm flipV="1">
                <a:off x="3686" y="243"/>
                <a:ext cx="177" cy="66"/>
                <a:chOff x="2848" y="848"/>
                <a:chExt cx="140" cy="98"/>
              </a:xfrm>
            </p:grpSpPr>
            <p:sp>
              <p:nvSpPr>
                <p:cNvPr id="17751" name="Line 13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52" name="Line 13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53" name="Line 13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7463" name="Group 139"/>
            <p:cNvGrpSpPr>
              <a:grpSpLocks/>
            </p:cNvGrpSpPr>
            <p:nvPr/>
          </p:nvGrpSpPr>
          <p:grpSpPr bwMode="auto">
            <a:xfrm>
              <a:off x="4380" y="1790"/>
              <a:ext cx="316" cy="147"/>
              <a:chOff x="3600" y="219"/>
              <a:chExt cx="360" cy="175"/>
            </a:xfrm>
          </p:grpSpPr>
          <p:sp>
            <p:nvSpPr>
              <p:cNvPr id="17731" name="Oval 14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732" name="Line 141"/>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33" name="Line 142"/>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34" name="Rectangle 143"/>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17735" name="Oval 14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17736" name="Group 145"/>
              <p:cNvGrpSpPr>
                <a:grpSpLocks/>
              </p:cNvGrpSpPr>
              <p:nvPr/>
            </p:nvGrpSpPr>
            <p:grpSpPr bwMode="auto">
              <a:xfrm>
                <a:off x="3686" y="244"/>
                <a:ext cx="177" cy="66"/>
                <a:chOff x="2848" y="848"/>
                <a:chExt cx="140" cy="98"/>
              </a:xfrm>
            </p:grpSpPr>
            <p:sp>
              <p:nvSpPr>
                <p:cNvPr id="17741" name="Line 14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42" name="Line 14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43" name="Line 14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737" name="Group 149"/>
              <p:cNvGrpSpPr>
                <a:grpSpLocks/>
              </p:cNvGrpSpPr>
              <p:nvPr/>
            </p:nvGrpSpPr>
            <p:grpSpPr bwMode="auto">
              <a:xfrm flipV="1">
                <a:off x="3686" y="243"/>
                <a:ext cx="177" cy="66"/>
                <a:chOff x="2848" y="848"/>
                <a:chExt cx="140" cy="98"/>
              </a:xfrm>
            </p:grpSpPr>
            <p:sp>
              <p:nvSpPr>
                <p:cNvPr id="17738" name="Line 15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39" name="Line 15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40" name="Line 15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7464" name="Group 153"/>
            <p:cNvGrpSpPr>
              <a:grpSpLocks/>
            </p:cNvGrpSpPr>
            <p:nvPr/>
          </p:nvGrpSpPr>
          <p:grpSpPr bwMode="auto">
            <a:xfrm>
              <a:off x="4991" y="1507"/>
              <a:ext cx="315" cy="147"/>
              <a:chOff x="3600" y="219"/>
              <a:chExt cx="360" cy="175"/>
            </a:xfrm>
          </p:grpSpPr>
          <p:sp>
            <p:nvSpPr>
              <p:cNvPr id="17718" name="Oval 15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719" name="Line 155"/>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20" name="Line 156"/>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21" name="Rectangle 157"/>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17722" name="Oval 15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17723" name="Group 159"/>
              <p:cNvGrpSpPr>
                <a:grpSpLocks/>
              </p:cNvGrpSpPr>
              <p:nvPr/>
            </p:nvGrpSpPr>
            <p:grpSpPr bwMode="auto">
              <a:xfrm>
                <a:off x="3686" y="244"/>
                <a:ext cx="177" cy="66"/>
                <a:chOff x="2848" y="848"/>
                <a:chExt cx="140" cy="98"/>
              </a:xfrm>
            </p:grpSpPr>
            <p:sp>
              <p:nvSpPr>
                <p:cNvPr id="17728" name="Line 16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29" name="Line 16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30" name="Line 16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724" name="Group 163"/>
              <p:cNvGrpSpPr>
                <a:grpSpLocks/>
              </p:cNvGrpSpPr>
              <p:nvPr/>
            </p:nvGrpSpPr>
            <p:grpSpPr bwMode="auto">
              <a:xfrm flipV="1">
                <a:off x="3686" y="243"/>
                <a:ext cx="177" cy="66"/>
                <a:chOff x="2848" y="848"/>
                <a:chExt cx="140" cy="98"/>
              </a:xfrm>
            </p:grpSpPr>
            <p:sp>
              <p:nvSpPr>
                <p:cNvPr id="17725" name="Line 16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26" name="Line 16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27" name="Line 16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7465" name="Group 167"/>
            <p:cNvGrpSpPr>
              <a:grpSpLocks/>
            </p:cNvGrpSpPr>
            <p:nvPr/>
          </p:nvGrpSpPr>
          <p:grpSpPr bwMode="auto">
            <a:xfrm>
              <a:off x="4869" y="2072"/>
              <a:ext cx="316" cy="147"/>
              <a:chOff x="3600" y="219"/>
              <a:chExt cx="360" cy="175"/>
            </a:xfrm>
          </p:grpSpPr>
          <p:sp>
            <p:nvSpPr>
              <p:cNvPr id="17705" name="Oval 16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706" name="Line 16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07" name="Line 17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08" name="Rectangle 171"/>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17709" name="Oval 17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17710" name="Group 173"/>
              <p:cNvGrpSpPr>
                <a:grpSpLocks/>
              </p:cNvGrpSpPr>
              <p:nvPr/>
            </p:nvGrpSpPr>
            <p:grpSpPr bwMode="auto">
              <a:xfrm>
                <a:off x="3686" y="244"/>
                <a:ext cx="177" cy="66"/>
                <a:chOff x="2848" y="848"/>
                <a:chExt cx="140" cy="98"/>
              </a:xfrm>
            </p:grpSpPr>
            <p:sp>
              <p:nvSpPr>
                <p:cNvPr id="17715" name="Line 17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16" name="Line 17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17" name="Line 17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711" name="Group 177"/>
              <p:cNvGrpSpPr>
                <a:grpSpLocks/>
              </p:cNvGrpSpPr>
              <p:nvPr/>
            </p:nvGrpSpPr>
            <p:grpSpPr bwMode="auto">
              <a:xfrm flipV="1">
                <a:off x="3686" y="243"/>
                <a:ext cx="177" cy="66"/>
                <a:chOff x="2848" y="848"/>
                <a:chExt cx="140" cy="98"/>
              </a:xfrm>
            </p:grpSpPr>
            <p:sp>
              <p:nvSpPr>
                <p:cNvPr id="17712" name="Line 17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13" name="Line 17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14" name="Line 18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7466" name="Group 181"/>
            <p:cNvGrpSpPr>
              <a:grpSpLocks/>
            </p:cNvGrpSpPr>
            <p:nvPr/>
          </p:nvGrpSpPr>
          <p:grpSpPr bwMode="auto">
            <a:xfrm>
              <a:off x="4659" y="2440"/>
              <a:ext cx="316" cy="148"/>
              <a:chOff x="3600" y="219"/>
              <a:chExt cx="360" cy="175"/>
            </a:xfrm>
          </p:grpSpPr>
          <p:sp>
            <p:nvSpPr>
              <p:cNvPr id="17692" name="Oval 18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693" name="Line 183"/>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94" name="Line 184"/>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95" name="Rectangle 185"/>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17696" name="Oval 18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17697" name="Group 187"/>
              <p:cNvGrpSpPr>
                <a:grpSpLocks/>
              </p:cNvGrpSpPr>
              <p:nvPr/>
            </p:nvGrpSpPr>
            <p:grpSpPr bwMode="auto">
              <a:xfrm>
                <a:off x="3686" y="244"/>
                <a:ext cx="177" cy="66"/>
                <a:chOff x="2848" y="848"/>
                <a:chExt cx="140" cy="98"/>
              </a:xfrm>
            </p:grpSpPr>
            <p:sp>
              <p:nvSpPr>
                <p:cNvPr id="17702" name="Line 18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03" name="Line 18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04" name="Line 19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698" name="Group 191"/>
              <p:cNvGrpSpPr>
                <a:grpSpLocks/>
              </p:cNvGrpSpPr>
              <p:nvPr/>
            </p:nvGrpSpPr>
            <p:grpSpPr bwMode="auto">
              <a:xfrm flipV="1">
                <a:off x="3686" y="243"/>
                <a:ext cx="177" cy="66"/>
                <a:chOff x="2848" y="848"/>
                <a:chExt cx="140" cy="98"/>
              </a:xfrm>
            </p:grpSpPr>
            <p:sp>
              <p:nvSpPr>
                <p:cNvPr id="17699" name="Line 19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00" name="Line 19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01" name="Line 19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7467" name="Group 195"/>
            <p:cNvGrpSpPr>
              <a:grpSpLocks/>
            </p:cNvGrpSpPr>
            <p:nvPr/>
          </p:nvGrpSpPr>
          <p:grpSpPr bwMode="auto">
            <a:xfrm>
              <a:off x="4275" y="2748"/>
              <a:ext cx="315" cy="147"/>
              <a:chOff x="3600" y="219"/>
              <a:chExt cx="360" cy="175"/>
            </a:xfrm>
          </p:grpSpPr>
          <p:sp>
            <p:nvSpPr>
              <p:cNvPr id="17679" name="Oval 19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680" name="Line 197"/>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81" name="Line 19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82" name="Rectangle 199"/>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17683" name="Oval 20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17684" name="Group 201"/>
              <p:cNvGrpSpPr>
                <a:grpSpLocks/>
              </p:cNvGrpSpPr>
              <p:nvPr/>
            </p:nvGrpSpPr>
            <p:grpSpPr bwMode="auto">
              <a:xfrm>
                <a:off x="3686" y="244"/>
                <a:ext cx="177" cy="66"/>
                <a:chOff x="2848" y="848"/>
                <a:chExt cx="140" cy="98"/>
              </a:xfrm>
            </p:grpSpPr>
            <p:sp>
              <p:nvSpPr>
                <p:cNvPr id="17689" name="Line 20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90" name="Line 20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91" name="Line 20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685" name="Group 205"/>
              <p:cNvGrpSpPr>
                <a:grpSpLocks/>
              </p:cNvGrpSpPr>
              <p:nvPr/>
            </p:nvGrpSpPr>
            <p:grpSpPr bwMode="auto">
              <a:xfrm flipV="1">
                <a:off x="3686" y="243"/>
                <a:ext cx="177" cy="66"/>
                <a:chOff x="2848" y="848"/>
                <a:chExt cx="140" cy="98"/>
              </a:xfrm>
            </p:grpSpPr>
            <p:sp>
              <p:nvSpPr>
                <p:cNvPr id="17686" name="Line 20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87" name="Line 20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88" name="Line 20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7468" name="Group 209"/>
            <p:cNvGrpSpPr>
              <a:grpSpLocks/>
            </p:cNvGrpSpPr>
            <p:nvPr/>
          </p:nvGrpSpPr>
          <p:grpSpPr bwMode="auto">
            <a:xfrm>
              <a:off x="3769" y="2511"/>
              <a:ext cx="316" cy="147"/>
              <a:chOff x="3600" y="219"/>
              <a:chExt cx="360" cy="175"/>
            </a:xfrm>
          </p:grpSpPr>
          <p:sp>
            <p:nvSpPr>
              <p:cNvPr id="17666" name="Oval 21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667" name="Line 211"/>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68" name="Line 212"/>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69" name="Rectangle 213"/>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17670" name="Oval 21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17671" name="Group 215"/>
              <p:cNvGrpSpPr>
                <a:grpSpLocks/>
              </p:cNvGrpSpPr>
              <p:nvPr/>
            </p:nvGrpSpPr>
            <p:grpSpPr bwMode="auto">
              <a:xfrm>
                <a:off x="3686" y="244"/>
                <a:ext cx="177" cy="66"/>
                <a:chOff x="2848" y="848"/>
                <a:chExt cx="140" cy="98"/>
              </a:xfrm>
            </p:grpSpPr>
            <p:sp>
              <p:nvSpPr>
                <p:cNvPr id="17676" name="Line 21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77" name="Line 21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78" name="Line 21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672" name="Group 219"/>
              <p:cNvGrpSpPr>
                <a:grpSpLocks/>
              </p:cNvGrpSpPr>
              <p:nvPr/>
            </p:nvGrpSpPr>
            <p:grpSpPr bwMode="auto">
              <a:xfrm flipV="1">
                <a:off x="3686" y="243"/>
                <a:ext cx="177" cy="66"/>
                <a:chOff x="2848" y="848"/>
                <a:chExt cx="140" cy="98"/>
              </a:xfrm>
            </p:grpSpPr>
            <p:sp>
              <p:nvSpPr>
                <p:cNvPr id="17673" name="Line 22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74" name="Line 22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75" name="Line 22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7469" name="Line 223"/>
            <p:cNvSpPr>
              <a:spLocks noChangeShapeType="1"/>
            </p:cNvSpPr>
            <p:nvPr/>
          </p:nvSpPr>
          <p:spPr bwMode="auto">
            <a:xfrm flipV="1">
              <a:off x="3930" y="2645"/>
              <a:ext cx="1" cy="15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7470" name="Group 224"/>
            <p:cNvGrpSpPr>
              <a:grpSpLocks/>
            </p:cNvGrpSpPr>
            <p:nvPr/>
          </p:nvGrpSpPr>
          <p:grpSpPr bwMode="auto">
            <a:xfrm>
              <a:off x="3658" y="1203"/>
              <a:ext cx="1770" cy="1873"/>
              <a:chOff x="3658" y="1203"/>
              <a:chExt cx="1770" cy="1873"/>
            </a:xfrm>
          </p:grpSpPr>
          <p:grpSp>
            <p:nvGrpSpPr>
              <p:cNvPr id="17490" name="Group 225"/>
              <p:cNvGrpSpPr>
                <a:grpSpLocks/>
              </p:cNvGrpSpPr>
              <p:nvPr/>
            </p:nvGrpSpPr>
            <p:grpSpPr bwMode="auto">
              <a:xfrm>
                <a:off x="3712" y="2313"/>
                <a:ext cx="513" cy="442"/>
                <a:chOff x="3937" y="633"/>
                <a:chExt cx="513" cy="442"/>
              </a:xfrm>
            </p:grpSpPr>
            <p:sp>
              <p:nvSpPr>
                <p:cNvPr id="17645" name="Line 226"/>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46" name="Line 227"/>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47" name="Oval 228"/>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648" name="Line 229"/>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49" name="Line 230"/>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50" name="Rectangle 231"/>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17651" name="Oval 232"/>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17652" name="Group 233"/>
                <p:cNvGrpSpPr>
                  <a:grpSpLocks/>
                </p:cNvGrpSpPr>
                <p:nvPr/>
              </p:nvGrpSpPr>
              <p:grpSpPr bwMode="auto">
                <a:xfrm>
                  <a:off x="4120" y="809"/>
                  <a:ext cx="156" cy="55"/>
                  <a:chOff x="2848" y="848"/>
                  <a:chExt cx="140" cy="98"/>
                </a:xfrm>
              </p:grpSpPr>
              <p:sp>
                <p:nvSpPr>
                  <p:cNvPr id="17663" name="Line 23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64" name="Line 23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65" name="Line 23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653" name="Group 237"/>
                <p:cNvGrpSpPr>
                  <a:grpSpLocks/>
                </p:cNvGrpSpPr>
                <p:nvPr/>
              </p:nvGrpSpPr>
              <p:grpSpPr bwMode="auto">
                <a:xfrm flipV="1">
                  <a:off x="4120" y="808"/>
                  <a:ext cx="156" cy="56"/>
                  <a:chOff x="2848" y="848"/>
                  <a:chExt cx="140" cy="98"/>
                </a:xfrm>
              </p:grpSpPr>
              <p:sp>
                <p:nvSpPr>
                  <p:cNvPr id="17660" name="Line 23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61" name="Line 23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62" name="Line 24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7654" name="Rectangle 241"/>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655" name="Rectangle 242"/>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656" name="Line 243"/>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57" name="Line 244"/>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58" name="Rectangle 245"/>
                <p:cNvSpPr>
                  <a:spLocks noChangeArrowheads="1"/>
                </p:cNvSpPr>
                <p:nvPr/>
              </p:nvSpPr>
              <p:spPr bwMode="auto">
                <a:xfrm>
                  <a:off x="3966" y="756"/>
                  <a:ext cx="435" cy="93"/>
                </a:xfrm>
                <a:prstGeom prst="rect">
                  <a:avLst/>
                </a:prstGeom>
                <a:solidFill>
                  <a:srgbClr val="FF0000"/>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659" name="Text Box 246"/>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1000"/>
                </a:p>
                <a:p>
                  <a:pPr algn="ctr">
                    <a:spcBef>
                      <a:spcPct val="0"/>
                    </a:spcBef>
                    <a:buFontTx/>
                    <a:buNone/>
                  </a:pPr>
                  <a:r>
                    <a:rPr lang="en-US" altLang="en-US" sz="1000">
                      <a:solidFill>
                        <a:schemeClr val="bg1"/>
                      </a:solidFill>
                    </a:rPr>
                    <a:t>network</a:t>
                  </a:r>
                </a:p>
                <a:p>
                  <a:pPr algn="ctr">
                    <a:spcBef>
                      <a:spcPct val="0"/>
                    </a:spcBef>
                    <a:buFontTx/>
                    <a:buNone/>
                  </a:pPr>
                  <a:r>
                    <a:rPr lang="en-US" altLang="en-US" sz="1000"/>
                    <a:t>data link</a:t>
                  </a:r>
                </a:p>
                <a:p>
                  <a:pPr algn="ctr">
                    <a:spcBef>
                      <a:spcPct val="0"/>
                    </a:spcBef>
                    <a:buFontTx/>
                    <a:buNone/>
                  </a:pPr>
                  <a:r>
                    <a:rPr lang="en-US" altLang="en-US" sz="1000"/>
                    <a:t>physical</a:t>
                  </a:r>
                  <a:endParaRPr lang="en-US" altLang="en-US" sz="2400">
                    <a:latin typeface="Times New Roman" charset="0"/>
                  </a:endParaRPr>
                </a:p>
              </p:txBody>
            </p:sp>
          </p:grpSp>
          <p:grpSp>
            <p:nvGrpSpPr>
              <p:cNvPr id="17491" name="Group 247"/>
              <p:cNvGrpSpPr>
                <a:grpSpLocks/>
              </p:cNvGrpSpPr>
              <p:nvPr/>
            </p:nvGrpSpPr>
            <p:grpSpPr bwMode="auto">
              <a:xfrm>
                <a:off x="4261" y="1671"/>
                <a:ext cx="513" cy="442"/>
                <a:chOff x="3937" y="633"/>
                <a:chExt cx="513" cy="442"/>
              </a:xfrm>
            </p:grpSpPr>
            <p:sp>
              <p:nvSpPr>
                <p:cNvPr id="17624" name="Line 248"/>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25" name="Line 249"/>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26" name="Oval 250"/>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627" name="Line 251"/>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28" name="Line 252"/>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29" name="Rectangle 253"/>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17630" name="Oval 254"/>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17631" name="Group 255"/>
                <p:cNvGrpSpPr>
                  <a:grpSpLocks/>
                </p:cNvGrpSpPr>
                <p:nvPr/>
              </p:nvGrpSpPr>
              <p:grpSpPr bwMode="auto">
                <a:xfrm>
                  <a:off x="4120" y="809"/>
                  <a:ext cx="156" cy="55"/>
                  <a:chOff x="2848" y="848"/>
                  <a:chExt cx="140" cy="98"/>
                </a:xfrm>
              </p:grpSpPr>
              <p:sp>
                <p:nvSpPr>
                  <p:cNvPr id="17642" name="Line 25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43" name="Line 25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44" name="Line 25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632" name="Group 259"/>
                <p:cNvGrpSpPr>
                  <a:grpSpLocks/>
                </p:cNvGrpSpPr>
                <p:nvPr/>
              </p:nvGrpSpPr>
              <p:grpSpPr bwMode="auto">
                <a:xfrm flipV="1">
                  <a:off x="4120" y="808"/>
                  <a:ext cx="156" cy="56"/>
                  <a:chOff x="2848" y="848"/>
                  <a:chExt cx="140" cy="98"/>
                </a:xfrm>
              </p:grpSpPr>
              <p:sp>
                <p:nvSpPr>
                  <p:cNvPr id="17639" name="Line 26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40" name="Line 26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41" name="Line 26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7633" name="Rectangle 263"/>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634" name="Rectangle 264"/>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635" name="Line 265"/>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36" name="Line 266"/>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37" name="Rectangle 267"/>
                <p:cNvSpPr>
                  <a:spLocks noChangeArrowheads="1"/>
                </p:cNvSpPr>
                <p:nvPr/>
              </p:nvSpPr>
              <p:spPr bwMode="auto">
                <a:xfrm>
                  <a:off x="3966" y="756"/>
                  <a:ext cx="435" cy="93"/>
                </a:xfrm>
                <a:prstGeom prst="rect">
                  <a:avLst/>
                </a:prstGeom>
                <a:solidFill>
                  <a:srgbClr val="FF0000"/>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638" name="Text Box 268"/>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1000"/>
                </a:p>
                <a:p>
                  <a:pPr algn="ctr">
                    <a:spcBef>
                      <a:spcPct val="0"/>
                    </a:spcBef>
                    <a:buFontTx/>
                    <a:buNone/>
                  </a:pPr>
                  <a:r>
                    <a:rPr lang="en-US" altLang="en-US" sz="1000">
                      <a:solidFill>
                        <a:schemeClr val="bg1"/>
                      </a:solidFill>
                    </a:rPr>
                    <a:t>network</a:t>
                  </a:r>
                </a:p>
                <a:p>
                  <a:pPr algn="ctr">
                    <a:spcBef>
                      <a:spcPct val="0"/>
                    </a:spcBef>
                    <a:buFontTx/>
                    <a:buNone/>
                  </a:pPr>
                  <a:r>
                    <a:rPr lang="en-US" altLang="en-US" sz="1000"/>
                    <a:t>data link</a:t>
                  </a:r>
                </a:p>
                <a:p>
                  <a:pPr algn="ctr">
                    <a:spcBef>
                      <a:spcPct val="0"/>
                    </a:spcBef>
                    <a:buFontTx/>
                    <a:buNone/>
                  </a:pPr>
                  <a:r>
                    <a:rPr lang="en-US" altLang="en-US" sz="1000"/>
                    <a:t>physical</a:t>
                  </a:r>
                  <a:endParaRPr lang="en-US" altLang="en-US" sz="2400">
                    <a:latin typeface="Times New Roman" charset="0"/>
                  </a:endParaRPr>
                </a:p>
              </p:txBody>
            </p:sp>
          </p:grpSp>
          <p:grpSp>
            <p:nvGrpSpPr>
              <p:cNvPr id="17492" name="Group 269"/>
              <p:cNvGrpSpPr>
                <a:grpSpLocks/>
              </p:cNvGrpSpPr>
              <p:nvPr/>
            </p:nvGrpSpPr>
            <p:grpSpPr bwMode="auto">
              <a:xfrm>
                <a:off x="4270" y="1203"/>
                <a:ext cx="513" cy="442"/>
                <a:chOff x="3937" y="633"/>
                <a:chExt cx="513" cy="442"/>
              </a:xfrm>
            </p:grpSpPr>
            <p:sp>
              <p:nvSpPr>
                <p:cNvPr id="17603" name="Line 270"/>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04" name="Line 271"/>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05" name="Oval 272"/>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606" name="Line 273"/>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07" name="Line 274"/>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08" name="Rectangle 275"/>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17609" name="Oval 276"/>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17610" name="Group 277"/>
                <p:cNvGrpSpPr>
                  <a:grpSpLocks/>
                </p:cNvGrpSpPr>
                <p:nvPr/>
              </p:nvGrpSpPr>
              <p:grpSpPr bwMode="auto">
                <a:xfrm>
                  <a:off x="4120" y="809"/>
                  <a:ext cx="156" cy="55"/>
                  <a:chOff x="2848" y="848"/>
                  <a:chExt cx="140" cy="98"/>
                </a:xfrm>
              </p:grpSpPr>
              <p:sp>
                <p:nvSpPr>
                  <p:cNvPr id="17621" name="Line 27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22" name="Line 27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23" name="Line 28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611" name="Group 281"/>
                <p:cNvGrpSpPr>
                  <a:grpSpLocks/>
                </p:cNvGrpSpPr>
                <p:nvPr/>
              </p:nvGrpSpPr>
              <p:grpSpPr bwMode="auto">
                <a:xfrm flipV="1">
                  <a:off x="4120" y="808"/>
                  <a:ext cx="156" cy="56"/>
                  <a:chOff x="2848" y="848"/>
                  <a:chExt cx="140" cy="98"/>
                </a:xfrm>
              </p:grpSpPr>
              <p:sp>
                <p:nvSpPr>
                  <p:cNvPr id="17618" name="Line 28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19" name="Line 28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20" name="Line 28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7612" name="Rectangle 285"/>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613" name="Rectangle 286"/>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614" name="Line 287"/>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15" name="Line 288"/>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16" name="Rectangle 289"/>
                <p:cNvSpPr>
                  <a:spLocks noChangeArrowheads="1"/>
                </p:cNvSpPr>
                <p:nvPr/>
              </p:nvSpPr>
              <p:spPr bwMode="auto">
                <a:xfrm>
                  <a:off x="3966" y="756"/>
                  <a:ext cx="435" cy="93"/>
                </a:xfrm>
                <a:prstGeom prst="rect">
                  <a:avLst/>
                </a:prstGeom>
                <a:solidFill>
                  <a:srgbClr val="FF0000"/>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617" name="Text Box 290"/>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1000"/>
                </a:p>
                <a:p>
                  <a:pPr algn="ctr">
                    <a:spcBef>
                      <a:spcPct val="0"/>
                    </a:spcBef>
                    <a:buFontTx/>
                    <a:buNone/>
                  </a:pPr>
                  <a:r>
                    <a:rPr lang="en-US" altLang="en-US" sz="1000">
                      <a:solidFill>
                        <a:schemeClr val="bg1"/>
                      </a:solidFill>
                    </a:rPr>
                    <a:t>network</a:t>
                  </a:r>
                </a:p>
                <a:p>
                  <a:pPr algn="ctr">
                    <a:spcBef>
                      <a:spcPct val="0"/>
                    </a:spcBef>
                    <a:buFontTx/>
                    <a:buNone/>
                  </a:pPr>
                  <a:r>
                    <a:rPr lang="en-US" altLang="en-US" sz="1000"/>
                    <a:t>data link</a:t>
                  </a:r>
                </a:p>
                <a:p>
                  <a:pPr algn="ctr">
                    <a:spcBef>
                      <a:spcPct val="0"/>
                    </a:spcBef>
                    <a:buFontTx/>
                    <a:buNone/>
                  </a:pPr>
                  <a:r>
                    <a:rPr lang="en-US" altLang="en-US" sz="1000"/>
                    <a:t>physical</a:t>
                  </a:r>
                  <a:endParaRPr lang="en-US" altLang="en-US" sz="2400">
                    <a:latin typeface="Times New Roman" charset="0"/>
                  </a:endParaRPr>
                </a:p>
              </p:txBody>
            </p:sp>
          </p:grpSp>
          <p:grpSp>
            <p:nvGrpSpPr>
              <p:cNvPr id="17493" name="Group 291"/>
              <p:cNvGrpSpPr>
                <a:grpSpLocks/>
              </p:cNvGrpSpPr>
              <p:nvPr/>
            </p:nvGrpSpPr>
            <p:grpSpPr bwMode="auto">
              <a:xfrm>
                <a:off x="4477" y="2241"/>
                <a:ext cx="513" cy="442"/>
                <a:chOff x="3937" y="633"/>
                <a:chExt cx="513" cy="442"/>
              </a:xfrm>
            </p:grpSpPr>
            <p:sp>
              <p:nvSpPr>
                <p:cNvPr id="17582" name="Line 292"/>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83" name="Line 293"/>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84" name="Oval 294"/>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585" name="Line 295"/>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86" name="Line 296"/>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87" name="Rectangle 297"/>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17588" name="Oval 298"/>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17589" name="Group 299"/>
                <p:cNvGrpSpPr>
                  <a:grpSpLocks/>
                </p:cNvGrpSpPr>
                <p:nvPr/>
              </p:nvGrpSpPr>
              <p:grpSpPr bwMode="auto">
                <a:xfrm>
                  <a:off x="4120" y="809"/>
                  <a:ext cx="156" cy="55"/>
                  <a:chOff x="2848" y="848"/>
                  <a:chExt cx="140" cy="98"/>
                </a:xfrm>
              </p:grpSpPr>
              <p:sp>
                <p:nvSpPr>
                  <p:cNvPr id="17600" name="Line 30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01" name="Line 30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02" name="Line 30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590" name="Group 303"/>
                <p:cNvGrpSpPr>
                  <a:grpSpLocks/>
                </p:cNvGrpSpPr>
                <p:nvPr/>
              </p:nvGrpSpPr>
              <p:grpSpPr bwMode="auto">
                <a:xfrm flipV="1">
                  <a:off x="4120" y="808"/>
                  <a:ext cx="156" cy="56"/>
                  <a:chOff x="2848" y="848"/>
                  <a:chExt cx="140" cy="98"/>
                </a:xfrm>
              </p:grpSpPr>
              <p:sp>
                <p:nvSpPr>
                  <p:cNvPr id="17597" name="Line 30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98" name="Line 30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99" name="Line 30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7591" name="Rectangle 307"/>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592" name="Rectangle 308"/>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593" name="Line 309"/>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94" name="Line 310"/>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95" name="Rectangle 311"/>
                <p:cNvSpPr>
                  <a:spLocks noChangeArrowheads="1"/>
                </p:cNvSpPr>
                <p:nvPr/>
              </p:nvSpPr>
              <p:spPr bwMode="auto">
                <a:xfrm>
                  <a:off x="3966" y="756"/>
                  <a:ext cx="435" cy="93"/>
                </a:xfrm>
                <a:prstGeom prst="rect">
                  <a:avLst/>
                </a:prstGeom>
                <a:solidFill>
                  <a:srgbClr val="FF0000"/>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596" name="Text Box 312"/>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1000"/>
                </a:p>
                <a:p>
                  <a:pPr algn="ctr">
                    <a:spcBef>
                      <a:spcPct val="0"/>
                    </a:spcBef>
                    <a:buFontTx/>
                    <a:buNone/>
                  </a:pPr>
                  <a:r>
                    <a:rPr lang="en-US" altLang="en-US" sz="1000">
                      <a:solidFill>
                        <a:schemeClr val="bg1"/>
                      </a:solidFill>
                    </a:rPr>
                    <a:t>network</a:t>
                  </a:r>
                </a:p>
                <a:p>
                  <a:pPr algn="ctr">
                    <a:spcBef>
                      <a:spcPct val="0"/>
                    </a:spcBef>
                    <a:buFontTx/>
                    <a:buNone/>
                  </a:pPr>
                  <a:r>
                    <a:rPr lang="en-US" altLang="en-US" sz="1000"/>
                    <a:t>data link</a:t>
                  </a:r>
                </a:p>
                <a:p>
                  <a:pPr algn="ctr">
                    <a:spcBef>
                      <a:spcPct val="0"/>
                    </a:spcBef>
                    <a:buFontTx/>
                    <a:buNone/>
                  </a:pPr>
                  <a:r>
                    <a:rPr lang="en-US" altLang="en-US" sz="1000"/>
                    <a:t>physical</a:t>
                  </a:r>
                  <a:endParaRPr lang="en-US" altLang="en-US" sz="2400">
                    <a:latin typeface="Times New Roman" charset="0"/>
                  </a:endParaRPr>
                </a:p>
              </p:txBody>
            </p:sp>
          </p:grpSp>
          <p:grpSp>
            <p:nvGrpSpPr>
              <p:cNvPr id="17494" name="Group 313"/>
              <p:cNvGrpSpPr>
                <a:grpSpLocks/>
              </p:cNvGrpSpPr>
              <p:nvPr/>
            </p:nvGrpSpPr>
            <p:grpSpPr bwMode="auto">
              <a:xfrm>
                <a:off x="4786" y="1860"/>
                <a:ext cx="513" cy="442"/>
                <a:chOff x="3937" y="633"/>
                <a:chExt cx="513" cy="442"/>
              </a:xfrm>
            </p:grpSpPr>
            <p:sp>
              <p:nvSpPr>
                <p:cNvPr id="17561" name="Line 314"/>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62" name="Line 315"/>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63" name="Oval 316"/>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564" name="Line 317"/>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65" name="Line 318"/>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66" name="Rectangle 319"/>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17567" name="Oval 320"/>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17568" name="Group 321"/>
                <p:cNvGrpSpPr>
                  <a:grpSpLocks/>
                </p:cNvGrpSpPr>
                <p:nvPr/>
              </p:nvGrpSpPr>
              <p:grpSpPr bwMode="auto">
                <a:xfrm>
                  <a:off x="4120" y="809"/>
                  <a:ext cx="156" cy="55"/>
                  <a:chOff x="2848" y="848"/>
                  <a:chExt cx="140" cy="98"/>
                </a:xfrm>
              </p:grpSpPr>
              <p:sp>
                <p:nvSpPr>
                  <p:cNvPr id="17579" name="Line 32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80" name="Line 32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81" name="Line 32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569" name="Group 325"/>
                <p:cNvGrpSpPr>
                  <a:grpSpLocks/>
                </p:cNvGrpSpPr>
                <p:nvPr/>
              </p:nvGrpSpPr>
              <p:grpSpPr bwMode="auto">
                <a:xfrm flipV="1">
                  <a:off x="4120" y="808"/>
                  <a:ext cx="156" cy="56"/>
                  <a:chOff x="2848" y="848"/>
                  <a:chExt cx="140" cy="98"/>
                </a:xfrm>
              </p:grpSpPr>
              <p:sp>
                <p:nvSpPr>
                  <p:cNvPr id="17576" name="Line 32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77" name="Line 32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78" name="Line 32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7570" name="Rectangle 329"/>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571" name="Rectangle 330"/>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572" name="Line 331"/>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73" name="Line 332"/>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74" name="Rectangle 333"/>
                <p:cNvSpPr>
                  <a:spLocks noChangeArrowheads="1"/>
                </p:cNvSpPr>
                <p:nvPr/>
              </p:nvSpPr>
              <p:spPr bwMode="auto">
                <a:xfrm>
                  <a:off x="3966" y="756"/>
                  <a:ext cx="435" cy="93"/>
                </a:xfrm>
                <a:prstGeom prst="rect">
                  <a:avLst/>
                </a:prstGeom>
                <a:solidFill>
                  <a:srgbClr val="FF0000"/>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575" name="Text Box 334"/>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1000"/>
                </a:p>
                <a:p>
                  <a:pPr algn="ctr">
                    <a:spcBef>
                      <a:spcPct val="0"/>
                    </a:spcBef>
                    <a:buFontTx/>
                    <a:buNone/>
                  </a:pPr>
                  <a:r>
                    <a:rPr lang="en-US" altLang="en-US" sz="1000">
                      <a:solidFill>
                        <a:schemeClr val="bg1"/>
                      </a:solidFill>
                    </a:rPr>
                    <a:t>network</a:t>
                  </a:r>
                </a:p>
                <a:p>
                  <a:pPr algn="ctr">
                    <a:spcBef>
                      <a:spcPct val="0"/>
                    </a:spcBef>
                    <a:buFontTx/>
                    <a:buNone/>
                  </a:pPr>
                  <a:r>
                    <a:rPr lang="en-US" altLang="en-US" sz="1000"/>
                    <a:t>data link</a:t>
                  </a:r>
                </a:p>
                <a:p>
                  <a:pPr algn="ctr">
                    <a:spcBef>
                      <a:spcPct val="0"/>
                    </a:spcBef>
                    <a:buFontTx/>
                    <a:buNone/>
                  </a:pPr>
                  <a:r>
                    <a:rPr lang="en-US" altLang="en-US" sz="1000"/>
                    <a:t>physical</a:t>
                  </a:r>
                  <a:endParaRPr lang="en-US" altLang="en-US" sz="2400">
                    <a:latin typeface="Times New Roman" charset="0"/>
                  </a:endParaRPr>
                </a:p>
              </p:txBody>
            </p:sp>
          </p:grpSp>
          <p:grpSp>
            <p:nvGrpSpPr>
              <p:cNvPr id="17495" name="Group 335"/>
              <p:cNvGrpSpPr>
                <a:grpSpLocks/>
              </p:cNvGrpSpPr>
              <p:nvPr/>
            </p:nvGrpSpPr>
            <p:grpSpPr bwMode="auto">
              <a:xfrm>
                <a:off x="4915" y="1323"/>
                <a:ext cx="513" cy="442"/>
                <a:chOff x="3937" y="633"/>
                <a:chExt cx="513" cy="442"/>
              </a:xfrm>
            </p:grpSpPr>
            <p:sp>
              <p:nvSpPr>
                <p:cNvPr id="17540" name="Line 336"/>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41" name="Line 337"/>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42" name="Oval 338"/>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543" name="Line 339"/>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44" name="Line 340"/>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45" name="Rectangle 341"/>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17546" name="Oval 342"/>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17547" name="Group 343"/>
                <p:cNvGrpSpPr>
                  <a:grpSpLocks/>
                </p:cNvGrpSpPr>
                <p:nvPr/>
              </p:nvGrpSpPr>
              <p:grpSpPr bwMode="auto">
                <a:xfrm>
                  <a:off x="4120" y="809"/>
                  <a:ext cx="156" cy="55"/>
                  <a:chOff x="2848" y="848"/>
                  <a:chExt cx="140" cy="98"/>
                </a:xfrm>
              </p:grpSpPr>
              <p:sp>
                <p:nvSpPr>
                  <p:cNvPr id="17558" name="Line 34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59" name="Line 34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60" name="Line 34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548" name="Group 347"/>
                <p:cNvGrpSpPr>
                  <a:grpSpLocks/>
                </p:cNvGrpSpPr>
                <p:nvPr/>
              </p:nvGrpSpPr>
              <p:grpSpPr bwMode="auto">
                <a:xfrm flipV="1">
                  <a:off x="4120" y="808"/>
                  <a:ext cx="156" cy="56"/>
                  <a:chOff x="2848" y="848"/>
                  <a:chExt cx="140" cy="98"/>
                </a:xfrm>
              </p:grpSpPr>
              <p:sp>
                <p:nvSpPr>
                  <p:cNvPr id="17555" name="Line 34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56" name="Line 34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57" name="Line 35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7549" name="Rectangle 351"/>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550" name="Rectangle 352"/>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551" name="Line 353"/>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52" name="Line 354"/>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53" name="Rectangle 355"/>
                <p:cNvSpPr>
                  <a:spLocks noChangeArrowheads="1"/>
                </p:cNvSpPr>
                <p:nvPr/>
              </p:nvSpPr>
              <p:spPr bwMode="auto">
                <a:xfrm>
                  <a:off x="3966" y="756"/>
                  <a:ext cx="435" cy="93"/>
                </a:xfrm>
                <a:prstGeom prst="rect">
                  <a:avLst/>
                </a:prstGeom>
                <a:solidFill>
                  <a:srgbClr val="FF0000"/>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554" name="Text Box 356"/>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1000"/>
                </a:p>
                <a:p>
                  <a:pPr algn="ctr">
                    <a:spcBef>
                      <a:spcPct val="0"/>
                    </a:spcBef>
                    <a:buFontTx/>
                    <a:buNone/>
                  </a:pPr>
                  <a:r>
                    <a:rPr lang="en-US" altLang="en-US" sz="1000">
                      <a:solidFill>
                        <a:schemeClr val="bg1"/>
                      </a:solidFill>
                    </a:rPr>
                    <a:t>network</a:t>
                  </a:r>
                </a:p>
                <a:p>
                  <a:pPr algn="ctr">
                    <a:spcBef>
                      <a:spcPct val="0"/>
                    </a:spcBef>
                    <a:buFontTx/>
                    <a:buNone/>
                  </a:pPr>
                  <a:r>
                    <a:rPr lang="en-US" altLang="en-US" sz="1000"/>
                    <a:t>data link</a:t>
                  </a:r>
                </a:p>
                <a:p>
                  <a:pPr algn="ctr">
                    <a:spcBef>
                      <a:spcPct val="0"/>
                    </a:spcBef>
                    <a:buFontTx/>
                    <a:buNone/>
                  </a:pPr>
                  <a:r>
                    <a:rPr lang="en-US" altLang="en-US" sz="1000"/>
                    <a:t>physical</a:t>
                  </a:r>
                  <a:endParaRPr lang="en-US" altLang="en-US" sz="2400">
                    <a:latin typeface="Times New Roman" charset="0"/>
                  </a:endParaRPr>
                </a:p>
              </p:txBody>
            </p:sp>
          </p:grpSp>
          <p:grpSp>
            <p:nvGrpSpPr>
              <p:cNvPr id="17496" name="Group 357"/>
              <p:cNvGrpSpPr>
                <a:grpSpLocks/>
              </p:cNvGrpSpPr>
              <p:nvPr/>
            </p:nvGrpSpPr>
            <p:grpSpPr bwMode="auto">
              <a:xfrm>
                <a:off x="4189" y="2634"/>
                <a:ext cx="513" cy="442"/>
                <a:chOff x="3937" y="633"/>
                <a:chExt cx="513" cy="442"/>
              </a:xfrm>
            </p:grpSpPr>
            <p:sp>
              <p:nvSpPr>
                <p:cNvPr id="17519" name="Line 358"/>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20" name="Line 359"/>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21" name="Oval 360"/>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522" name="Line 361"/>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23" name="Line 362"/>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24" name="Rectangle 363"/>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17525" name="Oval 364"/>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17526" name="Group 365"/>
                <p:cNvGrpSpPr>
                  <a:grpSpLocks/>
                </p:cNvGrpSpPr>
                <p:nvPr/>
              </p:nvGrpSpPr>
              <p:grpSpPr bwMode="auto">
                <a:xfrm>
                  <a:off x="4120" y="809"/>
                  <a:ext cx="156" cy="55"/>
                  <a:chOff x="2848" y="848"/>
                  <a:chExt cx="140" cy="98"/>
                </a:xfrm>
              </p:grpSpPr>
              <p:sp>
                <p:nvSpPr>
                  <p:cNvPr id="17537" name="Line 36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38" name="Line 36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39" name="Line 36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527" name="Group 369"/>
                <p:cNvGrpSpPr>
                  <a:grpSpLocks/>
                </p:cNvGrpSpPr>
                <p:nvPr/>
              </p:nvGrpSpPr>
              <p:grpSpPr bwMode="auto">
                <a:xfrm flipV="1">
                  <a:off x="4120" y="808"/>
                  <a:ext cx="156" cy="56"/>
                  <a:chOff x="2848" y="848"/>
                  <a:chExt cx="140" cy="98"/>
                </a:xfrm>
              </p:grpSpPr>
              <p:sp>
                <p:nvSpPr>
                  <p:cNvPr id="17534" name="Line 37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35" name="Line 37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36" name="Line 37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7528" name="Rectangle 373"/>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529" name="Rectangle 374"/>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530" name="Line 375"/>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31" name="Line 376"/>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32" name="Rectangle 377"/>
                <p:cNvSpPr>
                  <a:spLocks noChangeArrowheads="1"/>
                </p:cNvSpPr>
                <p:nvPr/>
              </p:nvSpPr>
              <p:spPr bwMode="auto">
                <a:xfrm>
                  <a:off x="3966" y="756"/>
                  <a:ext cx="435" cy="93"/>
                </a:xfrm>
                <a:prstGeom prst="rect">
                  <a:avLst/>
                </a:prstGeom>
                <a:solidFill>
                  <a:srgbClr val="FF0000"/>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533" name="Text Box 378"/>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1000"/>
                </a:p>
                <a:p>
                  <a:pPr algn="ctr">
                    <a:spcBef>
                      <a:spcPct val="0"/>
                    </a:spcBef>
                    <a:buFontTx/>
                    <a:buNone/>
                  </a:pPr>
                  <a:r>
                    <a:rPr lang="en-US" altLang="en-US" sz="1000">
                      <a:solidFill>
                        <a:schemeClr val="bg1"/>
                      </a:solidFill>
                    </a:rPr>
                    <a:t>network</a:t>
                  </a:r>
                </a:p>
                <a:p>
                  <a:pPr algn="ctr">
                    <a:spcBef>
                      <a:spcPct val="0"/>
                    </a:spcBef>
                    <a:buFontTx/>
                    <a:buNone/>
                  </a:pPr>
                  <a:r>
                    <a:rPr lang="en-US" altLang="en-US" sz="1000"/>
                    <a:t>data link</a:t>
                  </a:r>
                </a:p>
                <a:p>
                  <a:pPr algn="ctr">
                    <a:spcBef>
                      <a:spcPct val="0"/>
                    </a:spcBef>
                    <a:buFontTx/>
                    <a:buNone/>
                  </a:pPr>
                  <a:r>
                    <a:rPr lang="en-US" altLang="en-US" sz="1000"/>
                    <a:t>physical</a:t>
                  </a:r>
                  <a:endParaRPr lang="en-US" altLang="en-US" sz="2400">
                    <a:latin typeface="Times New Roman" charset="0"/>
                  </a:endParaRPr>
                </a:p>
              </p:txBody>
            </p:sp>
          </p:grpSp>
          <p:grpSp>
            <p:nvGrpSpPr>
              <p:cNvPr id="17497" name="Group 379"/>
              <p:cNvGrpSpPr>
                <a:grpSpLocks/>
              </p:cNvGrpSpPr>
              <p:nvPr/>
            </p:nvGrpSpPr>
            <p:grpSpPr bwMode="auto">
              <a:xfrm>
                <a:off x="3658" y="1308"/>
                <a:ext cx="513" cy="442"/>
                <a:chOff x="3937" y="633"/>
                <a:chExt cx="513" cy="442"/>
              </a:xfrm>
            </p:grpSpPr>
            <p:sp>
              <p:nvSpPr>
                <p:cNvPr id="17498" name="Line 380"/>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99" name="Line 381"/>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00" name="Oval 382"/>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501" name="Line 383"/>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02" name="Line 384"/>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03" name="Rectangle 385"/>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17504" name="Oval 386"/>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17505" name="Group 387"/>
                <p:cNvGrpSpPr>
                  <a:grpSpLocks/>
                </p:cNvGrpSpPr>
                <p:nvPr/>
              </p:nvGrpSpPr>
              <p:grpSpPr bwMode="auto">
                <a:xfrm>
                  <a:off x="4120" y="809"/>
                  <a:ext cx="156" cy="55"/>
                  <a:chOff x="2848" y="848"/>
                  <a:chExt cx="140" cy="98"/>
                </a:xfrm>
              </p:grpSpPr>
              <p:sp>
                <p:nvSpPr>
                  <p:cNvPr id="17516" name="Line 38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17" name="Line 38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18" name="Line 39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506" name="Group 391"/>
                <p:cNvGrpSpPr>
                  <a:grpSpLocks/>
                </p:cNvGrpSpPr>
                <p:nvPr/>
              </p:nvGrpSpPr>
              <p:grpSpPr bwMode="auto">
                <a:xfrm flipV="1">
                  <a:off x="4120" y="808"/>
                  <a:ext cx="156" cy="56"/>
                  <a:chOff x="2848" y="848"/>
                  <a:chExt cx="140" cy="98"/>
                </a:xfrm>
              </p:grpSpPr>
              <p:sp>
                <p:nvSpPr>
                  <p:cNvPr id="17513" name="Line 39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14" name="Line 39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15" name="Line 39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7507" name="Rectangle 395"/>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508" name="Rectangle 396"/>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509" name="Line 397"/>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10" name="Line 398"/>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11" name="Rectangle 399"/>
                <p:cNvSpPr>
                  <a:spLocks noChangeArrowheads="1"/>
                </p:cNvSpPr>
                <p:nvPr/>
              </p:nvSpPr>
              <p:spPr bwMode="auto">
                <a:xfrm>
                  <a:off x="3966" y="756"/>
                  <a:ext cx="435" cy="93"/>
                </a:xfrm>
                <a:prstGeom prst="rect">
                  <a:avLst/>
                </a:prstGeom>
                <a:solidFill>
                  <a:srgbClr val="FF0000"/>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512" name="Text Box 400"/>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1000"/>
                </a:p>
                <a:p>
                  <a:pPr algn="ctr">
                    <a:spcBef>
                      <a:spcPct val="0"/>
                    </a:spcBef>
                    <a:buFontTx/>
                    <a:buNone/>
                  </a:pPr>
                  <a:r>
                    <a:rPr lang="en-US" altLang="en-US" sz="1000">
                      <a:solidFill>
                        <a:schemeClr val="bg1"/>
                      </a:solidFill>
                    </a:rPr>
                    <a:t>network</a:t>
                  </a:r>
                </a:p>
                <a:p>
                  <a:pPr algn="ctr">
                    <a:spcBef>
                      <a:spcPct val="0"/>
                    </a:spcBef>
                    <a:buFontTx/>
                    <a:buNone/>
                  </a:pPr>
                  <a:r>
                    <a:rPr lang="en-US" altLang="en-US" sz="1000"/>
                    <a:t>data link</a:t>
                  </a:r>
                </a:p>
                <a:p>
                  <a:pPr algn="ctr">
                    <a:spcBef>
                      <a:spcPct val="0"/>
                    </a:spcBef>
                    <a:buFontTx/>
                    <a:buNone/>
                  </a:pPr>
                  <a:r>
                    <a:rPr lang="en-US" altLang="en-US" sz="1000"/>
                    <a:t>physical</a:t>
                  </a:r>
                  <a:endParaRPr lang="en-US" altLang="en-US" sz="2400">
                    <a:latin typeface="Times New Roman" charset="0"/>
                  </a:endParaRPr>
                </a:p>
              </p:txBody>
            </p:sp>
          </p:grpSp>
        </p:grpSp>
        <p:grpSp>
          <p:nvGrpSpPr>
            <p:cNvPr id="17471" name="Group 401"/>
            <p:cNvGrpSpPr>
              <a:grpSpLocks/>
            </p:cNvGrpSpPr>
            <p:nvPr/>
          </p:nvGrpSpPr>
          <p:grpSpPr bwMode="auto">
            <a:xfrm>
              <a:off x="2956" y="969"/>
              <a:ext cx="2373" cy="2383"/>
              <a:chOff x="2956" y="969"/>
              <a:chExt cx="2373" cy="2383"/>
            </a:xfrm>
          </p:grpSpPr>
          <p:grpSp>
            <p:nvGrpSpPr>
              <p:cNvPr id="17472" name="Group 402"/>
              <p:cNvGrpSpPr>
                <a:grpSpLocks/>
              </p:cNvGrpSpPr>
              <p:nvPr/>
            </p:nvGrpSpPr>
            <p:grpSpPr bwMode="auto">
              <a:xfrm>
                <a:off x="2956" y="969"/>
                <a:ext cx="513" cy="547"/>
                <a:chOff x="2956" y="969"/>
                <a:chExt cx="513" cy="547"/>
              </a:xfrm>
            </p:grpSpPr>
            <p:sp>
              <p:nvSpPr>
                <p:cNvPr id="17482" name="Rectangle 403"/>
                <p:cNvSpPr>
                  <a:spLocks noChangeArrowheads="1"/>
                </p:cNvSpPr>
                <p:nvPr/>
              </p:nvSpPr>
              <p:spPr bwMode="auto">
                <a:xfrm>
                  <a:off x="3018" y="969"/>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483" name="Rectangle 404"/>
                <p:cNvSpPr>
                  <a:spLocks noChangeArrowheads="1"/>
                </p:cNvSpPr>
                <p:nvPr/>
              </p:nvSpPr>
              <p:spPr bwMode="auto">
                <a:xfrm>
                  <a:off x="2997" y="984"/>
                  <a:ext cx="435" cy="504"/>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484" name="Rectangle 405"/>
                <p:cNvSpPr>
                  <a:spLocks noChangeArrowheads="1"/>
                </p:cNvSpPr>
                <p:nvPr/>
              </p:nvSpPr>
              <p:spPr bwMode="auto">
                <a:xfrm>
                  <a:off x="3000" y="1185"/>
                  <a:ext cx="432"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485" name="Text Box 406"/>
                <p:cNvSpPr txBox="1">
                  <a:spLocks noChangeArrowheads="1"/>
                </p:cNvSpPr>
                <p:nvPr/>
              </p:nvSpPr>
              <p:spPr bwMode="auto">
                <a:xfrm>
                  <a:off x="2956" y="978"/>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000"/>
                    <a:t>application</a:t>
                  </a:r>
                </a:p>
                <a:p>
                  <a:pPr algn="ctr">
                    <a:spcBef>
                      <a:spcPct val="0"/>
                    </a:spcBef>
                    <a:buFontTx/>
                    <a:buNone/>
                  </a:pPr>
                  <a:r>
                    <a:rPr lang="en-US" altLang="en-US" sz="1000"/>
                    <a:t>transport</a:t>
                  </a:r>
                </a:p>
                <a:p>
                  <a:pPr algn="ctr">
                    <a:spcBef>
                      <a:spcPct val="0"/>
                    </a:spcBef>
                    <a:buFontTx/>
                    <a:buNone/>
                  </a:pPr>
                  <a:r>
                    <a:rPr lang="en-US" altLang="en-US" sz="1000">
                      <a:solidFill>
                        <a:schemeClr val="bg1"/>
                      </a:solidFill>
                    </a:rPr>
                    <a:t>network</a:t>
                  </a:r>
                  <a:endParaRPr lang="en-US" altLang="en-US" sz="1000"/>
                </a:p>
                <a:p>
                  <a:pPr algn="ctr">
                    <a:spcBef>
                      <a:spcPct val="0"/>
                    </a:spcBef>
                    <a:buFontTx/>
                    <a:buNone/>
                  </a:pPr>
                  <a:r>
                    <a:rPr lang="en-US" altLang="en-US" sz="1000"/>
                    <a:t>data link</a:t>
                  </a:r>
                </a:p>
                <a:p>
                  <a:pPr algn="ctr">
                    <a:spcBef>
                      <a:spcPct val="0"/>
                    </a:spcBef>
                    <a:buFontTx/>
                    <a:buNone/>
                  </a:pPr>
                  <a:r>
                    <a:rPr lang="en-US" altLang="en-US" sz="1000"/>
                    <a:t>physical</a:t>
                  </a:r>
                  <a:endParaRPr lang="en-US" altLang="en-US" sz="2400">
                    <a:latin typeface="Times New Roman" charset="0"/>
                  </a:endParaRPr>
                </a:p>
              </p:txBody>
            </p:sp>
            <p:sp>
              <p:nvSpPr>
                <p:cNvPr id="17486" name="Line 407"/>
                <p:cNvSpPr>
                  <a:spLocks noChangeShapeType="1"/>
                </p:cNvSpPr>
                <p:nvPr/>
              </p:nvSpPr>
              <p:spPr bwMode="auto">
                <a:xfrm>
                  <a:off x="2997" y="1194"/>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87" name="Line 408"/>
                <p:cNvSpPr>
                  <a:spLocks noChangeShapeType="1"/>
                </p:cNvSpPr>
                <p:nvPr/>
              </p:nvSpPr>
              <p:spPr bwMode="auto">
                <a:xfrm>
                  <a:off x="3003" y="1290"/>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88" name="Line 409"/>
                <p:cNvSpPr>
                  <a:spLocks noChangeShapeType="1"/>
                </p:cNvSpPr>
                <p:nvPr/>
              </p:nvSpPr>
              <p:spPr bwMode="auto">
                <a:xfrm>
                  <a:off x="3003" y="1374"/>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89" name="Line 410"/>
                <p:cNvSpPr>
                  <a:spLocks noChangeShapeType="1"/>
                </p:cNvSpPr>
                <p:nvPr/>
              </p:nvSpPr>
              <p:spPr bwMode="auto">
                <a:xfrm>
                  <a:off x="3003" y="1092"/>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473" name="Group 411"/>
              <p:cNvGrpSpPr>
                <a:grpSpLocks/>
              </p:cNvGrpSpPr>
              <p:nvPr/>
            </p:nvGrpSpPr>
            <p:grpSpPr bwMode="auto">
              <a:xfrm>
                <a:off x="4816" y="2805"/>
                <a:ext cx="513" cy="547"/>
                <a:chOff x="2956" y="969"/>
                <a:chExt cx="513" cy="547"/>
              </a:xfrm>
            </p:grpSpPr>
            <p:sp>
              <p:nvSpPr>
                <p:cNvPr id="17474" name="Rectangle 412"/>
                <p:cNvSpPr>
                  <a:spLocks noChangeArrowheads="1"/>
                </p:cNvSpPr>
                <p:nvPr/>
              </p:nvSpPr>
              <p:spPr bwMode="auto">
                <a:xfrm>
                  <a:off x="3018" y="969"/>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475" name="Rectangle 413"/>
                <p:cNvSpPr>
                  <a:spLocks noChangeArrowheads="1"/>
                </p:cNvSpPr>
                <p:nvPr/>
              </p:nvSpPr>
              <p:spPr bwMode="auto">
                <a:xfrm>
                  <a:off x="2997" y="984"/>
                  <a:ext cx="435" cy="504"/>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476" name="Rectangle 414"/>
                <p:cNvSpPr>
                  <a:spLocks noChangeArrowheads="1"/>
                </p:cNvSpPr>
                <p:nvPr/>
              </p:nvSpPr>
              <p:spPr bwMode="auto">
                <a:xfrm>
                  <a:off x="3000" y="1185"/>
                  <a:ext cx="432"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477" name="Text Box 415"/>
                <p:cNvSpPr txBox="1">
                  <a:spLocks noChangeArrowheads="1"/>
                </p:cNvSpPr>
                <p:nvPr/>
              </p:nvSpPr>
              <p:spPr bwMode="auto">
                <a:xfrm>
                  <a:off x="2956" y="978"/>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000"/>
                    <a:t>application</a:t>
                  </a:r>
                </a:p>
                <a:p>
                  <a:pPr algn="ctr">
                    <a:spcBef>
                      <a:spcPct val="0"/>
                    </a:spcBef>
                    <a:buFontTx/>
                    <a:buNone/>
                  </a:pPr>
                  <a:r>
                    <a:rPr lang="en-US" altLang="en-US" sz="1000"/>
                    <a:t>transport</a:t>
                  </a:r>
                </a:p>
                <a:p>
                  <a:pPr algn="ctr">
                    <a:spcBef>
                      <a:spcPct val="0"/>
                    </a:spcBef>
                    <a:buFontTx/>
                    <a:buNone/>
                  </a:pPr>
                  <a:r>
                    <a:rPr lang="en-US" altLang="en-US" sz="1000">
                      <a:solidFill>
                        <a:schemeClr val="bg1"/>
                      </a:solidFill>
                    </a:rPr>
                    <a:t>network</a:t>
                  </a:r>
                  <a:endParaRPr lang="en-US" altLang="en-US" sz="1000"/>
                </a:p>
                <a:p>
                  <a:pPr algn="ctr">
                    <a:spcBef>
                      <a:spcPct val="0"/>
                    </a:spcBef>
                    <a:buFontTx/>
                    <a:buNone/>
                  </a:pPr>
                  <a:r>
                    <a:rPr lang="en-US" altLang="en-US" sz="1000"/>
                    <a:t>data link</a:t>
                  </a:r>
                </a:p>
                <a:p>
                  <a:pPr algn="ctr">
                    <a:spcBef>
                      <a:spcPct val="0"/>
                    </a:spcBef>
                    <a:buFontTx/>
                    <a:buNone/>
                  </a:pPr>
                  <a:r>
                    <a:rPr lang="en-US" altLang="en-US" sz="1000"/>
                    <a:t>physical</a:t>
                  </a:r>
                  <a:endParaRPr lang="en-US" altLang="en-US" sz="2400">
                    <a:latin typeface="Times New Roman" charset="0"/>
                  </a:endParaRPr>
                </a:p>
              </p:txBody>
            </p:sp>
            <p:sp>
              <p:nvSpPr>
                <p:cNvPr id="17478" name="Line 416"/>
                <p:cNvSpPr>
                  <a:spLocks noChangeShapeType="1"/>
                </p:cNvSpPr>
                <p:nvPr/>
              </p:nvSpPr>
              <p:spPr bwMode="auto">
                <a:xfrm>
                  <a:off x="2997" y="1194"/>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79" name="Line 417"/>
                <p:cNvSpPr>
                  <a:spLocks noChangeShapeType="1"/>
                </p:cNvSpPr>
                <p:nvPr/>
              </p:nvSpPr>
              <p:spPr bwMode="auto">
                <a:xfrm>
                  <a:off x="3003" y="1290"/>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80" name="Line 418"/>
                <p:cNvSpPr>
                  <a:spLocks noChangeShapeType="1"/>
                </p:cNvSpPr>
                <p:nvPr/>
              </p:nvSpPr>
              <p:spPr bwMode="auto">
                <a:xfrm>
                  <a:off x="3003" y="1374"/>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81" name="Line 419"/>
                <p:cNvSpPr>
                  <a:spLocks noChangeShapeType="1"/>
                </p:cNvSpPr>
                <p:nvPr/>
              </p:nvSpPr>
              <p:spPr bwMode="auto">
                <a:xfrm>
                  <a:off x="3003" y="1092"/>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sp>
        <p:nvSpPr>
          <p:cNvPr id="17413"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C4809A8D-5B85-2942-8B0C-DED34A5CDBBB}" type="slidenum">
              <a:rPr lang="en-US" altLang="en-US" sz="1200"/>
              <a:pPr>
                <a:spcBef>
                  <a:spcPct val="0"/>
                </a:spcBef>
                <a:buFontTx/>
                <a:buNone/>
              </a:pPr>
              <a:t>2</a:t>
            </a:fld>
            <a:endParaRPr lang="en-US" altLang="en-US" sz="1200"/>
          </a:p>
        </p:txBody>
      </p:sp>
      <p:sp>
        <p:nvSpPr>
          <p:cNvPr id="422"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ChangeArrowheads="1"/>
          </p:cNvSpPr>
          <p:nvPr>
            <p:ph type="title"/>
          </p:nvPr>
        </p:nvSpPr>
        <p:spPr/>
        <p:txBody>
          <a:bodyPr/>
          <a:lstStyle/>
          <a:p>
            <a:pPr>
              <a:defRPr/>
            </a:pPr>
            <a:r>
              <a:rPr lang="en-US" sz="3200" dirty="0">
                <a:ea typeface="ＭＳ Ｐゴシック" charset="0"/>
                <a:cs typeface="+mj-cs"/>
              </a:rPr>
              <a:t>DHCP: </a:t>
            </a:r>
            <a:r>
              <a:rPr lang="en-US" sz="3200" dirty="0" smtClean="0">
                <a:ea typeface="ＭＳ Ｐゴシック" charset="0"/>
                <a:cs typeface="+mj-cs"/>
              </a:rPr>
              <a:t>More Than </a:t>
            </a:r>
            <a:r>
              <a:rPr lang="en-US" sz="3200" dirty="0">
                <a:ea typeface="ＭＳ Ｐゴシック" charset="0"/>
                <a:cs typeface="+mj-cs"/>
              </a:rPr>
              <a:t>IP </a:t>
            </a:r>
            <a:r>
              <a:rPr lang="en-US" sz="3200" dirty="0" smtClean="0">
                <a:ea typeface="ＭＳ Ｐゴシック" charset="0"/>
                <a:cs typeface="+mj-cs"/>
              </a:rPr>
              <a:t>Addresses</a:t>
            </a:r>
            <a:endParaRPr lang="en-US" sz="3200" dirty="0">
              <a:ea typeface="ＭＳ Ｐゴシック" charset="0"/>
              <a:cs typeface="+mj-cs"/>
            </a:endParaRPr>
          </a:p>
        </p:txBody>
      </p:sp>
      <p:sp>
        <p:nvSpPr>
          <p:cNvPr id="48133" name="Rectangle 3"/>
          <p:cNvSpPr>
            <a:spLocks noGrp="1" noChangeArrowheads="1"/>
          </p:cNvSpPr>
          <p:nvPr>
            <p:ph type="body" idx="1"/>
          </p:nvPr>
        </p:nvSpPr>
        <p:spPr/>
        <p:txBody>
          <a:bodyPr/>
          <a:lstStyle/>
          <a:p>
            <a:pPr>
              <a:buFont typeface="Wingdings" charset="0"/>
              <a:buNone/>
              <a:defRPr/>
            </a:pPr>
            <a:r>
              <a:rPr lang="en-US" dirty="0">
                <a:ea typeface="ＭＳ Ｐゴシック" charset="0"/>
                <a:cs typeface="+mn-cs"/>
              </a:rPr>
              <a:t>DHCP can return more than just allocated IP address on subnet:</a:t>
            </a:r>
          </a:p>
          <a:p>
            <a:pPr lvl="1">
              <a:buFont typeface="Arial"/>
              <a:buChar char="•"/>
              <a:defRPr/>
            </a:pPr>
            <a:r>
              <a:rPr lang="en-US" dirty="0">
                <a:ea typeface="ＭＳ Ｐゴシック" charset="0"/>
              </a:rPr>
              <a:t>address of first-hop router for client</a:t>
            </a:r>
          </a:p>
          <a:p>
            <a:pPr lvl="1">
              <a:buFont typeface="Arial"/>
              <a:buChar char="•"/>
              <a:defRPr/>
            </a:pPr>
            <a:r>
              <a:rPr lang="en-US" dirty="0">
                <a:ea typeface="ＭＳ Ｐゴシック" charset="0"/>
              </a:rPr>
              <a:t>name and IP address of DNS sever</a:t>
            </a:r>
          </a:p>
          <a:p>
            <a:pPr lvl="1">
              <a:buFont typeface="Arial"/>
              <a:buChar char="•"/>
              <a:defRPr/>
            </a:pPr>
            <a:r>
              <a:rPr lang="en-US" dirty="0">
                <a:ea typeface="ＭＳ Ｐゴシック" charset="0"/>
              </a:rPr>
              <a:t>network mask (indicating network versus host portion of address)</a:t>
            </a:r>
          </a:p>
        </p:txBody>
      </p:sp>
      <p:sp>
        <p:nvSpPr>
          <p:cNvPr id="5120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BD6C22BA-1731-9F4F-90C4-18D6D34AD006}" type="slidenum">
              <a:rPr lang="en-US" altLang="en-US" sz="1200"/>
              <a:pPr>
                <a:spcBef>
                  <a:spcPct val="0"/>
                </a:spcBef>
                <a:buFontTx/>
                <a:buNone/>
              </a:pPr>
              <a:t>20</a:t>
            </a:fld>
            <a:endParaRPr lang="en-US" altLang="en-US" sz="1200"/>
          </a:p>
        </p:txBody>
      </p:sp>
      <p:sp>
        <p:nvSpPr>
          <p:cNvPr id="6"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a:xfrm>
            <a:off x="414338" y="228600"/>
            <a:ext cx="7772400" cy="1143000"/>
          </a:xfrm>
        </p:spPr>
        <p:txBody>
          <a:bodyPr/>
          <a:lstStyle/>
          <a:p>
            <a:r>
              <a:rPr lang="en-US" altLang="en-US" sz="3600">
                <a:ea typeface="MS PGothic" charset="-128"/>
                <a:cs typeface="ＭＳ Ｐゴシック" charset="-128"/>
              </a:rPr>
              <a:t>IP Addresses: How to Get One? …</a:t>
            </a:r>
            <a:endParaRPr lang="en-US" altLang="en-US">
              <a:ea typeface="MS PGothic" charset="-128"/>
              <a:cs typeface="ＭＳ Ｐゴシック" charset="-128"/>
            </a:endParaRPr>
          </a:p>
        </p:txBody>
      </p:sp>
      <p:sp>
        <p:nvSpPr>
          <p:cNvPr id="52226" name="Rectangle 3"/>
          <p:cNvSpPr>
            <a:spLocks noGrp="1" noChangeArrowheads="1"/>
          </p:cNvSpPr>
          <p:nvPr>
            <p:ph type="body" idx="1"/>
          </p:nvPr>
        </p:nvSpPr>
        <p:spPr>
          <a:xfrm>
            <a:off x="487363" y="1343025"/>
            <a:ext cx="8077200" cy="1809750"/>
          </a:xfrm>
        </p:spPr>
        <p:txBody>
          <a:bodyPr/>
          <a:lstStyle/>
          <a:p>
            <a:pPr>
              <a:lnSpc>
                <a:spcPct val="90000"/>
              </a:lnSpc>
              <a:buFontTx/>
              <a:buNone/>
            </a:pPr>
            <a:r>
              <a:rPr lang="en-US" altLang="en-US" u="sng">
                <a:solidFill>
                  <a:srgbClr val="FF0000"/>
                </a:solidFill>
                <a:ea typeface="MS PGothic" charset="-128"/>
                <a:cs typeface="ＭＳ Ｐゴシック" charset="-128"/>
              </a:rPr>
              <a:t>Q:</a:t>
            </a:r>
            <a:r>
              <a:rPr lang="en-US" altLang="en-US">
                <a:ea typeface="MS PGothic" charset="-128"/>
                <a:cs typeface="ＭＳ Ｐゴシック" charset="-128"/>
              </a:rPr>
              <a:t> How does </a:t>
            </a:r>
            <a:r>
              <a:rPr lang="en-US" altLang="en-US" i="1">
                <a:ea typeface="MS PGothic" charset="-128"/>
                <a:cs typeface="ＭＳ Ｐゴシック" charset="-128"/>
              </a:rPr>
              <a:t>network</a:t>
            </a:r>
            <a:r>
              <a:rPr lang="en-US" altLang="en-US">
                <a:ea typeface="MS PGothic" charset="-128"/>
                <a:cs typeface="ＭＳ Ｐゴシック" charset="-128"/>
              </a:rPr>
              <a:t> get network part of IP addr?</a:t>
            </a:r>
          </a:p>
          <a:p>
            <a:pPr>
              <a:lnSpc>
                <a:spcPct val="90000"/>
              </a:lnSpc>
              <a:buFontTx/>
              <a:buNone/>
            </a:pPr>
            <a:r>
              <a:rPr lang="en-US" altLang="en-US" u="sng">
                <a:solidFill>
                  <a:srgbClr val="FF0000"/>
                </a:solidFill>
                <a:ea typeface="MS PGothic" charset="-128"/>
                <a:cs typeface="ＭＳ Ｐゴシック" charset="-128"/>
              </a:rPr>
              <a:t>A:</a:t>
            </a:r>
            <a:r>
              <a:rPr lang="en-US" altLang="en-US">
                <a:ea typeface="MS PGothic" charset="-128"/>
                <a:cs typeface="ＭＳ Ｐゴシック" charset="-128"/>
              </a:rPr>
              <a:t> gets allocated portion of its provider ISP</a:t>
            </a:r>
            <a:r>
              <a:rPr lang="ja-JP" altLang="en-US">
                <a:ea typeface="MS PGothic" charset="-128"/>
                <a:cs typeface="ＭＳ Ｐゴシック" charset="-128"/>
              </a:rPr>
              <a:t>’</a:t>
            </a:r>
            <a:r>
              <a:rPr lang="en-US" altLang="ja-JP">
                <a:ea typeface="MS PGothic" charset="-128"/>
                <a:cs typeface="ＭＳ Ｐゴシック" charset="-128"/>
              </a:rPr>
              <a:t>s address space</a:t>
            </a:r>
            <a:endParaRPr lang="en-US" altLang="en-US" sz="2400">
              <a:ea typeface="MS PGothic" charset="-128"/>
              <a:cs typeface="ＭＳ Ｐゴシック" charset="-128"/>
            </a:endParaRPr>
          </a:p>
        </p:txBody>
      </p:sp>
      <p:sp>
        <p:nvSpPr>
          <p:cNvPr id="52227" name="Text Box 4"/>
          <p:cNvSpPr txBox="1">
            <a:spLocks noChangeArrowheads="1"/>
          </p:cNvSpPr>
          <p:nvPr/>
        </p:nvSpPr>
        <p:spPr bwMode="auto">
          <a:xfrm>
            <a:off x="592138" y="3514725"/>
            <a:ext cx="8551862" cy="237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solidFill>
                  <a:schemeClr val="accent2"/>
                </a:solidFill>
                <a:latin typeface="Arial" charset="0"/>
              </a:rPr>
              <a:t>ISP's block          </a:t>
            </a:r>
            <a:r>
              <a:rPr lang="en-US" altLang="en-US" sz="1800" u="sng">
                <a:solidFill>
                  <a:schemeClr val="accent2"/>
                </a:solidFill>
                <a:latin typeface="Arial" charset="0"/>
              </a:rPr>
              <a:t>11001000  00010111  0001</a:t>
            </a:r>
            <a:r>
              <a:rPr lang="en-US" altLang="en-US" sz="1800">
                <a:solidFill>
                  <a:schemeClr val="accent2"/>
                </a:solidFill>
                <a:latin typeface="Arial" charset="0"/>
              </a:rPr>
              <a:t>0000  00000000    200.23.16.0/20 </a:t>
            </a:r>
          </a:p>
          <a:p>
            <a:pPr>
              <a:spcBef>
                <a:spcPct val="0"/>
              </a:spcBef>
              <a:buFontTx/>
              <a:buNone/>
            </a:pPr>
            <a:endParaRPr lang="en-US" altLang="en-US" sz="1800">
              <a:latin typeface="Arial" charset="0"/>
            </a:endParaRPr>
          </a:p>
          <a:p>
            <a:pPr>
              <a:spcBef>
                <a:spcPct val="0"/>
              </a:spcBef>
              <a:buFontTx/>
              <a:buNone/>
            </a:pPr>
            <a:r>
              <a:rPr lang="en-US" altLang="en-US" sz="1800">
                <a:latin typeface="Arial" charset="0"/>
              </a:rPr>
              <a:t>Organization 0    </a:t>
            </a:r>
            <a:r>
              <a:rPr lang="en-US" altLang="en-US" sz="1800" u="sng">
                <a:latin typeface="Arial" charset="0"/>
              </a:rPr>
              <a:t>11001000  00010111  0001000</a:t>
            </a:r>
            <a:r>
              <a:rPr lang="en-US" altLang="en-US" sz="1800">
                <a:latin typeface="Arial" charset="0"/>
              </a:rPr>
              <a:t>0  00000000    200.23.16.0/23 </a:t>
            </a:r>
          </a:p>
          <a:p>
            <a:pPr>
              <a:spcBef>
                <a:spcPct val="0"/>
              </a:spcBef>
              <a:buFontTx/>
              <a:buNone/>
            </a:pPr>
            <a:r>
              <a:rPr lang="en-US" altLang="en-US" sz="1800">
                <a:latin typeface="Arial" charset="0"/>
              </a:rPr>
              <a:t>Organization 1    </a:t>
            </a:r>
            <a:r>
              <a:rPr lang="en-US" altLang="en-US" sz="1800" u="sng">
                <a:latin typeface="Arial" charset="0"/>
              </a:rPr>
              <a:t>11001000  00010111  0001001</a:t>
            </a:r>
            <a:r>
              <a:rPr lang="en-US" altLang="en-US" sz="1800">
                <a:latin typeface="Arial" charset="0"/>
              </a:rPr>
              <a:t>0  00000000    200.23.18.0/23 </a:t>
            </a:r>
          </a:p>
          <a:p>
            <a:pPr>
              <a:spcBef>
                <a:spcPct val="0"/>
              </a:spcBef>
              <a:buFontTx/>
              <a:buNone/>
            </a:pPr>
            <a:r>
              <a:rPr lang="en-US" altLang="en-US" sz="1800">
                <a:latin typeface="Arial" charset="0"/>
              </a:rPr>
              <a:t>Organization 2    </a:t>
            </a:r>
            <a:r>
              <a:rPr lang="en-US" altLang="en-US" sz="1800" u="sng">
                <a:latin typeface="Arial" charset="0"/>
              </a:rPr>
              <a:t>11001000  00010111  0001010</a:t>
            </a:r>
            <a:r>
              <a:rPr lang="en-US" altLang="en-US" sz="1800">
                <a:latin typeface="Arial" charset="0"/>
              </a:rPr>
              <a:t>0  00000000    200.23.20.0/23 </a:t>
            </a:r>
          </a:p>
          <a:p>
            <a:pPr>
              <a:spcBef>
                <a:spcPct val="0"/>
              </a:spcBef>
              <a:buFontTx/>
              <a:buNone/>
            </a:pPr>
            <a:r>
              <a:rPr lang="en-US" altLang="en-US" sz="1800">
                <a:latin typeface="Arial" charset="0"/>
              </a:rPr>
              <a:t>   ...                                          …..                                   ….                ….</a:t>
            </a:r>
          </a:p>
          <a:p>
            <a:pPr>
              <a:spcBef>
                <a:spcPct val="0"/>
              </a:spcBef>
              <a:buFontTx/>
              <a:buNone/>
            </a:pPr>
            <a:r>
              <a:rPr lang="en-US" altLang="en-US" sz="1800">
                <a:latin typeface="Arial" charset="0"/>
              </a:rPr>
              <a:t>Organization 7    </a:t>
            </a:r>
            <a:r>
              <a:rPr lang="en-US" altLang="en-US" sz="1800" u="sng">
                <a:latin typeface="Arial" charset="0"/>
              </a:rPr>
              <a:t>11001000  00010111  0001111</a:t>
            </a:r>
            <a:r>
              <a:rPr lang="en-US" altLang="en-US" sz="1800">
                <a:latin typeface="Arial" charset="0"/>
              </a:rPr>
              <a:t>0  00000000    200.23.30.0/23</a:t>
            </a:r>
            <a:r>
              <a:rPr lang="en-US" altLang="en-US" sz="2400">
                <a:latin typeface="Times New Roman" charset="0"/>
              </a:rPr>
              <a:t> </a:t>
            </a:r>
          </a:p>
          <a:p>
            <a:pPr>
              <a:spcBef>
                <a:spcPct val="0"/>
              </a:spcBef>
              <a:buFontTx/>
              <a:buNone/>
            </a:pPr>
            <a:endParaRPr lang="en-US" altLang="en-US" sz="1800"/>
          </a:p>
        </p:txBody>
      </p:sp>
      <p:sp>
        <p:nvSpPr>
          <p:cNvPr id="52229"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26810085-44BA-3B47-8FB5-BA29A2713563}" type="slidenum">
              <a:rPr lang="en-US" altLang="en-US" sz="1200"/>
              <a:pPr>
                <a:spcBef>
                  <a:spcPct val="0"/>
                </a:spcBef>
                <a:buFontTx/>
                <a:buNone/>
              </a:pPr>
              <a:t>21</a:t>
            </a:fld>
            <a:endParaRPr lang="en-US" altLang="en-US" sz="1200"/>
          </a:p>
        </p:txBody>
      </p:sp>
      <p:sp>
        <p:nvSpPr>
          <p:cNvPr id="7"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en-US" altLang="en-US" sz="3200">
                <a:ea typeface="MS PGothic" charset="-128"/>
                <a:cs typeface="ＭＳ Ｐゴシック" charset="-128"/>
              </a:rPr>
              <a:t>IP Addressing: the Last Word...</a:t>
            </a:r>
            <a:endParaRPr lang="en-US" altLang="en-US">
              <a:ea typeface="MS PGothic" charset="-128"/>
              <a:cs typeface="ＭＳ Ｐゴシック" charset="-128"/>
            </a:endParaRPr>
          </a:p>
        </p:txBody>
      </p:sp>
      <p:sp>
        <p:nvSpPr>
          <p:cNvPr id="54274" name="Rectangle 3"/>
          <p:cNvSpPr>
            <a:spLocks noGrp="1" noChangeArrowheads="1"/>
          </p:cNvSpPr>
          <p:nvPr>
            <p:ph type="body" idx="1"/>
          </p:nvPr>
        </p:nvSpPr>
        <p:spPr>
          <a:xfrm>
            <a:off x="685800" y="1676400"/>
            <a:ext cx="7772400" cy="4419600"/>
          </a:xfrm>
        </p:spPr>
        <p:txBody>
          <a:bodyPr/>
          <a:lstStyle/>
          <a:p>
            <a:pPr>
              <a:buFontTx/>
              <a:buNone/>
            </a:pPr>
            <a:r>
              <a:rPr lang="en-US" altLang="en-US" u="sng">
                <a:solidFill>
                  <a:schemeClr val="accent2"/>
                </a:solidFill>
                <a:ea typeface="MS PGothic" charset="-128"/>
                <a:cs typeface="ＭＳ Ｐゴシック" charset="-128"/>
              </a:rPr>
              <a:t>Q:</a:t>
            </a:r>
            <a:r>
              <a:rPr lang="en-US" altLang="en-US">
                <a:ea typeface="MS PGothic" charset="-128"/>
                <a:cs typeface="ＭＳ Ｐゴシック" charset="-128"/>
              </a:rPr>
              <a:t> How does an ISP get block of addresses?</a:t>
            </a:r>
          </a:p>
          <a:p>
            <a:pPr>
              <a:buFontTx/>
              <a:buNone/>
            </a:pPr>
            <a:r>
              <a:rPr lang="en-US" altLang="en-US" u="sng">
                <a:solidFill>
                  <a:schemeClr val="accent2"/>
                </a:solidFill>
                <a:ea typeface="MS PGothic" charset="-128"/>
                <a:cs typeface="ＭＳ Ｐゴシック" charset="-128"/>
              </a:rPr>
              <a:t>A:</a:t>
            </a:r>
            <a:r>
              <a:rPr lang="en-US" altLang="en-US" sz="2400">
                <a:solidFill>
                  <a:srgbClr val="FF0000"/>
                </a:solidFill>
                <a:ea typeface="MS PGothic" charset="-128"/>
                <a:cs typeface="ＭＳ Ｐゴシック" charset="-128"/>
              </a:rPr>
              <a:t> </a:t>
            </a:r>
            <a:r>
              <a:rPr lang="en-US" altLang="en-US">
                <a:solidFill>
                  <a:srgbClr val="FF0000"/>
                </a:solidFill>
                <a:ea typeface="MS PGothic" charset="-128"/>
                <a:cs typeface="ＭＳ Ｐゴシック" charset="-128"/>
              </a:rPr>
              <a:t>ICANN</a:t>
            </a:r>
            <a:r>
              <a:rPr lang="en-US" altLang="en-US">
                <a:ea typeface="MS PGothic" charset="-128"/>
                <a:cs typeface="ＭＳ Ｐゴシック" charset="-128"/>
              </a:rPr>
              <a:t>: </a:t>
            </a:r>
            <a:r>
              <a:rPr lang="en-US" altLang="en-US">
                <a:solidFill>
                  <a:srgbClr val="FF0000"/>
                </a:solidFill>
                <a:ea typeface="MS PGothic" charset="-128"/>
                <a:cs typeface="ＭＳ Ｐゴシック" charset="-128"/>
              </a:rPr>
              <a:t>I</a:t>
            </a:r>
            <a:r>
              <a:rPr lang="en-US" altLang="en-US">
                <a:ea typeface="MS PGothic" charset="-128"/>
                <a:cs typeface="ＭＳ Ｐゴシック" charset="-128"/>
              </a:rPr>
              <a:t>nternet </a:t>
            </a:r>
            <a:r>
              <a:rPr lang="en-US" altLang="en-US">
                <a:solidFill>
                  <a:srgbClr val="FF0000"/>
                </a:solidFill>
                <a:ea typeface="MS PGothic" charset="-128"/>
                <a:cs typeface="ＭＳ Ｐゴシック" charset="-128"/>
              </a:rPr>
              <a:t>C</a:t>
            </a:r>
            <a:r>
              <a:rPr lang="en-US" altLang="en-US">
                <a:ea typeface="MS PGothic" charset="-128"/>
                <a:cs typeface="ＭＳ Ｐゴシック" charset="-128"/>
              </a:rPr>
              <a:t>orporation for </a:t>
            </a:r>
            <a:r>
              <a:rPr lang="en-US" altLang="en-US">
                <a:solidFill>
                  <a:srgbClr val="FF0000"/>
                </a:solidFill>
                <a:ea typeface="MS PGothic" charset="-128"/>
                <a:cs typeface="ＭＳ Ｐゴシック" charset="-128"/>
              </a:rPr>
              <a:t>A</a:t>
            </a:r>
            <a:r>
              <a:rPr lang="en-US" altLang="en-US">
                <a:ea typeface="MS PGothic" charset="-128"/>
                <a:cs typeface="ＭＳ Ｐゴシック" charset="-128"/>
              </a:rPr>
              <a:t>ssigned </a:t>
            </a:r>
            <a:r>
              <a:rPr lang="en-US" altLang="en-US">
                <a:solidFill>
                  <a:srgbClr val="FF0000"/>
                </a:solidFill>
                <a:ea typeface="MS PGothic" charset="-128"/>
                <a:cs typeface="ＭＳ Ｐゴシック" charset="-128"/>
              </a:rPr>
              <a:t>N</a:t>
            </a:r>
            <a:r>
              <a:rPr lang="en-US" altLang="en-US">
                <a:ea typeface="MS PGothic" charset="-128"/>
                <a:cs typeface="ＭＳ Ｐゴシック" charset="-128"/>
              </a:rPr>
              <a:t>ames and </a:t>
            </a:r>
            <a:r>
              <a:rPr lang="en-US" altLang="en-US">
                <a:solidFill>
                  <a:srgbClr val="FF0000"/>
                </a:solidFill>
                <a:ea typeface="MS PGothic" charset="-128"/>
                <a:cs typeface="ＭＳ Ｐゴシック" charset="-128"/>
              </a:rPr>
              <a:t>N</a:t>
            </a:r>
            <a:r>
              <a:rPr lang="en-US" altLang="en-US">
                <a:ea typeface="MS PGothic" charset="-128"/>
                <a:cs typeface="ＭＳ Ｐゴシック" charset="-128"/>
              </a:rPr>
              <a:t>umbers</a:t>
            </a:r>
          </a:p>
          <a:p>
            <a:pPr lvl="1"/>
            <a:r>
              <a:rPr lang="en-US" altLang="en-US" sz="2400">
                <a:ea typeface="MS PGothic" charset="-128"/>
              </a:rPr>
              <a:t>allocates addresses</a:t>
            </a:r>
          </a:p>
          <a:p>
            <a:pPr lvl="1"/>
            <a:r>
              <a:rPr lang="en-US" altLang="en-US" sz="2400">
                <a:ea typeface="MS PGothic" charset="-128"/>
              </a:rPr>
              <a:t>manages DNS</a:t>
            </a:r>
          </a:p>
          <a:p>
            <a:pPr lvl="1"/>
            <a:r>
              <a:rPr lang="en-US" altLang="en-US" sz="2400">
                <a:ea typeface="MS PGothic" charset="-128"/>
              </a:rPr>
              <a:t>assigns domain names, resolves disputes</a:t>
            </a:r>
          </a:p>
        </p:txBody>
      </p:sp>
      <p:sp>
        <p:nvSpPr>
          <p:cNvPr id="54276"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BE2F6AF9-BAB7-094B-8442-E6B016E6F9E1}" type="slidenum">
              <a:rPr lang="en-US" altLang="en-US" sz="1200"/>
              <a:pPr>
                <a:spcBef>
                  <a:spcPct val="0"/>
                </a:spcBef>
                <a:buFontTx/>
                <a:buNone/>
              </a:pPr>
              <a:t>22</a:t>
            </a:fld>
            <a:endParaRPr lang="en-US" altLang="en-US" sz="1200"/>
          </a:p>
        </p:txBody>
      </p:sp>
      <p:sp>
        <p:nvSpPr>
          <p:cNvPr id="6"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609600" y="76200"/>
            <a:ext cx="7772400" cy="914400"/>
          </a:xfrm>
        </p:spPr>
        <p:txBody>
          <a:bodyPr/>
          <a:lstStyle/>
          <a:p>
            <a:r>
              <a:rPr lang="en-US" altLang="en-US" sz="3600">
                <a:ea typeface="MS PGothic" charset="-128"/>
                <a:cs typeface="ＭＳ Ｐゴシック" charset="-128"/>
              </a:rPr>
              <a:t>Recall: Network Layer Functions</a:t>
            </a:r>
          </a:p>
        </p:txBody>
      </p:sp>
      <p:sp>
        <p:nvSpPr>
          <p:cNvPr id="21506" name="Rectangle 3"/>
          <p:cNvSpPr>
            <a:spLocks noGrp="1" noChangeArrowheads="1"/>
          </p:cNvSpPr>
          <p:nvPr>
            <p:ph type="body" idx="1"/>
          </p:nvPr>
        </p:nvSpPr>
        <p:spPr>
          <a:xfrm>
            <a:off x="152400" y="990600"/>
            <a:ext cx="8839200" cy="4648200"/>
          </a:xfrm>
        </p:spPr>
        <p:txBody>
          <a:bodyPr/>
          <a:lstStyle/>
          <a:p>
            <a:r>
              <a:rPr lang="en-US" altLang="en-US" sz="2200" b="1">
                <a:solidFill>
                  <a:schemeClr val="accent2"/>
                </a:solidFill>
                <a:ea typeface="MS PGothic" charset="-128"/>
                <a:cs typeface="ＭＳ Ｐゴシック" charset="-128"/>
              </a:rPr>
              <a:t>Addressing </a:t>
            </a:r>
            <a:r>
              <a:rPr lang="en-US" altLang="en-US" sz="2200" b="1">
                <a:solidFill>
                  <a:schemeClr val="accent2"/>
                </a:solidFill>
                <a:ea typeface="MS PGothic" charset="-128"/>
                <a:cs typeface="ＭＳ Ｐゴシック" charset="-128"/>
                <a:sym typeface="Wingdings" charset="2"/>
              </a:rPr>
              <a:t> IPv4 Addressing</a:t>
            </a:r>
            <a:endParaRPr lang="en-US" altLang="en-US" sz="2200" b="1">
              <a:solidFill>
                <a:schemeClr val="accent2"/>
              </a:solidFill>
              <a:ea typeface="MS PGothic" charset="-128"/>
              <a:cs typeface="ＭＳ Ｐゴシック" charset="-128"/>
            </a:endParaRPr>
          </a:p>
          <a:p>
            <a:pPr lvl="1"/>
            <a:r>
              <a:rPr lang="en-US" altLang="en-US">
                <a:solidFill>
                  <a:srgbClr val="FF9900"/>
                </a:solidFill>
                <a:ea typeface="MS PGothic" charset="-128"/>
              </a:rPr>
              <a:t>Globally unique</a:t>
            </a:r>
            <a:r>
              <a:rPr lang="en-US" altLang="en-US">
                <a:ea typeface="MS PGothic" charset="-128"/>
              </a:rPr>
              <a:t> address for each routable device</a:t>
            </a:r>
          </a:p>
          <a:p>
            <a:pPr lvl="2"/>
            <a:r>
              <a:rPr lang="en-US" altLang="en-US">
                <a:solidFill>
                  <a:srgbClr val="FF0000"/>
                </a:solidFill>
                <a:ea typeface="MS PGothic" charset="-128"/>
              </a:rPr>
              <a:t>logical address</a:t>
            </a:r>
            <a:r>
              <a:rPr lang="en-US" altLang="en-US">
                <a:ea typeface="MS PGothic" charset="-128"/>
              </a:rPr>
              <a:t>, unlike MAC address (as you</a:t>
            </a:r>
            <a:r>
              <a:rPr lang="ja-JP" altLang="en-US">
                <a:ea typeface="MS PGothic" charset="-128"/>
              </a:rPr>
              <a:t>’</a:t>
            </a:r>
            <a:r>
              <a:rPr lang="en-US" altLang="ja-JP">
                <a:ea typeface="MS PGothic" charset="-128"/>
              </a:rPr>
              <a:t>ll see later)</a:t>
            </a:r>
          </a:p>
          <a:p>
            <a:pPr lvl="1"/>
            <a:r>
              <a:rPr lang="en-US" altLang="en-US">
                <a:ea typeface="MS PGothic" charset="-128"/>
              </a:rPr>
              <a:t>Assigned by network operator</a:t>
            </a:r>
          </a:p>
          <a:p>
            <a:pPr lvl="2"/>
            <a:r>
              <a:rPr lang="en-US" altLang="en-US">
                <a:ea typeface="MS PGothic" charset="-128"/>
              </a:rPr>
              <a:t>Need to map to MAC address (as you’</a:t>
            </a:r>
            <a:r>
              <a:rPr lang="en-US" altLang="ja-JP">
                <a:ea typeface="MS PGothic" charset="-128"/>
              </a:rPr>
              <a:t>ll see later)</a:t>
            </a:r>
          </a:p>
          <a:p>
            <a:pPr lvl="2"/>
            <a:endParaRPr lang="en-US" altLang="en-US" sz="400">
              <a:ea typeface="ＭＳ Ｐゴシック" charset="-128"/>
            </a:endParaRPr>
          </a:p>
          <a:p>
            <a:r>
              <a:rPr lang="en-US" altLang="en-US" sz="2200">
                <a:ea typeface="MS PGothic" charset="-128"/>
                <a:cs typeface="ＭＳ Ｐゴシック" charset="-128"/>
              </a:rPr>
              <a:t>Routing: building a </a:t>
            </a:r>
            <a:r>
              <a:rPr lang="ja-JP" altLang="en-US" sz="2200">
                <a:ea typeface="MS PGothic" charset="-128"/>
                <a:cs typeface="ＭＳ Ｐゴシック" charset="-128"/>
              </a:rPr>
              <a:t>“</a:t>
            </a:r>
            <a:r>
              <a:rPr lang="en-US" altLang="ja-JP" sz="2200">
                <a:ea typeface="MS PGothic" charset="-128"/>
                <a:cs typeface="ＭＳ Ｐゴシック" charset="-128"/>
              </a:rPr>
              <a:t>map</a:t>
            </a:r>
            <a:r>
              <a:rPr lang="ja-JP" altLang="en-US" sz="2200">
                <a:ea typeface="MS PGothic" charset="-128"/>
                <a:cs typeface="ＭＳ Ｐゴシック" charset="-128"/>
              </a:rPr>
              <a:t>”</a:t>
            </a:r>
            <a:r>
              <a:rPr lang="en-US" altLang="ja-JP" sz="2200">
                <a:ea typeface="MS PGothic" charset="-128"/>
                <a:cs typeface="ＭＳ Ｐゴシック" charset="-128"/>
              </a:rPr>
              <a:t> of network</a:t>
            </a:r>
          </a:p>
          <a:p>
            <a:pPr lvl="1"/>
            <a:r>
              <a:rPr lang="en-US" altLang="en-US">
                <a:solidFill>
                  <a:srgbClr val="FF9900"/>
                </a:solidFill>
                <a:ea typeface="MS PGothic" charset="-128"/>
              </a:rPr>
              <a:t>Which path</a:t>
            </a:r>
            <a:r>
              <a:rPr lang="en-US" altLang="en-US">
                <a:ea typeface="MS PGothic" charset="-128"/>
              </a:rPr>
              <a:t> to use to forward packets from src to dest</a:t>
            </a:r>
          </a:p>
          <a:p>
            <a:endParaRPr lang="en-US" altLang="en-US" sz="800">
              <a:ea typeface="MS PGothic" charset="-128"/>
              <a:cs typeface="ＭＳ Ｐゴシック" charset="-128"/>
            </a:endParaRPr>
          </a:p>
          <a:p>
            <a:r>
              <a:rPr lang="en-US" altLang="en-US" sz="2200" b="1">
                <a:solidFill>
                  <a:srgbClr val="FF0000"/>
                </a:solidFill>
                <a:ea typeface="MS PGothic" charset="-128"/>
                <a:cs typeface="ＭＳ Ｐゴシック" charset="-128"/>
              </a:rPr>
              <a:t>Forwarding: </a:t>
            </a:r>
            <a:r>
              <a:rPr lang="en-US" altLang="en-US" sz="2200">
                <a:ea typeface="MS PGothic" charset="-128"/>
                <a:cs typeface="ＭＳ Ｐゴシック" charset="-128"/>
              </a:rPr>
              <a:t>delivery of packets hop by hop</a:t>
            </a:r>
          </a:p>
          <a:p>
            <a:pPr lvl="1"/>
            <a:r>
              <a:rPr lang="en-US" altLang="en-US">
                <a:ea typeface="MS PGothic" charset="-128"/>
              </a:rPr>
              <a:t>from input port to an </a:t>
            </a:r>
            <a:r>
              <a:rPr lang="en-US" altLang="en-US">
                <a:solidFill>
                  <a:srgbClr val="FF9900"/>
                </a:solidFill>
                <a:ea typeface="MS PGothic" charset="-128"/>
              </a:rPr>
              <a:t>appropriate output port</a:t>
            </a:r>
            <a:r>
              <a:rPr lang="en-US" altLang="en-US">
                <a:ea typeface="MS PGothic" charset="-128"/>
              </a:rPr>
              <a:t> in a router (</a:t>
            </a:r>
            <a:r>
              <a:rPr lang="en-US" altLang="en-US" i="1">
                <a:ea typeface="MS PGothic" charset="-128"/>
              </a:rPr>
              <a:t>more on how this is done later!</a:t>
            </a:r>
            <a:r>
              <a:rPr lang="en-US" altLang="en-US">
                <a:ea typeface="MS PGothic" charset="-128"/>
              </a:rPr>
              <a:t>)</a:t>
            </a:r>
          </a:p>
          <a:p>
            <a:pPr lvl="1"/>
            <a:endParaRPr lang="en-US" altLang="en-US" sz="400">
              <a:ea typeface="MS PGothic" charset="-128"/>
            </a:endParaRPr>
          </a:p>
          <a:p>
            <a:pPr>
              <a:buFont typeface="Wingdings" charset="2"/>
              <a:buChar char="Ø"/>
            </a:pPr>
            <a:r>
              <a:rPr lang="en-US" altLang="en-US" sz="2200">
                <a:solidFill>
                  <a:schemeClr val="accent2"/>
                </a:solidFill>
                <a:ea typeface="MS PGothic" charset="-128"/>
                <a:cs typeface="ＭＳ Ｐゴシック" charset="-128"/>
              </a:rPr>
              <a:t>How forwarding is done depending on the network “service models”: e.g., </a:t>
            </a:r>
            <a:r>
              <a:rPr lang="en-US" altLang="en-US" sz="2200" i="1">
                <a:solidFill>
                  <a:srgbClr val="FF0000"/>
                </a:solidFill>
                <a:ea typeface="MS PGothic" charset="-128"/>
                <a:cs typeface="ＭＳ Ｐゴシック" charset="-128"/>
              </a:rPr>
              <a:t>datagram vs. virtual circuit</a:t>
            </a:r>
          </a:p>
          <a:p>
            <a:pPr>
              <a:buFont typeface="Wingdings" charset="2"/>
              <a:buChar char="Ø"/>
            </a:pPr>
            <a:r>
              <a:rPr lang="en-US" altLang="en-US" sz="2200" i="1">
                <a:solidFill>
                  <a:srgbClr val="FF0000"/>
                </a:solidFill>
                <a:ea typeface="MS PGothic" charset="-128"/>
                <a:cs typeface="ＭＳ Ｐゴシック" charset="-128"/>
              </a:rPr>
              <a:t>We’ll look at IP datagram forwarding model shortly afterwards!</a:t>
            </a:r>
          </a:p>
        </p:txBody>
      </p:sp>
      <p:sp>
        <p:nvSpPr>
          <p:cNvPr id="56324"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C57DF538-846C-7D42-9D52-364BD188B25C}" type="slidenum">
              <a:rPr lang="en-US" altLang="en-US" sz="1200"/>
              <a:pPr>
                <a:spcBef>
                  <a:spcPct val="0"/>
                </a:spcBef>
                <a:buFontTx/>
                <a:buNone/>
              </a:pPr>
              <a:t>23</a:t>
            </a:fld>
            <a:endParaRPr lang="en-US" altLang="en-US" sz="1200"/>
          </a:p>
        </p:txBody>
      </p:sp>
      <p:sp>
        <p:nvSpPr>
          <p:cNvPr id="6"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6">
                                            <p:txEl>
                                              <p:pRg st="12" end="1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50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685800" y="457200"/>
            <a:ext cx="7772400" cy="838200"/>
          </a:xfrm>
        </p:spPr>
        <p:txBody>
          <a:bodyPr/>
          <a:lstStyle/>
          <a:p>
            <a:r>
              <a:rPr lang="en-US" altLang="en-US" sz="3600">
                <a:ea typeface="MS PGothic" charset="-128"/>
                <a:cs typeface="ＭＳ Ｐゴシック" charset="-128"/>
              </a:rPr>
              <a:t>Network Service Model</a:t>
            </a:r>
          </a:p>
        </p:txBody>
      </p:sp>
      <p:sp>
        <p:nvSpPr>
          <p:cNvPr id="58370" name="Rectangle 3"/>
          <p:cNvSpPr>
            <a:spLocks noGrp="1" noChangeArrowheads="1"/>
          </p:cNvSpPr>
          <p:nvPr>
            <p:ph type="body" sz="half" idx="1"/>
          </p:nvPr>
        </p:nvSpPr>
        <p:spPr>
          <a:xfrm>
            <a:off x="609600" y="1295400"/>
            <a:ext cx="4724400" cy="4648200"/>
          </a:xfrm>
        </p:spPr>
        <p:txBody>
          <a:bodyPr/>
          <a:lstStyle/>
          <a:p>
            <a:pPr>
              <a:lnSpc>
                <a:spcPct val="90000"/>
              </a:lnSpc>
              <a:buFontTx/>
              <a:buNone/>
            </a:pPr>
            <a:r>
              <a:rPr lang="en-US" altLang="en-US">
                <a:solidFill>
                  <a:srgbClr val="FF0000"/>
                </a:solidFill>
                <a:ea typeface="MS PGothic" charset="-128"/>
                <a:cs typeface="ＭＳ Ｐゴシック" charset="-128"/>
              </a:rPr>
              <a:t>Q:</a:t>
            </a:r>
            <a:r>
              <a:rPr lang="en-US" altLang="en-US">
                <a:ea typeface="MS PGothic" charset="-128"/>
                <a:cs typeface="ＭＳ Ｐゴシック" charset="-128"/>
              </a:rPr>
              <a:t> What </a:t>
            </a:r>
            <a:r>
              <a:rPr lang="en-US" altLang="en-US" i="1">
                <a:solidFill>
                  <a:schemeClr val="accent2"/>
                </a:solidFill>
                <a:ea typeface="MS PGothic" charset="-128"/>
                <a:cs typeface="ＭＳ Ｐゴシック" charset="-128"/>
              </a:rPr>
              <a:t>service model</a:t>
            </a:r>
            <a:r>
              <a:rPr lang="en-US" altLang="en-US">
                <a:ea typeface="MS PGothic" charset="-128"/>
                <a:cs typeface="ＭＳ Ｐゴシック" charset="-128"/>
              </a:rPr>
              <a:t> for </a:t>
            </a:r>
            <a:r>
              <a:rPr lang="ja-JP" altLang="en-US">
                <a:ea typeface="MS PGothic" charset="-128"/>
                <a:cs typeface="ＭＳ Ｐゴシック" charset="-128"/>
              </a:rPr>
              <a:t>“</a:t>
            </a:r>
            <a:r>
              <a:rPr lang="en-US" altLang="ja-JP">
                <a:ea typeface="MS PGothic" charset="-128"/>
                <a:cs typeface="ＭＳ Ｐゴシック" charset="-128"/>
              </a:rPr>
              <a:t>channel</a:t>
            </a:r>
            <a:r>
              <a:rPr lang="ja-JP" altLang="en-US">
                <a:ea typeface="MS PGothic" charset="-128"/>
                <a:cs typeface="ＭＳ Ｐゴシック" charset="-128"/>
              </a:rPr>
              <a:t>”</a:t>
            </a:r>
            <a:r>
              <a:rPr lang="en-US" altLang="ja-JP">
                <a:ea typeface="MS PGothic" charset="-128"/>
                <a:cs typeface="ＭＳ Ｐゴシック" charset="-128"/>
              </a:rPr>
              <a:t> transporting packets from sender to receiver?</a:t>
            </a:r>
          </a:p>
          <a:p>
            <a:pPr>
              <a:lnSpc>
                <a:spcPct val="90000"/>
              </a:lnSpc>
            </a:pPr>
            <a:r>
              <a:rPr lang="en-US" altLang="en-US" sz="2400">
                <a:ea typeface="MS PGothic" charset="-128"/>
                <a:cs typeface="ＭＳ Ｐゴシック" charset="-128"/>
              </a:rPr>
              <a:t>guaranteed bandwidth?</a:t>
            </a:r>
          </a:p>
          <a:p>
            <a:pPr>
              <a:lnSpc>
                <a:spcPct val="90000"/>
              </a:lnSpc>
            </a:pPr>
            <a:r>
              <a:rPr lang="en-US" altLang="en-US" sz="2400">
                <a:ea typeface="MS PGothic" charset="-128"/>
                <a:cs typeface="ＭＳ Ｐゴシック" charset="-128"/>
              </a:rPr>
              <a:t>preservation of inter-packet timing (no jitter)?</a:t>
            </a:r>
          </a:p>
          <a:p>
            <a:pPr>
              <a:lnSpc>
                <a:spcPct val="90000"/>
              </a:lnSpc>
            </a:pPr>
            <a:r>
              <a:rPr lang="en-US" altLang="en-US" sz="2400">
                <a:ea typeface="MS PGothic" charset="-128"/>
                <a:cs typeface="ＭＳ Ｐゴシック" charset="-128"/>
              </a:rPr>
              <a:t>loss-free delivery?</a:t>
            </a:r>
          </a:p>
          <a:p>
            <a:pPr>
              <a:lnSpc>
                <a:spcPct val="90000"/>
              </a:lnSpc>
            </a:pPr>
            <a:r>
              <a:rPr lang="en-US" altLang="en-US" sz="2400">
                <a:ea typeface="MS PGothic" charset="-128"/>
                <a:cs typeface="ＭＳ Ｐゴシック" charset="-128"/>
              </a:rPr>
              <a:t>in-order delivery?</a:t>
            </a:r>
          </a:p>
          <a:p>
            <a:pPr>
              <a:lnSpc>
                <a:spcPct val="90000"/>
              </a:lnSpc>
            </a:pPr>
            <a:r>
              <a:rPr lang="en-US" altLang="en-US" sz="2400">
                <a:ea typeface="MS PGothic" charset="-128"/>
                <a:cs typeface="ＭＳ Ｐゴシック" charset="-128"/>
              </a:rPr>
              <a:t>congestion feedback to sender?</a:t>
            </a:r>
          </a:p>
          <a:p>
            <a:pPr>
              <a:lnSpc>
                <a:spcPct val="90000"/>
              </a:lnSpc>
            </a:pPr>
            <a:endParaRPr lang="en-US" altLang="en-US">
              <a:ea typeface="MS PGothic" charset="-128"/>
              <a:cs typeface="ＭＳ Ｐゴシック" charset="-128"/>
            </a:endParaRPr>
          </a:p>
          <a:p>
            <a:pPr>
              <a:lnSpc>
                <a:spcPct val="90000"/>
              </a:lnSpc>
            </a:pPr>
            <a:endParaRPr lang="en-US" altLang="en-US">
              <a:ea typeface="MS PGothic" charset="-128"/>
              <a:cs typeface="ＭＳ Ｐゴシック" charset="-128"/>
            </a:endParaRPr>
          </a:p>
        </p:txBody>
      </p:sp>
      <p:sp>
        <p:nvSpPr>
          <p:cNvPr id="58371" name="Text Box 4"/>
          <p:cNvSpPr txBox="1">
            <a:spLocks noChangeArrowheads="1"/>
          </p:cNvSpPr>
          <p:nvPr/>
        </p:nvSpPr>
        <p:spPr bwMode="auto">
          <a:xfrm>
            <a:off x="5594350" y="3022600"/>
            <a:ext cx="1909763"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9600">
                <a:solidFill>
                  <a:schemeClr val="hlink"/>
                </a:solidFill>
                <a:latin typeface="Times New Roman" charset="0"/>
              </a:rPr>
              <a:t>?</a:t>
            </a:r>
            <a:endParaRPr lang="en-US" altLang="en-US" sz="2400">
              <a:solidFill>
                <a:schemeClr val="hlink"/>
              </a:solidFill>
              <a:latin typeface="Times New Roman" charset="0"/>
            </a:endParaRPr>
          </a:p>
        </p:txBody>
      </p:sp>
      <p:sp>
        <p:nvSpPr>
          <p:cNvPr id="58372" name="Text Box 5"/>
          <p:cNvSpPr txBox="1">
            <a:spLocks noChangeArrowheads="1"/>
          </p:cNvSpPr>
          <p:nvPr/>
        </p:nvSpPr>
        <p:spPr bwMode="auto">
          <a:xfrm>
            <a:off x="6880225" y="3508375"/>
            <a:ext cx="1909763"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9600">
                <a:solidFill>
                  <a:schemeClr val="hlink"/>
                </a:solidFill>
                <a:latin typeface="Times New Roman" charset="0"/>
              </a:rPr>
              <a:t>?</a:t>
            </a:r>
            <a:endParaRPr lang="en-US" altLang="en-US" sz="2400">
              <a:solidFill>
                <a:schemeClr val="hlink"/>
              </a:solidFill>
              <a:latin typeface="Times New Roman" charset="0"/>
            </a:endParaRPr>
          </a:p>
        </p:txBody>
      </p:sp>
      <p:sp>
        <p:nvSpPr>
          <p:cNvPr id="58373" name="Text Box 6"/>
          <p:cNvSpPr txBox="1">
            <a:spLocks noChangeArrowheads="1"/>
          </p:cNvSpPr>
          <p:nvPr/>
        </p:nvSpPr>
        <p:spPr bwMode="auto">
          <a:xfrm>
            <a:off x="5908675" y="3946525"/>
            <a:ext cx="1909763"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9600">
                <a:solidFill>
                  <a:schemeClr val="hlink"/>
                </a:solidFill>
                <a:latin typeface="Times New Roman" charset="0"/>
              </a:rPr>
              <a:t>?</a:t>
            </a:r>
            <a:endParaRPr lang="en-US" altLang="en-US" sz="2400">
              <a:solidFill>
                <a:schemeClr val="hlink"/>
              </a:solidFill>
              <a:latin typeface="Times New Roman" charset="0"/>
            </a:endParaRPr>
          </a:p>
        </p:txBody>
      </p:sp>
      <p:sp>
        <p:nvSpPr>
          <p:cNvPr id="58374" name="Text Box 7"/>
          <p:cNvSpPr txBox="1">
            <a:spLocks noChangeArrowheads="1"/>
          </p:cNvSpPr>
          <p:nvPr/>
        </p:nvSpPr>
        <p:spPr bwMode="auto">
          <a:xfrm>
            <a:off x="6067425" y="3482975"/>
            <a:ext cx="2455863"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a:t>virtual circuit</a:t>
            </a:r>
          </a:p>
          <a:p>
            <a:pPr algn="ctr">
              <a:spcBef>
                <a:spcPct val="0"/>
              </a:spcBef>
              <a:buFontTx/>
              <a:buNone/>
            </a:pPr>
            <a:r>
              <a:rPr lang="en-US" altLang="en-US"/>
              <a:t>or </a:t>
            </a:r>
          </a:p>
          <a:p>
            <a:pPr algn="ctr">
              <a:spcBef>
                <a:spcPct val="0"/>
              </a:spcBef>
              <a:buFontTx/>
              <a:buNone/>
            </a:pPr>
            <a:r>
              <a:rPr lang="en-US" altLang="en-US"/>
              <a:t>datagram?</a:t>
            </a:r>
            <a:endParaRPr lang="en-US" altLang="en-US">
              <a:latin typeface="Times New Roman" charset="0"/>
            </a:endParaRPr>
          </a:p>
        </p:txBody>
      </p:sp>
      <p:sp>
        <p:nvSpPr>
          <p:cNvPr id="58375" name="Text Box 8"/>
          <p:cNvSpPr txBox="1">
            <a:spLocks noChangeArrowheads="1"/>
          </p:cNvSpPr>
          <p:nvPr/>
        </p:nvSpPr>
        <p:spPr bwMode="auto">
          <a:xfrm>
            <a:off x="5303838" y="1600200"/>
            <a:ext cx="3319462"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2400">
                <a:solidFill>
                  <a:srgbClr val="FF0000"/>
                </a:solidFill>
              </a:rPr>
              <a:t>The </a:t>
            </a:r>
            <a:r>
              <a:rPr lang="en-US" altLang="en-US" sz="2400"/>
              <a:t>most important</a:t>
            </a:r>
          </a:p>
          <a:p>
            <a:pPr algn="ctr">
              <a:spcBef>
                <a:spcPct val="0"/>
              </a:spcBef>
              <a:buFontTx/>
              <a:buNone/>
            </a:pPr>
            <a:r>
              <a:rPr lang="en-US" altLang="en-US" sz="2400"/>
              <a:t> abstraction provided </a:t>
            </a:r>
          </a:p>
          <a:p>
            <a:pPr algn="ctr">
              <a:spcBef>
                <a:spcPct val="0"/>
              </a:spcBef>
              <a:buFontTx/>
              <a:buNone/>
            </a:pPr>
            <a:r>
              <a:rPr lang="en-US" altLang="en-US" sz="2400"/>
              <a:t>by network layer:</a:t>
            </a:r>
            <a:endParaRPr lang="en-US" altLang="en-US" sz="2400">
              <a:latin typeface="Times New Roman" charset="0"/>
            </a:endParaRPr>
          </a:p>
        </p:txBody>
      </p:sp>
      <p:sp>
        <p:nvSpPr>
          <p:cNvPr id="58376" name="Text Box 9"/>
          <p:cNvSpPr txBox="1">
            <a:spLocks noChangeArrowheads="1"/>
          </p:cNvSpPr>
          <p:nvPr/>
        </p:nvSpPr>
        <p:spPr bwMode="auto">
          <a:xfrm rot="-5433928">
            <a:off x="-1185863" y="3471863"/>
            <a:ext cx="325596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2200">
                <a:solidFill>
                  <a:srgbClr val="FF0000"/>
                </a:solidFill>
              </a:rPr>
              <a:t>service abstraction</a:t>
            </a:r>
            <a:endParaRPr lang="en-US" altLang="en-US" sz="2200">
              <a:latin typeface="Times New Roman" charset="0"/>
            </a:endParaRPr>
          </a:p>
        </p:txBody>
      </p:sp>
      <p:sp>
        <p:nvSpPr>
          <p:cNvPr id="58378"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EEB8F30F-2C3A-FF48-A915-EE6192F78A0C}" type="slidenum">
              <a:rPr lang="en-US" altLang="en-US" sz="1200"/>
              <a:pPr>
                <a:spcBef>
                  <a:spcPct val="0"/>
                </a:spcBef>
                <a:buFontTx/>
                <a:buNone/>
              </a:pPr>
              <a:t>24</a:t>
            </a:fld>
            <a:endParaRPr lang="en-US" altLang="en-US" sz="1200"/>
          </a:p>
        </p:txBody>
      </p:sp>
      <p:sp>
        <p:nvSpPr>
          <p:cNvPr id="12"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685800" y="533400"/>
            <a:ext cx="7772400" cy="1143000"/>
          </a:xfrm>
        </p:spPr>
        <p:txBody>
          <a:bodyPr/>
          <a:lstStyle/>
          <a:p>
            <a:r>
              <a:rPr lang="en-US" altLang="en-US" sz="3600">
                <a:ea typeface="MS PGothic" charset="-128"/>
                <a:cs typeface="ＭＳ Ｐゴシック" charset="-128"/>
              </a:rPr>
              <a:t>Network Service Model (cont</a:t>
            </a:r>
            <a:r>
              <a:rPr lang="ja-JP" altLang="en-US" sz="3600">
                <a:ea typeface="MS PGothic" charset="-128"/>
                <a:cs typeface="ＭＳ Ｐゴシック" charset="-128"/>
              </a:rPr>
              <a:t>’</a:t>
            </a:r>
            <a:r>
              <a:rPr lang="en-US" altLang="ja-JP" sz="3600">
                <a:ea typeface="MS PGothic" charset="-128"/>
                <a:cs typeface="ＭＳ Ｐゴシック" charset="-128"/>
              </a:rPr>
              <a:t>d)</a:t>
            </a:r>
            <a:endParaRPr lang="en-US" altLang="en-US" sz="3600">
              <a:ea typeface="MS PGothic" charset="-128"/>
              <a:cs typeface="ＭＳ Ｐゴシック" charset="-128"/>
            </a:endParaRPr>
          </a:p>
        </p:txBody>
      </p:sp>
      <p:sp>
        <p:nvSpPr>
          <p:cNvPr id="60418" name="Rectangle 3"/>
          <p:cNvSpPr>
            <a:spLocks noChangeArrowheads="1"/>
          </p:cNvSpPr>
          <p:nvPr/>
        </p:nvSpPr>
        <p:spPr bwMode="auto">
          <a:xfrm>
            <a:off x="609600" y="1524000"/>
            <a:ext cx="7554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buClr>
                <a:schemeClr val="accent2"/>
              </a:buClr>
              <a:buSzPct val="85000"/>
              <a:buFont typeface="ZapfDingbats" charset="0"/>
              <a:buNone/>
            </a:pPr>
            <a:r>
              <a:rPr lang="en-US" altLang="en-US" sz="2400">
                <a:solidFill>
                  <a:srgbClr val="FF0000"/>
                </a:solidFill>
              </a:rPr>
              <a:t>Some Possible Examples:</a:t>
            </a:r>
            <a:endParaRPr lang="en-US" altLang="en-US" sz="2400"/>
          </a:p>
        </p:txBody>
      </p:sp>
      <p:sp>
        <p:nvSpPr>
          <p:cNvPr id="60419" name="Rectangle 4"/>
          <p:cNvSpPr>
            <a:spLocks noGrp="1" noChangeArrowheads="1"/>
          </p:cNvSpPr>
          <p:nvPr>
            <p:ph type="body" sz="half" idx="1"/>
          </p:nvPr>
        </p:nvSpPr>
        <p:spPr>
          <a:xfrm>
            <a:off x="457200" y="2209800"/>
            <a:ext cx="3810000" cy="4648200"/>
          </a:xfrm>
        </p:spPr>
        <p:txBody>
          <a:bodyPr/>
          <a:lstStyle/>
          <a:p>
            <a:pPr>
              <a:buFontTx/>
              <a:buNone/>
            </a:pPr>
            <a:r>
              <a:rPr lang="en-US" altLang="en-US" sz="2400" u="sng">
                <a:solidFill>
                  <a:srgbClr val="FF0000"/>
                </a:solidFill>
                <a:ea typeface="MS PGothic" charset="-128"/>
                <a:cs typeface="ＭＳ Ｐゴシック" charset="-128"/>
              </a:rPr>
              <a:t>Example services for individual datagrams:</a:t>
            </a:r>
          </a:p>
          <a:p>
            <a:r>
              <a:rPr lang="en-US" altLang="en-US" sz="2400">
                <a:ea typeface="MS PGothic" charset="-128"/>
                <a:cs typeface="ＭＳ Ｐゴシック" charset="-128"/>
              </a:rPr>
              <a:t>guaranteed delivery</a:t>
            </a:r>
          </a:p>
          <a:p>
            <a:r>
              <a:rPr lang="en-US" altLang="en-US" sz="2400">
                <a:ea typeface="MS PGothic" charset="-128"/>
                <a:cs typeface="ＭＳ Ｐゴシック" charset="-128"/>
              </a:rPr>
              <a:t>guaranteed delivery with less than 40 msec delay</a:t>
            </a:r>
          </a:p>
        </p:txBody>
      </p:sp>
      <p:sp>
        <p:nvSpPr>
          <p:cNvPr id="60420" name="Rectangle 5"/>
          <p:cNvSpPr>
            <a:spLocks noGrp="1" noChangeArrowheads="1"/>
          </p:cNvSpPr>
          <p:nvPr>
            <p:ph type="body" sz="half" idx="2"/>
          </p:nvPr>
        </p:nvSpPr>
        <p:spPr>
          <a:xfrm>
            <a:off x="4572000" y="2209800"/>
            <a:ext cx="3810000" cy="3686175"/>
          </a:xfrm>
        </p:spPr>
        <p:txBody>
          <a:bodyPr/>
          <a:lstStyle/>
          <a:p>
            <a:pPr>
              <a:buFontTx/>
              <a:buNone/>
            </a:pPr>
            <a:r>
              <a:rPr lang="en-US" altLang="en-US" sz="2400" u="sng">
                <a:solidFill>
                  <a:srgbClr val="FF0000"/>
                </a:solidFill>
                <a:ea typeface="MS PGothic" charset="-128"/>
                <a:cs typeface="ＭＳ Ｐゴシック" charset="-128"/>
              </a:rPr>
              <a:t>Example services for a flow of datagrams:</a:t>
            </a:r>
          </a:p>
          <a:p>
            <a:r>
              <a:rPr lang="en-US" altLang="en-US" sz="2400">
                <a:ea typeface="MS PGothic" charset="-128"/>
                <a:cs typeface="ＭＳ Ｐゴシック" charset="-128"/>
              </a:rPr>
              <a:t>in-order datagram delivery</a:t>
            </a:r>
          </a:p>
          <a:p>
            <a:r>
              <a:rPr lang="en-US" altLang="en-US" sz="2400">
                <a:ea typeface="MS PGothic" charset="-128"/>
                <a:cs typeface="ＭＳ Ｐゴシック" charset="-128"/>
              </a:rPr>
              <a:t>guaranteed minimum bandwidth to flow</a:t>
            </a:r>
          </a:p>
          <a:p>
            <a:r>
              <a:rPr lang="en-US" altLang="en-US" sz="2400">
                <a:ea typeface="MS PGothic" charset="-128"/>
                <a:cs typeface="ＭＳ Ｐゴシック" charset="-128"/>
              </a:rPr>
              <a:t>restrictions on changes in inter-packet spacing</a:t>
            </a:r>
          </a:p>
          <a:p>
            <a:endParaRPr lang="en-US" altLang="en-US" sz="2400">
              <a:ea typeface="MS PGothic" charset="-128"/>
              <a:cs typeface="ＭＳ Ｐゴシック" charset="-128"/>
            </a:endParaRPr>
          </a:p>
        </p:txBody>
      </p:sp>
      <p:sp>
        <p:nvSpPr>
          <p:cNvPr id="60422"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F501EF35-52CA-4749-9199-C85FF65E2DD8}" type="slidenum">
              <a:rPr lang="en-US" altLang="en-US" sz="1200"/>
              <a:pPr>
                <a:spcBef>
                  <a:spcPct val="0"/>
                </a:spcBef>
                <a:buFontTx/>
                <a:buNone/>
              </a:pPr>
              <a:t>25</a:t>
            </a:fld>
            <a:endParaRPr lang="en-US" altLang="en-US" sz="1200"/>
          </a:p>
        </p:txBody>
      </p:sp>
      <p:sp>
        <p:nvSpPr>
          <p:cNvPr id="8" name="页脚占位符 1"/>
          <p:cNvSpPr txBox="1">
            <a:spLocks/>
          </p:cNvSpPr>
          <p:nvPr/>
        </p:nvSpPr>
        <p:spPr bwMode="auto">
          <a:xfrm>
            <a:off x="800100" y="6324600"/>
            <a:ext cx="3886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S PGothic" charset="-128"/>
                <a:cs typeface="+mn-cs"/>
              </a:defRPr>
            </a:lvl2pPr>
            <a:lvl3pPr marL="914400" algn="l" rtl="0" eaLnBrk="0" fontAlgn="base" hangingPunct="0">
              <a:spcBef>
                <a:spcPct val="0"/>
              </a:spcBef>
              <a:spcAft>
                <a:spcPct val="0"/>
              </a:spcAft>
              <a:defRPr sz="2400" kern="1200">
                <a:solidFill>
                  <a:schemeClr val="tx1"/>
                </a:solidFill>
                <a:latin typeface="Times New Roman" charset="0"/>
                <a:ea typeface="MS PGothic" charset="-128"/>
                <a:cs typeface="+mn-cs"/>
              </a:defRPr>
            </a:lvl3pPr>
            <a:lvl4pPr marL="1371600" algn="l" rtl="0" eaLnBrk="0" fontAlgn="base" hangingPunct="0">
              <a:spcBef>
                <a:spcPct val="0"/>
              </a:spcBef>
              <a:spcAft>
                <a:spcPct val="0"/>
              </a:spcAft>
              <a:defRPr sz="2400" kern="1200">
                <a:solidFill>
                  <a:schemeClr val="tx1"/>
                </a:solidFill>
                <a:latin typeface="Times New Roman" charset="0"/>
                <a:ea typeface="MS PGothic" charset="-128"/>
                <a:cs typeface="+mn-cs"/>
              </a:defRPr>
            </a:lvl4pPr>
            <a:lvl5pPr marL="1828800" algn="l" rtl="0" eaLnBrk="0" fontAlgn="base" hangingPunct="0">
              <a:spcBef>
                <a:spcPct val="0"/>
              </a:spcBef>
              <a:spcAft>
                <a:spcPct val="0"/>
              </a:spcAft>
              <a:defRPr sz="2400" kern="1200">
                <a:solidFill>
                  <a:schemeClr val="tx1"/>
                </a:solidFill>
                <a:latin typeface="Times New Roman" charset="0"/>
                <a:ea typeface="MS PGothic" charset="-128"/>
                <a:cs typeface="+mn-cs"/>
              </a:defRPr>
            </a:lvl5pPr>
            <a:lvl6pPr marL="2286000" algn="l" defTabSz="914400" rtl="0" eaLnBrk="1" latinLnBrk="0" hangingPunct="1">
              <a:defRPr sz="2400" kern="1200">
                <a:solidFill>
                  <a:schemeClr val="tx1"/>
                </a:solidFill>
                <a:latin typeface="Times New Roman" charset="0"/>
                <a:ea typeface="MS PGothic" charset="-128"/>
                <a:cs typeface="+mn-cs"/>
              </a:defRPr>
            </a:lvl6pPr>
            <a:lvl7pPr marL="2743200" algn="l" defTabSz="914400" rtl="0" eaLnBrk="1" latinLnBrk="0" hangingPunct="1">
              <a:defRPr sz="2400" kern="1200">
                <a:solidFill>
                  <a:schemeClr val="tx1"/>
                </a:solidFill>
                <a:latin typeface="Times New Roman" charset="0"/>
                <a:ea typeface="MS PGothic" charset="-128"/>
                <a:cs typeface="+mn-cs"/>
              </a:defRPr>
            </a:lvl7pPr>
            <a:lvl8pPr marL="3200400" algn="l" defTabSz="914400" rtl="0" eaLnBrk="1" latinLnBrk="0" hangingPunct="1">
              <a:defRPr sz="2400" kern="1200">
                <a:solidFill>
                  <a:schemeClr val="tx1"/>
                </a:solidFill>
                <a:latin typeface="Times New Roman" charset="0"/>
                <a:ea typeface="MS PGothic" charset="-128"/>
                <a:cs typeface="+mn-cs"/>
              </a:defRPr>
            </a:lvl8pPr>
            <a:lvl9pPr marL="3657600" algn="l" defTabSz="914400" rtl="0" eaLnBrk="1" latinLnBrk="0" hangingPunct="1">
              <a:defRPr sz="2400" kern="1200">
                <a:solidFill>
                  <a:schemeClr val="tx1"/>
                </a:solidFill>
                <a:latin typeface="Times New Roman" charset="0"/>
                <a:ea typeface="MS PGothic" charset="-128"/>
                <a:cs typeface="+mn-cs"/>
              </a:defRPr>
            </a:lvl9pPr>
          </a:lstStyle>
          <a:p>
            <a:pPr>
              <a:defRPr/>
            </a:pPr>
            <a:r>
              <a:rPr lang="en-US" smtClean="0"/>
              <a:t>CSci4211:           Network Layer: Data Plane Part 1</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a:xfrm>
            <a:off x="685800" y="304800"/>
            <a:ext cx="7772400" cy="1143000"/>
          </a:xfrm>
        </p:spPr>
        <p:txBody>
          <a:bodyPr/>
          <a:lstStyle/>
          <a:p>
            <a:r>
              <a:rPr lang="en-US" altLang="en-US" sz="3200">
                <a:ea typeface="MS PGothic" charset="-128"/>
                <a:cs typeface="ＭＳ Ｐゴシック" charset="-128"/>
              </a:rPr>
              <a:t>Network Layer </a:t>
            </a:r>
            <a:br>
              <a:rPr lang="en-US" altLang="en-US" sz="3200">
                <a:ea typeface="MS PGothic" charset="-128"/>
                <a:cs typeface="ＭＳ Ｐゴシック" charset="-128"/>
              </a:rPr>
            </a:br>
            <a:r>
              <a:rPr lang="en-US" altLang="en-US" sz="3200">
                <a:ea typeface="MS PGothic" charset="-128"/>
                <a:cs typeface="ＭＳ Ｐゴシック" charset="-128"/>
              </a:rPr>
              <a:t>Connection vs. Connectionless Service</a:t>
            </a:r>
          </a:p>
        </p:txBody>
      </p:sp>
      <p:sp>
        <p:nvSpPr>
          <p:cNvPr id="62466" name="Rectangle 3"/>
          <p:cNvSpPr>
            <a:spLocks noGrp="1" noChangeArrowheads="1"/>
          </p:cNvSpPr>
          <p:nvPr>
            <p:ph type="body" idx="1"/>
          </p:nvPr>
        </p:nvSpPr>
        <p:spPr>
          <a:xfrm>
            <a:off x="685800" y="1524000"/>
            <a:ext cx="7772400" cy="4343400"/>
          </a:xfrm>
        </p:spPr>
        <p:txBody>
          <a:bodyPr/>
          <a:lstStyle/>
          <a:p>
            <a:pPr>
              <a:lnSpc>
                <a:spcPct val="80000"/>
              </a:lnSpc>
            </a:pPr>
            <a:r>
              <a:rPr lang="en-US" altLang="en-US" sz="2400">
                <a:ea typeface="MS PGothic" charset="-128"/>
                <a:cs typeface="ＭＳ Ｐゴシック" charset="-128"/>
              </a:rPr>
              <a:t>datagram network provides network-layer connectionless service</a:t>
            </a:r>
          </a:p>
          <a:p>
            <a:pPr>
              <a:lnSpc>
                <a:spcPct val="80000"/>
              </a:lnSpc>
            </a:pPr>
            <a:r>
              <a:rPr lang="en-US" altLang="en-US" sz="2400">
                <a:ea typeface="MS PGothic" charset="-128"/>
                <a:cs typeface="ＭＳ Ｐゴシック" charset="-128"/>
              </a:rPr>
              <a:t>VC network provides network-layer connection service</a:t>
            </a:r>
          </a:p>
          <a:p>
            <a:pPr>
              <a:lnSpc>
                <a:spcPct val="80000"/>
              </a:lnSpc>
            </a:pPr>
            <a:r>
              <a:rPr lang="en-US" altLang="en-US" sz="2400">
                <a:ea typeface="MS PGothic" charset="-128"/>
                <a:cs typeface="ＭＳ Ｐゴシック" charset="-128"/>
              </a:rPr>
              <a:t>analogous to the transport-layer services, but:</a:t>
            </a:r>
          </a:p>
          <a:p>
            <a:pPr lvl="1">
              <a:lnSpc>
                <a:spcPct val="80000"/>
              </a:lnSpc>
            </a:pPr>
            <a:r>
              <a:rPr lang="en-US" altLang="en-US" sz="1800">
                <a:solidFill>
                  <a:srgbClr val="FF0000"/>
                </a:solidFill>
                <a:ea typeface="MS PGothic" charset="-128"/>
              </a:rPr>
              <a:t>service: </a:t>
            </a:r>
            <a:r>
              <a:rPr lang="en-US" altLang="en-US" sz="1800">
                <a:ea typeface="MS PGothic" charset="-128"/>
              </a:rPr>
              <a:t>host-to-host</a:t>
            </a:r>
          </a:p>
          <a:p>
            <a:pPr lvl="1">
              <a:lnSpc>
                <a:spcPct val="80000"/>
              </a:lnSpc>
            </a:pPr>
            <a:r>
              <a:rPr lang="en-US" altLang="en-US" sz="1800">
                <a:solidFill>
                  <a:srgbClr val="FF0000"/>
                </a:solidFill>
                <a:ea typeface="MS PGothic" charset="-128"/>
              </a:rPr>
              <a:t>generally no choice: </a:t>
            </a:r>
            <a:r>
              <a:rPr lang="en-US" altLang="en-US" sz="1800">
                <a:ea typeface="MS PGothic" charset="-128"/>
              </a:rPr>
              <a:t>network </a:t>
            </a:r>
            <a:r>
              <a:rPr lang="en-US" altLang="en-US" sz="1800" i="1">
                <a:ea typeface="MS PGothic" charset="-128"/>
              </a:rPr>
              <a:t>typically</a:t>
            </a:r>
            <a:r>
              <a:rPr lang="en-US" altLang="en-US" sz="1800">
                <a:ea typeface="MS PGothic" charset="-128"/>
              </a:rPr>
              <a:t> provides one or the other</a:t>
            </a:r>
          </a:p>
          <a:p>
            <a:pPr lvl="1">
              <a:lnSpc>
                <a:spcPct val="80000"/>
              </a:lnSpc>
            </a:pPr>
            <a:r>
              <a:rPr lang="en-US" altLang="en-US" sz="1800">
                <a:solidFill>
                  <a:srgbClr val="FF0000"/>
                </a:solidFill>
                <a:ea typeface="MS PGothic" charset="-128"/>
              </a:rPr>
              <a:t>implementation: </a:t>
            </a:r>
            <a:r>
              <a:rPr lang="en-US" altLang="en-US" sz="1800">
                <a:ea typeface="MS PGothic" charset="-128"/>
              </a:rPr>
              <a:t>in network core</a:t>
            </a:r>
          </a:p>
          <a:p>
            <a:pPr lvl="1">
              <a:lnSpc>
                <a:spcPct val="80000"/>
              </a:lnSpc>
              <a:buFontTx/>
              <a:buNone/>
            </a:pPr>
            <a:endParaRPr lang="en-US" altLang="en-US" sz="1800">
              <a:ea typeface="MS PGothic" charset="-128"/>
            </a:endParaRPr>
          </a:p>
          <a:p>
            <a:pPr>
              <a:lnSpc>
                <a:spcPct val="80000"/>
              </a:lnSpc>
            </a:pPr>
            <a:r>
              <a:rPr lang="en-US" altLang="en-US" sz="2400">
                <a:ea typeface="MS PGothic" charset="-128"/>
                <a:cs typeface="ＭＳ Ｐゴシック" charset="-128"/>
              </a:rPr>
              <a:t>network vs transport layer connection service:</a:t>
            </a:r>
          </a:p>
          <a:p>
            <a:pPr lvl="1">
              <a:lnSpc>
                <a:spcPct val="80000"/>
              </a:lnSpc>
            </a:pPr>
            <a:r>
              <a:rPr lang="en-US" altLang="en-US">
                <a:solidFill>
                  <a:srgbClr val="FF0000"/>
                </a:solidFill>
                <a:ea typeface="MS PGothic" charset="-128"/>
              </a:rPr>
              <a:t>network:</a:t>
            </a:r>
            <a:r>
              <a:rPr lang="en-US" altLang="en-US">
                <a:ea typeface="MS PGothic" charset="-128"/>
              </a:rPr>
              <a:t> between two hosts, in case of VCs, also involves intervening routers </a:t>
            </a:r>
          </a:p>
          <a:p>
            <a:pPr lvl="1">
              <a:lnSpc>
                <a:spcPct val="80000"/>
              </a:lnSpc>
            </a:pPr>
            <a:r>
              <a:rPr lang="en-US" altLang="en-US">
                <a:solidFill>
                  <a:srgbClr val="FF0000"/>
                </a:solidFill>
                <a:ea typeface="MS PGothic" charset="-128"/>
              </a:rPr>
              <a:t>transport:</a:t>
            </a:r>
            <a:r>
              <a:rPr lang="en-US" altLang="en-US">
                <a:ea typeface="MS PGothic" charset="-128"/>
              </a:rPr>
              <a:t> between two processes</a:t>
            </a:r>
            <a:endParaRPr lang="en-US" altLang="en-US" sz="1800">
              <a:ea typeface="MS PGothic" charset="-128"/>
            </a:endParaRPr>
          </a:p>
        </p:txBody>
      </p:sp>
      <p:sp>
        <p:nvSpPr>
          <p:cNvPr id="62468"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3A07D517-FACE-474C-B9B9-70722F6A54BF}" type="slidenum">
              <a:rPr lang="en-US" altLang="en-US" sz="1200"/>
              <a:pPr>
                <a:spcBef>
                  <a:spcPct val="0"/>
                </a:spcBef>
                <a:buFontTx/>
                <a:buNone/>
              </a:pPr>
              <a:t>26</a:t>
            </a:fld>
            <a:endParaRPr lang="en-US" altLang="en-US" sz="1200"/>
          </a:p>
        </p:txBody>
      </p:sp>
      <p:sp>
        <p:nvSpPr>
          <p:cNvPr id="6"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a:xfrm>
            <a:off x="685800" y="304800"/>
            <a:ext cx="7772400" cy="762000"/>
          </a:xfrm>
        </p:spPr>
        <p:txBody>
          <a:bodyPr/>
          <a:lstStyle/>
          <a:p>
            <a:r>
              <a:rPr lang="en-US" altLang="en-US" sz="3200">
                <a:ea typeface="MS PGothic" charset="-128"/>
                <a:cs typeface="ＭＳ Ｐゴシック" charset="-128"/>
              </a:rPr>
              <a:t>Virtual Circuit vs. Datagram</a:t>
            </a:r>
            <a:endParaRPr lang="en-US" altLang="en-US">
              <a:ea typeface="MS PGothic" charset="-128"/>
              <a:cs typeface="ＭＳ Ｐゴシック" charset="-128"/>
            </a:endParaRPr>
          </a:p>
        </p:txBody>
      </p:sp>
      <p:sp>
        <p:nvSpPr>
          <p:cNvPr id="64514" name="Rectangle 3"/>
          <p:cNvSpPr>
            <a:spLocks noGrp="1" noChangeArrowheads="1"/>
          </p:cNvSpPr>
          <p:nvPr>
            <p:ph type="body" sz="half" idx="1"/>
          </p:nvPr>
        </p:nvSpPr>
        <p:spPr>
          <a:xfrm>
            <a:off x="519113" y="914400"/>
            <a:ext cx="8001000" cy="5097463"/>
          </a:xfrm>
        </p:spPr>
        <p:txBody>
          <a:bodyPr/>
          <a:lstStyle/>
          <a:p>
            <a:pPr>
              <a:lnSpc>
                <a:spcPct val="90000"/>
              </a:lnSpc>
            </a:pPr>
            <a:r>
              <a:rPr lang="en-US" altLang="en-US" sz="2000">
                <a:ea typeface="MS PGothic" charset="-128"/>
                <a:cs typeface="ＭＳ Ｐゴシック" charset="-128"/>
              </a:rPr>
              <a:t>Objective of both: move packets through routers from source to destination</a:t>
            </a:r>
          </a:p>
          <a:p>
            <a:pPr>
              <a:lnSpc>
                <a:spcPct val="90000"/>
              </a:lnSpc>
            </a:pPr>
            <a:r>
              <a:rPr lang="en-US" altLang="en-US" sz="2000">
                <a:solidFill>
                  <a:srgbClr val="FF0000"/>
                </a:solidFill>
                <a:ea typeface="MS PGothic" charset="-128"/>
                <a:cs typeface="ＭＳ Ｐゴシック" charset="-128"/>
              </a:rPr>
              <a:t>Datagram Model:</a:t>
            </a:r>
            <a:r>
              <a:rPr lang="en-US" altLang="en-US" sz="2000">
                <a:ea typeface="MS PGothic" charset="-128"/>
                <a:cs typeface="ＭＳ Ｐゴシック" charset="-128"/>
              </a:rPr>
              <a:t> </a:t>
            </a:r>
          </a:p>
          <a:p>
            <a:pPr lvl="1">
              <a:lnSpc>
                <a:spcPct val="90000"/>
              </a:lnSpc>
            </a:pPr>
            <a:r>
              <a:rPr lang="en-US" altLang="en-US" sz="2000" i="1">
                <a:ea typeface="MS PGothic" charset="-128"/>
              </a:rPr>
              <a:t>Routing: </a:t>
            </a:r>
            <a:r>
              <a:rPr lang="en-US" altLang="en-US" sz="2000">
                <a:ea typeface="MS PGothic" charset="-128"/>
              </a:rPr>
              <a:t>determine next hop to each destination a priori</a:t>
            </a:r>
          </a:p>
          <a:p>
            <a:pPr lvl="1">
              <a:lnSpc>
                <a:spcPct val="90000"/>
              </a:lnSpc>
            </a:pPr>
            <a:r>
              <a:rPr lang="en-US" altLang="en-US" sz="2000" i="1">
                <a:ea typeface="MS PGothic" charset="-128"/>
              </a:rPr>
              <a:t>Forwarding: </a:t>
            </a:r>
            <a:r>
              <a:rPr lang="en-US" altLang="en-US" sz="2000">
                <a:solidFill>
                  <a:srgbClr val="6600FF"/>
                </a:solidFill>
                <a:ea typeface="MS PGothic" charset="-128"/>
              </a:rPr>
              <a:t>destination address in packet header</a:t>
            </a:r>
            <a:r>
              <a:rPr lang="en-US" altLang="en-US" sz="2000">
                <a:ea typeface="MS PGothic" charset="-128"/>
              </a:rPr>
              <a:t>, used at each hop to look up for next hop </a:t>
            </a:r>
          </a:p>
          <a:p>
            <a:pPr lvl="2">
              <a:lnSpc>
                <a:spcPct val="90000"/>
              </a:lnSpc>
            </a:pPr>
            <a:r>
              <a:rPr lang="en-US" altLang="en-US">
                <a:ea typeface="MS PGothic" charset="-128"/>
              </a:rPr>
              <a:t>routes may change during </a:t>
            </a:r>
            <a:r>
              <a:rPr lang="ja-JP" altLang="en-US">
                <a:ea typeface="MS PGothic" charset="-128"/>
              </a:rPr>
              <a:t>“</a:t>
            </a:r>
            <a:r>
              <a:rPr lang="en-US" altLang="ja-JP">
                <a:ea typeface="MS PGothic" charset="-128"/>
              </a:rPr>
              <a:t>session</a:t>
            </a:r>
            <a:r>
              <a:rPr lang="ja-JP" altLang="en-US">
                <a:ea typeface="MS PGothic" charset="-128"/>
              </a:rPr>
              <a:t>”</a:t>
            </a:r>
            <a:endParaRPr lang="en-US" altLang="ja-JP">
              <a:ea typeface="MS PGothic" charset="-128"/>
            </a:endParaRPr>
          </a:p>
          <a:p>
            <a:pPr lvl="1">
              <a:lnSpc>
                <a:spcPct val="90000"/>
              </a:lnSpc>
            </a:pPr>
            <a:r>
              <a:rPr lang="en-US" altLang="en-US" sz="2000">
                <a:ea typeface="MS PGothic" charset="-128"/>
              </a:rPr>
              <a:t>analogy: driving, asking directions at every gas station, or based on the road signs at every turn </a:t>
            </a:r>
          </a:p>
          <a:p>
            <a:pPr>
              <a:lnSpc>
                <a:spcPct val="90000"/>
              </a:lnSpc>
            </a:pPr>
            <a:r>
              <a:rPr lang="en-US" altLang="en-US" sz="2000">
                <a:solidFill>
                  <a:srgbClr val="FF0000"/>
                </a:solidFill>
                <a:ea typeface="MS PGothic" charset="-128"/>
                <a:cs typeface="ＭＳ Ｐゴシック" charset="-128"/>
              </a:rPr>
              <a:t>Virtual Circuit Model:</a:t>
            </a:r>
            <a:r>
              <a:rPr lang="en-US" altLang="en-US" sz="2000">
                <a:ea typeface="MS PGothic" charset="-128"/>
                <a:cs typeface="ＭＳ Ｐゴシック" charset="-128"/>
              </a:rPr>
              <a:t> </a:t>
            </a:r>
          </a:p>
          <a:p>
            <a:pPr lvl="1">
              <a:lnSpc>
                <a:spcPct val="90000"/>
              </a:lnSpc>
            </a:pPr>
            <a:r>
              <a:rPr lang="en-US" altLang="en-US" sz="2000" i="1">
                <a:ea typeface="MS PGothic" charset="-128"/>
              </a:rPr>
              <a:t>Routing:</a:t>
            </a:r>
            <a:r>
              <a:rPr lang="en-US" altLang="en-US" sz="2000">
                <a:ea typeface="MS PGothic" charset="-128"/>
              </a:rPr>
              <a:t> determine a path from source to each destination </a:t>
            </a:r>
          </a:p>
          <a:p>
            <a:pPr lvl="1">
              <a:lnSpc>
                <a:spcPct val="90000"/>
              </a:lnSpc>
            </a:pPr>
            <a:r>
              <a:rPr lang="ja-JP" altLang="en-US" sz="2000" i="1">
                <a:ea typeface="MS PGothic" charset="-128"/>
              </a:rPr>
              <a:t>“</a:t>
            </a:r>
            <a:r>
              <a:rPr lang="en-US" altLang="ja-JP" sz="2000" i="1">
                <a:ea typeface="MS PGothic" charset="-128"/>
              </a:rPr>
              <a:t>Call</a:t>
            </a:r>
            <a:r>
              <a:rPr lang="ja-JP" altLang="en-US" sz="2000" i="1">
                <a:ea typeface="MS PGothic" charset="-128"/>
              </a:rPr>
              <a:t>”</a:t>
            </a:r>
            <a:r>
              <a:rPr lang="en-US" altLang="ja-JP" sz="2000" i="1">
                <a:ea typeface="MS PGothic" charset="-128"/>
              </a:rPr>
              <a:t> Set-up:</a:t>
            </a:r>
            <a:r>
              <a:rPr lang="en-US" altLang="ja-JP" sz="2000">
                <a:ea typeface="MS PGothic" charset="-128"/>
              </a:rPr>
              <a:t> fixed path (</a:t>
            </a:r>
            <a:r>
              <a:rPr lang="ja-JP" altLang="en-US" sz="2000">
                <a:ea typeface="MS PGothic" charset="-128"/>
              </a:rPr>
              <a:t>“</a:t>
            </a:r>
            <a:r>
              <a:rPr lang="en-US" altLang="ja-JP" sz="2000">
                <a:ea typeface="MS PGothic" charset="-128"/>
              </a:rPr>
              <a:t>virtual circuit</a:t>
            </a:r>
            <a:r>
              <a:rPr lang="ja-JP" altLang="en-US" sz="2000">
                <a:ea typeface="MS PGothic" charset="-128"/>
              </a:rPr>
              <a:t>”</a:t>
            </a:r>
            <a:r>
              <a:rPr lang="en-US" altLang="ja-JP" sz="2000">
                <a:ea typeface="MS PGothic" charset="-128"/>
              </a:rPr>
              <a:t>) set up at </a:t>
            </a:r>
            <a:r>
              <a:rPr lang="ja-JP" altLang="en-US" sz="2000">
                <a:ea typeface="MS PGothic" charset="-128"/>
              </a:rPr>
              <a:t>“</a:t>
            </a:r>
            <a:r>
              <a:rPr lang="en-US" altLang="ja-JP" sz="2000" i="1">
                <a:ea typeface="MS PGothic" charset="-128"/>
              </a:rPr>
              <a:t>call</a:t>
            </a:r>
            <a:r>
              <a:rPr lang="ja-JP" altLang="en-US" sz="2000" i="1">
                <a:ea typeface="MS PGothic" charset="-128"/>
              </a:rPr>
              <a:t>”</a:t>
            </a:r>
            <a:r>
              <a:rPr lang="en-US" altLang="ja-JP" sz="2000" i="1">
                <a:ea typeface="MS PGothic" charset="-128"/>
              </a:rPr>
              <a:t> setup time</a:t>
            </a:r>
            <a:r>
              <a:rPr lang="en-US" altLang="ja-JP" sz="2000">
                <a:ea typeface="MS PGothic" charset="-128"/>
              </a:rPr>
              <a:t>, remains fixed thru </a:t>
            </a:r>
            <a:r>
              <a:rPr lang="ja-JP" altLang="en-US" sz="2000">
                <a:ea typeface="MS PGothic" charset="-128"/>
              </a:rPr>
              <a:t>“</a:t>
            </a:r>
            <a:r>
              <a:rPr lang="en-US" altLang="ja-JP" sz="2000">
                <a:ea typeface="MS PGothic" charset="-128"/>
              </a:rPr>
              <a:t>call</a:t>
            </a:r>
            <a:r>
              <a:rPr lang="ja-JP" altLang="en-US" sz="2000">
                <a:ea typeface="MS PGothic" charset="-128"/>
              </a:rPr>
              <a:t>”</a:t>
            </a:r>
            <a:r>
              <a:rPr lang="en-US" altLang="ja-JP" sz="2000">
                <a:ea typeface="MS PGothic" charset="-128"/>
              </a:rPr>
              <a:t> </a:t>
            </a:r>
          </a:p>
          <a:p>
            <a:pPr lvl="1">
              <a:lnSpc>
                <a:spcPct val="90000"/>
              </a:lnSpc>
            </a:pPr>
            <a:r>
              <a:rPr lang="en-US" altLang="en-US" sz="2000" i="1">
                <a:ea typeface="MS PGothic" charset="-128"/>
              </a:rPr>
              <a:t>Data Forwarding:</a:t>
            </a:r>
            <a:r>
              <a:rPr lang="en-US" altLang="en-US" sz="2000">
                <a:ea typeface="MS PGothic" charset="-128"/>
              </a:rPr>
              <a:t> each packet carries </a:t>
            </a:r>
            <a:r>
              <a:rPr lang="ja-JP" altLang="en-US" sz="2000">
                <a:ea typeface="MS PGothic" charset="-128"/>
              </a:rPr>
              <a:t>“</a:t>
            </a:r>
            <a:r>
              <a:rPr lang="en-US" altLang="ja-JP" sz="2000">
                <a:ea typeface="MS PGothic" charset="-128"/>
              </a:rPr>
              <a:t>tag</a:t>
            </a:r>
            <a:r>
              <a:rPr lang="ja-JP" altLang="en-US" sz="2000">
                <a:ea typeface="MS PGothic" charset="-128"/>
              </a:rPr>
              <a:t>”</a:t>
            </a:r>
            <a:r>
              <a:rPr lang="en-US" altLang="ja-JP" sz="2000">
                <a:ea typeface="MS PGothic" charset="-128"/>
              </a:rPr>
              <a:t> or </a:t>
            </a:r>
            <a:r>
              <a:rPr lang="ja-JP" altLang="en-US" sz="2000">
                <a:ea typeface="MS PGothic" charset="-128"/>
              </a:rPr>
              <a:t>“</a:t>
            </a:r>
            <a:r>
              <a:rPr lang="en-US" altLang="ja-JP" sz="2000">
                <a:ea typeface="MS PGothic" charset="-128"/>
              </a:rPr>
              <a:t>label</a:t>
            </a:r>
            <a:r>
              <a:rPr lang="ja-JP" altLang="en-US" sz="2000">
                <a:ea typeface="MS PGothic" charset="-128"/>
              </a:rPr>
              <a:t>”</a:t>
            </a:r>
            <a:r>
              <a:rPr lang="en-US" altLang="ja-JP" sz="2000">
                <a:ea typeface="MS PGothic" charset="-128"/>
              </a:rPr>
              <a:t>  (</a:t>
            </a:r>
            <a:r>
              <a:rPr lang="en-US" altLang="ja-JP" sz="2000">
                <a:solidFill>
                  <a:srgbClr val="6600FF"/>
                </a:solidFill>
                <a:ea typeface="MS PGothic" charset="-128"/>
              </a:rPr>
              <a:t>virtual circuit id, VCI</a:t>
            </a:r>
            <a:r>
              <a:rPr lang="en-US" altLang="ja-JP" sz="2000">
                <a:ea typeface="MS PGothic" charset="-128"/>
              </a:rPr>
              <a:t>), which determines next hop</a:t>
            </a:r>
          </a:p>
          <a:p>
            <a:pPr lvl="1">
              <a:lnSpc>
                <a:spcPct val="90000"/>
              </a:lnSpc>
            </a:pPr>
            <a:r>
              <a:rPr lang="en-US" altLang="en-US" sz="2000" i="1">
                <a:solidFill>
                  <a:srgbClr val="FF0000"/>
                </a:solidFill>
                <a:ea typeface="MS PGothic" charset="-128"/>
              </a:rPr>
              <a:t>routers maintain</a:t>
            </a:r>
            <a:r>
              <a:rPr lang="en-US" altLang="en-US" sz="2000">
                <a:ea typeface="MS PGothic" charset="-128"/>
              </a:rPr>
              <a:t>  </a:t>
            </a:r>
            <a:r>
              <a:rPr lang="ja-JP" altLang="en-US" sz="2000" i="1">
                <a:solidFill>
                  <a:srgbClr val="FF0000"/>
                </a:solidFill>
                <a:ea typeface="MS PGothic" charset="-128"/>
              </a:rPr>
              <a:t>”</a:t>
            </a:r>
            <a:r>
              <a:rPr lang="en-US" altLang="ja-JP" sz="2000" i="1">
                <a:solidFill>
                  <a:srgbClr val="FF0000"/>
                </a:solidFill>
                <a:ea typeface="MS PGothic" charset="-128"/>
              </a:rPr>
              <a:t>per-call</a:t>
            </a:r>
            <a:r>
              <a:rPr lang="ja-JP" altLang="en-US" sz="2000" i="1">
                <a:solidFill>
                  <a:srgbClr val="FF0000"/>
                </a:solidFill>
                <a:ea typeface="MS PGothic" charset="-128"/>
              </a:rPr>
              <a:t>”</a:t>
            </a:r>
            <a:r>
              <a:rPr lang="en-US" altLang="ja-JP" sz="2000" i="1">
                <a:solidFill>
                  <a:srgbClr val="FF0000"/>
                </a:solidFill>
                <a:ea typeface="MS PGothic" charset="-128"/>
              </a:rPr>
              <a:t>  state</a:t>
            </a:r>
            <a:endParaRPr lang="en-US" altLang="en-US" sz="2000" i="1">
              <a:solidFill>
                <a:srgbClr val="FF0000"/>
              </a:solidFill>
              <a:ea typeface="MS PGothic" charset="-128"/>
            </a:endParaRPr>
          </a:p>
        </p:txBody>
      </p:sp>
      <p:sp>
        <p:nvSpPr>
          <p:cNvPr id="64516"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8DC46DCE-A5DC-344A-B230-2A74D96B6A72}" type="slidenum">
              <a:rPr lang="en-US" altLang="en-US" sz="1200"/>
              <a:pPr>
                <a:spcBef>
                  <a:spcPct val="0"/>
                </a:spcBef>
                <a:buFontTx/>
                <a:buNone/>
              </a:pPr>
              <a:t>27</a:t>
            </a:fld>
            <a:endParaRPr lang="en-US" altLang="en-US" sz="1200"/>
          </a:p>
        </p:txBody>
      </p:sp>
      <p:sp>
        <p:nvSpPr>
          <p:cNvPr id="6"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a:xfrm>
            <a:off x="0" y="0"/>
            <a:ext cx="8534400" cy="1143000"/>
          </a:xfrm>
        </p:spPr>
        <p:txBody>
          <a:bodyPr/>
          <a:lstStyle/>
          <a:p>
            <a:r>
              <a:rPr lang="en-US" altLang="en-US" sz="3600">
                <a:ea typeface="MS PGothic" charset="-128"/>
                <a:cs typeface="ＭＳ Ｐゴシック" charset="-128"/>
              </a:rPr>
              <a:t>Datagram Networks: </a:t>
            </a:r>
            <a:r>
              <a:rPr lang="en-US" altLang="en-US" sz="2800">
                <a:ea typeface="MS PGothic" charset="-128"/>
                <a:cs typeface="ＭＳ Ｐゴシック" charset="-128"/>
              </a:rPr>
              <a:t>the Internet model</a:t>
            </a:r>
          </a:p>
        </p:txBody>
      </p:sp>
      <p:sp>
        <p:nvSpPr>
          <p:cNvPr id="66562" name="Rectangle 3"/>
          <p:cNvSpPr>
            <a:spLocks noGrp="1" noChangeArrowheads="1"/>
          </p:cNvSpPr>
          <p:nvPr>
            <p:ph type="body" sz="half" idx="1"/>
          </p:nvPr>
        </p:nvSpPr>
        <p:spPr>
          <a:xfrm>
            <a:off x="609600" y="990600"/>
            <a:ext cx="7781925" cy="2428875"/>
          </a:xfrm>
        </p:spPr>
        <p:txBody>
          <a:bodyPr/>
          <a:lstStyle/>
          <a:p>
            <a:r>
              <a:rPr lang="en-US" altLang="en-US" sz="2400">
                <a:ea typeface="MS PGothic" charset="-128"/>
                <a:cs typeface="ＭＳ Ｐゴシック" charset="-128"/>
              </a:rPr>
              <a:t>no call setup at network layer</a:t>
            </a:r>
          </a:p>
          <a:p>
            <a:r>
              <a:rPr lang="en-US" altLang="en-US" sz="2400">
                <a:ea typeface="MS PGothic" charset="-128"/>
                <a:cs typeface="ＭＳ Ｐゴシック" charset="-128"/>
              </a:rPr>
              <a:t>routers: no state about end-to-end connections</a:t>
            </a:r>
          </a:p>
          <a:p>
            <a:pPr lvl="1"/>
            <a:r>
              <a:rPr lang="en-US" altLang="en-US" sz="2000">
                <a:ea typeface="MS PGothic" charset="-128"/>
              </a:rPr>
              <a:t>no network-level concept of </a:t>
            </a:r>
            <a:r>
              <a:rPr lang="ja-JP" altLang="en-US" sz="2000">
                <a:ea typeface="MS PGothic" charset="-128"/>
              </a:rPr>
              <a:t>“</a:t>
            </a:r>
            <a:r>
              <a:rPr lang="en-US" altLang="ja-JP" sz="2000">
                <a:ea typeface="MS PGothic" charset="-128"/>
              </a:rPr>
              <a:t>connection</a:t>
            </a:r>
            <a:r>
              <a:rPr lang="ja-JP" altLang="en-US" sz="2000">
                <a:ea typeface="MS PGothic" charset="-128"/>
              </a:rPr>
              <a:t>”</a:t>
            </a:r>
            <a:endParaRPr lang="en-US" altLang="ja-JP" sz="2000">
              <a:ea typeface="MS PGothic" charset="-128"/>
            </a:endParaRPr>
          </a:p>
          <a:p>
            <a:r>
              <a:rPr lang="en-US" altLang="en-US" sz="2400">
                <a:ea typeface="MS PGothic" charset="-128"/>
                <a:cs typeface="ＭＳ Ｐゴシック" charset="-128"/>
              </a:rPr>
              <a:t>packets forwarded using </a:t>
            </a:r>
            <a:r>
              <a:rPr lang="en-US" altLang="en-US" sz="2400">
                <a:solidFill>
                  <a:srgbClr val="FF0000"/>
                </a:solidFill>
                <a:ea typeface="MS PGothic" charset="-128"/>
                <a:cs typeface="ＭＳ Ｐゴシック" charset="-128"/>
              </a:rPr>
              <a:t>destination host address</a:t>
            </a:r>
          </a:p>
          <a:p>
            <a:pPr lvl="1"/>
            <a:r>
              <a:rPr lang="en-US" altLang="en-US" sz="2000">
                <a:ea typeface="MS PGothic" charset="-128"/>
              </a:rPr>
              <a:t>packets between same source-dest pair may take different paths, when intermediate routes change!</a:t>
            </a:r>
          </a:p>
        </p:txBody>
      </p:sp>
      <p:grpSp>
        <p:nvGrpSpPr>
          <p:cNvPr id="66563" name="Group 148"/>
          <p:cNvGrpSpPr>
            <a:grpSpLocks/>
          </p:cNvGrpSpPr>
          <p:nvPr/>
        </p:nvGrpSpPr>
        <p:grpSpPr bwMode="auto">
          <a:xfrm>
            <a:off x="228600" y="3352800"/>
            <a:ext cx="8348663" cy="2743200"/>
            <a:chOff x="302" y="2357"/>
            <a:chExt cx="5259" cy="1775"/>
          </a:xfrm>
        </p:grpSpPr>
        <p:sp>
          <p:nvSpPr>
            <p:cNvPr id="66566" name="Freeform 4"/>
            <p:cNvSpPr>
              <a:spLocks/>
            </p:cNvSpPr>
            <p:nvPr/>
          </p:nvSpPr>
          <p:spPr bwMode="auto">
            <a:xfrm>
              <a:off x="2112" y="3199"/>
              <a:ext cx="1794" cy="933"/>
            </a:xfrm>
            <a:custGeom>
              <a:avLst/>
              <a:gdLst>
                <a:gd name="T0" fmla="*/ 6 w 1794"/>
                <a:gd name="T1" fmla="*/ 483 h 933"/>
                <a:gd name="T2" fmla="*/ 108 w 1794"/>
                <a:gd name="T3" fmla="*/ 125 h 933"/>
                <a:gd name="T4" fmla="*/ 559 w 1794"/>
                <a:gd name="T5" fmla="*/ 100 h 933"/>
                <a:gd name="T6" fmla="*/ 1128 w 1794"/>
                <a:gd name="T7" fmla="*/ 29 h 933"/>
                <a:gd name="T8" fmla="*/ 1716 w 1794"/>
                <a:gd name="T9" fmla="*/ 275 h 933"/>
                <a:gd name="T10" fmla="*/ 1596 w 1794"/>
                <a:gd name="T11" fmla="*/ 827 h 933"/>
                <a:gd name="T12" fmla="*/ 1380 w 1794"/>
                <a:gd name="T13" fmla="*/ 911 h 933"/>
                <a:gd name="T14" fmla="*/ 840 w 1794"/>
                <a:gd name="T15" fmla="*/ 929 h 933"/>
                <a:gd name="T16" fmla="*/ 414 w 1794"/>
                <a:gd name="T17" fmla="*/ 911 h 933"/>
                <a:gd name="T18" fmla="*/ 143 w 1794"/>
                <a:gd name="T19" fmla="*/ 832 h 933"/>
                <a:gd name="T20" fmla="*/ 6 w 1794"/>
                <a:gd name="T21" fmla="*/ 483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94"/>
                <a:gd name="T34" fmla="*/ 0 h 933"/>
                <a:gd name="T35" fmla="*/ 1794 w 1794"/>
                <a:gd name="T36" fmla="*/ 933 h 9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6567" name="Line 5"/>
            <p:cNvSpPr>
              <a:spLocks noChangeShapeType="1"/>
            </p:cNvSpPr>
            <p:nvPr/>
          </p:nvSpPr>
          <p:spPr bwMode="auto">
            <a:xfrm rot="5400000" flipV="1">
              <a:off x="1705" y="3037"/>
              <a:ext cx="4" cy="99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68" name="Freeform 6"/>
            <p:cNvSpPr>
              <a:spLocks/>
            </p:cNvSpPr>
            <p:nvPr/>
          </p:nvSpPr>
          <p:spPr bwMode="auto">
            <a:xfrm>
              <a:off x="2514" y="3384"/>
              <a:ext cx="342" cy="186"/>
            </a:xfrm>
            <a:custGeom>
              <a:avLst/>
              <a:gdLst>
                <a:gd name="T0" fmla="*/ 0 w 342"/>
                <a:gd name="T1" fmla="*/ 186 h 186"/>
                <a:gd name="T2" fmla="*/ 34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66569" name="Group 7"/>
            <p:cNvGrpSpPr>
              <a:grpSpLocks/>
            </p:cNvGrpSpPr>
            <p:nvPr/>
          </p:nvGrpSpPr>
          <p:grpSpPr bwMode="auto">
            <a:xfrm>
              <a:off x="2203" y="3494"/>
              <a:ext cx="316" cy="147"/>
              <a:chOff x="3600" y="219"/>
              <a:chExt cx="360" cy="175"/>
            </a:xfrm>
          </p:grpSpPr>
          <p:sp>
            <p:nvSpPr>
              <p:cNvPr id="66697" name="Oval 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6698" name="Line 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99" name="Line 1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700" name="Rectangle 11"/>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66701" name="Oval 1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66702" name="Group 13"/>
              <p:cNvGrpSpPr>
                <a:grpSpLocks/>
              </p:cNvGrpSpPr>
              <p:nvPr/>
            </p:nvGrpSpPr>
            <p:grpSpPr bwMode="auto">
              <a:xfrm>
                <a:off x="3686" y="244"/>
                <a:ext cx="177" cy="66"/>
                <a:chOff x="2848" y="848"/>
                <a:chExt cx="140" cy="98"/>
              </a:xfrm>
            </p:grpSpPr>
            <p:sp>
              <p:nvSpPr>
                <p:cNvPr id="66707" name="Line 1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708" name="Line 1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709" name="Line 1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6703" name="Group 17"/>
              <p:cNvGrpSpPr>
                <a:grpSpLocks/>
              </p:cNvGrpSpPr>
              <p:nvPr/>
            </p:nvGrpSpPr>
            <p:grpSpPr bwMode="auto">
              <a:xfrm flipV="1">
                <a:off x="3686" y="243"/>
                <a:ext cx="177" cy="66"/>
                <a:chOff x="2848" y="848"/>
                <a:chExt cx="140" cy="98"/>
              </a:xfrm>
            </p:grpSpPr>
            <p:sp>
              <p:nvSpPr>
                <p:cNvPr id="66704" name="Line 1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705" name="Line 1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706" name="Line 2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66570" name="Group 21"/>
            <p:cNvGrpSpPr>
              <a:grpSpLocks/>
            </p:cNvGrpSpPr>
            <p:nvPr/>
          </p:nvGrpSpPr>
          <p:grpSpPr bwMode="auto">
            <a:xfrm>
              <a:off x="2425" y="3896"/>
              <a:ext cx="316" cy="147"/>
              <a:chOff x="3600" y="219"/>
              <a:chExt cx="360" cy="175"/>
            </a:xfrm>
          </p:grpSpPr>
          <p:sp>
            <p:nvSpPr>
              <p:cNvPr id="66684" name="Oval 2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6685" name="Line 23"/>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86" name="Line 24"/>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87" name="Rectangle 25"/>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66688" name="Oval 2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66689" name="Group 27"/>
              <p:cNvGrpSpPr>
                <a:grpSpLocks/>
              </p:cNvGrpSpPr>
              <p:nvPr/>
            </p:nvGrpSpPr>
            <p:grpSpPr bwMode="auto">
              <a:xfrm>
                <a:off x="3686" y="244"/>
                <a:ext cx="177" cy="66"/>
                <a:chOff x="2848" y="848"/>
                <a:chExt cx="140" cy="98"/>
              </a:xfrm>
            </p:grpSpPr>
            <p:sp>
              <p:nvSpPr>
                <p:cNvPr id="66694" name="Line 2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95" name="Line 2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96" name="Line 3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6690" name="Group 31"/>
              <p:cNvGrpSpPr>
                <a:grpSpLocks/>
              </p:cNvGrpSpPr>
              <p:nvPr/>
            </p:nvGrpSpPr>
            <p:grpSpPr bwMode="auto">
              <a:xfrm flipV="1">
                <a:off x="3686" y="243"/>
                <a:ext cx="177" cy="66"/>
                <a:chOff x="2848" y="848"/>
                <a:chExt cx="140" cy="98"/>
              </a:xfrm>
            </p:grpSpPr>
            <p:sp>
              <p:nvSpPr>
                <p:cNvPr id="66691" name="Line 3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92" name="Line 3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93" name="Line 3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66571" name="Group 35"/>
            <p:cNvGrpSpPr>
              <a:grpSpLocks/>
            </p:cNvGrpSpPr>
            <p:nvPr/>
          </p:nvGrpSpPr>
          <p:grpSpPr bwMode="auto">
            <a:xfrm>
              <a:off x="2850" y="3302"/>
              <a:ext cx="316" cy="147"/>
              <a:chOff x="3600" y="219"/>
              <a:chExt cx="360" cy="175"/>
            </a:xfrm>
          </p:grpSpPr>
          <p:sp>
            <p:nvSpPr>
              <p:cNvPr id="66671" name="Oval 3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6672" name="Line 37"/>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73" name="Line 3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74" name="Rectangle 39"/>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66675" name="Oval 4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66676" name="Group 41"/>
              <p:cNvGrpSpPr>
                <a:grpSpLocks/>
              </p:cNvGrpSpPr>
              <p:nvPr/>
            </p:nvGrpSpPr>
            <p:grpSpPr bwMode="auto">
              <a:xfrm>
                <a:off x="3686" y="244"/>
                <a:ext cx="177" cy="66"/>
                <a:chOff x="2848" y="848"/>
                <a:chExt cx="140" cy="98"/>
              </a:xfrm>
            </p:grpSpPr>
            <p:sp>
              <p:nvSpPr>
                <p:cNvPr id="66681" name="Line 4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82" name="Line 4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83" name="Line 4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6677" name="Group 45"/>
              <p:cNvGrpSpPr>
                <a:grpSpLocks/>
              </p:cNvGrpSpPr>
              <p:nvPr/>
            </p:nvGrpSpPr>
            <p:grpSpPr bwMode="auto">
              <a:xfrm flipV="1">
                <a:off x="3686" y="243"/>
                <a:ext cx="177" cy="66"/>
                <a:chOff x="2848" y="848"/>
                <a:chExt cx="140" cy="98"/>
              </a:xfrm>
            </p:grpSpPr>
            <p:sp>
              <p:nvSpPr>
                <p:cNvPr id="66678" name="Line 4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79" name="Line 4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80" name="Line 4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66572" name="Group 49"/>
            <p:cNvGrpSpPr>
              <a:grpSpLocks/>
            </p:cNvGrpSpPr>
            <p:nvPr/>
          </p:nvGrpSpPr>
          <p:grpSpPr bwMode="auto">
            <a:xfrm>
              <a:off x="2801" y="3721"/>
              <a:ext cx="315" cy="147"/>
              <a:chOff x="3600" y="219"/>
              <a:chExt cx="360" cy="175"/>
            </a:xfrm>
          </p:grpSpPr>
          <p:sp>
            <p:nvSpPr>
              <p:cNvPr id="66658" name="Oval 5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6659" name="Line 51"/>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60" name="Line 52"/>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61" name="Rectangle 53"/>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66662" name="Oval 5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66663" name="Group 55"/>
              <p:cNvGrpSpPr>
                <a:grpSpLocks/>
              </p:cNvGrpSpPr>
              <p:nvPr/>
            </p:nvGrpSpPr>
            <p:grpSpPr bwMode="auto">
              <a:xfrm>
                <a:off x="3686" y="244"/>
                <a:ext cx="177" cy="66"/>
                <a:chOff x="2848" y="848"/>
                <a:chExt cx="140" cy="98"/>
              </a:xfrm>
            </p:grpSpPr>
            <p:sp>
              <p:nvSpPr>
                <p:cNvPr id="66668" name="Line 5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69" name="Line 5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70" name="Line 5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6664" name="Group 59"/>
              <p:cNvGrpSpPr>
                <a:grpSpLocks/>
              </p:cNvGrpSpPr>
              <p:nvPr/>
            </p:nvGrpSpPr>
            <p:grpSpPr bwMode="auto">
              <a:xfrm flipV="1">
                <a:off x="3686" y="243"/>
                <a:ext cx="177" cy="66"/>
                <a:chOff x="2848" y="848"/>
                <a:chExt cx="140" cy="98"/>
              </a:xfrm>
            </p:grpSpPr>
            <p:sp>
              <p:nvSpPr>
                <p:cNvPr id="66665" name="Line 6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66" name="Line 6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67" name="Line 6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66573" name="Group 63"/>
            <p:cNvGrpSpPr>
              <a:grpSpLocks/>
            </p:cNvGrpSpPr>
            <p:nvPr/>
          </p:nvGrpSpPr>
          <p:grpSpPr bwMode="auto">
            <a:xfrm>
              <a:off x="3201" y="3908"/>
              <a:ext cx="316" cy="147"/>
              <a:chOff x="3600" y="219"/>
              <a:chExt cx="360" cy="175"/>
            </a:xfrm>
          </p:grpSpPr>
          <p:sp>
            <p:nvSpPr>
              <p:cNvPr id="66645" name="Oval 6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6646" name="Line 65"/>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47" name="Line 66"/>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48" name="Rectangle 67"/>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66649" name="Oval 6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66650" name="Group 69"/>
              <p:cNvGrpSpPr>
                <a:grpSpLocks/>
              </p:cNvGrpSpPr>
              <p:nvPr/>
            </p:nvGrpSpPr>
            <p:grpSpPr bwMode="auto">
              <a:xfrm>
                <a:off x="3686" y="244"/>
                <a:ext cx="177" cy="66"/>
                <a:chOff x="2848" y="848"/>
                <a:chExt cx="140" cy="98"/>
              </a:xfrm>
            </p:grpSpPr>
            <p:sp>
              <p:nvSpPr>
                <p:cNvPr id="66655" name="Line 7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56" name="Line 7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57" name="Line 7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6651" name="Group 73"/>
              <p:cNvGrpSpPr>
                <a:grpSpLocks/>
              </p:cNvGrpSpPr>
              <p:nvPr/>
            </p:nvGrpSpPr>
            <p:grpSpPr bwMode="auto">
              <a:xfrm flipV="1">
                <a:off x="3686" y="243"/>
                <a:ext cx="177" cy="66"/>
                <a:chOff x="2848" y="848"/>
                <a:chExt cx="140" cy="98"/>
              </a:xfrm>
            </p:grpSpPr>
            <p:sp>
              <p:nvSpPr>
                <p:cNvPr id="66652" name="Line 7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53" name="Line 7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54" name="Line 7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66574" name="Group 77"/>
            <p:cNvGrpSpPr>
              <a:grpSpLocks/>
            </p:cNvGrpSpPr>
            <p:nvPr/>
          </p:nvGrpSpPr>
          <p:grpSpPr bwMode="auto">
            <a:xfrm>
              <a:off x="3481" y="3495"/>
              <a:ext cx="316" cy="147"/>
              <a:chOff x="3600" y="219"/>
              <a:chExt cx="360" cy="175"/>
            </a:xfrm>
          </p:grpSpPr>
          <p:sp>
            <p:nvSpPr>
              <p:cNvPr id="66632" name="Oval 7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6633" name="Line 7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34" name="Line 8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35" name="Rectangle 81"/>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66636" name="Oval 8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66637" name="Group 83"/>
              <p:cNvGrpSpPr>
                <a:grpSpLocks/>
              </p:cNvGrpSpPr>
              <p:nvPr/>
            </p:nvGrpSpPr>
            <p:grpSpPr bwMode="auto">
              <a:xfrm>
                <a:off x="3686" y="244"/>
                <a:ext cx="177" cy="66"/>
                <a:chOff x="2848" y="848"/>
                <a:chExt cx="140" cy="98"/>
              </a:xfrm>
            </p:grpSpPr>
            <p:sp>
              <p:nvSpPr>
                <p:cNvPr id="66642" name="Line 8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43" name="Line 8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44" name="Line 8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6638" name="Group 87"/>
              <p:cNvGrpSpPr>
                <a:grpSpLocks/>
              </p:cNvGrpSpPr>
              <p:nvPr/>
            </p:nvGrpSpPr>
            <p:grpSpPr bwMode="auto">
              <a:xfrm flipV="1">
                <a:off x="3686" y="243"/>
                <a:ext cx="177" cy="66"/>
                <a:chOff x="2848" y="848"/>
                <a:chExt cx="140" cy="98"/>
              </a:xfrm>
            </p:grpSpPr>
            <p:sp>
              <p:nvSpPr>
                <p:cNvPr id="66639" name="Line 8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40" name="Line 8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41" name="Line 9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66575" name="Group 91"/>
            <p:cNvGrpSpPr>
              <a:grpSpLocks/>
            </p:cNvGrpSpPr>
            <p:nvPr/>
          </p:nvGrpSpPr>
          <p:grpSpPr bwMode="auto">
            <a:xfrm>
              <a:off x="302" y="2357"/>
              <a:ext cx="987" cy="1280"/>
              <a:chOff x="2366" y="929"/>
              <a:chExt cx="987" cy="1280"/>
            </a:xfrm>
          </p:grpSpPr>
          <p:graphicFrame>
            <p:nvGraphicFramePr>
              <p:cNvPr id="66622" name="Object 92"/>
              <p:cNvGraphicFramePr>
                <a:graphicFrameLocks noChangeAspect="1"/>
              </p:cNvGraphicFramePr>
              <p:nvPr/>
            </p:nvGraphicFramePr>
            <p:xfrm>
              <a:off x="2741" y="929"/>
              <a:ext cx="333" cy="264"/>
            </p:xfrm>
            <a:graphic>
              <a:graphicData uri="http://schemas.openxmlformats.org/presentationml/2006/ole">
                <mc:AlternateContent xmlns:mc="http://schemas.openxmlformats.org/markup-compatibility/2006">
                  <mc:Choice xmlns:v="urn:schemas-microsoft-com:vml" Requires="v">
                    <p:oleObj spid="_x0000_s66747" name="Clip" r:id="rId4" imgW="1307079" imgH="1083682" progId="MS_ClipArt_Gallery.2">
                      <p:embed/>
                    </p:oleObj>
                  </mc:Choice>
                  <mc:Fallback>
                    <p:oleObj name="Clip" r:id="rId4" imgW="1307079" imgH="1083682" progId="MS_ClipArt_Gallery.2">
                      <p:embed/>
                      <p:pic>
                        <p:nvPicPr>
                          <p:cNvPr id="0" name="Object 9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1" y="929"/>
                            <a:ext cx="333"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nvGrpSpPr>
              <p:cNvPr id="66623" name="Group 93"/>
              <p:cNvGrpSpPr>
                <a:grpSpLocks/>
              </p:cNvGrpSpPr>
              <p:nvPr/>
            </p:nvGrpSpPr>
            <p:grpSpPr bwMode="auto">
              <a:xfrm>
                <a:off x="2366" y="1145"/>
                <a:ext cx="987" cy="1064"/>
                <a:chOff x="2956" y="969"/>
                <a:chExt cx="513" cy="543"/>
              </a:xfrm>
            </p:grpSpPr>
            <p:sp>
              <p:nvSpPr>
                <p:cNvPr id="66624" name="Rectangle 94"/>
                <p:cNvSpPr>
                  <a:spLocks noChangeArrowheads="1"/>
                </p:cNvSpPr>
                <p:nvPr/>
              </p:nvSpPr>
              <p:spPr bwMode="auto">
                <a:xfrm>
                  <a:off x="3018" y="969"/>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6625" name="Rectangle 95"/>
                <p:cNvSpPr>
                  <a:spLocks noChangeArrowheads="1"/>
                </p:cNvSpPr>
                <p:nvPr/>
              </p:nvSpPr>
              <p:spPr bwMode="auto">
                <a:xfrm>
                  <a:off x="2997" y="984"/>
                  <a:ext cx="435" cy="504"/>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6626" name="Rectangle 96"/>
                <p:cNvSpPr>
                  <a:spLocks noChangeArrowheads="1"/>
                </p:cNvSpPr>
                <p:nvPr/>
              </p:nvSpPr>
              <p:spPr bwMode="auto">
                <a:xfrm>
                  <a:off x="3000" y="1185"/>
                  <a:ext cx="432"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6627" name="Text Box 97"/>
                <p:cNvSpPr txBox="1">
                  <a:spLocks noChangeArrowheads="1"/>
                </p:cNvSpPr>
                <p:nvPr/>
              </p:nvSpPr>
              <p:spPr bwMode="auto">
                <a:xfrm>
                  <a:off x="2956" y="978"/>
                  <a:ext cx="513" cy="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2000"/>
                    <a:t>application</a:t>
                  </a:r>
                </a:p>
                <a:p>
                  <a:pPr algn="ctr">
                    <a:spcBef>
                      <a:spcPct val="0"/>
                    </a:spcBef>
                    <a:buFontTx/>
                    <a:buNone/>
                  </a:pPr>
                  <a:r>
                    <a:rPr lang="en-US" altLang="en-US" sz="2000"/>
                    <a:t>transport</a:t>
                  </a:r>
                </a:p>
                <a:p>
                  <a:pPr algn="ctr">
                    <a:spcBef>
                      <a:spcPct val="0"/>
                    </a:spcBef>
                    <a:buFontTx/>
                    <a:buNone/>
                  </a:pPr>
                  <a:r>
                    <a:rPr lang="en-US" altLang="en-US" sz="2000">
                      <a:solidFill>
                        <a:schemeClr val="bg1"/>
                      </a:solidFill>
                    </a:rPr>
                    <a:t>network</a:t>
                  </a:r>
                  <a:endParaRPr lang="en-US" altLang="en-US" sz="2000"/>
                </a:p>
                <a:p>
                  <a:pPr algn="ctr">
                    <a:spcBef>
                      <a:spcPct val="0"/>
                    </a:spcBef>
                    <a:buFontTx/>
                    <a:buNone/>
                  </a:pPr>
                  <a:r>
                    <a:rPr lang="en-US" altLang="en-US" sz="2000"/>
                    <a:t>data link</a:t>
                  </a:r>
                </a:p>
                <a:p>
                  <a:pPr algn="ctr">
                    <a:spcBef>
                      <a:spcPct val="0"/>
                    </a:spcBef>
                    <a:buFontTx/>
                    <a:buNone/>
                  </a:pPr>
                  <a:r>
                    <a:rPr lang="en-US" altLang="en-US" sz="2000"/>
                    <a:t>physical</a:t>
                  </a:r>
                  <a:endParaRPr lang="en-US" altLang="en-US" sz="2000">
                    <a:latin typeface="Times New Roman" charset="0"/>
                  </a:endParaRPr>
                </a:p>
              </p:txBody>
            </p:sp>
            <p:sp>
              <p:nvSpPr>
                <p:cNvPr id="66628" name="Line 98"/>
                <p:cNvSpPr>
                  <a:spLocks noChangeShapeType="1"/>
                </p:cNvSpPr>
                <p:nvPr/>
              </p:nvSpPr>
              <p:spPr bwMode="auto">
                <a:xfrm>
                  <a:off x="2997" y="1194"/>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29" name="Line 99"/>
                <p:cNvSpPr>
                  <a:spLocks noChangeShapeType="1"/>
                </p:cNvSpPr>
                <p:nvPr/>
              </p:nvSpPr>
              <p:spPr bwMode="auto">
                <a:xfrm>
                  <a:off x="3003" y="1290"/>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30" name="Line 100"/>
                <p:cNvSpPr>
                  <a:spLocks noChangeShapeType="1"/>
                </p:cNvSpPr>
                <p:nvPr/>
              </p:nvSpPr>
              <p:spPr bwMode="auto">
                <a:xfrm>
                  <a:off x="3003" y="1374"/>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31" name="Line 101"/>
                <p:cNvSpPr>
                  <a:spLocks noChangeShapeType="1"/>
                </p:cNvSpPr>
                <p:nvPr/>
              </p:nvSpPr>
              <p:spPr bwMode="auto">
                <a:xfrm>
                  <a:off x="3003" y="1092"/>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66576" name="Freeform 102"/>
            <p:cNvSpPr>
              <a:spLocks/>
            </p:cNvSpPr>
            <p:nvPr/>
          </p:nvSpPr>
          <p:spPr bwMode="auto">
            <a:xfrm>
              <a:off x="3170" y="3380"/>
              <a:ext cx="318" cy="194"/>
            </a:xfrm>
            <a:custGeom>
              <a:avLst/>
              <a:gdLst>
                <a:gd name="T0" fmla="*/ 0 w 318"/>
                <a:gd name="T1" fmla="*/ 0 h 194"/>
                <a:gd name="T2" fmla="*/ 318 w 318"/>
                <a:gd name="T3" fmla="*/ 194 h 194"/>
                <a:gd name="T4" fmla="*/ 0 60000 65536"/>
                <a:gd name="T5" fmla="*/ 0 60000 65536"/>
                <a:gd name="T6" fmla="*/ 0 w 318"/>
                <a:gd name="T7" fmla="*/ 0 h 194"/>
                <a:gd name="T8" fmla="*/ 318 w 318"/>
                <a:gd name="T9" fmla="*/ 194 h 194"/>
              </a:gdLst>
              <a:ahLst/>
              <a:cxnLst>
                <a:cxn ang="T4">
                  <a:pos x="T0" y="T1"/>
                </a:cxn>
                <a:cxn ang="T5">
                  <a:pos x="T2" y="T3"/>
                </a:cxn>
              </a:cxnLst>
              <a:rect l="T6" t="T7" r="T8" b="T9"/>
              <a:pathLst>
                <a:path w="318" h="194">
                  <a:moveTo>
                    <a:pt x="0" y="0"/>
                  </a:moveTo>
                  <a:lnTo>
                    <a:pt x="318" y="194"/>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6577" name="Freeform 103"/>
            <p:cNvSpPr>
              <a:spLocks/>
            </p:cNvSpPr>
            <p:nvPr/>
          </p:nvSpPr>
          <p:spPr bwMode="auto">
            <a:xfrm>
              <a:off x="2499" y="3627"/>
              <a:ext cx="303" cy="150"/>
            </a:xfrm>
            <a:custGeom>
              <a:avLst/>
              <a:gdLst>
                <a:gd name="T0" fmla="*/ 0 w 294"/>
                <a:gd name="T1" fmla="*/ 0 h 174"/>
                <a:gd name="T2" fmla="*/ 624 w 294"/>
                <a:gd name="T3" fmla="*/ 4 h 174"/>
                <a:gd name="T4" fmla="*/ 0 60000 65536"/>
                <a:gd name="T5" fmla="*/ 0 60000 65536"/>
                <a:gd name="T6" fmla="*/ 0 w 294"/>
                <a:gd name="T7" fmla="*/ 0 h 174"/>
                <a:gd name="T8" fmla="*/ 294 w 294"/>
                <a:gd name="T9" fmla="*/ 174 h 174"/>
              </a:gdLst>
              <a:ahLst/>
              <a:cxnLst>
                <a:cxn ang="T4">
                  <a:pos x="T0" y="T1"/>
                </a:cxn>
                <a:cxn ang="T5">
                  <a:pos x="T2" y="T3"/>
                </a:cxn>
              </a:cxnLst>
              <a:rect l="T6" t="T7" r="T8" b="T9"/>
              <a:pathLst>
                <a:path w="294" h="174">
                  <a:moveTo>
                    <a:pt x="0" y="0"/>
                  </a:moveTo>
                  <a:lnTo>
                    <a:pt x="294" y="174"/>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6578" name="Freeform 104"/>
            <p:cNvSpPr>
              <a:spLocks/>
            </p:cNvSpPr>
            <p:nvPr/>
          </p:nvSpPr>
          <p:spPr bwMode="auto">
            <a:xfrm>
              <a:off x="3096" y="3612"/>
              <a:ext cx="396" cy="156"/>
            </a:xfrm>
            <a:custGeom>
              <a:avLst/>
              <a:gdLst>
                <a:gd name="T0" fmla="*/ 0 w 378"/>
                <a:gd name="T1" fmla="*/ 12 h 174"/>
                <a:gd name="T2" fmla="*/ 1214 w 378"/>
                <a:gd name="T3" fmla="*/ 0 h 174"/>
                <a:gd name="T4" fmla="*/ 0 60000 65536"/>
                <a:gd name="T5" fmla="*/ 0 60000 65536"/>
                <a:gd name="T6" fmla="*/ 0 w 378"/>
                <a:gd name="T7" fmla="*/ 0 h 174"/>
                <a:gd name="T8" fmla="*/ 378 w 378"/>
                <a:gd name="T9" fmla="*/ 174 h 174"/>
              </a:gdLst>
              <a:ahLst/>
              <a:cxnLst>
                <a:cxn ang="T4">
                  <a:pos x="T0" y="T1"/>
                </a:cxn>
                <a:cxn ang="T5">
                  <a:pos x="T2" y="T3"/>
                </a:cxn>
              </a:cxnLst>
              <a:rect l="T6" t="T7" r="T8" b="T9"/>
              <a:pathLst>
                <a:path w="378" h="174">
                  <a:moveTo>
                    <a:pt x="0" y="174"/>
                  </a:moveTo>
                  <a:lnTo>
                    <a:pt x="378"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6579" name="Freeform 105"/>
            <p:cNvSpPr>
              <a:spLocks/>
            </p:cNvSpPr>
            <p:nvPr/>
          </p:nvSpPr>
          <p:spPr bwMode="auto">
            <a:xfrm>
              <a:off x="3516" y="3646"/>
              <a:ext cx="130" cy="320"/>
            </a:xfrm>
            <a:custGeom>
              <a:avLst/>
              <a:gdLst>
                <a:gd name="T0" fmla="*/ 0 w 118"/>
                <a:gd name="T1" fmla="*/ 1 h 500"/>
                <a:gd name="T2" fmla="*/ 1341 w 118"/>
                <a:gd name="T3" fmla="*/ 0 h 500"/>
                <a:gd name="T4" fmla="*/ 0 60000 65536"/>
                <a:gd name="T5" fmla="*/ 0 60000 65536"/>
                <a:gd name="T6" fmla="*/ 0 w 118"/>
                <a:gd name="T7" fmla="*/ 0 h 500"/>
                <a:gd name="T8" fmla="*/ 118 w 118"/>
                <a:gd name="T9" fmla="*/ 500 h 500"/>
              </a:gdLst>
              <a:ahLst/>
              <a:cxnLst>
                <a:cxn ang="T4">
                  <a:pos x="T0" y="T1"/>
                </a:cxn>
                <a:cxn ang="T5">
                  <a:pos x="T2" y="T3"/>
                </a:cxn>
              </a:cxnLst>
              <a:rect l="T6" t="T7" r="T8" b="T9"/>
              <a:pathLst>
                <a:path w="118" h="500">
                  <a:moveTo>
                    <a:pt x="0" y="500"/>
                  </a:moveTo>
                  <a:lnTo>
                    <a:pt x="118"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6580" name="Freeform 106"/>
            <p:cNvSpPr>
              <a:spLocks/>
            </p:cNvSpPr>
            <p:nvPr/>
          </p:nvSpPr>
          <p:spPr bwMode="auto">
            <a:xfrm>
              <a:off x="2738" y="3982"/>
              <a:ext cx="464" cy="47"/>
            </a:xfrm>
            <a:custGeom>
              <a:avLst/>
              <a:gdLst>
                <a:gd name="T0" fmla="*/ 106064 w 370"/>
                <a:gd name="T1" fmla="*/ 474566 h 32"/>
                <a:gd name="T2" fmla="*/ 0 w 370"/>
                <a:gd name="T3" fmla="*/ 0 h 32"/>
                <a:gd name="T4" fmla="*/ 0 60000 65536"/>
                <a:gd name="T5" fmla="*/ 0 60000 65536"/>
                <a:gd name="T6" fmla="*/ 0 w 370"/>
                <a:gd name="T7" fmla="*/ 0 h 32"/>
                <a:gd name="T8" fmla="*/ 370 w 370"/>
                <a:gd name="T9" fmla="*/ 32 h 32"/>
              </a:gdLst>
              <a:ahLst/>
              <a:cxnLst>
                <a:cxn ang="T4">
                  <a:pos x="T0" y="T1"/>
                </a:cxn>
                <a:cxn ang="T5">
                  <a:pos x="T2" y="T3"/>
                </a:cxn>
              </a:cxnLst>
              <a:rect l="T6" t="T7" r="T8" b="T9"/>
              <a:pathLst>
                <a:path w="370" h="32">
                  <a:moveTo>
                    <a:pt x="370" y="32"/>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6581" name="Freeform 107"/>
            <p:cNvSpPr>
              <a:spLocks/>
            </p:cNvSpPr>
            <p:nvPr/>
          </p:nvSpPr>
          <p:spPr bwMode="auto">
            <a:xfrm>
              <a:off x="2400" y="3642"/>
              <a:ext cx="122" cy="268"/>
            </a:xfrm>
            <a:custGeom>
              <a:avLst/>
              <a:gdLst>
                <a:gd name="T0" fmla="*/ 1 w 176"/>
                <a:gd name="T1" fmla="*/ 1 h 412"/>
                <a:gd name="T2" fmla="*/ 1 w 176"/>
                <a:gd name="T3" fmla="*/ 1 h 412"/>
                <a:gd name="T4" fmla="*/ 0 w 176"/>
                <a:gd name="T5" fmla="*/ 0 h 412"/>
                <a:gd name="T6" fmla="*/ 0 60000 65536"/>
                <a:gd name="T7" fmla="*/ 0 60000 65536"/>
                <a:gd name="T8" fmla="*/ 0 60000 65536"/>
                <a:gd name="T9" fmla="*/ 0 w 176"/>
                <a:gd name="T10" fmla="*/ 0 h 412"/>
                <a:gd name="T11" fmla="*/ 176 w 176"/>
                <a:gd name="T12" fmla="*/ 412 h 412"/>
              </a:gdLst>
              <a:ahLst/>
              <a:cxnLst>
                <a:cxn ang="T6">
                  <a:pos x="T0" y="T1"/>
                </a:cxn>
                <a:cxn ang="T7">
                  <a:pos x="T2" y="T3"/>
                </a:cxn>
                <a:cxn ang="T8">
                  <a:pos x="T4" y="T5"/>
                </a:cxn>
              </a:cxnLst>
              <a:rect l="T9" t="T10" r="T11" b="T12"/>
              <a:pathLst>
                <a:path w="176" h="412">
                  <a:moveTo>
                    <a:pt x="162" y="408"/>
                  </a:moveTo>
                  <a:lnTo>
                    <a:pt x="176" y="412"/>
                  </a:ln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66582" name="Group 108"/>
            <p:cNvGrpSpPr>
              <a:grpSpLocks/>
            </p:cNvGrpSpPr>
            <p:nvPr/>
          </p:nvGrpSpPr>
          <p:grpSpPr bwMode="auto">
            <a:xfrm>
              <a:off x="4574" y="2465"/>
              <a:ext cx="987" cy="1280"/>
              <a:chOff x="2366" y="929"/>
              <a:chExt cx="987" cy="1280"/>
            </a:xfrm>
          </p:grpSpPr>
          <p:graphicFrame>
            <p:nvGraphicFramePr>
              <p:cNvPr id="66612" name="Object 109"/>
              <p:cNvGraphicFramePr>
                <a:graphicFrameLocks noChangeAspect="1"/>
              </p:cNvGraphicFramePr>
              <p:nvPr/>
            </p:nvGraphicFramePr>
            <p:xfrm>
              <a:off x="2741" y="929"/>
              <a:ext cx="333" cy="264"/>
            </p:xfrm>
            <a:graphic>
              <a:graphicData uri="http://schemas.openxmlformats.org/presentationml/2006/ole">
                <mc:AlternateContent xmlns:mc="http://schemas.openxmlformats.org/markup-compatibility/2006">
                  <mc:Choice xmlns:v="urn:schemas-microsoft-com:vml" Requires="v">
                    <p:oleObj spid="_x0000_s66748" name="Clip" r:id="rId6" imgW="1307079" imgH="1083682" progId="MS_ClipArt_Gallery.2">
                      <p:embed/>
                    </p:oleObj>
                  </mc:Choice>
                  <mc:Fallback>
                    <p:oleObj name="Clip" r:id="rId6" imgW="1307079" imgH="1083682" progId="MS_ClipArt_Gallery.2">
                      <p:embed/>
                      <p:pic>
                        <p:nvPicPr>
                          <p:cNvPr id="0" name="Object 10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1" y="929"/>
                            <a:ext cx="333"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nvGrpSpPr>
              <p:cNvPr id="66613" name="Group 110"/>
              <p:cNvGrpSpPr>
                <a:grpSpLocks/>
              </p:cNvGrpSpPr>
              <p:nvPr/>
            </p:nvGrpSpPr>
            <p:grpSpPr bwMode="auto">
              <a:xfrm>
                <a:off x="2366" y="1145"/>
                <a:ext cx="987" cy="1064"/>
                <a:chOff x="2956" y="969"/>
                <a:chExt cx="513" cy="543"/>
              </a:xfrm>
            </p:grpSpPr>
            <p:sp>
              <p:nvSpPr>
                <p:cNvPr id="66614" name="Rectangle 111"/>
                <p:cNvSpPr>
                  <a:spLocks noChangeArrowheads="1"/>
                </p:cNvSpPr>
                <p:nvPr/>
              </p:nvSpPr>
              <p:spPr bwMode="auto">
                <a:xfrm>
                  <a:off x="3018" y="969"/>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6615" name="Rectangle 112"/>
                <p:cNvSpPr>
                  <a:spLocks noChangeArrowheads="1"/>
                </p:cNvSpPr>
                <p:nvPr/>
              </p:nvSpPr>
              <p:spPr bwMode="auto">
                <a:xfrm>
                  <a:off x="2997" y="984"/>
                  <a:ext cx="435" cy="504"/>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6616" name="Rectangle 113"/>
                <p:cNvSpPr>
                  <a:spLocks noChangeArrowheads="1"/>
                </p:cNvSpPr>
                <p:nvPr/>
              </p:nvSpPr>
              <p:spPr bwMode="auto">
                <a:xfrm>
                  <a:off x="3000" y="1185"/>
                  <a:ext cx="432"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6617" name="Text Box 114"/>
                <p:cNvSpPr txBox="1">
                  <a:spLocks noChangeArrowheads="1"/>
                </p:cNvSpPr>
                <p:nvPr/>
              </p:nvSpPr>
              <p:spPr bwMode="auto">
                <a:xfrm>
                  <a:off x="2956" y="978"/>
                  <a:ext cx="513" cy="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2000"/>
                    <a:t>application</a:t>
                  </a:r>
                </a:p>
                <a:p>
                  <a:pPr algn="ctr">
                    <a:spcBef>
                      <a:spcPct val="0"/>
                    </a:spcBef>
                    <a:buFontTx/>
                    <a:buNone/>
                  </a:pPr>
                  <a:r>
                    <a:rPr lang="en-US" altLang="en-US" sz="2000"/>
                    <a:t>transport</a:t>
                  </a:r>
                </a:p>
                <a:p>
                  <a:pPr algn="ctr">
                    <a:spcBef>
                      <a:spcPct val="0"/>
                    </a:spcBef>
                    <a:buFontTx/>
                    <a:buNone/>
                  </a:pPr>
                  <a:r>
                    <a:rPr lang="en-US" altLang="en-US" sz="2000">
                      <a:solidFill>
                        <a:schemeClr val="bg1"/>
                      </a:solidFill>
                    </a:rPr>
                    <a:t>network</a:t>
                  </a:r>
                  <a:endParaRPr lang="en-US" altLang="en-US" sz="2000"/>
                </a:p>
                <a:p>
                  <a:pPr algn="ctr">
                    <a:spcBef>
                      <a:spcPct val="0"/>
                    </a:spcBef>
                    <a:buFontTx/>
                    <a:buNone/>
                  </a:pPr>
                  <a:r>
                    <a:rPr lang="en-US" altLang="en-US" sz="2000"/>
                    <a:t>data link</a:t>
                  </a:r>
                </a:p>
                <a:p>
                  <a:pPr algn="ctr">
                    <a:spcBef>
                      <a:spcPct val="0"/>
                    </a:spcBef>
                    <a:buFontTx/>
                    <a:buNone/>
                  </a:pPr>
                  <a:r>
                    <a:rPr lang="en-US" altLang="en-US" sz="2000"/>
                    <a:t>physical</a:t>
                  </a:r>
                  <a:endParaRPr lang="en-US" altLang="en-US" sz="2000">
                    <a:latin typeface="Times New Roman" charset="0"/>
                  </a:endParaRPr>
                </a:p>
              </p:txBody>
            </p:sp>
            <p:sp>
              <p:nvSpPr>
                <p:cNvPr id="66618" name="Line 115"/>
                <p:cNvSpPr>
                  <a:spLocks noChangeShapeType="1"/>
                </p:cNvSpPr>
                <p:nvPr/>
              </p:nvSpPr>
              <p:spPr bwMode="auto">
                <a:xfrm>
                  <a:off x="2997" y="1194"/>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19" name="Line 116"/>
                <p:cNvSpPr>
                  <a:spLocks noChangeShapeType="1"/>
                </p:cNvSpPr>
                <p:nvPr/>
              </p:nvSpPr>
              <p:spPr bwMode="auto">
                <a:xfrm>
                  <a:off x="3003" y="1290"/>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20" name="Line 117"/>
                <p:cNvSpPr>
                  <a:spLocks noChangeShapeType="1"/>
                </p:cNvSpPr>
                <p:nvPr/>
              </p:nvSpPr>
              <p:spPr bwMode="auto">
                <a:xfrm>
                  <a:off x="3003" y="1374"/>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21" name="Line 118"/>
                <p:cNvSpPr>
                  <a:spLocks noChangeShapeType="1"/>
                </p:cNvSpPr>
                <p:nvPr/>
              </p:nvSpPr>
              <p:spPr bwMode="auto">
                <a:xfrm>
                  <a:off x="3003" y="1092"/>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66583" name="Line 119"/>
            <p:cNvSpPr>
              <a:spLocks noChangeShapeType="1"/>
            </p:cNvSpPr>
            <p:nvPr/>
          </p:nvSpPr>
          <p:spPr bwMode="auto">
            <a:xfrm rot="-5400000" flipH="1" flipV="1">
              <a:off x="4222" y="3152"/>
              <a:ext cx="4" cy="8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84" name="Text Box 120"/>
            <p:cNvSpPr txBox="1">
              <a:spLocks noChangeArrowheads="1"/>
            </p:cNvSpPr>
            <p:nvPr/>
          </p:nvSpPr>
          <p:spPr bwMode="auto">
            <a:xfrm>
              <a:off x="1259" y="3116"/>
              <a:ext cx="943"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FF0000"/>
                  </a:solidFill>
                </a:rPr>
                <a:t>1. Send data</a:t>
              </a:r>
              <a:endParaRPr lang="en-US" altLang="en-US" sz="2400">
                <a:latin typeface="Times New Roman" charset="0"/>
              </a:endParaRPr>
            </a:p>
          </p:txBody>
        </p:sp>
        <p:sp>
          <p:nvSpPr>
            <p:cNvPr id="66585" name="Text Box 121"/>
            <p:cNvSpPr txBox="1">
              <a:spLocks noChangeArrowheads="1"/>
            </p:cNvSpPr>
            <p:nvPr/>
          </p:nvSpPr>
          <p:spPr bwMode="auto">
            <a:xfrm>
              <a:off x="3539" y="3158"/>
              <a:ext cx="113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FF0000"/>
                  </a:solidFill>
                </a:rPr>
                <a:t>2. Receive data</a:t>
              </a:r>
              <a:endParaRPr lang="en-US" altLang="en-US" sz="2400">
                <a:latin typeface="Times New Roman" charset="0"/>
              </a:endParaRPr>
            </a:p>
          </p:txBody>
        </p:sp>
        <p:sp>
          <p:nvSpPr>
            <p:cNvPr id="66586" name="Freeform 122"/>
            <p:cNvSpPr>
              <a:spLocks/>
            </p:cNvSpPr>
            <p:nvPr/>
          </p:nvSpPr>
          <p:spPr bwMode="auto">
            <a:xfrm>
              <a:off x="1278" y="3096"/>
              <a:ext cx="192" cy="414"/>
            </a:xfrm>
            <a:custGeom>
              <a:avLst/>
              <a:gdLst>
                <a:gd name="T0" fmla="*/ 0 w 192"/>
                <a:gd name="T1" fmla="*/ 0 h 414"/>
                <a:gd name="T2" fmla="*/ 0 w 192"/>
                <a:gd name="T3" fmla="*/ 414 h 414"/>
                <a:gd name="T4" fmla="*/ 192 w 192"/>
                <a:gd name="T5" fmla="*/ 408 h 414"/>
                <a:gd name="T6" fmla="*/ 0 60000 65536"/>
                <a:gd name="T7" fmla="*/ 0 60000 65536"/>
                <a:gd name="T8" fmla="*/ 0 60000 65536"/>
                <a:gd name="T9" fmla="*/ 0 w 192"/>
                <a:gd name="T10" fmla="*/ 0 h 414"/>
                <a:gd name="T11" fmla="*/ 192 w 192"/>
                <a:gd name="T12" fmla="*/ 414 h 414"/>
              </a:gdLst>
              <a:ahLst/>
              <a:cxnLst>
                <a:cxn ang="T6">
                  <a:pos x="T0" y="T1"/>
                </a:cxn>
                <a:cxn ang="T7">
                  <a:pos x="T2" y="T3"/>
                </a:cxn>
                <a:cxn ang="T8">
                  <a:pos x="T4" y="T5"/>
                </a:cxn>
              </a:cxnLst>
              <a:rect l="T9" t="T10" r="T11" b="T12"/>
              <a:pathLst>
                <a:path w="192" h="414">
                  <a:moveTo>
                    <a:pt x="0" y="0"/>
                  </a:moveTo>
                  <a:lnTo>
                    <a:pt x="0" y="414"/>
                  </a:lnTo>
                  <a:lnTo>
                    <a:pt x="192" y="408"/>
                  </a:lnTo>
                </a:path>
              </a:pathLst>
            </a:custGeom>
            <a:noFill/>
            <a:ln w="1905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6587" name="Freeform 123"/>
            <p:cNvSpPr>
              <a:spLocks/>
            </p:cNvSpPr>
            <p:nvPr/>
          </p:nvSpPr>
          <p:spPr bwMode="auto">
            <a:xfrm>
              <a:off x="4197" y="3375"/>
              <a:ext cx="384" cy="186"/>
            </a:xfrm>
            <a:custGeom>
              <a:avLst/>
              <a:gdLst>
                <a:gd name="T0" fmla="*/ 0 w 384"/>
                <a:gd name="T1" fmla="*/ 186 h 186"/>
                <a:gd name="T2" fmla="*/ 384 w 384"/>
                <a:gd name="T3" fmla="*/ 186 h 186"/>
                <a:gd name="T4" fmla="*/ 384 w 384"/>
                <a:gd name="T5" fmla="*/ 0 h 186"/>
                <a:gd name="T6" fmla="*/ 0 60000 65536"/>
                <a:gd name="T7" fmla="*/ 0 60000 65536"/>
                <a:gd name="T8" fmla="*/ 0 60000 65536"/>
                <a:gd name="T9" fmla="*/ 0 w 384"/>
                <a:gd name="T10" fmla="*/ 0 h 186"/>
                <a:gd name="T11" fmla="*/ 384 w 384"/>
                <a:gd name="T12" fmla="*/ 186 h 186"/>
              </a:gdLst>
              <a:ahLst/>
              <a:cxnLst>
                <a:cxn ang="T6">
                  <a:pos x="T0" y="T1"/>
                </a:cxn>
                <a:cxn ang="T7">
                  <a:pos x="T2" y="T3"/>
                </a:cxn>
                <a:cxn ang="T8">
                  <a:pos x="T4" y="T5"/>
                </a:cxn>
              </a:cxnLst>
              <a:rect l="T9" t="T10" r="T11" b="T12"/>
              <a:pathLst>
                <a:path w="384" h="186">
                  <a:moveTo>
                    <a:pt x="0" y="186"/>
                  </a:moveTo>
                  <a:lnTo>
                    <a:pt x="384" y="186"/>
                  </a:lnTo>
                  <a:lnTo>
                    <a:pt x="384" y="0"/>
                  </a:lnTo>
                </a:path>
              </a:pathLst>
            </a:custGeom>
            <a:noFill/>
            <a:ln w="1905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66588" name="Group 124"/>
            <p:cNvGrpSpPr>
              <a:grpSpLocks/>
            </p:cNvGrpSpPr>
            <p:nvPr/>
          </p:nvGrpSpPr>
          <p:grpSpPr bwMode="auto">
            <a:xfrm>
              <a:off x="1503" y="3372"/>
              <a:ext cx="228" cy="165"/>
              <a:chOff x="1548" y="3723"/>
              <a:chExt cx="228" cy="165"/>
            </a:xfrm>
          </p:grpSpPr>
          <p:sp>
            <p:nvSpPr>
              <p:cNvPr id="66609" name="Rectangle 125"/>
              <p:cNvSpPr>
                <a:spLocks noChangeArrowheads="1"/>
              </p:cNvSpPr>
              <p:nvPr/>
            </p:nvSpPr>
            <p:spPr bwMode="auto">
              <a:xfrm>
                <a:off x="1563" y="3723"/>
                <a:ext cx="102" cy="1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6610" name="Rectangle 126"/>
              <p:cNvSpPr>
                <a:spLocks noChangeArrowheads="1"/>
              </p:cNvSpPr>
              <p:nvPr/>
            </p:nvSpPr>
            <p:spPr bwMode="auto">
              <a:xfrm>
                <a:off x="1548" y="3738"/>
                <a:ext cx="102" cy="150"/>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6611" name="Line 127"/>
              <p:cNvSpPr>
                <a:spLocks noChangeShapeType="1"/>
              </p:cNvSpPr>
              <p:nvPr/>
            </p:nvSpPr>
            <p:spPr bwMode="auto">
              <a:xfrm>
                <a:off x="1650" y="3816"/>
                <a:ext cx="126"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6589" name="Group 128"/>
            <p:cNvGrpSpPr>
              <a:grpSpLocks/>
            </p:cNvGrpSpPr>
            <p:nvPr/>
          </p:nvGrpSpPr>
          <p:grpSpPr bwMode="auto">
            <a:xfrm>
              <a:off x="2001" y="3375"/>
              <a:ext cx="228" cy="165"/>
              <a:chOff x="1548" y="3723"/>
              <a:chExt cx="228" cy="165"/>
            </a:xfrm>
          </p:grpSpPr>
          <p:sp>
            <p:nvSpPr>
              <p:cNvPr id="66606" name="Rectangle 129"/>
              <p:cNvSpPr>
                <a:spLocks noChangeArrowheads="1"/>
              </p:cNvSpPr>
              <p:nvPr/>
            </p:nvSpPr>
            <p:spPr bwMode="auto">
              <a:xfrm>
                <a:off x="1563" y="3723"/>
                <a:ext cx="102" cy="1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6607" name="Rectangle 130"/>
              <p:cNvSpPr>
                <a:spLocks noChangeArrowheads="1"/>
              </p:cNvSpPr>
              <p:nvPr/>
            </p:nvSpPr>
            <p:spPr bwMode="auto">
              <a:xfrm>
                <a:off x="1548" y="3738"/>
                <a:ext cx="102" cy="150"/>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6608" name="Line 131"/>
              <p:cNvSpPr>
                <a:spLocks noChangeShapeType="1"/>
              </p:cNvSpPr>
              <p:nvPr/>
            </p:nvSpPr>
            <p:spPr bwMode="auto">
              <a:xfrm>
                <a:off x="1650" y="3816"/>
                <a:ext cx="126"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6590" name="Group 132"/>
            <p:cNvGrpSpPr>
              <a:grpSpLocks/>
            </p:cNvGrpSpPr>
            <p:nvPr/>
          </p:nvGrpSpPr>
          <p:grpSpPr bwMode="auto">
            <a:xfrm>
              <a:off x="3180" y="3306"/>
              <a:ext cx="228" cy="165"/>
              <a:chOff x="1548" y="3723"/>
              <a:chExt cx="228" cy="165"/>
            </a:xfrm>
          </p:grpSpPr>
          <p:sp>
            <p:nvSpPr>
              <p:cNvPr id="66603" name="Rectangle 133"/>
              <p:cNvSpPr>
                <a:spLocks noChangeArrowheads="1"/>
              </p:cNvSpPr>
              <p:nvPr/>
            </p:nvSpPr>
            <p:spPr bwMode="auto">
              <a:xfrm>
                <a:off x="1563" y="3723"/>
                <a:ext cx="102" cy="1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6604" name="Rectangle 134"/>
              <p:cNvSpPr>
                <a:spLocks noChangeArrowheads="1"/>
              </p:cNvSpPr>
              <p:nvPr/>
            </p:nvSpPr>
            <p:spPr bwMode="auto">
              <a:xfrm>
                <a:off x="1548" y="3738"/>
                <a:ext cx="102" cy="150"/>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6605" name="Line 135"/>
              <p:cNvSpPr>
                <a:spLocks noChangeShapeType="1"/>
              </p:cNvSpPr>
              <p:nvPr/>
            </p:nvSpPr>
            <p:spPr bwMode="auto">
              <a:xfrm>
                <a:off x="1650" y="3816"/>
                <a:ext cx="126"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6591" name="Group 136"/>
            <p:cNvGrpSpPr>
              <a:grpSpLocks/>
            </p:cNvGrpSpPr>
            <p:nvPr/>
          </p:nvGrpSpPr>
          <p:grpSpPr bwMode="auto">
            <a:xfrm>
              <a:off x="2850" y="3897"/>
              <a:ext cx="228" cy="165"/>
              <a:chOff x="1548" y="3723"/>
              <a:chExt cx="228" cy="165"/>
            </a:xfrm>
          </p:grpSpPr>
          <p:sp>
            <p:nvSpPr>
              <p:cNvPr id="66600" name="Rectangle 137"/>
              <p:cNvSpPr>
                <a:spLocks noChangeArrowheads="1"/>
              </p:cNvSpPr>
              <p:nvPr/>
            </p:nvSpPr>
            <p:spPr bwMode="auto">
              <a:xfrm>
                <a:off x="1563" y="3723"/>
                <a:ext cx="102" cy="1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6601" name="Rectangle 138"/>
              <p:cNvSpPr>
                <a:spLocks noChangeArrowheads="1"/>
              </p:cNvSpPr>
              <p:nvPr/>
            </p:nvSpPr>
            <p:spPr bwMode="auto">
              <a:xfrm>
                <a:off x="1548" y="3738"/>
                <a:ext cx="102" cy="150"/>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6602" name="Line 139"/>
              <p:cNvSpPr>
                <a:spLocks noChangeShapeType="1"/>
              </p:cNvSpPr>
              <p:nvPr/>
            </p:nvSpPr>
            <p:spPr bwMode="auto">
              <a:xfrm>
                <a:off x="1650" y="3816"/>
                <a:ext cx="126"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6592" name="Group 140"/>
            <p:cNvGrpSpPr>
              <a:grpSpLocks/>
            </p:cNvGrpSpPr>
            <p:nvPr/>
          </p:nvGrpSpPr>
          <p:grpSpPr bwMode="auto">
            <a:xfrm>
              <a:off x="2586" y="3597"/>
              <a:ext cx="228" cy="165"/>
              <a:chOff x="1548" y="3723"/>
              <a:chExt cx="228" cy="165"/>
            </a:xfrm>
          </p:grpSpPr>
          <p:sp>
            <p:nvSpPr>
              <p:cNvPr id="66597" name="Rectangle 141"/>
              <p:cNvSpPr>
                <a:spLocks noChangeArrowheads="1"/>
              </p:cNvSpPr>
              <p:nvPr/>
            </p:nvSpPr>
            <p:spPr bwMode="auto">
              <a:xfrm>
                <a:off x="1563" y="3723"/>
                <a:ext cx="102" cy="1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6598" name="Rectangle 142"/>
              <p:cNvSpPr>
                <a:spLocks noChangeArrowheads="1"/>
              </p:cNvSpPr>
              <p:nvPr/>
            </p:nvSpPr>
            <p:spPr bwMode="auto">
              <a:xfrm>
                <a:off x="1548" y="3738"/>
                <a:ext cx="102" cy="150"/>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6599" name="Line 143"/>
              <p:cNvSpPr>
                <a:spLocks noChangeShapeType="1"/>
              </p:cNvSpPr>
              <p:nvPr/>
            </p:nvSpPr>
            <p:spPr bwMode="auto">
              <a:xfrm>
                <a:off x="1650" y="3816"/>
                <a:ext cx="126"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6593" name="Group 144"/>
            <p:cNvGrpSpPr>
              <a:grpSpLocks/>
            </p:cNvGrpSpPr>
            <p:nvPr/>
          </p:nvGrpSpPr>
          <p:grpSpPr bwMode="auto">
            <a:xfrm>
              <a:off x="4068" y="3423"/>
              <a:ext cx="228" cy="165"/>
              <a:chOff x="1548" y="3723"/>
              <a:chExt cx="228" cy="165"/>
            </a:xfrm>
          </p:grpSpPr>
          <p:sp>
            <p:nvSpPr>
              <p:cNvPr id="66594" name="Rectangle 145"/>
              <p:cNvSpPr>
                <a:spLocks noChangeArrowheads="1"/>
              </p:cNvSpPr>
              <p:nvPr/>
            </p:nvSpPr>
            <p:spPr bwMode="auto">
              <a:xfrm>
                <a:off x="1563" y="3723"/>
                <a:ext cx="102" cy="1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6595" name="Rectangle 146"/>
              <p:cNvSpPr>
                <a:spLocks noChangeArrowheads="1"/>
              </p:cNvSpPr>
              <p:nvPr/>
            </p:nvSpPr>
            <p:spPr bwMode="auto">
              <a:xfrm>
                <a:off x="1548" y="3738"/>
                <a:ext cx="102" cy="150"/>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6596" name="Line 147"/>
              <p:cNvSpPr>
                <a:spLocks noChangeShapeType="1"/>
              </p:cNvSpPr>
              <p:nvPr/>
            </p:nvSpPr>
            <p:spPr bwMode="auto">
              <a:xfrm>
                <a:off x="1650" y="3816"/>
                <a:ext cx="126"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66565"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25333DA3-410B-7E4E-AD8B-210ECBA3F967}" type="slidenum">
              <a:rPr lang="en-US" altLang="en-US" sz="1200"/>
              <a:pPr>
                <a:spcBef>
                  <a:spcPct val="0"/>
                </a:spcBef>
                <a:buFontTx/>
                <a:buNone/>
              </a:pPr>
              <a:t>28</a:t>
            </a:fld>
            <a:endParaRPr lang="en-US" altLang="en-US" sz="1200"/>
          </a:p>
        </p:txBody>
      </p:sp>
      <p:sp>
        <p:nvSpPr>
          <p:cNvPr id="151"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609" name="Group 2"/>
          <p:cNvGrpSpPr>
            <a:grpSpLocks/>
          </p:cNvGrpSpPr>
          <p:nvPr/>
        </p:nvGrpSpPr>
        <p:grpSpPr bwMode="auto">
          <a:xfrm>
            <a:off x="1219200" y="1143000"/>
            <a:ext cx="5530850" cy="4864100"/>
            <a:chOff x="398" y="129"/>
            <a:chExt cx="3484" cy="3304"/>
          </a:xfrm>
        </p:grpSpPr>
        <p:sp>
          <p:nvSpPr>
            <p:cNvPr id="68613" name="Freeform 3"/>
            <p:cNvSpPr>
              <a:spLocks/>
            </p:cNvSpPr>
            <p:nvPr/>
          </p:nvSpPr>
          <p:spPr bwMode="auto">
            <a:xfrm>
              <a:off x="2031" y="2058"/>
              <a:ext cx="1794" cy="933"/>
            </a:xfrm>
            <a:custGeom>
              <a:avLst/>
              <a:gdLst>
                <a:gd name="T0" fmla="*/ 6 w 1794"/>
                <a:gd name="T1" fmla="*/ 483 h 933"/>
                <a:gd name="T2" fmla="*/ 108 w 1794"/>
                <a:gd name="T3" fmla="*/ 125 h 933"/>
                <a:gd name="T4" fmla="*/ 559 w 1794"/>
                <a:gd name="T5" fmla="*/ 100 h 933"/>
                <a:gd name="T6" fmla="*/ 1128 w 1794"/>
                <a:gd name="T7" fmla="*/ 29 h 933"/>
                <a:gd name="T8" fmla="*/ 1716 w 1794"/>
                <a:gd name="T9" fmla="*/ 275 h 933"/>
                <a:gd name="T10" fmla="*/ 1596 w 1794"/>
                <a:gd name="T11" fmla="*/ 827 h 933"/>
                <a:gd name="T12" fmla="*/ 1380 w 1794"/>
                <a:gd name="T13" fmla="*/ 911 h 933"/>
                <a:gd name="T14" fmla="*/ 840 w 1794"/>
                <a:gd name="T15" fmla="*/ 929 h 933"/>
                <a:gd name="T16" fmla="*/ 414 w 1794"/>
                <a:gd name="T17" fmla="*/ 911 h 933"/>
                <a:gd name="T18" fmla="*/ 143 w 1794"/>
                <a:gd name="T19" fmla="*/ 832 h 933"/>
                <a:gd name="T20" fmla="*/ 6 w 1794"/>
                <a:gd name="T21" fmla="*/ 483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94"/>
                <a:gd name="T34" fmla="*/ 0 h 933"/>
                <a:gd name="T35" fmla="*/ 1794 w 1794"/>
                <a:gd name="T36" fmla="*/ 933 h 9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8614" name="Freeform 4"/>
            <p:cNvSpPr>
              <a:spLocks/>
            </p:cNvSpPr>
            <p:nvPr/>
          </p:nvSpPr>
          <p:spPr bwMode="auto">
            <a:xfrm>
              <a:off x="1090" y="1594"/>
              <a:ext cx="1443" cy="816"/>
            </a:xfrm>
            <a:custGeom>
              <a:avLst/>
              <a:gdLst>
                <a:gd name="T0" fmla="*/ 0 w 1443"/>
                <a:gd name="T1" fmla="*/ 0 h 816"/>
                <a:gd name="T2" fmla="*/ 1076 w 1443"/>
                <a:gd name="T3" fmla="*/ 782 h 816"/>
                <a:gd name="T4" fmla="*/ 1320 w 1443"/>
                <a:gd name="T5" fmla="*/ 788 h 816"/>
                <a:gd name="T6" fmla="*/ 1443 w 1443"/>
                <a:gd name="T7" fmla="*/ 5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15" name="Rectangle 5"/>
            <p:cNvSpPr>
              <a:spLocks noChangeArrowheads="1"/>
            </p:cNvSpPr>
            <p:nvPr/>
          </p:nvSpPr>
          <p:spPr bwMode="auto">
            <a:xfrm>
              <a:off x="1084" y="129"/>
              <a:ext cx="1460" cy="1470"/>
            </a:xfrm>
            <a:prstGeom prst="rect">
              <a:avLst/>
            </a:prstGeom>
            <a:solidFill>
              <a:schemeClr val="accent1"/>
            </a:solidFill>
            <a:ln w="1905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8616" name="Oval 6"/>
            <p:cNvSpPr>
              <a:spLocks noChangeArrowheads="1"/>
            </p:cNvSpPr>
            <p:nvPr/>
          </p:nvSpPr>
          <p:spPr bwMode="auto">
            <a:xfrm>
              <a:off x="1163" y="162"/>
              <a:ext cx="1320" cy="381"/>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8617" name="Freeform 7"/>
            <p:cNvSpPr>
              <a:spLocks/>
            </p:cNvSpPr>
            <p:nvPr/>
          </p:nvSpPr>
          <p:spPr bwMode="auto">
            <a:xfrm>
              <a:off x="2433" y="2249"/>
              <a:ext cx="342" cy="186"/>
            </a:xfrm>
            <a:custGeom>
              <a:avLst/>
              <a:gdLst>
                <a:gd name="T0" fmla="*/ 0 w 342"/>
                <a:gd name="T1" fmla="*/ 186 h 186"/>
                <a:gd name="T2" fmla="*/ 34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68618" name="Group 8"/>
            <p:cNvGrpSpPr>
              <a:grpSpLocks/>
            </p:cNvGrpSpPr>
            <p:nvPr/>
          </p:nvGrpSpPr>
          <p:grpSpPr bwMode="auto">
            <a:xfrm>
              <a:off x="2122" y="2359"/>
              <a:ext cx="316" cy="147"/>
              <a:chOff x="3600" y="219"/>
              <a:chExt cx="360" cy="175"/>
            </a:xfrm>
          </p:grpSpPr>
          <p:sp>
            <p:nvSpPr>
              <p:cNvPr id="68763" name="Oval 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8764" name="Line 10"/>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765" name="Line 11"/>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766" name="Rectangle 12"/>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68767" name="Oval 1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68768" name="Group 14"/>
              <p:cNvGrpSpPr>
                <a:grpSpLocks/>
              </p:cNvGrpSpPr>
              <p:nvPr/>
            </p:nvGrpSpPr>
            <p:grpSpPr bwMode="auto">
              <a:xfrm>
                <a:off x="3686" y="244"/>
                <a:ext cx="177" cy="66"/>
                <a:chOff x="2848" y="848"/>
                <a:chExt cx="140" cy="98"/>
              </a:xfrm>
            </p:grpSpPr>
            <p:sp>
              <p:nvSpPr>
                <p:cNvPr id="68773" name="Line 1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774" name="Line 1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775" name="Line 1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8769" name="Group 18"/>
              <p:cNvGrpSpPr>
                <a:grpSpLocks/>
              </p:cNvGrpSpPr>
              <p:nvPr/>
            </p:nvGrpSpPr>
            <p:grpSpPr bwMode="auto">
              <a:xfrm flipV="1">
                <a:off x="3686" y="243"/>
                <a:ext cx="177" cy="66"/>
                <a:chOff x="2848" y="848"/>
                <a:chExt cx="140" cy="98"/>
              </a:xfrm>
            </p:grpSpPr>
            <p:sp>
              <p:nvSpPr>
                <p:cNvPr id="68770" name="Line 1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771" name="Line 2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772" name="Line 2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68619" name="Group 22"/>
            <p:cNvGrpSpPr>
              <a:grpSpLocks/>
            </p:cNvGrpSpPr>
            <p:nvPr/>
          </p:nvGrpSpPr>
          <p:grpSpPr bwMode="auto">
            <a:xfrm>
              <a:off x="2344" y="2761"/>
              <a:ext cx="316" cy="147"/>
              <a:chOff x="3600" y="219"/>
              <a:chExt cx="360" cy="175"/>
            </a:xfrm>
          </p:grpSpPr>
          <p:sp>
            <p:nvSpPr>
              <p:cNvPr id="68750" name="Oval 23"/>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8751" name="Line 24"/>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752" name="Line 25"/>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753" name="Rectangle 26"/>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68754" name="Oval 27"/>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68755" name="Group 28"/>
              <p:cNvGrpSpPr>
                <a:grpSpLocks/>
              </p:cNvGrpSpPr>
              <p:nvPr/>
            </p:nvGrpSpPr>
            <p:grpSpPr bwMode="auto">
              <a:xfrm>
                <a:off x="3686" y="244"/>
                <a:ext cx="177" cy="66"/>
                <a:chOff x="2848" y="848"/>
                <a:chExt cx="140" cy="98"/>
              </a:xfrm>
            </p:grpSpPr>
            <p:sp>
              <p:nvSpPr>
                <p:cNvPr id="68760" name="Line 2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761" name="Line 3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762" name="Line 3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8756" name="Group 32"/>
              <p:cNvGrpSpPr>
                <a:grpSpLocks/>
              </p:cNvGrpSpPr>
              <p:nvPr/>
            </p:nvGrpSpPr>
            <p:grpSpPr bwMode="auto">
              <a:xfrm flipV="1">
                <a:off x="3686" y="243"/>
                <a:ext cx="177" cy="66"/>
                <a:chOff x="2848" y="848"/>
                <a:chExt cx="140" cy="98"/>
              </a:xfrm>
            </p:grpSpPr>
            <p:sp>
              <p:nvSpPr>
                <p:cNvPr id="68757" name="Line 3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758" name="Line 3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759" name="Line 3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68620" name="Group 36"/>
            <p:cNvGrpSpPr>
              <a:grpSpLocks/>
            </p:cNvGrpSpPr>
            <p:nvPr/>
          </p:nvGrpSpPr>
          <p:grpSpPr bwMode="auto">
            <a:xfrm>
              <a:off x="2769" y="2167"/>
              <a:ext cx="316" cy="147"/>
              <a:chOff x="3600" y="219"/>
              <a:chExt cx="360" cy="175"/>
            </a:xfrm>
          </p:grpSpPr>
          <p:sp>
            <p:nvSpPr>
              <p:cNvPr id="68737" name="Oval 3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8738" name="Line 38"/>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739" name="Line 39"/>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740" name="Rectangle 40"/>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68741" name="Oval 4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68742" name="Group 42"/>
              <p:cNvGrpSpPr>
                <a:grpSpLocks/>
              </p:cNvGrpSpPr>
              <p:nvPr/>
            </p:nvGrpSpPr>
            <p:grpSpPr bwMode="auto">
              <a:xfrm>
                <a:off x="3686" y="244"/>
                <a:ext cx="177" cy="66"/>
                <a:chOff x="2848" y="848"/>
                <a:chExt cx="140" cy="98"/>
              </a:xfrm>
            </p:grpSpPr>
            <p:sp>
              <p:nvSpPr>
                <p:cNvPr id="68747" name="Line 4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748" name="Line 4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749" name="Line 4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8743" name="Group 46"/>
              <p:cNvGrpSpPr>
                <a:grpSpLocks/>
              </p:cNvGrpSpPr>
              <p:nvPr/>
            </p:nvGrpSpPr>
            <p:grpSpPr bwMode="auto">
              <a:xfrm flipV="1">
                <a:off x="3686" y="243"/>
                <a:ext cx="177" cy="66"/>
                <a:chOff x="2848" y="848"/>
                <a:chExt cx="140" cy="98"/>
              </a:xfrm>
            </p:grpSpPr>
            <p:sp>
              <p:nvSpPr>
                <p:cNvPr id="68744" name="Line 4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745" name="Line 4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746" name="Line 4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68621" name="Group 50"/>
            <p:cNvGrpSpPr>
              <a:grpSpLocks/>
            </p:cNvGrpSpPr>
            <p:nvPr/>
          </p:nvGrpSpPr>
          <p:grpSpPr bwMode="auto">
            <a:xfrm>
              <a:off x="2720" y="2586"/>
              <a:ext cx="315" cy="147"/>
              <a:chOff x="3600" y="219"/>
              <a:chExt cx="360" cy="175"/>
            </a:xfrm>
          </p:grpSpPr>
          <p:sp>
            <p:nvSpPr>
              <p:cNvPr id="68724" name="Oval 51"/>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8725" name="Line 52"/>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726" name="Line 53"/>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727" name="Rectangle 54"/>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68728" name="Oval 55"/>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68729" name="Group 56"/>
              <p:cNvGrpSpPr>
                <a:grpSpLocks/>
              </p:cNvGrpSpPr>
              <p:nvPr/>
            </p:nvGrpSpPr>
            <p:grpSpPr bwMode="auto">
              <a:xfrm>
                <a:off x="3686" y="244"/>
                <a:ext cx="177" cy="66"/>
                <a:chOff x="2848" y="848"/>
                <a:chExt cx="140" cy="98"/>
              </a:xfrm>
            </p:grpSpPr>
            <p:sp>
              <p:nvSpPr>
                <p:cNvPr id="68734" name="Line 5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735" name="Line 5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736" name="Line 5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8730" name="Group 60"/>
              <p:cNvGrpSpPr>
                <a:grpSpLocks/>
              </p:cNvGrpSpPr>
              <p:nvPr/>
            </p:nvGrpSpPr>
            <p:grpSpPr bwMode="auto">
              <a:xfrm flipV="1">
                <a:off x="3686" y="243"/>
                <a:ext cx="177" cy="66"/>
                <a:chOff x="2848" y="848"/>
                <a:chExt cx="140" cy="98"/>
              </a:xfrm>
            </p:grpSpPr>
            <p:sp>
              <p:nvSpPr>
                <p:cNvPr id="68731" name="Line 6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732" name="Line 6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733" name="Line 6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68622" name="Group 64"/>
            <p:cNvGrpSpPr>
              <a:grpSpLocks/>
            </p:cNvGrpSpPr>
            <p:nvPr/>
          </p:nvGrpSpPr>
          <p:grpSpPr bwMode="auto">
            <a:xfrm>
              <a:off x="3120" y="2773"/>
              <a:ext cx="316" cy="147"/>
              <a:chOff x="3600" y="219"/>
              <a:chExt cx="360" cy="175"/>
            </a:xfrm>
          </p:grpSpPr>
          <p:sp>
            <p:nvSpPr>
              <p:cNvPr id="68711" name="Oval 6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8712" name="Line 66"/>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713" name="Line 67"/>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714" name="Rectangle 68"/>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68715" name="Oval 6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68716" name="Group 70"/>
              <p:cNvGrpSpPr>
                <a:grpSpLocks/>
              </p:cNvGrpSpPr>
              <p:nvPr/>
            </p:nvGrpSpPr>
            <p:grpSpPr bwMode="auto">
              <a:xfrm>
                <a:off x="3686" y="244"/>
                <a:ext cx="177" cy="66"/>
                <a:chOff x="2848" y="848"/>
                <a:chExt cx="140" cy="98"/>
              </a:xfrm>
            </p:grpSpPr>
            <p:sp>
              <p:nvSpPr>
                <p:cNvPr id="68721" name="Line 7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722" name="Line 7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723" name="Line 7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8717" name="Group 74"/>
              <p:cNvGrpSpPr>
                <a:grpSpLocks/>
              </p:cNvGrpSpPr>
              <p:nvPr/>
            </p:nvGrpSpPr>
            <p:grpSpPr bwMode="auto">
              <a:xfrm flipV="1">
                <a:off x="3686" y="243"/>
                <a:ext cx="177" cy="66"/>
                <a:chOff x="2848" y="848"/>
                <a:chExt cx="140" cy="98"/>
              </a:xfrm>
            </p:grpSpPr>
            <p:sp>
              <p:nvSpPr>
                <p:cNvPr id="68718" name="Line 7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719" name="Line 7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720" name="Line 7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68623" name="Group 78"/>
            <p:cNvGrpSpPr>
              <a:grpSpLocks/>
            </p:cNvGrpSpPr>
            <p:nvPr/>
          </p:nvGrpSpPr>
          <p:grpSpPr bwMode="auto">
            <a:xfrm>
              <a:off x="3400" y="2360"/>
              <a:ext cx="316" cy="147"/>
              <a:chOff x="3600" y="219"/>
              <a:chExt cx="360" cy="175"/>
            </a:xfrm>
          </p:grpSpPr>
          <p:sp>
            <p:nvSpPr>
              <p:cNvPr id="68698" name="Oval 7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8699" name="Line 80"/>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700" name="Line 81"/>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701" name="Rectangle 82"/>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68702" name="Oval 8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68703" name="Group 84"/>
              <p:cNvGrpSpPr>
                <a:grpSpLocks/>
              </p:cNvGrpSpPr>
              <p:nvPr/>
            </p:nvGrpSpPr>
            <p:grpSpPr bwMode="auto">
              <a:xfrm>
                <a:off x="3686" y="244"/>
                <a:ext cx="177" cy="66"/>
                <a:chOff x="2848" y="848"/>
                <a:chExt cx="140" cy="98"/>
              </a:xfrm>
            </p:grpSpPr>
            <p:sp>
              <p:nvSpPr>
                <p:cNvPr id="68708" name="Line 8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709" name="Line 8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710" name="Line 8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8704" name="Group 88"/>
              <p:cNvGrpSpPr>
                <a:grpSpLocks/>
              </p:cNvGrpSpPr>
              <p:nvPr/>
            </p:nvGrpSpPr>
            <p:grpSpPr bwMode="auto">
              <a:xfrm flipV="1">
                <a:off x="3686" y="243"/>
                <a:ext cx="177" cy="66"/>
                <a:chOff x="2848" y="848"/>
                <a:chExt cx="140" cy="98"/>
              </a:xfrm>
            </p:grpSpPr>
            <p:sp>
              <p:nvSpPr>
                <p:cNvPr id="68705" name="Line 8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706" name="Line 9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707" name="Line 9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68624" name="Freeform 92"/>
            <p:cNvSpPr>
              <a:spLocks/>
            </p:cNvSpPr>
            <p:nvPr/>
          </p:nvSpPr>
          <p:spPr bwMode="auto">
            <a:xfrm>
              <a:off x="3089" y="2245"/>
              <a:ext cx="318" cy="194"/>
            </a:xfrm>
            <a:custGeom>
              <a:avLst/>
              <a:gdLst>
                <a:gd name="T0" fmla="*/ 0 w 318"/>
                <a:gd name="T1" fmla="*/ 0 h 194"/>
                <a:gd name="T2" fmla="*/ 318 w 318"/>
                <a:gd name="T3" fmla="*/ 194 h 194"/>
                <a:gd name="T4" fmla="*/ 0 60000 65536"/>
                <a:gd name="T5" fmla="*/ 0 60000 65536"/>
                <a:gd name="T6" fmla="*/ 0 w 318"/>
                <a:gd name="T7" fmla="*/ 0 h 194"/>
                <a:gd name="T8" fmla="*/ 318 w 318"/>
                <a:gd name="T9" fmla="*/ 194 h 194"/>
              </a:gdLst>
              <a:ahLst/>
              <a:cxnLst>
                <a:cxn ang="T4">
                  <a:pos x="T0" y="T1"/>
                </a:cxn>
                <a:cxn ang="T5">
                  <a:pos x="T2" y="T3"/>
                </a:cxn>
              </a:cxnLst>
              <a:rect l="T6" t="T7" r="T8" b="T9"/>
              <a:pathLst>
                <a:path w="318" h="194">
                  <a:moveTo>
                    <a:pt x="0" y="0"/>
                  </a:moveTo>
                  <a:lnTo>
                    <a:pt x="318" y="194"/>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8625" name="Freeform 93"/>
            <p:cNvSpPr>
              <a:spLocks/>
            </p:cNvSpPr>
            <p:nvPr/>
          </p:nvSpPr>
          <p:spPr bwMode="auto">
            <a:xfrm>
              <a:off x="2418" y="2492"/>
              <a:ext cx="303" cy="150"/>
            </a:xfrm>
            <a:custGeom>
              <a:avLst/>
              <a:gdLst>
                <a:gd name="T0" fmla="*/ 0 w 294"/>
                <a:gd name="T1" fmla="*/ 0 h 174"/>
                <a:gd name="T2" fmla="*/ 624 w 294"/>
                <a:gd name="T3" fmla="*/ 4 h 174"/>
                <a:gd name="T4" fmla="*/ 0 60000 65536"/>
                <a:gd name="T5" fmla="*/ 0 60000 65536"/>
                <a:gd name="T6" fmla="*/ 0 w 294"/>
                <a:gd name="T7" fmla="*/ 0 h 174"/>
                <a:gd name="T8" fmla="*/ 294 w 294"/>
                <a:gd name="T9" fmla="*/ 174 h 174"/>
              </a:gdLst>
              <a:ahLst/>
              <a:cxnLst>
                <a:cxn ang="T4">
                  <a:pos x="T0" y="T1"/>
                </a:cxn>
                <a:cxn ang="T5">
                  <a:pos x="T2" y="T3"/>
                </a:cxn>
              </a:cxnLst>
              <a:rect l="T6" t="T7" r="T8" b="T9"/>
              <a:pathLst>
                <a:path w="294" h="174">
                  <a:moveTo>
                    <a:pt x="0" y="0"/>
                  </a:moveTo>
                  <a:lnTo>
                    <a:pt x="294" y="174"/>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8626" name="Freeform 94"/>
            <p:cNvSpPr>
              <a:spLocks/>
            </p:cNvSpPr>
            <p:nvPr/>
          </p:nvSpPr>
          <p:spPr bwMode="auto">
            <a:xfrm>
              <a:off x="3015" y="2477"/>
              <a:ext cx="396" cy="156"/>
            </a:xfrm>
            <a:custGeom>
              <a:avLst/>
              <a:gdLst>
                <a:gd name="T0" fmla="*/ 0 w 378"/>
                <a:gd name="T1" fmla="*/ 12 h 174"/>
                <a:gd name="T2" fmla="*/ 1214 w 378"/>
                <a:gd name="T3" fmla="*/ 0 h 174"/>
                <a:gd name="T4" fmla="*/ 0 60000 65536"/>
                <a:gd name="T5" fmla="*/ 0 60000 65536"/>
                <a:gd name="T6" fmla="*/ 0 w 378"/>
                <a:gd name="T7" fmla="*/ 0 h 174"/>
                <a:gd name="T8" fmla="*/ 378 w 378"/>
                <a:gd name="T9" fmla="*/ 174 h 174"/>
              </a:gdLst>
              <a:ahLst/>
              <a:cxnLst>
                <a:cxn ang="T4">
                  <a:pos x="T0" y="T1"/>
                </a:cxn>
                <a:cxn ang="T5">
                  <a:pos x="T2" y="T3"/>
                </a:cxn>
              </a:cxnLst>
              <a:rect l="T6" t="T7" r="T8" b="T9"/>
              <a:pathLst>
                <a:path w="378" h="174">
                  <a:moveTo>
                    <a:pt x="0" y="174"/>
                  </a:moveTo>
                  <a:lnTo>
                    <a:pt x="378"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8627" name="Freeform 95"/>
            <p:cNvSpPr>
              <a:spLocks/>
            </p:cNvSpPr>
            <p:nvPr/>
          </p:nvSpPr>
          <p:spPr bwMode="auto">
            <a:xfrm>
              <a:off x="3435" y="2511"/>
              <a:ext cx="130" cy="320"/>
            </a:xfrm>
            <a:custGeom>
              <a:avLst/>
              <a:gdLst>
                <a:gd name="T0" fmla="*/ 0 w 118"/>
                <a:gd name="T1" fmla="*/ 1 h 500"/>
                <a:gd name="T2" fmla="*/ 1341 w 118"/>
                <a:gd name="T3" fmla="*/ 0 h 500"/>
                <a:gd name="T4" fmla="*/ 0 60000 65536"/>
                <a:gd name="T5" fmla="*/ 0 60000 65536"/>
                <a:gd name="T6" fmla="*/ 0 w 118"/>
                <a:gd name="T7" fmla="*/ 0 h 500"/>
                <a:gd name="T8" fmla="*/ 118 w 118"/>
                <a:gd name="T9" fmla="*/ 500 h 500"/>
              </a:gdLst>
              <a:ahLst/>
              <a:cxnLst>
                <a:cxn ang="T4">
                  <a:pos x="T0" y="T1"/>
                </a:cxn>
                <a:cxn ang="T5">
                  <a:pos x="T2" y="T3"/>
                </a:cxn>
              </a:cxnLst>
              <a:rect l="T6" t="T7" r="T8" b="T9"/>
              <a:pathLst>
                <a:path w="118" h="500">
                  <a:moveTo>
                    <a:pt x="0" y="500"/>
                  </a:moveTo>
                  <a:lnTo>
                    <a:pt x="118"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8628" name="Freeform 96"/>
            <p:cNvSpPr>
              <a:spLocks/>
            </p:cNvSpPr>
            <p:nvPr/>
          </p:nvSpPr>
          <p:spPr bwMode="auto">
            <a:xfrm>
              <a:off x="2657" y="2847"/>
              <a:ext cx="464" cy="47"/>
            </a:xfrm>
            <a:custGeom>
              <a:avLst/>
              <a:gdLst>
                <a:gd name="T0" fmla="*/ 106064 w 370"/>
                <a:gd name="T1" fmla="*/ 474566 h 32"/>
                <a:gd name="T2" fmla="*/ 0 w 370"/>
                <a:gd name="T3" fmla="*/ 0 h 32"/>
                <a:gd name="T4" fmla="*/ 0 60000 65536"/>
                <a:gd name="T5" fmla="*/ 0 60000 65536"/>
                <a:gd name="T6" fmla="*/ 0 w 370"/>
                <a:gd name="T7" fmla="*/ 0 h 32"/>
                <a:gd name="T8" fmla="*/ 370 w 370"/>
                <a:gd name="T9" fmla="*/ 32 h 32"/>
              </a:gdLst>
              <a:ahLst/>
              <a:cxnLst>
                <a:cxn ang="T4">
                  <a:pos x="T0" y="T1"/>
                </a:cxn>
                <a:cxn ang="T5">
                  <a:pos x="T2" y="T3"/>
                </a:cxn>
              </a:cxnLst>
              <a:rect l="T6" t="T7" r="T8" b="T9"/>
              <a:pathLst>
                <a:path w="370" h="32">
                  <a:moveTo>
                    <a:pt x="370" y="32"/>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8629" name="Freeform 97"/>
            <p:cNvSpPr>
              <a:spLocks/>
            </p:cNvSpPr>
            <p:nvPr/>
          </p:nvSpPr>
          <p:spPr bwMode="auto">
            <a:xfrm>
              <a:off x="2319" y="2507"/>
              <a:ext cx="122" cy="268"/>
            </a:xfrm>
            <a:custGeom>
              <a:avLst/>
              <a:gdLst>
                <a:gd name="T0" fmla="*/ 1 w 176"/>
                <a:gd name="T1" fmla="*/ 1 h 412"/>
                <a:gd name="T2" fmla="*/ 1 w 176"/>
                <a:gd name="T3" fmla="*/ 1 h 412"/>
                <a:gd name="T4" fmla="*/ 0 w 176"/>
                <a:gd name="T5" fmla="*/ 0 h 412"/>
                <a:gd name="T6" fmla="*/ 0 60000 65536"/>
                <a:gd name="T7" fmla="*/ 0 60000 65536"/>
                <a:gd name="T8" fmla="*/ 0 60000 65536"/>
                <a:gd name="T9" fmla="*/ 0 w 176"/>
                <a:gd name="T10" fmla="*/ 0 h 412"/>
                <a:gd name="T11" fmla="*/ 176 w 176"/>
                <a:gd name="T12" fmla="*/ 412 h 412"/>
              </a:gdLst>
              <a:ahLst/>
              <a:cxnLst>
                <a:cxn ang="T6">
                  <a:pos x="T0" y="T1"/>
                </a:cxn>
                <a:cxn ang="T7">
                  <a:pos x="T2" y="T3"/>
                </a:cxn>
                <a:cxn ang="T8">
                  <a:pos x="T4" y="T5"/>
                </a:cxn>
              </a:cxnLst>
              <a:rect l="T9" t="T10" r="T11" b="T12"/>
              <a:pathLst>
                <a:path w="176" h="412">
                  <a:moveTo>
                    <a:pt x="162" y="408"/>
                  </a:moveTo>
                  <a:lnTo>
                    <a:pt x="176" y="412"/>
                  </a:ln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8630" name="Rectangle 98"/>
            <p:cNvSpPr>
              <a:spLocks noChangeArrowheads="1"/>
            </p:cNvSpPr>
            <p:nvPr/>
          </p:nvSpPr>
          <p:spPr bwMode="auto">
            <a:xfrm>
              <a:off x="1128" y="2264"/>
              <a:ext cx="728" cy="1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8631" name="Rectangle 99"/>
            <p:cNvSpPr>
              <a:spLocks noChangeArrowheads="1"/>
            </p:cNvSpPr>
            <p:nvPr/>
          </p:nvSpPr>
          <p:spPr bwMode="auto">
            <a:xfrm>
              <a:off x="1113" y="2279"/>
              <a:ext cx="723" cy="150"/>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8632" name="Line 100"/>
            <p:cNvSpPr>
              <a:spLocks noChangeShapeType="1"/>
            </p:cNvSpPr>
            <p:nvPr/>
          </p:nvSpPr>
          <p:spPr bwMode="auto">
            <a:xfrm>
              <a:off x="1759" y="2362"/>
              <a:ext cx="266"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33" name="Text Box 101"/>
            <p:cNvSpPr txBox="1">
              <a:spLocks noChangeArrowheads="1"/>
            </p:cNvSpPr>
            <p:nvPr/>
          </p:nvSpPr>
          <p:spPr bwMode="auto">
            <a:xfrm>
              <a:off x="2390" y="2183"/>
              <a:ext cx="19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1800">
                  <a:latin typeface="Arial" charset="0"/>
                </a:rPr>
                <a:t>1</a:t>
              </a:r>
            </a:p>
          </p:txBody>
        </p:sp>
        <p:sp>
          <p:nvSpPr>
            <p:cNvPr id="68634" name="Text Box 102"/>
            <p:cNvSpPr txBox="1">
              <a:spLocks noChangeArrowheads="1"/>
            </p:cNvSpPr>
            <p:nvPr/>
          </p:nvSpPr>
          <p:spPr bwMode="auto">
            <a:xfrm>
              <a:off x="2336" y="2459"/>
              <a:ext cx="18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1600">
                  <a:latin typeface="Arial" charset="0"/>
                </a:rPr>
                <a:t>2</a:t>
              </a:r>
            </a:p>
          </p:txBody>
        </p:sp>
        <p:sp>
          <p:nvSpPr>
            <p:cNvPr id="68635" name="Text Box 103"/>
            <p:cNvSpPr txBox="1">
              <a:spLocks noChangeArrowheads="1"/>
            </p:cNvSpPr>
            <p:nvPr/>
          </p:nvSpPr>
          <p:spPr bwMode="auto">
            <a:xfrm>
              <a:off x="2178" y="2505"/>
              <a:ext cx="18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1600">
                  <a:latin typeface="Arial" charset="0"/>
                </a:rPr>
                <a:t>3</a:t>
              </a:r>
            </a:p>
          </p:txBody>
        </p:sp>
        <p:sp>
          <p:nvSpPr>
            <p:cNvPr id="68636" name="Rectangle 104"/>
            <p:cNvSpPr>
              <a:spLocks noChangeArrowheads="1"/>
            </p:cNvSpPr>
            <p:nvPr/>
          </p:nvSpPr>
          <p:spPr bwMode="auto">
            <a:xfrm>
              <a:off x="1509" y="2281"/>
              <a:ext cx="269" cy="151"/>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8637" name="Text Box 105"/>
            <p:cNvSpPr txBox="1">
              <a:spLocks noChangeArrowheads="1"/>
            </p:cNvSpPr>
            <p:nvPr/>
          </p:nvSpPr>
          <p:spPr bwMode="auto">
            <a:xfrm>
              <a:off x="1479" y="2264"/>
              <a:ext cx="328"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1200">
                  <a:latin typeface="Arial" charset="0"/>
                </a:rPr>
                <a:t>0111</a:t>
              </a:r>
            </a:p>
          </p:txBody>
        </p:sp>
        <p:sp>
          <p:nvSpPr>
            <p:cNvPr id="68638" name="Text Box 106"/>
            <p:cNvSpPr txBox="1">
              <a:spLocks noChangeArrowheads="1"/>
            </p:cNvSpPr>
            <p:nvPr/>
          </p:nvSpPr>
          <p:spPr bwMode="auto">
            <a:xfrm>
              <a:off x="398" y="1841"/>
              <a:ext cx="1019" cy="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1600">
                  <a:latin typeface="Arial" charset="0"/>
                </a:rPr>
                <a:t>value in arriving</a:t>
              </a:r>
            </a:p>
            <a:p>
              <a:pPr eaLnBrk="1" hangingPunct="1">
                <a:spcBef>
                  <a:spcPct val="0"/>
                </a:spcBef>
                <a:buFontTx/>
                <a:buNone/>
              </a:pPr>
              <a:r>
                <a:rPr lang="en-US" altLang="en-US" sz="1600">
                  <a:latin typeface="Arial" charset="0"/>
                </a:rPr>
                <a:t>packet</a:t>
              </a:r>
              <a:r>
                <a:rPr lang="ja-JP" altLang="en-US" sz="1600">
                  <a:latin typeface="Arial" charset="0"/>
                </a:rPr>
                <a:t>’</a:t>
              </a:r>
              <a:r>
                <a:rPr lang="en-US" altLang="ja-JP" sz="1600">
                  <a:latin typeface="Arial" charset="0"/>
                </a:rPr>
                <a:t>s header</a:t>
              </a:r>
              <a:endParaRPr lang="en-US" altLang="en-US" sz="1600">
                <a:latin typeface="Arial" charset="0"/>
              </a:endParaRPr>
            </a:p>
          </p:txBody>
        </p:sp>
        <p:sp>
          <p:nvSpPr>
            <p:cNvPr id="68639" name="Line 107"/>
            <p:cNvSpPr>
              <a:spLocks noChangeShapeType="1"/>
            </p:cNvSpPr>
            <p:nvPr/>
          </p:nvSpPr>
          <p:spPr bwMode="auto">
            <a:xfrm flipH="1">
              <a:off x="1269" y="2444"/>
              <a:ext cx="8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40" name="Text Box 108"/>
            <p:cNvSpPr txBox="1">
              <a:spLocks noChangeArrowheads="1"/>
            </p:cNvSpPr>
            <p:nvPr/>
          </p:nvSpPr>
          <p:spPr bwMode="auto">
            <a:xfrm>
              <a:off x="1244" y="261"/>
              <a:ext cx="1174"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eaLnBrk="1" hangingPunct="1">
                <a:spcBef>
                  <a:spcPct val="0"/>
                </a:spcBef>
                <a:buFontTx/>
                <a:buNone/>
              </a:pPr>
              <a:r>
                <a:rPr lang="en-US" altLang="en-US" sz="1400">
                  <a:latin typeface="Arial" charset="0"/>
                </a:rPr>
                <a:t>routing algorithm</a:t>
              </a:r>
            </a:p>
          </p:txBody>
        </p:sp>
        <p:sp>
          <p:nvSpPr>
            <p:cNvPr id="68641" name="Rectangle 109"/>
            <p:cNvSpPr>
              <a:spLocks noChangeArrowheads="1"/>
            </p:cNvSpPr>
            <p:nvPr/>
          </p:nvSpPr>
          <p:spPr bwMode="auto">
            <a:xfrm>
              <a:off x="1197" y="732"/>
              <a:ext cx="1263" cy="80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8642" name="Text Box 110"/>
            <p:cNvSpPr txBox="1">
              <a:spLocks noChangeArrowheads="1"/>
            </p:cNvSpPr>
            <p:nvPr/>
          </p:nvSpPr>
          <p:spPr bwMode="auto">
            <a:xfrm>
              <a:off x="1248" y="702"/>
              <a:ext cx="1171"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1400">
                  <a:latin typeface="Arial" charset="0"/>
                </a:rPr>
                <a:t>local forwarding table</a:t>
              </a:r>
            </a:p>
          </p:txBody>
        </p:sp>
        <p:sp>
          <p:nvSpPr>
            <p:cNvPr id="68643" name="Text Box 111"/>
            <p:cNvSpPr txBox="1">
              <a:spLocks noChangeArrowheads="1"/>
            </p:cNvSpPr>
            <p:nvPr/>
          </p:nvSpPr>
          <p:spPr bwMode="auto">
            <a:xfrm>
              <a:off x="1174" y="858"/>
              <a:ext cx="764"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eaLnBrk="1" hangingPunct="1">
                <a:spcBef>
                  <a:spcPct val="0"/>
                </a:spcBef>
                <a:buFontTx/>
                <a:buNone/>
              </a:pPr>
              <a:r>
                <a:rPr lang="en-US" altLang="en-US" sz="1400">
                  <a:latin typeface="Arial" charset="0"/>
                </a:rPr>
                <a:t>header value</a:t>
              </a:r>
            </a:p>
          </p:txBody>
        </p:sp>
        <p:sp>
          <p:nvSpPr>
            <p:cNvPr id="68644" name="Text Box 112"/>
            <p:cNvSpPr txBox="1">
              <a:spLocks noChangeArrowheads="1"/>
            </p:cNvSpPr>
            <p:nvPr/>
          </p:nvSpPr>
          <p:spPr bwMode="auto">
            <a:xfrm>
              <a:off x="1846" y="859"/>
              <a:ext cx="65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eaLnBrk="1" hangingPunct="1">
                <a:spcBef>
                  <a:spcPct val="0"/>
                </a:spcBef>
                <a:buFontTx/>
                <a:buNone/>
              </a:pPr>
              <a:r>
                <a:rPr lang="en-US" altLang="en-US" sz="1400">
                  <a:latin typeface="Arial" charset="0"/>
                </a:rPr>
                <a:t>output link</a:t>
              </a:r>
            </a:p>
          </p:txBody>
        </p:sp>
        <p:sp>
          <p:nvSpPr>
            <p:cNvPr id="68645" name="Line 113"/>
            <p:cNvSpPr>
              <a:spLocks noChangeShapeType="1"/>
            </p:cNvSpPr>
            <p:nvPr/>
          </p:nvSpPr>
          <p:spPr bwMode="auto">
            <a:xfrm>
              <a:off x="1908" y="866"/>
              <a:ext cx="5"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46" name="Text Box 114"/>
            <p:cNvSpPr txBox="1">
              <a:spLocks noChangeArrowheads="1"/>
            </p:cNvSpPr>
            <p:nvPr/>
          </p:nvSpPr>
          <p:spPr bwMode="auto">
            <a:xfrm>
              <a:off x="1587" y="1037"/>
              <a:ext cx="328" cy="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r" eaLnBrk="1" hangingPunct="1">
                <a:spcBef>
                  <a:spcPct val="0"/>
                </a:spcBef>
                <a:buFontTx/>
                <a:buNone/>
              </a:pPr>
              <a:r>
                <a:rPr lang="en-US" altLang="en-US" sz="1200">
                  <a:latin typeface="Arial" charset="0"/>
                </a:rPr>
                <a:t>0100</a:t>
              </a:r>
            </a:p>
            <a:p>
              <a:pPr algn="r" eaLnBrk="1" hangingPunct="1">
                <a:spcBef>
                  <a:spcPct val="0"/>
                </a:spcBef>
                <a:buFontTx/>
                <a:buNone/>
              </a:pPr>
              <a:r>
                <a:rPr lang="en-US" altLang="en-US" sz="1200">
                  <a:latin typeface="Arial" charset="0"/>
                </a:rPr>
                <a:t>0101</a:t>
              </a:r>
            </a:p>
            <a:p>
              <a:pPr algn="r" eaLnBrk="1" hangingPunct="1">
                <a:spcBef>
                  <a:spcPct val="0"/>
                </a:spcBef>
                <a:buFontTx/>
                <a:buNone/>
              </a:pPr>
              <a:r>
                <a:rPr lang="en-US" altLang="en-US" sz="1200">
                  <a:latin typeface="Arial" charset="0"/>
                </a:rPr>
                <a:t>0111</a:t>
              </a:r>
            </a:p>
            <a:p>
              <a:pPr algn="r" eaLnBrk="1" hangingPunct="1">
                <a:spcBef>
                  <a:spcPct val="0"/>
                </a:spcBef>
                <a:buFontTx/>
                <a:buNone/>
              </a:pPr>
              <a:r>
                <a:rPr lang="en-US" altLang="en-US" sz="1200">
                  <a:latin typeface="Arial" charset="0"/>
                </a:rPr>
                <a:t>1001</a:t>
              </a:r>
            </a:p>
          </p:txBody>
        </p:sp>
        <p:sp>
          <p:nvSpPr>
            <p:cNvPr id="68647" name="Text Box 115"/>
            <p:cNvSpPr txBox="1">
              <a:spLocks noChangeArrowheads="1"/>
            </p:cNvSpPr>
            <p:nvPr/>
          </p:nvSpPr>
          <p:spPr bwMode="auto">
            <a:xfrm>
              <a:off x="1918" y="1037"/>
              <a:ext cx="169" cy="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eaLnBrk="1" hangingPunct="1">
                <a:spcBef>
                  <a:spcPct val="0"/>
                </a:spcBef>
                <a:buFontTx/>
                <a:buNone/>
              </a:pPr>
              <a:r>
                <a:rPr lang="en-US" altLang="en-US" sz="1200">
                  <a:latin typeface="Arial" charset="0"/>
                </a:rPr>
                <a:t>3</a:t>
              </a:r>
            </a:p>
            <a:p>
              <a:pPr algn="ctr" eaLnBrk="1" hangingPunct="1">
                <a:spcBef>
                  <a:spcPct val="0"/>
                </a:spcBef>
                <a:buFontTx/>
                <a:buNone/>
              </a:pPr>
              <a:r>
                <a:rPr lang="en-US" altLang="en-US" sz="1200">
                  <a:latin typeface="Arial" charset="0"/>
                </a:rPr>
                <a:t>2</a:t>
              </a:r>
            </a:p>
            <a:p>
              <a:pPr algn="ctr" eaLnBrk="1" hangingPunct="1">
                <a:spcBef>
                  <a:spcPct val="0"/>
                </a:spcBef>
                <a:buFontTx/>
                <a:buNone/>
              </a:pPr>
              <a:r>
                <a:rPr lang="en-US" altLang="en-US" sz="1200">
                  <a:latin typeface="Arial" charset="0"/>
                </a:rPr>
                <a:t>2</a:t>
              </a:r>
            </a:p>
            <a:p>
              <a:pPr algn="ctr" eaLnBrk="1" hangingPunct="1">
                <a:spcBef>
                  <a:spcPct val="0"/>
                </a:spcBef>
                <a:buFontTx/>
                <a:buNone/>
              </a:pPr>
              <a:r>
                <a:rPr lang="en-US" altLang="en-US" sz="1200">
                  <a:latin typeface="Arial" charset="0"/>
                </a:rPr>
                <a:t>1</a:t>
              </a:r>
            </a:p>
          </p:txBody>
        </p:sp>
        <p:sp>
          <p:nvSpPr>
            <p:cNvPr id="68648" name="Line 116"/>
            <p:cNvSpPr>
              <a:spLocks noChangeShapeType="1"/>
            </p:cNvSpPr>
            <p:nvPr/>
          </p:nvSpPr>
          <p:spPr bwMode="auto">
            <a:xfrm>
              <a:off x="1197" y="1028"/>
              <a:ext cx="12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49" name="Line 117"/>
            <p:cNvSpPr>
              <a:spLocks noChangeShapeType="1"/>
            </p:cNvSpPr>
            <p:nvPr/>
          </p:nvSpPr>
          <p:spPr bwMode="auto">
            <a:xfrm>
              <a:off x="1192" y="872"/>
              <a:ext cx="12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50" name="AutoShape 118"/>
            <p:cNvSpPr>
              <a:spLocks noChangeArrowheads="1"/>
            </p:cNvSpPr>
            <p:nvPr/>
          </p:nvSpPr>
          <p:spPr bwMode="auto">
            <a:xfrm rot="5400000">
              <a:off x="1763" y="548"/>
              <a:ext cx="151" cy="172"/>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8651" name="Line 119"/>
            <p:cNvSpPr>
              <a:spLocks noChangeShapeType="1"/>
            </p:cNvSpPr>
            <p:nvPr/>
          </p:nvSpPr>
          <p:spPr bwMode="auto">
            <a:xfrm>
              <a:off x="1371" y="2086"/>
              <a:ext cx="229" cy="2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652" name="Freeform 120"/>
            <p:cNvSpPr>
              <a:spLocks/>
            </p:cNvSpPr>
            <p:nvPr/>
          </p:nvSpPr>
          <p:spPr bwMode="auto">
            <a:xfrm>
              <a:off x="2047" y="2395"/>
              <a:ext cx="554" cy="167"/>
            </a:xfrm>
            <a:custGeom>
              <a:avLst/>
              <a:gdLst>
                <a:gd name="T0" fmla="*/ 0 w 554"/>
                <a:gd name="T1" fmla="*/ 10 h 167"/>
                <a:gd name="T2" fmla="*/ 324 w 554"/>
                <a:gd name="T3" fmla="*/ 26 h 167"/>
                <a:gd name="T4" fmla="*/ 554 w 554"/>
                <a:gd name="T5" fmla="*/ 167 h 167"/>
                <a:gd name="T6" fmla="*/ 0 60000 65536"/>
                <a:gd name="T7" fmla="*/ 0 60000 65536"/>
                <a:gd name="T8" fmla="*/ 0 60000 65536"/>
                <a:gd name="T9" fmla="*/ 0 w 554"/>
                <a:gd name="T10" fmla="*/ 0 h 167"/>
                <a:gd name="T11" fmla="*/ 554 w 554"/>
                <a:gd name="T12" fmla="*/ 167 h 167"/>
              </a:gdLst>
              <a:ahLst/>
              <a:cxnLst>
                <a:cxn ang="T6">
                  <a:pos x="T0" y="T1"/>
                </a:cxn>
                <a:cxn ang="T7">
                  <a:pos x="T2" y="T3"/>
                </a:cxn>
                <a:cxn ang="T8">
                  <a:pos x="T4" y="T5"/>
                </a:cxn>
              </a:cxnLst>
              <a:rect l="T9" t="T10" r="T11" b="T12"/>
              <a:pathLst>
                <a:path w="554" h="167">
                  <a:moveTo>
                    <a:pt x="0" y="10"/>
                  </a:moveTo>
                  <a:cubicBezTo>
                    <a:pt x="102" y="0"/>
                    <a:pt x="240" y="5"/>
                    <a:pt x="324" y="26"/>
                  </a:cubicBezTo>
                  <a:cubicBezTo>
                    <a:pt x="416" y="52"/>
                    <a:pt x="502" y="120"/>
                    <a:pt x="554" y="167"/>
                  </a:cubicBezTo>
                </a:path>
              </a:pathLst>
            </a:custGeom>
            <a:noFill/>
            <a:ln w="57150" cmpd="sng">
              <a:solidFill>
                <a:srgbClr val="FF33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8653" name="Freeform 121"/>
            <p:cNvSpPr>
              <a:spLocks/>
            </p:cNvSpPr>
            <p:nvPr/>
          </p:nvSpPr>
          <p:spPr bwMode="auto">
            <a:xfrm flipH="1">
              <a:off x="3518" y="2127"/>
              <a:ext cx="364" cy="234"/>
            </a:xfrm>
            <a:custGeom>
              <a:avLst/>
              <a:gdLst>
                <a:gd name="T0" fmla="*/ 0 w 1443"/>
                <a:gd name="T1" fmla="*/ 0 h 816"/>
                <a:gd name="T2" fmla="*/ 0 w 1443"/>
                <a:gd name="T3" fmla="*/ 0 h 816"/>
                <a:gd name="T4" fmla="*/ 0 w 1443"/>
                <a:gd name="T5" fmla="*/ 0 h 816"/>
                <a:gd name="T6" fmla="*/ 0 w 1443"/>
                <a:gd name="T7" fmla="*/ 0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54" name="Freeform 122"/>
            <p:cNvSpPr>
              <a:spLocks/>
            </p:cNvSpPr>
            <p:nvPr/>
          </p:nvSpPr>
          <p:spPr bwMode="auto">
            <a:xfrm flipH="1">
              <a:off x="2881" y="1948"/>
              <a:ext cx="364" cy="234"/>
            </a:xfrm>
            <a:custGeom>
              <a:avLst/>
              <a:gdLst>
                <a:gd name="T0" fmla="*/ 0 w 1443"/>
                <a:gd name="T1" fmla="*/ 0 h 816"/>
                <a:gd name="T2" fmla="*/ 0 w 1443"/>
                <a:gd name="T3" fmla="*/ 0 h 816"/>
                <a:gd name="T4" fmla="*/ 0 w 1443"/>
                <a:gd name="T5" fmla="*/ 0 h 816"/>
                <a:gd name="T6" fmla="*/ 0 w 1443"/>
                <a:gd name="T7" fmla="*/ 0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55" name="Freeform 123"/>
            <p:cNvSpPr>
              <a:spLocks/>
            </p:cNvSpPr>
            <p:nvPr/>
          </p:nvSpPr>
          <p:spPr bwMode="auto">
            <a:xfrm flipH="1" flipV="1">
              <a:off x="3302" y="2922"/>
              <a:ext cx="342" cy="234"/>
            </a:xfrm>
            <a:custGeom>
              <a:avLst/>
              <a:gdLst>
                <a:gd name="T0" fmla="*/ 0 w 1443"/>
                <a:gd name="T1" fmla="*/ 0 h 816"/>
                <a:gd name="T2" fmla="*/ 0 w 1443"/>
                <a:gd name="T3" fmla="*/ 0 h 816"/>
                <a:gd name="T4" fmla="*/ 0 w 1443"/>
                <a:gd name="T5" fmla="*/ 0 h 816"/>
                <a:gd name="T6" fmla="*/ 0 w 1443"/>
                <a:gd name="T7" fmla="*/ 0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56" name="Freeform 124"/>
            <p:cNvSpPr>
              <a:spLocks/>
            </p:cNvSpPr>
            <p:nvPr/>
          </p:nvSpPr>
          <p:spPr bwMode="auto">
            <a:xfrm flipH="1" flipV="1">
              <a:off x="2452" y="2912"/>
              <a:ext cx="342" cy="234"/>
            </a:xfrm>
            <a:custGeom>
              <a:avLst/>
              <a:gdLst>
                <a:gd name="T0" fmla="*/ 0 w 1443"/>
                <a:gd name="T1" fmla="*/ 0 h 816"/>
                <a:gd name="T2" fmla="*/ 0 w 1443"/>
                <a:gd name="T3" fmla="*/ 0 h 816"/>
                <a:gd name="T4" fmla="*/ 0 w 1443"/>
                <a:gd name="T5" fmla="*/ 0 h 816"/>
                <a:gd name="T6" fmla="*/ 0 w 1443"/>
                <a:gd name="T7" fmla="*/ 0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57" name="Freeform 125"/>
            <p:cNvSpPr>
              <a:spLocks/>
            </p:cNvSpPr>
            <p:nvPr/>
          </p:nvSpPr>
          <p:spPr bwMode="auto">
            <a:xfrm flipH="1" flipV="1">
              <a:off x="2855" y="2728"/>
              <a:ext cx="342" cy="285"/>
            </a:xfrm>
            <a:custGeom>
              <a:avLst/>
              <a:gdLst>
                <a:gd name="T0" fmla="*/ 0 w 1443"/>
                <a:gd name="T1" fmla="*/ 0 h 816"/>
                <a:gd name="T2" fmla="*/ 0 w 1443"/>
                <a:gd name="T3" fmla="*/ 0 h 816"/>
                <a:gd name="T4" fmla="*/ 0 w 1443"/>
                <a:gd name="T5" fmla="*/ 0 h 816"/>
                <a:gd name="T6" fmla="*/ 0 w 1443"/>
                <a:gd name="T7" fmla="*/ 0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68658" name="Group 126"/>
            <p:cNvGrpSpPr>
              <a:grpSpLocks/>
            </p:cNvGrpSpPr>
            <p:nvPr/>
          </p:nvGrpSpPr>
          <p:grpSpPr bwMode="auto">
            <a:xfrm>
              <a:off x="2886" y="1668"/>
              <a:ext cx="347" cy="285"/>
              <a:chOff x="2886" y="1668"/>
              <a:chExt cx="347" cy="285"/>
            </a:xfrm>
          </p:grpSpPr>
          <p:sp>
            <p:nvSpPr>
              <p:cNvPr id="68691" name="Rectangle 127"/>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8692" name="Oval 128"/>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8693" name="Rectangle 129"/>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8694" name="Line 130"/>
              <p:cNvSpPr>
                <a:spLocks noChangeShapeType="1"/>
              </p:cNvSpPr>
              <p:nvPr/>
            </p:nvSpPr>
            <p:spPr bwMode="auto">
              <a:xfrm>
                <a:off x="3082" y="1811"/>
                <a:ext cx="1" cy="1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95" name="Line 131"/>
              <p:cNvSpPr>
                <a:spLocks noChangeShapeType="1"/>
              </p:cNvSpPr>
              <p:nvPr/>
            </p:nvSpPr>
            <p:spPr bwMode="auto">
              <a:xfrm>
                <a:off x="2913" y="184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96" name="Line 132"/>
              <p:cNvSpPr>
                <a:spLocks noChangeShapeType="1"/>
              </p:cNvSpPr>
              <p:nvPr/>
            </p:nvSpPr>
            <p:spPr bwMode="auto">
              <a:xfrm>
                <a:off x="2912" y="181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97" name="AutoShape 133"/>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grpSp>
          <p:nvGrpSpPr>
            <p:cNvPr id="68659" name="Group 134"/>
            <p:cNvGrpSpPr>
              <a:grpSpLocks/>
            </p:cNvGrpSpPr>
            <p:nvPr/>
          </p:nvGrpSpPr>
          <p:grpSpPr bwMode="auto">
            <a:xfrm>
              <a:off x="3524" y="1840"/>
              <a:ext cx="347" cy="285"/>
              <a:chOff x="2886" y="1668"/>
              <a:chExt cx="347" cy="285"/>
            </a:xfrm>
          </p:grpSpPr>
          <p:sp>
            <p:nvSpPr>
              <p:cNvPr id="68684" name="Rectangle 135"/>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8685" name="Oval 136"/>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8686" name="Rectangle 137"/>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8687" name="Line 138"/>
              <p:cNvSpPr>
                <a:spLocks noChangeShapeType="1"/>
              </p:cNvSpPr>
              <p:nvPr/>
            </p:nvSpPr>
            <p:spPr bwMode="auto">
              <a:xfrm>
                <a:off x="3082" y="1811"/>
                <a:ext cx="1" cy="1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88" name="Line 139"/>
              <p:cNvSpPr>
                <a:spLocks noChangeShapeType="1"/>
              </p:cNvSpPr>
              <p:nvPr/>
            </p:nvSpPr>
            <p:spPr bwMode="auto">
              <a:xfrm>
                <a:off x="2913" y="184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89" name="Line 140"/>
              <p:cNvSpPr>
                <a:spLocks noChangeShapeType="1"/>
              </p:cNvSpPr>
              <p:nvPr/>
            </p:nvSpPr>
            <p:spPr bwMode="auto">
              <a:xfrm>
                <a:off x="2912" y="181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90" name="AutoShape 141"/>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grpSp>
          <p:nvGrpSpPr>
            <p:cNvPr id="68660" name="Group 142"/>
            <p:cNvGrpSpPr>
              <a:grpSpLocks/>
            </p:cNvGrpSpPr>
            <p:nvPr/>
          </p:nvGrpSpPr>
          <p:grpSpPr bwMode="auto">
            <a:xfrm>
              <a:off x="3291" y="3148"/>
              <a:ext cx="347" cy="285"/>
              <a:chOff x="2886" y="1668"/>
              <a:chExt cx="347" cy="285"/>
            </a:xfrm>
          </p:grpSpPr>
          <p:sp>
            <p:nvSpPr>
              <p:cNvPr id="68677" name="Rectangle 143"/>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8678" name="Oval 144"/>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8679" name="Rectangle 145"/>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8680" name="Line 146"/>
              <p:cNvSpPr>
                <a:spLocks noChangeShapeType="1"/>
              </p:cNvSpPr>
              <p:nvPr/>
            </p:nvSpPr>
            <p:spPr bwMode="auto">
              <a:xfrm>
                <a:off x="3082" y="1811"/>
                <a:ext cx="1" cy="1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81" name="Line 147"/>
              <p:cNvSpPr>
                <a:spLocks noChangeShapeType="1"/>
              </p:cNvSpPr>
              <p:nvPr/>
            </p:nvSpPr>
            <p:spPr bwMode="auto">
              <a:xfrm>
                <a:off x="2913" y="184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82" name="Line 148"/>
              <p:cNvSpPr>
                <a:spLocks noChangeShapeType="1"/>
              </p:cNvSpPr>
              <p:nvPr/>
            </p:nvSpPr>
            <p:spPr bwMode="auto">
              <a:xfrm>
                <a:off x="2912" y="181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83" name="AutoShape 149"/>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grpSp>
          <p:nvGrpSpPr>
            <p:cNvPr id="68661" name="Group 150"/>
            <p:cNvGrpSpPr>
              <a:grpSpLocks/>
            </p:cNvGrpSpPr>
            <p:nvPr/>
          </p:nvGrpSpPr>
          <p:grpSpPr bwMode="auto">
            <a:xfrm>
              <a:off x="2853" y="3010"/>
              <a:ext cx="347" cy="285"/>
              <a:chOff x="2886" y="1668"/>
              <a:chExt cx="347" cy="285"/>
            </a:xfrm>
          </p:grpSpPr>
          <p:sp>
            <p:nvSpPr>
              <p:cNvPr id="68670" name="Rectangle 151"/>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8671" name="Oval 152"/>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8672" name="Rectangle 153"/>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8673" name="Line 154"/>
              <p:cNvSpPr>
                <a:spLocks noChangeShapeType="1"/>
              </p:cNvSpPr>
              <p:nvPr/>
            </p:nvSpPr>
            <p:spPr bwMode="auto">
              <a:xfrm>
                <a:off x="3082" y="1811"/>
                <a:ext cx="1" cy="1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74" name="Line 155"/>
              <p:cNvSpPr>
                <a:spLocks noChangeShapeType="1"/>
              </p:cNvSpPr>
              <p:nvPr/>
            </p:nvSpPr>
            <p:spPr bwMode="auto">
              <a:xfrm>
                <a:off x="2913" y="184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75" name="Line 156"/>
              <p:cNvSpPr>
                <a:spLocks noChangeShapeType="1"/>
              </p:cNvSpPr>
              <p:nvPr/>
            </p:nvSpPr>
            <p:spPr bwMode="auto">
              <a:xfrm>
                <a:off x="2912" y="181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76" name="AutoShape 157"/>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grpSp>
          <p:nvGrpSpPr>
            <p:cNvPr id="68662" name="Group 158"/>
            <p:cNvGrpSpPr>
              <a:grpSpLocks/>
            </p:cNvGrpSpPr>
            <p:nvPr/>
          </p:nvGrpSpPr>
          <p:grpSpPr bwMode="auto">
            <a:xfrm>
              <a:off x="2440" y="3131"/>
              <a:ext cx="347" cy="285"/>
              <a:chOff x="2886" y="1668"/>
              <a:chExt cx="347" cy="285"/>
            </a:xfrm>
          </p:grpSpPr>
          <p:sp>
            <p:nvSpPr>
              <p:cNvPr id="68663" name="Rectangle 159"/>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8664" name="Oval 160"/>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8665" name="Rectangle 161"/>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8666" name="Line 162"/>
              <p:cNvSpPr>
                <a:spLocks noChangeShapeType="1"/>
              </p:cNvSpPr>
              <p:nvPr/>
            </p:nvSpPr>
            <p:spPr bwMode="auto">
              <a:xfrm>
                <a:off x="3082" y="1811"/>
                <a:ext cx="1" cy="1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67" name="Line 163"/>
              <p:cNvSpPr>
                <a:spLocks noChangeShapeType="1"/>
              </p:cNvSpPr>
              <p:nvPr/>
            </p:nvSpPr>
            <p:spPr bwMode="auto">
              <a:xfrm>
                <a:off x="2913" y="184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68" name="Line 164"/>
              <p:cNvSpPr>
                <a:spLocks noChangeShapeType="1"/>
              </p:cNvSpPr>
              <p:nvPr/>
            </p:nvSpPr>
            <p:spPr bwMode="auto">
              <a:xfrm>
                <a:off x="2912" y="181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69" name="AutoShape 165"/>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grpSp>
      <p:sp>
        <p:nvSpPr>
          <p:cNvPr id="68610" name="Text Box 166"/>
          <p:cNvSpPr txBox="1">
            <a:spLocks noChangeArrowheads="1"/>
          </p:cNvSpPr>
          <p:nvPr/>
        </p:nvSpPr>
        <p:spPr bwMode="auto">
          <a:xfrm>
            <a:off x="609600" y="381000"/>
            <a:ext cx="83423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3200">
                <a:solidFill>
                  <a:schemeClr val="accent2"/>
                </a:solidFill>
              </a:rPr>
              <a:t>Interplay Between Routing and Forwarding</a:t>
            </a:r>
          </a:p>
        </p:txBody>
      </p:sp>
      <p:sp>
        <p:nvSpPr>
          <p:cNvPr id="68612"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DDA4C69A-D9FF-904F-AB06-CA7D880CD497}" type="slidenum">
              <a:rPr lang="en-US" altLang="en-US" sz="1200"/>
              <a:pPr>
                <a:spcBef>
                  <a:spcPct val="0"/>
                </a:spcBef>
                <a:buFontTx/>
                <a:buNone/>
              </a:pPr>
              <a:t>29</a:t>
            </a:fld>
            <a:endParaRPr lang="en-US" altLang="en-US" sz="1200"/>
          </a:p>
        </p:txBody>
      </p:sp>
      <p:sp>
        <p:nvSpPr>
          <p:cNvPr id="169"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
        <p:nvSpPr>
          <p:cNvPr id="170" name="页脚占位符 1"/>
          <p:cNvSpPr txBox="1">
            <a:spLocks/>
          </p:cNvSpPr>
          <p:nvPr/>
        </p:nvSpPr>
        <p:spPr bwMode="auto">
          <a:xfrm>
            <a:off x="952500" y="6477000"/>
            <a:ext cx="3886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S PGothic" charset="-128"/>
                <a:cs typeface="+mn-cs"/>
              </a:defRPr>
            </a:lvl2pPr>
            <a:lvl3pPr marL="914400" algn="l" rtl="0" eaLnBrk="0" fontAlgn="base" hangingPunct="0">
              <a:spcBef>
                <a:spcPct val="0"/>
              </a:spcBef>
              <a:spcAft>
                <a:spcPct val="0"/>
              </a:spcAft>
              <a:defRPr sz="2400" kern="1200">
                <a:solidFill>
                  <a:schemeClr val="tx1"/>
                </a:solidFill>
                <a:latin typeface="Times New Roman" charset="0"/>
                <a:ea typeface="MS PGothic" charset="-128"/>
                <a:cs typeface="+mn-cs"/>
              </a:defRPr>
            </a:lvl3pPr>
            <a:lvl4pPr marL="1371600" algn="l" rtl="0" eaLnBrk="0" fontAlgn="base" hangingPunct="0">
              <a:spcBef>
                <a:spcPct val="0"/>
              </a:spcBef>
              <a:spcAft>
                <a:spcPct val="0"/>
              </a:spcAft>
              <a:defRPr sz="2400" kern="1200">
                <a:solidFill>
                  <a:schemeClr val="tx1"/>
                </a:solidFill>
                <a:latin typeface="Times New Roman" charset="0"/>
                <a:ea typeface="MS PGothic" charset="-128"/>
                <a:cs typeface="+mn-cs"/>
              </a:defRPr>
            </a:lvl4pPr>
            <a:lvl5pPr marL="1828800" algn="l" rtl="0" eaLnBrk="0" fontAlgn="base" hangingPunct="0">
              <a:spcBef>
                <a:spcPct val="0"/>
              </a:spcBef>
              <a:spcAft>
                <a:spcPct val="0"/>
              </a:spcAft>
              <a:defRPr sz="2400" kern="1200">
                <a:solidFill>
                  <a:schemeClr val="tx1"/>
                </a:solidFill>
                <a:latin typeface="Times New Roman" charset="0"/>
                <a:ea typeface="MS PGothic" charset="-128"/>
                <a:cs typeface="+mn-cs"/>
              </a:defRPr>
            </a:lvl5pPr>
            <a:lvl6pPr marL="2286000" algn="l" defTabSz="914400" rtl="0" eaLnBrk="1" latinLnBrk="0" hangingPunct="1">
              <a:defRPr sz="2400" kern="1200">
                <a:solidFill>
                  <a:schemeClr val="tx1"/>
                </a:solidFill>
                <a:latin typeface="Times New Roman" charset="0"/>
                <a:ea typeface="MS PGothic" charset="-128"/>
                <a:cs typeface="+mn-cs"/>
              </a:defRPr>
            </a:lvl6pPr>
            <a:lvl7pPr marL="2743200" algn="l" defTabSz="914400" rtl="0" eaLnBrk="1" latinLnBrk="0" hangingPunct="1">
              <a:defRPr sz="2400" kern="1200">
                <a:solidFill>
                  <a:schemeClr val="tx1"/>
                </a:solidFill>
                <a:latin typeface="Times New Roman" charset="0"/>
                <a:ea typeface="MS PGothic" charset="-128"/>
                <a:cs typeface="+mn-cs"/>
              </a:defRPr>
            </a:lvl7pPr>
            <a:lvl8pPr marL="3200400" algn="l" defTabSz="914400" rtl="0" eaLnBrk="1" latinLnBrk="0" hangingPunct="1">
              <a:defRPr sz="2400" kern="1200">
                <a:solidFill>
                  <a:schemeClr val="tx1"/>
                </a:solidFill>
                <a:latin typeface="Times New Roman" charset="0"/>
                <a:ea typeface="MS PGothic" charset="-128"/>
                <a:cs typeface="+mn-cs"/>
              </a:defRPr>
            </a:lvl8pPr>
            <a:lvl9pPr marL="3657600" algn="l" defTabSz="914400" rtl="0" eaLnBrk="1" latinLnBrk="0" hangingPunct="1">
              <a:defRPr sz="2400" kern="1200">
                <a:solidFill>
                  <a:schemeClr val="tx1"/>
                </a:solidFill>
                <a:latin typeface="Times New Roman" charset="0"/>
                <a:ea typeface="MS PGothic" charset="-128"/>
                <a:cs typeface="+mn-cs"/>
              </a:defRPr>
            </a:lvl9pPr>
          </a:lstStyle>
          <a:p>
            <a:pPr>
              <a:defRPr/>
            </a:pPr>
            <a:r>
              <a:rPr lang="en-US" smtClean="0"/>
              <a:t>CSci4211:           Network Layer: Data Plane Part 1</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3"/>
          <p:cNvSpPr>
            <a:spLocks noGrp="1" noChangeArrowheads="1"/>
          </p:cNvSpPr>
          <p:nvPr>
            <p:ph type="body" sz="half" idx="1"/>
          </p:nvPr>
        </p:nvSpPr>
        <p:spPr>
          <a:xfrm>
            <a:off x="228600" y="762000"/>
            <a:ext cx="4086225" cy="1831975"/>
          </a:xfrm>
        </p:spPr>
        <p:txBody>
          <a:bodyPr/>
          <a:lstStyle/>
          <a:p>
            <a:r>
              <a:rPr lang="en-US" altLang="en-US" sz="2400">
                <a:ea typeface="MS PGothic" charset="-128"/>
                <a:cs typeface="ＭＳ Ｐゴシック" charset="-128"/>
              </a:rPr>
              <a:t>transport segment from sending to receiving host </a:t>
            </a:r>
          </a:p>
          <a:p>
            <a:r>
              <a:rPr lang="en-US" altLang="en-US" sz="2400">
                <a:ea typeface="MS PGothic" charset="-128"/>
                <a:cs typeface="ＭＳ Ｐゴシック" charset="-128"/>
              </a:rPr>
              <a:t>on sending side encapsulates segments into datagrams</a:t>
            </a:r>
          </a:p>
          <a:p>
            <a:r>
              <a:rPr lang="en-US" altLang="en-US" sz="2400">
                <a:ea typeface="MS PGothic" charset="-128"/>
                <a:cs typeface="ＭＳ Ｐゴシック" charset="-128"/>
              </a:rPr>
              <a:t>on rcving side, delivers segments to transport layer</a:t>
            </a:r>
          </a:p>
          <a:p>
            <a:r>
              <a:rPr lang="en-US" altLang="en-US" sz="2400">
                <a:ea typeface="MS PGothic" charset="-128"/>
                <a:cs typeface="ＭＳ Ｐゴシック" charset="-128"/>
              </a:rPr>
              <a:t>network layer protocols in </a:t>
            </a:r>
            <a:r>
              <a:rPr lang="en-US" altLang="en-US" sz="2400" i="1">
                <a:ea typeface="MS PGothic" charset="-128"/>
                <a:cs typeface="ＭＳ Ｐゴシック" charset="-128"/>
              </a:rPr>
              <a:t>every</a:t>
            </a:r>
            <a:r>
              <a:rPr lang="en-US" altLang="en-US" sz="2400">
                <a:ea typeface="MS PGothic" charset="-128"/>
                <a:cs typeface="ＭＳ Ｐゴシック" charset="-128"/>
              </a:rPr>
              <a:t> host, router</a:t>
            </a:r>
          </a:p>
          <a:p>
            <a:r>
              <a:rPr lang="en-US" altLang="en-US" sz="2400">
                <a:ea typeface="MS PGothic" charset="-128"/>
                <a:cs typeface="ＭＳ Ｐゴシック" charset="-128"/>
              </a:rPr>
              <a:t>Router examines header fields in all IP datagrams passing through it</a:t>
            </a:r>
          </a:p>
          <a:p>
            <a:pPr>
              <a:buFontTx/>
              <a:buNone/>
            </a:pPr>
            <a:endParaRPr lang="en-US" altLang="en-US" sz="2400">
              <a:ea typeface="MS PGothic" charset="-128"/>
              <a:cs typeface="ＭＳ Ｐゴシック" charset="-128"/>
            </a:endParaRPr>
          </a:p>
          <a:p>
            <a:pPr>
              <a:buFontTx/>
              <a:buNone/>
            </a:pPr>
            <a:endParaRPr lang="en-US" altLang="en-US" sz="2000">
              <a:ea typeface="MS PGothic" charset="-128"/>
              <a:cs typeface="ＭＳ Ｐゴシック" charset="-128"/>
            </a:endParaRPr>
          </a:p>
          <a:p>
            <a:pPr lvl="1"/>
            <a:endParaRPr lang="en-US" altLang="en-US" sz="1600">
              <a:ea typeface="MS PGothic" charset="-128"/>
            </a:endParaRPr>
          </a:p>
          <a:p>
            <a:endParaRPr lang="en-US" altLang="en-US" sz="2400">
              <a:ea typeface="MS PGothic" charset="-128"/>
              <a:cs typeface="ＭＳ Ｐゴシック" charset="-128"/>
            </a:endParaRPr>
          </a:p>
        </p:txBody>
      </p:sp>
      <p:sp>
        <p:nvSpPr>
          <p:cNvPr id="19458" name="Freeform 4"/>
          <p:cNvSpPr>
            <a:spLocks/>
          </p:cNvSpPr>
          <p:nvPr/>
        </p:nvSpPr>
        <p:spPr bwMode="auto">
          <a:xfrm>
            <a:off x="6788150" y="2019300"/>
            <a:ext cx="1798638" cy="1674813"/>
          </a:xfrm>
          <a:custGeom>
            <a:avLst/>
            <a:gdLst>
              <a:gd name="T0" fmla="*/ 2147483646 w 1292"/>
              <a:gd name="T1" fmla="*/ 2147483646 h 1255"/>
              <a:gd name="T2" fmla="*/ 2147483646 w 1292"/>
              <a:gd name="T3" fmla="*/ 2147483646 h 1255"/>
              <a:gd name="T4" fmla="*/ 2147483646 w 1292"/>
              <a:gd name="T5" fmla="*/ 2147483646 h 1255"/>
              <a:gd name="T6" fmla="*/ 2147483646 w 1292"/>
              <a:gd name="T7" fmla="*/ 2147483646 h 1255"/>
              <a:gd name="T8" fmla="*/ 2147483646 w 1292"/>
              <a:gd name="T9" fmla="*/ 2147483646 h 1255"/>
              <a:gd name="T10" fmla="*/ 2147483646 w 1292"/>
              <a:gd name="T11" fmla="*/ 2147483646 h 1255"/>
              <a:gd name="T12" fmla="*/ 2147483646 w 1292"/>
              <a:gd name="T13" fmla="*/ 2147483646 h 1255"/>
              <a:gd name="T14" fmla="*/ 2147483646 w 1292"/>
              <a:gd name="T15" fmla="*/ 2147483646 h 1255"/>
              <a:gd name="T16" fmla="*/ 2147483646 w 1292"/>
              <a:gd name="T17" fmla="*/ 2147483646 h 1255"/>
              <a:gd name="T18" fmla="*/ 2147483646 w 1292"/>
              <a:gd name="T19" fmla="*/ 2147483646 h 1255"/>
              <a:gd name="T20" fmla="*/ 2147483646 w 1292"/>
              <a:gd name="T21" fmla="*/ 2147483646 h 1255"/>
              <a:gd name="T22" fmla="*/ 2147483646 w 1292"/>
              <a:gd name="T23" fmla="*/ 2147483646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9459" name="Freeform 5"/>
          <p:cNvSpPr>
            <a:spLocks/>
          </p:cNvSpPr>
          <p:nvPr/>
        </p:nvSpPr>
        <p:spPr bwMode="auto">
          <a:xfrm>
            <a:off x="4908550" y="1876425"/>
            <a:ext cx="1866900" cy="1589088"/>
          </a:xfrm>
          <a:custGeom>
            <a:avLst/>
            <a:gdLst>
              <a:gd name="T0" fmla="*/ 2147483646 w 1340"/>
              <a:gd name="T1" fmla="*/ 2147483646 h 1191"/>
              <a:gd name="T2" fmla="*/ 2147483646 w 1340"/>
              <a:gd name="T3" fmla="*/ 2147483646 h 1191"/>
              <a:gd name="T4" fmla="*/ 2147483646 w 1340"/>
              <a:gd name="T5" fmla="*/ 2147483646 h 1191"/>
              <a:gd name="T6" fmla="*/ 2147483646 w 1340"/>
              <a:gd name="T7" fmla="*/ 2147483646 h 1191"/>
              <a:gd name="T8" fmla="*/ 2147483646 w 1340"/>
              <a:gd name="T9" fmla="*/ 2147483646 h 1191"/>
              <a:gd name="T10" fmla="*/ 2147483646 w 1340"/>
              <a:gd name="T11" fmla="*/ 2147483646 h 1191"/>
              <a:gd name="T12" fmla="*/ 2147483646 w 1340"/>
              <a:gd name="T13" fmla="*/ 2147483646 h 1191"/>
              <a:gd name="T14" fmla="*/ 2147483646 w 1340"/>
              <a:gd name="T15" fmla="*/ 2147483646 h 1191"/>
              <a:gd name="T16" fmla="*/ 2147483646 w 1340"/>
              <a:gd name="T17" fmla="*/ 2147483646 h 1191"/>
              <a:gd name="T18" fmla="*/ 2147483646 w 1340"/>
              <a:gd name="T19" fmla="*/ 2147483646 h 1191"/>
              <a:gd name="T20" fmla="*/ 2147483646 w 1340"/>
              <a:gd name="T21" fmla="*/ 2147483646 h 1191"/>
              <a:gd name="T22" fmla="*/ 2147483646 w 1340"/>
              <a:gd name="T23" fmla="*/ 2147483646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9460" name="Freeform 6"/>
          <p:cNvSpPr>
            <a:spLocks/>
          </p:cNvSpPr>
          <p:nvPr/>
        </p:nvSpPr>
        <p:spPr bwMode="auto">
          <a:xfrm>
            <a:off x="5276850" y="3327400"/>
            <a:ext cx="2974975" cy="2219325"/>
          </a:xfrm>
          <a:custGeom>
            <a:avLst/>
            <a:gdLst>
              <a:gd name="T0" fmla="*/ 2147483646 w 2135"/>
              <a:gd name="T1" fmla="*/ 2147483646 h 1662"/>
              <a:gd name="T2" fmla="*/ 2147483646 w 2135"/>
              <a:gd name="T3" fmla="*/ 2147483646 h 1662"/>
              <a:gd name="T4" fmla="*/ 2147483646 w 2135"/>
              <a:gd name="T5" fmla="*/ 2147483646 h 1662"/>
              <a:gd name="T6" fmla="*/ 2147483646 w 2135"/>
              <a:gd name="T7" fmla="*/ 2147483646 h 1662"/>
              <a:gd name="T8" fmla="*/ 2147483646 w 2135"/>
              <a:gd name="T9" fmla="*/ 2147483646 h 1662"/>
              <a:gd name="T10" fmla="*/ 2147483646 w 2135"/>
              <a:gd name="T11" fmla="*/ 2147483646 h 1662"/>
              <a:gd name="T12" fmla="*/ 2147483646 w 2135"/>
              <a:gd name="T13" fmla="*/ 2147483646 h 1662"/>
              <a:gd name="T14" fmla="*/ 2147483646 w 2135"/>
              <a:gd name="T15" fmla="*/ 2147483646 h 1662"/>
              <a:gd name="T16" fmla="*/ 2147483646 w 2135"/>
              <a:gd name="T17" fmla="*/ 2147483646 h 1662"/>
              <a:gd name="T18" fmla="*/ 2147483646 w 2135"/>
              <a:gd name="T19" fmla="*/ 2147483646 h 1662"/>
              <a:gd name="T20" fmla="*/ 2147483646 w 2135"/>
              <a:gd name="T21" fmla="*/ 2147483646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19461" name="Group 7"/>
          <p:cNvGrpSpPr>
            <a:grpSpLocks/>
          </p:cNvGrpSpPr>
          <p:nvPr/>
        </p:nvGrpSpPr>
        <p:grpSpPr bwMode="auto">
          <a:xfrm>
            <a:off x="5026025" y="2011363"/>
            <a:ext cx="733425" cy="319087"/>
            <a:chOff x="3552" y="246"/>
            <a:chExt cx="527" cy="248"/>
          </a:xfrm>
        </p:grpSpPr>
        <p:graphicFrame>
          <p:nvGraphicFramePr>
            <p:cNvPr id="19873" name="Object 8"/>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20095" name="Clip" r:id="rId4" imgW="1307079" imgH="1083682" progId="MS_ClipArt_Gallery.2">
                    <p:embed/>
                  </p:oleObj>
                </mc:Choice>
                <mc:Fallback>
                  <p:oleObj name="Clip" r:id="rId4" imgW="1307079" imgH="1083682" progId="MS_ClipArt_Gallery.2">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9874" name="Object 9"/>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20096" name="Clip" r:id="rId6" imgW="682368" imgH="480541" progId="MS_ClipArt_Gallery.2">
                    <p:embed/>
                  </p:oleObj>
                </mc:Choice>
                <mc:Fallback>
                  <p:oleObj name="Clip" r:id="rId6" imgW="682368" imgH="480541" progId="MS_ClipArt_Gallery.2">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9875" name="Line 10"/>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9462" name="Group 11"/>
          <p:cNvGrpSpPr>
            <a:grpSpLocks/>
          </p:cNvGrpSpPr>
          <p:nvPr/>
        </p:nvGrpSpPr>
        <p:grpSpPr bwMode="auto">
          <a:xfrm>
            <a:off x="5026025" y="2606675"/>
            <a:ext cx="733425" cy="319088"/>
            <a:chOff x="3552" y="246"/>
            <a:chExt cx="527" cy="248"/>
          </a:xfrm>
        </p:grpSpPr>
        <p:graphicFrame>
          <p:nvGraphicFramePr>
            <p:cNvPr id="19870" name="Object 12"/>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20097" name="Clip" r:id="rId8" imgW="1307079" imgH="1083682" progId="MS_ClipArt_Gallery.2">
                    <p:embed/>
                  </p:oleObj>
                </mc:Choice>
                <mc:Fallback>
                  <p:oleObj name="Clip" r:id="rId8" imgW="1307079" imgH="1083682" progId="MS_ClipArt_Gallery.2">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9871" name="Object 13"/>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20098" name="Clip" r:id="rId9" imgW="682368" imgH="480541" progId="MS_ClipArt_Gallery.2">
                    <p:embed/>
                  </p:oleObj>
                </mc:Choice>
                <mc:Fallback>
                  <p:oleObj name="Clip" r:id="rId9" imgW="682368" imgH="480541" progId="MS_ClipArt_Gallery.2">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9872" name="Line 14"/>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9463" name="Group 15"/>
          <p:cNvGrpSpPr>
            <a:grpSpLocks/>
          </p:cNvGrpSpPr>
          <p:nvPr/>
        </p:nvGrpSpPr>
        <p:grpSpPr bwMode="auto">
          <a:xfrm>
            <a:off x="5402263" y="2393950"/>
            <a:ext cx="69850" cy="214313"/>
            <a:chOff x="3842" y="406"/>
            <a:chExt cx="51" cy="167"/>
          </a:xfrm>
        </p:grpSpPr>
        <p:sp>
          <p:nvSpPr>
            <p:cNvPr id="19867" name="Oval 16"/>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868" name="Oval 17"/>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869" name="Oval 18"/>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grpSp>
        <p:nvGrpSpPr>
          <p:cNvPr id="19464" name="Group 19"/>
          <p:cNvGrpSpPr>
            <a:grpSpLocks/>
          </p:cNvGrpSpPr>
          <p:nvPr/>
        </p:nvGrpSpPr>
        <p:grpSpPr bwMode="auto">
          <a:xfrm>
            <a:off x="5872163" y="2897188"/>
            <a:ext cx="209550" cy="395287"/>
            <a:chOff x="4180" y="783"/>
            <a:chExt cx="150" cy="307"/>
          </a:xfrm>
        </p:grpSpPr>
        <p:sp>
          <p:nvSpPr>
            <p:cNvPr id="19859" name="AutoShape 20"/>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860" name="Rectangle 21"/>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861" name="Rectangle 2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862" name="AutoShape 2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863" name="Line 24"/>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864" name="Line 25"/>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865" name="Rectangle 2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866" name="Rectangle 27"/>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grpSp>
        <p:nvGrpSpPr>
          <p:cNvPr id="19465" name="Group 28"/>
          <p:cNvGrpSpPr>
            <a:grpSpLocks/>
          </p:cNvGrpSpPr>
          <p:nvPr/>
        </p:nvGrpSpPr>
        <p:grpSpPr bwMode="auto">
          <a:xfrm rot="-5400000">
            <a:off x="6184900" y="2974975"/>
            <a:ext cx="80963" cy="233363"/>
            <a:chOff x="3842" y="406"/>
            <a:chExt cx="51" cy="167"/>
          </a:xfrm>
        </p:grpSpPr>
        <p:sp>
          <p:nvSpPr>
            <p:cNvPr id="19856" name="Oval 29"/>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857" name="Oval 30"/>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858" name="Oval 31"/>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sp>
        <p:nvSpPr>
          <p:cNvPr id="19466" name="Line 32"/>
          <p:cNvSpPr>
            <a:spLocks noChangeShapeType="1"/>
          </p:cNvSpPr>
          <p:nvPr/>
        </p:nvSpPr>
        <p:spPr bwMode="auto">
          <a:xfrm>
            <a:off x="6008688" y="2805113"/>
            <a:ext cx="495300"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7" name="Line 33"/>
          <p:cNvSpPr>
            <a:spLocks noChangeShapeType="1"/>
          </p:cNvSpPr>
          <p:nvPr/>
        </p:nvSpPr>
        <p:spPr bwMode="auto">
          <a:xfrm>
            <a:off x="6011863" y="2801938"/>
            <a:ext cx="1587" cy="952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8" name="Line 34"/>
          <p:cNvSpPr>
            <a:spLocks noChangeShapeType="1"/>
          </p:cNvSpPr>
          <p:nvPr/>
        </p:nvSpPr>
        <p:spPr bwMode="auto">
          <a:xfrm>
            <a:off x="6507163" y="2800350"/>
            <a:ext cx="1587" cy="825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9" name="Line 35"/>
          <p:cNvSpPr>
            <a:spLocks noChangeShapeType="1"/>
          </p:cNvSpPr>
          <p:nvPr/>
        </p:nvSpPr>
        <p:spPr bwMode="auto">
          <a:xfrm>
            <a:off x="5708650" y="2265363"/>
            <a:ext cx="288925" cy="265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70" name="Line 36"/>
          <p:cNvSpPr>
            <a:spLocks noChangeShapeType="1"/>
          </p:cNvSpPr>
          <p:nvPr/>
        </p:nvSpPr>
        <p:spPr bwMode="auto">
          <a:xfrm flipV="1">
            <a:off x="5721350" y="2551113"/>
            <a:ext cx="276225" cy="330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71" name="Line 37"/>
          <p:cNvSpPr>
            <a:spLocks noChangeShapeType="1"/>
          </p:cNvSpPr>
          <p:nvPr/>
        </p:nvSpPr>
        <p:spPr bwMode="auto">
          <a:xfrm flipV="1">
            <a:off x="6248400" y="2636838"/>
            <a:ext cx="1588" cy="1635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9472" name="Group 38"/>
          <p:cNvGrpSpPr>
            <a:grpSpLocks/>
          </p:cNvGrpSpPr>
          <p:nvPr/>
        </p:nvGrpSpPr>
        <p:grpSpPr bwMode="auto">
          <a:xfrm>
            <a:off x="6367463" y="2874963"/>
            <a:ext cx="209550" cy="395287"/>
            <a:chOff x="4180" y="783"/>
            <a:chExt cx="150" cy="307"/>
          </a:xfrm>
        </p:grpSpPr>
        <p:sp>
          <p:nvSpPr>
            <p:cNvPr id="19848" name="AutoShape 39"/>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849" name="Rectangle 40"/>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850" name="Rectangle 41"/>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851" name="AutoShape 42"/>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852" name="Line 43"/>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853" name="Line 44"/>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854" name="Rectangle 45"/>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855" name="Rectangle 46"/>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grpSp>
        <p:nvGrpSpPr>
          <p:cNvPr id="19473" name="Group 47"/>
          <p:cNvGrpSpPr>
            <a:grpSpLocks/>
          </p:cNvGrpSpPr>
          <p:nvPr/>
        </p:nvGrpSpPr>
        <p:grpSpPr bwMode="auto">
          <a:xfrm>
            <a:off x="5410200" y="3494088"/>
            <a:ext cx="479425" cy="925512"/>
            <a:chOff x="3314" y="1248"/>
            <a:chExt cx="344" cy="694"/>
          </a:xfrm>
        </p:grpSpPr>
        <p:graphicFrame>
          <p:nvGraphicFramePr>
            <p:cNvPr id="19839" name="Object 48"/>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20099" name="Clip" r:id="rId10" imgW="1307079" imgH="1083682" progId="MS_ClipArt_Gallery.2">
                    <p:embed/>
                  </p:oleObj>
                </mc:Choice>
                <mc:Fallback>
                  <p:oleObj name="Clip" r:id="rId10" imgW="1307079" imgH="1083682" progId="MS_ClipArt_Gallery.2">
                    <p:embed/>
                    <p:pic>
                      <p:nvPicPr>
                        <p:cNvPr id="0" name="Object 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9840" name="Line 49"/>
            <p:cNvSpPr>
              <a:spLocks noChangeShapeType="1"/>
            </p:cNvSpPr>
            <p:nvPr/>
          </p:nvSpPr>
          <p:spPr bwMode="auto">
            <a:xfrm flipV="1">
              <a:off x="3606" y="1433"/>
              <a:ext cx="52" cy="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9841" name="Object 50"/>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20100" name="Clip" r:id="rId11" imgW="1307079" imgH="1083682" progId="MS_ClipArt_Gallery.2">
                    <p:embed/>
                  </p:oleObj>
                </mc:Choice>
                <mc:Fallback>
                  <p:oleObj name="Clip" r:id="rId11" imgW="1307079" imgH="1083682" progId="MS_ClipArt_Gallery.2">
                    <p:embed/>
                    <p:pic>
                      <p:nvPicPr>
                        <p:cNvPr id="0" name="Object 5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9842" name="Line 51"/>
            <p:cNvSpPr>
              <a:spLocks noChangeShapeType="1"/>
            </p:cNvSpPr>
            <p:nvPr/>
          </p:nvSpPr>
          <p:spPr bwMode="auto">
            <a:xfrm flipV="1">
              <a:off x="3606" y="1882"/>
              <a:ext cx="5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9843" name="Group 52"/>
            <p:cNvGrpSpPr>
              <a:grpSpLocks/>
            </p:cNvGrpSpPr>
            <p:nvPr/>
          </p:nvGrpSpPr>
          <p:grpSpPr bwMode="auto">
            <a:xfrm>
              <a:off x="3404" y="1504"/>
              <a:ext cx="51" cy="167"/>
              <a:chOff x="3842" y="406"/>
              <a:chExt cx="51" cy="167"/>
            </a:xfrm>
          </p:grpSpPr>
          <p:sp>
            <p:nvSpPr>
              <p:cNvPr id="19845" name="Oval 53"/>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846" name="Oval 54"/>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847" name="Oval 55"/>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sp>
          <p:nvSpPr>
            <p:cNvPr id="19844" name="Line 56"/>
            <p:cNvSpPr>
              <a:spLocks noChangeShapeType="1"/>
            </p:cNvSpPr>
            <p:nvPr/>
          </p:nvSpPr>
          <p:spPr bwMode="auto">
            <a:xfrm>
              <a:off x="3654" y="1431"/>
              <a:ext cx="0" cy="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aphicFrame>
        <p:nvGraphicFramePr>
          <p:cNvPr id="19474" name="Object 57"/>
          <p:cNvGraphicFramePr>
            <a:graphicFrameLocks noChangeAspect="1"/>
          </p:cNvGraphicFramePr>
          <p:nvPr/>
        </p:nvGraphicFramePr>
        <p:xfrm>
          <a:off x="6278563" y="4503738"/>
          <a:ext cx="417512" cy="331787"/>
        </p:xfrm>
        <a:graphic>
          <a:graphicData uri="http://schemas.openxmlformats.org/presentationml/2006/ole">
            <mc:AlternateContent xmlns:mc="http://schemas.openxmlformats.org/markup-compatibility/2006">
              <mc:Choice xmlns:v="urn:schemas-microsoft-com:vml" Requires="v">
                <p:oleObj spid="_x0000_s20101" name="Clip" r:id="rId12" imgW="1307079" imgH="1083682" progId="MS_ClipArt_Gallery.2">
                  <p:embed/>
                </p:oleObj>
              </mc:Choice>
              <mc:Fallback>
                <p:oleObj name="Clip" r:id="rId12" imgW="1307079" imgH="1083682" progId="MS_ClipArt_Gallery.2">
                  <p:embed/>
                  <p:pic>
                    <p:nvPicPr>
                      <p:cNvPr id="0" name="Object 5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8563" y="4503738"/>
                        <a:ext cx="417512" cy="331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9475" name="Object 58"/>
          <p:cNvGraphicFramePr>
            <a:graphicFrameLocks noChangeAspect="1"/>
          </p:cNvGraphicFramePr>
          <p:nvPr/>
        </p:nvGraphicFramePr>
        <p:xfrm>
          <a:off x="5664200" y="4492625"/>
          <a:ext cx="415925" cy="330200"/>
        </p:xfrm>
        <a:graphic>
          <a:graphicData uri="http://schemas.openxmlformats.org/presentationml/2006/ole">
            <mc:AlternateContent xmlns:mc="http://schemas.openxmlformats.org/markup-compatibility/2006">
              <mc:Choice xmlns:v="urn:schemas-microsoft-com:vml" Requires="v">
                <p:oleObj spid="_x0000_s20102" name="Clip" r:id="rId13" imgW="1307079" imgH="1083682" progId="MS_ClipArt_Gallery.2">
                  <p:embed/>
                </p:oleObj>
              </mc:Choice>
              <mc:Fallback>
                <p:oleObj name="Clip" r:id="rId13" imgW="1307079" imgH="1083682" progId="MS_ClipArt_Gallery.2">
                  <p:embed/>
                  <p:pic>
                    <p:nvPicPr>
                      <p:cNvPr id="0" name="Object 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4200" y="4492625"/>
                        <a:ext cx="415925"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9476" name="Oval 59"/>
          <p:cNvSpPr>
            <a:spLocks noChangeArrowheads="1"/>
          </p:cNvSpPr>
          <p:nvPr/>
        </p:nvSpPr>
        <p:spPr bwMode="auto">
          <a:xfrm rot="-5400000">
            <a:off x="6080919" y="4596606"/>
            <a:ext cx="63500" cy="6508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477" name="Oval 60"/>
          <p:cNvSpPr>
            <a:spLocks noChangeArrowheads="1"/>
          </p:cNvSpPr>
          <p:nvPr/>
        </p:nvSpPr>
        <p:spPr bwMode="auto">
          <a:xfrm rot="-5400000">
            <a:off x="6165851" y="4594225"/>
            <a:ext cx="63500" cy="66675"/>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478" name="Oval 61"/>
          <p:cNvSpPr>
            <a:spLocks noChangeArrowheads="1"/>
          </p:cNvSpPr>
          <p:nvPr/>
        </p:nvSpPr>
        <p:spPr bwMode="auto">
          <a:xfrm rot="-5400000">
            <a:off x="6243637" y="4598988"/>
            <a:ext cx="61913" cy="6508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479" name="Line 62"/>
          <p:cNvSpPr>
            <a:spLocks noChangeShapeType="1"/>
          </p:cNvSpPr>
          <p:nvPr/>
        </p:nvSpPr>
        <p:spPr bwMode="auto">
          <a:xfrm rot="-5400000">
            <a:off x="6503194" y="4479132"/>
            <a:ext cx="60325" cy="15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80" name="Line 63"/>
          <p:cNvSpPr>
            <a:spLocks noChangeShapeType="1"/>
          </p:cNvSpPr>
          <p:nvPr/>
        </p:nvSpPr>
        <p:spPr bwMode="auto">
          <a:xfrm rot="5400000" flipH="1">
            <a:off x="5876925" y="4470400"/>
            <a:ext cx="635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81" name="Line 64"/>
          <p:cNvSpPr>
            <a:spLocks noChangeShapeType="1"/>
          </p:cNvSpPr>
          <p:nvPr/>
        </p:nvSpPr>
        <p:spPr bwMode="auto">
          <a:xfrm rot="16200000" flipV="1">
            <a:off x="6223794" y="4131469"/>
            <a:ext cx="0" cy="6270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82" name="Line 65"/>
          <p:cNvSpPr>
            <a:spLocks noChangeShapeType="1"/>
          </p:cNvSpPr>
          <p:nvPr/>
        </p:nvSpPr>
        <p:spPr bwMode="auto">
          <a:xfrm flipV="1">
            <a:off x="5889625" y="4070350"/>
            <a:ext cx="93663" cy="3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83" name="Line 66"/>
          <p:cNvSpPr>
            <a:spLocks noChangeShapeType="1"/>
          </p:cNvSpPr>
          <p:nvPr/>
        </p:nvSpPr>
        <p:spPr bwMode="auto">
          <a:xfrm>
            <a:off x="6491288" y="4116388"/>
            <a:ext cx="303212" cy="3857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84" name="Line 67"/>
          <p:cNvSpPr>
            <a:spLocks noChangeShapeType="1"/>
          </p:cNvSpPr>
          <p:nvPr/>
        </p:nvSpPr>
        <p:spPr bwMode="auto">
          <a:xfrm flipH="1">
            <a:off x="7286625" y="4113213"/>
            <a:ext cx="279400" cy="39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9485" name="Object 68"/>
          <p:cNvGraphicFramePr>
            <a:graphicFrameLocks noChangeAspect="1"/>
          </p:cNvGraphicFramePr>
          <p:nvPr/>
        </p:nvGraphicFramePr>
        <p:xfrm>
          <a:off x="7464425" y="3665538"/>
          <a:ext cx="203200" cy="241300"/>
        </p:xfrm>
        <a:graphic>
          <a:graphicData uri="http://schemas.openxmlformats.org/presentationml/2006/ole">
            <mc:AlternateContent xmlns:mc="http://schemas.openxmlformats.org/markup-compatibility/2006">
              <mc:Choice xmlns:v="urn:schemas-microsoft-com:vml" Requires="v">
                <p:oleObj spid="_x0000_s20103" name="Clip" r:id="rId14" imgW="983255" imgH="1207724" progId="MS_ClipArt_Gallery.2">
                  <p:embed/>
                </p:oleObj>
              </mc:Choice>
              <mc:Fallback>
                <p:oleObj name="Clip" r:id="rId14" imgW="983255" imgH="1207724" progId="MS_ClipArt_Gallery.2">
                  <p:embed/>
                  <p:pic>
                    <p:nvPicPr>
                      <p:cNvPr id="0" name="Object 6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464425" y="3665538"/>
                        <a:ext cx="203200"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9486" name="Object 69"/>
          <p:cNvGraphicFramePr>
            <a:graphicFrameLocks noChangeAspect="1"/>
          </p:cNvGraphicFramePr>
          <p:nvPr/>
        </p:nvGraphicFramePr>
        <p:xfrm>
          <a:off x="6127750" y="3746500"/>
          <a:ext cx="203200" cy="239713"/>
        </p:xfrm>
        <a:graphic>
          <a:graphicData uri="http://schemas.openxmlformats.org/presentationml/2006/ole">
            <mc:AlternateContent xmlns:mc="http://schemas.openxmlformats.org/markup-compatibility/2006">
              <mc:Choice xmlns:v="urn:schemas-microsoft-com:vml" Requires="v">
                <p:oleObj spid="_x0000_s20104" name="Clip" r:id="rId16" imgW="983255" imgH="1207724" progId="MS_ClipArt_Gallery.2">
                  <p:embed/>
                </p:oleObj>
              </mc:Choice>
              <mc:Fallback>
                <p:oleObj name="Clip" r:id="rId16" imgW="983255" imgH="1207724" progId="MS_ClipArt_Gallery.2">
                  <p:embed/>
                  <p:pic>
                    <p:nvPicPr>
                      <p:cNvPr id="0" name="Object 6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27750" y="3746500"/>
                        <a:ext cx="203200" cy="23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nvGrpSpPr>
          <p:cNvPr id="19487" name="Group 70"/>
          <p:cNvGrpSpPr>
            <a:grpSpLocks/>
          </p:cNvGrpSpPr>
          <p:nvPr/>
        </p:nvGrpSpPr>
        <p:grpSpPr bwMode="auto">
          <a:xfrm>
            <a:off x="6475413" y="4943475"/>
            <a:ext cx="406400" cy="427038"/>
            <a:chOff x="2870" y="1518"/>
            <a:chExt cx="292" cy="320"/>
          </a:xfrm>
        </p:grpSpPr>
        <p:graphicFrame>
          <p:nvGraphicFramePr>
            <p:cNvPr id="19837" name="Object 71"/>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20105" name="Clip" r:id="rId17" imgW="826793" imgH="840481" progId="MS_ClipArt_Gallery.2">
                    <p:embed/>
                  </p:oleObj>
                </mc:Choice>
                <mc:Fallback>
                  <p:oleObj name="Clip" r:id="rId17" imgW="826793" imgH="840481" progId="MS_ClipArt_Gallery.2">
                    <p:embed/>
                    <p:pic>
                      <p:nvPicPr>
                        <p:cNvPr id="0" name="Object 7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9838" name="Object 72"/>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20106" name="Clip" r:id="rId19" imgW="1268227" imgH="1200237" progId="MS_ClipArt_Gallery.2">
                    <p:embed/>
                  </p:oleObj>
                </mc:Choice>
                <mc:Fallback>
                  <p:oleObj name="Clip" r:id="rId19" imgW="1268227" imgH="1200237" progId="MS_ClipArt_Gallery.2">
                    <p:embed/>
                    <p:pic>
                      <p:nvPicPr>
                        <p:cNvPr id="0" name="Object 7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nvGrpSpPr>
          <p:cNvPr id="19488" name="Group 73"/>
          <p:cNvGrpSpPr>
            <a:grpSpLocks/>
          </p:cNvGrpSpPr>
          <p:nvPr/>
        </p:nvGrpSpPr>
        <p:grpSpPr bwMode="auto">
          <a:xfrm>
            <a:off x="7253288" y="4975225"/>
            <a:ext cx="406400" cy="427038"/>
            <a:chOff x="2870" y="1518"/>
            <a:chExt cx="292" cy="320"/>
          </a:xfrm>
        </p:grpSpPr>
        <p:graphicFrame>
          <p:nvGraphicFramePr>
            <p:cNvPr id="19835" name="Object 74"/>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20107" name="Clip" r:id="rId21" imgW="826793" imgH="840481" progId="MS_ClipArt_Gallery.2">
                    <p:embed/>
                  </p:oleObj>
                </mc:Choice>
                <mc:Fallback>
                  <p:oleObj name="Clip" r:id="rId21" imgW="826793" imgH="840481" progId="MS_ClipArt_Gallery.2">
                    <p:embed/>
                    <p:pic>
                      <p:nvPicPr>
                        <p:cNvPr id="0" name="Object 7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9836" name="Object 75"/>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20108" name="Clip" r:id="rId22" imgW="1268227" imgH="1200237" progId="MS_ClipArt_Gallery.2">
                    <p:embed/>
                  </p:oleObj>
                </mc:Choice>
                <mc:Fallback>
                  <p:oleObj name="Clip" r:id="rId22" imgW="1268227" imgH="1200237" progId="MS_ClipArt_Gallery.2">
                    <p:embed/>
                    <p:pic>
                      <p:nvPicPr>
                        <p:cNvPr id="0" name="Object 7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nvGrpSpPr>
          <p:cNvPr id="19489" name="Group 76"/>
          <p:cNvGrpSpPr>
            <a:grpSpLocks/>
          </p:cNvGrpSpPr>
          <p:nvPr/>
        </p:nvGrpSpPr>
        <p:grpSpPr bwMode="auto">
          <a:xfrm>
            <a:off x="6838950" y="4691063"/>
            <a:ext cx="379413" cy="376237"/>
            <a:chOff x="4733" y="2082"/>
            <a:chExt cx="272" cy="282"/>
          </a:xfrm>
        </p:grpSpPr>
        <p:graphicFrame>
          <p:nvGraphicFramePr>
            <p:cNvPr id="19833" name="Object 77"/>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20109" name="Clip" r:id="rId23" imgW="826793" imgH="840481" progId="MS_ClipArt_Gallery.2">
                    <p:embed/>
                  </p:oleObj>
                </mc:Choice>
                <mc:Fallback>
                  <p:oleObj name="Clip" r:id="rId23" imgW="826793" imgH="840481" progId="MS_ClipArt_Gallery.2">
                    <p:embed/>
                    <p:pic>
                      <p:nvPicPr>
                        <p:cNvPr id="0" name="Object 7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9834" name="Rectangle 78"/>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sp>
        <p:nvSpPr>
          <p:cNvPr id="19490" name="Line 79"/>
          <p:cNvSpPr>
            <a:spLocks noChangeShapeType="1"/>
          </p:cNvSpPr>
          <p:nvPr/>
        </p:nvSpPr>
        <p:spPr bwMode="auto">
          <a:xfrm>
            <a:off x="7145338" y="4594225"/>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9491" name="Group 80"/>
          <p:cNvGrpSpPr>
            <a:grpSpLocks/>
          </p:cNvGrpSpPr>
          <p:nvPr/>
        </p:nvGrpSpPr>
        <p:grpSpPr bwMode="auto">
          <a:xfrm>
            <a:off x="7866063" y="4017963"/>
            <a:ext cx="207962" cy="409575"/>
            <a:chOff x="4180" y="783"/>
            <a:chExt cx="150" cy="307"/>
          </a:xfrm>
        </p:grpSpPr>
        <p:sp>
          <p:nvSpPr>
            <p:cNvPr id="19825" name="AutoShape 81"/>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826" name="Rectangle 82"/>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827" name="Rectangle 8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828" name="AutoShape 8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829" name="Line 85"/>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830" name="Line 86"/>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831" name="Rectangle 8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832" name="Rectangle 88"/>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grpSp>
        <p:nvGrpSpPr>
          <p:cNvPr id="19492" name="Group 89"/>
          <p:cNvGrpSpPr>
            <a:grpSpLocks/>
          </p:cNvGrpSpPr>
          <p:nvPr/>
        </p:nvGrpSpPr>
        <p:grpSpPr bwMode="auto">
          <a:xfrm>
            <a:off x="7853363" y="4462463"/>
            <a:ext cx="207962" cy="409575"/>
            <a:chOff x="4180" y="783"/>
            <a:chExt cx="150" cy="307"/>
          </a:xfrm>
        </p:grpSpPr>
        <p:sp>
          <p:nvSpPr>
            <p:cNvPr id="19817" name="AutoShape 90"/>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818" name="Rectangle 91"/>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819" name="Rectangle 9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820" name="AutoShape 9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821" name="Line 94"/>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822" name="Line 95"/>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823" name="Rectangle 9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824" name="Rectangle 97"/>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sp>
        <p:nvSpPr>
          <p:cNvPr id="19493" name="Line 98"/>
          <p:cNvSpPr>
            <a:spLocks noChangeShapeType="1"/>
          </p:cNvSpPr>
          <p:nvPr/>
        </p:nvSpPr>
        <p:spPr bwMode="auto">
          <a:xfrm rot="5400000" flipH="1">
            <a:off x="7479506" y="4391819"/>
            <a:ext cx="6111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94" name="Line 99"/>
          <p:cNvSpPr>
            <a:spLocks noChangeShapeType="1"/>
          </p:cNvSpPr>
          <p:nvPr/>
        </p:nvSpPr>
        <p:spPr bwMode="auto">
          <a:xfrm rot="-5400000">
            <a:off x="7833519" y="4644231"/>
            <a:ext cx="0" cy="1031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95" name="Line 100"/>
          <p:cNvSpPr>
            <a:spLocks noChangeShapeType="1"/>
          </p:cNvSpPr>
          <p:nvPr/>
        </p:nvSpPr>
        <p:spPr bwMode="auto">
          <a:xfrm rot="-5400000">
            <a:off x="7823200" y="4175125"/>
            <a:ext cx="0" cy="88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96" name="Line 101"/>
          <p:cNvSpPr>
            <a:spLocks noChangeShapeType="1"/>
          </p:cNvSpPr>
          <p:nvPr/>
        </p:nvSpPr>
        <p:spPr bwMode="auto">
          <a:xfrm flipV="1">
            <a:off x="6502400" y="2316163"/>
            <a:ext cx="458788" cy="2079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97" name="Line 102"/>
          <p:cNvSpPr>
            <a:spLocks noChangeShapeType="1"/>
          </p:cNvSpPr>
          <p:nvPr/>
        </p:nvSpPr>
        <p:spPr bwMode="auto">
          <a:xfrm>
            <a:off x="7437438" y="2300288"/>
            <a:ext cx="485775" cy="2079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98" name="Line 103"/>
          <p:cNvSpPr>
            <a:spLocks noChangeShapeType="1"/>
          </p:cNvSpPr>
          <p:nvPr/>
        </p:nvSpPr>
        <p:spPr bwMode="auto">
          <a:xfrm flipH="1">
            <a:off x="7956550" y="2636838"/>
            <a:ext cx="241300" cy="681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99" name="Line 104"/>
          <p:cNvSpPr>
            <a:spLocks noChangeShapeType="1"/>
          </p:cNvSpPr>
          <p:nvPr/>
        </p:nvSpPr>
        <p:spPr bwMode="auto">
          <a:xfrm>
            <a:off x="7186613" y="2413000"/>
            <a:ext cx="0" cy="431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00" name="Line 105"/>
          <p:cNvSpPr>
            <a:spLocks noChangeShapeType="1"/>
          </p:cNvSpPr>
          <p:nvPr/>
        </p:nvSpPr>
        <p:spPr bwMode="auto">
          <a:xfrm>
            <a:off x="7212013" y="3060700"/>
            <a:ext cx="534987" cy="368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01" name="Line 106"/>
          <p:cNvSpPr>
            <a:spLocks noChangeShapeType="1"/>
          </p:cNvSpPr>
          <p:nvPr/>
        </p:nvSpPr>
        <p:spPr bwMode="auto">
          <a:xfrm flipH="1">
            <a:off x="7672388" y="3525838"/>
            <a:ext cx="266700" cy="3603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02" name="Line 107"/>
          <p:cNvSpPr>
            <a:spLocks noChangeShapeType="1"/>
          </p:cNvSpPr>
          <p:nvPr/>
        </p:nvSpPr>
        <p:spPr bwMode="auto">
          <a:xfrm flipH="1">
            <a:off x="7445375" y="2605088"/>
            <a:ext cx="560388" cy="384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03" name="Line 108"/>
          <p:cNvSpPr>
            <a:spLocks noChangeShapeType="1"/>
          </p:cNvSpPr>
          <p:nvPr/>
        </p:nvSpPr>
        <p:spPr bwMode="auto">
          <a:xfrm flipH="1">
            <a:off x="7454900" y="2044700"/>
            <a:ext cx="350838" cy="255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04" name="Line 109"/>
          <p:cNvSpPr>
            <a:spLocks noChangeShapeType="1"/>
          </p:cNvSpPr>
          <p:nvPr/>
        </p:nvSpPr>
        <p:spPr bwMode="auto">
          <a:xfrm flipH="1">
            <a:off x="8172450" y="2220913"/>
            <a:ext cx="201613" cy="1762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9505" name="Group 110"/>
          <p:cNvGrpSpPr>
            <a:grpSpLocks/>
          </p:cNvGrpSpPr>
          <p:nvPr/>
        </p:nvGrpSpPr>
        <p:grpSpPr bwMode="auto">
          <a:xfrm>
            <a:off x="5983288" y="2413000"/>
            <a:ext cx="501650" cy="233363"/>
            <a:chOff x="3600" y="219"/>
            <a:chExt cx="360" cy="175"/>
          </a:xfrm>
        </p:grpSpPr>
        <p:sp>
          <p:nvSpPr>
            <p:cNvPr id="19804" name="Oval 111"/>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805" name="Line 112"/>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806" name="Line 113"/>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807" name="Rectangle 114"/>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19808" name="Oval 115"/>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19809" name="Group 116"/>
            <p:cNvGrpSpPr>
              <a:grpSpLocks/>
            </p:cNvGrpSpPr>
            <p:nvPr/>
          </p:nvGrpSpPr>
          <p:grpSpPr bwMode="auto">
            <a:xfrm>
              <a:off x="3686" y="244"/>
              <a:ext cx="177" cy="66"/>
              <a:chOff x="2848" y="848"/>
              <a:chExt cx="140" cy="98"/>
            </a:xfrm>
          </p:grpSpPr>
          <p:sp>
            <p:nvSpPr>
              <p:cNvPr id="19814" name="Line 11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815" name="Line 11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816" name="Line 11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9810" name="Group 120"/>
            <p:cNvGrpSpPr>
              <a:grpSpLocks/>
            </p:cNvGrpSpPr>
            <p:nvPr/>
          </p:nvGrpSpPr>
          <p:grpSpPr bwMode="auto">
            <a:xfrm flipV="1">
              <a:off x="3686" y="243"/>
              <a:ext cx="177" cy="66"/>
              <a:chOff x="2848" y="848"/>
              <a:chExt cx="140" cy="98"/>
            </a:xfrm>
          </p:grpSpPr>
          <p:sp>
            <p:nvSpPr>
              <p:cNvPr id="19811" name="Line 12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812" name="Line 12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813" name="Line 12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9506" name="Group 124"/>
          <p:cNvGrpSpPr>
            <a:grpSpLocks/>
          </p:cNvGrpSpPr>
          <p:nvPr/>
        </p:nvGrpSpPr>
        <p:grpSpPr bwMode="auto">
          <a:xfrm>
            <a:off x="6935788" y="2184400"/>
            <a:ext cx="501650" cy="233363"/>
            <a:chOff x="3600" y="219"/>
            <a:chExt cx="360" cy="175"/>
          </a:xfrm>
        </p:grpSpPr>
        <p:sp>
          <p:nvSpPr>
            <p:cNvPr id="19791" name="Oval 12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792" name="Line 126"/>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93" name="Line 127"/>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94" name="Rectangle 128"/>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19795" name="Oval 12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19796" name="Group 130"/>
            <p:cNvGrpSpPr>
              <a:grpSpLocks/>
            </p:cNvGrpSpPr>
            <p:nvPr/>
          </p:nvGrpSpPr>
          <p:grpSpPr bwMode="auto">
            <a:xfrm>
              <a:off x="3686" y="244"/>
              <a:ext cx="177" cy="66"/>
              <a:chOff x="2848" y="848"/>
              <a:chExt cx="140" cy="98"/>
            </a:xfrm>
          </p:grpSpPr>
          <p:sp>
            <p:nvSpPr>
              <p:cNvPr id="19801" name="Line 13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802" name="Line 13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803" name="Line 13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9797" name="Group 134"/>
            <p:cNvGrpSpPr>
              <a:grpSpLocks/>
            </p:cNvGrpSpPr>
            <p:nvPr/>
          </p:nvGrpSpPr>
          <p:grpSpPr bwMode="auto">
            <a:xfrm flipV="1">
              <a:off x="3686" y="243"/>
              <a:ext cx="177" cy="66"/>
              <a:chOff x="2848" y="848"/>
              <a:chExt cx="140" cy="98"/>
            </a:xfrm>
          </p:grpSpPr>
          <p:sp>
            <p:nvSpPr>
              <p:cNvPr id="19798" name="Line 13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99" name="Line 13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800" name="Line 13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9507" name="Group 138"/>
          <p:cNvGrpSpPr>
            <a:grpSpLocks/>
          </p:cNvGrpSpPr>
          <p:nvPr/>
        </p:nvGrpSpPr>
        <p:grpSpPr bwMode="auto">
          <a:xfrm>
            <a:off x="6953250" y="2841625"/>
            <a:ext cx="501650" cy="233363"/>
            <a:chOff x="3600" y="219"/>
            <a:chExt cx="360" cy="175"/>
          </a:xfrm>
        </p:grpSpPr>
        <p:sp>
          <p:nvSpPr>
            <p:cNvPr id="19778" name="Oval 13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779" name="Line 140"/>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80" name="Line 141"/>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81" name="Rectangle 142"/>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19782" name="Oval 14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19783" name="Group 144"/>
            <p:cNvGrpSpPr>
              <a:grpSpLocks/>
            </p:cNvGrpSpPr>
            <p:nvPr/>
          </p:nvGrpSpPr>
          <p:grpSpPr bwMode="auto">
            <a:xfrm>
              <a:off x="3686" y="244"/>
              <a:ext cx="177" cy="66"/>
              <a:chOff x="2848" y="848"/>
              <a:chExt cx="140" cy="98"/>
            </a:xfrm>
          </p:grpSpPr>
          <p:sp>
            <p:nvSpPr>
              <p:cNvPr id="19788" name="Line 14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89" name="Line 14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90" name="Line 14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9784" name="Group 148"/>
            <p:cNvGrpSpPr>
              <a:grpSpLocks/>
            </p:cNvGrpSpPr>
            <p:nvPr/>
          </p:nvGrpSpPr>
          <p:grpSpPr bwMode="auto">
            <a:xfrm flipV="1">
              <a:off x="3686" y="243"/>
              <a:ext cx="177" cy="66"/>
              <a:chOff x="2848" y="848"/>
              <a:chExt cx="140" cy="98"/>
            </a:xfrm>
          </p:grpSpPr>
          <p:sp>
            <p:nvSpPr>
              <p:cNvPr id="19785" name="Line 14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86" name="Line 15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87" name="Line 15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9508" name="Group 152"/>
          <p:cNvGrpSpPr>
            <a:grpSpLocks/>
          </p:cNvGrpSpPr>
          <p:nvPr/>
        </p:nvGrpSpPr>
        <p:grpSpPr bwMode="auto">
          <a:xfrm>
            <a:off x="7923213" y="2392363"/>
            <a:ext cx="500062" cy="233362"/>
            <a:chOff x="3600" y="219"/>
            <a:chExt cx="360" cy="175"/>
          </a:xfrm>
        </p:grpSpPr>
        <p:sp>
          <p:nvSpPr>
            <p:cNvPr id="19765" name="Oval 153"/>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766" name="Line 154"/>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67" name="Line 155"/>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68" name="Rectangle 156"/>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19769" name="Oval 157"/>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19770" name="Group 158"/>
            <p:cNvGrpSpPr>
              <a:grpSpLocks/>
            </p:cNvGrpSpPr>
            <p:nvPr/>
          </p:nvGrpSpPr>
          <p:grpSpPr bwMode="auto">
            <a:xfrm>
              <a:off x="3686" y="244"/>
              <a:ext cx="177" cy="66"/>
              <a:chOff x="2848" y="848"/>
              <a:chExt cx="140" cy="98"/>
            </a:xfrm>
          </p:grpSpPr>
          <p:sp>
            <p:nvSpPr>
              <p:cNvPr id="19775" name="Line 15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76" name="Line 16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77" name="Line 16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9771" name="Group 162"/>
            <p:cNvGrpSpPr>
              <a:grpSpLocks/>
            </p:cNvGrpSpPr>
            <p:nvPr/>
          </p:nvGrpSpPr>
          <p:grpSpPr bwMode="auto">
            <a:xfrm flipV="1">
              <a:off x="3686" y="243"/>
              <a:ext cx="177" cy="66"/>
              <a:chOff x="2848" y="848"/>
              <a:chExt cx="140" cy="98"/>
            </a:xfrm>
          </p:grpSpPr>
          <p:sp>
            <p:nvSpPr>
              <p:cNvPr id="19772" name="Line 16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73" name="Line 16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74" name="Line 16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9509" name="Group 166"/>
          <p:cNvGrpSpPr>
            <a:grpSpLocks/>
          </p:cNvGrpSpPr>
          <p:nvPr/>
        </p:nvGrpSpPr>
        <p:grpSpPr bwMode="auto">
          <a:xfrm>
            <a:off x="7729538" y="3289300"/>
            <a:ext cx="501650" cy="233363"/>
            <a:chOff x="3600" y="219"/>
            <a:chExt cx="360" cy="175"/>
          </a:xfrm>
        </p:grpSpPr>
        <p:sp>
          <p:nvSpPr>
            <p:cNvPr id="19752" name="Oval 16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753" name="Line 168"/>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54" name="Line 169"/>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55" name="Rectangle 170"/>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19756" name="Oval 17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19757" name="Group 172"/>
            <p:cNvGrpSpPr>
              <a:grpSpLocks/>
            </p:cNvGrpSpPr>
            <p:nvPr/>
          </p:nvGrpSpPr>
          <p:grpSpPr bwMode="auto">
            <a:xfrm>
              <a:off x="3686" y="244"/>
              <a:ext cx="177" cy="66"/>
              <a:chOff x="2848" y="848"/>
              <a:chExt cx="140" cy="98"/>
            </a:xfrm>
          </p:grpSpPr>
          <p:sp>
            <p:nvSpPr>
              <p:cNvPr id="19762" name="Line 17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63" name="Line 17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64" name="Line 17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9758" name="Group 176"/>
            <p:cNvGrpSpPr>
              <a:grpSpLocks/>
            </p:cNvGrpSpPr>
            <p:nvPr/>
          </p:nvGrpSpPr>
          <p:grpSpPr bwMode="auto">
            <a:xfrm flipV="1">
              <a:off x="3686" y="243"/>
              <a:ext cx="177" cy="66"/>
              <a:chOff x="2848" y="848"/>
              <a:chExt cx="140" cy="98"/>
            </a:xfrm>
          </p:grpSpPr>
          <p:sp>
            <p:nvSpPr>
              <p:cNvPr id="19759" name="Line 17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60" name="Line 17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61" name="Line 17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9510" name="Group 180"/>
          <p:cNvGrpSpPr>
            <a:grpSpLocks/>
          </p:cNvGrpSpPr>
          <p:nvPr/>
        </p:nvGrpSpPr>
        <p:grpSpPr bwMode="auto">
          <a:xfrm>
            <a:off x="7396163" y="3873500"/>
            <a:ext cx="501650" cy="234950"/>
            <a:chOff x="3600" y="219"/>
            <a:chExt cx="360" cy="175"/>
          </a:xfrm>
        </p:grpSpPr>
        <p:sp>
          <p:nvSpPr>
            <p:cNvPr id="19739" name="Oval 181"/>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740" name="Line 182"/>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41" name="Line 183"/>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42" name="Rectangle 184"/>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19743" name="Oval 185"/>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19744" name="Group 186"/>
            <p:cNvGrpSpPr>
              <a:grpSpLocks/>
            </p:cNvGrpSpPr>
            <p:nvPr/>
          </p:nvGrpSpPr>
          <p:grpSpPr bwMode="auto">
            <a:xfrm>
              <a:off x="3686" y="244"/>
              <a:ext cx="177" cy="66"/>
              <a:chOff x="2848" y="848"/>
              <a:chExt cx="140" cy="98"/>
            </a:xfrm>
          </p:grpSpPr>
          <p:sp>
            <p:nvSpPr>
              <p:cNvPr id="19749" name="Line 18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50" name="Line 18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51" name="Line 18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9745" name="Group 190"/>
            <p:cNvGrpSpPr>
              <a:grpSpLocks/>
            </p:cNvGrpSpPr>
            <p:nvPr/>
          </p:nvGrpSpPr>
          <p:grpSpPr bwMode="auto">
            <a:xfrm flipV="1">
              <a:off x="3686" y="243"/>
              <a:ext cx="177" cy="66"/>
              <a:chOff x="2848" y="848"/>
              <a:chExt cx="140" cy="98"/>
            </a:xfrm>
          </p:grpSpPr>
          <p:sp>
            <p:nvSpPr>
              <p:cNvPr id="19746" name="Line 19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47" name="Line 19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48" name="Line 19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9511" name="Group 194"/>
          <p:cNvGrpSpPr>
            <a:grpSpLocks/>
          </p:cNvGrpSpPr>
          <p:nvPr/>
        </p:nvGrpSpPr>
        <p:grpSpPr bwMode="auto">
          <a:xfrm>
            <a:off x="6786563" y="4362450"/>
            <a:ext cx="500062" cy="233363"/>
            <a:chOff x="3600" y="219"/>
            <a:chExt cx="360" cy="175"/>
          </a:xfrm>
        </p:grpSpPr>
        <p:sp>
          <p:nvSpPr>
            <p:cNvPr id="19726" name="Oval 19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727" name="Line 196"/>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28" name="Line 197"/>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29" name="Rectangle 198"/>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19730" name="Oval 19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19731" name="Group 200"/>
            <p:cNvGrpSpPr>
              <a:grpSpLocks/>
            </p:cNvGrpSpPr>
            <p:nvPr/>
          </p:nvGrpSpPr>
          <p:grpSpPr bwMode="auto">
            <a:xfrm>
              <a:off x="3686" y="244"/>
              <a:ext cx="177" cy="66"/>
              <a:chOff x="2848" y="848"/>
              <a:chExt cx="140" cy="98"/>
            </a:xfrm>
          </p:grpSpPr>
          <p:sp>
            <p:nvSpPr>
              <p:cNvPr id="19736" name="Line 20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37" name="Line 20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38" name="Line 20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9732" name="Group 204"/>
            <p:cNvGrpSpPr>
              <a:grpSpLocks/>
            </p:cNvGrpSpPr>
            <p:nvPr/>
          </p:nvGrpSpPr>
          <p:grpSpPr bwMode="auto">
            <a:xfrm flipV="1">
              <a:off x="3686" y="243"/>
              <a:ext cx="177" cy="66"/>
              <a:chOff x="2848" y="848"/>
              <a:chExt cx="140" cy="98"/>
            </a:xfrm>
          </p:grpSpPr>
          <p:sp>
            <p:nvSpPr>
              <p:cNvPr id="19733" name="Line 20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34" name="Line 20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35" name="Line 20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9512" name="Group 208"/>
          <p:cNvGrpSpPr>
            <a:grpSpLocks/>
          </p:cNvGrpSpPr>
          <p:nvPr/>
        </p:nvGrpSpPr>
        <p:grpSpPr bwMode="auto">
          <a:xfrm>
            <a:off x="5983288" y="3986213"/>
            <a:ext cx="501650" cy="233362"/>
            <a:chOff x="3600" y="219"/>
            <a:chExt cx="360" cy="175"/>
          </a:xfrm>
        </p:grpSpPr>
        <p:sp>
          <p:nvSpPr>
            <p:cNvPr id="19713" name="Oval 20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714" name="Line 210"/>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15" name="Line 211"/>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16" name="Rectangle 212"/>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19717" name="Oval 21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19718" name="Group 214"/>
            <p:cNvGrpSpPr>
              <a:grpSpLocks/>
            </p:cNvGrpSpPr>
            <p:nvPr/>
          </p:nvGrpSpPr>
          <p:grpSpPr bwMode="auto">
            <a:xfrm>
              <a:off x="3686" y="244"/>
              <a:ext cx="177" cy="66"/>
              <a:chOff x="2848" y="848"/>
              <a:chExt cx="140" cy="98"/>
            </a:xfrm>
          </p:grpSpPr>
          <p:sp>
            <p:nvSpPr>
              <p:cNvPr id="19723" name="Line 21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24" name="Line 21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25" name="Line 21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9719" name="Group 218"/>
            <p:cNvGrpSpPr>
              <a:grpSpLocks/>
            </p:cNvGrpSpPr>
            <p:nvPr/>
          </p:nvGrpSpPr>
          <p:grpSpPr bwMode="auto">
            <a:xfrm flipV="1">
              <a:off x="3686" y="243"/>
              <a:ext cx="177" cy="66"/>
              <a:chOff x="2848" y="848"/>
              <a:chExt cx="140" cy="98"/>
            </a:xfrm>
          </p:grpSpPr>
          <p:sp>
            <p:nvSpPr>
              <p:cNvPr id="19720" name="Line 21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21" name="Line 22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22" name="Line 22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9513" name="Line 222"/>
          <p:cNvSpPr>
            <a:spLocks noChangeShapeType="1"/>
          </p:cNvSpPr>
          <p:nvPr/>
        </p:nvSpPr>
        <p:spPr bwMode="auto">
          <a:xfrm flipV="1">
            <a:off x="6238875" y="4198938"/>
            <a:ext cx="1588" cy="2492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41350" name="Group 223"/>
          <p:cNvGrpSpPr>
            <a:grpSpLocks/>
          </p:cNvGrpSpPr>
          <p:nvPr/>
        </p:nvGrpSpPr>
        <p:grpSpPr bwMode="auto">
          <a:xfrm>
            <a:off x="5807075" y="1909763"/>
            <a:ext cx="2809875" cy="2973387"/>
            <a:chOff x="3658" y="1203"/>
            <a:chExt cx="1770" cy="1873"/>
          </a:xfrm>
        </p:grpSpPr>
        <p:grpSp>
          <p:nvGrpSpPr>
            <p:cNvPr id="19537" name="Group 224"/>
            <p:cNvGrpSpPr>
              <a:grpSpLocks/>
            </p:cNvGrpSpPr>
            <p:nvPr/>
          </p:nvGrpSpPr>
          <p:grpSpPr bwMode="auto">
            <a:xfrm>
              <a:off x="3712" y="2313"/>
              <a:ext cx="513" cy="442"/>
              <a:chOff x="3937" y="633"/>
              <a:chExt cx="513" cy="442"/>
            </a:xfrm>
          </p:grpSpPr>
          <p:sp>
            <p:nvSpPr>
              <p:cNvPr id="19692" name="Line 225"/>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93" name="Line 226"/>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94" name="Oval 227"/>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695" name="Line 228"/>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96" name="Line 229"/>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97" name="Rectangle 230"/>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19698" name="Oval 231"/>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19699" name="Group 232"/>
              <p:cNvGrpSpPr>
                <a:grpSpLocks/>
              </p:cNvGrpSpPr>
              <p:nvPr/>
            </p:nvGrpSpPr>
            <p:grpSpPr bwMode="auto">
              <a:xfrm>
                <a:off x="4120" y="809"/>
                <a:ext cx="156" cy="55"/>
                <a:chOff x="2848" y="848"/>
                <a:chExt cx="140" cy="98"/>
              </a:xfrm>
            </p:grpSpPr>
            <p:sp>
              <p:nvSpPr>
                <p:cNvPr id="19710" name="Line 23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11" name="Line 23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12" name="Line 23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9700" name="Group 236"/>
              <p:cNvGrpSpPr>
                <a:grpSpLocks/>
              </p:cNvGrpSpPr>
              <p:nvPr/>
            </p:nvGrpSpPr>
            <p:grpSpPr bwMode="auto">
              <a:xfrm flipV="1">
                <a:off x="4120" y="808"/>
                <a:ext cx="156" cy="56"/>
                <a:chOff x="2848" y="848"/>
                <a:chExt cx="140" cy="98"/>
              </a:xfrm>
            </p:grpSpPr>
            <p:sp>
              <p:nvSpPr>
                <p:cNvPr id="19707" name="Line 23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08" name="Line 23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09" name="Line 23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9701" name="Rectangle 240"/>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702" name="Rectangle 241"/>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703" name="Line 242"/>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04" name="Line 243"/>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05" name="Rectangle 244"/>
              <p:cNvSpPr>
                <a:spLocks noChangeArrowheads="1"/>
              </p:cNvSpPr>
              <p:nvPr/>
            </p:nvSpPr>
            <p:spPr bwMode="auto">
              <a:xfrm>
                <a:off x="3966" y="756"/>
                <a:ext cx="435" cy="93"/>
              </a:xfrm>
              <a:prstGeom prst="rect">
                <a:avLst/>
              </a:prstGeom>
              <a:solidFill>
                <a:srgbClr val="FF0000"/>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706" name="Text Box 245"/>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1000"/>
              </a:p>
              <a:p>
                <a:pPr algn="ctr">
                  <a:spcBef>
                    <a:spcPct val="0"/>
                  </a:spcBef>
                  <a:buFontTx/>
                  <a:buNone/>
                </a:pPr>
                <a:r>
                  <a:rPr lang="en-US" altLang="en-US" sz="1000">
                    <a:solidFill>
                      <a:schemeClr val="bg1"/>
                    </a:solidFill>
                  </a:rPr>
                  <a:t>network</a:t>
                </a:r>
              </a:p>
              <a:p>
                <a:pPr algn="ctr">
                  <a:spcBef>
                    <a:spcPct val="0"/>
                  </a:spcBef>
                  <a:buFontTx/>
                  <a:buNone/>
                </a:pPr>
                <a:r>
                  <a:rPr lang="en-US" altLang="en-US" sz="1000"/>
                  <a:t>data link</a:t>
                </a:r>
              </a:p>
              <a:p>
                <a:pPr algn="ctr">
                  <a:spcBef>
                    <a:spcPct val="0"/>
                  </a:spcBef>
                  <a:buFontTx/>
                  <a:buNone/>
                </a:pPr>
                <a:r>
                  <a:rPr lang="en-US" altLang="en-US" sz="1000"/>
                  <a:t>physical</a:t>
                </a:r>
                <a:endParaRPr lang="en-US" altLang="en-US" sz="2400">
                  <a:latin typeface="Times New Roman" charset="0"/>
                </a:endParaRPr>
              </a:p>
            </p:txBody>
          </p:sp>
        </p:grpSp>
        <p:grpSp>
          <p:nvGrpSpPr>
            <p:cNvPr id="19538" name="Group 246"/>
            <p:cNvGrpSpPr>
              <a:grpSpLocks/>
            </p:cNvGrpSpPr>
            <p:nvPr/>
          </p:nvGrpSpPr>
          <p:grpSpPr bwMode="auto">
            <a:xfrm>
              <a:off x="4261" y="1671"/>
              <a:ext cx="513" cy="442"/>
              <a:chOff x="3937" y="633"/>
              <a:chExt cx="513" cy="442"/>
            </a:xfrm>
          </p:grpSpPr>
          <p:sp>
            <p:nvSpPr>
              <p:cNvPr id="19671" name="Line 247"/>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72" name="Line 248"/>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73" name="Oval 249"/>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674" name="Line 250"/>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75" name="Line 251"/>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76" name="Rectangle 252"/>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19677" name="Oval 253"/>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19678" name="Group 254"/>
              <p:cNvGrpSpPr>
                <a:grpSpLocks/>
              </p:cNvGrpSpPr>
              <p:nvPr/>
            </p:nvGrpSpPr>
            <p:grpSpPr bwMode="auto">
              <a:xfrm>
                <a:off x="4120" y="809"/>
                <a:ext cx="156" cy="55"/>
                <a:chOff x="2848" y="848"/>
                <a:chExt cx="140" cy="98"/>
              </a:xfrm>
            </p:grpSpPr>
            <p:sp>
              <p:nvSpPr>
                <p:cNvPr id="19689" name="Line 25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90" name="Line 25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91" name="Line 25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9679" name="Group 258"/>
              <p:cNvGrpSpPr>
                <a:grpSpLocks/>
              </p:cNvGrpSpPr>
              <p:nvPr/>
            </p:nvGrpSpPr>
            <p:grpSpPr bwMode="auto">
              <a:xfrm flipV="1">
                <a:off x="4120" y="808"/>
                <a:ext cx="156" cy="56"/>
                <a:chOff x="2848" y="848"/>
                <a:chExt cx="140" cy="98"/>
              </a:xfrm>
            </p:grpSpPr>
            <p:sp>
              <p:nvSpPr>
                <p:cNvPr id="19686" name="Line 25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87" name="Line 26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88" name="Line 26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9680" name="Rectangle 262"/>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681" name="Rectangle 263"/>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682" name="Line 264"/>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83" name="Line 265"/>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84" name="Rectangle 266"/>
              <p:cNvSpPr>
                <a:spLocks noChangeArrowheads="1"/>
              </p:cNvSpPr>
              <p:nvPr/>
            </p:nvSpPr>
            <p:spPr bwMode="auto">
              <a:xfrm>
                <a:off x="3966" y="756"/>
                <a:ext cx="435" cy="93"/>
              </a:xfrm>
              <a:prstGeom prst="rect">
                <a:avLst/>
              </a:prstGeom>
              <a:solidFill>
                <a:srgbClr val="FF0000"/>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685" name="Text Box 267"/>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1000"/>
              </a:p>
              <a:p>
                <a:pPr algn="ctr">
                  <a:spcBef>
                    <a:spcPct val="0"/>
                  </a:spcBef>
                  <a:buFontTx/>
                  <a:buNone/>
                </a:pPr>
                <a:r>
                  <a:rPr lang="en-US" altLang="en-US" sz="1000">
                    <a:solidFill>
                      <a:schemeClr val="bg1"/>
                    </a:solidFill>
                  </a:rPr>
                  <a:t>network</a:t>
                </a:r>
              </a:p>
              <a:p>
                <a:pPr algn="ctr">
                  <a:spcBef>
                    <a:spcPct val="0"/>
                  </a:spcBef>
                  <a:buFontTx/>
                  <a:buNone/>
                </a:pPr>
                <a:r>
                  <a:rPr lang="en-US" altLang="en-US" sz="1000"/>
                  <a:t>data link</a:t>
                </a:r>
              </a:p>
              <a:p>
                <a:pPr algn="ctr">
                  <a:spcBef>
                    <a:spcPct val="0"/>
                  </a:spcBef>
                  <a:buFontTx/>
                  <a:buNone/>
                </a:pPr>
                <a:r>
                  <a:rPr lang="en-US" altLang="en-US" sz="1000"/>
                  <a:t>physical</a:t>
                </a:r>
                <a:endParaRPr lang="en-US" altLang="en-US" sz="2400">
                  <a:latin typeface="Times New Roman" charset="0"/>
                </a:endParaRPr>
              </a:p>
            </p:txBody>
          </p:sp>
        </p:grpSp>
        <p:grpSp>
          <p:nvGrpSpPr>
            <p:cNvPr id="19539" name="Group 268"/>
            <p:cNvGrpSpPr>
              <a:grpSpLocks/>
            </p:cNvGrpSpPr>
            <p:nvPr/>
          </p:nvGrpSpPr>
          <p:grpSpPr bwMode="auto">
            <a:xfrm>
              <a:off x="4270" y="1203"/>
              <a:ext cx="513" cy="442"/>
              <a:chOff x="3937" y="633"/>
              <a:chExt cx="513" cy="442"/>
            </a:xfrm>
          </p:grpSpPr>
          <p:sp>
            <p:nvSpPr>
              <p:cNvPr id="19650" name="Line 269"/>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51" name="Line 270"/>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52" name="Oval 271"/>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653" name="Line 272"/>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54" name="Line 273"/>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55" name="Rectangle 274"/>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19656" name="Oval 275"/>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19657" name="Group 276"/>
              <p:cNvGrpSpPr>
                <a:grpSpLocks/>
              </p:cNvGrpSpPr>
              <p:nvPr/>
            </p:nvGrpSpPr>
            <p:grpSpPr bwMode="auto">
              <a:xfrm>
                <a:off x="4120" y="809"/>
                <a:ext cx="156" cy="55"/>
                <a:chOff x="2848" y="848"/>
                <a:chExt cx="140" cy="98"/>
              </a:xfrm>
            </p:grpSpPr>
            <p:sp>
              <p:nvSpPr>
                <p:cNvPr id="19668" name="Line 27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69" name="Line 27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70" name="Line 27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9658" name="Group 280"/>
              <p:cNvGrpSpPr>
                <a:grpSpLocks/>
              </p:cNvGrpSpPr>
              <p:nvPr/>
            </p:nvGrpSpPr>
            <p:grpSpPr bwMode="auto">
              <a:xfrm flipV="1">
                <a:off x="4120" y="808"/>
                <a:ext cx="156" cy="56"/>
                <a:chOff x="2848" y="848"/>
                <a:chExt cx="140" cy="98"/>
              </a:xfrm>
            </p:grpSpPr>
            <p:sp>
              <p:nvSpPr>
                <p:cNvPr id="19665" name="Line 28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66" name="Line 28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67" name="Line 28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9659" name="Rectangle 284"/>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660" name="Rectangle 285"/>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661" name="Line 286"/>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62" name="Line 287"/>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63" name="Rectangle 288"/>
              <p:cNvSpPr>
                <a:spLocks noChangeArrowheads="1"/>
              </p:cNvSpPr>
              <p:nvPr/>
            </p:nvSpPr>
            <p:spPr bwMode="auto">
              <a:xfrm>
                <a:off x="3966" y="756"/>
                <a:ext cx="435" cy="93"/>
              </a:xfrm>
              <a:prstGeom prst="rect">
                <a:avLst/>
              </a:prstGeom>
              <a:solidFill>
                <a:srgbClr val="FF0000"/>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664" name="Text Box 289"/>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1000"/>
              </a:p>
              <a:p>
                <a:pPr algn="ctr">
                  <a:spcBef>
                    <a:spcPct val="0"/>
                  </a:spcBef>
                  <a:buFontTx/>
                  <a:buNone/>
                </a:pPr>
                <a:r>
                  <a:rPr lang="en-US" altLang="en-US" sz="1000">
                    <a:solidFill>
                      <a:schemeClr val="bg1"/>
                    </a:solidFill>
                  </a:rPr>
                  <a:t>network</a:t>
                </a:r>
              </a:p>
              <a:p>
                <a:pPr algn="ctr">
                  <a:spcBef>
                    <a:spcPct val="0"/>
                  </a:spcBef>
                  <a:buFontTx/>
                  <a:buNone/>
                </a:pPr>
                <a:r>
                  <a:rPr lang="en-US" altLang="en-US" sz="1000"/>
                  <a:t>data link</a:t>
                </a:r>
              </a:p>
              <a:p>
                <a:pPr algn="ctr">
                  <a:spcBef>
                    <a:spcPct val="0"/>
                  </a:spcBef>
                  <a:buFontTx/>
                  <a:buNone/>
                </a:pPr>
                <a:r>
                  <a:rPr lang="en-US" altLang="en-US" sz="1000"/>
                  <a:t>physical</a:t>
                </a:r>
                <a:endParaRPr lang="en-US" altLang="en-US" sz="2400">
                  <a:latin typeface="Times New Roman" charset="0"/>
                </a:endParaRPr>
              </a:p>
            </p:txBody>
          </p:sp>
        </p:grpSp>
        <p:grpSp>
          <p:nvGrpSpPr>
            <p:cNvPr id="19540" name="Group 290"/>
            <p:cNvGrpSpPr>
              <a:grpSpLocks/>
            </p:cNvGrpSpPr>
            <p:nvPr/>
          </p:nvGrpSpPr>
          <p:grpSpPr bwMode="auto">
            <a:xfrm>
              <a:off x="4477" y="2241"/>
              <a:ext cx="513" cy="442"/>
              <a:chOff x="3937" y="633"/>
              <a:chExt cx="513" cy="442"/>
            </a:xfrm>
          </p:grpSpPr>
          <p:sp>
            <p:nvSpPr>
              <p:cNvPr id="19629" name="Line 291"/>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30" name="Line 292"/>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31" name="Oval 293"/>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632" name="Line 294"/>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33" name="Line 295"/>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34" name="Rectangle 296"/>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19635" name="Oval 297"/>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19636" name="Group 298"/>
              <p:cNvGrpSpPr>
                <a:grpSpLocks/>
              </p:cNvGrpSpPr>
              <p:nvPr/>
            </p:nvGrpSpPr>
            <p:grpSpPr bwMode="auto">
              <a:xfrm>
                <a:off x="4120" y="809"/>
                <a:ext cx="156" cy="55"/>
                <a:chOff x="2848" y="848"/>
                <a:chExt cx="140" cy="98"/>
              </a:xfrm>
            </p:grpSpPr>
            <p:sp>
              <p:nvSpPr>
                <p:cNvPr id="19647" name="Line 29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48" name="Line 30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49" name="Line 30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9637" name="Group 302"/>
              <p:cNvGrpSpPr>
                <a:grpSpLocks/>
              </p:cNvGrpSpPr>
              <p:nvPr/>
            </p:nvGrpSpPr>
            <p:grpSpPr bwMode="auto">
              <a:xfrm flipV="1">
                <a:off x="4120" y="808"/>
                <a:ext cx="156" cy="56"/>
                <a:chOff x="2848" y="848"/>
                <a:chExt cx="140" cy="98"/>
              </a:xfrm>
            </p:grpSpPr>
            <p:sp>
              <p:nvSpPr>
                <p:cNvPr id="19644" name="Line 30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45" name="Line 30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46" name="Line 30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9638" name="Rectangle 306"/>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639" name="Rectangle 307"/>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640" name="Line 308"/>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41" name="Line 309"/>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42" name="Rectangle 310"/>
              <p:cNvSpPr>
                <a:spLocks noChangeArrowheads="1"/>
              </p:cNvSpPr>
              <p:nvPr/>
            </p:nvSpPr>
            <p:spPr bwMode="auto">
              <a:xfrm>
                <a:off x="3966" y="756"/>
                <a:ext cx="435" cy="93"/>
              </a:xfrm>
              <a:prstGeom prst="rect">
                <a:avLst/>
              </a:prstGeom>
              <a:solidFill>
                <a:srgbClr val="FF0000"/>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643" name="Text Box 311"/>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1000"/>
              </a:p>
              <a:p>
                <a:pPr algn="ctr">
                  <a:spcBef>
                    <a:spcPct val="0"/>
                  </a:spcBef>
                  <a:buFontTx/>
                  <a:buNone/>
                </a:pPr>
                <a:r>
                  <a:rPr lang="en-US" altLang="en-US" sz="1000">
                    <a:solidFill>
                      <a:schemeClr val="bg1"/>
                    </a:solidFill>
                  </a:rPr>
                  <a:t>network</a:t>
                </a:r>
              </a:p>
              <a:p>
                <a:pPr algn="ctr">
                  <a:spcBef>
                    <a:spcPct val="0"/>
                  </a:spcBef>
                  <a:buFontTx/>
                  <a:buNone/>
                </a:pPr>
                <a:r>
                  <a:rPr lang="en-US" altLang="en-US" sz="1000"/>
                  <a:t>data link</a:t>
                </a:r>
              </a:p>
              <a:p>
                <a:pPr algn="ctr">
                  <a:spcBef>
                    <a:spcPct val="0"/>
                  </a:spcBef>
                  <a:buFontTx/>
                  <a:buNone/>
                </a:pPr>
                <a:r>
                  <a:rPr lang="en-US" altLang="en-US" sz="1000"/>
                  <a:t>physical</a:t>
                </a:r>
                <a:endParaRPr lang="en-US" altLang="en-US" sz="2400">
                  <a:latin typeface="Times New Roman" charset="0"/>
                </a:endParaRPr>
              </a:p>
            </p:txBody>
          </p:sp>
        </p:grpSp>
        <p:grpSp>
          <p:nvGrpSpPr>
            <p:cNvPr id="19541" name="Group 312"/>
            <p:cNvGrpSpPr>
              <a:grpSpLocks/>
            </p:cNvGrpSpPr>
            <p:nvPr/>
          </p:nvGrpSpPr>
          <p:grpSpPr bwMode="auto">
            <a:xfrm>
              <a:off x="4786" y="1860"/>
              <a:ext cx="513" cy="442"/>
              <a:chOff x="3937" y="633"/>
              <a:chExt cx="513" cy="442"/>
            </a:xfrm>
          </p:grpSpPr>
          <p:sp>
            <p:nvSpPr>
              <p:cNvPr id="19608" name="Line 313"/>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09" name="Line 314"/>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10" name="Oval 315"/>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611" name="Line 316"/>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12" name="Line 317"/>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13" name="Rectangle 318"/>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19614" name="Oval 319"/>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19615" name="Group 320"/>
              <p:cNvGrpSpPr>
                <a:grpSpLocks/>
              </p:cNvGrpSpPr>
              <p:nvPr/>
            </p:nvGrpSpPr>
            <p:grpSpPr bwMode="auto">
              <a:xfrm>
                <a:off x="4120" y="809"/>
                <a:ext cx="156" cy="55"/>
                <a:chOff x="2848" y="848"/>
                <a:chExt cx="140" cy="98"/>
              </a:xfrm>
            </p:grpSpPr>
            <p:sp>
              <p:nvSpPr>
                <p:cNvPr id="19626" name="Line 32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27" name="Line 32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28" name="Line 32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9616" name="Group 324"/>
              <p:cNvGrpSpPr>
                <a:grpSpLocks/>
              </p:cNvGrpSpPr>
              <p:nvPr/>
            </p:nvGrpSpPr>
            <p:grpSpPr bwMode="auto">
              <a:xfrm flipV="1">
                <a:off x="4120" y="808"/>
                <a:ext cx="156" cy="56"/>
                <a:chOff x="2848" y="848"/>
                <a:chExt cx="140" cy="98"/>
              </a:xfrm>
            </p:grpSpPr>
            <p:sp>
              <p:nvSpPr>
                <p:cNvPr id="19623" name="Line 32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24" name="Line 32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25" name="Line 32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9617" name="Rectangle 328"/>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618" name="Rectangle 329"/>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619" name="Line 330"/>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20" name="Line 331"/>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21" name="Rectangle 332"/>
              <p:cNvSpPr>
                <a:spLocks noChangeArrowheads="1"/>
              </p:cNvSpPr>
              <p:nvPr/>
            </p:nvSpPr>
            <p:spPr bwMode="auto">
              <a:xfrm>
                <a:off x="3966" y="756"/>
                <a:ext cx="435" cy="93"/>
              </a:xfrm>
              <a:prstGeom prst="rect">
                <a:avLst/>
              </a:prstGeom>
              <a:solidFill>
                <a:srgbClr val="FF0000"/>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622" name="Text Box 333"/>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1000"/>
              </a:p>
              <a:p>
                <a:pPr algn="ctr">
                  <a:spcBef>
                    <a:spcPct val="0"/>
                  </a:spcBef>
                  <a:buFontTx/>
                  <a:buNone/>
                </a:pPr>
                <a:r>
                  <a:rPr lang="en-US" altLang="en-US" sz="1000">
                    <a:solidFill>
                      <a:schemeClr val="bg1"/>
                    </a:solidFill>
                  </a:rPr>
                  <a:t>network</a:t>
                </a:r>
              </a:p>
              <a:p>
                <a:pPr algn="ctr">
                  <a:spcBef>
                    <a:spcPct val="0"/>
                  </a:spcBef>
                  <a:buFontTx/>
                  <a:buNone/>
                </a:pPr>
                <a:r>
                  <a:rPr lang="en-US" altLang="en-US" sz="1000"/>
                  <a:t>data link</a:t>
                </a:r>
              </a:p>
              <a:p>
                <a:pPr algn="ctr">
                  <a:spcBef>
                    <a:spcPct val="0"/>
                  </a:spcBef>
                  <a:buFontTx/>
                  <a:buNone/>
                </a:pPr>
                <a:r>
                  <a:rPr lang="en-US" altLang="en-US" sz="1000"/>
                  <a:t>physical</a:t>
                </a:r>
                <a:endParaRPr lang="en-US" altLang="en-US" sz="2400">
                  <a:latin typeface="Times New Roman" charset="0"/>
                </a:endParaRPr>
              </a:p>
            </p:txBody>
          </p:sp>
        </p:grpSp>
        <p:grpSp>
          <p:nvGrpSpPr>
            <p:cNvPr id="19542" name="Group 334"/>
            <p:cNvGrpSpPr>
              <a:grpSpLocks/>
            </p:cNvGrpSpPr>
            <p:nvPr/>
          </p:nvGrpSpPr>
          <p:grpSpPr bwMode="auto">
            <a:xfrm>
              <a:off x="4915" y="1323"/>
              <a:ext cx="513" cy="442"/>
              <a:chOff x="3937" y="633"/>
              <a:chExt cx="513" cy="442"/>
            </a:xfrm>
          </p:grpSpPr>
          <p:sp>
            <p:nvSpPr>
              <p:cNvPr id="19587" name="Line 335"/>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88" name="Line 336"/>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89" name="Oval 337"/>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590" name="Line 338"/>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91" name="Line 339"/>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92" name="Rectangle 340"/>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19593" name="Oval 341"/>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19594" name="Group 342"/>
              <p:cNvGrpSpPr>
                <a:grpSpLocks/>
              </p:cNvGrpSpPr>
              <p:nvPr/>
            </p:nvGrpSpPr>
            <p:grpSpPr bwMode="auto">
              <a:xfrm>
                <a:off x="4120" y="809"/>
                <a:ext cx="156" cy="55"/>
                <a:chOff x="2848" y="848"/>
                <a:chExt cx="140" cy="98"/>
              </a:xfrm>
            </p:grpSpPr>
            <p:sp>
              <p:nvSpPr>
                <p:cNvPr id="19605" name="Line 34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06" name="Line 34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07" name="Line 34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9595" name="Group 346"/>
              <p:cNvGrpSpPr>
                <a:grpSpLocks/>
              </p:cNvGrpSpPr>
              <p:nvPr/>
            </p:nvGrpSpPr>
            <p:grpSpPr bwMode="auto">
              <a:xfrm flipV="1">
                <a:off x="4120" y="808"/>
                <a:ext cx="156" cy="56"/>
                <a:chOff x="2848" y="848"/>
                <a:chExt cx="140" cy="98"/>
              </a:xfrm>
            </p:grpSpPr>
            <p:sp>
              <p:nvSpPr>
                <p:cNvPr id="19602" name="Line 34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03" name="Line 34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04" name="Line 34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9596" name="Rectangle 350"/>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597" name="Rectangle 351"/>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598" name="Line 352"/>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99" name="Line 353"/>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00" name="Rectangle 354"/>
              <p:cNvSpPr>
                <a:spLocks noChangeArrowheads="1"/>
              </p:cNvSpPr>
              <p:nvPr/>
            </p:nvSpPr>
            <p:spPr bwMode="auto">
              <a:xfrm>
                <a:off x="3966" y="756"/>
                <a:ext cx="435" cy="93"/>
              </a:xfrm>
              <a:prstGeom prst="rect">
                <a:avLst/>
              </a:prstGeom>
              <a:solidFill>
                <a:srgbClr val="FF0000"/>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601" name="Text Box 355"/>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1000"/>
              </a:p>
              <a:p>
                <a:pPr algn="ctr">
                  <a:spcBef>
                    <a:spcPct val="0"/>
                  </a:spcBef>
                  <a:buFontTx/>
                  <a:buNone/>
                </a:pPr>
                <a:r>
                  <a:rPr lang="en-US" altLang="en-US" sz="1000">
                    <a:solidFill>
                      <a:schemeClr val="bg1"/>
                    </a:solidFill>
                  </a:rPr>
                  <a:t>network</a:t>
                </a:r>
              </a:p>
              <a:p>
                <a:pPr algn="ctr">
                  <a:spcBef>
                    <a:spcPct val="0"/>
                  </a:spcBef>
                  <a:buFontTx/>
                  <a:buNone/>
                </a:pPr>
                <a:r>
                  <a:rPr lang="en-US" altLang="en-US" sz="1000"/>
                  <a:t>data link</a:t>
                </a:r>
              </a:p>
              <a:p>
                <a:pPr algn="ctr">
                  <a:spcBef>
                    <a:spcPct val="0"/>
                  </a:spcBef>
                  <a:buFontTx/>
                  <a:buNone/>
                </a:pPr>
                <a:r>
                  <a:rPr lang="en-US" altLang="en-US" sz="1000"/>
                  <a:t>physical</a:t>
                </a:r>
                <a:endParaRPr lang="en-US" altLang="en-US" sz="2400">
                  <a:latin typeface="Times New Roman" charset="0"/>
                </a:endParaRPr>
              </a:p>
            </p:txBody>
          </p:sp>
        </p:grpSp>
        <p:grpSp>
          <p:nvGrpSpPr>
            <p:cNvPr id="19543" name="Group 356"/>
            <p:cNvGrpSpPr>
              <a:grpSpLocks/>
            </p:cNvGrpSpPr>
            <p:nvPr/>
          </p:nvGrpSpPr>
          <p:grpSpPr bwMode="auto">
            <a:xfrm>
              <a:off x="4189" y="2634"/>
              <a:ext cx="513" cy="442"/>
              <a:chOff x="3937" y="633"/>
              <a:chExt cx="513" cy="442"/>
            </a:xfrm>
          </p:grpSpPr>
          <p:sp>
            <p:nvSpPr>
              <p:cNvPr id="19566" name="Line 357"/>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67" name="Line 358"/>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68" name="Oval 359"/>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569" name="Line 360"/>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70" name="Line 361"/>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71" name="Rectangle 362"/>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19572" name="Oval 363"/>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19573" name="Group 364"/>
              <p:cNvGrpSpPr>
                <a:grpSpLocks/>
              </p:cNvGrpSpPr>
              <p:nvPr/>
            </p:nvGrpSpPr>
            <p:grpSpPr bwMode="auto">
              <a:xfrm>
                <a:off x="4120" y="809"/>
                <a:ext cx="156" cy="55"/>
                <a:chOff x="2848" y="848"/>
                <a:chExt cx="140" cy="98"/>
              </a:xfrm>
            </p:grpSpPr>
            <p:sp>
              <p:nvSpPr>
                <p:cNvPr id="19584" name="Line 36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85" name="Line 36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86" name="Line 36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9574" name="Group 368"/>
              <p:cNvGrpSpPr>
                <a:grpSpLocks/>
              </p:cNvGrpSpPr>
              <p:nvPr/>
            </p:nvGrpSpPr>
            <p:grpSpPr bwMode="auto">
              <a:xfrm flipV="1">
                <a:off x="4120" y="808"/>
                <a:ext cx="156" cy="56"/>
                <a:chOff x="2848" y="848"/>
                <a:chExt cx="140" cy="98"/>
              </a:xfrm>
            </p:grpSpPr>
            <p:sp>
              <p:nvSpPr>
                <p:cNvPr id="19581" name="Line 36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82" name="Line 37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83" name="Line 37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9575" name="Rectangle 372"/>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576" name="Rectangle 373"/>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577" name="Line 374"/>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78" name="Line 375"/>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79" name="Rectangle 376"/>
              <p:cNvSpPr>
                <a:spLocks noChangeArrowheads="1"/>
              </p:cNvSpPr>
              <p:nvPr/>
            </p:nvSpPr>
            <p:spPr bwMode="auto">
              <a:xfrm>
                <a:off x="3966" y="756"/>
                <a:ext cx="435" cy="93"/>
              </a:xfrm>
              <a:prstGeom prst="rect">
                <a:avLst/>
              </a:prstGeom>
              <a:solidFill>
                <a:srgbClr val="FF0000"/>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580" name="Text Box 377"/>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1000"/>
              </a:p>
              <a:p>
                <a:pPr algn="ctr">
                  <a:spcBef>
                    <a:spcPct val="0"/>
                  </a:spcBef>
                  <a:buFontTx/>
                  <a:buNone/>
                </a:pPr>
                <a:r>
                  <a:rPr lang="en-US" altLang="en-US" sz="1000">
                    <a:solidFill>
                      <a:schemeClr val="bg1"/>
                    </a:solidFill>
                  </a:rPr>
                  <a:t>network</a:t>
                </a:r>
              </a:p>
              <a:p>
                <a:pPr algn="ctr">
                  <a:spcBef>
                    <a:spcPct val="0"/>
                  </a:spcBef>
                  <a:buFontTx/>
                  <a:buNone/>
                </a:pPr>
                <a:r>
                  <a:rPr lang="en-US" altLang="en-US" sz="1000"/>
                  <a:t>data link</a:t>
                </a:r>
              </a:p>
              <a:p>
                <a:pPr algn="ctr">
                  <a:spcBef>
                    <a:spcPct val="0"/>
                  </a:spcBef>
                  <a:buFontTx/>
                  <a:buNone/>
                </a:pPr>
                <a:r>
                  <a:rPr lang="en-US" altLang="en-US" sz="1000"/>
                  <a:t>physical</a:t>
                </a:r>
                <a:endParaRPr lang="en-US" altLang="en-US" sz="2400">
                  <a:latin typeface="Times New Roman" charset="0"/>
                </a:endParaRPr>
              </a:p>
            </p:txBody>
          </p:sp>
        </p:grpSp>
        <p:grpSp>
          <p:nvGrpSpPr>
            <p:cNvPr id="19544" name="Group 378"/>
            <p:cNvGrpSpPr>
              <a:grpSpLocks/>
            </p:cNvGrpSpPr>
            <p:nvPr/>
          </p:nvGrpSpPr>
          <p:grpSpPr bwMode="auto">
            <a:xfrm>
              <a:off x="3658" y="1308"/>
              <a:ext cx="513" cy="442"/>
              <a:chOff x="3937" y="633"/>
              <a:chExt cx="513" cy="442"/>
            </a:xfrm>
          </p:grpSpPr>
          <p:sp>
            <p:nvSpPr>
              <p:cNvPr id="19545" name="Line 379"/>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46" name="Line 380"/>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47" name="Oval 381"/>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548" name="Line 382"/>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49" name="Line 383"/>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50" name="Rectangle 384"/>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19551" name="Oval 385"/>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19552" name="Group 386"/>
              <p:cNvGrpSpPr>
                <a:grpSpLocks/>
              </p:cNvGrpSpPr>
              <p:nvPr/>
            </p:nvGrpSpPr>
            <p:grpSpPr bwMode="auto">
              <a:xfrm>
                <a:off x="4120" y="809"/>
                <a:ext cx="156" cy="55"/>
                <a:chOff x="2848" y="848"/>
                <a:chExt cx="140" cy="98"/>
              </a:xfrm>
            </p:grpSpPr>
            <p:sp>
              <p:nvSpPr>
                <p:cNvPr id="19563" name="Line 38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64" name="Line 38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65" name="Line 38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9553" name="Group 390"/>
              <p:cNvGrpSpPr>
                <a:grpSpLocks/>
              </p:cNvGrpSpPr>
              <p:nvPr/>
            </p:nvGrpSpPr>
            <p:grpSpPr bwMode="auto">
              <a:xfrm flipV="1">
                <a:off x="4120" y="808"/>
                <a:ext cx="156" cy="56"/>
                <a:chOff x="2848" y="848"/>
                <a:chExt cx="140" cy="98"/>
              </a:xfrm>
            </p:grpSpPr>
            <p:sp>
              <p:nvSpPr>
                <p:cNvPr id="19560" name="Line 39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61" name="Line 39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62" name="Line 39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9554" name="Rectangle 394"/>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555" name="Rectangle 395"/>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556" name="Line 396"/>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57" name="Line 397"/>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58" name="Rectangle 398"/>
              <p:cNvSpPr>
                <a:spLocks noChangeArrowheads="1"/>
              </p:cNvSpPr>
              <p:nvPr/>
            </p:nvSpPr>
            <p:spPr bwMode="auto">
              <a:xfrm>
                <a:off x="3966" y="756"/>
                <a:ext cx="435" cy="93"/>
              </a:xfrm>
              <a:prstGeom prst="rect">
                <a:avLst/>
              </a:prstGeom>
              <a:solidFill>
                <a:srgbClr val="FF0000"/>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559" name="Text Box 399"/>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1000"/>
              </a:p>
              <a:p>
                <a:pPr algn="ctr">
                  <a:spcBef>
                    <a:spcPct val="0"/>
                  </a:spcBef>
                  <a:buFontTx/>
                  <a:buNone/>
                </a:pPr>
                <a:r>
                  <a:rPr lang="en-US" altLang="en-US" sz="1000">
                    <a:solidFill>
                      <a:schemeClr val="bg1"/>
                    </a:solidFill>
                  </a:rPr>
                  <a:t>network</a:t>
                </a:r>
              </a:p>
              <a:p>
                <a:pPr algn="ctr">
                  <a:spcBef>
                    <a:spcPct val="0"/>
                  </a:spcBef>
                  <a:buFontTx/>
                  <a:buNone/>
                </a:pPr>
                <a:r>
                  <a:rPr lang="en-US" altLang="en-US" sz="1000"/>
                  <a:t>data link</a:t>
                </a:r>
              </a:p>
              <a:p>
                <a:pPr algn="ctr">
                  <a:spcBef>
                    <a:spcPct val="0"/>
                  </a:spcBef>
                  <a:buFontTx/>
                  <a:buNone/>
                </a:pPr>
                <a:r>
                  <a:rPr lang="en-US" altLang="en-US" sz="1000"/>
                  <a:t>physical</a:t>
                </a:r>
                <a:endParaRPr lang="en-US" altLang="en-US" sz="2400">
                  <a:latin typeface="Times New Roman" charset="0"/>
                </a:endParaRPr>
              </a:p>
            </p:txBody>
          </p:sp>
        </p:grpSp>
      </p:grpSp>
      <p:grpSp>
        <p:nvGrpSpPr>
          <p:cNvPr id="141502" name="Group 400"/>
          <p:cNvGrpSpPr>
            <a:grpSpLocks/>
          </p:cNvGrpSpPr>
          <p:nvPr/>
        </p:nvGrpSpPr>
        <p:grpSpPr bwMode="auto">
          <a:xfrm>
            <a:off x="4692650" y="1538288"/>
            <a:ext cx="3767138" cy="3783012"/>
            <a:chOff x="2956" y="969"/>
            <a:chExt cx="2373" cy="2383"/>
          </a:xfrm>
        </p:grpSpPr>
        <p:grpSp>
          <p:nvGrpSpPr>
            <p:cNvPr id="19519" name="Group 401"/>
            <p:cNvGrpSpPr>
              <a:grpSpLocks/>
            </p:cNvGrpSpPr>
            <p:nvPr/>
          </p:nvGrpSpPr>
          <p:grpSpPr bwMode="auto">
            <a:xfrm>
              <a:off x="2956" y="969"/>
              <a:ext cx="513" cy="547"/>
              <a:chOff x="2956" y="969"/>
              <a:chExt cx="513" cy="547"/>
            </a:xfrm>
          </p:grpSpPr>
          <p:sp>
            <p:nvSpPr>
              <p:cNvPr id="19529" name="Rectangle 402"/>
              <p:cNvSpPr>
                <a:spLocks noChangeArrowheads="1"/>
              </p:cNvSpPr>
              <p:nvPr/>
            </p:nvSpPr>
            <p:spPr bwMode="auto">
              <a:xfrm>
                <a:off x="3018" y="969"/>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530" name="Rectangle 403"/>
              <p:cNvSpPr>
                <a:spLocks noChangeArrowheads="1"/>
              </p:cNvSpPr>
              <p:nvPr/>
            </p:nvSpPr>
            <p:spPr bwMode="auto">
              <a:xfrm>
                <a:off x="2997" y="984"/>
                <a:ext cx="435" cy="504"/>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531" name="Rectangle 404"/>
              <p:cNvSpPr>
                <a:spLocks noChangeArrowheads="1"/>
              </p:cNvSpPr>
              <p:nvPr/>
            </p:nvSpPr>
            <p:spPr bwMode="auto">
              <a:xfrm>
                <a:off x="3000" y="1185"/>
                <a:ext cx="432"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532" name="Text Box 405"/>
              <p:cNvSpPr txBox="1">
                <a:spLocks noChangeArrowheads="1"/>
              </p:cNvSpPr>
              <p:nvPr/>
            </p:nvSpPr>
            <p:spPr bwMode="auto">
              <a:xfrm>
                <a:off x="2956" y="978"/>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000"/>
                  <a:t>application</a:t>
                </a:r>
              </a:p>
              <a:p>
                <a:pPr algn="ctr">
                  <a:spcBef>
                    <a:spcPct val="0"/>
                  </a:spcBef>
                  <a:buFontTx/>
                  <a:buNone/>
                </a:pPr>
                <a:r>
                  <a:rPr lang="en-US" altLang="en-US" sz="1000"/>
                  <a:t>transport</a:t>
                </a:r>
              </a:p>
              <a:p>
                <a:pPr algn="ctr">
                  <a:spcBef>
                    <a:spcPct val="0"/>
                  </a:spcBef>
                  <a:buFontTx/>
                  <a:buNone/>
                </a:pPr>
                <a:r>
                  <a:rPr lang="en-US" altLang="en-US" sz="1000">
                    <a:solidFill>
                      <a:schemeClr val="bg1"/>
                    </a:solidFill>
                  </a:rPr>
                  <a:t>network</a:t>
                </a:r>
                <a:endParaRPr lang="en-US" altLang="en-US" sz="1000"/>
              </a:p>
              <a:p>
                <a:pPr algn="ctr">
                  <a:spcBef>
                    <a:spcPct val="0"/>
                  </a:spcBef>
                  <a:buFontTx/>
                  <a:buNone/>
                </a:pPr>
                <a:r>
                  <a:rPr lang="en-US" altLang="en-US" sz="1000"/>
                  <a:t>data link</a:t>
                </a:r>
              </a:p>
              <a:p>
                <a:pPr algn="ctr">
                  <a:spcBef>
                    <a:spcPct val="0"/>
                  </a:spcBef>
                  <a:buFontTx/>
                  <a:buNone/>
                </a:pPr>
                <a:r>
                  <a:rPr lang="en-US" altLang="en-US" sz="1000"/>
                  <a:t>physical</a:t>
                </a:r>
                <a:endParaRPr lang="en-US" altLang="en-US" sz="2400">
                  <a:latin typeface="Times New Roman" charset="0"/>
                </a:endParaRPr>
              </a:p>
            </p:txBody>
          </p:sp>
          <p:sp>
            <p:nvSpPr>
              <p:cNvPr id="19533" name="Line 406"/>
              <p:cNvSpPr>
                <a:spLocks noChangeShapeType="1"/>
              </p:cNvSpPr>
              <p:nvPr/>
            </p:nvSpPr>
            <p:spPr bwMode="auto">
              <a:xfrm>
                <a:off x="2997" y="1194"/>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34" name="Line 407"/>
              <p:cNvSpPr>
                <a:spLocks noChangeShapeType="1"/>
              </p:cNvSpPr>
              <p:nvPr/>
            </p:nvSpPr>
            <p:spPr bwMode="auto">
              <a:xfrm>
                <a:off x="3003" y="1290"/>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35" name="Line 408"/>
              <p:cNvSpPr>
                <a:spLocks noChangeShapeType="1"/>
              </p:cNvSpPr>
              <p:nvPr/>
            </p:nvSpPr>
            <p:spPr bwMode="auto">
              <a:xfrm>
                <a:off x="3003" y="1374"/>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36" name="Line 409"/>
              <p:cNvSpPr>
                <a:spLocks noChangeShapeType="1"/>
              </p:cNvSpPr>
              <p:nvPr/>
            </p:nvSpPr>
            <p:spPr bwMode="auto">
              <a:xfrm>
                <a:off x="3003" y="1092"/>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9520" name="Group 410"/>
            <p:cNvGrpSpPr>
              <a:grpSpLocks/>
            </p:cNvGrpSpPr>
            <p:nvPr/>
          </p:nvGrpSpPr>
          <p:grpSpPr bwMode="auto">
            <a:xfrm>
              <a:off x="4816" y="2805"/>
              <a:ext cx="513" cy="547"/>
              <a:chOff x="2956" y="969"/>
              <a:chExt cx="513" cy="547"/>
            </a:xfrm>
          </p:grpSpPr>
          <p:sp>
            <p:nvSpPr>
              <p:cNvPr id="19521" name="Rectangle 411"/>
              <p:cNvSpPr>
                <a:spLocks noChangeArrowheads="1"/>
              </p:cNvSpPr>
              <p:nvPr/>
            </p:nvSpPr>
            <p:spPr bwMode="auto">
              <a:xfrm>
                <a:off x="3018" y="969"/>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522" name="Rectangle 412"/>
              <p:cNvSpPr>
                <a:spLocks noChangeArrowheads="1"/>
              </p:cNvSpPr>
              <p:nvPr/>
            </p:nvSpPr>
            <p:spPr bwMode="auto">
              <a:xfrm>
                <a:off x="2997" y="984"/>
                <a:ext cx="435" cy="504"/>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523" name="Rectangle 413"/>
              <p:cNvSpPr>
                <a:spLocks noChangeArrowheads="1"/>
              </p:cNvSpPr>
              <p:nvPr/>
            </p:nvSpPr>
            <p:spPr bwMode="auto">
              <a:xfrm>
                <a:off x="3000" y="1185"/>
                <a:ext cx="432"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524" name="Text Box 414"/>
              <p:cNvSpPr txBox="1">
                <a:spLocks noChangeArrowheads="1"/>
              </p:cNvSpPr>
              <p:nvPr/>
            </p:nvSpPr>
            <p:spPr bwMode="auto">
              <a:xfrm>
                <a:off x="2956" y="978"/>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000"/>
                  <a:t>application</a:t>
                </a:r>
              </a:p>
              <a:p>
                <a:pPr algn="ctr">
                  <a:spcBef>
                    <a:spcPct val="0"/>
                  </a:spcBef>
                  <a:buFontTx/>
                  <a:buNone/>
                </a:pPr>
                <a:r>
                  <a:rPr lang="en-US" altLang="en-US" sz="1000"/>
                  <a:t>transport</a:t>
                </a:r>
              </a:p>
              <a:p>
                <a:pPr algn="ctr">
                  <a:spcBef>
                    <a:spcPct val="0"/>
                  </a:spcBef>
                  <a:buFontTx/>
                  <a:buNone/>
                </a:pPr>
                <a:r>
                  <a:rPr lang="en-US" altLang="en-US" sz="1000">
                    <a:solidFill>
                      <a:schemeClr val="bg1"/>
                    </a:solidFill>
                  </a:rPr>
                  <a:t>network</a:t>
                </a:r>
                <a:endParaRPr lang="en-US" altLang="en-US" sz="1000"/>
              </a:p>
              <a:p>
                <a:pPr algn="ctr">
                  <a:spcBef>
                    <a:spcPct val="0"/>
                  </a:spcBef>
                  <a:buFontTx/>
                  <a:buNone/>
                </a:pPr>
                <a:r>
                  <a:rPr lang="en-US" altLang="en-US" sz="1000"/>
                  <a:t>data link</a:t>
                </a:r>
              </a:p>
              <a:p>
                <a:pPr algn="ctr">
                  <a:spcBef>
                    <a:spcPct val="0"/>
                  </a:spcBef>
                  <a:buFontTx/>
                  <a:buNone/>
                </a:pPr>
                <a:r>
                  <a:rPr lang="en-US" altLang="en-US" sz="1000"/>
                  <a:t>physical</a:t>
                </a:r>
                <a:endParaRPr lang="en-US" altLang="en-US" sz="2400">
                  <a:latin typeface="Times New Roman" charset="0"/>
                </a:endParaRPr>
              </a:p>
            </p:txBody>
          </p:sp>
          <p:sp>
            <p:nvSpPr>
              <p:cNvPr id="19525" name="Line 415"/>
              <p:cNvSpPr>
                <a:spLocks noChangeShapeType="1"/>
              </p:cNvSpPr>
              <p:nvPr/>
            </p:nvSpPr>
            <p:spPr bwMode="auto">
              <a:xfrm>
                <a:off x="2997" y="1194"/>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26" name="Line 416"/>
              <p:cNvSpPr>
                <a:spLocks noChangeShapeType="1"/>
              </p:cNvSpPr>
              <p:nvPr/>
            </p:nvSpPr>
            <p:spPr bwMode="auto">
              <a:xfrm>
                <a:off x="3003" y="1290"/>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27" name="Line 417"/>
              <p:cNvSpPr>
                <a:spLocks noChangeShapeType="1"/>
              </p:cNvSpPr>
              <p:nvPr/>
            </p:nvSpPr>
            <p:spPr bwMode="auto">
              <a:xfrm>
                <a:off x="3003" y="1374"/>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28" name="Line 418"/>
              <p:cNvSpPr>
                <a:spLocks noChangeShapeType="1"/>
              </p:cNvSpPr>
              <p:nvPr/>
            </p:nvSpPr>
            <p:spPr bwMode="auto">
              <a:xfrm>
                <a:off x="3003" y="1092"/>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9517"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F719C059-4D61-8E4A-AA08-6E47A52FC1D9}" type="slidenum">
              <a:rPr lang="en-US" altLang="en-US" sz="1200"/>
              <a:pPr>
                <a:spcBef>
                  <a:spcPct val="0"/>
                </a:spcBef>
                <a:buFontTx/>
                <a:buNone/>
              </a:pPr>
              <a:t>3</a:t>
            </a:fld>
            <a:endParaRPr lang="en-US" altLang="en-US" sz="1200"/>
          </a:p>
        </p:txBody>
      </p:sp>
      <p:sp>
        <p:nvSpPr>
          <p:cNvPr id="19518" name="Rectangle 2"/>
          <p:cNvSpPr>
            <a:spLocks noGrp="1" noChangeArrowheads="1"/>
          </p:cNvSpPr>
          <p:nvPr>
            <p:ph type="title"/>
          </p:nvPr>
        </p:nvSpPr>
        <p:spPr>
          <a:xfrm>
            <a:off x="685800" y="152400"/>
            <a:ext cx="7772400" cy="762000"/>
          </a:xfrm>
        </p:spPr>
        <p:txBody>
          <a:bodyPr/>
          <a:lstStyle/>
          <a:p>
            <a:r>
              <a:rPr lang="en-US" altLang="en-US" sz="3600">
                <a:ea typeface="MS PGothic" charset="-128"/>
                <a:cs typeface="ＭＳ Ｐゴシック" charset="-128"/>
              </a:rPr>
              <a:t>What Does Network Layer Do?</a:t>
            </a:r>
          </a:p>
        </p:txBody>
      </p:sp>
      <p:sp>
        <p:nvSpPr>
          <p:cNvPr id="421"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41502"/>
                                        </p:tgtEl>
                                        <p:attrNameLst>
                                          <p:attrName>style.visibility</p:attrName>
                                        </p:attrNameLst>
                                      </p:cBhvr>
                                      <p:to>
                                        <p:strVal val="visible"/>
                                      </p:to>
                                    </p:set>
                                    <p:animEffect transition="in" filter="dissolve">
                                      <p:cBhvr>
                                        <p:cTn id="7" dur="500"/>
                                        <p:tgtEl>
                                          <p:spTgt spid="1415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41350"/>
                                        </p:tgtEl>
                                        <p:attrNameLst>
                                          <p:attrName>style.visibility</p:attrName>
                                        </p:attrNameLst>
                                      </p:cBhvr>
                                      <p:to>
                                        <p:strVal val="visible"/>
                                      </p:to>
                                    </p:set>
                                    <p:animEffect transition="in" filter="dissolve">
                                      <p:cBhvr>
                                        <p:cTn id="12" dur="500"/>
                                        <p:tgtEl>
                                          <p:spTgt spid="141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p:nvPr>
        </p:nvSpPr>
        <p:spPr>
          <a:xfrm>
            <a:off x="609600" y="228600"/>
            <a:ext cx="7772400" cy="1143000"/>
          </a:xfrm>
        </p:spPr>
        <p:txBody>
          <a:bodyPr/>
          <a:lstStyle/>
          <a:p>
            <a:r>
              <a:rPr lang="en-US" altLang="en-US" sz="3200">
                <a:ea typeface="MS PGothic" charset="-128"/>
                <a:cs typeface="ＭＳ Ｐゴシック" charset="-128"/>
              </a:rPr>
              <a:t>Forwarding Table</a:t>
            </a:r>
          </a:p>
        </p:txBody>
      </p:sp>
      <p:sp>
        <p:nvSpPr>
          <p:cNvPr id="70658" name="Rectangle 3"/>
          <p:cNvSpPr>
            <a:spLocks noChangeArrowheads="1"/>
          </p:cNvSpPr>
          <p:nvPr/>
        </p:nvSpPr>
        <p:spPr bwMode="auto">
          <a:xfrm>
            <a:off x="277813" y="1803400"/>
            <a:ext cx="8432800" cy="433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just">
              <a:spcBef>
                <a:spcPct val="0"/>
              </a:spcBef>
              <a:buFontTx/>
              <a:buNone/>
            </a:pPr>
            <a:r>
              <a:rPr lang="en-US" altLang="en-US" sz="1800"/>
              <a:t>                    </a:t>
            </a:r>
            <a:r>
              <a:rPr lang="en-US" altLang="en-US" sz="1800" u="sng">
                <a:latin typeface="Times" charset="0"/>
              </a:rPr>
              <a:t>Destination Address Range</a:t>
            </a:r>
            <a:r>
              <a:rPr lang="en-US" altLang="en-US" sz="1800">
                <a:latin typeface="Times" charset="0"/>
              </a:rPr>
              <a:t>                                           </a:t>
            </a:r>
            <a:r>
              <a:rPr lang="en-US" altLang="en-US" sz="1800" u="sng">
                <a:latin typeface="Times" charset="0"/>
              </a:rPr>
              <a:t>Link Interface</a:t>
            </a:r>
          </a:p>
          <a:p>
            <a:pPr algn="just">
              <a:spcBef>
                <a:spcPct val="0"/>
              </a:spcBef>
              <a:buFontTx/>
              <a:buNone/>
            </a:pPr>
            <a:endParaRPr lang="en-US" altLang="en-US" sz="2000"/>
          </a:p>
          <a:p>
            <a:pPr algn="just">
              <a:spcBef>
                <a:spcPct val="0"/>
              </a:spcBef>
              <a:buFontTx/>
              <a:buNone/>
            </a:pPr>
            <a:r>
              <a:rPr lang="en-US" altLang="en-US" sz="1800">
                <a:latin typeface="Times" charset="0"/>
              </a:rPr>
              <a:t>         11001000 00010111 00010000 00000000</a:t>
            </a:r>
            <a:endParaRPr lang="en-US" altLang="en-US" sz="2000"/>
          </a:p>
          <a:p>
            <a:pPr algn="just">
              <a:spcBef>
                <a:spcPct val="0"/>
              </a:spcBef>
              <a:buFontTx/>
              <a:buNone/>
            </a:pPr>
            <a:r>
              <a:rPr lang="en-US" altLang="en-US" sz="1800">
                <a:latin typeface="Times" charset="0"/>
              </a:rPr>
              <a:t>                                       through                                                                  0  </a:t>
            </a:r>
            <a:endParaRPr lang="en-US" altLang="en-US" sz="2000"/>
          </a:p>
          <a:p>
            <a:pPr algn="just">
              <a:spcBef>
                <a:spcPct val="0"/>
              </a:spcBef>
              <a:buFontTx/>
              <a:buNone/>
            </a:pPr>
            <a:r>
              <a:rPr lang="en-US" altLang="en-US" sz="1800">
                <a:latin typeface="Times" charset="0"/>
              </a:rPr>
              <a:t>         11001000 00010111 00010111 11111111</a:t>
            </a:r>
          </a:p>
          <a:p>
            <a:pPr algn="just">
              <a:spcBef>
                <a:spcPct val="0"/>
              </a:spcBef>
              <a:buFontTx/>
              <a:buNone/>
            </a:pPr>
            <a:endParaRPr lang="en-US" altLang="en-US" sz="2000"/>
          </a:p>
          <a:p>
            <a:pPr algn="just">
              <a:spcBef>
                <a:spcPct val="0"/>
              </a:spcBef>
              <a:buFontTx/>
              <a:buNone/>
            </a:pPr>
            <a:r>
              <a:rPr lang="en-US" altLang="en-US" sz="1800">
                <a:latin typeface="Times" charset="0"/>
              </a:rPr>
              <a:t>         11001000 00010111 00011000 00000000</a:t>
            </a:r>
            <a:endParaRPr lang="en-US" altLang="en-US" sz="2000"/>
          </a:p>
          <a:p>
            <a:pPr algn="just">
              <a:spcBef>
                <a:spcPct val="0"/>
              </a:spcBef>
              <a:buFontTx/>
              <a:buNone/>
            </a:pPr>
            <a:r>
              <a:rPr lang="en-US" altLang="en-US" sz="1800">
                <a:latin typeface="Times" charset="0"/>
              </a:rPr>
              <a:t>                                      through                                                                   1</a:t>
            </a:r>
            <a:endParaRPr lang="en-US" altLang="en-US" sz="2000"/>
          </a:p>
          <a:p>
            <a:pPr algn="just">
              <a:spcBef>
                <a:spcPct val="0"/>
              </a:spcBef>
              <a:buFontTx/>
              <a:buNone/>
            </a:pPr>
            <a:r>
              <a:rPr lang="en-US" altLang="en-US" sz="1800">
                <a:latin typeface="Times" charset="0"/>
              </a:rPr>
              <a:t>         11001000 00010111 00011000 11111111  </a:t>
            </a:r>
          </a:p>
          <a:p>
            <a:pPr algn="just">
              <a:spcBef>
                <a:spcPct val="0"/>
              </a:spcBef>
              <a:buFontTx/>
              <a:buNone/>
            </a:pPr>
            <a:endParaRPr lang="en-US" altLang="en-US" sz="2000"/>
          </a:p>
          <a:p>
            <a:pPr algn="just">
              <a:spcBef>
                <a:spcPct val="0"/>
              </a:spcBef>
              <a:buFontTx/>
              <a:buNone/>
            </a:pPr>
            <a:r>
              <a:rPr lang="en-US" altLang="en-US" sz="1800">
                <a:latin typeface="Times" charset="0"/>
              </a:rPr>
              <a:t>         11001000 00010111 00011001 00000000</a:t>
            </a:r>
            <a:endParaRPr lang="en-US" altLang="en-US" sz="2000"/>
          </a:p>
          <a:p>
            <a:pPr algn="just">
              <a:spcBef>
                <a:spcPct val="0"/>
              </a:spcBef>
              <a:buFontTx/>
              <a:buNone/>
            </a:pPr>
            <a:r>
              <a:rPr lang="en-US" altLang="en-US" sz="1800">
                <a:latin typeface="Times" charset="0"/>
              </a:rPr>
              <a:t>                                      through                                                                   2</a:t>
            </a:r>
            <a:endParaRPr lang="en-US" altLang="en-US" sz="2000"/>
          </a:p>
          <a:p>
            <a:pPr algn="just">
              <a:spcBef>
                <a:spcPct val="0"/>
              </a:spcBef>
              <a:buFontTx/>
              <a:buNone/>
            </a:pPr>
            <a:r>
              <a:rPr lang="en-US" altLang="en-US" sz="1800">
                <a:latin typeface="Times" charset="0"/>
              </a:rPr>
              <a:t>         11001000 00010111 00011111 11111111  </a:t>
            </a:r>
          </a:p>
          <a:p>
            <a:pPr algn="just">
              <a:spcBef>
                <a:spcPct val="0"/>
              </a:spcBef>
              <a:buFontTx/>
              <a:buNone/>
            </a:pPr>
            <a:endParaRPr lang="en-US" altLang="en-US" sz="2000"/>
          </a:p>
          <a:p>
            <a:pPr algn="just">
              <a:spcBef>
                <a:spcPct val="0"/>
              </a:spcBef>
              <a:buFontTx/>
              <a:buNone/>
            </a:pPr>
            <a:r>
              <a:rPr lang="en-US" altLang="en-US" sz="1800">
                <a:latin typeface="Times" charset="0"/>
              </a:rPr>
              <a:t>                             otherwise                                                                         3</a:t>
            </a:r>
          </a:p>
        </p:txBody>
      </p:sp>
      <p:sp>
        <p:nvSpPr>
          <p:cNvPr id="70659" name="Text Box 4"/>
          <p:cNvSpPr txBox="1">
            <a:spLocks noChangeArrowheads="1"/>
          </p:cNvSpPr>
          <p:nvPr/>
        </p:nvSpPr>
        <p:spPr bwMode="auto">
          <a:xfrm>
            <a:off x="1219200" y="1295400"/>
            <a:ext cx="2971800" cy="376238"/>
          </a:xfrm>
          <a:prstGeom prst="rect">
            <a:avLst/>
          </a:prstGeom>
          <a:noFill/>
          <a:ln w="952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solidFill>
                  <a:srgbClr val="FF0000"/>
                </a:solidFill>
              </a:rPr>
              <a:t>4 billion possible entries</a:t>
            </a:r>
          </a:p>
        </p:txBody>
      </p:sp>
      <p:sp>
        <p:nvSpPr>
          <p:cNvPr id="70661"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30FA9FF1-57BB-484A-98DA-28D1C9E831BD}" type="slidenum">
              <a:rPr lang="en-US" altLang="en-US" sz="1200"/>
              <a:pPr>
                <a:spcBef>
                  <a:spcPct val="0"/>
                </a:spcBef>
                <a:buFontTx/>
                <a:buNone/>
              </a:pPr>
              <a:t>30</a:t>
            </a:fld>
            <a:endParaRPr lang="en-US" altLang="en-US" sz="1200"/>
          </a:p>
        </p:txBody>
      </p:sp>
      <p:sp>
        <p:nvSpPr>
          <p:cNvPr id="7"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a:xfrm>
            <a:off x="609600" y="228600"/>
            <a:ext cx="7772400" cy="914400"/>
          </a:xfrm>
        </p:spPr>
        <p:txBody>
          <a:bodyPr/>
          <a:lstStyle/>
          <a:p>
            <a:r>
              <a:rPr lang="en-US" altLang="en-US" sz="3200">
                <a:ea typeface="MS PGothic" charset="-128"/>
                <a:cs typeface="ＭＳ Ｐゴシック" charset="-128"/>
              </a:rPr>
              <a:t>IP Forwarding Table</a:t>
            </a:r>
          </a:p>
        </p:txBody>
      </p:sp>
      <p:sp>
        <p:nvSpPr>
          <p:cNvPr id="72706" name="Text Box 3"/>
          <p:cNvSpPr txBox="1">
            <a:spLocks noChangeArrowheads="1"/>
          </p:cNvSpPr>
          <p:nvPr/>
        </p:nvSpPr>
        <p:spPr bwMode="auto">
          <a:xfrm>
            <a:off x="762000" y="990600"/>
            <a:ext cx="7162800" cy="650875"/>
          </a:xfrm>
          <a:prstGeom prst="rect">
            <a:avLst/>
          </a:prstGeom>
          <a:noFill/>
          <a:ln w="952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solidFill>
                  <a:srgbClr val="FF0000"/>
                </a:solidFill>
              </a:rPr>
              <a:t>4 billion possible entries! </a:t>
            </a:r>
          </a:p>
          <a:p>
            <a:pPr>
              <a:spcBef>
                <a:spcPct val="0"/>
              </a:spcBef>
              <a:buFontTx/>
              <a:buNone/>
            </a:pPr>
            <a:r>
              <a:rPr lang="en-US" altLang="en-US" sz="1800">
                <a:solidFill>
                  <a:srgbClr val="FF0000"/>
                </a:solidFill>
              </a:rPr>
              <a:t> (in reality, far less, but can still have  millions of </a:t>
            </a:r>
            <a:r>
              <a:rPr lang="ja-JP" altLang="en-US" sz="1800">
                <a:solidFill>
                  <a:srgbClr val="FF0000"/>
                </a:solidFill>
              </a:rPr>
              <a:t>“</a:t>
            </a:r>
            <a:r>
              <a:rPr lang="en-US" altLang="ja-JP" sz="1800">
                <a:solidFill>
                  <a:srgbClr val="FF0000"/>
                </a:solidFill>
              </a:rPr>
              <a:t>routes</a:t>
            </a:r>
            <a:r>
              <a:rPr lang="ja-JP" altLang="en-US" sz="1800">
                <a:solidFill>
                  <a:srgbClr val="FF0000"/>
                </a:solidFill>
              </a:rPr>
              <a:t>”</a:t>
            </a:r>
            <a:r>
              <a:rPr lang="en-US" altLang="ja-JP" sz="1800">
                <a:solidFill>
                  <a:srgbClr val="FF0000"/>
                </a:solidFill>
              </a:rPr>
              <a:t>)</a:t>
            </a:r>
            <a:endParaRPr lang="en-US" altLang="en-US" sz="1800">
              <a:solidFill>
                <a:srgbClr val="FF0000"/>
              </a:solidFill>
            </a:endParaRPr>
          </a:p>
        </p:txBody>
      </p:sp>
      <p:sp>
        <p:nvSpPr>
          <p:cNvPr id="72707" name="Rectangle 4"/>
          <p:cNvSpPr>
            <a:spLocks noChangeArrowheads="1"/>
          </p:cNvSpPr>
          <p:nvPr/>
        </p:nvSpPr>
        <p:spPr bwMode="auto">
          <a:xfrm>
            <a:off x="228600" y="1905000"/>
            <a:ext cx="8915400" cy="475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solidFill>
                  <a:srgbClr val="000099"/>
                </a:solidFill>
              </a:rPr>
              <a:t> forwarding table entry format</a:t>
            </a:r>
            <a:r>
              <a:rPr lang="en-US" altLang="en-US" sz="1800"/>
              <a:t>         </a:t>
            </a:r>
            <a:r>
              <a:rPr lang="en-US" altLang="en-US" sz="1800">
                <a:latin typeface="Times" charset="0"/>
              </a:rPr>
              <a:t>                                       </a:t>
            </a:r>
            <a:endParaRPr lang="en-US" altLang="en-US" sz="1800" u="sng">
              <a:latin typeface="Times" charset="0"/>
            </a:endParaRPr>
          </a:p>
          <a:p>
            <a:pPr>
              <a:spcBef>
                <a:spcPct val="0"/>
              </a:spcBef>
              <a:buFontTx/>
              <a:buNone/>
            </a:pPr>
            <a:r>
              <a:rPr lang="en-US" altLang="en-US" sz="1800">
                <a:latin typeface="Times" charset="0"/>
              </a:rPr>
              <a:t>   </a:t>
            </a:r>
            <a:r>
              <a:rPr lang="en-US" altLang="en-US" sz="1800" u="sng">
                <a:latin typeface="Times" charset="0"/>
              </a:rPr>
              <a:t>destination network</a:t>
            </a:r>
            <a:r>
              <a:rPr lang="en-US" altLang="en-US" sz="1800">
                <a:latin typeface="Times" charset="0"/>
              </a:rPr>
              <a:t>                                              </a:t>
            </a:r>
            <a:r>
              <a:rPr lang="en-US" altLang="en-US" sz="1800" u="sng">
                <a:latin typeface="Times" charset="0"/>
              </a:rPr>
              <a:t>next-hop</a:t>
            </a:r>
            <a:r>
              <a:rPr lang="en-US" altLang="en-US" sz="1800">
                <a:latin typeface="Times" charset="0"/>
              </a:rPr>
              <a:t> (IP address)        </a:t>
            </a:r>
            <a:r>
              <a:rPr lang="en-US" altLang="en-US" sz="1800" u="sng">
                <a:latin typeface="Times" charset="0"/>
              </a:rPr>
              <a:t>link interface</a:t>
            </a:r>
          </a:p>
          <a:p>
            <a:pPr>
              <a:spcBef>
                <a:spcPct val="0"/>
              </a:spcBef>
              <a:buFontTx/>
              <a:buNone/>
            </a:pPr>
            <a:r>
              <a:rPr lang="en-US" altLang="en-US" sz="1800">
                <a:latin typeface="Times" charset="0"/>
              </a:rPr>
              <a:t> (1</a:t>
            </a:r>
            <a:r>
              <a:rPr lang="en-US" altLang="en-US" sz="1800" baseline="30000">
                <a:latin typeface="Times" charset="0"/>
              </a:rPr>
              <a:t>st</a:t>
            </a:r>
            <a:r>
              <a:rPr lang="en-US" altLang="en-US" sz="1800">
                <a:latin typeface="Times" charset="0"/>
              </a:rPr>
              <a:t> IP address , network mask )                                           </a:t>
            </a:r>
            <a:endParaRPr lang="en-US" altLang="en-US" sz="1800" u="sng">
              <a:latin typeface="Times" charset="0"/>
            </a:endParaRPr>
          </a:p>
          <a:p>
            <a:pPr>
              <a:spcBef>
                <a:spcPct val="0"/>
              </a:spcBef>
              <a:buFontTx/>
              <a:buNone/>
            </a:pPr>
            <a:r>
              <a:rPr lang="en-US" altLang="en-US" sz="1800">
                <a:latin typeface="Times" charset="0"/>
              </a:rPr>
              <a:t> </a:t>
            </a:r>
          </a:p>
          <a:p>
            <a:pPr>
              <a:spcBef>
                <a:spcPct val="0"/>
              </a:spcBef>
              <a:buFontTx/>
              <a:buNone/>
            </a:pPr>
            <a:r>
              <a:rPr lang="en-US" altLang="en-US" sz="1800">
                <a:latin typeface="Times" charset="0"/>
              </a:rPr>
              <a:t> 11001000 00010111 00010000 00000000,</a:t>
            </a:r>
            <a:r>
              <a:rPr lang="en-US" altLang="en-US" sz="2000"/>
              <a:t> </a:t>
            </a:r>
            <a:r>
              <a:rPr lang="en-US" altLang="en-US" sz="1800">
                <a:latin typeface="Times" charset="0"/>
              </a:rPr>
              <a:t>           200.23.16.1                                0</a:t>
            </a:r>
          </a:p>
          <a:p>
            <a:pPr>
              <a:spcBef>
                <a:spcPct val="0"/>
              </a:spcBef>
              <a:buFontTx/>
              <a:buNone/>
            </a:pPr>
            <a:r>
              <a:rPr lang="en-US" altLang="en-US" sz="1800">
                <a:latin typeface="Times" charset="0"/>
              </a:rPr>
              <a:t> 11111111 11111111 11111000 00000000  </a:t>
            </a:r>
            <a:endParaRPr lang="en-US" altLang="en-US" sz="2400">
              <a:latin typeface="Times New Roman" charset="0"/>
            </a:endParaRPr>
          </a:p>
          <a:p>
            <a:pPr>
              <a:spcBef>
                <a:spcPct val="0"/>
              </a:spcBef>
              <a:buFontTx/>
              <a:buNone/>
            </a:pPr>
            <a:endParaRPr lang="en-US" altLang="en-US" sz="2400">
              <a:latin typeface="Times New Roman" charset="0"/>
            </a:endParaRPr>
          </a:p>
          <a:p>
            <a:pPr algn="just">
              <a:spcBef>
                <a:spcPct val="0"/>
              </a:spcBef>
              <a:buFontTx/>
              <a:buNone/>
            </a:pPr>
            <a:r>
              <a:rPr lang="en-US" altLang="en-US" sz="1800">
                <a:latin typeface="Times" charset="0"/>
              </a:rPr>
              <a:t> 11001000 00010111 00011000 00000000,               - (direct)                                  1</a:t>
            </a:r>
          </a:p>
          <a:p>
            <a:pPr algn="just">
              <a:spcBef>
                <a:spcPct val="0"/>
              </a:spcBef>
              <a:buFontTx/>
              <a:buNone/>
            </a:pPr>
            <a:r>
              <a:rPr lang="en-US" altLang="en-US" sz="1800">
                <a:latin typeface="Times" charset="0"/>
              </a:rPr>
              <a:t> 11111111  11111111 11111111 00000000      </a:t>
            </a:r>
          </a:p>
          <a:p>
            <a:pPr algn="just">
              <a:spcBef>
                <a:spcPct val="0"/>
              </a:spcBef>
              <a:buFontTx/>
              <a:buNone/>
            </a:pPr>
            <a:endParaRPr lang="en-US" altLang="en-US" sz="2000"/>
          </a:p>
          <a:p>
            <a:pPr algn="just">
              <a:spcBef>
                <a:spcPct val="0"/>
              </a:spcBef>
              <a:buFontTx/>
              <a:buNone/>
            </a:pPr>
            <a:r>
              <a:rPr lang="en-US" altLang="en-US" sz="1800">
                <a:latin typeface="Times" charset="0"/>
              </a:rPr>
              <a:t> 11001000 00010111 00011001 00000000,             200.23.25.6                               2</a:t>
            </a:r>
            <a:r>
              <a:rPr lang="en-US" altLang="en-US" sz="2000"/>
              <a:t>                          </a:t>
            </a:r>
          </a:p>
          <a:p>
            <a:pPr algn="just">
              <a:spcBef>
                <a:spcPct val="0"/>
              </a:spcBef>
              <a:buFontTx/>
              <a:buNone/>
            </a:pPr>
            <a:r>
              <a:rPr lang="en-US" altLang="en-US" sz="2000"/>
              <a:t> </a:t>
            </a:r>
            <a:r>
              <a:rPr lang="en-US" altLang="en-US" sz="1800">
                <a:latin typeface="Times" charset="0"/>
              </a:rPr>
              <a:t>11111111  11111111 11111000 00000000       </a:t>
            </a:r>
          </a:p>
          <a:p>
            <a:pPr algn="just">
              <a:spcBef>
                <a:spcPct val="0"/>
              </a:spcBef>
              <a:buFontTx/>
              <a:buNone/>
            </a:pPr>
            <a:endParaRPr lang="en-US" altLang="en-US" sz="1800">
              <a:latin typeface="Times" charset="0"/>
            </a:endParaRPr>
          </a:p>
          <a:p>
            <a:pPr algn="just">
              <a:spcBef>
                <a:spcPct val="0"/>
              </a:spcBef>
              <a:buFontTx/>
              <a:buNone/>
            </a:pPr>
            <a:r>
              <a:rPr lang="en-US" altLang="en-US" sz="1800">
                <a:latin typeface="Times" charset="0"/>
              </a:rPr>
              <a:t>  otherwise                                                                 128.30.0.1                                3</a:t>
            </a:r>
          </a:p>
          <a:p>
            <a:pPr algn="just">
              <a:spcBef>
                <a:spcPct val="0"/>
              </a:spcBef>
              <a:buFontTx/>
              <a:buNone/>
            </a:pPr>
            <a:endParaRPr lang="en-US" altLang="en-US" sz="2000"/>
          </a:p>
          <a:p>
            <a:pPr algn="just">
              <a:spcBef>
                <a:spcPct val="0"/>
              </a:spcBef>
              <a:buFontTx/>
              <a:buNone/>
            </a:pPr>
            <a:r>
              <a:rPr lang="en-US" altLang="en-US" sz="1800">
                <a:latin typeface="Times" charset="0"/>
              </a:rPr>
              <a:t>                                                                                                  </a:t>
            </a:r>
          </a:p>
        </p:txBody>
      </p:sp>
      <p:sp>
        <p:nvSpPr>
          <p:cNvPr id="72709"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8969D02F-BA87-F34C-AE16-3A76CB0C79F0}" type="slidenum">
              <a:rPr lang="en-US" altLang="en-US" sz="1200"/>
              <a:pPr>
                <a:spcBef>
                  <a:spcPct val="0"/>
                </a:spcBef>
                <a:buFontTx/>
                <a:buNone/>
              </a:pPr>
              <a:t>31</a:t>
            </a:fld>
            <a:endParaRPr lang="en-US" altLang="en-US" sz="1200"/>
          </a:p>
        </p:txBody>
      </p:sp>
      <p:sp>
        <p:nvSpPr>
          <p:cNvPr id="7"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Oval 50"/>
          <p:cNvSpPr>
            <a:spLocks noChangeArrowheads="1"/>
          </p:cNvSpPr>
          <p:nvPr/>
        </p:nvSpPr>
        <p:spPr bwMode="auto">
          <a:xfrm>
            <a:off x="4038600" y="3124200"/>
            <a:ext cx="1295400" cy="1219200"/>
          </a:xfrm>
          <a:prstGeom prst="ellipse">
            <a:avLst/>
          </a:prstGeom>
          <a:solidFill>
            <a:schemeClr val="accent1"/>
          </a:solidFill>
          <a:ln w="9525">
            <a:solidFill>
              <a:schemeClr val="tx1"/>
            </a:solidFill>
            <a:round/>
            <a:headEnd/>
            <a:tailEnd/>
          </a:ln>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74754" name="Rectangle 2"/>
          <p:cNvSpPr>
            <a:spLocks noGrp="1" noChangeArrowheads="1"/>
          </p:cNvSpPr>
          <p:nvPr>
            <p:ph type="title"/>
          </p:nvPr>
        </p:nvSpPr>
        <p:spPr>
          <a:xfrm>
            <a:off x="152400" y="228600"/>
            <a:ext cx="8697913" cy="1143000"/>
          </a:xfrm>
        </p:spPr>
        <p:txBody>
          <a:bodyPr/>
          <a:lstStyle/>
          <a:p>
            <a:r>
              <a:rPr lang="en-US" altLang="en-US" sz="2800">
                <a:ea typeface="MS PGothic" charset="-128"/>
                <a:cs typeface="ＭＳ Ｐゴシック" charset="-128"/>
              </a:rPr>
              <a:t>Route aggregation: Shrinking the forwarding table</a:t>
            </a:r>
          </a:p>
        </p:txBody>
      </p:sp>
      <p:sp>
        <p:nvSpPr>
          <p:cNvPr id="74755" name="Freeform 3"/>
          <p:cNvSpPr>
            <a:spLocks/>
          </p:cNvSpPr>
          <p:nvPr/>
        </p:nvSpPr>
        <p:spPr bwMode="auto">
          <a:xfrm>
            <a:off x="5334000" y="3810000"/>
            <a:ext cx="2235200" cy="317500"/>
          </a:xfrm>
          <a:custGeom>
            <a:avLst/>
            <a:gdLst>
              <a:gd name="T0" fmla="*/ 0 w 1272"/>
              <a:gd name="T1" fmla="*/ 0 h 186"/>
              <a:gd name="T2" fmla="*/ 2147483646 w 1272"/>
              <a:gd name="T3" fmla="*/ 2147483646 h 186"/>
              <a:gd name="T4" fmla="*/ 0 60000 65536"/>
              <a:gd name="T5" fmla="*/ 0 60000 65536"/>
              <a:gd name="T6" fmla="*/ 0 w 1272"/>
              <a:gd name="T7" fmla="*/ 0 h 186"/>
              <a:gd name="T8" fmla="*/ 1272 w 1272"/>
              <a:gd name="T9" fmla="*/ 186 h 186"/>
            </a:gdLst>
            <a:ahLst/>
            <a:cxnLst>
              <a:cxn ang="T4">
                <a:pos x="T0" y="T1"/>
              </a:cxn>
              <a:cxn ang="T5">
                <a:pos x="T2" y="T3"/>
              </a:cxn>
            </a:cxnLst>
            <a:rect l="T6" t="T7" r="T8" b="T9"/>
            <a:pathLst>
              <a:path w="1272" h="186">
                <a:moveTo>
                  <a:pt x="0" y="0"/>
                </a:moveTo>
                <a:lnTo>
                  <a:pt x="1272" y="186"/>
                </a:lnTo>
              </a:path>
            </a:pathLst>
          </a:custGeom>
          <a:noFill/>
          <a:ln w="19050" cap="flat" cmpd="sng">
            <a:solidFill>
              <a:schemeClr val="tx1"/>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4756" name="Line 4"/>
          <p:cNvSpPr>
            <a:spLocks noChangeShapeType="1"/>
          </p:cNvSpPr>
          <p:nvPr/>
        </p:nvSpPr>
        <p:spPr bwMode="auto">
          <a:xfrm flipV="1">
            <a:off x="3206750" y="4108450"/>
            <a:ext cx="895350" cy="457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757" name="Line 5"/>
          <p:cNvSpPr>
            <a:spLocks noChangeShapeType="1"/>
          </p:cNvSpPr>
          <p:nvPr/>
        </p:nvSpPr>
        <p:spPr bwMode="auto">
          <a:xfrm>
            <a:off x="3235325" y="3479800"/>
            <a:ext cx="752475" cy="1714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758" name="Line 6"/>
          <p:cNvSpPr>
            <a:spLocks noChangeShapeType="1"/>
          </p:cNvSpPr>
          <p:nvPr/>
        </p:nvSpPr>
        <p:spPr bwMode="auto">
          <a:xfrm>
            <a:off x="3302000" y="2698750"/>
            <a:ext cx="847725" cy="762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759" name="Text Box 8"/>
          <p:cNvSpPr txBox="1">
            <a:spLocks noChangeArrowheads="1"/>
          </p:cNvSpPr>
          <p:nvPr/>
        </p:nvSpPr>
        <p:spPr bwMode="auto">
          <a:xfrm>
            <a:off x="5791200" y="2362200"/>
            <a:ext cx="2147888"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ja-JP" altLang="en-US" sz="2000">
                <a:latin typeface="Times New Roman" charset="0"/>
              </a:rPr>
              <a:t>“</a:t>
            </a:r>
            <a:r>
              <a:rPr lang="en-US" altLang="ja-JP" sz="2000">
                <a:latin typeface="Times New Roman" charset="0"/>
              </a:rPr>
              <a:t>Send me anything</a:t>
            </a:r>
          </a:p>
          <a:p>
            <a:pPr>
              <a:spcBef>
                <a:spcPct val="0"/>
              </a:spcBef>
              <a:buFontTx/>
              <a:buNone/>
            </a:pPr>
            <a:r>
              <a:rPr lang="en-US" altLang="en-US" sz="2000">
                <a:latin typeface="Times New Roman" charset="0"/>
              </a:rPr>
              <a:t>with addresses </a:t>
            </a:r>
          </a:p>
          <a:p>
            <a:pPr>
              <a:spcBef>
                <a:spcPct val="0"/>
              </a:spcBef>
              <a:buFontTx/>
              <a:buNone/>
            </a:pPr>
            <a:r>
              <a:rPr lang="en-US" altLang="en-US" sz="2000">
                <a:latin typeface="Times New Roman" charset="0"/>
              </a:rPr>
              <a:t>beginning </a:t>
            </a:r>
          </a:p>
          <a:p>
            <a:pPr>
              <a:spcBef>
                <a:spcPct val="0"/>
              </a:spcBef>
              <a:buFontTx/>
              <a:buNone/>
            </a:pPr>
            <a:r>
              <a:rPr lang="en-US" altLang="en-US" sz="2000">
                <a:latin typeface="Times New Roman" charset="0"/>
              </a:rPr>
              <a:t>200.23.0.0/20</a:t>
            </a:r>
            <a:r>
              <a:rPr lang="ja-JP" altLang="en-US" sz="2000">
                <a:latin typeface="Times New Roman" charset="0"/>
              </a:rPr>
              <a:t>”</a:t>
            </a:r>
            <a:endParaRPr lang="en-US" altLang="en-US" sz="2000">
              <a:latin typeface="Times New Roman" charset="0"/>
            </a:endParaRPr>
          </a:p>
        </p:txBody>
      </p:sp>
      <p:grpSp>
        <p:nvGrpSpPr>
          <p:cNvPr id="74760" name="Group 9"/>
          <p:cNvGrpSpPr>
            <a:grpSpLocks/>
          </p:cNvGrpSpPr>
          <p:nvPr/>
        </p:nvGrpSpPr>
        <p:grpSpPr bwMode="auto">
          <a:xfrm>
            <a:off x="1133475" y="2471738"/>
            <a:ext cx="2338388" cy="404812"/>
            <a:chOff x="1004" y="1639"/>
            <a:chExt cx="1473" cy="255"/>
          </a:xfrm>
        </p:grpSpPr>
        <p:sp>
          <p:nvSpPr>
            <p:cNvPr id="74790" name="Freeform 10"/>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4791" name="Text Box 11"/>
            <p:cNvSpPr txBox="1">
              <a:spLocks noChangeArrowheads="1"/>
            </p:cNvSpPr>
            <p:nvPr/>
          </p:nvSpPr>
          <p:spPr bwMode="auto">
            <a:xfrm>
              <a:off x="1226" y="1667"/>
              <a:ext cx="831" cy="213"/>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Times New Roman" charset="0"/>
                </a:rPr>
                <a:t>200.23.2.0/23</a:t>
              </a:r>
              <a:endParaRPr lang="en-US" altLang="en-US" sz="2400">
                <a:latin typeface="Times New Roman" charset="0"/>
              </a:endParaRPr>
            </a:p>
          </p:txBody>
        </p:sp>
      </p:grpSp>
      <p:grpSp>
        <p:nvGrpSpPr>
          <p:cNvPr id="74761" name="Group 12"/>
          <p:cNvGrpSpPr>
            <a:grpSpLocks/>
          </p:cNvGrpSpPr>
          <p:nvPr/>
        </p:nvGrpSpPr>
        <p:grpSpPr bwMode="auto">
          <a:xfrm>
            <a:off x="1162050" y="3062288"/>
            <a:ext cx="2338388" cy="404812"/>
            <a:chOff x="1004" y="1639"/>
            <a:chExt cx="1473" cy="255"/>
          </a:xfrm>
        </p:grpSpPr>
        <p:sp>
          <p:nvSpPr>
            <p:cNvPr id="74788" name="Freeform 13"/>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4789" name="Text Box 14"/>
            <p:cNvSpPr txBox="1">
              <a:spLocks noChangeArrowheads="1"/>
            </p:cNvSpPr>
            <p:nvPr/>
          </p:nvSpPr>
          <p:spPr bwMode="auto">
            <a:xfrm>
              <a:off x="1226" y="1667"/>
              <a:ext cx="831" cy="213"/>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Times New Roman" charset="0"/>
                </a:rPr>
                <a:t>200.23.4.0/23</a:t>
              </a:r>
              <a:endParaRPr lang="en-US" altLang="en-US" sz="2400">
                <a:latin typeface="Times New Roman" charset="0"/>
              </a:endParaRPr>
            </a:p>
          </p:txBody>
        </p:sp>
      </p:grpSp>
      <p:grpSp>
        <p:nvGrpSpPr>
          <p:cNvPr id="74762" name="Group 15"/>
          <p:cNvGrpSpPr>
            <a:grpSpLocks/>
          </p:cNvGrpSpPr>
          <p:nvPr/>
        </p:nvGrpSpPr>
        <p:grpSpPr bwMode="auto">
          <a:xfrm>
            <a:off x="1076325" y="4481513"/>
            <a:ext cx="2338388" cy="404812"/>
            <a:chOff x="1004" y="1639"/>
            <a:chExt cx="1473" cy="255"/>
          </a:xfrm>
        </p:grpSpPr>
        <p:sp>
          <p:nvSpPr>
            <p:cNvPr id="74786" name="Freeform 16"/>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4787" name="Text Box 17"/>
            <p:cNvSpPr txBox="1">
              <a:spLocks noChangeArrowheads="1"/>
            </p:cNvSpPr>
            <p:nvPr/>
          </p:nvSpPr>
          <p:spPr bwMode="auto">
            <a:xfrm>
              <a:off x="1226" y="1667"/>
              <a:ext cx="896" cy="213"/>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Times New Roman" charset="0"/>
                </a:rPr>
                <a:t>200.23.14.0/23</a:t>
              </a:r>
              <a:endParaRPr lang="en-US" altLang="en-US" sz="2400">
                <a:latin typeface="Times New Roman" charset="0"/>
              </a:endParaRPr>
            </a:p>
          </p:txBody>
        </p:sp>
      </p:grpSp>
      <p:sp>
        <p:nvSpPr>
          <p:cNvPr id="74763" name="Text Box 18"/>
          <p:cNvSpPr txBox="1">
            <a:spLocks noChangeArrowheads="1"/>
          </p:cNvSpPr>
          <p:nvPr/>
        </p:nvSpPr>
        <p:spPr bwMode="auto">
          <a:xfrm>
            <a:off x="4267200" y="3581400"/>
            <a:ext cx="9048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400">
                <a:latin typeface="Times New Roman" charset="0"/>
              </a:rPr>
              <a:t>UMN</a:t>
            </a:r>
          </a:p>
        </p:txBody>
      </p:sp>
      <p:sp>
        <p:nvSpPr>
          <p:cNvPr id="74764" name="Freeform 19"/>
          <p:cNvSpPr>
            <a:spLocks/>
          </p:cNvSpPr>
          <p:nvPr/>
        </p:nvSpPr>
        <p:spPr bwMode="auto">
          <a:xfrm>
            <a:off x="7543800" y="2895600"/>
            <a:ext cx="730250" cy="2535238"/>
          </a:xfrm>
          <a:custGeom>
            <a:avLst/>
            <a:gdLst>
              <a:gd name="T0" fmla="*/ 2147483646 w 460"/>
              <a:gd name="T1" fmla="*/ 2147483646 h 1597"/>
              <a:gd name="T2" fmla="*/ 2147483646 w 460"/>
              <a:gd name="T3" fmla="*/ 2147483646 h 1597"/>
              <a:gd name="T4" fmla="*/ 2147483646 w 460"/>
              <a:gd name="T5" fmla="*/ 2147483646 h 1597"/>
              <a:gd name="T6" fmla="*/ 2147483646 w 460"/>
              <a:gd name="T7" fmla="*/ 2147483646 h 1597"/>
              <a:gd name="T8" fmla="*/ 2147483646 w 460"/>
              <a:gd name="T9" fmla="*/ 2147483646 h 1597"/>
              <a:gd name="T10" fmla="*/ 2147483646 w 460"/>
              <a:gd name="T11" fmla="*/ 2147483646 h 1597"/>
              <a:gd name="T12" fmla="*/ 2147483646 w 460"/>
              <a:gd name="T13" fmla="*/ 2147483646 h 1597"/>
              <a:gd name="T14" fmla="*/ 2147483646 w 460"/>
              <a:gd name="T15" fmla="*/ 2147483646 h 1597"/>
              <a:gd name="T16" fmla="*/ 2147483646 w 460"/>
              <a:gd name="T17" fmla="*/ 2147483646 h 1597"/>
              <a:gd name="T18" fmla="*/ 2147483646 w 460"/>
              <a:gd name="T19" fmla="*/ 2147483646 h 1597"/>
              <a:gd name="T20" fmla="*/ 2147483646 w 460"/>
              <a:gd name="T21" fmla="*/ 2147483646 h 1597"/>
              <a:gd name="T22" fmla="*/ 2147483646 w 460"/>
              <a:gd name="T23" fmla="*/ 2147483646 h 159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60"/>
              <a:gd name="T37" fmla="*/ 0 h 1597"/>
              <a:gd name="T38" fmla="*/ 460 w 460"/>
              <a:gd name="T39" fmla="*/ 1597 h 159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60" h="1597">
                <a:moveTo>
                  <a:pt x="328" y="56"/>
                </a:moveTo>
                <a:cubicBezTo>
                  <a:pt x="247" y="0"/>
                  <a:pt x="253" y="138"/>
                  <a:pt x="208" y="218"/>
                </a:cubicBezTo>
                <a:cubicBezTo>
                  <a:pt x="163" y="298"/>
                  <a:pt x="91" y="419"/>
                  <a:pt x="58" y="536"/>
                </a:cubicBezTo>
                <a:cubicBezTo>
                  <a:pt x="25" y="653"/>
                  <a:pt x="0" y="822"/>
                  <a:pt x="7" y="919"/>
                </a:cubicBezTo>
                <a:cubicBezTo>
                  <a:pt x="14" y="1016"/>
                  <a:pt x="64" y="1046"/>
                  <a:pt x="100" y="1118"/>
                </a:cubicBezTo>
                <a:cubicBezTo>
                  <a:pt x="136" y="1190"/>
                  <a:pt x="166" y="1278"/>
                  <a:pt x="220" y="1352"/>
                </a:cubicBezTo>
                <a:cubicBezTo>
                  <a:pt x="274" y="1426"/>
                  <a:pt x="388" y="1597"/>
                  <a:pt x="424" y="1562"/>
                </a:cubicBezTo>
                <a:cubicBezTo>
                  <a:pt x="460" y="1527"/>
                  <a:pt x="436" y="1228"/>
                  <a:pt x="436" y="1142"/>
                </a:cubicBezTo>
                <a:cubicBezTo>
                  <a:pt x="436" y="1056"/>
                  <a:pt x="439" y="1094"/>
                  <a:pt x="424" y="1046"/>
                </a:cubicBezTo>
                <a:cubicBezTo>
                  <a:pt x="409" y="998"/>
                  <a:pt x="365" y="928"/>
                  <a:pt x="346" y="854"/>
                </a:cubicBezTo>
                <a:cubicBezTo>
                  <a:pt x="327" y="780"/>
                  <a:pt x="313" y="735"/>
                  <a:pt x="310" y="602"/>
                </a:cubicBezTo>
                <a:cubicBezTo>
                  <a:pt x="307" y="469"/>
                  <a:pt x="324" y="170"/>
                  <a:pt x="328" y="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4765" name="Text Box 20"/>
          <p:cNvSpPr txBox="1">
            <a:spLocks noChangeArrowheads="1"/>
          </p:cNvSpPr>
          <p:nvPr/>
        </p:nvSpPr>
        <p:spPr bwMode="auto">
          <a:xfrm>
            <a:off x="1133475" y="2217738"/>
            <a:ext cx="14049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400">
                <a:latin typeface="Times New Roman" charset="0"/>
              </a:rPr>
              <a:t>Organization 0</a:t>
            </a:r>
          </a:p>
        </p:txBody>
      </p:sp>
      <p:sp>
        <p:nvSpPr>
          <p:cNvPr id="74766" name="Text Box 21"/>
          <p:cNvSpPr txBox="1">
            <a:spLocks noChangeArrowheads="1"/>
          </p:cNvSpPr>
          <p:nvPr/>
        </p:nvSpPr>
        <p:spPr bwMode="auto">
          <a:xfrm>
            <a:off x="762000" y="4191000"/>
            <a:ext cx="1755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latin typeface="Times New Roman" charset="0"/>
              </a:rPr>
              <a:t>CSE Department</a:t>
            </a:r>
          </a:p>
        </p:txBody>
      </p:sp>
      <p:sp>
        <p:nvSpPr>
          <p:cNvPr id="74767" name="Text Box 22"/>
          <p:cNvSpPr txBox="1">
            <a:spLocks noChangeArrowheads="1"/>
          </p:cNvSpPr>
          <p:nvPr/>
        </p:nvSpPr>
        <p:spPr bwMode="auto">
          <a:xfrm>
            <a:off x="7781925" y="4037013"/>
            <a:ext cx="9159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400">
                <a:latin typeface="Times New Roman" charset="0"/>
              </a:rPr>
              <a:t>Internet</a:t>
            </a:r>
          </a:p>
        </p:txBody>
      </p:sp>
      <p:sp>
        <p:nvSpPr>
          <p:cNvPr id="74768" name="Text Box 23"/>
          <p:cNvSpPr txBox="1">
            <a:spLocks noChangeArrowheads="1"/>
          </p:cNvSpPr>
          <p:nvPr/>
        </p:nvSpPr>
        <p:spPr bwMode="auto">
          <a:xfrm>
            <a:off x="1143000" y="2865438"/>
            <a:ext cx="1376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400">
                <a:latin typeface="Times New Roman" charset="0"/>
              </a:rPr>
              <a:t>Organization 1</a:t>
            </a:r>
          </a:p>
        </p:txBody>
      </p:sp>
      <p:grpSp>
        <p:nvGrpSpPr>
          <p:cNvPr id="74769" name="Group 31"/>
          <p:cNvGrpSpPr>
            <a:grpSpLocks/>
          </p:cNvGrpSpPr>
          <p:nvPr/>
        </p:nvGrpSpPr>
        <p:grpSpPr bwMode="auto">
          <a:xfrm>
            <a:off x="1181100" y="3652838"/>
            <a:ext cx="2338388" cy="404812"/>
            <a:chOff x="1004" y="1639"/>
            <a:chExt cx="1473" cy="255"/>
          </a:xfrm>
        </p:grpSpPr>
        <p:sp>
          <p:nvSpPr>
            <p:cNvPr id="74784" name="Freeform 32"/>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4785" name="Text Box 33"/>
            <p:cNvSpPr txBox="1">
              <a:spLocks noChangeArrowheads="1"/>
            </p:cNvSpPr>
            <p:nvPr/>
          </p:nvSpPr>
          <p:spPr bwMode="auto">
            <a:xfrm>
              <a:off x="1226" y="1667"/>
              <a:ext cx="831" cy="213"/>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Times New Roman" charset="0"/>
                </a:rPr>
                <a:t>200.23.6.0/23</a:t>
              </a:r>
              <a:endParaRPr lang="en-US" altLang="en-US" sz="2400">
                <a:latin typeface="Times New Roman" charset="0"/>
              </a:endParaRPr>
            </a:p>
          </p:txBody>
        </p:sp>
      </p:grpSp>
      <p:sp>
        <p:nvSpPr>
          <p:cNvPr id="74770" name="Text Box 34"/>
          <p:cNvSpPr txBox="1">
            <a:spLocks noChangeArrowheads="1"/>
          </p:cNvSpPr>
          <p:nvPr/>
        </p:nvSpPr>
        <p:spPr bwMode="auto">
          <a:xfrm>
            <a:off x="1162050" y="3455988"/>
            <a:ext cx="14049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400">
                <a:latin typeface="Times New Roman" charset="0"/>
              </a:rPr>
              <a:t>Organization 2</a:t>
            </a:r>
          </a:p>
        </p:txBody>
      </p:sp>
      <p:grpSp>
        <p:nvGrpSpPr>
          <p:cNvPr id="74771" name="Group 35"/>
          <p:cNvGrpSpPr>
            <a:grpSpLocks/>
          </p:cNvGrpSpPr>
          <p:nvPr/>
        </p:nvGrpSpPr>
        <p:grpSpPr bwMode="auto">
          <a:xfrm>
            <a:off x="2530475" y="3916363"/>
            <a:ext cx="296863" cy="663575"/>
            <a:chOff x="870" y="2945"/>
            <a:chExt cx="187" cy="418"/>
          </a:xfrm>
        </p:grpSpPr>
        <p:sp>
          <p:nvSpPr>
            <p:cNvPr id="74781" name="Text Box 36"/>
            <p:cNvSpPr txBox="1">
              <a:spLocks noChangeArrowheads="1"/>
            </p:cNvSpPr>
            <p:nvPr/>
          </p:nvSpPr>
          <p:spPr bwMode="auto">
            <a:xfrm>
              <a:off x="872" y="2945"/>
              <a:ext cx="1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b="1">
                  <a:latin typeface="Times New Roman" charset="0"/>
                </a:rPr>
                <a:t>.</a:t>
              </a:r>
              <a:endParaRPr lang="en-US" altLang="en-US" sz="2000">
                <a:latin typeface="Times New Roman" charset="0"/>
              </a:endParaRPr>
            </a:p>
          </p:txBody>
        </p:sp>
        <p:sp>
          <p:nvSpPr>
            <p:cNvPr id="74782" name="Text Box 37"/>
            <p:cNvSpPr txBox="1">
              <a:spLocks noChangeArrowheads="1"/>
            </p:cNvSpPr>
            <p:nvPr/>
          </p:nvSpPr>
          <p:spPr bwMode="auto">
            <a:xfrm>
              <a:off x="870" y="3030"/>
              <a:ext cx="1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b="1">
                  <a:latin typeface="Times New Roman" charset="0"/>
                </a:rPr>
                <a:t>.</a:t>
              </a:r>
              <a:endParaRPr lang="en-US" altLang="en-US" sz="2000">
                <a:latin typeface="Times New Roman" charset="0"/>
              </a:endParaRPr>
            </a:p>
          </p:txBody>
        </p:sp>
        <p:sp>
          <p:nvSpPr>
            <p:cNvPr id="74783" name="Text Box 38"/>
            <p:cNvSpPr txBox="1">
              <a:spLocks noChangeArrowheads="1"/>
            </p:cNvSpPr>
            <p:nvPr/>
          </p:nvSpPr>
          <p:spPr bwMode="auto">
            <a:xfrm>
              <a:off x="871" y="3113"/>
              <a:ext cx="1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b="1">
                  <a:latin typeface="Times New Roman" charset="0"/>
                </a:rPr>
                <a:t>.</a:t>
              </a:r>
              <a:endParaRPr lang="en-US" altLang="en-US" sz="2000">
                <a:latin typeface="Times New Roman" charset="0"/>
              </a:endParaRPr>
            </a:p>
          </p:txBody>
        </p:sp>
      </p:grpSp>
      <p:grpSp>
        <p:nvGrpSpPr>
          <p:cNvPr id="74772" name="Group 39"/>
          <p:cNvGrpSpPr>
            <a:grpSpLocks/>
          </p:cNvGrpSpPr>
          <p:nvPr/>
        </p:nvGrpSpPr>
        <p:grpSpPr bwMode="auto">
          <a:xfrm>
            <a:off x="3559175" y="3621088"/>
            <a:ext cx="296863" cy="663575"/>
            <a:chOff x="870" y="2945"/>
            <a:chExt cx="187" cy="418"/>
          </a:xfrm>
        </p:grpSpPr>
        <p:sp>
          <p:nvSpPr>
            <p:cNvPr id="74778" name="Text Box 40"/>
            <p:cNvSpPr txBox="1">
              <a:spLocks noChangeArrowheads="1"/>
            </p:cNvSpPr>
            <p:nvPr/>
          </p:nvSpPr>
          <p:spPr bwMode="auto">
            <a:xfrm>
              <a:off x="872" y="2945"/>
              <a:ext cx="1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b="1">
                  <a:latin typeface="Times New Roman" charset="0"/>
                </a:rPr>
                <a:t>.</a:t>
              </a:r>
              <a:endParaRPr lang="en-US" altLang="en-US" sz="2000">
                <a:latin typeface="Times New Roman" charset="0"/>
              </a:endParaRPr>
            </a:p>
          </p:txBody>
        </p:sp>
        <p:sp>
          <p:nvSpPr>
            <p:cNvPr id="74779" name="Text Box 41"/>
            <p:cNvSpPr txBox="1">
              <a:spLocks noChangeArrowheads="1"/>
            </p:cNvSpPr>
            <p:nvPr/>
          </p:nvSpPr>
          <p:spPr bwMode="auto">
            <a:xfrm>
              <a:off x="870" y="3030"/>
              <a:ext cx="1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b="1">
                  <a:latin typeface="Times New Roman" charset="0"/>
                </a:rPr>
                <a:t>.</a:t>
              </a:r>
              <a:endParaRPr lang="en-US" altLang="en-US" sz="2000">
                <a:latin typeface="Times New Roman" charset="0"/>
              </a:endParaRPr>
            </a:p>
          </p:txBody>
        </p:sp>
        <p:sp>
          <p:nvSpPr>
            <p:cNvPr id="74780" name="Text Box 42"/>
            <p:cNvSpPr txBox="1">
              <a:spLocks noChangeArrowheads="1"/>
            </p:cNvSpPr>
            <p:nvPr/>
          </p:nvSpPr>
          <p:spPr bwMode="auto">
            <a:xfrm>
              <a:off x="871" y="3113"/>
              <a:ext cx="1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b="1">
                  <a:latin typeface="Times New Roman" charset="0"/>
                </a:rPr>
                <a:t>.</a:t>
              </a:r>
              <a:endParaRPr lang="en-US" altLang="en-US" sz="2000">
                <a:latin typeface="Times New Roman" charset="0"/>
              </a:endParaRPr>
            </a:p>
          </p:txBody>
        </p:sp>
      </p:grpSp>
      <p:sp>
        <p:nvSpPr>
          <p:cNvPr id="74773" name="TextBox 48"/>
          <p:cNvSpPr txBox="1">
            <a:spLocks noChangeArrowheads="1"/>
          </p:cNvSpPr>
          <p:nvPr/>
        </p:nvSpPr>
        <p:spPr bwMode="auto">
          <a:xfrm flipH="1">
            <a:off x="6553200" y="4114800"/>
            <a:ext cx="1143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400">
                <a:latin typeface="Times New Roman" charset="0"/>
              </a:rPr>
              <a:t>Port 1</a:t>
            </a:r>
          </a:p>
        </p:txBody>
      </p:sp>
      <p:sp>
        <p:nvSpPr>
          <p:cNvPr id="74774" name="TextBox 49"/>
          <p:cNvSpPr txBox="1">
            <a:spLocks noChangeArrowheads="1"/>
          </p:cNvSpPr>
          <p:nvPr/>
        </p:nvSpPr>
        <p:spPr bwMode="auto">
          <a:xfrm flipH="1">
            <a:off x="3733800" y="2743200"/>
            <a:ext cx="1143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400">
                <a:latin typeface="Times New Roman" charset="0"/>
              </a:rPr>
              <a:t>Port 0</a:t>
            </a:r>
          </a:p>
        </p:txBody>
      </p:sp>
      <p:sp>
        <p:nvSpPr>
          <p:cNvPr id="74775" name="TextBox 51"/>
          <p:cNvSpPr txBox="1">
            <a:spLocks noChangeArrowheads="1"/>
          </p:cNvSpPr>
          <p:nvPr/>
        </p:nvSpPr>
        <p:spPr bwMode="auto">
          <a:xfrm flipH="1">
            <a:off x="3581400" y="4343400"/>
            <a:ext cx="1143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400">
                <a:latin typeface="Times New Roman" charset="0"/>
              </a:rPr>
              <a:t>Port 7</a:t>
            </a:r>
          </a:p>
        </p:txBody>
      </p:sp>
      <p:sp>
        <p:nvSpPr>
          <p:cNvPr id="74777"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59F508FA-A2FC-6341-871C-14384290104E}" type="slidenum">
              <a:rPr lang="en-US" altLang="en-US" sz="1200"/>
              <a:pPr>
                <a:spcBef>
                  <a:spcPct val="0"/>
                </a:spcBef>
                <a:buFontTx/>
                <a:buNone/>
              </a:pPr>
              <a:t>32</a:t>
            </a:fld>
            <a:endParaRPr lang="en-US" altLang="en-US" sz="1200"/>
          </a:p>
        </p:txBody>
      </p:sp>
      <p:sp>
        <p:nvSpPr>
          <p:cNvPr id="41"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Oval 48"/>
          <p:cNvSpPr>
            <a:spLocks noChangeArrowheads="1"/>
          </p:cNvSpPr>
          <p:nvPr/>
        </p:nvSpPr>
        <p:spPr bwMode="auto">
          <a:xfrm>
            <a:off x="3505200" y="4572000"/>
            <a:ext cx="1676400" cy="1219200"/>
          </a:xfrm>
          <a:prstGeom prst="ellipse">
            <a:avLst/>
          </a:prstGeom>
          <a:solidFill>
            <a:schemeClr val="accent1"/>
          </a:solidFill>
          <a:ln w="9525">
            <a:solidFill>
              <a:schemeClr val="tx1"/>
            </a:solidFill>
            <a:round/>
            <a:headEnd/>
            <a:tailEnd/>
          </a:ln>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75778" name="Oval 47"/>
          <p:cNvSpPr>
            <a:spLocks noChangeArrowheads="1"/>
          </p:cNvSpPr>
          <p:nvPr/>
        </p:nvSpPr>
        <p:spPr bwMode="auto">
          <a:xfrm>
            <a:off x="3733800" y="3200400"/>
            <a:ext cx="1295400" cy="1219200"/>
          </a:xfrm>
          <a:prstGeom prst="ellipse">
            <a:avLst/>
          </a:prstGeom>
          <a:solidFill>
            <a:schemeClr val="accent1"/>
          </a:solidFill>
          <a:ln w="9525">
            <a:solidFill>
              <a:schemeClr val="tx1"/>
            </a:solidFill>
            <a:round/>
            <a:headEnd/>
            <a:tailEnd/>
          </a:ln>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75779" name="Rectangle 2"/>
          <p:cNvSpPr>
            <a:spLocks noGrp="1" noChangeArrowheads="1"/>
          </p:cNvSpPr>
          <p:nvPr>
            <p:ph type="title"/>
          </p:nvPr>
        </p:nvSpPr>
        <p:spPr>
          <a:xfrm>
            <a:off x="228600" y="374650"/>
            <a:ext cx="8763000" cy="1143000"/>
          </a:xfrm>
        </p:spPr>
        <p:txBody>
          <a:bodyPr/>
          <a:lstStyle/>
          <a:p>
            <a:r>
              <a:rPr lang="en-US" altLang="en-US" sz="3200">
                <a:ea typeface="MS PGothic" charset="-128"/>
                <a:cs typeface="ＭＳ Ｐゴシック" charset="-128"/>
              </a:rPr>
              <a:t>Route aggregation with more specific routes</a:t>
            </a:r>
            <a:endParaRPr lang="en-US" altLang="en-US">
              <a:ea typeface="MS PGothic" charset="-128"/>
              <a:cs typeface="ＭＳ Ｐゴシック" charset="-128"/>
            </a:endParaRPr>
          </a:p>
        </p:txBody>
      </p:sp>
      <p:sp>
        <p:nvSpPr>
          <p:cNvPr id="75780" name="Text Box 3"/>
          <p:cNvSpPr txBox="1">
            <a:spLocks noChangeArrowheads="1"/>
          </p:cNvSpPr>
          <p:nvPr/>
        </p:nvSpPr>
        <p:spPr bwMode="auto">
          <a:xfrm>
            <a:off x="914400" y="1600200"/>
            <a:ext cx="7302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400">
                <a:latin typeface="Times New Roman" charset="0"/>
              </a:rPr>
              <a:t>UMN-FAST has a more specific route to CSE department</a:t>
            </a:r>
          </a:p>
        </p:txBody>
      </p:sp>
      <p:sp>
        <p:nvSpPr>
          <p:cNvPr id="75781" name="Freeform 4"/>
          <p:cNvSpPr>
            <a:spLocks/>
          </p:cNvSpPr>
          <p:nvPr/>
        </p:nvSpPr>
        <p:spPr bwMode="auto">
          <a:xfrm>
            <a:off x="5164138" y="3836988"/>
            <a:ext cx="2019300" cy="295275"/>
          </a:xfrm>
          <a:custGeom>
            <a:avLst/>
            <a:gdLst>
              <a:gd name="T0" fmla="*/ 0 w 1272"/>
              <a:gd name="T1" fmla="*/ 0 h 186"/>
              <a:gd name="T2" fmla="*/ 2147483646 w 1272"/>
              <a:gd name="T3" fmla="*/ 2147483646 h 186"/>
              <a:gd name="T4" fmla="*/ 0 60000 65536"/>
              <a:gd name="T5" fmla="*/ 0 60000 65536"/>
              <a:gd name="T6" fmla="*/ 0 w 1272"/>
              <a:gd name="T7" fmla="*/ 0 h 186"/>
              <a:gd name="T8" fmla="*/ 1272 w 1272"/>
              <a:gd name="T9" fmla="*/ 186 h 186"/>
            </a:gdLst>
            <a:ahLst/>
            <a:cxnLst>
              <a:cxn ang="T4">
                <a:pos x="T0" y="T1"/>
              </a:cxn>
              <a:cxn ang="T5">
                <a:pos x="T2" y="T3"/>
              </a:cxn>
            </a:cxnLst>
            <a:rect l="T6" t="T7" r="T8" b="T9"/>
            <a:pathLst>
              <a:path w="1272" h="186">
                <a:moveTo>
                  <a:pt x="0" y="0"/>
                </a:moveTo>
                <a:lnTo>
                  <a:pt x="1272" y="186"/>
                </a:lnTo>
              </a:path>
            </a:pathLst>
          </a:custGeom>
          <a:noFill/>
          <a:ln w="19050" cap="flat" cmpd="sng">
            <a:solidFill>
              <a:schemeClr val="tx1"/>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5782" name="Line 5"/>
          <p:cNvSpPr>
            <a:spLocks noChangeShapeType="1"/>
          </p:cNvSpPr>
          <p:nvPr/>
        </p:nvSpPr>
        <p:spPr bwMode="auto">
          <a:xfrm flipV="1">
            <a:off x="2820988" y="4113213"/>
            <a:ext cx="895350" cy="457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783" name="Line 7"/>
          <p:cNvSpPr>
            <a:spLocks noChangeShapeType="1"/>
          </p:cNvSpPr>
          <p:nvPr/>
        </p:nvSpPr>
        <p:spPr bwMode="auto">
          <a:xfrm>
            <a:off x="2916238" y="2703513"/>
            <a:ext cx="847725" cy="762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784" name="Text Box 9"/>
          <p:cNvSpPr txBox="1">
            <a:spLocks noChangeArrowheads="1"/>
          </p:cNvSpPr>
          <p:nvPr/>
        </p:nvSpPr>
        <p:spPr bwMode="auto">
          <a:xfrm>
            <a:off x="5334000" y="2286000"/>
            <a:ext cx="2147888"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ja-JP" altLang="en-US" sz="2000">
                <a:latin typeface="Times New Roman" charset="0"/>
              </a:rPr>
              <a:t>“</a:t>
            </a:r>
            <a:r>
              <a:rPr lang="en-US" altLang="ja-JP" sz="2000">
                <a:latin typeface="Times New Roman" charset="0"/>
              </a:rPr>
              <a:t>Send me anything</a:t>
            </a:r>
          </a:p>
          <a:p>
            <a:pPr>
              <a:spcBef>
                <a:spcPct val="0"/>
              </a:spcBef>
              <a:buFontTx/>
              <a:buNone/>
            </a:pPr>
            <a:r>
              <a:rPr lang="en-US" altLang="en-US" sz="2000">
                <a:latin typeface="Times New Roman" charset="0"/>
              </a:rPr>
              <a:t>with addresses </a:t>
            </a:r>
          </a:p>
          <a:p>
            <a:pPr>
              <a:spcBef>
                <a:spcPct val="0"/>
              </a:spcBef>
              <a:buFontTx/>
              <a:buNone/>
            </a:pPr>
            <a:r>
              <a:rPr lang="en-US" altLang="en-US" sz="2000">
                <a:latin typeface="Times New Roman" charset="0"/>
              </a:rPr>
              <a:t>beginning </a:t>
            </a:r>
          </a:p>
          <a:p>
            <a:pPr>
              <a:spcBef>
                <a:spcPct val="0"/>
              </a:spcBef>
              <a:buFontTx/>
              <a:buNone/>
            </a:pPr>
            <a:r>
              <a:rPr lang="en-US" altLang="en-US" sz="2000">
                <a:latin typeface="Times New Roman" charset="0"/>
              </a:rPr>
              <a:t>200.23.0.0/20</a:t>
            </a:r>
            <a:r>
              <a:rPr lang="ja-JP" altLang="en-US" sz="2000">
                <a:latin typeface="Times New Roman" charset="0"/>
              </a:rPr>
              <a:t>”</a:t>
            </a:r>
            <a:endParaRPr lang="en-US" altLang="en-US" sz="2000">
              <a:latin typeface="Times New Roman" charset="0"/>
            </a:endParaRPr>
          </a:p>
        </p:txBody>
      </p:sp>
      <p:grpSp>
        <p:nvGrpSpPr>
          <p:cNvPr id="75785" name="Group 10"/>
          <p:cNvGrpSpPr>
            <a:grpSpLocks/>
          </p:cNvGrpSpPr>
          <p:nvPr/>
        </p:nvGrpSpPr>
        <p:grpSpPr bwMode="auto">
          <a:xfrm>
            <a:off x="747713" y="2476500"/>
            <a:ext cx="2338387" cy="404813"/>
            <a:chOff x="1004" y="1639"/>
            <a:chExt cx="1473" cy="255"/>
          </a:xfrm>
        </p:grpSpPr>
        <p:sp>
          <p:nvSpPr>
            <p:cNvPr id="75812" name="Freeform 11"/>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5813" name="Text Box 12"/>
            <p:cNvSpPr txBox="1">
              <a:spLocks noChangeArrowheads="1"/>
            </p:cNvSpPr>
            <p:nvPr/>
          </p:nvSpPr>
          <p:spPr bwMode="auto">
            <a:xfrm>
              <a:off x="1226" y="1667"/>
              <a:ext cx="831" cy="213"/>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Times New Roman" charset="0"/>
                </a:rPr>
                <a:t>200.23.2.0/23</a:t>
              </a:r>
              <a:endParaRPr lang="en-US" altLang="en-US" sz="2400">
                <a:latin typeface="Times New Roman" charset="0"/>
              </a:endParaRPr>
            </a:p>
          </p:txBody>
        </p:sp>
      </p:grpSp>
      <p:grpSp>
        <p:nvGrpSpPr>
          <p:cNvPr id="75786" name="Group 16"/>
          <p:cNvGrpSpPr>
            <a:grpSpLocks/>
          </p:cNvGrpSpPr>
          <p:nvPr/>
        </p:nvGrpSpPr>
        <p:grpSpPr bwMode="auto">
          <a:xfrm>
            <a:off x="690563" y="4486275"/>
            <a:ext cx="2338387" cy="404813"/>
            <a:chOff x="1004" y="1639"/>
            <a:chExt cx="1473" cy="255"/>
          </a:xfrm>
        </p:grpSpPr>
        <p:sp>
          <p:nvSpPr>
            <p:cNvPr id="75810" name="Freeform 17"/>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5811" name="Text Box 18"/>
            <p:cNvSpPr txBox="1">
              <a:spLocks noChangeArrowheads="1"/>
            </p:cNvSpPr>
            <p:nvPr/>
          </p:nvSpPr>
          <p:spPr bwMode="auto">
            <a:xfrm>
              <a:off x="1226" y="1667"/>
              <a:ext cx="896" cy="213"/>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Times New Roman" charset="0"/>
                </a:rPr>
                <a:t>200.23.14.0/23</a:t>
              </a:r>
              <a:endParaRPr lang="en-US" altLang="en-US" sz="2400">
                <a:latin typeface="Times New Roman" charset="0"/>
              </a:endParaRPr>
            </a:p>
          </p:txBody>
        </p:sp>
      </p:grpSp>
      <p:sp>
        <p:nvSpPr>
          <p:cNvPr id="75787" name="Text Box 19"/>
          <p:cNvSpPr txBox="1">
            <a:spLocks noChangeArrowheads="1"/>
          </p:cNvSpPr>
          <p:nvPr/>
        </p:nvSpPr>
        <p:spPr bwMode="auto">
          <a:xfrm>
            <a:off x="3810000" y="3581400"/>
            <a:ext cx="10223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a:latin typeface="Times New Roman" charset="0"/>
              </a:rPr>
              <a:t>UMN</a:t>
            </a:r>
          </a:p>
        </p:txBody>
      </p:sp>
      <p:sp>
        <p:nvSpPr>
          <p:cNvPr id="75788" name="Freeform 20"/>
          <p:cNvSpPr>
            <a:spLocks/>
          </p:cNvSpPr>
          <p:nvPr/>
        </p:nvSpPr>
        <p:spPr bwMode="auto">
          <a:xfrm>
            <a:off x="7158038" y="2900363"/>
            <a:ext cx="730250" cy="2535237"/>
          </a:xfrm>
          <a:custGeom>
            <a:avLst/>
            <a:gdLst>
              <a:gd name="T0" fmla="*/ 2147483646 w 460"/>
              <a:gd name="T1" fmla="*/ 2147483646 h 1597"/>
              <a:gd name="T2" fmla="*/ 2147483646 w 460"/>
              <a:gd name="T3" fmla="*/ 2147483646 h 1597"/>
              <a:gd name="T4" fmla="*/ 2147483646 w 460"/>
              <a:gd name="T5" fmla="*/ 2147483646 h 1597"/>
              <a:gd name="T6" fmla="*/ 2147483646 w 460"/>
              <a:gd name="T7" fmla="*/ 2147483646 h 1597"/>
              <a:gd name="T8" fmla="*/ 2147483646 w 460"/>
              <a:gd name="T9" fmla="*/ 2147483646 h 1597"/>
              <a:gd name="T10" fmla="*/ 2147483646 w 460"/>
              <a:gd name="T11" fmla="*/ 2147483646 h 1597"/>
              <a:gd name="T12" fmla="*/ 2147483646 w 460"/>
              <a:gd name="T13" fmla="*/ 2147483646 h 1597"/>
              <a:gd name="T14" fmla="*/ 2147483646 w 460"/>
              <a:gd name="T15" fmla="*/ 2147483646 h 1597"/>
              <a:gd name="T16" fmla="*/ 2147483646 w 460"/>
              <a:gd name="T17" fmla="*/ 2147483646 h 1597"/>
              <a:gd name="T18" fmla="*/ 2147483646 w 460"/>
              <a:gd name="T19" fmla="*/ 2147483646 h 1597"/>
              <a:gd name="T20" fmla="*/ 2147483646 w 460"/>
              <a:gd name="T21" fmla="*/ 2147483646 h 1597"/>
              <a:gd name="T22" fmla="*/ 2147483646 w 460"/>
              <a:gd name="T23" fmla="*/ 2147483646 h 159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60"/>
              <a:gd name="T37" fmla="*/ 0 h 1597"/>
              <a:gd name="T38" fmla="*/ 460 w 460"/>
              <a:gd name="T39" fmla="*/ 1597 h 159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60" h="1597">
                <a:moveTo>
                  <a:pt x="328" y="56"/>
                </a:moveTo>
                <a:cubicBezTo>
                  <a:pt x="247" y="0"/>
                  <a:pt x="253" y="138"/>
                  <a:pt x="208" y="218"/>
                </a:cubicBezTo>
                <a:cubicBezTo>
                  <a:pt x="163" y="298"/>
                  <a:pt x="91" y="419"/>
                  <a:pt x="58" y="536"/>
                </a:cubicBezTo>
                <a:cubicBezTo>
                  <a:pt x="25" y="653"/>
                  <a:pt x="0" y="822"/>
                  <a:pt x="7" y="919"/>
                </a:cubicBezTo>
                <a:cubicBezTo>
                  <a:pt x="14" y="1016"/>
                  <a:pt x="64" y="1046"/>
                  <a:pt x="100" y="1118"/>
                </a:cubicBezTo>
                <a:cubicBezTo>
                  <a:pt x="136" y="1190"/>
                  <a:pt x="166" y="1278"/>
                  <a:pt x="220" y="1352"/>
                </a:cubicBezTo>
                <a:cubicBezTo>
                  <a:pt x="274" y="1426"/>
                  <a:pt x="388" y="1597"/>
                  <a:pt x="424" y="1562"/>
                </a:cubicBezTo>
                <a:cubicBezTo>
                  <a:pt x="460" y="1527"/>
                  <a:pt x="436" y="1228"/>
                  <a:pt x="436" y="1142"/>
                </a:cubicBezTo>
                <a:cubicBezTo>
                  <a:pt x="436" y="1056"/>
                  <a:pt x="439" y="1094"/>
                  <a:pt x="424" y="1046"/>
                </a:cubicBezTo>
                <a:cubicBezTo>
                  <a:pt x="409" y="998"/>
                  <a:pt x="365" y="928"/>
                  <a:pt x="346" y="854"/>
                </a:cubicBezTo>
                <a:cubicBezTo>
                  <a:pt x="327" y="780"/>
                  <a:pt x="313" y="735"/>
                  <a:pt x="310" y="602"/>
                </a:cubicBezTo>
                <a:cubicBezTo>
                  <a:pt x="307" y="469"/>
                  <a:pt x="324" y="170"/>
                  <a:pt x="328" y="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5789" name="Text Box 21"/>
          <p:cNvSpPr txBox="1">
            <a:spLocks noChangeArrowheads="1"/>
          </p:cNvSpPr>
          <p:nvPr/>
        </p:nvSpPr>
        <p:spPr bwMode="auto">
          <a:xfrm>
            <a:off x="747713" y="2222500"/>
            <a:ext cx="14049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400">
                <a:latin typeface="Times New Roman" charset="0"/>
              </a:rPr>
              <a:t>Organization 0</a:t>
            </a:r>
          </a:p>
        </p:txBody>
      </p:sp>
      <p:sp>
        <p:nvSpPr>
          <p:cNvPr id="75790" name="Text Box 22"/>
          <p:cNvSpPr txBox="1">
            <a:spLocks noChangeArrowheads="1"/>
          </p:cNvSpPr>
          <p:nvPr/>
        </p:nvSpPr>
        <p:spPr bwMode="auto">
          <a:xfrm>
            <a:off x="381000" y="4191000"/>
            <a:ext cx="1755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latin typeface="Times New Roman" charset="0"/>
              </a:rPr>
              <a:t>CSE Department</a:t>
            </a:r>
          </a:p>
        </p:txBody>
      </p:sp>
      <p:sp>
        <p:nvSpPr>
          <p:cNvPr id="75791" name="Text Box 23"/>
          <p:cNvSpPr txBox="1">
            <a:spLocks noChangeArrowheads="1"/>
          </p:cNvSpPr>
          <p:nvPr/>
        </p:nvSpPr>
        <p:spPr bwMode="auto">
          <a:xfrm>
            <a:off x="7396163" y="4041775"/>
            <a:ext cx="915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400">
                <a:latin typeface="Times New Roman" charset="0"/>
              </a:rPr>
              <a:t>Internet</a:t>
            </a:r>
          </a:p>
        </p:txBody>
      </p:sp>
      <p:sp>
        <p:nvSpPr>
          <p:cNvPr id="75792" name="Text Box 26"/>
          <p:cNvSpPr txBox="1">
            <a:spLocks noChangeArrowheads="1"/>
          </p:cNvSpPr>
          <p:nvPr/>
        </p:nvSpPr>
        <p:spPr bwMode="auto">
          <a:xfrm>
            <a:off x="3657600" y="4876800"/>
            <a:ext cx="14779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latin typeface="Times New Roman" charset="0"/>
              </a:rPr>
              <a:t>UMN-FAST</a:t>
            </a:r>
          </a:p>
        </p:txBody>
      </p:sp>
      <p:sp>
        <p:nvSpPr>
          <p:cNvPr id="75793" name="Freeform 27"/>
          <p:cNvSpPr>
            <a:spLocks/>
          </p:cNvSpPr>
          <p:nvPr/>
        </p:nvSpPr>
        <p:spPr bwMode="auto">
          <a:xfrm flipV="1">
            <a:off x="5181600" y="4618038"/>
            <a:ext cx="2068513" cy="411162"/>
          </a:xfrm>
          <a:custGeom>
            <a:avLst/>
            <a:gdLst>
              <a:gd name="T0" fmla="*/ 0 w 1272"/>
              <a:gd name="T1" fmla="*/ 0 h 186"/>
              <a:gd name="T2" fmla="*/ 2147483646 w 1272"/>
              <a:gd name="T3" fmla="*/ 2147483646 h 186"/>
              <a:gd name="T4" fmla="*/ 0 60000 65536"/>
              <a:gd name="T5" fmla="*/ 0 60000 65536"/>
              <a:gd name="T6" fmla="*/ 0 w 1272"/>
              <a:gd name="T7" fmla="*/ 0 h 186"/>
              <a:gd name="T8" fmla="*/ 1272 w 1272"/>
              <a:gd name="T9" fmla="*/ 186 h 186"/>
            </a:gdLst>
            <a:ahLst/>
            <a:cxnLst>
              <a:cxn ang="T4">
                <a:pos x="T0" y="T1"/>
              </a:cxn>
              <a:cxn ang="T5">
                <a:pos x="T2" y="T3"/>
              </a:cxn>
            </a:cxnLst>
            <a:rect l="T6" t="T7" r="T8" b="T9"/>
            <a:pathLst>
              <a:path w="1272" h="186">
                <a:moveTo>
                  <a:pt x="0" y="0"/>
                </a:moveTo>
                <a:lnTo>
                  <a:pt x="1272" y="186"/>
                </a:lnTo>
              </a:path>
            </a:pathLst>
          </a:custGeom>
          <a:noFill/>
          <a:ln w="19050" cap="flat" cmpd="sng">
            <a:solidFill>
              <a:schemeClr val="tx1"/>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5794" name="Line 28"/>
          <p:cNvSpPr>
            <a:spLocks noChangeShapeType="1"/>
          </p:cNvSpPr>
          <p:nvPr/>
        </p:nvSpPr>
        <p:spPr bwMode="auto">
          <a:xfrm>
            <a:off x="2895600" y="4800600"/>
            <a:ext cx="611188" cy="360363"/>
          </a:xfrm>
          <a:prstGeom prst="line">
            <a:avLst/>
          </a:prstGeom>
          <a:noFill/>
          <a:ln w="57150">
            <a:solidFill>
              <a:srgbClr val="FF006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795" name="Text Box 31"/>
          <p:cNvSpPr txBox="1">
            <a:spLocks noChangeArrowheads="1"/>
          </p:cNvSpPr>
          <p:nvPr/>
        </p:nvSpPr>
        <p:spPr bwMode="auto">
          <a:xfrm>
            <a:off x="5519738" y="4870450"/>
            <a:ext cx="2147887"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ja-JP" altLang="en-US" sz="2000">
                <a:latin typeface="Times New Roman" charset="0"/>
              </a:rPr>
              <a:t>“</a:t>
            </a:r>
            <a:r>
              <a:rPr lang="en-US" altLang="ja-JP" sz="2000">
                <a:latin typeface="Times New Roman" charset="0"/>
              </a:rPr>
              <a:t>Send me anything</a:t>
            </a:r>
          </a:p>
          <a:p>
            <a:pPr>
              <a:spcBef>
                <a:spcPct val="0"/>
              </a:spcBef>
              <a:buFontTx/>
              <a:buNone/>
            </a:pPr>
            <a:r>
              <a:rPr lang="en-US" altLang="en-US" sz="2000">
                <a:latin typeface="Times New Roman" charset="0"/>
              </a:rPr>
              <a:t>with addresses </a:t>
            </a:r>
          </a:p>
          <a:p>
            <a:pPr>
              <a:spcBef>
                <a:spcPct val="0"/>
              </a:spcBef>
              <a:buFontTx/>
              <a:buNone/>
            </a:pPr>
            <a:r>
              <a:rPr lang="en-US" altLang="en-US" sz="2000">
                <a:latin typeface="Times New Roman" charset="0"/>
              </a:rPr>
              <a:t>beginning </a:t>
            </a:r>
          </a:p>
          <a:p>
            <a:pPr>
              <a:spcBef>
                <a:spcPct val="0"/>
              </a:spcBef>
              <a:buFontTx/>
              <a:buNone/>
            </a:pPr>
            <a:r>
              <a:rPr lang="en-US" altLang="en-US" sz="2000">
                <a:latin typeface="Times New Roman" charset="0"/>
              </a:rPr>
              <a:t>200.23.14.0/23</a:t>
            </a:r>
            <a:r>
              <a:rPr lang="ja-JP" altLang="en-US" sz="2000">
                <a:latin typeface="Times New Roman" charset="0"/>
              </a:rPr>
              <a:t>”</a:t>
            </a:r>
            <a:endParaRPr lang="en-US" altLang="en-US" sz="2000">
              <a:latin typeface="Times New Roman" charset="0"/>
            </a:endParaRPr>
          </a:p>
        </p:txBody>
      </p:sp>
      <p:grpSp>
        <p:nvGrpSpPr>
          <p:cNvPr id="75796" name="Group 32"/>
          <p:cNvGrpSpPr>
            <a:grpSpLocks/>
          </p:cNvGrpSpPr>
          <p:nvPr/>
        </p:nvGrpSpPr>
        <p:grpSpPr bwMode="auto">
          <a:xfrm>
            <a:off x="795338" y="3657600"/>
            <a:ext cx="2338387" cy="404813"/>
            <a:chOff x="1004" y="1639"/>
            <a:chExt cx="1473" cy="255"/>
          </a:xfrm>
        </p:grpSpPr>
        <p:sp>
          <p:nvSpPr>
            <p:cNvPr id="75808" name="Freeform 33"/>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5809" name="Text Box 34"/>
            <p:cNvSpPr txBox="1">
              <a:spLocks noChangeArrowheads="1"/>
            </p:cNvSpPr>
            <p:nvPr/>
          </p:nvSpPr>
          <p:spPr bwMode="auto">
            <a:xfrm>
              <a:off x="1226" y="1667"/>
              <a:ext cx="831" cy="213"/>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Times New Roman" charset="0"/>
                </a:rPr>
                <a:t>200.23.4.0/23</a:t>
              </a:r>
              <a:endParaRPr lang="en-US" altLang="en-US" sz="2400">
                <a:latin typeface="Times New Roman" charset="0"/>
              </a:endParaRPr>
            </a:p>
          </p:txBody>
        </p:sp>
      </p:grpSp>
      <p:sp>
        <p:nvSpPr>
          <p:cNvPr id="75797" name="Text Box 35"/>
          <p:cNvSpPr txBox="1">
            <a:spLocks noChangeArrowheads="1"/>
          </p:cNvSpPr>
          <p:nvPr/>
        </p:nvSpPr>
        <p:spPr bwMode="auto">
          <a:xfrm>
            <a:off x="776288" y="3460750"/>
            <a:ext cx="14049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400">
                <a:latin typeface="Times New Roman" charset="0"/>
              </a:rPr>
              <a:t>Organization 2</a:t>
            </a:r>
          </a:p>
        </p:txBody>
      </p:sp>
      <p:grpSp>
        <p:nvGrpSpPr>
          <p:cNvPr id="75798" name="Group 36"/>
          <p:cNvGrpSpPr>
            <a:grpSpLocks/>
          </p:cNvGrpSpPr>
          <p:nvPr/>
        </p:nvGrpSpPr>
        <p:grpSpPr bwMode="auto">
          <a:xfrm>
            <a:off x="2144713" y="3921125"/>
            <a:ext cx="296862" cy="663575"/>
            <a:chOff x="870" y="2945"/>
            <a:chExt cx="187" cy="418"/>
          </a:xfrm>
        </p:grpSpPr>
        <p:sp>
          <p:nvSpPr>
            <p:cNvPr id="75805" name="Text Box 37"/>
            <p:cNvSpPr txBox="1">
              <a:spLocks noChangeArrowheads="1"/>
            </p:cNvSpPr>
            <p:nvPr/>
          </p:nvSpPr>
          <p:spPr bwMode="auto">
            <a:xfrm>
              <a:off x="872" y="2945"/>
              <a:ext cx="1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b="1">
                  <a:latin typeface="Times New Roman" charset="0"/>
                </a:rPr>
                <a:t>.</a:t>
              </a:r>
              <a:endParaRPr lang="en-US" altLang="en-US" sz="2000">
                <a:latin typeface="Times New Roman" charset="0"/>
              </a:endParaRPr>
            </a:p>
          </p:txBody>
        </p:sp>
        <p:sp>
          <p:nvSpPr>
            <p:cNvPr id="75806" name="Text Box 38"/>
            <p:cNvSpPr txBox="1">
              <a:spLocks noChangeArrowheads="1"/>
            </p:cNvSpPr>
            <p:nvPr/>
          </p:nvSpPr>
          <p:spPr bwMode="auto">
            <a:xfrm>
              <a:off x="870" y="3030"/>
              <a:ext cx="1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b="1">
                  <a:latin typeface="Times New Roman" charset="0"/>
                </a:rPr>
                <a:t>.</a:t>
              </a:r>
              <a:endParaRPr lang="en-US" altLang="en-US" sz="2000">
                <a:latin typeface="Times New Roman" charset="0"/>
              </a:endParaRPr>
            </a:p>
          </p:txBody>
        </p:sp>
        <p:sp>
          <p:nvSpPr>
            <p:cNvPr id="75807" name="Text Box 39"/>
            <p:cNvSpPr txBox="1">
              <a:spLocks noChangeArrowheads="1"/>
            </p:cNvSpPr>
            <p:nvPr/>
          </p:nvSpPr>
          <p:spPr bwMode="auto">
            <a:xfrm>
              <a:off x="871" y="3113"/>
              <a:ext cx="1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b="1">
                  <a:latin typeface="Times New Roman" charset="0"/>
                </a:rPr>
                <a:t>.</a:t>
              </a:r>
              <a:endParaRPr lang="en-US" altLang="en-US" sz="2000">
                <a:latin typeface="Times New Roman" charset="0"/>
              </a:endParaRPr>
            </a:p>
          </p:txBody>
        </p:sp>
      </p:grpSp>
      <p:grpSp>
        <p:nvGrpSpPr>
          <p:cNvPr id="75799" name="Group 40"/>
          <p:cNvGrpSpPr>
            <a:grpSpLocks/>
          </p:cNvGrpSpPr>
          <p:nvPr/>
        </p:nvGrpSpPr>
        <p:grpSpPr bwMode="auto">
          <a:xfrm>
            <a:off x="3173413" y="3625850"/>
            <a:ext cx="296862" cy="663575"/>
            <a:chOff x="870" y="2945"/>
            <a:chExt cx="187" cy="418"/>
          </a:xfrm>
        </p:grpSpPr>
        <p:sp>
          <p:nvSpPr>
            <p:cNvPr id="75802" name="Text Box 41"/>
            <p:cNvSpPr txBox="1">
              <a:spLocks noChangeArrowheads="1"/>
            </p:cNvSpPr>
            <p:nvPr/>
          </p:nvSpPr>
          <p:spPr bwMode="auto">
            <a:xfrm>
              <a:off x="872" y="2945"/>
              <a:ext cx="1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b="1">
                  <a:latin typeface="Times New Roman" charset="0"/>
                </a:rPr>
                <a:t>.</a:t>
              </a:r>
              <a:endParaRPr lang="en-US" altLang="en-US" sz="2000">
                <a:latin typeface="Times New Roman" charset="0"/>
              </a:endParaRPr>
            </a:p>
          </p:txBody>
        </p:sp>
        <p:sp>
          <p:nvSpPr>
            <p:cNvPr id="75803" name="Text Box 42"/>
            <p:cNvSpPr txBox="1">
              <a:spLocks noChangeArrowheads="1"/>
            </p:cNvSpPr>
            <p:nvPr/>
          </p:nvSpPr>
          <p:spPr bwMode="auto">
            <a:xfrm>
              <a:off x="870" y="3030"/>
              <a:ext cx="1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b="1">
                  <a:latin typeface="Times New Roman" charset="0"/>
                </a:rPr>
                <a:t>.</a:t>
              </a:r>
              <a:endParaRPr lang="en-US" altLang="en-US" sz="2000">
                <a:latin typeface="Times New Roman" charset="0"/>
              </a:endParaRPr>
            </a:p>
          </p:txBody>
        </p:sp>
        <p:sp>
          <p:nvSpPr>
            <p:cNvPr id="75804" name="Text Box 43"/>
            <p:cNvSpPr txBox="1">
              <a:spLocks noChangeArrowheads="1"/>
            </p:cNvSpPr>
            <p:nvPr/>
          </p:nvSpPr>
          <p:spPr bwMode="auto">
            <a:xfrm>
              <a:off x="871" y="3113"/>
              <a:ext cx="1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b="1">
                  <a:latin typeface="Times New Roman" charset="0"/>
                </a:rPr>
                <a:t>.</a:t>
              </a:r>
              <a:endParaRPr lang="en-US" altLang="en-US" sz="2000">
                <a:latin typeface="Times New Roman" charset="0"/>
              </a:endParaRPr>
            </a:p>
          </p:txBody>
        </p:sp>
      </p:grpSp>
      <p:sp>
        <p:nvSpPr>
          <p:cNvPr id="75801"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2A321770-EEE2-7347-9C22-6A9866D9A10B}" type="slidenum">
              <a:rPr lang="en-US" altLang="en-US" sz="1200"/>
              <a:pPr>
                <a:spcBef>
                  <a:spcPct val="0"/>
                </a:spcBef>
                <a:buFontTx/>
                <a:buNone/>
              </a:pPr>
              <a:t>33</a:t>
            </a:fld>
            <a:endParaRPr lang="en-US" altLang="en-US" sz="1200"/>
          </a:p>
        </p:txBody>
      </p:sp>
      <p:sp>
        <p:nvSpPr>
          <p:cNvPr id="39"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ChangeArrowheads="1"/>
          </p:cNvSpPr>
          <p:nvPr/>
        </p:nvSpPr>
        <p:spPr bwMode="auto">
          <a:xfrm>
            <a:off x="4435475" y="5110163"/>
            <a:ext cx="1531938" cy="238125"/>
          </a:xfrm>
          <a:prstGeom prst="rect">
            <a:avLst/>
          </a:prstGeom>
          <a:solidFill>
            <a:srgbClr val="33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77826" name="Rectangle 3"/>
          <p:cNvSpPr>
            <a:spLocks noChangeArrowheads="1"/>
          </p:cNvSpPr>
          <p:nvPr/>
        </p:nvSpPr>
        <p:spPr bwMode="auto">
          <a:xfrm>
            <a:off x="4370388" y="5505450"/>
            <a:ext cx="1636712" cy="269875"/>
          </a:xfrm>
          <a:prstGeom prst="rect">
            <a:avLst/>
          </a:prstGeom>
          <a:solidFill>
            <a:srgbClr val="33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77827" name="Rectangle 6"/>
          <p:cNvSpPr>
            <a:spLocks noChangeArrowheads="1"/>
          </p:cNvSpPr>
          <p:nvPr/>
        </p:nvSpPr>
        <p:spPr bwMode="auto">
          <a:xfrm>
            <a:off x="914400" y="5461000"/>
            <a:ext cx="52784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t>DA: 11001000  00010111  00011000  10101010 </a:t>
            </a:r>
          </a:p>
        </p:txBody>
      </p:sp>
      <p:sp>
        <p:nvSpPr>
          <p:cNvPr id="77828" name="Text Box 7"/>
          <p:cNvSpPr txBox="1">
            <a:spLocks noChangeArrowheads="1"/>
          </p:cNvSpPr>
          <p:nvPr/>
        </p:nvSpPr>
        <p:spPr bwMode="auto">
          <a:xfrm>
            <a:off x="1028700" y="4708525"/>
            <a:ext cx="1177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solidFill>
                  <a:srgbClr val="FF0000"/>
                </a:solidFill>
              </a:rPr>
              <a:t>Examples</a:t>
            </a:r>
          </a:p>
        </p:txBody>
      </p:sp>
      <p:sp>
        <p:nvSpPr>
          <p:cNvPr id="77829" name="Text Box 8"/>
          <p:cNvSpPr txBox="1">
            <a:spLocks noChangeArrowheads="1"/>
          </p:cNvSpPr>
          <p:nvPr/>
        </p:nvSpPr>
        <p:spPr bwMode="auto">
          <a:xfrm>
            <a:off x="969962" y="5119687"/>
            <a:ext cx="51260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t>DA: 11001000  00010111  00010110  10100001 </a:t>
            </a:r>
          </a:p>
        </p:txBody>
      </p:sp>
      <p:sp>
        <p:nvSpPr>
          <p:cNvPr id="77830" name="Text Box 9"/>
          <p:cNvSpPr txBox="1">
            <a:spLocks noChangeArrowheads="1"/>
          </p:cNvSpPr>
          <p:nvPr/>
        </p:nvSpPr>
        <p:spPr bwMode="auto">
          <a:xfrm>
            <a:off x="6540500" y="5065713"/>
            <a:ext cx="1476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solidFill>
                  <a:srgbClr val="FF0000"/>
                </a:solidFill>
              </a:rPr>
              <a:t> interface 0</a:t>
            </a:r>
          </a:p>
        </p:txBody>
      </p:sp>
      <p:sp>
        <p:nvSpPr>
          <p:cNvPr id="77831" name="Text Box 10"/>
          <p:cNvSpPr txBox="1">
            <a:spLocks noChangeArrowheads="1"/>
          </p:cNvSpPr>
          <p:nvPr/>
        </p:nvSpPr>
        <p:spPr bwMode="auto">
          <a:xfrm>
            <a:off x="6629400" y="5456238"/>
            <a:ext cx="14927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dirty="0">
                <a:solidFill>
                  <a:srgbClr val="FF0000"/>
                </a:solidFill>
              </a:rPr>
              <a:t>interface </a:t>
            </a:r>
            <a:r>
              <a:rPr lang="en-US" altLang="en-US" sz="1800" dirty="0" smtClean="0">
                <a:solidFill>
                  <a:srgbClr val="FF0000"/>
                </a:solidFill>
              </a:rPr>
              <a:t>1 !</a:t>
            </a:r>
            <a:endParaRPr lang="en-US" altLang="en-US" sz="1800" dirty="0">
              <a:solidFill>
                <a:srgbClr val="FF0000"/>
              </a:solidFill>
            </a:endParaRPr>
          </a:p>
        </p:txBody>
      </p:sp>
      <p:sp>
        <p:nvSpPr>
          <p:cNvPr id="77832" name="Text Box 10"/>
          <p:cNvSpPr txBox="1">
            <a:spLocks noChangeArrowheads="1"/>
          </p:cNvSpPr>
          <p:nvPr/>
        </p:nvSpPr>
        <p:spPr bwMode="auto">
          <a:xfrm>
            <a:off x="4953000" y="5791200"/>
            <a:ext cx="38020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solidFill>
                  <a:srgbClr val="000090"/>
                </a:solidFill>
              </a:rPr>
              <a:t>But </a:t>
            </a:r>
            <a:r>
              <a:rPr lang="en-US" altLang="en-US" sz="1800" i="1">
                <a:solidFill>
                  <a:srgbClr val="000090"/>
                </a:solidFill>
              </a:rPr>
              <a:t>not</a:t>
            </a:r>
            <a:r>
              <a:rPr lang="en-US" altLang="en-US" sz="1800">
                <a:solidFill>
                  <a:srgbClr val="000090"/>
                </a:solidFill>
              </a:rPr>
              <a:t> interface 2, the 3</a:t>
            </a:r>
            <a:r>
              <a:rPr lang="en-US" altLang="en-US" sz="1800" baseline="30000">
                <a:solidFill>
                  <a:srgbClr val="000090"/>
                </a:solidFill>
              </a:rPr>
              <a:t>rd</a:t>
            </a:r>
            <a:r>
              <a:rPr lang="en-US" altLang="en-US" sz="1800">
                <a:solidFill>
                  <a:srgbClr val="000090"/>
                </a:solidFill>
              </a:rPr>
              <a:t> entry </a:t>
            </a:r>
          </a:p>
          <a:p>
            <a:pPr>
              <a:spcBef>
                <a:spcPct val="0"/>
              </a:spcBef>
              <a:buFontTx/>
              <a:buNone/>
            </a:pPr>
            <a:r>
              <a:rPr lang="en-US" altLang="en-US" sz="1800">
                <a:solidFill>
                  <a:srgbClr val="000090"/>
                </a:solidFill>
              </a:rPr>
              <a:t>is also a match, but shorter!</a:t>
            </a:r>
          </a:p>
        </p:txBody>
      </p:sp>
      <p:sp>
        <p:nvSpPr>
          <p:cNvPr id="77833" name="Rectangle 5"/>
          <p:cNvSpPr>
            <a:spLocks noChangeArrowheads="1"/>
          </p:cNvSpPr>
          <p:nvPr/>
        </p:nvSpPr>
        <p:spPr bwMode="auto">
          <a:xfrm>
            <a:off x="1065213" y="2492375"/>
            <a:ext cx="5235575"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just">
              <a:lnSpc>
                <a:spcPct val="150000"/>
              </a:lnSpc>
              <a:spcBef>
                <a:spcPct val="0"/>
              </a:spcBef>
              <a:buFontTx/>
              <a:buNone/>
            </a:pPr>
            <a:r>
              <a:rPr lang="en-US" altLang="en-US" sz="1800" dirty="0">
                <a:latin typeface="Arial" charset="0"/>
              </a:rPr>
              <a:t>Prefix Match                       </a:t>
            </a:r>
          </a:p>
          <a:p>
            <a:pPr algn="just">
              <a:lnSpc>
                <a:spcPct val="150000"/>
              </a:lnSpc>
              <a:spcBef>
                <a:spcPct val="0"/>
              </a:spcBef>
              <a:buFontTx/>
              <a:buNone/>
            </a:pPr>
            <a:r>
              <a:rPr lang="en-US" altLang="en-US" sz="1800" dirty="0">
                <a:latin typeface="Courier New" charset="0"/>
              </a:rPr>
              <a:t>11001000 00010111 00010*** ********* </a:t>
            </a:r>
            <a:endParaRPr lang="en-US" altLang="en-US" sz="2000" dirty="0">
              <a:latin typeface="Courier New" charset="0"/>
            </a:endParaRPr>
          </a:p>
          <a:p>
            <a:pPr algn="just">
              <a:lnSpc>
                <a:spcPct val="150000"/>
              </a:lnSpc>
              <a:spcBef>
                <a:spcPct val="0"/>
              </a:spcBef>
              <a:buFontTx/>
              <a:buNone/>
            </a:pPr>
            <a:r>
              <a:rPr lang="en-US" altLang="en-US" sz="1800" dirty="0">
                <a:latin typeface="Courier New" charset="0"/>
              </a:rPr>
              <a:t>11001000 00010111 </a:t>
            </a:r>
            <a:r>
              <a:rPr lang="en-US" altLang="en-US" sz="1800" dirty="0" smtClean="0">
                <a:latin typeface="Courier New" charset="0"/>
              </a:rPr>
              <a:t>00011000 </a:t>
            </a:r>
            <a:r>
              <a:rPr lang="en-US" altLang="en-US" sz="1800" dirty="0">
                <a:latin typeface="Courier New" charset="0"/>
              </a:rPr>
              <a:t>*********</a:t>
            </a:r>
            <a:endParaRPr lang="en-US" altLang="en-US" sz="2000" dirty="0">
              <a:latin typeface="Courier New" charset="0"/>
            </a:endParaRPr>
          </a:p>
          <a:p>
            <a:pPr algn="just">
              <a:lnSpc>
                <a:spcPct val="150000"/>
              </a:lnSpc>
              <a:spcBef>
                <a:spcPct val="0"/>
              </a:spcBef>
              <a:buFontTx/>
              <a:buNone/>
            </a:pPr>
            <a:r>
              <a:rPr lang="en-US" altLang="en-US" sz="1800" dirty="0">
                <a:latin typeface="Courier New" charset="0"/>
              </a:rPr>
              <a:t>11001000 00010111 </a:t>
            </a:r>
            <a:r>
              <a:rPr lang="en-US" altLang="en-US" sz="1800" dirty="0" smtClean="0">
                <a:latin typeface="Courier New" charset="0"/>
              </a:rPr>
              <a:t>00011*** </a:t>
            </a:r>
            <a:r>
              <a:rPr lang="en-US" altLang="en-US" sz="1800" dirty="0">
                <a:latin typeface="Courier New" charset="0"/>
              </a:rPr>
              <a:t>*********</a:t>
            </a:r>
            <a:endParaRPr lang="en-US" altLang="en-US" sz="2000" dirty="0"/>
          </a:p>
          <a:p>
            <a:pPr algn="just">
              <a:lnSpc>
                <a:spcPct val="150000"/>
              </a:lnSpc>
              <a:spcBef>
                <a:spcPct val="0"/>
              </a:spcBef>
              <a:buFontTx/>
              <a:buNone/>
            </a:pPr>
            <a:r>
              <a:rPr lang="en-US" altLang="en-US" sz="1800" dirty="0">
                <a:latin typeface="Arial" charset="0"/>
              </a:rPr>
              <a:t>otherwise  </a:t>
            </a:r>
            <a:r>
              <a:rPr lang="en-US" altLang="en-US" sz="1800" dirty="0">
                <a:latin typeface="Times" charset="0"/>
              </a:rPr>
              <a:t>           </a:t>
            </a:r>
          </a:p>
        </p:txBody>
      </p:sp>
      <p:sp>
        <p:nvSpPr>
          <p:cNvPr id="77834" name="Rectangle 24"/>
          <p:cNvSpPr>
            <a:spLocks noChangeArrowheads="1"/>
          </p:cNvSpPr>
          <p:nvPr/>
        </p:nvSpPr>
        <p:spPr bwMode="auto">
          <a:xfrm>
            <a:off x="992188" y="2571750"/>
            <a:ext cx="7459662" cy="2106613"/>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77835" name="Line 25"/>
          <p:cNvSpPr>
            <a:spLocks noChangeShapeType="1"/>
          </p:cNvSpPr>
          <p:nvPr/>
        </p:nvSpPr>
        <p:spPr bwMode="auto">
          <a:xfrm>
            <a:off x="992188" y="2895600"/>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7836" name="Line 26"/>
          <p:cNvSpPr>
            <a:spLocks noChangeShapeType="1"/>
          </p:cNvSpPr>
          <p:nvPr/>
        </p:nvSpPr>
        <p:spPr bwMode="auto">
          <a:xfrm>
            <a:off x="1022350" y="3436938"/>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7837" name="Line 27"/>
          <p:cNvSpPr>
            <a:spLocks noChangeShapeType="1"/>
          </p:cNvSpPr>
          <p:nvPr/>
        </p:nvSpPr>
        <p:spPr bwMode="auto">
          <a:xfrm>
            <a:off x="996950" y="3856038"/>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7838" name="Line 28"/>
          <p:cNvSpPr>
            <a:spLocks noChangeShapeType="1"/>
          </p:cNvSpPr>
          <p:nvPr/>
        </p:nvSpPr>
        <p:spPr bwMode="auto">
          <a:xfrm>
            <a:off x="993775" y="4286250"/>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7839" name="Line 29"/>
          <p:cNvSpPr>
            <a:spLocks noChangeShapeType="1"/>
          </p:cNvSpPr>
          <p:nvPr/>
        </p:nvSpPr>
        <p:spPr bwMode="auto">
          <a:xfrm>
            <a:off x="6176963" y="2571750"/>
            <a:ext cx="0" cy="2117725"/>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7840" name="Text Box 30"/>
          <p:cNvSpPr txBox="1">
            <a:spLocks noChangeArrowheads="1"/>
          </p:cNvSpPr>
          <p:nvPr/>
        </p:nvSpPr>
        <p:spPr bwMode="auto">
          <a:xfrm>
            <a:off x="6475413" y="2514600"/>
            <a:ext cx="154305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nSpc>
                <a:spcPct val="150000"/>
              </a:lnSpc>
              <a:spcBef>
                <a:spcPct val="0"/>
              </a:spcBef>
              <a:buFontTx/>
              <a:buNone/>
            </a:pPr>
            <a:r>
              <a:rPr lang="en-US" altLang="en-US" sz="1800" dirty="0">
                <a:latin typeface="Arial" charset="0"/>
              </a:rPr>
              <a:t>Link interface</a:t>
            </a:r>
          </a:p>
          <a:p>
            <a:pPr>
              <a:lnSpc>
                <a:spcPct val="150000"/>
              </a:lnSpc>
              <a:spcBef>
                <a:spcPct val="0"/>
              </a:spcBef>
              <a:buFontTx/>
              <a:buNone/>
            </a:pPr>
            <a:r>
              <a:rPr lang="en-US" altLang="en-US" sz="1800" dirty="0">
                <a:latin typeface="Arial" charset="0"/>
              </a:rPr>
              <a:t>0</a:t>
            </a:r>
          </a:p>
          <a:p>
            <a:pPr>
              <a:lnSpc>
                <a:spcPct val="150000"/>
              </a:lnSpc>
              <a:spcBef>
                <a:spcPct val="0"/>
              </a:spcBef>
              <a:buFontTx/>
              <a:buNone/>
            </a:pPr>
            <a:r>
              <a:rPr lang="en-US" altLang="en-US" sz="1800" dirty="0">
                <a:latin typeface="Arial" charset="0"/>
              </a:rPr>
              <a:t>1</a:t>
            </a:r>
          </a:p>
          <a:p>
            <a:pPr>
              <a:lnSpc>
                <a:spcPct val="150000"/>
              </a:lnSpc>
              <a:spcBef>
                <a:spcPct val="0"/>
              </a:spcBef>
              <a:buFontTx/>
              <a:buNone/>
            </a:pPr>
            <a:r>
              <a:rPr lang="en-US" altLang="en-US" sz="1800" dirty="0">
                <a:latin typeface="Arial" charset="0"/>
              </a:rPr>
              <a:t>2</a:t>
            </a:r>
          </a:p>
          <a:p>
            <a:pPr>
              <a:lnSpc>
                <a:spcPct val="150000"/>
              </a:lnSpc>
              <a:spcBef>
                <a:spcPct val="0"/>
              </a:spcBef>
              <a:buFontTx/>
              <a:buNone/>
            </a:pPr>
            <a:r>
              <a:rPr lang="en-US" altLang="en-US" sz="1800" dirty="0">
                <a:latin typeface="Arial" charset="0"/>
              </a:rPr>
              <a:t>3</a:t>
            </a:r>
          </a:p>
        </p:txBody>
      </p:sp>
      <p:sp>
        <p:nvSpPr>
          <p:cNvPr id="77841"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79606CEC-EB33-1C40-94EB-9E5F8E4C7443}" type="slidenum">
              <a:rPr lang="en-US" altLang="en-US" sz="1200"/>
              <a:pPr>
                <a:spcBef>
                  <a:spcPct val="0"/>
                </a:spcBef>
                <a:buFontTx/>
                <a:buNone/>
              </a:pPr>
              <a:t>34</a:t>
            </a:fld>
            <a:endParaRPr lang="en-US" altLang="en-US" sz="1200" dirty="0"/>
          </a:p>
        </p:txBody>
      </p:sp>
      <p:sp>
        <p:nvSpPr>
          <p:cNvPr id="77842" name="Rectangle 20"/>
          <p:cNvSpPr>
            <a:spLocks noChangeArrowheads="1"/>
          </p:cNvSpPr>
          <p:nvPr/>
        </p:nvSpPr>
        <p:spPr bwMode="auto">
          <a:xfrm>
            <a:off x="434975" y="1066800"/>
            <a:ext cx="8001000" cy="1371600"/>
          </a:xfrm>
          <a:prstGeom prst="rect">
            <a:avLst/>
          </a:prstGeom>
          <a:solidFill>
            <a:schemeClr val="bg1"/>
          </a:solidFill>
          <a:ln w="19050">
            <a:solidFill>
              <a:srgbClr val="CC0000"/>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77843" name="Text Box 19"/>
          <p:cNvSpPr txBox="1">
            <a:spLocks noChangeArrowheads="1"/>
          </p:cNvSpPr>
          <p:nvPr/>
        </p:nvSpPr>
        <p:spPr bwMode="auto">
          <a:xfrm>
            <a:off x="571500" y="1379538"/>
            <a:ext cx="7799388" cy="114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nSpc>
                <a:spcPct val="80000"/>
              </a:lnSpc>
              <a:spcBef>
                <a:spcPct val="0"/>
              </a:spcBef>
              <a:buFontTx/>
              <a:buNone/>
            </a:pPr>
            <a:r>
              <a:rPr lang="en-US" altLang="en-US">
                <a:latin typeface="Gill Sans MT" charset="0"/>
              </a:rPr>
              <a:t>when looking for forwarding table entry for given destination address, use </a:t>
            </a:r>
            <a:r>
              <a:rPr lang="en-US" altLang="en-US" i="1">
                <a:solidFill>
                  <a:srgbClr val="000099"/>
                </a:solidFill>
                <a:latin typeface="Gill Sans MT" charset="0"/>
              </a:rPr>
              <a:t>longest</a:t>
            </a:r>
            <a:r>
              <a:rPr lang="en-US" altLang="en-US">
                <a:latin typeface="Gill Sans MT" charset="0"/>
              </a:rPr>
              <a:t> address prefix that matches destination address.</a:t>
            </a:r>
          </a:p>
        </p:txBody>
      </p:sp>
      <p:sp>
        <p:nvSpPr>
          <p:cNvPr id="77844" name="Text Box 22"/>
          <p:cNvSpPr txBox="1">
            <a:spLocks noChangeArrowheads="1"/>
          </p:cNvSpPr>
          <p:nvPr/>
        </p:nvSpPr>
        <p:spPr bwMode="auto">
          <a:xfrm>
            <a:off x="558800" y="925513"/>
            <a:ext cx="3282950" cy="519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i="1">
                <a:solidFill>
                  <a:srgbClr val="CC0000"/>
                </a:solidFill>
                <a:latin typeface="Gill Sans MT" charset="0"/>
              </a:rPr>
              <a:t>longest prefix matching</a:t>
            </a:r>
          </a:p>
        </p:txBody>
      </p:sp>
      <p:sp>
        <p:nvSpPr>
          <p:cNvPr id="77845" name="Rectangle 4"/>
          <p:cNvSpPr>
            <a:spLocks noGrp="1" noChangeArrowheads="1"/>
          </p:cNvSpPr>
          <p:nvPr>
            <p:ph type="title"/>
          </p:nvPr>
        </p:nvSpPr>
        <p:spPr>
          <a:xfrm>
            <a:off x="762000" y="76200"/>
            <a:ext cx="7772400" cy="1143000"/>
          </a:xfrm>
        </p:spPr>
        <p:txBody>
          <a:bodyPr/>
          <a:lstStyle/>
          <a:p>
            <a:r>
              <a:rPr lang="en-US" altLang="en-US">
                <a:ea typeface="MS PGothic" charset="-128"/>
                <a:cs typeface="ＭＳ Ｐゴシック" charset="-128"/>
              </a:rPr>
              <a:t>Longest Prefix Matching</a:t>
            </a:r>
          </a:p>
        </p:txBody>
      </p:sp>
      <p:sp>
        <p:nvSpPr>
          <p:cNvPr id="23"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a:xfrm>
            <a:off x="200025" y="209550"/>
            <a:ext cx="8105775" cy="933450"/>
          </a:xfrm>
        </p:spPr>
        <p:txBody>
          <a:bodyPr/>
          <a:lstStyle/>
          <a:p>
            <a:r>
              <a:rPr lang="en-US" altLang="en-US" sz="3200">
                <a:ea typeface="MS PGothic" charset="-128"/>
                <a:cs typeface="ＭＳ Ｐゴシック" charset="-128"/>
              </a:rPr>
              <a:t>IP Datagram Forwarding Model</a:t>
            </a:r>
            <a:endParaRPr lang="en-US" altLang="en-US">
              <a:ea typeface="MS PGothic" charset="-128"/>
              <a:cs typeface="ＭＳ Ｐゴシック" charset="-128"/>
            </a:endParaRPr>
          </a:p>
        </p:txBody>
      </p:sp>
      <p:sp>
        <p:nvSpPr>
          <p:cNvPr id="79874" name="Rectangle 3"/>
          <p:cNvSpPr>
            <a:spLocks noGrp="1" noChangeArrowheads="1"/>
          </p:cNvSpPr>
          <p:nvPr>
            <p:ph type="body" sz="half" idx="1"/>
          </p:nvPr>
        </p:nvSpPr>
        <p:spPr>
          <a:xfrm>
            <a:off x="304800" y="2314575"/>
            <a:ext cx="3695700" cy="523875"/>
          </a:xfrm>
        </p:spPr>
        <p:txBody>
          <a:bodyPr/>
          <a:lstStyle/>
          <a:p>
            <a:pPr>
              <a:buFontTx/>
              <a:buNone/>
            </a:pPr>
            <a:r>
              <a:rPr lang="en-US" altLang="en-US" sz="2400">
                <a:solidFill>
                  <a:schemeClr val="accent2"/>
                </a:solidFill>
                <a:ea typeface="MS PGothic" charset="-128"/>
                <a:cs typeface="ＭＳ Ｐゴシック" charset="-128"/>
              </a:rPr>
              <a:t>IP datagram:</a:t>
            </a:r>
            <a:r>
              <a:rPr lang="en-US" altLang="en-US" sz="2400">
                <a:ea typeface="MS PGothic" charset="-128"/>
                <a:cs typeface="ＭＳ Ｐゴシック" charset="-128"/>
              </a:rPr>
              <a:t> </a:t>
            </a:r>
          </a:p>
        </p:txBody>
      </p:sp>
      <p:grpSp>
        <p:nvGrpSpPr>
          <p:cNvPr id="79875" name="Group 4"/>
          <p:cNvGrpSpPr>
            <a:grpSpLocks/>
          </p:cNvGrpSpPr>
          <p:nvPr/>
        </p:nvGrpSpPr>
        <p:grpSpPr bwMode="auto">
          <a:xfrm>
            <a:off x="469900" y="2870200"/>
            <a:ext cx="3673475" cy="660400"/>
            <a:chOff x="404" y="2612"/>
            <a:chExt cx="2314" cy="416"/>
          </a:xfrm>
        </p:grpSpPr>
        <p:sp>
          <p:nvSpPr>
            <p:cNvPr id="79951" name="Rectangle 5"/>
            <p:cNvSpPr>
              <a:spLocks noChangeArrowheads="1"/>
            </p:cNvSpPr>
            <p:nvPr/>
          </p:nvSpPr>
          <p:spPr bwMode="auto">
            <a:xfrm>
              <a:off x="456" y="2646"/>
              <a:ext cx="2262" cy="318"/>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79952" name="Group 6"/>
            <p:cNvGrpSpPr>
              <a:grpSpLocks/>
            </p:cNvGrpSpPr>
            <p:nvPr/>
          </p:nvGrpSpPr>
          <p:grpSpPr bwMode="auto">
            <a:xfrm>
              <a:off x="404" y="2612"/>
              <a:ext cx="2266" cy="416"/>
              <a:chOff x="1034" y="1406"/>
              <a:chExt cx="2266" cy="416"/>
            </a:xfrm>
          </p:grpSpPr>
          <p:sp>
            <p:nvSpPr>
              <p:cNvPr id="79953" name="Rectangle 7"/>
              <p:cNvSpPr>
                <a:spLocks noChangeArrowheads="1"/>
              </p:cNvSpPr>
              <p:nvPr/>
            </p:nvSpPr>
            <p:spPr bwMode="auto">
              <a:xfrm>
                <a:off x="1038" y="1470"/>
                <a:ext cx="2262" cy="318"/>
              </a:xfrm>
              <a:prstGeom prst="rect">
                <a:avLst/>
              </a:prstGeom>
              <a:solidFill>
                <a:schemeClr val="bg1"/>
              </a:solidFill>
              <a:ln w="1905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79954" name="Text Box 8"/>
              <p:cNvSpPr txBox="1">
                <a:spLocks noChangeArrowheads="1"/>
              </p:cNvSpPr>
              <p:nvPr/>
            </p:nvSpPr>
            <p:spPr bwMode="auto">
              <a:xfrm>
                <a:off x="1034" y="1418"/>
                <a:ext cx="50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t>misc</a:t>
                </a:r>
              </a:p>
              <a:p>
                <a:pPr algn="ctr">
                  <a:spcBef>
                    <a:spcPct val="0"/>
                  </a:spcBef>
                  <a:buFontTx/>
                  <a:buNone/>
                </a:pPr>
                <a:r>
                  <a:rPr lang="en-US" altLang="en-US" sz="1800"/>
                  <a:t>fields</a:t>
                </a:r>
              </a:p>
            </p:txBody>
          </p:sp>
          <p:sp>
            <p:nvSpPr>
              <p:cNvPr id="79955" name="Line 9"/>
              <p:cNvSpPr>
                <a:spLocks noChangeShapeType="1"/>
              </p:cNvSpPr>
              <p:nvPr/>
            </p:nvSpPr>
            <p:spPr bwMode="auto">
              <a:xfrm>
                <a:off x="1518" y="1476"/>
                <a:ext cx="0"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56" name="Text Box 10"/>
              <p:cNvSpPr txBox="1">
                <a:spLocks noChangeArrowheads="1"/>
              </p:cNvSpPr>
              <p:nvPr/>
            </p:nvSpPr>
            <p:spPr bwMode="auto">
              <a:xfrm>
                <a:off x="1513" y="1406"/>
                <a:ext cx="62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FF0000"/>
                    </a:solidFill>
                  </a:rPr>
                  <a:t>source</a:t>
                </a:r>
              </a:p>
              <a:p>
                <a:pPr algn="ctr">
                  <a:spcBef>
                    <a:spcPct val="0"/>
                  </a:spcBef>
                  <a:buFontTx/>
                  <a:buNone/>
                </a:pPr>
                <a:r>
                  <a:rPr lang="en-US" altLang="en-US" sz="1800">
                    <a:solidFill>
                      <a:srgbClr val="FF0000"/>
                    </a:solidFill>
                  </a:rPr>
                  <a:t>IP addr</a:t>
                </a:r>
                <a:endParaRPr lang="en-US" altLang="en-US" sz="1800"/>
              </a:p>
            </p:txBody>
          </p:sp>
          <p:sp>
            <p:nvSpPr>
              <p:cNvPr id="79957" name="Text Box 11"/>
              <p:cNvSpPr txBox="1">
                <a:spLocks noChangeArrowheads="1"/>
              </p:cNvSpPr>
              <p:nvPr/>
            </p:nvSpPr>
            <p:spPr bwMode="auto">
              <a:xfrm>
                <a:off x="2089" y="1418"/>
                <a:ext cx="62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FF0000"/>
                    </a:solidFill>
                  </a:rPr>
                  <a:t>dest</a:t>
                </a:r>
              </a:p>
              <a:p>
                <a:pPr algn="ctr">
                  <a:spcBef>
                    <a:spcPct val="0"/>
                  </a:spcBef>
                  <a:buFontTx/>
                  <a:buNone/>
                </a:pPr>
                <a:r>
                  <a:rPr lang="en-US" altLang="en-US" sz="1800">
                    <a:solidFill>
                      <a:srgbClr val="FF0000"/>
                    </a:solidFill>
                  </a:rPr>
                  <a:t>IP addr</a:t>
                </a:r>
                <a:endParaRPr lang="en-US" altLang="en-US" sz="1800"/>
              </a:p>
            </p:txBody>
          </p:sp>
          <p:sp>
            <p:nvSpPr>
              <p:cNvPr id="79958" name="Line 12"/>
              <p:cNvSpPr>
                <a:spLocks noChangeShapeType="1"/>
              </p:cNvSpPr>
              <p:nvPr/>
            </p:nvSpPr>
            <p:spPr bwMode="auto">
              <a:xfrm>
                <a:off x="2124" y="1476"/>
                <a:ext cx="0"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59" name="Line 13"/>
              <p:cNvSpPr>
                <a:spLocks noChangeShapeType="1"/>
              </p:cNvSpPr>
              <p:nvPr/>
            </p:nvSpPr>
            <p:spPr bwMode="auto">
              <a:xfrm>
                <a:off x="2712" y="1482"/>
                <a:ext cx="0"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60" name="Text Box 14"/>
              <p:cNvSpPr txBox="1">
                <a:spLocks noChangeArrowheads="1"/>
              </p:cNvSpPr>
              <p:nvPr/>
            </p:nvSpPr>
            <p:spPr bwMode="auto">
              <a:xfrm>
                <a:off x="2781" y="1514"/>
                <a:ext cx="4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t>data</a:t>
                </a:r>
              </a:p>
            </p:txBody>
          </p:sp>
        </p:grpSp>
      </p:grpSp>
      <p:sp>
        <p:nvSpPr>
          <p:cNvPr id="79876" name="Rectangle 15"/>
          <p:cNvSpPr>
            <a:spLocks noChangeArrowheads="1"/>
          </p:cNvSpPr>
          <p:nvPr/>
        </p:nvSpPr>
        <p:spPr bwMode="auto">
          <a:xfrm>
            <a:off x="514350" y="3619500"/>
            <a:ext cx="3695700"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r>
              <a:rPr lang="en-US" altLang="en-US" sz="2000"/>
              <a:t>datagram remains </a:t>
            </a:r>
            <a:r>
              <a:rPr lang="en-US" altLang="en-US" sz="2000">
                <a:solidFill>
                  <a:srgbClr val="FF0000"/>
                </a:solidFill>
              </a:rPr>
              <a:t>unchanged</a:t>
            </a:r>
            <a:r>
              <a:rPr lang="en-US" altLang="en-US" sz="2000"/>
              <a:t>, as it travels source to destination</a:t>
            </a:r>
          </a:p>
          <a:p>
            <a:r>
              <a:rPr lang="en-US" altLang="en-US" sz="2000"/>
              <a:t>addr fields of interest here</a:t>
            </a:r>
            <a:endParaRPr lang="en-US" altLang="en-US" sz="2400">
              <a:solidFill>
                <a:schemeClr val="accent2"/>
              </a:solidFill>
            </a:endParaRPr>
          </a:p>
          <a:p>
            <a:pPr>
              <a:buFontTx/>
              <a:buNone/>
            </a:pPr>
            <a:r>
              <a:rPr lang="en-US" altLang="en-US" sz="2400"/>
              <a:t> </a:t>
            </a:r>
          </a:p>
        </p:txBody>
      </p:sp>
      <p:grpSp>
        <p:nvGrpSpPr>
          <p:cNvPr id="79877" name="Group 16"/>
          <p:cNvGrpSpPr>
            <a:grpSpLocks/>
          </p:cNvGrpSpPr>
          <p:nvPr/>
        </p:nvGrpSpPr>
        <p:grpSpPr bwMode="auto">
          <a:xfrm>
            <a:off x="4191000" y="1143000"/>
            <a:ext cx="4422775" cy="4895850"/>
            <a:chOff x="2902" y="708"/>
            <a:chExt cx="2786" cy="3228"/>
          </a:xfrm>
        </p:grpSpPr>
        <p:grpSp>
          <p:nvGrpSpPr>
            <p:cNvPr id="79880" name="Group 17"/>
            <p:cNvGrpSpPr>
              <a:grpSpLocks/>
            </p:cNvGrpSpPr>
            <p:nvPr/>
          </p:nvGrpSpPr>
          <p:grpSpPr bwMode="auto">
            <a:xfrm>
              <a:off x="2902" y="1949"/>
              <a:ext cx="2786" cy="1987"/>
              <a:chOff x="2902" y="1949"/>
              <a:chExt cx="2786" cy="1987"/>
            </a:xfrm>
          </p:grpSpPr>
          <p:sp>
            <p:nvSpPr>
              <p:cNvPr id="79891" name="Freeform 18"/>
              <p:cNvSpPr>
                <a:spLocks/>
              </p:cNvSpPr>
              <p:nvPr/>
            </p:nvSpPr>
            <p:spPr bwMode="auto">
              <a:xfrm>
                <a:off x="2902" y="1949"/>
                <a:ext cx="1223" cy="1291"/>
              </a:xfrm>
              <a:custGeom>
                <a:avLst/>
                <a:gdLst>
                  <a:gd name="T0" fmla="*/ 1201 w 1223"/>
                  <a:gd name="T1" fmla="*/ 756 h 1291"/>
                  <a:gd name="T2" fmla="*/ 702 w 1223"/>
                  <a:gd name="T3" fmla="*/ 670 h 1291"/>
                  <a:gd name="T4" fmla="*/ 608 w 1223"/>
                  <a:gd name="T5" fmla="*/ 103 h 1291"/>
                  <a:gd name="T6" fmla="*/ 335 w 1223"/>
                  <a:gd name="T7" fmla="*/ 52 h 1291"/>
                  <a:gd name="T8" fmla="*/ 65 w 1223"/>
                  <a:gd name="T9" fmla="*/ 82 h 1291"/>
                  <a:gd name="T10" fmla="*/ 41 w 1223"/>
                  <a:gd name="T11" fmla="*/ 544 h 1291"/>
                  <a:gd name="T12" fmla="*/ 38 w 1223"/>
                  <a:gd name="T13" fmla="*/ 751 h 1291"/>
                  <a:gd name="T14" fmla="*/ 23 w 1223"/>
                  <a:gd name="T15" fmla="*/ 940 h 1291"/>
                  <a:gd name="T16" fmla="*/ 17 w 1223"/>
                  <a:gd name="T17" fmla="*/ 1114 h 1291"/>
                  <a:gd name="T18" fmla="*/ 128 w 1223"/>
                  <a:gd name="T19" fmla="*/ 1219 h 1291"/>
                  <a:gd name="T20" fmla="*/ 602 w 1223"/>
                  <a:gd name="T21" fmla="*/ 1243 h 1291"/>
                  <a:gd name="T22" fmla="*/ 686 w 1223"/>
                  <a:gd name="T23" fmla="*/ 930 h 1291"/>
                  <a:gd name="T24" fmla="*/ 1177 w 1223"/>
                  <a:gd name="T25" fmla="*/ 916 h 1291"/>
                  <a:gd name="T26" fmla="*/ 1201 w 1223"/>
                  <a:gd name="T27" fmla="*/ 756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9892" name="Freeform 19"/>
              <p:cNvSpPr>
                <a:spLocks/>
              </p:cNvSpPr>
              <p:nvPr/>
            </p:nvSpPr>
            <p:spPr bwMode="auto">
              <a:xfrm>
                <a:off x="4487" y="2130"/>
                <a:ext cx="1201" cy="1234"/>
              </a:xfrm>
              <a:custGeom>
                <a:avLst/>
                <a:gdLst>
                  <a:gd name="T0" fmla="*/ 25 w 1201"/>
                  <a:gd name="T1" fmla="*/ 709 h 1234"/>
                  <a:gd name="T2" fmla="*/ 526 w 1201"/>
                  <a:gd name="T3" fmla="*/ 780 h 1234"/>
                  <a:gd name="T4" fmla="*/ 613 w 1201"/>
                  <a:gd name="T5" fmla="*/ 1134 h 1234"/>
                  <a:gd name="T6" fmla="*/ 946 w 1201"/>
                  <a:gd name="T7" fmla="*/ 1230 h 1234"/>
                  <a:gd name="T8" fmla="*/ 1171 w 1201"/>
                  <a:gd name="T9" fmla="*/ 1107 h 1234"/>
                  <a:gd name="T10" fmla="*/ 1126 w 1201"/>
                  <a:gd name="T11" fmla="*/ 894 h 1234"/>
                  <a:gd name="T12" fmla="*/ 1114 w 1201"/>
                  <a:gd name="T13" fmla="*/ 693 h 1234"/>
                  <a:gd name="T14" fmla="*/ 1099 w 1201"/>
                  <a:gd name="T15" fmla="*/ 423 h 1234"/>
                  <a:gd name="T16" fmla="*/ 1141 w 1201"/>
                  <a:gd name="T17" fmla="*/ 216 h 1234"/>
                  <a:gd name="T18" fmla="*/ 1102 w 1201"/>
                  <a:gd name="T19" fmla="*/ 33 h 1234"/>
                  <a:gd name="T20" fmla="*/ 646 w 1201"/>
                  <a:gd name="T21" fmla="*/ 81 h 1234"/>
                  <a:gd name="T22" fmla="*/ 535 w 1201"/>
                  <a:gd name="T23" fmla="*/ 519 h 1234"/>
                  <a:gd name="T24" fmla="*/ 44 w 1201"/>
                  <a:gd name="T25" fmla="*/ 548 h 1234"/>
                  <a:gd name="T26" fmla="*/ 25 w 1201"/>
                  <a:gd name="T27" fmla="*/ 709 h 12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01"/>
                  <a:gd name="T43" fmla="*/ 0 h 1234"/>
                  <a:gd name="T44" fmla="*/ 1201 w 1201"/>
                  <a:gd name="T45" fmla="*/ 1234 h 12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01" h="1234">
                    <a:moveTo>
                      <a:pt x="25" y="709"/>
                    </a:moveTo>
                    <a:cubicBezTo>
                      <a:pt x="49" y="824"/>
                      <a:pt x="428" y="709"/>
                      <a:pt x="526" y="780"/>
                    </a:cubicBezTo>
                    <a:cubicBezTo>
                      <a:pt x="624" y="851"/>
                      <a:pt x="543" y="1059"/>
                      <a:pt x="613" y="1134"/>
                    </a:cubicBezTo>
                    <a:cubicBezTo>
                      <a:pt x="683" y="1209"/>
                      <a:pt x="853" y="1234"/>
                      <a:pt x="946" y="1230"/>
                    </a:cubicBezTo>
                    <a:cubicBezTo>
                      <a:pt x="1039" y="1226"/>
                      <a:pt x="1141" y="1163"/>
                      <a:pt x="1171" y="1107"/>
                    </a:cubicBezTo>
                    <a:cubicBezTo>
                      <a:pt x="1201" y="1051"/>
                      <a:pt x="1135" y="963"/>
                      <a:pt x="1126" y="894"/>
                    </a:cubicBezTo>
                    <a:cubicBezTo>
                      <a:pt x="1117" y="825"/>
                      <a:pt x="1119" y="772"/>
                      <a:pt x="1114" y="693"/>
                    </a:cubicBezTo>
                    <a:cubicBezTo>
                      <a:pt x="1109" y="614"/>
                      <a:pt x="1095" y="502"/>
                      <a:pt x="1099" y="423"/>
                    </a:cubicBezTo>
                    <a:cubicBezTo>
                      <a:pt x="1103" y="344"/>
                      <a:pt x="1141" y="281"/>
                      <a:pt x="1141" y="216"/>
                    </a:cubicBezTo>
                    <a:cubicBezTo>
                      <a:pt x="1141" y="151"/>
                      <a:pt x="1185" y="56"/>
                      <a:pt x="1102" y="33"/>
                    </a:cubicBezTo>
                    <a:cubicBezTo>
                      <a:pt x="1019" y="10"/>
                      <a:pt x="740" y="0"/>
                      <a:pt x="646" y="81"/>
                    </a:cubicBezTo>
                    <a:cubicBezTo>
                      <a:pt x="552" y="162"/>
                      <a:pt x="635" y="441"/>
                      <a:pt x="535" y="519"/>
                    </a:cubicBezTo>
                    <a:cubicBezTo>
                      <a:pt x="435" y="597"/>
                      <a:pt x="129" y="516"/>
                      <a:pt x="44" y="548"/>
                    </a:cubicBezTo>
                    <a:cubicBezTo>
                      <a:pt x="15" y="601"/>
                      <a:pt x="0" y="594"/>
                      <a:pt x="25" y="70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9893" name="Freeform 20"/>
              <p:cNvSpPr>
                <a:spLocks/>
              </p:cNvSpPr>
              <p:nvPr/>
            </p:nvSpPr>
            <p:spPr bwMode="auto">
              <a:xfrm>
                <a:off x="3663" y="2997"/>
                <a:ext cx="1295" cy="939"/>
              </a:xfrm>
              <a:custGeom>
                <a:avLst/>
                <a:gdLst>
                  <a:gd name="T0" fmla="*/ 600 w 1295"/>
                  <a:gd name="T1" fmla="*/ 30 h 939"/>
                  <a:gd name="T2" fmla="*/ 525 w 1295"/>
                  <a:gd name="T3" fmla="*/ 393 h 939"/>
                  <a:gd name="T4" fmla="*/ 81 w 1295"/>
                  <a:gd name="T5" fmla="*/ 471 h 939"/>
                  <a:gd name="T6" fmla="*/ 39 w 1295"/>
                  <a:gd name="T7" fmla="*/ 855 h 939"/>
                  <a:gd name="T8" fmla="*/ 207 w 1295"/>
                  <a:gd name="T9" fmla="*/ 927 h 939"/>
                  <a:gd name="T10" fmla="*/ 429 w 1295"/>
                  <a:gd name="T11" fmla="*/ 927 h 939"/>
                  <a:gd name="T12" fmla="*/ 705 w 1295"/>
                  <a:gd name="T13" fmla="*/ 891 h 939"/>
                  <a:gd name="T14" fmla="*/ 1227 w 1295"/>
                  <a:gd name="T15" fmla="*/ 849 h 939"/>
                  <a:gd name="T16" fmla="*/ 1113 w 1295"/>
                  <a:gd name="T17" fmla="*/ 459 h 939"/>
                  <a:gd name="T18" fmla="*/ 777 w 1295"/>
                  <a:gd name="T19" fmla="*/ 363 h 939"/>
                  <a:gd name="T20" fmla="*/ 762 w 1295"/>
                  <a:gd name="T21" fmla="*/ 42 h 939"/>
                  <a:gd name="T22" fmla="*/ 600 w 1295"/>
                  <a:gd name="T23" fmla="*/ 30 h 9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5"/>
                  <a:gd name="T37" fmla="*/ 0 h 939"/>
                  <a:gd name="T38" fmla="*/ 1295 w 1295"/>
                  <a:gd name="T39" fmla="*/ 939 h 9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5" h="939">
                    <a:moveTo>
                      <a:pt x="600" y="30"/>
                    </a:moveTo>
                    <a:cubicBezTo>
                      <a:pt x="486" y="60"/>
                      <a:pt x="610" y="247"/>
                      <a:pt x="525" y="393"/>
                    </a:cubicBezTo>
                    <a:cubicBezTo>
                      <a:pt x="439" y="467"/>
                      <a:pt x="162" y="394"/>
                      <a:pt x="81" y="471"/>
                    </a:cubicBezTo>
                    <a:cubicBezTo>
                      <a:pt x="0" y="548"/>
                      <a:pt x="18" y="779"/>
                      <a:pt x="39" y="855"/>
                    </a:cubicBezTo>
                    <a:cubicBezTo>
                      <a:pt x="60" y="931"/>
                      <a:pt x="142" y="915"/>
                      <a:pt x="207" y="927"/>
                    </a:cubicBezTo>
                    <a:cubicBezTo>
                      <a:pt x="272" y="939"/>
                      <a:pt x="346" y="933"/>
                      <a:pt x="429" y="927"/>
                    </a:cubicBezTo>
                    <a:cubicBezTo>
                      <a:pt x="512" y="921"/>
                      <a:pt x="572" y="904"/>
                      <a:pt x="705" y="891"/>
                    </a:cubicBezTo>
                    <a:cubicBezTo>
                      <a:pt x="838" y="878"/>
                      <a:pt x="1159" y="921"/>
                      <a:pt x="1227" y="849"/>
                    </a:cubicBezTo>
                    <a:cubicBezTo>
                      <a:pt x="1295" y="777"/>
                      <a:pt x="1188" y="540"/>
                      <a:pt x="1113" y="459"/>
                    </a:cubicBezTo>
                    <a:cubicBezTo>
                      <a:pt x="1038" y="378"/>
                      <a:pt x="835" y="432"/>
                      <a:pt x="777" y="363"/>
                    </a:cubicBezTo>
                    <a:cubicBezTo>
                      <a:pt x="719" y="294"/>
                      <a:pt x="791" y="97"/>
                      <a:pt x="762" y="42"/>
                    </a:cubicBezTo>
                    <a:cubicBezTo>
                      <a:pt x="708" y="15"/>
                      <a:pt x="714" y="0"/>
                      <a:pt x="600" y="30"/>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aphicFrame>
            <p:nvGraphicFramePr>
              <p:cNvPr id="79894" name="Object 21"/>
              <p:cNvGraphicFramePr>
                <a:graphicFrameLocks noChangeAspect="1"/>
              </p:cNvGraphicFramePr>
              <p:nvPr/>
            </p:nvGraphicFramePr>
            <p:xfrm>
              <a:off x="2951" y="2015"/>
              <a:ext cx="368" cy="292"/>
            </p:xfrm>
            <a:graphic>
              <a:graphicData uri="http://schemas.openxmlformats.org/presentationml/2006/ole">
                <mc:AlternateContent xmlns:mc="http://schemas.openxmlformats.org/markup-compatibility/2006">
                  <mc:Choice xmlns:v="urn:schemas-microsoft-com:vml" Requires="v">
                    <p:oleObj spid="_x0000_s80068" name="Clip" r:id="rId4" imgW="1307079" imgH="1083682" progId="MS_ClipArt_Gallery.2">
                      <p:embed/>
                    </p:oleObj>
                  </mc:Choice>
                  <mc:Fallback>
                    <p:oleObj name="Clip" r:id="rId4" imgW="1307079" imgH="1083682" progId="MS_ClipArt_Gallery.2">
                      <p:embed/>
                      <p:pic>
                        <p:nvPicPr>
                          <p:cNvPr id="0"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1" y="2015"/>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79895" name="Line 22"/>
              <p:cNvSpPr>
                <a:spLocks noChangeShapeType="1"/>
              </p:cNvSpPr>
              <p:nvPr/>
            </p:nvSpPr>
            <p:spPr bwMode="auto">
              <a:xfrm>
                <a:off x="3304" y="2250"/>
                <a:ext cx="175"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96" name="Line 23"/>
              <p:cNvSpPr>
                <a:spLocks noChangeShapeType="1"/>
              </p:cNvSpPr>
              <p:nvPr/>
            </p:nvSpPr>
            <p:spPr bwMode="auto">
              <a:xfrm flipH="1">
                <a:off x="3487" y="2241"/>
                <a:ext cx="0" cy="8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97" name="Line 24"/>
              <p:cNvSpPr>
                <a:spLocks noChangeShapeType="1"/>
              </p:cNvSpPr>
              <p:nvPr/>
            </p:nvSpPr>
            <p:spPr bwMode="auto">
              <a:xfrm flipV="1">
                <a:off x="3304" y="2656"/>
                <a:ext cx="175"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98" name="Line 25"/>
              <p:cNvSpPr>
                <a:spLocks noChangeShapeType="1"/>
              </p:cNvSpPr>
              <p:nvPr/>
            </p:nvSpPr>
            <p:spPr bwMode="auto">
              <a:xfrm>
                <a:off x="3310" y="3051"/>
                <a:ext cx="172"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79899" name="Object 26"/>
              <p:cNvGraphicFramePr>
                <a:graphicFrameLocks noChangeAspect="1"/>
              </p:cNvGraphicFramePr>
              <p:nvPr/>
            </p:nvGraphicFramePr>
            <p:xfrm>
              <a:off x="2951" y="2435"/>
              <a:ext cx="368" cy="292"/>
            </p:xfrm>
            <a:graphic>
              <a:graphicData uri="http://schemas.openxmlformats.org/presentationml/2006/ole">
                <mc:AlternateContent xmlns:mc="http://schemas.openxmlformats.org/markup-compatibility/2006">
                  <mc:Choice xmlns:v="urn:schemas-microsoft-com:vml" Requires="v">
                    <p:oleObj spid="_x0000_s80069" name="Clip" r:id="rId6" imgW="1307079" imgH="1083682" progId="MS_ClipArt_Gallery.2">
                      <p:embed/>
                    </p:oleObj>
                  </mc:Choice>
                  <mc:Fallback>
                    <p:oleObj name="Clip" r:id="rId6" imgW="1307079" imgH="1083682" progId="MS_ClipArt_Gallery.2">
                      <p:embed/>
                      <p:pic>
                        <p:nvPicPr>
                          <p:cNvPr id="0" name="Object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1" y="2435"/>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79900" name="Object 27"/>
              <p:cNvGraphicFramePr>
                <a:graphicFrameLocks noChangeAspect="1"/>
              </p:cNvGraphicFramePr>
              <p:nvPr/>
            </p:nvGraphicFramePr>
            <p:xfrm>
              <a:off x="2951" y="2819"/>
              <a:ext cx="368" cy="292"/>
            </p:xfrm>
            <a:graphic>
              <a:graphicData uri="http://schemas.openxmlformats.org/presentationml/2006/ole">
                <mc:AlternateContent xmlns:mc="http://schemas.openxmlformats.org/markup-compatibility/2006">
                  <mc:Choice xmlns:v="urn:schemas-microsoft-com:vml" Requires="v">
                    <p:oleObj spid="_x0000_s80070" name="Clip" r:id="rId7" imgW="1307079" imgH="1083682" progId="MS_ClipArt_Gallery.2">
                      <p:embed/>
                    </p:oleObj>
                  </mc:Choice>
                  <mc:Fallback>
                    <p:oleObj name="Clip" r:id="rId7" imgW="1307079" imgH="1083682" progId="MS_ClipArt_Gallery.2">
                      <p:embed/>
                      <p:pic>
                        <p:nvPicPr>
                          <p:cNvPr id="0" name="Object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1" y="2819"/>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79901" name="Line 28"/>
              <p:cNvSpPr>
                <a:spLocks noChangeShapeType="1"/>
              </p:cNvSpPr>
              <p:nvPr/>
            </p:nvSpPr>
            <p:spPr bwMode="auto">
              <a:xfrm>
                <a:off x="3487" y="2781"/>
                <a:ext cx="652"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79902" name="Group 29"/>
              <p:cNvGrpSpPr>
                <a:grpSpLocks/>
              </p:cNvGrpSpPr>
              <p:nvPr/>
            </p:nvGrpSpPr>
            <p:grpSpPr bwMode="auto">
              <a:xfrm>
                <a:off x="4081" y="2759"/>
                <a:ext cx="448" cy="240"/>
                <a:chOff x="3600" y="219"/>
                <a:chExt cx="360" cy="175"/>
              </a:xfrm>
            </p:grpSpPr>
            <p:sp>
              <p:nvSpPr>
                <p:cNvPr id="79938" name="Oval 3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79939" name="Line 31"/>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40" name="Line 32"/>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41" name="Rectangle 33"/>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79942" name="Oval 3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79943" name="Group 35"/>
                <p:cNvGrpSpPr>
                  <a:grpSpLocks/>
                </p:cNvGrpSpPr>
                <p:nvPr/>
              </p:nvGrpSpPr>
              <p:grpSpPr bwMode="auto">
                <a:xfrm>
                  <a:off x="3686" y="244"/>
                  <a:ext cx="177" cy="66"/>
                  <a:chOff x="2848" y="848"/>
                  <a:chExt cx="140" cy="98"/>
                </a:xfrm>
              </p:grpSpPr>
              <p:sp>
                <p:nvSpPr>
                  <p:cNvPr id="79948" name="Line 3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49" name="Line 3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50" name="Line 3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9944" name="Group 39"/>
                <p:cNvGrpSpPr>
                  <a:grpSpLocks/>
                </p:cNvGrpSpPr>
                <p:nvPr/>
              </p:nvGrpSpPr>
              <p:grpSpPr bwMode="auto">
                <a:xfrm flipV="1">
                  <a:off x="3686" y="243"/>
                  <a:ext cx="177" cy="66"/>
                  <a:chOff x="2848" y="848"/>
                  <a:chExt cx="140" cy="98"/>
                </a:xfrm>
              </p:grpSpPr>
              <p:sp>
                <p:nvSpPr>
                  <p:cNvPr id="79945" name="Line 4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46" name="Line 4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47" name="Line 4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79903" name="Text Box 43"/>
              <p:cNvSpPr txBox="1">
                <a:spLocks noChangeArrowheads="1"/>
              </p:cNvSpPr>
              <p:nvPr/>
            </p:nvSpPr>
            <p:spPr bwMode="auto">
              <a:xfrm>
                <a:off x="3278" y="2046"/>
                <a:ext cx="650"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223.1.1.1</a:t>
                </a:r>
                <a:endParaRPr lang="en-US" altLang="en-US" sz="1800"/>
              </a:p>
            </p:txBody>
          </p:sp>
          <p:sp>
            <p:nvSpPr>
              <p:cNvPr id="79904" name="Rectangle 44"/>
              <p:cNvSpPr>
                <a:spLocks noChangeArrowheads="1"/>
              </p:cNvSpPr>
              <p:nvPr/>
            </p:nvSpPr>
            <p:spPr bwMode="auto">
              <a:xfrm>
                <a:off x="3333" y="2499"/>
                <a:ext cx="195" cy="114"/>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79905" name="Text Box 45"/>
              <p:cNvSpPr txBox="1">
                <a:spLocks noChangeArrowheads="1"/>
              </p:cNvSpPr>
              <p:nvPr/>
            </p:nvSpPr>
            <p:spPr bwMode="auto">
              <a:xfrm>
                <a:off x="3327" y="2441"/>
                <a:ext cx="650"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223.1.1.2</a:t>
                </a:r>
                <a:endParaRPr lang="en-US" altLang="en-US" sz="1800"/>
              </a:p>
            </p:txBody>
          </p:sp>
          <p:sp>
            <p:nvSpPr>
              <p:cNvPr id="79906" name="Text Box 46"/>
              <p:cNvSpPr txBox="1">
                <a:spLocks noChangeArrowheads="1"/>
              </p:cNvSpPr>
              <p:nvPr/>
            </p:nvSpPr>
            <p:spPr bwMode="auto">
              <a:xfrm>
                <a:off x="3206" y="3041"/>
                <a:ext cx="650"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223.1.1.3</a:t>
                </a:r>
                <a:endParaRPr lang="en-US" altLang="en-US" sz="1800"/>
              </a:p>
            </p:txBody>
          </p:sp>
          <p:sp>
            <p:nvSpPr>
              <p:cNvPr id="79907" name="Text Box 47"/>
              <p:cNvSpPr txBox="1">
                <a:spLocks noChangeArrowheads="1"/>
              </p:cNvSpPr>
              <p:nvPr/>
            </p:nvSpPr>
            <p:spPr bwMode="auto">
              <a:xfrm>
                <a:off x="3704" y="2618"/>
                <a:ext cx="650"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223.1.1.4</a:t>
                </a:r>
                <a:endParaRPr lang="en-US" altLang="en-US" sz="1800"/>
              </a:p>
            </p:txBody>
          </p:sp>
          <p:sp>
            <p:nvSpPr>
              <p:cNvPr id="79908" name="Line 48"/>
              <p:cNvSpPr>
                <a:spLocks noChangeShapeType="1"/>
              </p:cNvSpPr>
              <p:nvPr/>
            </p:nvSpPr>
            <p:spPr bwMode="auto">
              <a:xfrm>
                <a:off x="4462" y="2787"/>
                <a:ext cx="640"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09" name="Text Box 49"/>
              <p:cNvSpPr txBox="1">
                <a:spLocks noChangeArrowheads="1"/>
              </p:cNvSpPr>
              <p:nvPr/>
            </p:nvSpPr>
            <p:spPr bwMode="auto">
              <a:xfrm>
                <a:off x="4382" y="2612"/>
                <a:ext cx="650"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223.1.2.9</a:t>
                </a:r>
                <a:endParaRPr lang="en-US" altLang="en-US" sz="1800"/>
              </a:p>
            </p:txBody>
          </p:sp>
          <p:sp>
            <p:nvSpPr>
              <p:cNvPr id="79910" name="Line 50"/>
              <p:cNvSpPr>
                <a:spLocks noChangeShapeType="1"/>
              </p:cNvSpPr>
              <p:nvPr/>
            </p:nvSpPr>
            <p:spPr bwMode="auto">
              <a:xfrm flipH="1">
                <a:off x="5107" y="2349"/>
                <a:ext cx="0" cy="8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79911" name="Object 51"/>
              <p:cNvGraphicFramePr>
                <a:graphicFrameLocks noChangeAspect="1"/>
              </p:cNvGraphicFramePr>
              <p:nvPr/>
            </p:nvGraphicFramePr>
            <p:xfrm>
              <a:off x="5219" y="2165"/>
              <a:ext cx="368" cy="292"/>
            </p:xfrm>
            <a:graphic>
              <a:graphicData uri="http://schemas.openxmlformats.org/presentationml/2006/ole">
                <mc:AlternateContent xmlns:mc="http://schemas.openxmlformats.org/markup-compatibility/2006">
                  <mc:Choice xmlns:v="urn:schemas-microsoft-com:vml" Requires="v">
                    <p:oleObj spid="_x0000_s80071" name="Clip" r:id="rId8" imgW="1307079" imgH="1083682" progId="MS_ClipArt_Gallery.2">
                      <p:embed/>
                    </p:oleObj>
                  </mc:Choice>
                  <mc:Fallback>
                    <p:oleObj name="Clip" r:id="rId8" imgW="1307079" imgH="1083682" progId="MS_ClipArt_Gallery.2">
                      <p:embed/>
                      <p:pic>
                        <p:nvPicPr>
                          <p:cNvPr id="0" name="Object 5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9" y="2165"/>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79912" name="Line 52"/>
              <p:cNvSpPr>
                <a:spLocks noChangeShapeType="1"/>
              </p:cNvSpPr>
              <p:nvPr/>
            </p:nvSpPr>
            <p:spPr bwMode="auto">
              <a:xfrm>
                <a:off x="5107" y="2352"/>
                <a:ext cx="148"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79913" name="Object 53"/>
              <p:cNvGraphicFramePr>
                <a:graphicFrameLocks noChangeAspect="1"/>
              </p:cNvGraphicFramePr>
              <p:nvPr/>
            </p:nvGraphicFramePr>
            <p:xfrm>
              <a:off x="5222" y="3035"/>
              <a:ext cx="368" cy="292"/>
            </p:xfrm>
            <a:graphic>
              <a:graphicData uri="http://schemas.openxmlformats.org/presentationml/2006/ole">
                <mc:AlternateContent xmlns:mc="http://schemas.openxmlformats.org/markup-compatibility/2006">
                  <mc:Choice xmlns:v="urn:schemas-microsoft-com:vml" Requires="v">
                    <p:oleObj spid="_x0000_s80072" name="Clip" r:id="rId9" imgW="1307079" imgH="1083682" progId="MS_ClipArt_Gallery.2">
                      <p:embed/>
                    </p:oleObj>
                  </mc:Choice>
                  <mc:Fallback>
                    <p:oleObj name="Clip" r:id="rId9" imgW="1307079" imgH="1083682" progId="MS_ClipArt_Gallery.2">
                      <p:embed/>
                      <p:pic>
                        <p:nvPicPr>
                          <p:cNvPr id="0" name="Object 5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2" y="3035"/>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79914" name="Line 54"/>
              <p:cNvSpPr>
                <a:spLocks noChangeShapeType="1"/>
              </p:cNvSpPr>
              <p:nvPr/>
            </p:nvSpPr>
            <p:spPr bwMode="auto">
              <a:xfrm>
                <a:off x="5107" y="3153"/>
                <a:ext cx="148"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15" name="Rectangle 55"/>
              <p:cNvSpPr>
                <a:spLocks noChangeArrowheads="1"/>
              </p:cNvSpPr>
              <p:nvPr/>
            </p:nvSpPr>
            <p:spPr bwMode="auto">
              <a:xfrm>
                <a:off x="5073" y="2986"/>
                <a:ext cx="108" cy="114"/>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79916" name="Text Box 56"/>
              <p:cNvSpPr txBox="1">
                <a:spLocks noChangeArrowheads="1"/>
              </p:cNvSpPr>
              <p:nvPr/>
            </p:nvSpPr>
            <p:spPr bwMode="auto">
              <a:xfrm>
                <a:off x="4704" y="2915"/>
                <a:ext cx="650"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223.1.2.2</a:t>
                </a:r>
                <a:endParaRPr lang="en-US" altLang="en-US" sz="1800"/>
              </a:p>
            </p:txBody>
          </p:sp>
          <p:sp>
            <p:nvSpPr>
              <p:cNvPr id="79917" name="Rectangle 57"/>
              <p:cNvSpPr>
                <a:spLocks noChangeArrowheads="1"/>
              </p:cNvSpPr>
              <p:nvPr/>
            </p:nvSpPr>
            <p:spPr bwMode="auto">
              <a:xfrm>
                <a:off x="5082" y="2382"/>
                <a:ext cx="156" cy="114"/>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79918" name="Text Box 58"/>
              <p:cNvSpPr txBox="1">
                <a:spLocks noChangeArrowheads="1"/>
              </p:cNvSpPr>
              <p:nvPr/>
            </p:nvSpPr>
            <p:spPr bwMode="auto">
              <a:xfrm>
                <a:off x="4584" y="2321"/>
                <a:ext cx="650"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223.1.2.1</a:t>
                </a:r>
                <a:endParaRPr lang="en-US" altLang="en-US" sz="1800"/>
              </a:p>
            </p:txBody>
          </p:sp>
          <p:sp>
            <p:nvSpPr>
              <p:cNvPr id="79919" name="Line 59"/>
              <p:cNvSpPr>
                <a:spLocks noChangeShapeType="1"/>
              </p:cNvSpPr>
              <p:nvPr/>
            </p:nvSpPr>
            <p:spPr bwMode="auto">
              <a:xfrm flipH="1">
                <a:off x="4312" y="3000"/>
                <a:ext cx="0" cy="45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20" name="Line 60"/>
              <p:cNvSpPr>
                <a:spLocks noChangeShapeType="1"/>
              </p:cNvSpPr>
              <p:nvPr/>
            </p:nvSpPr>
            <p:spPr bwMode="auto">
              <a:xfrm flipH="1">
                <a:off x="3898" y="3453"/>
                <a:ext cx="74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21" name="Line 61"/>
              <p:cNvSpPr>
                <a:spLocks noChangeShapeType="1"/>
              </p:cNvSpPr>
              <p:nvPr/>
            </p:nvSpPr>
            <p:spPr bwMode="auto">
              <a:xfrm flipH="1" flipV="1">
                <a:off x="3896" y="3448"/>
                <a:ext cx="2" cy="15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22" name="Line 62"/>
              <p:cNvSpPr>
                <a:spLocks noChangeShapeType="1"/>
              </p:cNvSpPr>
              <p:nvPr/>
            </p:nvSpPr>
            <p:spPr bwMode="auto">
              <a:xfrm flipH="1" flipV="1">
                <a:off x="4637" y="3451"/>
                <a:ext cx="2" cy="15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79923" name="Object 63"/>
              <p:cNvGraphicFramePr>
                <a:graphicFrameLocks noChangeAspect="1"/>
              </p:cNvGraphicFramePr>
              <p:nvPr/>
            </p:nvGraphicFramePr>
            <p:xfrm>
              <a:off x="4502" y="3551"/>
              <a:ext cx="368" cy="292"/>
            </p:xfrm>
            <a:graphic>
              <a:graphicData uri="http://schemas.openxmlformats.org/presentationml/2006/ole">
                <mc:AlternateContent xmlns:mc="http://schemas.openxmlformats.org/markup-compatibility/2006">
                  <mc:Choice xmlns:v="urn:schemas-microsoft-com:vml" Requires="v">
                    <p:oleObj spid="_x0000_s80073" name="Clip" r:id="rId10" imgW="1307079" imgH="1083682" progId="MS_ClipArt_Gallery.2">
                      <p:embed/>
                    </p:oleObj>
                  </mc:Choice>
                  <mc:Fallback>
                    <p:oleObj name="Clip" r:id="rId10" imgW="1307079" imgH="1083682" progId="MS_ClipArt_Gallery.2">
                      <p:embed/>
                      <p:pic>
                        <p:nvPicPr>
                          <p:cNvPr id="0" name="Object 6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2" y="3551"/>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79924" name="Object 64"/>
              <p:cNvGraphicFramePr>
                <a:graphicFrameLocks noChangeAspect="1"/>
              </p:cNvGraphicFramePr>
              <p:nvPr/>
            </p:nvGraphicFramePr>
            <p:xfrm>
              <a:off x="3710" y="3560"/>
              <a:ext cx="368" cy="292"/>
            </p:xfrm>
            <a:graphic>
              <a:graphicData uri="http://schemas.openxmlformats.org/presentationml/2006/ole">
                <mc:AlternateContent xmlns:mc="http://schemas.openxmlformats.org/markup-compatibility/2006">
                  <mc:Choice xmlns:v="urn:schemas-microsoft-com:vml" Requires="v">
                    <p:oleObj spid="_x0000_s80074" name="Clip" r:id="rId11" imgW="1307079" imgH="1083682" progId="MS_ClipArt_Gallery.2">
                      <p:embed/>
                    </p:oleObj>
                  </mc:Choice>
                  <mc:Fallback>
                    <p:oleObj name="Clip" r:id="rId11" imgW="1307079" imgH="1083682" progId="MS_ClipArt_Gallery.2">
                      <p:embed/>
                      <p:pic>
                        <p:nvPicPr>
                          <p:cNvPr id="0" name="Object 6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0" y="3560"/>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79925" name="Text Box 65"/>
              <p:cNvSpPr txBox="1">
                <a:spLocks noChangeArrowheads="1"/>
              </p:cNvSpPr>
              <p:nvPr/>
            </p:nvSpPr>
            <p:spPr bwMode="auto">
              <a:xfrm>
                <a:off x="4640" y="3356"/>
                <a:ext cx="650"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223.1.3.2</a:t>
                </a:r>
                <a:endParaRPr lang="en-US" altLang="en-US" sz="1800"/>
              </a:p>
            </p:txBody>
          </p:sp>
          <p:sp>
            <p:nvSpPr>
              <p:cNvPr id="79926" name="Text Box 66"/>
              <p:cNvSpPr txBox="1">
                <a:spLocks noChangeArrowheads="1"/>
              </p:cNvSpPr>
              <p:nvPr/>
            </p:nvSpPr>
            <p:spPr bwMode="auto">
              <a:xfrm>
                <a:off x="3269" y="3380"/>
                <a:ext cx="650"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223.1.3.1</a:t>
                </a:r>
                <a:endParaRPr lang="en-US" altLang="en-US" sz="1800"/>
              </a:p>
            </p:txBody>
          </p:sp>
          <p:sp>
            <p:nvSpPr>
              <p:cNvPr id="79927" name="Rectangle 67"/>
              <p:cNvSpPr>
                <a:spLocks noChangeArrowheads="1"/>
              </p:cNvSpPr>
              <p:nvPr/>
            </p:nvSpPr>
            <p:spPr bwMode="auto">
              <a:xfrm>
                <a:off x="4272" y="3084"/>
                <a:ext cx="81" cy="114"/>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79928" name="Text Box 68"/>
              <p:cNvSpPr txBox="1">
                <a:spLocks noChangeArrowheads="1"/>
              </p:cNvSpPr>
              <p:nvPr/>
            </p:nvSpPr>
            <p:spPr bwMode="auto">
              <a:xfrm>
                <a:off x="3916" y="3043"/>
                <a:ext cx="721"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223.1.3.27</a:t>
                </a:r>
                <a:endParaRPr lang="en-US" altLang="en-US" sz="1800"/>
              </a:p>
            </p:txBody>
          </p:sp>
          <p:grpSp>
            <p:nvGrpSpPr>
              <p:cNvPr id="79929" name="Group 69"/>
              <p:cNvGrpSpPr>
                <a:grpSpLocks/>
              </p:cNvGrpSpPr>
              <p:nvPr/>
            </p:nvGrpSpPr>
            <p:grpSpPr bwMode="auto">
              <a:xfrm>
                <a:off x="3014" y="1991"/>
                <a:ext cx="233" cy="262"/>
                <a:chOff x="2822" y="1181"/>
                <a:chExt cx="233" cy="262"/>
              </a:xfrm>
            </p:grpSpPr>
            <p:sp>
              <p:nvSpPr>
                <p:cNvPr id="79936" name="Rectangle 70"/>
                <p:cNvSpPr>
                  <a:spLocks noChangeArrowheads="1"/>
                </p:cNvSpPr>
                <p:nvPr/>
              </p:nvSpPr>
              <p:spPr bwMode="auto">
                <a:xfrm>
                  <a:off x="2886" y="1230"/>
                  <a:ext cx="114" cy="1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79937" name="Text Box 71"/>
                <p:cNvSpPr txBox="1">
                  <a:spLocks noChangeArrowheads="1"/>
                </p:cNvSpPr>
                <p:nvPr/>
              </p:nvSpPr>
              <p:spPr bwMode="auto">
                <a:xfrm>
                  <a:off x="2822" y="1181"/>
                  <a:ext cx="233"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solidFill>
                        <a:srgbClr val="FF0000"/>
                      </a:solidFill>
                    </a:rPr>
                    <a:t>A</a:t>
                  </a:r>
                  <a:endParaRPr lang="en-US" altLang="en-US" sz="1800">
                    <a:solidFill>
                      <a:srgbClr val="FF0000"/>
                    </a:solidFill>
                  </a:endParaRPr>
                </a:p>
              </p:txBody>
            </p:sp>
          </p:grpSp>
          <p:grpSp>
            <p:nvGrpSpPr>
              <p:cNvPr id="79930" name="Group 72"/>
              <p:cNvGrpSpPr>
                <a:grpSpLocks/>
              </p:cNvGrpSpPr>
              <p:nvPr/>
            </p:nvGrpSpPr>
            <p:grpSpPr bwMode="auto">
              <a:xfrm>
                <a:off x="3008" y="2771"/>
                <a:ext cx="217" cy="262"/>
                <a:chOff x="2822" y="1181"/>
                <a:chExt cx="217" cy="262"/>
              </a:xfrm>
            </p:grpSpPr>
            <p:sp>
              <p:nvSpPr>
                <p:cNvPr id="79934" name="Rectangle 73"/>
                <p:cNvSpPr>
                  <a:spLocks noChangeArrowheads="1"/>
                </p:cNvSpPr>
                <p:nvPr/>
              </p:nvSpPr>
              <p:spPr bwMode="auto">
                <a:xfrm>
                  <a:off x="2886" y="1230"/>
                  <a:ext cx="114" cy="1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79935" name="Text Box 74"/>
                <p:cNvSpPr txBox="1">
                  <a:spLocks noChangeArrowheads="1"/>
                </p:cNvSpPr>
                <p:nvPr/>
              </p:nvSpPr>
              <p:spPr bwMode="auto">
                <a:xfrm>
                  <a:off x="2822" y="1181"/>
                  <a:ext cx="217"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solidFill>
                        <a:srgbClr val="FF0000"/>
                      </a:solidFill>
                    </a:rPr>
                    <a:t>B</a:t>
                  </a:r>
                  <a:endParaRPr lang="en-US" altLang="en-US" sz="1800">
                    <a:solidFill>
                      <a:srgbClr val="FF0000"/>
                    </a:solidFill>
                  </a:endParaRPr>
                </a:p>
              </p:txBody>
            </p:sp>
          </p:grpSp>
          <p:grpSp>
            <p:nvGrpSpPr>
              <p:cNvPr id="79931" name="Group 75"/>
              <p:cNvGrpSpPr>
                <a:grpSpLocks/>
              </p:cNvGrpSpPr>
              <p:nvPr/>
            </p:nvGrpSpPr>
            <p:grpSpPr bwMode="auto">
              <a:xfrm>
                <a:off x="5282" y="2999"/>
                <a:ext cx="216" cy="262"/>
                <a:chOff x="2822" y="1181"/>
                <a:chExt cx="216" cy="262"/>
              </a:xfrm>
            </p:grpSpPr>
            <p:sp>
              <p:nvSpPr>
                <p:cNvPr id="79932" name="Rectangle 76"/>
                <p:cNvSpPr>
                  <a:spLocks noChangeArrowheads="1"/>
                </p:cNvSpPr>
                <p:nvPr/>
              </p:nvSpPr>
              <p:spPr bwMode="auto">
                <a:xfrm>
                  <a:off x="2886" y="1230"/>
                  <a:ext cx="114" cy="1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79933" name="Text Box 77"/>
                <p:cNvSpPr txBox="1">
                  <a:spLocks noChangeArrowheads="1"/>
                </p:cNvSpPr>
                <p:nvPr/>
              </p:nvSpPr>
              <p:spPr bwMode="auto">
                <a:xfrm>
                  <a:off x="2822" y="1181"/>
                  <a:ext cx="21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solidFill>
                        <a:srgbClr val="FF0000"/>
                      </a:solidFill>
                    </a:rPr>
                    <a:t>E</a:t>
                  </a:r>
                  <a:endParaRPr lang="en-US" altLang="en-US" sz="1800">
                    <a:solidFill>
                      <a:srgbClr val="FF0000"/>
                    </a:solidFill>
                  </a:endParaRPr>
                </a:p>
              </p:txBody>
            </p:sp>
          </p:grpSp>
        </p:grpSp>
        <p:grpSp>
          <p:nvGrpSpPr>
            <p:cNvPr id="79881" name="Group 78"/>
            <p:cNvGrpSpPr>
              <a:grpSpLocks/>
            </p:cNvGrpSpPr>
            <p:nvPr/>
          </p:nvGrpSpPr>
          <p:grpSpPr bwMode="auto">
            <a:xfrm>
              <a:off x="3242" y="931"/>
              <a:ext cx="2228" cy="910"/>
              <a:chOff x="1442" y="3085"/>
              <a:chExt cx="2228" cy="910"/>
            </a:xfrm>
          </p:grpSpPr>
          <p:sp>
            <p:nvSpPr>
              <p:cNvPr id="79884" name="Text Box 79"/>
              <p:cNvSpPr txBox="1">
                <a:spLocks noChangeArrowheads="1"/>
              </p:cNvSpPr>
              <p:nvPr/>
            </p:nvSpPr>
            <p:spPr bwMode="auto">
              <a:xfrm>
                <a:off x="1442" y="3085"/>
                <a:ext cx="2228"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latin typeface="Arial" charset="0"/>
                  </a:rPr>
                  <a:t>Dest. Net.  next router  Nhops</a:t>
                </a:r>
              </a:p>
            </p:txBody>
          </p:sp>
          <p:sp>
            <p:nvSpPr>
              <p:cNvPr id="79885" name="Text Box 80"/>
              <p:cNvSpPr txBox="1">
                <a:spLocks noChangeArrowheads="1"/>
              </p:cNvSpPr>
              <p:nvPr/>
            </p:nvSpPr>
            <p:spPr bwMode="auto">
              <a:xfrm>
                <a:off x="1466" y="3337"/>
                <a:ext cx="2014"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latin typeface="Arial" charset="0"/>
                  </a:rPr>
                  <a:t>223.1.1                             1</a:t>
                </a:r>
              </a:p>
            </p:txBody>
          </p:sp>
          <p:sp>
            <p:nvSpPr>
              <p:cNvPr id="79886" name="Text Box 81"/>
              <p:cNvSpPr txBox="1">
                <a:spLocks noChangeArrowheads="1"/>
              </p:cNvSpPr>
              <p:nvPr/>
            </p:nvSpPr>
            <p:spPr bwMode="auto">
              <a:xfrm>
                <a:off x="1472" y="3522"/>
                <a:ext cx="202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latin typeface="Arial" charset="0"/>
                  </a:rPr>
                  <a:t>223.1.2      223.1.1.4        2</a:t>
                </a:r>
              </a:p>
            </p:txBody>
          </p:sp>
          <p:sp>
            <p:nvSpPr>
              <p:cNvPr id="79887" name="Text Box 82"/>
              <p:cNvSpPr txBox="1">
                <a:spLocks noChangeArrowheads="1"/>
              </p:cNvSpPr>
              <p:nvPr/>
            </p:nvSpPr>
            <p:spPr bwMode="auto">
              <a:xfrm>
                <a:off x="1478" y="3733"/>
                <a:ext cx="202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latin typeface="Arial" charset="0"/>
                  </a:rPr>
                  <a:t>223.1.3      223.1.1.4        2</a:t>
                </a:r>
              </a:p>
            </p:txBody>
          </p:sp>
          <p:sp>
            <p:nvSpPr>
              <p:cNvPr id="79888" name="Line 83"/>
              <p:cNvSpPr>
                <a:spLocks noChangeShapeType="1"/>
              </p:cNvSpPr>
              <p:nvPr/>
            </p:nvSpPr>
            <p:spPr bwMode="auto">
              <a:xfrm flipV="1">
                <a:off x="1500" y="3324"/>
                <a:ext cx="2136" cy="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89" name="Line 84"/>
              <p:cNvSpPr>
                <a:spLocks noChangeShapeType="1"/>
              </p:cNvSpPr>
              <p:nvPr/>
            </p:nvSpPr>
            <p:spPr bwMode="auto">
              <a:xfrm>
                <a:off x="2226" y="3174"/>
                <a:ext cx="0" cy="744"/>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90" name="Line 85"/>
              <p:cNvSpPr>
                <a:spLocks noChangeShapeType="1"/>
              </p:cNvSpPr>
              <p:nvPr/>
            </p:nvSpPr>
            <p:spPr bwMode="auto">
              <a:xfrm>
                <a:off x="3096" y="3168"/>
                <a:ext cx="0" cy="744"/>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79882" name="Freeform 86"/>
            <p:cNvSpPr>
              <a:spLocks/>
            </p:cNvSpPr>
            <p:nvPr/>
          </p:nvSpPr>
          <p:spPr bwMode="auto">
            <a:xfrm>
              <a:off x="3066" y="1314"/>
              <a:ext cx="186" cy="720"/>
            </a:xfrm>
            <a:custGeom>
              <a:avLst/>
              <a:gdLst>
                <a:gd name="T0" fmla="*/ 186 w 186"/>
                <a:gd name="T1" fmla="*/ 0 h 720"/>
                <a:gd name="T2" fmla="*/ 60 w 186"/>
                <a:gd name="T3" fmla="*/ 720 h 720"/>
                <a:gd name="T4" fmla="*/ 0 60000 65536"/>
                <a:gd name="T5" fmla="*/ 0 60000 65536"/>
                <a:gd name="T6" fmla="*/ 0 w 186"/>
                <a:gd name="T7" fmla="*/ 0 h 720"/>
                <a:gd name="T8" fmla="*/ 186 w 186"/>
                <a:gd name="T9" fmla="*/ 720 h 720"/>
              </a:gdLst>
              <a:ahLst/>
              <a:cxnLst>
                <a:cxn ang="T4">
                  <a:pos x="T0" y="T1"/>
                </a:cxn>
                <a:cxn ang="T5">
                  <a:pos x="T2" y="T3"/>
                </a:cxn>
              </a:cxnLst>
              <a:rect l="T6" t="T7" r="T8" b="T9"/>
              <a:pathLst>
                <a:path w="186" h="720">
                  <a:moveTo>
                    <a:pt x="186" y="0"/>
                  </a:moveTo>
                  <a:cubicBezTo>
                    <a:pt x="36" y="198"/>
                    <a:pt x="0" y="360"/>
                    <a:pt x="60" y="720"/>
                  </a:cubicBezTo>
                </a:path>
              </a:pathLst>
            </a:custGeom>
            <a:noFill/>
            <a:ln w="5715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9883" name="Rectangle 87"/>
            <p:cNvSpPr>
              <a:spLocks noChangeArrowheads="1"/>
            </p:cNvSpPr>
            <p:nvPr/>
          </p:nvSpPr>
          <p:spPr bwMode="auto">
            <a:xfrm>
              <a:off x="3451" y="708"/>
              <a:ext cx="209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buFontTx/>
                <a:buNone/>
              </a:pPr>
              <a:r>
                <a:rPr lang="en-US" altLang="en-US" sz="2400">
                  <a:solidFill>
                    <a:schemeClr val="accent2"/>
                  </a:solidFill>
                </a:rPr>
                <a:t>forwarding table in A</a:t>
              </a:r>
              <a:endParaRPr lang="en-US" altLang="en-US" sz="2400"/>
            </a:p>
          </p:txBody>
        </p:sp>
      </p:grpSp>
      <p:sp>
        <p:nvSpPr>
          <p:cNvPr id="79879"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C5C61425-DCCB-0846-B7F8-9A23708E1234}" type="slidenum">
              <a:rPr lang="en-US" altLang="en-US" sz="1200"/>
              <a:pPr>
                <a:spcBef>
                  <a:spcPct val="0"/>
                </a:spcBef>
                <a:buFontTx/>
                <a:buNone/>
              </a:pPr>
              <a:t>35</a:t>
            </a:fld>
            <a:endParaRPr lang="en-US" altLang="en-US" sz="1200"/>
          </a:p>
        </p:txBody>
      </p:sp>
      <p:sp>
        <p:nvSpPr>
          <p:cNvPr id="90"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ChangeArrowheads="1"/>
          </p:cNvSpPr>
          <p:nvPr>
            <p:ph type="title"/>
          </p:nvPr>
        </p:nvSpPr>
        <p:spPr>
          <a:xfrm>
            <a:off x="200025" y="209550"/>
            <a:ext cx="8105775" cy="704850"/>
          </a:xfrm>
        </p:spPr>
        <p:txBody>
          <a:bodyPr/>
          <a:lstStyle/>
          <a:p>
            <a:r>
              <a:rPr lang="en-US" altLang="en-US" sz="3200">
                <a:ea typeface="MS PGothic" charset="-128"/>
                <a:cs typeface="ＭＳ Ｐゴシック" charset="-128"/>
              </a:rPr>
              <a:t>IP Forwarding: Destination in Same Net</a:t>
            </a:r>
            <a:endParaRPr lang="en-US" altLang="en-US">
              <a:ea typeface="MS PGothic" charset="-128"/>
              <a:cs typeface="ＭＳ Ｐゴシック" charset="-128"/>
            </a:endParaRPr>
          </a:p>
        </p:txBody>
      </p:sp>
      <p:sp>
        <p:nvSpPr>
          <p:cNvPr id="81922" name="Rectangle 3"/>
          <p:cNvSpPr>
            <a:spLocks noChangeArrowheads="1"/>
          </p:cNvSpPr>
          <p:nvPr/>
        </p:nvSpPr>
        <p:spPr bwMode="auto">
          <a:xfrm>
            <a:off x="371475" y="2305050"/>
            <a:ext cx="4333875"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buFontTx/>
              <a:buNone/>
            </a:pPr>
            <a:r>
              <a:rPr lang="en-US" altLang="en-US" sz="2400">
                <a:solidFill>
                  <a:schemeClr val="accent2"/>
                </a:solidFill>
              </a:rPr>
              <a:t>Starting at A, send IP datagram addressed to B:</a:t>
            </a:r>
          </a:p>
          <a:p>
            <a:r>
              <a:rPr lang="en-US" altLang="en-US" sz="2000"/>
              <a:t>look up net. address of B in forwarding table</a:t>
            </a:r>
          </a:p>
          <a:p>
            <a:r>
              <a:rPr lang="en-US" altLang="en-US" sz="2000"/>
              <a:t>find B is on same net. as A</a:t>
            </a:r>
          </a:p>
          <a:p>
            <a:r>
              <a:rPr lang="en-US" altLang="en-US" sz="2000"/>
              <a:t>link layer will send datagram directly to B inside link-layer frame</a:t>
            </a:r>
          </a:p>
          <a:p>
            <a:pPr lvl="1"/>
            <a:r>
              <a:rPr lang="en-US" altLang="en-US" sz="1800"/>
              <a:t>B and A are directly connected</a:t>
            </a:r>
            <a:endParaRPr lang="en-US" altLang="en-US" sz="1800">
              <a:solidFill>
                <a:schemeClr val="accent2"/>
              </a:solidFill>
            </a:endParaRPr>
          </a:p>
          <a:p>
            <a:pPr>
              <a:buFontTx/>
              <a:buNone/>
            </a:pPr>
            <a:r>
              <a:rPr lang="en-US" altLang="en-US" sz="2400"/>
              <a:t> </a:t>
            </a:r>
          </a:p>
        </p:txBody>
      </p:sp>
      <p:sp>
        <p:nvSpPr>
          <p:cNvPr id="81923" name="Rectangle 4"/>
          <p:cNvSpPr>
            <a:spLocks noChangeArrowheads="1"/>
          </p:cNvSpPr>
          <p:nvPr/>
        </p:nvSpPr>
        <p:spPr bwMode="auto">
          <a:xfrm>
            <a:off x="542925" y="1524000"/>
            <a:ext cx="3590925" cy="504825"/>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1924" name="Rectangle 5"/>
          <p:cNvSpPr>
            <a:spLocks noChangeArrowheads="1"/>
          </p:cNvSpPr>
          <p:nvPr/>
        </p:nvSpPr>
        <p:spPr bwMode="auto">
          <a:xfrm>
            <a:off x="466725" y="1590675"/>
            <a:ext cx="3590925" cy="504825"/>
          </a:xfrm>
          <a:prstGeom prst="rect">
            <a:avLst/>
          </a:prstGeom>
          <a:solidFill>
            <a:schemeClr val="bg1"/>
          </a:solidFill>
          <a:ln w="1905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1925" name="Text Box 6"/>
          <p:cNvSpPr txBox="1">
            <a:spLocks noChangeArrowheads="1"/>
          </p:cNvSpPr>
          <p:nvPr/>
        </p:nvSpPr>
        <p:spPr bwMode="auto">
          <a:xfrm>
            <a:off x="460375" y="1508125"/>
            <a:ext cx="7969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t>misc</a:t>
            </a:r>
          </a:p>
          <a:p>
            <a:pPr algn="ctr">
              <a:spcBef>
                <a:spcPct val="0"/>
              </a:spcBef>
              <a:buFontTx/>
              <a:buNone/>
            </a:pPr>
            <a:r>
              <a:rPr lang="en-US" altLang="en-US" sz="1800"/>
              <a:t>fields</a:t>
            </a:r>
          </a:p>
        </p:txBody>
      </p:sp>
      <p:sp>
        <p:nvSpPr>
          <p:cNvPr id="81926" name="Line 7"/>
          <p:cNvSpPr>
            <a:spLocks noChangeShapeType="1"/>
          </p:cNvSpPr>
          <p:nvPr/>
        </p:nvSpPr>
        <p:spPr bwMode="auto">
          <a:xfrm>
            <a:off x="1228725" y="1600200"/>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27" name="Text Box 8"/>
          <p:cNvSpPr txBox="1">
            <a:spLocks noChangeArrowheads="1"/>
          </p:cNvSpPr>
          <p:nvPr/>
        </p:nvSpPr>
        <p:spPr bwMode="auto">
          <a:xfrm>
            <a:off x="1196975" y="1670050"/>
            <a:ext cx="1084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FF0000"/>
                </a:solidFill>
              </a:rPr>
              <a:t>223.1.1.1</a:t>
            </a:r>
            <a:endParaRPr lang="en-US" altLang="en-US" sz="1800"/>
          </a:p>
        </p:txBody>
      </p:sp>
      <p:sp>
        <p:nvSpPr>
          <p:cNvPr id="81928" name="Text Box 9"/>
          <p:cNvSpPr txBox="1">
            <a:spLocks noChangeArrowheads="1"/>
          </p:cNvSpPr>
          <p:nvPr/>
        </p:nvSpPr>
        <p:spPr bwMode="auto">
          <a:xfrm>
            <a:off x="2197100" y="1670050"/>
            <a:ext cx="11207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FF0000"/>
                </a:solidFill>
              </a:rPr>
              <a:t>223.1.1.3</a:t>
            </a:r>
            <a:endParaRPr lang="en-US" altLang="en-US" sz="1800"/>
          </a:p>
        </p:txBody>
      </p:sp>
      <p:sp>
        <p:nvSpPr>
          <p:cNvPr id="81929" name="Line 10"/>
          <p:cNvSpPr>
            <a:spLocks noChangeShapeType="1"/>
          </p:cNvSpPr>
          <p:nvPr/>
        </p:nvSpPr>
        <p:spPr bwMode="auto">
          <a:xfrm>
            <a:off x="2219325" y="1600200"/>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30" name="Line 11"/>
          <p:cNvSpPr>
            <a:spLocks noChangeShapeType="1"/>
          </p:cNvSpPr>
          <p:nvPr/>
        </p:nvSpPr>
        <p:spPr bwMode="auto">
          <a:xfrm>
            <a:off x="3238500" y="1600200"/>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31" name="Text Box 12"/>
          <p:cNvSpPr txBox="1">
            <a:spLocks noChangeArrowheads="1"/>
          </p:cNvSpPr>
          <p:nvPr/>
        </p:nvSpPr>
        <p:spPr bwMode="auto">
          <a:xfrm>
            <a:off x="3233738" y="1660525"/>
            <a:ext cx="6619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t>data</a:t>
            </a:r>
          </a:p>
        </p:txBody>
      </p:sp>
      <p:grpSp>
        <p:nvGrpSpPr>
          <p:cNvPr id="81932" name="Group 13"/>
          <p:cNvGrpSpPr>
            <a:grpSpLocks/>
          </p:cNvGrpSpPr>
          <p:nvPr/>
        </p:nvGrpSpPr>
        <p:grpSpPr bwMode="auto">
          <a:xfrm>
            <a:off x="4419600" y="990600"/>
            <a:ext cx="4422775" cy="4935538"/>
            <a:chOff x="2902" y="731"/>
            <a:chExt cx="2786" cy="3205"/>
          </a:xfrm>
        </p:grpSpPr>
        <p:grpSp>
          <p:nvGrpSpPr>
            <p:cNvPr id="81935" name="Group 14"/>
            <p:cNvGrpSpPr>
              <a:grpSpLocks/>
            </p:cNvGrpSpPr>
            <p:nvPr/>
          </p:nvGrpSpPr>
          <p:grpSpPr bwMode="auto">
            <a:xfrm>
              <a:off x="3242" y="931"/>
              <a:ext cx="2228" cy="906"/>
              <a:chOff x="1442" y="3085"/>
              <a:chExt cx="2228" cy="906"/>
            </a:xfrm>
          </p:grpSpPr>
          <p:sp>
            <p:nvSpPr>
              <p:cNvPr id="81999" name="Text Box 15"/>
              <p:cNvSpPr txBox="1">
                <a:spLocks noChangeArrowheads="1"/>
              </p:cNvSpPr>
              <p:nvPr/>
            </p:nvSpPr>
            <p:spPr bwMode="auto">
              <a:xfrm>
                <a:off x="1442" y="3085"/>
                <a:ext cx="222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latin typeface="Arial" charset="0"/>
                  </a:rPr>
                  <a:t>Dest. Net.  next router  Nhops</a:t>
                </a:r>
              </a:p>
            </p:txBody>
          </p:sp>
          <p:sp>
            <p:nvSpPr>
              <p:cNvPr id="82000" name="Text Box 16"/>
              <p:cNvSpPr txBox="1">
                <a:spLocks noChangeArrowheads="1"/>
              </p:cNvSpPr>
              <p:nvPr/>
            </p:nvSpPr>
            <p:spPr bwMode="auto">
              <a:xfrm>
                <a:off x="1466" y="3337"/>
                <a:ext cx="2014"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latin typeface="Arial" charset="0"/>
                  </a:rPr>
                  <a:t>223.1.1                             1</a:t>
                </a:r>
              </a:p>
            </p:txBody>
          </p:sp>
          <p:sp>
            <p:nvSpPr>
              <p:cNvPr id="82001" name="Text Box 17"/>
              <p:cNvSpPr txBox="1">
                <a:spLocks noChangeArrowheads="1"/>
              </p:cNvSpPr>
              <p:nvPr/>
            </p:nvSpPr>
            <p:spPr bwMode="auto">
              <a:xfrm>
                <a:off x="1472" y="3523"/>
                <a:ext cx="2020"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latin typeface="Arial" charset="0"/>
                  </a:rPr>
                  <a:t>223.1.2      223.1.1.4        2</a:t>
                </a:r>
              </a:p>
            </p:txBody>
          </p:sp>
          <p:sp>
            <p:nvSpPr>
              <p:cNvPr id="82002" name="Text Box 18"/>
              <p:cNvSpPr txBox="1">
                <a:spLocks noChangeArrowheads="1"/>
              </p:cNvSpPr>
              <p:nvPr/>
            </p:nvSpPr>
            <p:spPr bwMode="auto">
              <a:xfrm>
                <a:off x="1478" y="3733"/>
                <a:ext cx="2020"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latin typeface="Arial" charset="0"/>
                  </a:rPr>
                  <a:t>223.1.3      223.1.1.4        2</a:t>
                </a:r>
              </a:p>
            </p:txBody>
          </p:sp>
          <p:sp>
            <p:nvSpPr>
              <p:cNvPr id="82003" name="Line 19"/>
              <p:cNvSpPr>
                <a:spLocks noChangeShapeType="1"/>
              </p:cNvSpPr>
              <p:nvPr/>
            </p:nvSpPr>
            <p:spPr bwMode="auto">
              <a:xfrm flipV="1">
                <a:off x="1500" y="3324"/>
                <a:ext cx="2136" cy="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04" name="Line 20"/>
              <p:cNvSpPr>
                <a:spLocks noChangeShapeType="1"/>
              </p:cNvSpPr>
              <p:nvPr/>
            </p:nvSpPr>
            <p:spPr bwMode="auto">
              <a:xfrm>
                <a:off x="2226" y="3174"/>
                <a:ext cx="0" cy="744"/>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05" name="Line 21"/>
              <p:cNvSpPr>
                <a:spLocks noChangeShapeType="1"/>
              </p:cNvSpPr>
              <p:nvPr/>
            </p:nvSpPr>
            <p:spPr bwMode="auto">
              <a:xfrm>
                <a:off x="3096" y="3168"/>
                <a:ext cx="0" cy="744"/>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81936" name="Group 22"/>
            <p:cNvGrpSpPr>
              <a:grpSpLocks/>
            </p:cNvGrpSpPr>
            <p:nvPr/>
          </p:nvGrpSpPr>
          <p:grpSpPr bwMode="auto">
            <a:xfrm>
              <a:off x="2902" y="1949"/>
              <a:ext cx="2786" cy="1987"/>
              <a:chOff x="2902" y="1949"/>
              <a:chExt cx="2786" cy="1987"/>
            </a:xfrm>
          </p:grpSpPr>
          <p:sp>
            <p:nvSpPr>
              <p:cNvPr id="81939" name="Freeform 23"/>
              <p:cNvSpPr>
                <a:spLocks/>
              </p:cNvSpPr>
              <p:nvPr/>
            </p:nvSpPr>
            <p:spPr bwMode="auto">
              <a:xfrm>
                <a:off x="2902" y="1949"/>
                <a:ext cx="1223" cy="1291"/>
              </a:xfrm>
              <a:custGeom>
                <a:avLst/>
                <a:gdLst>
                  <a:gd name="T0" fmla="*/ 1201 w 1223"/>
                  <a:gd name="T1" fmla="*/ 756 h 1291"/>
                  <a:gd name="T2" fmla="*/ 702 w 1223"/>
                  <a:gd name="T3" fmla="*/ 670 h 1291"/>
                  <a:gd name="T4" fmla="*/ 608 w 1223"/>
                  <a:gd name="T5" fmla="*/ 103 h 1291"/>
                  <a:gd name="T6" fmla="*/ 335 w 1223"/>
                  <a:gd name="T7" fmla="*/ 52 h 1291"/>
                  <a:gd name="T8" fmla="*/ 65 w 1223"/>
                  <a:gd name="T9" fmla="*/ 82 h 1291"/>
                  <a:gd name="T10" fmla="*/ 41 w 1223"/>
                  <a:gd name="T11" fmla="*/ 544 h 1291"/>
                  <a:gd name="T12" fmla="*/ 38 w 1223"/>
                  <a:gd name="T13" fmla="*/ 751 h 1291"/>
                  <a:gd name="T14" fmla="*/ 23 w 1223"/>
                  <a:gd name="T15" fmla="*/ 940 h 1291"/>
                  <a:gd name="T16" fmla="*/ 17 w 1223"/>
                  <a:gd name="T17" fmla="*/ 1114 h 1291"/>
                  <a:gd name="T18" fmla="*/ 128 w 1223"/>
                  <a:gd name="T19" fmla="*/ 1219 h 1291"/>
                  <a:gd name="T20" fmla="*/ 602 w 1223"/>
                  <a:gd name="T21" fmla="*/ 1243 h 1291"/>
                  <a:gd name="T22" fmla="*/ 686 w 1223"/>
                  <a:gd name="T23" fmla="*/ 930 h 1291"/>
                  <a:gd name="T24" fmla="*/ 1177 w 1223"/>
                  <a:gd name="T25" fmla="*/ 916 h 1291"/>
                  <a:gd name="T26" fmla="*/ 1201 w 1223"/>
                  <a:gd name="T27" fmla="*/ 756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1940" name="Freeform 24"/>
              <p:cNvSpPr>
                <a:spLocks/>
              </p:cNvSpPr>
              <p:nvPr/>
            </p:nvSpPr>
            <p:spPr bwMode="auto">
              <a:xfrm>
                <a:off x="4487" y="2130"/>
                <a:ext cx="1201" cy="1234"/>
              </a:xfrm>
              <a:custGeom>
                <a:avLst/>
                <a:gdLst>
                  <a:gd name="T0" fmla="*/ 25 w 1201"/>
                  <a:gd name="T1" fmla="*/ 709 h 1234"/>
                  <a:gd name="T2" fmla="*/ 526 w 1201"/>
                  <a:gd name="T3" fmla="*/ 780 h 1234"/>
                  <a:gd name="T4" fmla="*/ 613 w 1201"/>
                  <a:gd name="T5" fmla="*/ 1134 h 1234"/>
                  <a:gd name="T6" fmla="*/ 946 w 1201"/>
                  <a:gd name="T7" fmla="*/ 1230 h 1234"/>
                  <a:gd name="T8" fmla="*/ 1171 w 1201"/>
                  <a:gd name="T9" fmla="*/ 1107 h 1234"/>
                  <a:gd name="T10" fmla="*/ 1126 w 1201"/>
                  <a:gd name="T11" fmla="*/ 894 h 1234"/>
                  <a:gd name="T12" fmla="*/ 1114 w 1201"/>
                  <a:gd name="T13" fmla="*/ 693 h 1234"/>
                  <a:gd name="T14" fmla="*/ 1099 w 1201"/>
                  <a:gd name="T15" fmla="*/ 423 h 1234"/>
                  <a:gd name="T16" fmla="*/ 1141 w 1201"/>
                  <a:gd name="T17" fmla="*/ 216 h 1234"/>
                  <a:gd name="T18" fmla="*/ 1102 w 1201"/>
                  <a:gd name="T19" fmla="*/ 33 h 1234"/>
                  <a:gd name="T20" fmla="*/ 646 w 1201"/>
                  <a:gd name="T21" fmla="*/ 81 h 1234"/>
                  <a:gd name="T22" fmla="*/ 535 w 1201"/>
                  <a:gd name="T23" fmla="*/ 519 h 1234"/>
                  <a:gd name="T24" fmla="*/ 44 w 1201"/>
                  <a:gd name="T25" fmla="*/ 548 h 1234"/>
                  <a:gd name="T26" fmla="*/ 25 w 1201"/>
                  <a:gd name="T27" fmla="*/ 709 h 12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01"/>
                  <a:gd name="T43" fmla="*/ 0 h 1234"/>
                  <a:gd name="T44" fmla="*/ 1201 w 1201"/>
                  <a:gd name="T45" fmla="*/ 1234 h 12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01" h="1234">
                    <a:moveTo>
                      <a:pt x="25" y="709"/>
                    </a:moveTo>
                    <a:cubicBezTo>
                      <a:pt x="49" y="824"/>
                      <a:pt x="428" y="709"/>
                      <a:pt x="526" y="780"/>
                    </a:cubicBezTo>
                    <a:cubicBezTo>
                      <a:pt x="624" y="851"/>
                      <a:pt x="543" y="1059"/>
                      <a:pt x="613" y="1134"/>
                    </a:cubicBezTo>
                    <a:cubicBezTo>
                      <a:pt x="683" y="1209"/>
                      <a:pt x="853" y="1234"/>
                      <a:pt x="946" y="1230"/>
                    </a:cubicBezTo>
                    <a:cubicBezTo>
                      <a:pt x="1039" y="1226"/>
                      <a:pt x="1141" y="1163"/>
                      <a:pt x="1171" y="1107"/>
                    </a:cubicBezTo>
                    <a:cubicBezTo>
                      <a:pt x="1201" y="1051"/>
                      <a:pt x="1135" y="963"/>
                      <a:pt x="1126" y="894"/>
                    </a:cubicBezTo>
                    <a:cubicBezTo>
                      <a:pt x="1117" y="825"/>
                      <a:pt x="1119" y="772"/>
                      <a:pt x="1114" y="693"/>
                    </a:cubicBezTo>
                    <a:cubicBezTo>
                      <a:pt x="1109" y="614"/>
                      <a:pt x="1095" y="502"/>
                      <a:pt x="1099" y="423"/>
                    </a:cubicBezTo>
                    <a:cubicBezTo>
                      <a:pt x="1103" y="344"/>
                      <a:pt x="1141" y="281"/>
                      <a:pt x="1141" y="216"/>
                    </a:cubicBezTo>
                    <a:cubicBezTo>
                      <a:pt x="1141" y="151"/>
                      <a:pt x="1185" y="56"/>
                      <a:pt x="1102" y="33"/>
                    </a:cubicBezTo>
                    <a:cubicBezTo>
                      <a:pt x="1019" y="10"/>
                      <a:pt x="740" y="0"/>
                      <a:pt x="646" y="81"/>
                    </a:cubicBezTo>
                    <a:cubicBezTo>
                      <a:pt x="552" y="162"/>
                      <a:pt x="635" y="441"/>
                      <a:pt x="535" y="519"/>
                    </a:cubicBezTo>
                    <a:cubicBezTo>
                      <a:pt x="435" y="597"/>
                      <a:pt x="129" y="516"/>
                      <a:pt x="44" y="548"/>
                    </a:cubicBezTo>
                    <a:cubicBezTo>
                      <a:pt x="15" y="601"/>
                      <a:pt x="0" y="594"/>
                      <a:pt x="25" y="70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1941" name="Freeform 25"/>
              <p:cNvSpPr>
                <a:spLocks/>
              </p:cNvSpPr>
              <p:nvPr/>
            </p:nvSpPr>
            <p:spPr bwMode="auto">
              <a:xfrm>
                <a:off x="3663" y="2997"/>
                <a:ext cx="1295" cy="939"/>
              </a:xfrm>
              <a:custGeom>
                <a:avLst/>
                <a:gdLst>
                  <a:gd name="T0" fmla="*/ 600 w 1295"/>
                  <a:gd name="T1" fmla="*/ 30 h 939"/>
                  <a:gd name="T2" fmla="*/ 525 w 1295"/>
                  <a:gd name="T3" fmla="*/ 393 h 939"/>
                  <a:gd name="T4" fmla="*/ 81 w 1295"/>
                  <a:gd name="T5" fmla="*/ 471 h 939"/>
                  <a:gd name="T6" fmla="*/ 39 w 1295"/>
                  <a:gd name="T7" fmla="*/ 855 h 939"/>
                  <a:gd name="T8" fmla="*/ 207 w 1295"/>
                  <a:gd name="T9" fmla="*/ 927 h 939"/>
                  <a:gd name="T10" fmla="*/ 429 w 1295"/>
                  <a:gd name="T11" fmla="*/ 927 h 939"/>
                  <a:gd name="T12" fmla="*/ 705 w 1295"/>
                  <a:gd name="T13" fmla="*/ 891 h 939"/>
                  <a:gd name="T14" fmla="*/ 1227 w 1295"/>
                  <a:gd name="T15" fmla="*/ 849 h 939"/>
                  <a:gd name="T16" fmla="*/ 1113 w 1295"/>
                  <a:gd name="T17" fmla="*/ 459 h 939"/>
                  <a:gd name="T18" fmla="*/ 777 w 1295"/>
                  <a:gd name="T19" fmla="*/ 363 h 939"/>
                  <a:gd name="T20" fmla="*/ 762 w 1295"/>
                  <a:gd name="T21" fmla="*/ 42 h 939"/>
                  <a:gd name="T22" fmla="*/ 600 w 1295"/>
                  <a:gd name="T23" fmla="*/ 30 h 9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5"/>
                  <a:gd name="T37" fmla="*/ 0 h 939"/>
                  <a:gd name="T38" fmla="*/ 1295 w 1295"/>
                  <a:gd name="T39" fmla="*/ 939 h 9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5" h="939">
                    <a:moveTo>
                      <a:pt x="600" y="30"/>
                    </a:moveTo>
                    <a:cubicBezTo>
                      <a:pt x="486" y="60"/>
                      <a:pt x="610" y="247"/>
                      <a:pt x="525" y="393"/>
                    </a:cubicBezTo>
                    <a:cubicBezTo>
                      <a:pt x="439" y="467"/>
                      <a:pt x="162" y="394"/>
                      <a:pt x="81" y="471"/>
                    </a:cubicBezTo>
                    <a:cubicBezTo>
                      <a:pt x="0" y="548"/>
                      <a:pt x="18" y="779"/>
                      <a:pt x="39" y="855"/>
                    </a:cubicBezTo>
                    <a:cubicBezTo>
                      <a:pt x="60" y="931"/>
                      <a:pt x="142" y="915"/>
                      <a:pt x="207" y="927"/>
                    </a:cubicBezTo>
                    <a:cubicBezTo>
                      <a:pt x="272" y="939"/>
                      <a:pt x="346" y="933"/>
                      <a:pt x="429" y="927"/>
                    </a:cubicBezTo>
                    <a:cubicBezTo>
                      <a:pt x="512" y="921"/>
                      <a:pt x="572" y="904"/>
                      <a:pt x="705" y="891"/>
                    </a:cubicBezTo>
                    <a:cubicBezTo>
                      <a:pt x="838" y="878"/>
                      <a:pt x="1159" y="921"/>
                      <a:pt x="1227" y="849"/>
                    </a:cubicBezTo>
                    <a:cubicBezTo>
                      <a:pt x="1295" y="777"/>
                      <a:pt x="1188" y="540"/>
                      <a:pt x="1113" y="459"/>
                    </a:cubicBezTo>
                    <a:cubicBezTo>
                      <a:pt x="1038" y="378"/>
                      <a:pt x="835" y="432"/>
                      <a:pt x="777" y="363"/>
                    </a:cubicBezTo>
                    <a:cubicBezTo>
                      <a:pt x="719" y="294"/>
                      <a:pt x="791" y="97"/>
                      <a:pt x="762" y="42"/>
                    </a:cubicBezTo>
                    <a:cubicBezTo>
                      <a:pt x="708" y="15"/>
                      <a:pt x="714" y="0"/>
                      <a:pt x="600" y="30"/>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aphicFrame>
            <p:nvGraphicFramePr>
              <p:cNvPr id="81942" name="Object 26"/>
              <p:cNvGraphicFramePr>
                <a:graphicFrameLocks noChangeAspect="1"/>
              </p:cNvGraphicFramePr>
              <p:nvPr/>
            </p:nvGraphicFramePr>
            <p:xfrm>
              <a:off x="2951" y="2015"/>
              <a:ext cx="368" cy="292"/>
            </p:xfrm>
            <a:graphic>
              <a:graphicData uri="http://schemas.openxmlformats.org/presentationml/2006/ole">
                <mc:AlternateContent xmlns:mc="http://schemas.openxmlformats.org/markup-compatibility/2006">
                  <mc:Choice xmlns:v="urn:schemas-microsoft-com:vml" Requires="v">
                    <p:oleObj spid="_x0000_s82113" name="Clip" r:id="rId4" imgW="1307079" imgH="1083682" progId="MS_ClipArt_Gallery.2">
                      <p:embed/>
                    </p:oleObj>
                  </mc:Choice>
                  <mc:Fallback>
                    <p:oleObj name="Clip" r:id="rId4" imgW="1307079" imgH="1083682" progId="MS_ClipArt_Gallery.2">
                      <p:embed/>
                      <p:pic>
                        <p:nvPicPr>
                          <p:cNvPr id="0" name="Object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1" y="2015"/>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81943" name="Line 27"/>
              <p:cNvSpPr>
                <a:spLocks noChangeShapeType="1"/>
              </p:cNvSpPr>
              <p:nvPr/>
            </p:nvSpPr>
            <p:spPr bwMode="auto">
              <a:xfrm>
                <a:off x="3304" y="2250"/>
                <a:ext cx="175"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44" name="Line 28"/>
              <p:cNvSpPr>
                <a:spLocks noChangeShapeType="1"/>
              </p:cNvSpPr>
              <p:nvPr/>
            </p:nvSpPr>
            <p:spPr bwMode="auto">
              <a:xfrm flipH="1">
                <a:off x="3487" y="2241"/>
                <a:ext cx="0" cy="8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45" name="Line 29"/>
              <p:cNvSpPr>
                <a:spLocks noChangeShapeType="1"/>
              </p:cNvSpPr>
              <p:nvPr/>
            </p:nvSpPr>
            <p:spPr bwMode="auto">
              <a:xfrm flipV="1">
                <a:off x="3304" y="2656"/>
                <a:ext cx="175"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46" name="Line 30"/>
              <p:cNvSpPr>
                <a:spLocks noChangeShapeType="1"/>
              </p:cNvSpPr>
              <p:nvPr/>
            </p:nvSpPr>
            <p:spPr bwMode="auto">
              <a:xfrm>
                <a:off x="3310" y="3051"/>
                <a:ext cx="172"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81947" name="Object 31"/>
              <p:cNvGraphicFramePr>
                <a:graphicFrameLocks noChangeAspect="1"/>
              </p:cNvGraphicFramePr>
              <p:nvPr/>
            </p:nvGraphicFramePr>
            <p:xfrm>
              <a:off x="2951" y="2435"/>
              <a:ext cx="368" cy="292"/>
            </p:xfrm>
            <a:graphic>
              <a:graphicData uri="http://schemas.openxmlformats.org/presentationml/2006/ole">
                <mc:AlternateContent xmlns:mc="http://schemas.openxmlformats.org/markup-compatibility/2006">
                  <mc:Choice xmlns:v="urn:schemas-microsoft-com:vml" Requires="v">
                    <p:oleObj spid="_x0000_s82114" name="Clip" r:id="rId6" imgW="1307079" imgH="1083682" progId="MS_ClipArt_Gallery.2">
                      <p:embed/>
                    </p:oleObj>
                  </mc:Choice>
                  <mc:Fallback>
                    <p:oleObj name="Clip" r:id="rId6" imgW="1307079" imgH="1083682" progId="MS_ClipArt_Gallery.2">
                      <p:embed/>
                      <p:pic>
                        <p:nvPicPr>
                          <p:cNvPr id="0" name="Object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1" y="2435"/>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81948" name="Object 32"/>
              <p:cNvGraphicFramePr>
                <a:graphicFrameLocks noChangeAspect="1"/>
              </p:cNvGraphicFramePr>
              <p:nvPr/>
            </p:nvGraphicFramePr>
            <p:xfrm>
              <a:off x="2951" y="2819"/>
              <a:ext cx="368" cy="292"/>
            </p:xfrm>
            <a:graphic>
              <a:graphicData uri="http://schemas.openxmlformats.org/presentationml/2006/ole">
                <mc:AlternateContent xmlns:mc="http://schemas.openxmlformats.org/markup-compatibility/2006">
                  <mc:Choice xmlns:v="urn:schemas-microsoft-com:vml" Requires="v">
                    <p:oleObj spid="_x0000_s82115" name="Clip" r:id="rId7" imgW="1307079" imgH="1083682" progId="MS_ClipArt_Gallery.2">
                      <p:embed/>
                    </p:oleObj>
                  </mc:Choice>
                  <mc:Fallback>
                    <p:oleObj name="Clip" r:id="rId7" imgW="1307079" imgH="1083682" progId="MS_ClipArt_Gallery.2">
                      <p:embed/>
                      <p:pic>
                        <p:nvPicPr>
                          <p:cNvPr id="0" name="Object 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1" y="2819"/>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81949" name="Line 33"/>
              <p:cNvSpPr>
                <a:spLocks noChangeShapeType="1"/>
              </p:cNvSpPr>
              <p:nvPr/>
            </p:nvSpPr>
            <p:spPr bwMode="auto">
              <a:xfrm>
                <a:off x="3487" y="2781"/>
                <a:ext cx="652"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81950" name="Group 34"/>
              <p:cNvGrpSpPr>
                <a:grpSpLocks/>
              </p:cNvGrpSpPr>
              <p:nvPr/>
            </p:nvGrpSpPr>
            <p:grpSpPr bwMode="auto">
              <a:xfrm>
                <a:off x="4081" y="2759"/>
                <a:ext cx="448" cy="240"/>
                <a:chOff x="3600" y="219"/>
                <a:chExt cx="360" cy="175"/>
              </a:xfrm>
            </p:grpSpPr>
            <p:sp>
              <p:nvSpPr>
                <p:cNvPr id="81986" name="Oval 3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1987" name="Line 36"/>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88" name="Line 37"/>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89" name="Rectangle 38"/>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81990" name="Oval 3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81991" name="Group 40"/>
                <p:cNvGrpSpPr>
                  <a:grpSpLocks/>
                </p:cNvGrpSpPr>
                <p:nvPr/>
              </p:nvGrpSpPr>
              <p:grpSpPr bwMode="auto">
                <a:xfrm>
                  <a:off x="3686" y="244"/>
                  <a:ext cx="177" cy="66"/>
                  <a:chOff x="2848" y="848"/>
                  <a:chExt cx="140" cy="98"/>
                </a:xfrm>
              </p:grpSpPr>
              <p:sp>
                <p:nvSpPr>
                  <p:cNvPr id="81996" name="Line 4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97" name="Line 4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98" name="Line 4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81992" name="Group 44"/>
                <p:cNvGrpSpPr>
                  <a:grpSpLocks/>
                </p:cNvGrpSpPr>
                <p:nvPr/>
              </p:nvGrpSpPr>
              <p:grpSpPr bwMode="auto">
                <a:xfrm flipV="1">
                  <a:off x="3686" y="243"/>
                  <a:ext cx="177" cy="66"/>
                  <a:chOff x="2848" y="848"/>
                  <a:chExt cx="140" cy="98"/>
                </a:xfrm>
              </p:grpSpPr>
              <p:sp>
                <p:nvSpPr>
                  <p:cNvPr id="81993" name="Line 4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94" name="Line 4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95" name="Line 4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81951" name="Text Box 48"/>
              <p:cNvSpPr txBox="1">
                <a:spLocks noChangeArrowheads="1"/>
              </p:cNvSpPr>
              <p:nvPr/>
            </p:nvSpPr>
            <p:spPr bwMode="auto">
              <a:xfrm>
                <a:off x="3278" y="2045"/>
                <a:ext cx="65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223.1.1.1</a:t>
                </a:r>
                <a:endParaRPr lang="en-US" altLang="en-US" sz="1800"/>
              </a:p>
            </p:txBody>
          </p:sp>
          <p:sp>
            <p:nvSpPr>
              <p:cNvPr id="81952" name="Rectangle 49"/>
              <p:cNvSpPr>
                <a:spLocks noChangeArrowheads="1"/>
              </p:cNvSpPr>
              <p:nvPr/>
            </p:nvSpPr>
            <p:spPr bwMode="auto">
              <a:xfrm>
                <a:off x="3333" y="2499"/>
                <a:ext cx="195" cy="114"/>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1953" name="Text Box 50"/>
              <p:cNvSpPr txBox="1">
                <a:spLocks noChangeArrowheads="1"/>
              </p:cNvSpPr>
              <p:nvPr/>
            </p:nvSpPr>
            <p:spPr bwMode="auto">
              <a:xfrm>
                <a:off x="3327" y="2441"/>
                <a:ext cx="65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223.1.1.2</a:t>
                </a:r>
                <a:endParaRPr lang="en-US" altLang="en-US" sz="1800"/>
              </a:p>
            </p:txBody>
          </p:sp>
          <p:sp>
            <p:nvSpPr>
              <p:cNvPr id="81954" name="Text Box 51"/>
              <p:cNvSpPr txBox="1">
                <a:spLocks noChangeArrowheads="1"/>
              </p:cNvSpPr>
              <p:nvPr/>
            </p:nvSpPr>
            <p:spPr bwMode="auto">
              <a:xfrm>
                <a:off x="3206" y="3041"/>
                <a:ext cx="65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223.1.1.3</a:t>
                </a:r>
                <a:endParaRPr lang="en-US" altLang="en-US" sz="1800"/>
              </a:p>
            </p:txBody>
          </p:sp>
          <p:sp>
            <p:nvSpPr>
              <p:cNvPr id="81955" name="Text Box 52"/>
              <p:cNvSpPr txBox="1">
                <a:spLocks noChangeArrowheads="1"/>
              </p:cNvSpPr>
              <p:nvPr/>
            </p:nvSpPr>
            <p:spPr bwMode="auto">
              <a:xfrm>
                <a:off x="3704" y="2619"/>
                <a:ext cx="650"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223.1.1.4</a:t>
                </a:r>
                <a:endParaRPr lang="en-US" altLang="en-US" sz="1800"/>
              </a:p>
            </p:txBody>
          </p:sp>
          <p:sp>
            <p:nvSpPr>
              <p:cNvPr id="81956" name="Line 53"/>
              <p:cNvSpPr>
                <a:spLocks noChangeShapeType="1"/>
              </p:cNvSpPr>
              <p:nvPr/>
            </p:nvSpPr>
            <p:spPr bwMode="auto">
              <a:xfrm>
                <a:off x="4462" y="2787"/>
                <a:ext cx="640"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57" name="Text Box 54"/>
              <p:cNvSpPr txBox="1">
                <a:spLocks noChangeArrowheads="1"/>
              </p:cNvSpPr>
              <p:nvPr/>
            </p:nvSpPr>
            <p:spPr bwMode="auto">
              <a:xfrm>
                <a:off x="4382" y="2612"/>
                <a:ext cx="65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223.1.2.9</a:t>
                </a:r>
                <a:endParaRPr lang="en-US" altLang="en-US" sz="1800"/>
              </a:p>
            </p:txBody>
          </p:sp>
          <p:sp>
            <p:nvSpPr>
              <p:cNvPr id="81958" name="Line 55"/>
              <p:cNvSpPr>
                <a:spLocks noChangeShapeType="1"/>
              </p:cNvSpPr>
              <p:nvPr/>
            </p:nvSpPr>
            <p:spPr bwMode="auto">
              <a:xfrm flipH="1">
                <a:off x="5107" y="2349"/>
                <a:ext cx="0" cy="8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81959" name="Object 56"/>
              <p:cNvGraphicFramePr>
                <a:graphicFrameLocks noChangeAspect="1"/>
              </p:cNvGraphicFramePr>
              <p:nvPr/>
            </p:nvGraphicFramePr>
            <p:xfrm>
              <a:off x="5219" y="2165"/>
              <a:ext cx="368" cy="292"/>
            </p:xfrm>
            <a:graphic>
              <a:graphicData uri="http://schemas.openxmlformats.org/presentationml/2006/ole">
                <mc:AlternateContent xmlns:mc="http://schemas.openxmlformats.org/markup-compatibility/2006">
                  <mc:Choice xmlns:v="urn:schemas-microsoft-com:vml" Requires="v">
                    <p:oleObj spid="_x0000_s82116" name="Clip" r:id="rId8" imgW="1307079" imgH="1083682" progId="MS_ClipArt_Gallery.2">
                      <p:embed/>
                    </p:oleObj>
                  </mc:Choice>
                  <mc:Fallback>
                    <p:oleObj name="Clip" r:id="rId8" imgW="1307079" imgH="1083682" progId="MS_ClipArt_Gallery.2">
                      <p:embed/>
                      <p:pic>
                        <p:nvPicPr>
                          <p:cNvPr id="0" name="Object 5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9" y="2165"/>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81960" name="Line 57"/>
              <p:cNvSpPr>
                <a:spLocks noChangeShapeType="1"/>
              </p:cNvSpPr>
              <p:nvPr/>
            </p:nvSpPr>
            <p:spPr bwMode="auto">
              <a:xfrm>
                <a:off x="5107" y="2352"/>
                <a:ext cx="148"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81961" name="Object 58"/>
              <p:cNvGraphicFramePr>
                <a:graphicFrameLocks noChangeAspect="1"/>
              </p:cNvGraphicFramePr>
              <p:nvPr/>
            </p:nvGraphicFramePr>
            <p:xfrm>
              <a:off x="5222" y="3035"/>
              <a:ext cx="368" cy="292"/>
            </p:xfrm>
            <a:graphic>
              <a:graphicData uri="http://schemas.openxmlformats.org/presentationml/2006/ole">
                <mc:AlternateContent xmlns:mc="http://schemas.openxmlformats.org/markup-compatibility/2006">
                  <mc:Choice xmlns:v="urn:schemas-microsoft-com:vml" Requires="v">
                    <p:oleObj spid="_x0000_s82117" name="Clip" r:id="rId9" imgW="1307079" imgH="1083682" progId="MS_ClipArt_Gallery.2">
                      <p:embed/>
                    </p:oleObj>
                  </mc:Choice>
                  <mc:Fallback>
                    <p:oleObj name="Clip" r:id="rId9" imgW="1307079" imgH="1083682" progId="MS_ClipArt_Gallery.2">
                      <p:embed/>
                      <p:pic>
                        <p:nvPicPr>
                          <p:cNvPr id="0" name="Object 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2" y="3035"/>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81962" name="Line 59"/>
              <p:cNvSpPr>
                <a:spLocks noChangeShapeType="1"/>
              </p:cNvSpPr>
              <p:nvPr/>
            </p:nvSpPr>
            <p:spPr bwMode="auto">
              <a:xfrm>
                <a:off x="5107" y="3153"/>
                <a:ext cx="148"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63" name="Rectangle 60"/>
              <p:cNvSpPr>
                <a:spLocks noChangeArrowheads="1"/>
              </p:cNvSpPr>
              <p:nvPr/>
            </p:nvSpPr>
            <p:spPr bwMode="auto">
              <a:xfrm>
                <a:off x="5073" y="2986"/>
                <a:ext cx="108" cy="114"/>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1964" name="Text Box 61"/>
              <p:cNvSpPr txBox="1">
                <a:spLocks noChangeArrowheads="1"/>
              </p:cNvSpPr>
              <p:nvPr/>
            </p:nvSpPr>
            <p:spPr bwMode="auto">
              <a:xfrm>
                <a:off x="4704" y="2915"/>
                <a:ext cx="65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223.1.2.2</a:t>
                </a:r>
                <a:endParaRPr lang="en-US" altLang="en-US" sz="1800"/>
              </a:p>
            </p:txBody>
          </p:sp>
          <p:sp>
            <p:nvSpPr>
              <p:cNvPr id="81965" name="Rectangle 62"/>
              <p:cNvSpPr>
                <a:spLocks noChangeArrowheads="1"/>
              </p:cNvSpPr>
              <p:nvPr/>
            </p:nvSpPr>
            <p:spPr bwMode="auto">
              <a:xfrm>
                <a:off x="5082" y="2382"/>
                <a:ext cx="156" cy="114"/>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1966" name="Text Box 63"/>
              <p:cNvSpPr txBox="1">
                <a:spLocks noChangeArrowheads="1"/>
              </p:cNvSpPr>
              <p:nvPr/>
            </p:nvSpPr>
            <p:spPr bwMode="auto">
              <a:xfrm>
                <a:off x="4584" y="2322"/>
                <a:ext cx="650"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223.1.2.1</a:t>
                </a:r>
                <a:endParaRPr lang="en-US" altLang="en-US" sz="1800"/>
              </a:p>
            </p:txBody>
          </p:sp>
          <p:sp>
            <p:nvSpPr>
              <p:cNvPr id="81967" name="Line 64"/>
              <p:cNvSpPr>
                <a:spLocks noChangeShapeType="1"/>
              </p:cNvSpPr>
              <p:nvPr/>
            </p:nvSpPr>
            <p:spPr bwMode="auto">
              <a:xfrm flipH="1">
                <a:off x="4312" y="3000"/>
                <a:ext cx="0" cy="45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68" name="Line 65"/>
              <p:cNvSpPr>
                <a:spLocks noChangeShapeType="1"/>
              </p:cNvSpPr>
              <p:nvPr/>
            </p:nvSpPr>
            <p:spPr bwMode="auto">
              <a:xfrm flipH="1">
                <a:off x="3898" y="3453"/>
                <a:ext cx="74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69" name="Line 66"/>
              <p:cNvSpPr>
                <a:spLocks noChangeShapeType="1"/>
              </p:cNvSpPr>
              <p:nvPr/>
            </p:nvSpPr>
            <p:spPr bwMode="auto">
              <a:xfrm flipH="1" flipV="1">
                <a:off x="3896" y="3448"/>
                <a:ext cx="2" cy="15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70" name="Line 67"/>
              <p:cNvSpPr>
                <a:spLocks noChangeShapeType="1"/>
              </p:cNvSpPr>
              <p:nvPr/>
            </p:nvSpPr>
            <p:spPr bwMode="auto">
              <a:xfrm flipH="1" flipV="1">
                <a:off x="4637" y="3451"/>
                <a:ext cx="2" cy="15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81971" name="Object 68"/>
              <p:cNvGraphicFramePr>
                <a:graphicFrameLocks noChangeAspect="1"/>
              </p:cNvGraphicFramePr>
              <p:nvPr/>
            </p:nvGraphicFramePr>
            <p:xfrm>
              <a:off x="4502" y="3551"/>
              <a:ext cx="368" cy="292"/>
            </p:xfrm>
            <a:graphic>
              <a:graphicData uri="http://schemas.openxmlformats.org/presentationml/2006/ole">
                <mc:AlternateContent xmlns:mc="http://schemas.openxmlformats.org/markup-compatibility/2006">
                  <mc:Choice xmlns:v="urn:schemas-microsoft-com:vml" Requires="v">
                    <p:oleObj spid="_x0000_s82118" name="Clip" r:id="rId10" imgW="1307079" imgH="1083682" progId="MS_ClipArt_Gallery.2">
                      <p:embed/>
                    </p:oleObj>
                  </mc:Choice>
                  <mc:Fallback>
                    <p:oleObj name="Clip" r:id="rId10" imgW="1307079" imgH="1083682" progId="MS_ClipArt_Gallery.2">
                      <p:embed/>
                      <p:pic>
                        <p:nvPicPr>
                          <p:cNvPr id="0" name="Object 6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2" y="3551"/>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81972" name="Object 69"/>
              <p:cNvGraphicFramePr>
                <a:graphicFrameLocks noChangeAspect="1"/>
              </p:cNvGraphicFramePr>
              <p:nvPr/>
            </p:nvGraphicFramePr>
            <p:xfrm>
              <a:off x="3710" y="3560"/>
              <a:ext cx="368" cy="292"/>
            </p:xfrm>
            <a:graphic>
              <a:graphicData uri="http://schemas.openxmlformats.org/presentationml/2006/ole">
                <mc:AlternateContent xmlns:mc="http://schemas.openxmlformats.org/markup-compatibility/2006">
                  <mc:Choice xmlns:v="urn:schemas-microsoft-com:vml" Requires="v">
                    <p:oleObj spid="_x0000_s82119" name="Clip" r:id="rId11" imgW="1307079" imgH="1083682" progId="MS_ClipArt_Gallery.2">
                      <p:embed/>
                    </p:oleObj>
                  </mc:Choice>
                  <mc:Fallback>
                    <p:oleObj name="Clip" r:id="rId11" imgW="1307079" imgH="1083682" progId="MS_ClipArt_Gallery.2">
                      <p:embed/>
                      <p:pic>
                        <p:nvPicPr>
                          <p:cNvPr id="0" name="Object 6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0" y="3560"/>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81973" name="Text Box 70"/>
              <p:cNvSpPr txBox="1">
                <a:spLocks noChangeArrowheads="1"/>
              </p:cNvSpPr>
              <p:nvPr/>
            </p:nvSpPr>
            <p:spPr bwMode="auto">
              <a:xfrm>
                <a:off x="4640" y="3357"/>
                <a:ext cx="650"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223.1.3.2</a:t>
                </a:r>
                <a:endParaRPr lang="en-US" altLang="en-US" sz="1800"/>
              </a:p>
            </p:txBody>
          </p:sp>
          <p:sp>
            <p:nvSpPr>
              <p:cNvPr id="81974" name="Text Box 71"/>
              <p:cNvSpPr txBox="1">
                <a:spLocks noChangeArrowheads="1"/>
              </p:cNvSpPr>
              <p:nvPr/>
            </p:nvSpPr>
            <p:spPr bwMode="auto">
              <a:xfrm>
                <a:off x="3269" y="3380"/>
                <a:ext cx="65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223.1.3.1</a:t>
                </a:r>
                <a:endParaRPr lang="en-US" altLang="en-US" sz="1800"/>
              </a:p>
            </p:txBody>
          </p:sp>
          <p:sp>
            <p:nvSpPr>
              <p:cNvPr id="81975" name="Rectangle 72"/>
              <p:cNvSpPr>
                <a:spLocks noChangeArrowheads="1"/>
              </p:cNvSpPr>
              <p:nvPr/>
            </p:nvSpPr>
            <p:spPr bwMode="auto">
              <a:xfrm>
                <a:off x="4272" y="3084"/>
                <a:ext cx="81" cy="114"/>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1976" name="Text Box 73"/>
              <p:cNvSpPr txBox="1">
                <a:spLocks noChangeArrowheads="1"/>
              </p:cNvSpPr>
              <p:nvPr/>
            </p:nvSpPr>
            <p:spPr bwMode="auto">
              <a:xfrm>
                <a:off x="3916" y="3043"/>
                <a:ext cx="721"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223.1.3.27</a:t>
                </a:r>
                <a:endParaRPr lang="en-US" altLang="en-US" sz="1800"/>
              </a:p>
            </p:txBody>
          </p:sp>
          <p:grpSp>
            <p:nvGrpSpPr>
              <p:cNvPr id="81977" name="Group 74"/>
              <p:cNvGrpSpPr>
                <a:grpSpLocks/>
              </p:cNvGrpSpPr>
              <p:nvPr/>
            </p:nvGrpSpPr>
            <p:grpSpPr bwMode="auto">
              <a:xfrm>
                <a:off x="3014" y="1992"/>
                <a:ext cx="233" cy="257"/>
                <a:chOff x="2822" y="1182"/>
                <a:chExt cx="233" cy="257"/>
              </a:xfrm>
            </p:grpSpPr>
            <p:sp>
              <p:nvSpPr>
                <p:cNvPr id="81984" name="Rectangle 75"/>
                <p:cNvSpPr>
                  <a:spLocks noChangeArrowheads="1"/>
                </p:cNvSpPr>
                <p:nvPr/>
              </p:nvSpPr>
              <p:spPr bwMode="auto">
                <a:xfrm>
                  <a:off x="2886" y="1230"/>
                  <a:ext cx="114" cy="1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1985" name="Text Box 76"/>
                <p:cNvSpPr txBox="1">
                  <a:spLocks noChangeArrowheads="1"/>
                </p:cNvSpPr>
                <p:nvPr/>
              </p:nvSpPr>
              <p:spPr bwMode="auto">
                <a:xfrm>
                  <a:off x="2822" y="1182"/>
                  <a:ext cx="233"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solidFill>
                        <a:srgbClr val="FF0000"/>
                      </a:solidFill>
                    </a:rPr>
                    <a:t>A</a:t>
                  </a:r>
                  <a:endParaRPr lang="en-US" altLang="en-US" sz="1800">
                    <a:solidFill>
                      <a:srgbClr val="FF0000"/>
                    </a:solidFill>
                  </a:endParaRPr>
                </a:p>
              </p:txBody>
            </p:sp>
          </p:grpSp>
          <p:grpSp>
            <p:nvGrpSpPr>
              <p:cNvPr id="81978" name="Group 77"/>
              <p:cNvGrpSpPr>
                <a:grpSpLocks/>
              </p:cNvGrpSpPr>
              <p:nvPr/>
            </p:nvGrpSpPr>
            <p:grpSpPr bwMode="auto">
              <a:xfrm>
                <a:off x="3008" y="2771"/>
                <a:ext cx="217" cy="258"/>
                <a:chOff x="2822" y="1181"/>
                <a:chExt cx="217" cy="258"/>
              </a:xfrm>
            </p:grpSpPr>
            <p:sp>
              <p:nvSpPr>
                <p:cNvPr id="81982" name="Rectangle 78"/>
                <p:cNvSpPr>
                  <a:spLocks noChangeArrowheads="1"/>
                </p:cNvSpPr>
                <p:nvPr/>
              </p:nvSpPr>
              <p:spPr bwMode="auto">
                <a:xfrm>
                  <a:off x="2886" y="1230"/>
                  <a:ext cx="114" cy="1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1983" name="Text Box 79"/>
                <p:cNvSpPr txBox="1">
                  <a:spLocks noChangeArrowheads="1"/>
                </p:cNvSpPr>
                <p:nvPr/>
              </p:nvSpPr>
              <p:spPr bwMode="auto">
                <a:xfrm>
                  <a:off x="2822" y="1181"/>
                  <a:ext cx="217"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solidFill>
                        <a:srgbClr val="FF0000"/>
                      </a:solidFill>
                    </a:rPr>
                    <a:t>B</a:t>
                  </a:r>
                  <a:endParaRPr lang="en-US" altLang="en-US" sz="1800">
                    <a:solidFill>
                      <a:srgbClr val="FF0000"/>
                    </a:solidFill>
                  </a:endParaRPr>
                </a:p>
              </p:txBody>
            </p:sp>
          </p:grpSp>
          <p:grpSp>
            <p:nvGrpSpPr>
              <p:cNvPr id="81979" name="Group 80"/>
              <p:cNvGrpSpPr>
                <a:grpSpLocks/>
              </p:cNvGrpSpPr>
              <p:nvPr/>
            </p:nvGrpSpPr>
            <p:grpSpPr bwMode="auto">
              <a:xfrm>
                <a:off x="5282" y="2999"/>
                <a:ext cx="216" cy="258"/>
                <a:chOff x="2822" y="1181"/>
                <a:chExt cx="216" cy="258"/>
              </a:xfrm>
            </p:grpSpPr>
            <p:sp>
              <p:nvSpPr>
                <p:cNvPr id="81980" name="Rectangle 81"/>
                <p:cNvSpPr>
                  <a:spLocks noChangeArrowheads="1"/>
                </p:cNvSpPr>
                <p:nvPr/>
              </p:nvSpPr>
              <p:spPr bwMode="auto">
                <a:xfrm>
                  <a:off x="2886" y="1230"/>
                  <a:ext cx="114" cy="1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1981" name="Text Box 82"/>
                <p:cNvSpPr txBox="1">
                  <a:spLocks noChangeArrowheads="1"/>
                </p:cNvSpPr>
                <p:nvPr/>
              </p:nvSpPr>
              <p:spPr bwMode="auto">
                <a:xfrm>
                  <a:off x="2822" y="1181"/>
                  <a:ext cx="216"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solidFill>
                        <a:srgbClr val="FF0000"/>
                      </a:solidFill>
                    </a:rPr>
                    <a:t>E</a:t>
                  </a:r>
                  <a:endParaRPr lang="en-US" altLang="en-US" sz="1800">
                    <a:solidFill>
                      <a:srgbClr val="FF0000"/>
                    </a:solidFill>
                  </a:endParaRPr>
                </a:p>
              </p:txBody>
            </p:sp>
          </p:grpSp>
        </p:grpSp>
        <p:sp>
          <p:nvSpPr>
            <p:cNvPr id="81937" name="Freeform 83"/>
            <p:cNvSpPr>
              <a:spLocks/>
            </p:cNvSpPr>
            <p:nvPr/>
          </p:nvSpPr>
          <p:spPr bwMode="auto">
            <a:xfrm>
              <a:off x="3066" y="1314"/>
              <a:ext cx="186" cy="720"/>
            </a:xfrm>
            <a:custGeom>
              <a:avLst/>
              <a:gdLst>
                <a:gd name="T0" fmla="*/ 186 w 186"/>
                <a:gd name="T1" fmla="*/ 0 h 720"/>
                <a:gd name="T2" fmla="*/ 60 w 186"/>
                <a:gd name="T3" fmla="*/ 720 h 720"/>
                <a:gd name="T4" fmla="*/ 0 60000 65536"/>
                <a:gd name="T5" fmla="*/ 0 60000 65536"/>
                <a:gd name="T6" fmla="*/ 0 w 186"/>
                <a:gd name="T7" fmla="*/ 0 h 720"/>
                <a:gd name="T8" fmla="*/ 186 w 186"/>
                <a:gd name="T9" fmla="*/ 720 h 720"/>
              </a:gdLst>
              <a:ahLst/>
              <a:cxnLst>
                <a:cxn ang="T4">
                  <a:pos x="T0" y="T1"/>
                </a:cxn>
                <a:cxn ang="T5">
                  <a:pos x="T2" y="T3"/>
                </a:cxn>
              </a:cxnLst>
              <a:rect l="T6" t="T7" r="T8" b="T9"/>
              <a:pathLst>
                <a:path w="186" h="720">
                  <a:moveTo>
                    <a:pt x="186" y="0"/>
                  </a:moveTo>
                  <a:cubicBezTo>
                    <a:pt x="36" y="198"/>
                    <a:pt x="0" y="360"/>
                    <a:pt x="60" y="720"/>
                  </a:cubicBezTo>
                </a:path>
              </a:pathLst>
            </a:custGeom>
            <a:noFill/>
            <a:ln w="5715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1938" name="Rectangle 84"/>
            <p:cNvSpPr>
              <a:spLocks noChangeArrowheads="1"/>
            </p:cNvSpPr>
            <p:nvPr/>
          </p:nvSpPr>
          <p:spPr bwMode="auto">
            <a:xfrm>
              <a:off x="3251" y="731"/>
              <a:ext cx="209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buFontTx/>
                <a:buNone/>
              </a:pPr>
              <a:r>
                <a:rPr lang="en-US" altLang="en-US" sz="2400">
                  <a:solidFill>
                    <a:schemeClr val="accent2"/>
                  </a:solidFill>
                </a:rPr>
                <a:t>forwarding table in A</a:t>
              </a:r>
              <a:endParaRPr lang="en-US" altLang="en-US" sz="2400"/>
            </a:p>
          </p:txBody>
        </p:sp>
      </p:grpSp>
      <p:sp>
        <p:nvSpPr>
          <p:cNvPr id="81934"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964F9803-649A-6549-A211-D2A5CD795969}" type="slidenum">
              <a:rPr lang="en-US" altLang="en-US" sz="1200"/>
              <a:pPr>
                <a:spcBef>
                  <a:spcPct val="0"/>
                </a:spcBef>
                <a:buFontTx/>
                <a:buNone/>
              </a:pPr>
              <a:t>36</a:t>
            </a:fld>
            <a:endParaRPr lang="en-US" altLang="en-US" sz="1200"/>
          </a:p>
        </p:txBody>
      </p:sp>
      <p:sp>
        <p:nvSpPr>
          <p:cNvPr id="87"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ChangeArrowheads="1"/>
          </p:cNvSpPr>
          <p:nvPr>
            <p:ph type="title"/>
          </p:nvPr>
        </p:nvSpPr>
        <p:spPr>
          <a:xfrm>
            <a:off x="381000" y="152400"/>
            <a:ext cx="8105775" cy="914400"/>
          </a:xfrm>
        </p:spPr>
        <p:txBody>
          <a:bodyPr/>
          <a:lstStyle/>
          <a:p>
            <a:r>
              <a:rPr lang="en-US" altLang="en-US" sz="3200">
                <a:ea typeface="MS PGothic" charset="-128"/>
                <a:cs typeface="ＭＳ Ｐゴシック" charset="-128"/>
              </a:rPr>
              <a:t>IP Forwarding: Destination in Diff. Net</a:t>
            </a:r>
            <a:endParaRPr lang="en-US" altLang="en-US">
              <a:ea typeface="MS PGothic" charset="-128"/>
              <a:cs typeface="ＭＳ Ｐゴシック" charset="-128"/>
            </a:endParaRPr>
          </a:p>
        </p:txBody>
      </p:sp>
      <p:sp>
        <p:nvSpPr>
          <p:cNvPr id="83970" name="Rectangle 3"/>
          <p:cNvSpPr>
            <a:spLocks noChangeArrowheads="1"/>
          </p:cNvSpPr>
          <p:nvPr/>
        </p:nvSpPr>
        <p:spPr bwMode="auto">
          <a:xfrm>
            <a:off x="228600" y="1828800"/>
            <a:ext cx="4067175" cy="40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buFontTx/>
              <a:buNone/>
            </a:pPr>
            <a:r>
              <a:rPr lang="en-US" altLang="en-US" sz="2400">
                <a:solidFill>
                  <a:schemeClr val="accent2"/>
                </a:solidFill>
              </a:rPr>
              <a:t>Starting at A, dest. E:</a:t>
            </a:r>
            <a:endParaRPr lang="en-US" altLang="en-US" sz="2000"/>
          </a:p>
          <a:p>
            <a:r>
              <a:rPr lang="en-US" altLang="en-US" sz="2000"/>
              <a:t>look up network address of E in forwarding table</a:t>
            </a:r>
          </a:p>
          <a:p>
            <a:r>
              <a:rPr lang="en-US" altLang="en-US" sz="2000"/>
              <a:t>E on </a:t>
            </a:r>
            <a:r>
              <a:rPr lang="en-US" altLang="en-US" sz="2000" i="1"/>
              <a:t>different</a:t>
            </a:r>
            <a:r>
              <a:rPr lang="en-US" altLang="en-US" sz="2000"/>
              <a:t> network</a:t>
            </a:r>
          </a:p>
          <a:p>
            <a:pPr lvl="1"/>
            <a:r>
              <a:rPr lang="en-US" altLang="en-US" sz="1800"/>
              <a:t>A, E not directly attached</a:t>
            </a:r>
            <a:endParaRPr lang="en-US" altLang="en-US" sz="1600"/>
          </a:p>
          <a:p>
            <a:r>
              <a:rPr lang="en-US" altLang="en-US" sz="2000"/>
              <a:t>routing table: next hop router to E is 223.1.1.4 </a:t>
            </a:r>
          </a:p>
          <a:p>
            <a:r>
              <a:rPr lang="en-US" altLang="en-US" sz="2000"/>
              <a:t>link layer sends datagram to router 223.1.1.4 inside link-layer frame</a:t>
            </a:r>
          </a:p>
          <a:p>
            <a:r>
              <a:rPr lang="en-US" altLang="en-US" sz="2000"/>
              <a:t>datagram arrives at 223.1.1.4 </a:t>
            </a:r>
          </a:p>
          <a:p>
            <a:r>
              <a:rPr lang="en-US" altLang="en-US" sz="2000"/>
              <a:t>continued…..</a:t>
            </a:r>
          </a:p>
        </p:txBody>
      </p:sp>
      <p:grpSp>
        <p:nvGrpSpPr>
          <p:cNvPr id="83971" name="Group 4"/>
          <p:cNvGrpSpPr>
            <a:grpSpLocks/>
          </p:cNvGrpSpPr>
          <p:nvPr/>
        </p:nvGrpSpPr>
        <p:grpSpPr bwMode="auto">
          <a:xfrm>
            <a:off x="457200" y="990600"/>
            <a:ext cx="3673475" cy="641350"/>
            <a:chOff x="302" y="938"/>
            <a:chExt cx="2314" cy="404"/>
          </a:xfrm>
        </p:grpSpPr>
        <p:sp>
          <p:nvSpPr>
            <p:cNvPr id="84046" name="Rectangle 5"/>
            <p:cNvSpPr>
              <a:spLocks noChangeArrowheads="1"/>
            </p:cNvSpPr>
            <p:nvPr/>
          </p:nvSpPr>
          <p:spPr bwMode="auto">
            <a:xfrm>
              <a:off x="354" y="948"/>
              <a:ext cx="2262" cy="318"/>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4047" name="Rectangle 6"/>
            <p:cNvSpPr>
              <a:spLocks noChangeArrowheads="1"/>
            </p:cNvSpPr>
            <p:nvPr/>
          </p:nvSpPr>
          <p:spPr bwMode="auto">
            <a:xfrm>
              <a:off x="306" y="990"/>
              <a:ext cx="2262" cy="318"/>
            </a:xfrm>
            <a:prstGeom prst="rect">
              <a:avLst/>
            </a:prstGeom>
            <a:solidFill>
              <a:schemeClr val="bg1"/>
            </a:solidFill>
            <a:ln w="1905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4048" name="Text Box 7"/>
            <p:cNvSpPr txBox="1">
              <a:spLocks noChangeArrowheads="1"/>
            </p:cNvSpPr>
            <p:nvPr/>
          </p:nvSpPr>
          <p:spPr bwMode="auto">
            <a:xfrm>
              <a:off x="302" y="938"/>
              <a:ext cx="50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t>misc</a:t>
              </a:r>
            </a:p>
            <a:p>
              <a:pPr algn="ctr">
                <a:spcBef>
                  <a:spcPct val="0"/>
                </a:spcBef>
                <a:buFontTx/>
                <a:buNone/>
              </a:pPr>
              <a:r>
                <a:rPr lang="en-US" altLang="en-US" sz="1800"/>
                <a:t>fields</a:t>
              </a:r>
            </a:p>
          </p:txBody>
        </p:sp>
        <p:sp>
          <p:nvSpPr>
            <p:cNvPr id="84049" name="Line 8"/>
            <p:cNvSpPr>
              <a:spLocks noChangeShapeType="1"/>
            </p:cNvSpPr>
            <p:nvPr/>
          </p:nvSpPr>
          <p:spPr bwMode="auto">
            <a:xfrm>
              <a:off x="786" y="996"/>
              <a:ext cx="0"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4050" name="Text Box 9"/>
            <p:cNvSpPr txBox="1">
              <a:spLocks noChangeArrowheads="1"/>
            </p:cNvSpPr>
            <p:nvPr/>
          </p:nvSpPr>
          <p:spPr bwMode="auto">
            <a:xfrm>
              <a:off x="766" y="1040"/>
              <a:ext cx="68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FF0000"/>
                  </a:solidFill>
                </a:rPr>
                <a:t>223.1.1.1</a:t>
              </a:r>
              <a:endParaRPr lang="en-US" altLang="en-US" sz="1800"/>
            </a:p>
          </p:txBody>
        </p:sp>
        <p:sp>
          <p:nvSpPr>
            <p:cNvPr id="84051" name="Text Box 10"/>
            <p:cNvSpPr txBox="1">
              <a:spLocks noChangeArrowheads="1"/>
            </p:cNvSpPr>
            <p:nvPr/>
          </p:nvSpPr>
          <p:spPr bwMode="auto">
            <a:xfrm>
              <a:off x="1385" y="1040"/>
              <a:ext cx="72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FF0000"/>
                  </a:solidFill>
                </a:rPr>
                <a:t>223.1.2.3</a:t>
              </a:r>
              <a:endParaRPr lang="en-US" altLang="en-US" sz="1800"/>
            </a:p>
          </p:txBody>
        </p:sp>
        <p:sp>
          <p:nvSpPr>
            <p:cNvPr id="84052" name="Line 11"/>
            <p:cNvSpPr>
              <a:spLocks noChangeShapeType="1"/>
            </p:cNvSpPr>
            <p:nvPr/>
          </p:nvSpPr>
          <p:spPr bwMode="auto">
            <a:xfrm>
              <a:off x="1410" y="996"/>
              <a:ext cx="0"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4053" name="Line 12"/>
            <p:cNvSpPr>
              <a:spLocks noChangeShapeType="1"/>
            </p:cNvSpPr>
            <p:nvPr/>
          </p:nvSpPr>
          <p:spPr bwMode="auto">
            <a:xfrm>
              <a:off x="2070" y="990"/>
              <a:ext cx="0"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4054" name="Text Box 13"/>
            <p:cNvSpPr txBox="1">
              <a:spLocks noChangeArrowheads="1"/>
            </p:cNvSpPr>
            <p:nvPr/>
          </p:nvSpPr>
          <p:spPr bwMode="auto">
            <a:xfrm>
              <a:off x="2109" y="1034"/>
              <a:ext cx="4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t>data</a:t>
              </a:r>
            </a:p>
          </p:txBody>
        </p:sp>
      </p:grpSp>
      <p:grpSp>
        <p:nvGrpSpPr>
          <p:cNvPr id="83972" name="Group 14"/>
          <p:cNvGrpSpPr>
            <a:grpSpLocks/>
          </p:cNvGrpSpPr>
          <p:nvPr/>
        </p:nvGrpSpPr>
        <p:grpSpPr bwMode="auto">
          <a:xfrm>
            <a:off x="4495800" y="1066800"/>
            <a:ext cx="4422775" cy="4724400"/>
            <a:chOff x="2902" y="724"/>
            <a:chExt cx="2786" cy="3212"/>
          </a:xfrm>
        </p:grpSpPr>
        <p:grpSp>
          <p:nvGrpSpPr>
            <p:cNvPr id="83975" name="Group 15"/>
            <p:cNvGrpSpPr>
              <a:grpSpLocks/>
            </p:cNvGrpSpPr>
            <p:nvPr/>
          </p:nvGrpSpPr>
          <p:grpSpPr bwMode="auto">
            <a:xfrm>
              <a:off x="3242" y="932"/>
              <a:ext cx="2228" cy="917"/>
              <a:chOff x="1442" y="3086"/>
              <a:chExt cx="2228" cy="917"/>
            </a:xfrm>
          </p:grpSpPr>
          <p:sp>
            <p:nvSpPr>
              <p:cNvPr id="84039" name="Text Box 16"/>
              <p:cNvSpPr txBox="1">
                <a:spLocks noChangeArrowheads="1"/>
              </p:cNvSpPr>
              <p:nvPr/>
            </p:nvSpPr>
            <p:spPr bwMode="auto">
              <a:xfrm>
                <a:off x="1442" y="3086"/>
                <a:ext cx="222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latin typeface="Arial" charset="0"/>
                  </a:rPr>
                  <a:t>Dest. Net.  next router  Nhops</a:t>
                </a:r>
              </a:p>
            </p:txBody>
          </p:sp>
          <p:sp>
            <p:nvSpPr>
              <p:cNvPr id="84040" name="Text Box 17"/>
              <p:cNvSpPr txBox="1">
                <a:spLocks noChangeArrowheads="1"/>
              </p:cNvSpPr>
              <p:nvPr/>
            </p:nvSpPr>
            <p:spPr bwMode="auto">
              <a:xfrm>
                <a:off x="1466" y="3337"/>
                <a:ext cx="201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latin typeface="Arial" charset="0"/>
                  </a:rPr>
                  <a:t>223.1.1                             1</a:t>
                </a:r>
              </a:p>
            </p:txBody>
          </p:sp>
          <p:sp>
            <p:nvSpPr>
              <p:cNvPr id="84041" name="Text Box 18"/>
              <p:cNvSpPr txBox="1">
                <a:spLocks noChangeArrowheads="1"/>
              </p:cNvSpPr>
              <p:nvPr/>
            </p:nvSpPr>
            <p:spPr bwMode="auto">
              <a:xfrm>
                <a:off x="1472" y="3523"/>
                <a:ext cx="202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latin typeface="Arial" charset="0"/>
                  </a:rPr>
                  <a:t>223.1.2      223.1.1.4        2</a:t>
                </a:r>
              </a:p>
            </p:txBody>
          </p:sp>
          <p:sp>
            <p:nvSpPr>
              <p:cNvPr id="84042" name="Text Box 19"/>
              <p:cNvSpPr txBox="1">
                <a:spLocks noChangeArrowheads="1"/>
              </p:cNvSpPr>
              <p:nvPr/>
            </p:nvSpPr>
            <p:spPr bwMode="auto">
              <a:xfrm>
                <a:off x="1478" y="3733"/>
                <a:ext cx="202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latin typeface="Arial" charset="0"/>
                  </a:rPr>
                  <a:t>223.1.3      223.1.1.4        2</a:t>
                </a:r>
              </a:p>
            </p:txBody>
          </p:sp>
          <p:sp>
            <p:nvSpPr>
              <p:cNvPr id="84043" name="Line 20"/>
              <p:cNvSpPr>
                <a:spLocks noChangeShapeType="1"/>
              </p:cNvSpPr>
              <p:nvPr/>
            </p:nvSpPr>
            <p:spPr bwMode="auto">
              <a:xfrm flipV="1">
                <a:off x="1500" y="3324"/>
                <a:ext cx="2136" cy="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4044" name="Line 21"/>
              <p:cNvSpPr>
                <a:spLocks noChangeShapeType="1"/>
              </p:cNvSpPr>
              <p:nvPr/>
            </p:nvSpPr>
            <p:spPr bwMode="auto">
              <a:xfrm>
                <a:off x="2226" y="3174"/>
                <a:ext cx="0" cy="744"/>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4045" name="Line 22"/>
              <p:cNvSpPr>
                <a:spLocks noChangeShapeType="1"/>
              </p:cNvSpPr>
              <p:nvPr/>
            </p:nvSpPr>
            <p:spPr bwMode="auto">
              <a:xfrm>
                <a:off x="3096" y="3168"/>
                <a:ext cx="0" cy="744"/>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83976" name="Freeform 23"/>
            <p:cNvSpPr>
              <a:spLocks/>
            </p:cNvSpPr>
            <p:nvPr/>
          </p:nvSpPr>
          <p:spPr bwMode="auto">
            <a:xfrm>
              <a:off x="3066" y="1314"/>
              <a:ext cx="186" cy="720"/>
            </a:xfrm>
            <a:custGeom>
              <a:avLst/>
              <a:gdLst>
                <a:gd name="T0" fmla="*/ 186 w 186"/>
                <a:gd name="T1" fmla="*/ 0 h 720"/>
                <a:gd name="T2" fmla="*/ 60 w 186"/>
                <a:gd name="T3" fmla="*/ 720 h 720"/>
                <a:gd name="T4" fmla="*/ 0 60000 65536"/>
                <a:gd name="T5" fmla="*/ 0 60000 65536"/>
                <a:gd name="T6" fmla="*/ 0 w 186"/>
                <a:gd name="T7" fmla="*/ 0 h 720"/>
                <a:gd name="T8" fmla="*/ 186 w 186"/>
                <a:gd name="T9" fmla="*/ 720 h 720"/>
              </a:gdLst>
              <a:ahLst/>
              <a:cxnLst>
                <a:cxn ang="T4">
                  <a:pos x="T0" y="T1"/>
                </a:cxn>
                <a:cxn ang="T5">
                  <a:pos x="T2" y="T3"/>
                </a:cxn>
              </a:cxnLst>
              <a:rect l="T6" t="T7" r="T8" b="T9"/>
              <a:pathLst>
                <a:path w="186" h="720">
                  <a:moveTo>
                    <a:pt x="186" y="0"/>
                  </a:moveTo>
                  <a:cubicBezTo>
                    <a:pt x="36" y="198"/>
                    <a:pt x="0" y="360"/>
                    <a:pt x="60" y="720"/>
                  </a:cubicBezTo>
                </a:path>
              </a:pathLst>
            </a:custGeom>
            <a:noFill/>
            <a:ln w="5715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83977" name="Group 24"/>
            <p:cNvGrpSpPr>
              <a:grpSpLocks/>
            </p:cNvGrpSpPr>
            <p:nvPr/>
          </p:nvGrpSpPr>
          <p:grpSpPr bwMode="auto">
            <a:xfrm>
              <a:off x="2902" y="1949"/>
              <a:ext cx="2786" cy="1987"/>
              <a:chOff x="2902" y="1949"/>
              <a:chExt cx="2786" cy="1987"/>
            </a:xfrm>
          </p:grpSpPr>
          <p:sp>
            <p:nvSpPr>
              <p:cNvPr id="83979" name="Freeform 25"/>
              <p:cNvSpPr>
                <a:spLocks/>
              </p:cNvSpPr>
              <p:nvPr/>
            </p:nvSpPr>
            <p:spPr bwMode="auto">
              <a:xfrm>
                <a:off x="2902" y="1949"/>
                <a:ext cx="1223" cy="1291"/>
              </a:xfrm>
              <a:custGeom>
                <a:avLst/>
                <a:gdLst>
                  <a:gd name="T0" fmla="*/ 1201 w 1223"/>
                  <a:gd name="T1" fmla="*/ 756 h 1291"/>
                  <a:gd name="T2" fmla="*/ 702 w 1223"/>
                  <a:gd name="T3" fmla="*/ 670 h 1291"/>
                  <a:gd name="T4" fmla="*/ 608 w 1223"/>
                  <a:gd name="T5" fmla="*/ 103 h 1291"/>
                  <a:gd name="T6" fmla="*/ 335 w 1223"/>
                  <a:gd name="T7" fmla="*/ 52 h 1291"/>
                  <a:gd name="T8" fmla="*/ 65 w 1223"/>
                  <a:gd name="T9" fmla="*/ 82 h 1291"/>
                  <a:gd name="T10" fmla="*/ 41 w 1223"/>
                  <a:gd name="T11" fmla="*/ 544 h 1291"/>
                  <a:gd name="T12" fmla="*/ 38 w 1223"/>
                  <a:gd name="T13" fmla="*/ 751 h 1291"/>
                  <a:gd name="T14" fmla="*/ 23 w 1223"/>
                  <a:gd name="T15" fmla="*/ 940 h 1291"/>
                  <a:gd name="T16" fmla="*/ 17 w 1223"/>
                  <a:gd name="T17" fmla="*/ 1114 h 1291"/>
                  <a:gd name="T18" fmla="*/ 128 w 1223"/>
                  <a:gd name="T19" fmla="*/ 1219 h 1291"/>
                  <a:gd name="T20" fmla="*/ 602 w 1223"/>
                  <a:gd name="T21" fmla="*/ 1243 h 1291"/>
                  <a:gd name="T22" fmla="*/ 686 w 1223"/>
                  <a:gd name="T23" fmla="*/ 930 h 1291"/>
                  <a:gd name="T24" fmla="*/ 1177 w 1223"/>
                  <a:gd name="T25" fmla="*/ 916 h 1291"/>
                  <a:gd name="T26" fmla="*/ 1201 w 1223"/>
                  <a:gd name="T27" fmla="*/ 756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3980" name="Freeform 26"/>
              <p:cNvSpPr>
                <a:spLocks/>
              </p:cNvSpPr>
              <p:nvPr/>
            </p:nvSpPr>
            <p:spPr bwMode="auto">
              <a:xfrm>
                <a:off x="4487" y="2130"/>
                <a:ext cx="1201" cy="1234"/>
              </a:xfrm>
              <a:custGeom>
                <a:avLst/>
                <a:gdLst>
                  <a:gd name="T0" fmla="*/ 25 w 1201"/>
                  <a:gd name="T1" fmla="*/ 709 h 1234"/>
                  <a:gd name="T2" fmla="*/ 526 w 1201"/>
                  <a:gd name="T3" fmla="*/ 780 h 1234"/>
                  <a:gd name="T4" fmla="*/ 613 w 1201"/>
                  <a:gd name="T5" fmla="*/ 1134 h 1234"/>
                  <a:gd name="T6" fmla="*/ 946 w 1201"/>
                  <a:gd name="T7" fmla="*/ 1230 h 1234"/>
                  <a:gd name="T8" fmla="*/ 1171 w 1201"/>
                  <a:gd name="T9" fmla="*/ 1107 h 1234"/>
                  <a:gd name="T10" fmla="*/ 1126 w 1201"/>
                  <a:gd name="T11" fmla="*/ 894 h 1234"/>
                  <a:gd name="T12" fmla="*/ 1114 w 1201"/>
                  <a:gd name="T13" fmla="*/ 693 h 1234"/>
                  <a:gd name="T14" fmla="*/ 1099 w 1201"/>
                  <a:gd name="T15" fmla="*/ 423 h 1234"/>
                  <a:gd name="T16" fmla="*/ 1141 w 1201"/>
                  <a:gd name="T17" fmla="*/ 216 h 1234"/>
                  <a:gd name="T18" fmla="*/ 1102 w 1201"/>
                  <a:gd name="T19" fmla="*/ 33 h 1234"/>
                  <a:gd name="T20" fmla="*/ 646 w 1201"/>
                  <a:gd name="T21" fmla="*/ 81 h 1234"/>
                  <a:gd name="T22" fmla="*/ 535 w 1201"/>
                  <a:gd name="T23" fmla="*/ 519 h 1234"/>
                  <a:gd name="T24" fmla="*/ 44 w 1201"/>
                  <a:gd name="T25" fmla="*/ 548 h 1234"/>
                  <a:gd name="T26" fmla="*/ 25 w 1201"/>
                  <a:gd name="T27" fmla="*/ 709 h 12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01"/>
                  <a:gd name="T43" fmla="*/ 0 h 1234"/>
                  <a:gd name="T44" fmla="*/ 1201 w 1201"/>
                  <a:gd name="T45" fmla="*/ 1234 h 12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01" h="1234">
                    <a:moveTo>
                      <a:pt x="25" y="709"/>
                    </a:moveTo>
                    <a:cubicBezTo>
                      <a:pt x="49" y="824"/>
                      <a:pt x="428" y="709"/>
                      <a:pt x="526" y="780"/>
                    </a:cubicBezTo>
                    <a:cubicBezTo>
                      <a:pt x="624" y="851"/>
                      <a:pt x="543" y="1059"/>
                      <a:pt x="613" y="1134"/>
                    </a:cubicBezTo>
                    <a:cubicBezTo>
                      <a:pt x="683" y="1209"/>
                      <a:pt x="853" y="1234"/>
                      <a:pt x="946" y="1230"/>
                    </a:cubicBezTo>
                    <a:cubicBezTo>
                      <a:pt x="1039" y="1226"/>
                      <a:pt x="1141" y="1163"/>
                      <a:pt x="1171" y="1107"/>
                    </a:cubicBezTo>
                    <a:cubicBezTo>
                      <a:pt x="1201" y="1051"/>
                      <a:pt x="1135" y="963"/>
                      <a:pt x="1126" y="894"/>
                    </a:cubicBezTo>
                    <a:cubicBezTo>
                      <a:pt x="1117" y="825"/>
                      <a:pt x="1119" y="772"/>
                      <a:pt x="1114" y="693"/>
                    </a:cubicBezTo>
                    <a:cubicBezTo>
                      <a:pt x="1109" y="614"/>
                      <a:pt x="1095" y="502"/>
                      <a:pt x="1099" y="423"/>
                    </a:cubicBezTo>
                    <a:cubicBezTo>
                      <a:pt x="1103" y="344"/>
                      <a:pt x="1141" y="281"/>
                      <a:pt x="1141" y="216"/>
                    </a:cubicBezTo>
                    <a:cubicBezTo>
                      <a:pt x="1141" y="151"/>
                      <a:pt x="1185" y="56"/>
                      <a:pt x="1102" y="33"/>
                    </a:cubicBezTo>
                    <a:cubicBezTo>
                      <a:pt x="1019" y="10"/>
                      <a:pt x="740" y="0"/>
                      <a:pt x="646" y="81"/>
                    </a:cubicBezTo>
                    <a:cubicBezTo>
                      <a:pt x="552" y="162"/>
                      <a:pt x="635" y="441"/>
                      <a:pt x="535" y="519"/>
                    </a:cubicBezTo>
                    <a:cubicBezTo>
                      <a:pt x="435" y="597"/>
                      <a:pt x="129" y="516"/>
                      <a:pt x="44" y="548"/>
                    </a:cubicBezTo>
                    <a:cubicBezTo>
                      <a:pt x="15" y="601"/>
                      <a:pt x="0" y="594"/>
                      <a:pt x="25" y="70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3981" name="Freeform 27"/>
              <p:cNvSpPr>
                <a:spLocks/>
              </p:cNvSpPr>
              <p:nvPr/>
            </p:nvSpPr>
            <p:spPr bwMode="auto">
              <a:xfrm>
                <a:off x="3663" y="2997"/>
                <a:ext cx="1295" cy="939"/>
              </a:xfrm>
              <a:custGeom>
                <a:avLst/>
                <a:gdLst>
                  <a:gd name="T0" fmla="*/ 600 w 1295"/>
                  <a:gd name="T1" fmla="*/ 30 h 939"/>
                  <a:gd name="T2" fmla="*/ 525 w 1295"/>
                  <a:gd name="T3" fmla="*/ 393 h 939"/>
                  <a:gd name="T4" fmla="*/ 81 w 1295"/>
                  <a:gd name="T5" fmla="*/ 471 h 939"/>
                  <a:gd name="T6" fmla="*/ 39 w 1295"/>
                  <a:gd name="T7" fmla="*/ 855 h 939"/>
                  <a:gd name="T8" fmla="*/ 207 w 1295"/>
                  <a:gd name="T9" fmla="*/ 927 h 939"/>
                  <a:gd name="T10" fmla="*/ 429 w 1295"/>
                  <a:gd name="T11" fmla="*/ 927 h 939"/>
                  <a:gd name="T12" fmla="*/ 705 w 1295"/>
                  <a:gd name="T13" fmla="*/ 891 h 939"/>
                  <a:gd name="T14" fmla="*/ 1227 w 1295"/>
                  <a:gd name="T15" fmla="*/ 849 h 939"/>
                  <a:gd name="T16" fmla="*/ 1113 w 1295"/>
                  <a:gd name="T17" fmla="*/ 459 h 939"/>
                  <a:gd name="T18" fmla="*/ 777 w 1295"/>
                  <a:gd name="T19" fmla="*/ 363 h 939"/>
                  <a:gd name="T20" fmla="*/ 762 w 1295"/>
                  <a:gd name="T21" fmla="*/ 42 h 939"/>
                  <a:gd name="T22" fmla="*/ 600 w 1295"/>
                  <a:gd name="T23" fmla="*/ 30 h 9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5"/>
                  <a:gd name="T37" fmla="*/ 0 h 939"/>
                  <a:gd name="T38" fmla="*/ 1295 w 1295"/>
                  <a:gd name="T39" fmla="*/ 939 h 9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5" h="939">
                    <a:moveTo>
                      <a:pt x="600" y="30"/>
                    </a:moveTo>
                    <a:cubicBezTo>
                      <a:pt x="486" y="60"/>
                      <a:pt x="610" y="247"/>
                      <a:pt x="525" y="393"/>
                    </a:cubicBezTo>
                    <a:cubicBezTo>
                      <a:pt x="439" y="467"/>
                      <a:pt x="162" y="394"/>
                      <a:pt x="81" y="471"/>
                    </a:cubicBezTo>
                    <a:cubicBezTo>
                      <a:pt x="0" y="548"/>
                      <a:pt x="18" y="779"/>
                      <a:pt x="39" y="855"/>
                    </a:cubicBezTo>
                    <a:cubicBezTo>
                      <a:pt x="60" y="931"/>
                      <a:pt x="142" y="915"/>
                      <a:pt x="207" y="927"/>
                    </a:cubicBezTo>
                    <a:cubicBezTo>
                      <a:pt x="272" y="939"/>
                      <a:pt x="346" y="933"/>
                      <a:pt x="429" y="927"/>
                    </a:cubicBezTo>
                    <a:cubicBezTo>
                      <a:pt x="512" y="921"/>
                      <a:pt x="572" y="904"/>
                      <a:pt x="705" y="891"/>
                    </a:cubicBezTo>
                    <a:cubicBezTo>
                      <a:pt x="838" y="878"/>
                      <a:pt x="1159" y="921"/>
                      <a:pt x="1227" y="849"/>
                    </a:cubicBezTo>
                    <a:cubicBezTo>
                      <a:pt x="1295" y="777"/>
                      <a:pt x="1188" y="540"/>
                      <a:pt x="1113" y="459"/>
                    </a:cubicBezTo>
                    <a:cubicBezTo>
                      <a:pt x="1038" y="378"/>
                      <a:pt x="835" y="432"/>
                      <a:pt x="777" y="363"/>
                    </a:cubicBezTo>
                    <a:cubicBezTo>
                      <a:pt x="719" y="294"/>
                      <a:pt x="791" y="97"/>
                      <a:pt x="762" y="42"/>
                    </a:cubicBezTo>
                    <a:cubicBezTo>
                      <a:pt x="708" y="15"/>
                      <a:pt x="714" y="0"/>
                      <a:pt x="600" y="30"/>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aphicFrame>
            <p:nvGraphicFramePr>
              <p:cNvPr id="83982" name="Object 28"/>
              <p:cNvGraphicFramePr>
                <a:graphicFrameLocks noChangeAspect="1"/>
              </p:cNvGraphicFramePr>
              <p:nvPr/>
            </p:nvGraphicFramePr>
            <p:xfrm>
              <a:off x="2951" y="2015"/>
              <a:ext cx="368" cy="292"/>
            </p:xfrm>
            <a:graphic>
              <a:graphicData uri="http://schemas.openxmlformats.org/presentationml/2006/ole">
                <mc:AlternateContent xmlns:mc="http://schemas.openxmlformats.org/markup-compatibility/2006">
                  <mc:Choice xmlns:v="urn:schemas-microsoft-com:vml" Requires="v">
                    <p:oleObj spid="_x0000_s84162" name="Clip" r:id="rId4" imgW="1307079" imgH="1083682" progId="MS_ClipArt_Gallery.2">
                      <p:embed/>
                    </p:oleObj>
                  </mc:Choice>
                  <mc:Fallback>
                    <p:oleObj name="Clip" r:id="rId4" imgW="1307079" imgH="1083682" progId="MS_ClipArt_Gallery.2">
                      <p:embed/>
                      <p:pic>
                        <p:nvPicPr>
                          <p:cNvPr id="0" name="Object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1" y="2015"/>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83983" name="Line 29"/>
              <p:cNvSpPr>
                <a:spLocks noChangeShapeType="1"/>
              </p:cNvSpPr>
              <p:nvPr/>
            </p:nvSpPr>
            <p:spPr bwMode="auto">
              <a:xfrm>
                <a:off x="3304" y="2250"/>
                <a:ext cx="175"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3984" name="Line 30"/>
              <p:cNvSpPr>
                <a:spLocks noChangeShapeType="1"/>
              </p:cNvSpPr>
              <p:nvPr/>
            </p:nvSpPr>
            <p:spPr bwMode="auto">
              <a:xfrm flipH="1">
                <a:off x="3487" y="2241"/>
                <a:ext cx="0" cy="8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3985" name="Line 31"/>
              <p:cNvSpPr>
                <a:spLocks noChangeShapeType="1"/>
              </p:cNvSpPr>
              <p:nvPr/>
            </p:nvSpPr>
            <p:spPr bwMode="auto">
              <a:xfrm flipV="1">
                <a:off x="3304" y="2656"/>
                <a:ext cx="175"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3986" name="Line 32"/>
              <p:cNvSpPr>
                <a:spLocks noChangeShapeType="1"/>
              </p:cNvSpPr>
              <p:nvPr/>
            </p:nvSpPr>
            <p:spPr bwMode="auto">
              <a:xfrm>
                <a:off x="3310" y="3051"/>
                <a:ext cx="172"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83987" name="Object 33"/>
              <p:cNvGraphicFramePr>
                <a:graphicFrameLocks noChangeAspect="1"/>
              </p:cNvGraphicFramePr>
              <p:nvPr/>
            </p:nvGraphicFramePr>
            <p:xfrm>
              <a:off x="2951" y="2435"/>
              <a:ext cx="368" cy="292"/>
            </p:xfrm>
            <a:graphic>
              <a:graphicData uri="http://schemas.openxmlformats.org/presentationml/2006/ole">
                <mc:AlternateContent xmlns:mc="http://schemas.openxmlformats.org/markup-compatibility/2006">
                  <mc:Choice xmlns:v="urn:schemas-microsoft-com:vml" Requires="v">
                    <p:oleObj spid="_x0000_s84163" name="Clip" r:id="rId6" imgW="1307079" imgH="1083682" progId="MS_ClipArt_Gallery.2">
                      <p:embed/>
                    </p:oleObj>
                  </mc:Choice>
                  <mc:Fallback>
                    <p:oleObj name="Clip" r:id="rId6" imgW="1307079" imgH="1083682" progId="MS_ClipArt_Gallery.2">
                      <p:embed/>
                      <p:pic>
                        <p:nvPicPr>
                          <p:cNvPr id="0" name="Object 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1" y="2435"/>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83988" name="Object 34"/>
              <p:cNvGraphicFramePr>
                <a:graphicFrameLocks noChangeAspect="1"/>
              </p:cNvGraphicFramePr>
              <p:nvPr/>
            </p:nvGraphicFramePr>
            <p:xfrm>
              <a:off x="2951" y="2819"/>
              <a:ext cx="368" cy="292"/>
            </p:xfrm>
            <a:graphic>
              <a:graphicData uri="http://schemas.openxmlformats.org/presentationml/2006/ole">
                <mc:AlternateContent xmlns:mc="http://schemas.openxmlformats.org/markup-compatibility/2006">
                  <mc:Choice xmlns:v="urn:schemas-microsoft-com:vml" Requires="v">
                    <p:oleObj spid="_x0000_s84164" name="Clip" r:id="rId7" imgW="1307079" imgH="1083682" progId="MS_ClipArt_Gallery.2">
                      <p:embed/>
                    </p:oleObj>
                  </mc:Choice>
                  <mc:Fallback>
                    <p:oleObj name="Clip" r:id="rId7" imgW="1307079" imgH="1083682" progId="MS_ClipArt_Gallery.2">
                      <p:embed/>
                      <p:pic>
                        <p:nvPicPr>
                          <p:cNvPr id="0" name="Object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1" y="2819"/>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83989" name="Line 35"/>
              <p:cNvSpPr>
                <a:spLocks noChangeShapeType="1"/>
              </p:cNvSpPr>
              <p:nvPr/>
            </p:nvSpPr>
            <p:spPr bwMode="auto">
              <a:xfrm>
                <a:off x="3487" y="2781"/>
                <a:ext cx="652"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83990" name="Group 36"/>
              <p:cNvGrpSpPr>
                <a:grpSpLocks/>
              </p:cNvGrpSpPr>
              <p:nvPr/>
            </p:nvGrpSpPr>
            <p:grpSpPr bwMode="auto">
              <a:xfrm>
                <a:off x="4081" y="2759"/>
                <a:ext cx="448" cy="240"/>
                <a:chOff x="3600" y="219"/>
                <a:chExt cx="360" cy="175"/>
              </a:xfrm>
            </p:grpSpPr>
            <p:sp>
              <p:nvSpPr>
                <p:cNvPr id="84026" name="Oval 3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4027" name="Line 38"/>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4028" name="Line 39"/>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4029" name="Rectangle 40"/>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84030" name="Oval 4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84031" name="Group 42"/>
                <p:cNvGrpSpPr>
                  <a:grpSpLocks/>
                </p:cNvGrpSpPr>
                <p:nvPr/>
              </p:nvGrpSpPr>
              <p:grpSpPr bwMode="auto">
                <a:xfrm>
                  <a:off x="3686" y="244"/>
                  <a:ext cx="177" cy="66"/>
                  <a:chOff x="2848" y="848"/>
                  <a:chExt cx="140" cy="98"/>
                </a:xfrm>
              </p:grpSpPr>
              <p:sp>
                <p:nvSpPr>
                  <p:cNvPr id="84036" name="Line 4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4037" name="Line 4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4038" name="Line 4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84032" name="Group 46"/>
                <p:cNvGrpSpPr>
                  <a:grpSpLocks/>
                </p:cNvGrpSpPr>
                <p:nvPr/>
              </p:nvGrpSpPr>
              <p:grpSpPr bwMode="auto">
                <a:xfrm flipV="1">
                  <a:off x="3686" y="243"/>
                  <a:ext cx="177" cy="66"/>
                  <a:chOff x="2848" y="848"/>
                  <a:chExt cx="140" cy="98"/>
                </a:xfrm>
              </p:grpSpPr>
              <p:sp>
                <p:nvSpPr>
                  <p:cNvPr id="84033" name="Line 4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4034" name="Line 4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4035" name="Line 4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83991" name="Text Box 50"/>
              <p:cNvSpPr txBox="1">
                <a:spLocks noChangeArrowheads="1"/>
              </p:cNvSpPr>
              <p:nvPr/>
            </p:nvSpPr>
            <p:spPr bwMode="auto">
              <a:xfrm>
                <a:off x="3278" y="2045"/>
                <a:ext cx="65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223.1.1.1</a:t>
                </a:r>
                <a:endParaRPr lang="en-US" altLang="en-US" sz="1800"/>
              </a:p>
            </p:txBody>
          </p:sp>
          <p:sp>
            <p:nvSpPr>
              <p:cNvPr id="83992" name="Rectangle 51"/>
              <p:cNvSpPr>
                <a:spLocks noChangeArrowheads="1"/>
              </p:cNvSpPr>
              <p:nvPr/>
            </p:nvSpPr>
            <p:spPr bwMode="auto">
              <a:xfrm>
                <a:off x="3333" y="2499"/>
                <a:ext cx="195" cy="114"/>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3993" name="Text Box 52"/>
              <p:cNvSpPr txBox="1">
                <a:spLocks noChangeArrowheads="1"/>
              </p:cNvSpPr>
              <p:nvPr/>
            </p:nvSpPr>
            <p:spPr bwMode="auto">
              <a:xfrm>
                <a:off x="3327" y="2440"/>
                <a:ext cx="65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223.1.1.2</a:t>
                </a:r>
                <a:endParaRPr lang="en-US" altLang="en-US" sz="1800"/>
              </a:p>
            </p:txBody>
          </p:sp>
          <p:sp>
            <p:nvSpPr>
              <p:cNvPr id="83994" name="Text Box 53"/>
              <p:cNvSpPr txBox="1">
                <a:spLocks noChangeArrowheads="1"/>
              </p:cNvSpPr>
              <p:nvPr/>
            </p:nvSpPr>
            <p:spPr bwMode="auto">
              <a:xfrm>
                <a:off x="3206" y="3041"/>
                <a:ext cx="65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223.1.1.3</a:t>
                </a:r>
                <a:endParaRPr lang="en-US" altLang="en-US" sz="1800"/>
              </a:p>
            </p:txBody>
          </p:sp>
          <p:sp>
            <p:nvSpPr>
              <p:cNvPr id="83995" name="Text Box 54"/>
              <p:cNvSpPr txBox="1">
                <a:spLocks noChangeArrowheads="1"/>
              </p:cNvSpPr>
              <p:nvPr/>
            </p:nvSpPr>
            <p:spPr bwMode="auto">
              <a:xfrm>
                <a:off x="3704" y="2617"/>
                <a:ext cx="65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223.1.1.4</a:t>
                </a:r>
                <a:endParaRPr lang="en-US" altLang="en-US" sz="1800"/>
              </a:p>
            </p:txBody>
          </p:sp>
          <p:sp>
            <p:nvSpPr>
              <p:cNvPr id="83996" name="Line 55"/>
              <p:cNvSpPr>
                <a:spLocks noChangeShapeType="1"/>
              </p:cNvSpPr>
              <p:nvPr/>
            </p:nvSpPr>
            <p:spPr bwMode="auto">
              <a:xfrm>
                <a:off x="4462" y="2787"/>
                <a:ext cx="640"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3997" name="Text Box 56"/>
              <p:cNvSpPr txBox="1">
                <a:spLocks noChangeArrowheads="1"/>
              </p:cNvSpPr>
              <p:nvPr/>
            </p:nvSpPr>
            <p:spPr bwMode="auto">
              <a:xfrm>
                <a:off x="4382" y="2612"/>
                <a:ext cx="65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223.1.2.9</a:t>
                </a:r>
                <a:endParaRPr lang="en-US" altLang="en-US" sz="1800"/>
              </a:p>
            </p:txBody>
          </p:sp>
          <p:sp>
            <p:nvSpPr>
              <p:cNvPr id="83998" name="Line 57"/>
              <p:cNvSpPr>
                <a:spLocks noChangeShapeType="1"/>
              </p:cNvSpPr>
              <p:nvPr/>
            </p:nvSpPr>
            <p:spPr bwMode="auto">
              <a:xfrm flipH="1">
                <a:off x="5107" y="2349"/>
                <a:ext cx="0" cy="8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83999" name="Object 58"/>
              <p:cNvGraphicFramePr>
                <a:graphicFrameLocks noChangeAspect="1"/>
              </p:cNvGraphicFramePr>
              <p:nvPr/>
            </p:nvGraphicFramePr>
            <p:xfrm>
              <a:off x="5219" y="2165"/>
              <a:ext cx="368" cy="292"/>
            </p:xfrm>
            <a:graphic>
              <a:graphicData uri="http://schemas.openxmlformats.org/presentationml/2006/ole">
                <mc:AlternateContent xmlns:mc="http://schemas.openxmlformats.org/markup-compatibility/2006">
                  <mc:Choice xmlns:v="urn:schemas-microsoft-com:vml" Requires="v">
                    <p:oleObj spid="_x0000_s84165" name="Clip" r:id="rId8" imgW="1307079" imgH="1083682" progId="MS_ClipArt_Gallery.2">
                      <p:embed/>
                    </p:oleObj>
                  </mc:Choice>
                  <mc:Fallback>
                    <p:oleObj name="Clip" r:id="rId8" imgW="1307079" imgH="1083682" progId="MS_ClipArt_Gallery.2">
                      <p:embed/>
                      <p:pic>
                        <p:nvPicPr>
                          <p:cNvPr id="0" name="Object 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9" y="2165"/>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84000" name="Line 59"/>
              <p:cNvSpPr>
                <a:spLocks noChangeShapeType="1"/>
              </p:cNvSpPr>
              <p:nvPr/>
            </p:nvSpPr>
            <p:spPr bwMode="auto">
              <a:xfrm>
                <a:off x="5107" y="2352"/>
                <a:ext cx="148"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84001" name="Object 60"/>
              <p:cNvGraphicFramePr>
                <a:graphicFrameLocks noChangeAspect="1"/>
              </p:cNvGraphicFramePr>
              <p:nvPr/>
            </p:nvGraphicFramePr>
            <p:xfrm>
              <a:off x="5222" y="3035"/>
              <a:ext cx="368" cy="292"/>
            </p:xfrm>
            <a:graphic>
              <a:graphicData uri="http://schemas.openxmlformats.org/presentationml/2006/ole">
                <mc:AlternateContent xmlns:mc="http://schemas.openxmlformats.org/markup-compatibility/2006">
                  <mc:Choice xmlns:v="urn:schemas-microsoft-com:vml" Requires="v">
                    <p:oleObj spid="_x0000_s84166" name="Clip" r:id="rId9" imgW="1307079" imgH="1083682" progId="MS_ClipArt_Gallery.2">
                      <p:embed/>
                    </p:oleObj>
                  </mc:Choice>
                  <mc:Fallback>
                    <p:oleObj name="Clip" r:id="rId9" imgW="1307079" imgH="1083682" progId="MS_ClipArt_Gallery.2">
                      <p:embed/>
                      <p:pic>
                        <p:nvPicPr>
                          <p:cNvPr id="0" name="Object 6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2" y="3035"/>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84002" name="Line 61"/>
              <p:cNvSpPr>
                <a:spLocks noChangeShapeType="1"/>
              </p:cNvSpPr>
              <p:nvPr/>
            </p:nvSpPr>
            <p:spPr bwMode="auto">
              <a:xfrm>
                <a:off x="5107" y="3153"/>
                <a:ext cx="148"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4003" name="Rectangle 62"/>
              <p:cNvSpPr>
                <a:spLocks noChangeArrowheads="1"/>
              </p:cNvSpPr>
              <p:nvPr/>
            </p:nvSpPr>
            <p:spPr bwMode="auto">
              <a:xfrm>
                <a:off x="5073" y="2986"/>
                <a:ext cx="108" cy="114"/>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4004" name="Text Box 63"/>
              <p:cNvSpPr txBox="1">
                <a:spLocks noChangeArrowheads="1"/>
              </p:cNvSpPr>
              <p:nvPr/>
            </p:nvSpPr>
            <p:spPr bwMode="auto">
              <a:xfrm>
                <a:off x="4704" y="2915"/>
                <a:ext cx="65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223.1.2.2</a:t>
                </a:r>
                <a:endParaRPr lang="en-US" altLang="en-US" sz="1800"/>
              </a:p>
            </p:txBody>
          </p:sp>
          <p:sp>
            <p:nvSpPr>
              <p:cNvPr id="84005" name="Rectangle 64"/>
              <p:cNvSpPr>
                <a:spLocks noChangeArrowheads="1"/>
              </p:cNvSpPr>
              <p:nvPr/>
            </p:nvSpPr>
            <p:spPr bwMode="auto">
              <a:xfrm>
                <a:off x="5082" y="2382"/>
                <a:ext cx="156" cy="114"/>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4006" name="Text Box 65"/>
              <p:cNvSpPr txBox="1">
                <a:spLocks noChangeArrowheads="1"/>
              </p:cNvSpPr>
              <p:nvPr/>
            </p:nvSpPr>
            <p:spPr bwMode="auto">
              <a:xfrm>
                <a:off x="4584" y="2320"/>
                <a:ext cx="65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223.1.2.1</a:t>
                </a:r>
                <a:endParaRPr lang="en-US" altLang="en-US" sz="1800"/>
              </a:p>
            </p:txBody>
          </p:sp>
          <p:sp>
            <p:nvSpPr>
              <p:cNvPr id="84007" name="Line 66"/>
              <p:cNvSpPr>
                <a:spLocks noChangeShapeType="1"/>
              </p:cNvSpPr>
              <p:nvPr/>
            </p:nvSpPr>
            <p:spPr bwMode="auto">
              <a:xfrm flipH="1">
                <a:off x="4312" y="3000"/>
                <a:ext cx="0" cy="45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4008" name="Line 67"/>
              <p:cNvSpPr>
                <a:spLocks noChangeShapeType="1"/>
              </p:cNvSpPr>
              <p:nvPr/>
            </p:nvSpPr>
            <p:spPr bwMode="auto">
              <a:xfrm flipH="1">
                <a:off x="3898" y="3453"/>
                <a:ext cx="74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4009" name="Line 68"/>
              <p:cNvSpPr>
                <a:spLocks noChangeShapeType="1"/>
              </p:cNvSpPr>
              <p:nvPr/>
            </p:nvSpPr>
            <p:spPr bwMode="auto">
              <a:xfrm flipH="1" flipV="1">
                <a:off x="3896" y="3448"/>
                <a:ext cx="2" cy="15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4010" name="Line 69"/>
              <p:cNvSpPr>
                <a:spLocks noChangeShapeType="1"/>
              </p:cNvSpPr>
              <p:nvPr/>
            </p:nvSpPr>
            <p:spPr bwMode="auto">
              <a:xfrm flipH="1" flipV="1">
                <a:off x="4637" y="3451"/>
                <a:ext cx="2" cy="15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84011" name="Object 70"/>
              <p:cNvGraphicFramePr>
                <a:graphicFrameLocks noChangeAspect="1"/>
              </p:cNvGraphicFramePr>
              <p:nvPr/>
            </p:nvGraphicFramePr>
            <p:xfrm>
              <a:off x="4502" y="3551"/>
              <a:ext cx="368" cy="292"/>
            </p:xfrm>
            <a:graphic>
              <a:graphicData uri="http://schemas.openxmlformats.org/presentationml/2006/ole">
                <mc:AlternateContent xmlns:mc="http://schemas.openxmlformats.org/markup-compatibility/2006">
                  <mc:Choice xmlns:v="urn:schemas-microsoft-com:vml" Requires="v">
                    <p:oleObj spid="_x0000_s84167" name="Clip" r:id="rId10" imgW="1307079" imgH="1083682" progId="MS_ClipArt_Gallery.2">
                      <p:embed/>
                    </p:oleObj>
                  </mc:Choice>
                  <mc:Fallback>
                    <p:oleObj name="Clip" r:id="rId10" imgW="1307079" imgH="1083682" progId="MS_ClipArt_Gallery.2">
                      <p:embed/>
                      <p:pic>
                        <p:nvPicPr>
                          <p:cNvPr id="0" name="Object 7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2" y="3551"/>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84012" name="Object 71"/>
              <p:cNvGraphicFramePr>
                <a:graphicFrameLocks noChangeAspect="1"/>
              </p:cNvGraphicFramePr>
              <p:nvPr/>
            </p:nvGraphicFramePr>
            <p:xfrm>
              <a:off x="3710" y="3560"/>
              <a:ext cx="368" cy="292"/>
            </p:xfrm>
            <a:graphic>
              <a:graphicData uri="http://schemas.openxmlformats.org/presentationml/2006/ole">
                <mc:AlternateContent xmlns:mc="http://schemas.openxmlformats.org/markup-compatibility/2006">
                  <mc:Choice xmlns:v="urn:schemas-microsoft-com:vml" Requires="v">
                    <p:oleObj spid="_x0000_s84168" name="Clip" r:id="rId11" imgW="1307079" imgH="1083682" progId="MS_ClipArt_Gallery.2">
                      <p:embed/>
                    </p:oleObj>
                  </mc:Choice>
                  <mc:Fallback>
                    <p:oleObj name="Clip" r:id="rId11" imgW="1307079" imgH="1083682" progId="MS_ClipArt_Gallery.2">
                      <p:embed/>
                      <p:pic>
                        <p:nvPicPr>
                          <p:cNvPr id="0" name="Object 7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0" y="3560"/>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84013" name="Text Box 72"/>
              <p:cNvSpPr txBox="1">
                <a:spLocks noChangeArrowheads="1"/>
              </p:cNvSpPr>
              <p:nvPr/>
            </p:nvSpPr>
            <p:spPr bwMode="auto">
              <a:xfrm>
                <a:off x="4640" y="3356"/>
                <a:ext cx="65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223.1.3.2</a:t>
                </a:r>
                <a:endParaRPr lang="en-US" altLang="en-US" sz="1800"/>
              </a:p>
            </p:txBody>
          </p:sp>
          <p:sp>
            <p:nvSpPr>
              <p:cNvPr id="84014" name="Text Box 73"/>
              <p:cNvSpPr txBox="1">
                <a:spLocks noChangeArrowheads="1"/>
              </p:cNvSpPr>
              <p:nvPr/>
            </p:nvSpPr>
            <p:spPr bwMode="auto">
              <a:xfrm>
                <a:off x="3269" y="3379"/>
                <a:ext cx="65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223.1.3.1</a:t>
                </a:r>
                <a:endParaRPr lang="en-US" altLang="en-US" sz="1800"/>
              </a:p>
            </p:txBody>
          </p:sp>
          <p:sp>
            <p:nvSpPr>
              <p:cNvPr id="84015" name="Rectangle 74"/>
              <p:cNvSpPr>
                <a:spLocks noChangeArrowheads="1"/>
              </p:cNvSpPr>
              <p:nvPr/>
            </p:nvSpPr>
            <p:spPr bwMode="auto">
              <a:xfrm>
                <a:off x="4272" y="3084"/>
                <a:ext cx="81" cy="114"/>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4016" name="Text Box 75"/>
              <p:cNvSpPr txBox="1">
                <a:spLocks noChangeArrowheads="1"/>
              </p:cNvSpPr>
              <p:nvPr/>
            </p:nvSpPr>
            <p:spPr bwMode="auto">
              <a:xfrm>
                <a:off x="3916" y="3043"/>
                <a:ext cx="721"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223.1.3.27</a:t>
                </a:r>
                <a:endParaRPr lang="en-US" altLang="en-US" sz="1800"/>
              </a:p>
            </p:txBody>
          </p:sp>
          <p:grpSp>
            <p:nvGrpSpPr>
              <p:cNvPr id="84017" name="Group 76"/>
              <p:cNvGrpSpPr>
                <a:grpSpLocks/>
              </p:cNvGrpSpPr>
              <p:nvPr/>
            </p:nvGrpSpPr>
            <p:grpSpPr bwMode="auto">
              <a:xfrm>
                <a:off x="3014" y="1991"/>
                <a:ext cx="233" cy="270"/>
                <a:chOff x="2822" y="1181"/>
                <a:chExt cx="233" cy="270"/>
              </a:xfrm>
            </p:grpSpPr>
            <p:sp>
              <p:nvSpPr>
                <p:cNvPr id="84024" name="Rectangle 77"/>
                <p:cNvSpPr>
                  <a:spLocks noChangeArrowheads="1"/>
                </p:cNvSpPr>
                <p:nvPr/>
              </p:nvSpPr>
              <p:spPr bwMode="auto">
                <a:xfrm>
                  <a:off x="2886" y="1230"/>
                  <a:ext cx="114" cy="1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4025" name="Text Box 78"/>
                <p:cNvSpPr txBox="1">
                  <a:spLocks noChangeArrowheads="1"/>
                </p:cNvSpPr>
                <p:nvPr/>
              </p:nvSpPr>
              <p:spPr bwMode="auto">
                <a:xfrm>
                  <a:off x="2822" y="1181"/>
                  <a:ext cx="23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solidFill>
                        <a:srgbClr val="FF0000"/>
                      </a:solidFill>
                    </a:rPr>
                    <a:t>A</a:t>
                  </a:r>
                  <a:endParaRPr lang="en-US" altLang="en-US" sz="1800">
                    <a:solidFill>
                      <a:srgbClr val="FF0000"/>
                    </a:solidFill>
                  </a:endParaRPr>
                </a:p>
              </p:txBody>
            </p:sp>
          </p:grpSp>
          <p:grpSp>
            <p:nvGrpSpPr>
              <p:cNvPr id="84018" name="Group 79"/>
              <p:cNvGrpSpPr>
                <a:grpSpLocks/>
              </p:cNvGrpSpPr>
              <p:nvPr/>
            </p:nvGrpSpPr>
            <p:grpSpPr bwMode="auto">
              <a:xfrm>
                <a:off x="3008" y="2771"/>
                <a:ext cx="217" cy="270"/>
                <a:chOff x="2822" y="1181"/>
                <a:chExt cx="217" cy="270"/>
              </a:xfrm>
            </p:grpSpPr>
            <p:sp>
              <p:nvSpPr>
                <p:cNvPr id="84022" name="Rectangle 80"/>
                <p:cNvSpPr>
                  <a:spLocks noChangeArrowheads="1"/>
                </p:cNvSpPr>
                <p:nvPr/>
              </p:nvSpPr>
              <p:spPr bwMode="auto">
                <a:xfrm>
                  <a:off x="2886" y="1230"/>
                  <a:ext cx="114" cy="1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4023" name="Text Box 81"/>
                <p:cNvSpPr txBox="1">
                  <a:spLocks noChangeArrowheads="1"/>
                </p:cNvSpPr>
                <p:nvPr/>
              </p:nvSpPr>
              <p:spPr bwMode="auto">
                <a:xfrm>
                  <a:off x="2822" y="1181"/>
                  <a:ext cx="21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solidFill>
                        <a:srgbClr val="FF0000"/>
                      </a:solidFill>
                    </a:rPr>
                    <a:t>B</a:t>
                  </a:r>
                  <a:endParaRPr lang="en-US" altLang="en-US" sz="1800">
                    <a:solidFill>
                      <a:srgbClr val="FF0000"/>
                    </a:solidFill>
                  </a:endParaRPr>
                </a:p>
              </p:txBody>
            </p:sp>
          </p:grpSp>
          <p:grpSp>
            <p:nvGrpSpPr>
              <p:cNvPr id="84019" name="Group 82"/>
              <p:cNvGrpSpPr>
                <a:grpSpLocks/>
              </p:cNvGrpSpPr>
              <p:nvPr/>
            </p:nvGrpSpPr>
            <p:grpSpPr bwMode="auto">
              <a:xfrm>
                <a:off x="5282" y="2999"/>
                <a:ext cx="216" cy="270"/>
                <a:chOff x="2822" y="1181"/>
                <a:chExt cx="216" cy="270"/>
              </a:xfrm>
            </p:grpSpPr>
            <p:sp>
              <p:nvSpPr>
                <p:cNvPr id="84020" name="Rectangle 83"/>
                <p:cNvSpPr>
                  <a:spLocks noChangeArrowheads="1"/>
                </p:cNvSpPr>
                <p:nvPr/>
              </p:nvSpPr>
              <p:spPr bwMode="auto">
                <a:xfrm>
                  <a:off x="2886" y="1230"/>
                  <a:ext cx="114" cy="1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4021" name="Text Box 84"/>
                <p:cNvSpPr txBox="1">
                  <a:spLocks noChangeArrowheads="1"/>
                </p:cNvSpPr>
                <p:nvPr/>
              </p:nvSpPr>
              <p:spPr bwMode="auto">
                <a:xfrm>
                  <a:off x="2822" y="1181"/>
                  <a:ext cx="216"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solidFill>
                        <a:srgbClr val="FF0000"/>
                      </a:solidFill>
                    </a:rPr>
                    <a:t>E</a:t>
                  </a:r>
                  <a:endParaRPr lang="en-US" altLang="en-US" sz="1800">
                    <a:solidFill>
                      <a:srgbClr val="FF0000"/>
                    </a:solidFill>
                  </a:endParaRPr>
                </a:p>
              </p:txBody>
            </p:sp>
          </p:grpSp>
        </p:grpSp>
        <p:sp>
          <p:nvSpPr>
            <p:cNvPr id="83978" name="Rectangle 85"/>
            <p:cNvSpPr>
              <a:spLocks noChangeArrowheads="1"/>
            </p:cNvSpPr>
            <p:nvPr/>
          </p:nvSpPr>
          <p:spPr bwMode="auto">
            <a:xfrm>
              <a:off x="3237" y="724"/>
              <a:ext cx="209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buFontTx/>
                <a:buNone/>
              </a:pPr>
              <a:r>
                <a:rPr lang="en-US" altLang="en-US" sz="2400">
                  <a:solidFill>
                    <a:schemeClr val="accent2"/>
                  </a:solidFill>
                </a:rPr>
                <a:t>forwarding table in A</a:t>
              </a:r>
              <a:endParaRPr lang="en-US" altLang="en-US" sz="2400"/>
            </a:p>
          </p:txBody>
        </p:sp>
      </p:grpSp>
      <p:sp>
        <p:nvSpPr>
          <p:cNvPr id="83974"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985FB5DF-1CF5-E240-A8BE-EF71B217E5C7}" type="slidenum">
              <a:rPr lang="en-US" altLang="en-US" sz="1200"/>
              <a:pPr>
                <a:spcBef>
                  <a:spcPct val="0"/>
                </a:spcBef>
                <a:buFontTx/>
                <a:buNone/>
              </a:pPr>
              <a:t>37</a:t>
            </a:fld>
            <a:endParaRPr lang="en-US" altLang="en-US" sz="1200"/>
          </a:p>
        </p:txBody>
      </p:sp>
      <p:sp>
        <p:nvSpPr>
          <p:cNvPr id="88"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ChangeArrowheads="1"/>
          </p:cNvSpPr>
          <p:nvPr>
            <p:ph type="title"/>
          </p:nvPr>
        </p:nvSpPr>
        <p:spPr>
          <a:xfrm>
            <a:off x="200025" y="209550"/>
            <a:ext cx="8105775" cy="781050"/>
          </a:xfrm>
        </p:spPr>
        <p:txBody>
          <a:bodyPr/>
          <a:lstStyle/>
          <a:p>
            <a:r>
              <a:rPr lang="en-US" altLang="en-US" sz="3200">
                <a:ea typeface="MS PGothic" charset="-128"/>
                <a:cs typeface="ＭＳ Ｐゴシック" charset="-128"/>
              </a:rPr>
              <a:t>IP Forwarding: Destination in Diff. Net …</a:t>
            </a:r>
            <a:endParaRPr lang="en-US" altLang="en-US">
              <a:ea typeface="MS PGothic" charset="-128"/>
              <a:cs typeface="ＭＳ Ｐゴシック" charset="-128"/>
            </a:endParaRPr>
          </a:p>
        </p:txBody>
      </p:sp>
      <p:sp>
        <p:nvSpPr>
          <p:cNvPr id="86018" name="Rectangle 3"/>
          <p:cNvSpPr>
            <a:spLocks noChangeArrowheads="1"/>
          </p:cNvSpPr>
          <p:nvPr/>
        </p:nvSpPr>
        <p:spPr bwMode="auto">
          <a:xfrm>
            <a:off x="152400" y="1828800"/>
            <a:ext cx="4152900" cy="40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buFontTx/>
              <a:buNone/>
            </a:pPr>
            <a:r>
              <a:rPr lang="en-US" altLang="en-US" sz="2400">
                <a:solidFill>
                  <a:schemeClr val="accent2"/>
                </a:solidFill>
              </a:rPr>
              <a:t>Arriving at 223.1.4, destined for 223.1.2.2</a:t>
            </a:r>
            <a:endParaRPr lang="en-US" altLang="en-US" sz="2000"/>
          </a:p>
          <a:p>
            <a:r>
              <a:rPr lang="en-US" altLang="en-US" sz="2000"/>
              <a:t>look up network address of E in router</a:t>
            </a:r>
            <a:r>
              <a:rPr lang="ja-JP" altLang="en-US" sz="2000"/>
              <a:t>’</a:t>
            </a:r>
            <a:r>
              <a:rPr lang="en-US" altLang="ja-JP" sz="2000"/>
              <a:t>s forwarding table</a:t>
            </a:r>
          </a:p>
          <a:p>
            <a:r>
              <a:rPr lang="en-US" altLang="en-US" sz="2000"/>
              <a:t>E on </a:t>
            </a:r>
            <a:r>
              <a:rPr lang="en-US" altLang="en-US" sz="2000" i="1"/>
              <a:t>same </a:t>
            </a:r>
            <a:r>
              <a:rPr lang="en-US" altLang="en-US" sz="2000"/>
              <a:t>network as router</a:t>
            </a:r>
            <a:r>
              <a:rPr lang="ja-JP" altLang="en-US" sz="2000"/>
              <a:t>’</a:t>
            </a:r>
            <a:r>
              <a:rPr lang="en-US" altLang="ja-JP" sz="2000"/>
              <a:t>s interface 223.1.2.9</a:t>
            </a:r>
            <a:r>
              <a:rPr lang="en-US" altLang="ja-JP" sz="2400"/>
              <a:t> </a:t>
            </a:r>
          </a:p>
          <a:p>
            <a:pPr lvl="1"/>
            <a:r>
              <a:rPr lang="en-US" altLang="en-US" sz="1800"/>
              <a:t>router, E directly attached</a:t>
            </a:r>
            <a:endParaRPr lang="en-US" altLang="en-US" sz="1600"/>
          </a:p>
          <a:p>
            <a:r>
              <a:rPr lang="en-US" altLang="en-US" sz="2000"/>
              <a:t>link layer sends datagram to 223.1.2.2 inside link-layer frame via interface 223.1.2.9</a:t>
            </a:r>
            <a:r>
              <a:rPr lang="en-US" altLang="en-US" sz="2400"/>
              <a:t> </a:t>
            </a:r>
            <a:endParaRPr lang="en-US" altLang="en-US" sz="2000"/>
          </a:p>
          <a:p>
            <a:r>
              <a:rPr lang="en-US" altLang="en-US" sz="2000"/>
              <a:t>datagram arrives at 223.1.2.2</a:t>
            </a:r>
            <a:r>
              <a:rPr lang="en-US" altLang="en-US" sz="2000">
                <a:solidFill>
                  <a:srgbClr val="FF0000"/>
                </a:solidFill>
              </a:rPr>
              <a:t>!!!</a:t>
            </a:r>
            <a:r>
              <a:rPr lang="en-US" altLang="en-US" sz="2000"/>
              <a:t> (hooray!)</a:t>
            </a:r>
          </a:p>
        </p:txBody>
      </p:sp>
      <p:grpSp>
        <p:nvGrpSpPr>
          <p:cNvPr id="86019" name="Group 4"/>
          <p:cNvGrpSpPr>
            <a:grpSpLocks/>
          </p:cNvGrpSpPr>
          <p:nvPr/>
        </p:nvGrpSpPr>
        <p:grpSpPr bwMode="auto">
          <a:xfrm>
            <a:off x="457200" y="990600"/>
            <a:ext cx="3673475" cy="641350"/>
            <a:chOff x="302" y="938"/>
            <a:chExt cx="2314" cy="404"/>
          </a:xfrm>
        </p:grpSpPr>
        <p:sp>
          <p:nvSpPr>
            <p:cNvPr id="86096" name="Rectangle 5"/>
            <p:cNvSpPr>
              <a:spLocks noChangeArrowheads="1"/>
            </p:cNvSpPr>
            <p:nvPr/>
          </p:nvSpPr>
          <p:spPr bwMode="auto">
            <a:xfrm>
              <a:off x="354" y="948"/>
              <a:ext cx="2262" cy="318"/>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6097" name="Rectangle 6"/>
            <p:cNvSpPr>
              <a:spLocks noChangeArrowheads="1"/>
            </p:cNvSpPr>
            <p:nvPr/>
          </p:nvSpPr>
          <p:spPr bwMode="auto">
            <a:xfrm>
              <a:off x="306" y="990"/>
              <a:ext cx="2262" cy="318"/>
            </a:xfrm>
            <a:prstGeom prst="rect">
              <a:avLst/>
            </a:prstGeom>
            <a:solidFill>
              <a:schemeClr val="bg1"/>
            </a:solidFill>
            <a:ln w="1905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6098" name="Text Box 7"/>
            <p:cNvSpPr txBox="1">
              <a:spLocks noChangeArrowheads="1"/>
            </p:cNvSpPr>
            <p:nvPr/>
          </p:nvSpPr>
          <p:spPr bwMode="auto">
            <a:xfrm>
              <a:off x="302" y="938"/>
              <a:ext cx="50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t>misc</a:t>
              </a:r>
            </a:p>
            <a:p>
              <a:pPr algn="ctr">
                <a:spcBef>
                  <a:spcPct val="0"/>
                </a:spcBef>
                <a:buFontTx/>
                <a:buNone/>
              </a:pPr>
              <a:r>
                <a:rPr lang="en-US" altLang="en-US" sz="1800"/>
                <a:t>fields</a:t>
              </a:r>
            </a:p>
          </p:txBody>
        </p:sp>
        <p:sp>
          <p:nvSpPr>
            <p:cNvPr id="86099" name="Line 8"/>
            <p:cNvSpPr>
              <a:spLocks noChangeShapeType="1"/>
            </p:cNvSpPr>
            <p:nvPr/>
          </p:nvSpPr>
          <p:spPr bwMode="auto">
            <a:xfrm>
              <a:off x="786" y="996"/>
              <a:ext cx="0"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100" name="Text Box 9"/>
            <p:cNvSpPr txBox="1">
              <a:spLocks noChangeArrowheads="1"/>
            </p:cNvSpPr>
            <p:nvPr/>
          </p:nvSpPr>
          <p:spPr bwMode="auto">
            <a:xfrm>
              <a:off x="766" y="1040"/>
              <a:ext cx="68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FF0000"/>
                  </a:solidFill>
                </a:rPr>
                <a:t>223.1.1.1</a:t>
              </a:r>
              <a:endParaRPr lang="en-US" altLang="en-US" sz="1800"/>
            </a:p>
          </p:txBody>
        </p:sp>
        <p:sp>
          <p:nvSpPr>
            <p:cNvPr id="86101" name="Text Box 10"/>
            <p:cNvSpPr txBox="1">
              <a:spLocks noChangeArrowheads="1"/>
            </p:cNvSpPr>
            <p:nvPr/>
          </p:nvSpPr>
          <p:spPr bwMode="auto">
            <a:xfrm>
              <a:off x="1385" y="1040"/>
              <a:ext cx="72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FF0000"/>
                  </a:solidFill>
                </a:rPr>
                <a:t>223.1.2.3</a:t>
              </a:r>
              <a:endParaRPr lang="en-US" altLang="en-US" sz="1800"/>
            </a:p>
          </p:txBody>
        </p:sp>
        <p:sp>
          <p:nvSpPr>
            <p:cNvPr id="86102" name="Line 11"/>
            <p:cNvSpPr>
              <a:spLocks noChangeShapeType="1"/>
            </p:cNvSpPr>
            <p:nvPr/>
          </p:nvSpPr>
          <p:spPr bwMode="auto">
            <a:xfrm>
              <a:off x="1410" y="996"/>
              <a:ext cx="0"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103" name="Line 12"/>
            <p:cNvSpPr>
              <a:spLocks noChangeShapeType="1"/>
            </p:cNvSpPr>
            <p:nvPr/>
          </p:nvSpPr>
          <p:spPr bwMode="auto">
            <a:xfrm>
              <a:off x="2070" y="990"/>
              <a:ext cx="0"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104" name="Text Box 13"/>
            <p:cNvSpPr txBox="1">
              <a:spLocks noChangeArrowheads="1"/>
            </p:cNvSpPr>
            <p:nvPr/>
          </p:nvSpPr>
          <p:spPr bwMode="auto">
            <a:xfrm>
              <a:off x="2109" y="1034"/>
              <a:ext cx="4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t>data</a:t>
              </a:r>
            </a:p>
          </p:txBody>
        </p:sp>
      </p:grpSp>
      <p:grpSp>
        <p:nvGrpSpPr>
          <p:cNvPr id="86020" name="Group 14"/>
          <p:cNvGrpSpPr>
            <a:grpSpLocks/>
          </p:cNvGrpSpPr>
          <p:nvPr/>
        </p:nvGrpSpPr>
        <p:grpSpPr bwMode="auto">
          <a:xfrm>
            <a:off x="4419600" y="914400"/>
            <a:ext cx="4422775" cy="5087938"/>
            <a:chOff x="2902" y="731"/>
            <a:chExt cx="2786" cy="3205"/>
          </a:xfrm>
        </p:grpSpPr>
        <p:sp>
          <p:nvSpPr>
            <p:cNvPr id="86023" name="Freeform 15"/>
            <p:cNvSpPr>
              <a:spLocks/>
            </p:cNvSpPr>
            <p:nvPr/>
          </p:nvSpPr>
          <p:spPr bwMode="auto">
            <a:xfrm>
              <a:off x="4314" y="1830"/>
              <a:ext cx="150" cy="930"/>
            </a:xfrm>
            <a:custGeom>
              <a:avLst/>
              <a:gdLst>
                <a:gd name="T0" fmla="*/ 126 w 150"/>
                <a:gd name="T1" fmla="*/ 0 h 720"/>
                <a:gd name="T2" fmla="*/ 0 w 150"/>
                <a:gd name="T3" fmla="*/ 432392 h 720"/>
                <a:gd name="T4" fmla="*/ 0 60000 65536"/>
                <a:gd name="T5" fmla="*/ 0 60000 65536"/>
                <a:gd name="T6" fmla="*/ 0 w 150"/>
                <a:gd name="T7" fmla="*/ 0 h 720"/>
                <a:gd name="T8" fmla="*/ 150 w 150"/>
                <a:gd name="T9" fmla="*/ 720 h 720"/>
              </a:gdLst>
              <a:ahLst/>
              <a:cxnLst>
                <a:cxn ang="T4">
                  <a:pos x="T0" y="T1"/>
                </a:cxn>
                <a:cxn ang="T5">
                  <a:pos x="T2" y="T3"/>
                </a:cxn>
              </a:cxnLst>
              <a:rect l="T6" t="T7" r="T8" b="T9"/>
              <a:pathLst>
                <a:path w="150" h="720">
                  <a:moveTo>
                    <a:pt x="126" y="0"/>
                  </a:moveTo>
                  <a:cubicBezTo>
                    <a:pt x="150" y="210"/>
                    <a:pt x="138" y="450"/>
                    <a:pt x="0" y="720"/>
                  </a:cubicBezTo>
                </a:path>
              </a:pathLst>
            </a:custGeom>
            <a:noFill/>
            <a:ln w="5715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86024" name="Group 16"/>
            <p:cNvGrpSpPr>
              <a:grpSpLocks/>
            </p:cNvGrpSpPr>
            <p:nvPr/>
          </p:nvGrpSpPr>
          <p:grpSpPr bwMode="auto">
            <a:xfrm>
              <a:off x="2970" y="787"/>
              <a:ext cx="2583" cy="1078"/>
              <a:chOff x="3242" y="751"/>
              <a:chExt cx="2583" cy="1078"/>
            </a:xfrm>
          </p:grpSpPr>
          <p:sp>
            <p:nvSpPr>
              <p:cNvPr id="86087" name="Text Box 17"/>
              <p:cNvSpPr txBox="1">
                <a:spLocks noChangeArrowheads="1"/>
              </p:cNvSpPr>
              <p:nvPr/>
            </p:nvSpPr>
            <p:spPr bwMode="auto">
              <a:xfrm>
                <a:off x="3242" y="931"/>
                <a:ext cx="258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latin typeface="Arial" charset="0"/>
                  </a:rPr>
                  <a:t> Dest. Net  router  Nhops  interface</a:t>
                </a:r>
              </a:p>
            </p:txBody>
          </p:sp>
          <p:sp>
            <p:nvSpPr>
              <p:cNvPr id="86088" name="Text Box 18"/>
              <p:cNvSpPr txBox="1">
                <a:spLocks noChangeArrowheads="1"/>
              </p:cNvSpPr>
              <p:nvPr/>
            </p:nvSpPr>
            <p:spPr bwMode="auto">
              <a:xfrm>
                <a:off x="3266" y="1183"/>
                <a:ext cx="25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latin typeface="Arial" charset="0"/>
                  </a:rPr>
                  <a:t>223.1.1         -          1       </a:t>
                </a:r>
                <a:r>
                  <a:rPr lang="en-US" altLang="en-US" sz="1600">
                    <a:latin typeface="Arial" charset="0"/>
                  </a:rPr>
                  <a:t>223.1.1.4</a:t>
                </a:r>
                <a:r>
                  <a:rPr lang="en-US" altLang="en-US" sz="2000">
                    <a:latin typeface="Arial" charset="0"/>
                  </a:rPr>
                  <a:t> </a:t>
                </a:r>
              </a:p>
            </p:txBody>
          </p:sp>
          <p:sp>
            <p:nvSpPr>
              <p:cNvPr id="86089" name="Text Box 19"/>
              <p:cNvSpPr txBox="1">
                <a:spLocks noChangeArrowheads="1"/>
              </p:cNvSpPr>
              <p:nvPr/>
            </p:nvSpPr>
            <p:spPr bwMode="auto">
              <a:xfrm>
                <a:off x="3272" y="1369"/>
                <a:ext cx="24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latin typeface="Arial" charset="0"/>
                  </a:rPr>
                  <a:t>223.1.2         -          1       </a:t>
                </a:r>
                <a:r>
                  <a:rPr lang="en-US" altLang="en-US" sz="1600">
                    <a:latin typeface="Arial" charset="0"/>
                  </a:rPr>
                  <a:t>223.1.2.9</a:t>
                </a:r>
              </a:p>
            </p:txBody>
          </p:sp>
          <p:sp>
            <p:nvSpPr>
              <p:cNvPr id="86090" name="Text Box 20"/>
              <p:cNvSpPr txBox="1">
                <a:spLocks noChangeArrowheads="1"/>
              </p:cNvSpPr>
              <p:nvPr/>
            </p:nvSpPr>
            <p:spPr bwMode="auto">
              <a:xfrm>
                <a:off x="3278" y="1579"/>
                <a:ext cx="25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latin typeface="Arial" charset="0"/>
                  </a:rPr>
                  <a:t>223.1.3         -          1       </a:t>
                </a:r>
                <a:r>
                  <a:rPr lang="en-US" altLang="en-US" sz="1600">
                    <a:latin typeface="Arial" charset="0"/>
                  </a:rPr>
                  <a:t>223.1.3.27</a:t>
                </a:r>
              </a:p>
            </p:txBody>
          </p:sp>
          <p:sp>
            <p:nvSpPr>
              <p:cNvPr id="86091" name="Line 21"/>
              <p:cNvSpPr>
                <a:spLocks noChangeShapeType="1"/>
              </p:cNvSpPr>
              <p:nvPr/>
            </p:nvSpPr>
            <p:spPr bwMode="auto">
              <a:xfrm flipV="1">
                <a:off x="3300" y="1170"/>
                <a:ext cx="2136" cy="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92" name="Line 22"/>
              <p:cNvSpPr>
                <a:spLocks noChangeShapeType="1"/>
              </p:cNvSpPr>
              <p:nvPr/>
            </p:nvSpPr>
            <p:spPr bwMode="auto">
              <a:xfrm>
                <a:off x="4026" y="1020"/>
                <a:ext cx="0" cy="744"/>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93" name="Line 23"/>
              <p:cNvSpPr>
                <a:spLocks noChangeShapeType="1"/>
              </p:cNvSpPr>
              <p:nvPr/>
            </p:nvSpPr>
            <p:spPr bwMode="auto">
              <a:xfrm>
                <a:off x="4566" y="1050"/>
                <a:ext cx="0" cy="744"/>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94" name="Text Box 24"/>
              <p:cNvSpPr txBox="1">
                <a:spLocks noChangeArrowheads="1"/>
              </p:cNvSpPr>
              <p:nvPr/>
            </p:nvSpPr>
            <p:spPr bwMode="auto">
              <a:xfrm>
                <a:off x="3248" y="751"/>
                <a:ext cx="2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latin typeface="Arial" charset="0"/>
                  </a:rPr>
                  <a:t>    </a:t>
                </a:r>
              </a:p>
            </p:txBody>
          </p:sp>
          <p:sp>
            <p:nvSpPr>
              <p:cNvPr id="86095" name="Line 25"/>
              <p:cNvSpPr>
                <a:spLocks noChangeShapeType="1"/>
              </p:cNvSpPr>
              <p:nvPr/>
            </p:nvSpPr>
            <p:spPr bwMode="auto">
              <a:xfrm>
                <a:off x="5088" y="1032"/>
                <a:ext cx="0" cy="744"/>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86025" name="Group 26"/>
            <p:cNvGrpSpPr>
              <a:grpSpLocks/>
            </p:cNvGrpSpPr>
            <p:nvPr/>
          </p:nvGrpSpPr>
          <p:grpSpPr bwMode="auto">
            <a:xfrm>
              <a:off x="2902" y="1949"/>
              <a:ext cx="2786" cy="1987"/>
              <a:chOff x="2902" y="1949"/>
              <a:chExt cx="2786" cy="1987"/>
            </a:xfrm>
          </p:grpSpPr>
          <p:sp>
            <p:nvSpPr>
              <p:cNvPr id="86027" name="Freeform 27"/>
              <p:cNvSpPr>
                <a:spLocks/>
              </p:cNvSpPr>
              <p:nvPr/>
            </p:nvSpPr>
            <p:spPr bwMode="auto">
              <a:xfrm>
                <a:off x="2902" y="1949"/>
                <a:ext cx="1223" cy="1291"/>
              </a:xfrm>
              <a:custGeom>
                <a:avLst/>
                <a:gdLst>
                  <a:gd name="T0" fmla="*/ 1201 w 1223"/>
                  <a:gd name="T1" fmla="*/ 756 h 1291"/>
                  <a:gd name="T2" fmla="*/ 702 w 1223"/>
                  <a:gd name="T3" fmla="*/ 670 h 1291"/>
                  <a:gd name="T4" fmla="*/ 608 w 1223"/>
                  <a:gd name="T5" fmla="*/ 103 h 1291"/>
                  <a:gd name="T6" fmla="*/ 335 w 1223"/>
                  <a:gd name="T7" fmla="*/ 52 h 1291"/>
                  <a:gd name="T8" fmla="*/ 65 w 1223"/>
                  <a:gd name="T9" fmla="*/ 82 h 1291"/>
                  <a:gd name="T10" fmla="*/ 41 w 1223"/>
                  <a:gd name="T11" fmla="*/ 544 h 1291"/>
                  <a:gd name="T12" fmla="*/ 38 w 1223"/>
                  <a:gd name="T13" fmla="*/ 751 h 1291"/>
                  <a:gd name="T14" fmla="*/ 23 w 1223"/>
                  <a:gd name="T15" fmla="*/ 940 h 1291"/>
                  <a:gd name="T16" fmla="*/ 17 w 1223"/>
                  <a:gd name="T17" fmla="*/ 1114 h 1291"/>
                  <a:gd name="T18" fmla="*/ 128 w 1223"/>
                  <a:gd name="T19" fmla="*/ 1219 h 1291"/>
                  <a:gd name="T20" fmla="*/ 602 w 1223"/>
                  <a:gd name="T21" fmla="*/ 1243 h 1291"/>
                  <a:gd name="T22" fmla="*/ 686 w 1223"/>
                  <a:gd name="T23" fmla="*/ 930 h 1291"/>
                  <a:gd name="T24" fmla="*/ 1177 w 1223"/>
                  <a:gd name="T25" fmla="*/ 916 h 1291"/>
                  <a:gd name="T26" fmla="*/ 1201 w 1223"/>
                  <a:gd name="T27" fmla="*/ 756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6028" name="Freeform 28"/>
              <p:cNvSpPr>
                <a:spLocks/>
              </p:cNvSpPr>
              <p:nvPr/>
            </p:nvSpPr>
            <p:spPr bwMode="auto">
              <a:xfrm>
                <a:off x="4487" y="2130"/>
                <a:ext cx="1201" cy="1234"/>
              </a:xfrm>
              <a:custGeom>
                <a:avLst/>
                <a:gdLst>
                  <a:gd name="T0" fmla="*/ 25 w 1201"/>
                  <a:gd name="T1" fmla="*/ 709 h 1234"/>
                  <a:gd name="T2" fmla="*/ 526 w 1201"/>
                  <a:gd name="T3" fmla="*/ 780 h 1234"/>
                  <a:gd name="T4" fmla="*/ 613 w 1201"/>
                  <a:gd name="T5" fmla="*/ 1134 h 1234"/>
                  <a:gd name="T6" fmla="*/ 946 w 1201"/>
                  <a:gd name="T7" fmla="*/ 1230 h 1234"/>
                  <a:gd name="T8" fmla="*/ 1171 w 1201"/>
                  <a:gd name="T9" fmla="*/ 1107 h 1234"/>
                  <a:gd name="T10" fmla="*/ 1126 w 1201"/>
                  <a:gd name="T11" fmla="*/ 894 h 1234"/>
                  <a:gd name="T12" fmla="*/ 1114 w 1201"/>
                  <a:gd name="T13" fmla="*/ 693 h 1234"/>
                  <a:gd name="T14" fmla="*/ 1099 w 1201"/>
                  <a:gd name="T15" fmla="*/ 423 h 1234"/>
                  <a:gd name="T16" fmla="*/ 1141 w 1201"/>
                  <a:gd name="T17" fmla="*/ 216 h 1234"/>
                  <a:gd name="T18" fmla="*/ 1102 w 1201"/>
                  <a:gd name="T19" fmla="*/ 33 h 1234"/>
                  <a:gd name="T20" fmla="*/ 646 w 1201"/>
                  <a:gd name="T21" fmla="*/ 81 h 1234"/>
                  <a:gd name="T22" fmla="*/ 535 w 1201"/>
                  <a:gd name="T23" fmla="*/ 519 h 1234"/>
                  <a:gd name="T24" fmla="*/ 44 w 1201"/>
                  <a:gd name="T25" fmla="*/ 548 h 1234"/>
                  <a:gd name="T26" fmla="*/ 25 w 1201"/>
                  <a:gd name="T27" fmla="*/ 709 h 12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01"/>
                  <a:gd name="T43" fmla="*/ 0 h 1234"/>
                  <a:gd name="T44" fmla="*/ 1201 w 1201"/>
                  <a:gd name="T45" fmla="*/ 1234 h 12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01" h="1234">
                    <a:moveTo>
                      <a:pt x="25" y="709"/>
                    </a:moveTo>
                    <a:cubicBezTo>
                      <a:pt x="49" y="824"/>
                      <a:pt x="428" y="709"/>
                      <a:pt x="526" y="780"/>
                    </a:cubicBezTo>
                    <a:cubicBezTo>
                      <a:pt x="624" y="851"/>
                      <a:pt x="543" y="1059"/>
                      <a:pt x="613" y="1134"/>
                    </a:cubicBezTo>
                    <a:cubicBezTo>
                      <a:pt x="683" y="1209"/>
                      <a:pt x="853" y="1234"/>
                      <a:pt x="946" y="1230"/>
                    </a:cubicBezTo>
                    <a:cubicBezTo>
                      <a:pt x="1039" y="1226"/>
                      <a:pt x="1141" y="1163"/>
                      <a:pt x="1171" y="1107"/>
                    </a:cubicBezTo>
                    <a:cubicBezTo>
                      <a:pt x="1201" y="1051"/>
                      <a:pt x="1135" y="963"/>
                      <a:pt x="1126" y="894"/>
                    </a:cubicBezTo>
                    <a:cubicBezTo>
                      <a:pt x="1117" y="825"/>
                      <a:pt x="1119" y="772"/>
                      <a:pt x="1114" y="693"/>
                    </a:cubicBezTo>
                    <a:cubicBezTo>
                      <a:pt x="1109" y="614"/>
                      <a:pt x="1095" y="502"/>
                      <a:pt x="1099" y="423"/>
                    </a:cubicBezTo>
                    <a:cubicBezTo>
                      <a:pt x="1103" y="344"/>
                      <a:pt x="1141" y="281"/>
                      <a:pt x="1141" y="216"/>
                    </a:cubicBezTo>
                    <a:cubicBezTo>
                      <a:pt x="1141" y="151"/>
                      <a:pt x="1185" y="56"/>
                      <a:pt x="1102" y="33"/>
                    </a:cubicBezTo>
                    <a:cubicBezTo>
                      <a:pt x="1019" y="10"/>
                      <a:pt x="740" y="0"/>
                      <a:pt x="646" y="81"/>
                    </a:cubicBezTo>
                    <a:cubicBezTo>
                      <a:pt x="552" y="162"/>
                      <a:pt x="635" y="441"/>
                      <a:pt x="535" y="519"/>
                    </a:cubicBezTo>
                    <a:cubicBezTo>
                      <a:pt x="435" y="597"/>
                      <a:pt x="129" y="516"/>
                      <a:pt x="44" y="548"/>
                    </a:cubicBezTo>
                    <a:cubicBezTo>
                      <a:pt x="15" y="601"/>
                      <a:pt x="0" y="594"/>
                      <a:pt x="25" y="70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6029" name="Freeform 29"/>
              <p:cNvSpPr>
                <a:spLocks/>
              </p:cNvSpPr>
              <p:nvPr/>
            </p:nvSpPr>
            <p:spPr bwMode="auto">
              <a:xfrm>
                <a:off x="3663" y="2997"/>
                <a:ext cx="1295" cy="939"/>
              </a:xfrm>
              <a:custGeom>
                <a:avLst/>
                <a:gdLst>
                  <a:gd name="T0" fmla="*/ 600 w 1295"/>
                  <a:gd name="T1" fmla="*/ 30 h 939"/>
                  <a:gd name="T2" fmla="*/ 525 w 1295"/>
                  <a:gd name="T3" fmla="*/ 393 h 939"/>
                  <a:gd name="T4" fmla="*/ 81 w 1295"/>
                  <a:gd name="T5" fmla="*/ 471 h 939"/>
                  <a:gd name="T6" fmla="*/ 39 w 1295"/>
                  <a:gd name="T7" fmla="*/ 855 h 939"/>
                  <a:gd name="T8" fmla="*/ 207 w 1295"/>
                  <a:gd name="T9" fmla="*/ 927 h 939"/>
                  <a:gd name="T10" fmla="*/ 429 w 1295"/>
                  <a:gd name="T11" fmla="*/ 927 h 939"/>
                  <a:gd name="T12" fmla="*/ 705 w 1295"/>
                  <a:gd name="T13" fmla="*/ 891 h 939"/>
                  <a:gd name="T14" fmla="*/ 1227 w 1295"/>
                  <a:gd name="T15" fmla="*/ 849 h 939"/>
                  <a:gd name="T16" fmla="*/ 1113 w 1295"/>
                  <a:gd name="T17" fmla="*/ 459 h 939"/>
                  <a:gd name="T18" fmla="*/ 777 w 1295"/>
                  <a:gd name="T19" fmla="*/ 363 h 939"/>
                  <a:gd name="T20" fmla="*/ 762 w 1295"/>
                  <a:gd name="T21" fmla="*/ 42 h 939"/>
                  <a:gd name="T22" fmla="*/ 600 w 1295"/>
                  <a:gd name="T23" fmla="*/ 30 h 9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5"/>
                  <a:gd name="T37" fmla="*/ 0 h 939"/>
                  <a:gd name="T38" fmla="*/ 1295 w 1295"/>
                  <a:gd name="T39" fmla="*/ 939 h 9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5" h="939">
                    <a:moveTo>
                      <a:pt x="600" y="30"/>
                    </a:moveTo>
                    <a:cubicBezTo>
                      <a:pt x="486" y="60"/>
                      <a:pt x="610" y="247"/>
                      <a:pt x="525" y="393"/>
                    </a:cubicBezTo>
                    <a:cubicBezTo>
                      <a:pt x="439" y="467"/>
                      <a:pt x="162" y="394"/>
                      <a:pt x="81" y="471"/>
                    </a:cubicBezTo>
                    <a:cubicBezTo>
                      <a:pt x="0" y="548"/>
                      <a:pt x="18" y="779"/>
                      <a:pt x="39" y="855"/>
                    </a:cubicBezTo>
                    <a:cubicBezTo>
                      <a:pt x="60" y="931"/>
                      <a:pt x="142" y="915"/>
                      <a:pt x="207" y="927"/>
                    </a:cubicBezTo>
                    <a:cubicBezTo>
                      <a:pt x="272" y="939"/>
                      <a:pt x="346" y="933"/>
                      <a:pt x="429" y="927"/>
                    </a:cubicBezTo>
                    <a:cubicBezTo>
                      <a:pt x="512" y="921"/>
                      <a:pt x="572" y="904"/>
                      <a:pt x="705" y="891"/>
                    </a:cubicBezTo>
                    <a:cubicBezTo>
                      <a:pt x="838" y="878"/>
                      <a:pt x="1159" y="921"/>
                      <a:pt x="1227" y="849"/>
                    </a:cubicBezTo>
                    <a:cubicBezTo>
                      <a:pt x="1295" y="777"/>
                      <a:pt x="1188" y="540"/>
                      <a:pt x="1113" y="459"/>
                    </a:cubicBezTo>
                    <a:cubicBezTo>
                      <a:pt x="1038" y="378"/>
                      <a:pt x="835" y="432"/>
                      <a:pt x="777" y="363"/>
                    </a:cubicBezTo>
                    <a:cubicBezTo>
                      <a:pt x="719" y="294"/>
                      <a:pt x="791" y="97"/>
                      <a:pt x="762" y="42"/>
                    </a:cubicBezTo>
                    <a:cubicBezTo>
                      <a:pt x="708" y="15"/>
                      <a:pt x="714" y="0"/>
                      <a:pt x="600" y="30"/>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aphicFrame>
            <p:nvGraphicFramePr>
              <p:cNvPr id="86030" name="Object 30"/>
              <p:cNvGraphicFramePr>
                <a:graphicFrameLocks noChangeAspect="1"/>
              </p:cNvGraphicFramePr>
              <p:nvPr/>
            </p:nvGraphicFramePr>
            <p:xfrm>
              <a:off x="2951" y="2015"/>
              <a:ext cx="368" cy="292"/>
            </p:xfrm>
            <a:graphic>
              <a:graphicData uri="http://schemas.openxmlformats.org/presentationml/2006/ole">
                <mc:AlternateContent xmlns:mc="http://schemas.openxmlformats.org/markup-compatibility/2006">
                  <mc:Choice xmlns:v="urn:schemas-microsoft-com:vml" Requires="v">
                    <p:oleObj spid="_x0000_s86212" name="Clip" r:id="rId4" imgW="1307079" imgH="1083682" progId="MS_ClipArt_Gallery.2">
                      <p:embed/>
                    </p:oleObj>
                  </mc:Choice>
                  <mc:Fallback>
                    <p:oleObj name="Clip" r:id="rId4" imgW="1307079" imgH="1083682" progId="MS_ClipArt_Gallery.2">
                      <p:embed/>
                      <p:pic>
                        <p:nvPicPr>
                          <p:cNvPr id="0" name="Object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1" y="2015"/>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86031" name="Line 31"/>
              <p:cNvSpPr>
                <a:spLocks noChangeShapeType="1"/>
              </p:cNvSpPr>
              <p:nvPr/>
            </p:nvSpPr>
            <p:spPr bwMode="auto">
              <a:xfrm>
                <a:off x="3304" y="2250"/>
                <a:ext cx="175"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32" name="Line 32"/>
              <p:cNvSpPr>
                <a:spLocks noChangeShapeType="1"/>
              </p:cNvSpPr>
              <p:nvPr/>
            </p:nvSpPr>
            <p:spPr bwMode="auto">
              <a:xfrm flipH="1">
                <a:off x="3487" y="2241"/>
                <a:ext cx="0" cy="8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33" name="Line 33"/>
              <p:cNvSpPr>
                <a:spLocks noChangeShapeType="1"/>
              </p:cNvSpPr>
              <p:nvPr/>
            </p:nvSpPr>
            <p:spPr bwMode="auto">
              <a:xfrm flipV="1">
                <a:off x="3304" y="2656"/>
                <a:ext cx="175"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34" name="Line 34"/>
              <p:cNvSpPr>
                <a:spLocks noChangeShapeType="1"/>
              </p:cNvSpPr>
              <p:nvPr/>
            </p:nvSpPr>
            <p:spPr bwMode="auto">
              <a:xfrm>
                <a:off x="3310" y="3051"/>
                <a:ext cx="172"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86035" name="Object 35"/>
              <p:cNvGraphicFramePr>
                <a:graphicFrameLocks noChangeAspect="1"/>
              </p:cNvGraphicFramePr>
              <p:nvPr/>
            </p:nvGraphicFramePr>
            <p:xfrm>
              <a:off x="2951" y="2435"/>
              <a:ext cx="368" cy="292"/>
            </p:xfrm>
            <a:graphic>
              <a:graphicData uri="http://schemas.openxmlformats.org/presentationml/2006/ole">
                <mc:AlternateContent xmlns:mc="http://schemas.openxmlformats.org/markup-compatibility/2006">
                  <mc:Choice xmlns:v="urn:schemas-microsoft-com:vml" Requires="v">
                    <p:oleObj spid="_x0000_s86213" name="Clip" r:id="rId6" imgW="1307079" imgH="1083682" progId="MS_ClipArt_Gallery.2">
                      <p:embed/>
                    </p:oleObj>
                  </mc:Choice>
                  <mc:Fallback>
                    <p:oleObj name="Clip" r:id="rId6" imgW="1307079" imgH="1083682" progId="MS_ClipArt_Gallery.2">
                      <p:embed/>
                      <p:pic>
                        <p:nvPicPr>
                          <p:cNvPr id="0" name="Object 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1" y="2435"/>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86036" name="Object 36"/>
              <p:cNvGraphicFramePr>
                <a:graphicFrameLocks noChangeAspect="1"/>
              </p:cNvGraphicFramePr>
              <p:nvPr/>
            </p:nvGraphicFramePr>
            <p:xfrm>
              <a:off x="2951" y="2819"/>
              <a:ext cx="368" cy="292"/>
            </p:xfrm>
            <a:graphic>
              <a:graphicData uri="http://schemas.openxmlformats.org/presentationml/2006/ole">
                <mc:AlternateContent xmlns:mc="http://schemas.openxmlformats.org/markup-compatibility/2006">
                  <mc:Choice xmlns:v="urn:schemas-microsoft-com:vml" Requires="v">
                    <p:oleObj spid="_x0000_s86214" name="Clip" r:id="rId7" imgW="1307079" imgH="1083682" progId="MS_ClipArt_Gallery.2">
                      <p:embed/>
                    </p:oleObj>
                  </mc:Choice>
                  <mc:Fallback>
                    <p:oleObj name="Clip" r:id="rId7" imgW="1307079" imgH="1083682" progId="MS_ClipArt_Gallery.2">
                      <p:embed/>
                      <p:pic>
                        <p:nvPicPr>
                          <p:cNvPr id="0" name="Object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1" y="2819"/>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86037" name="Line 37"/>
              <p:cNvSpPr>
                <a:spLocks noChangeShapeType="1"/>
              </p:cNvSpPr>
              <p:nvPr/>
            </p:nvSpPr>
            <p:spPr bwMode="auto">
              <a:xfrm>
                <a:off x="3487" y="2781"/>
                <a:ext cx="652"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86038" name="Group 38"/>
              <p:cNvGrpSpPr>
                <a:grpSpLocks/>
              </p:cNvGrpSpPr>
              <p:nvPr/>
            </p:nvGrpSpPr>
            <p:grpSpPr bwMode="auto">
              <a:xfrm>
                <a:off x="4081" y="2759"/>
                <a:ext cx="448" cy="240"/>
                <a:chOff x="3600" y="219"/>
                <a:chExt cx="360" cy="175"/>
              </a:xfrm>
            </p:grpSpPr>
            <p:sp>
              <p:nvSpPr>
                <p:cNvPr id="86074" name="Oval 3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6075" name="Line 40"/>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76" name="Line 41"/>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77" name="Rectangle 42"/>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86078" name="Oval 4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86079" name="Group 44"/>
                <p:cNvGrpSpPr>
                  <a:grpSpLocks/>
                </p:cNvGrpSpPr>
                <p:nvPr/>
              </p:nvGrpSpPr>
              <p:grpSpPr bwMode="auto">
                <a:xfrm>
                  <a:off x="3686" y="244"/>
                  <a:ext cx="177" cy="66"/>
                  <a:chOff x="2848" y="848"/>
                  <a:chExt cx="140" cy="98"/>
                </a:xfrm>
              </p:grpSpPr>
              <p:sp>
                <p:nvSpPr>
                  <p:cNvPr id="86084" name="Line 4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85" name="Line 4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86" name="Line 4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86080" name="Group 48"/>
                <p:cNvGrpSpPr>
                  <a:grpSpLocks/>
                </p:cNvGrpSpPr>
                <p:nvPr/>
              </p:nvGrpSpPr>
              <p:grpSpPr bwMode="auto">
                <a:xfrm flipV="1">
                  <a:off x="3686" y="243"/>
                  <a:ext cx="177" cy="66"/>
                  <a:chOff x="2848" y="848"/>
                  <a:chExt cx="140" cy="98"/>
                </a:xfrm>
              </p:grpSpPr>
              <p:sp>
                <p:nvSpPr>
                  <p:cNvPr id="86081" name="Line 4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82" name="Line 5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83" name="Line 5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86039" name="Text Box 52"/>
              <p:cNvSpPr txBox="1">
                <a:spLocks noChangeArrowheads="1"/>
              </p:cNvSpPr>
              <p:nvPr/>
            </p:nvSpPr>
            <p:spPr bwMode="auto">
              <a:xfrm>
                <a:off x="3278" y="2045"/>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223.1.1.1</a:t>
                </a:r>
                <a:endParaRPr lang="en-US" altLang="en-US" sz="1800"/>
              </a:p>
            </p:txBody>
          </p:sp>
          <p:sp>
            <p:nvSpPr>
              <p:cNvPr id="86040" name="Rectangle 53"/>
              <p:cNvSpPr>
                <a:spLocks noChangeArrowheads="1"/>
              </p:cNvSpPr>
              <p:nvPr/>
            </p:nvSpPr>
            <p:spPr bwMode="auto">
              <a:xfrm>
                <a:off x="3333" y="2499"/>
                <a:ext cx="195" cy="114"/>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6041" name="Text Box 54"/>
              <p:cNvSpPr txBox="1">
                <a:spLocks noChangeArrowheads="1"/>
              </p:cNvSpPr>
              <p:nvPr/>
            </p:nvSpPr>
            <p:spPr bwMode="auto">
              <a:xfrm>
                <a:off x="3327" y="2441"/>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223.1.1.2</a:t>
                </a:r>
                <a:endParaRPr lang="en-US" altLang="en-US" sz="1800"/>
              </a:p>
            </p:txBody>
          </p:sp>
          <p:sp>
            <p:nvSpPr>
              <p:cNvPr id="86042" name="Text Box 55"/>
              <p:cNvSpPr txBox="1">
                <a:spLocks noChangeArrowheads="1"/>
              </p:cNvSpPr>
              <p:nvPr/>
            </p:nvSpPr>
            <p:spPr bwMode="auto">
              <a:xfrm>
                <a:off x="3206" y="3041"/>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223.1.1.3</a:t>
                </a:r>
                <a:endParaRPr lang="en-US" altLang="en-US" sz="1800"/>
              </a:p>
            </p:txBody>
          </p:sp>
          <p:sp>
            <p:nvSpPr>
              <p:cNvPr id="86043" name="Text Box 56"/>
              <p:cNvSpPr txBox="1">
                <a:spLocks noChangeArrowheads="1"/>
              </p:cNvSpPr>
              <p:nvPr/>
            </p:nvSpPr>
            <p:spPr bwMode="auto">
              <a:xfrm>
                <a:off x="3704" y="2618"/>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223.1.1.4</a:t>
                </a:r>
                <a:endParaRPr lang="en-US" altLang="en-US" sz="1800"/>
              </a:p>
            </p:txBody>
          </p:sp>
          <p:sp>
            <p:nvSpPr>
              <p:cNvPr id="86044" name="Line 57"/>
              <p:cNvSpPr>
                <a:spLocks noChangeShapeType="1"/>
              </p:cNvSpPr>
              <p:nvPr/>
            </p:nvSpPr>
            <p:spPr bwMode="auto">
              <a:xfrm>
                <a:off x="4462" y="2787"/>
                <a:ext cx="640"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45" name="Text Box 58"/>
              <p:cNvSpPr txBox="1">
                <a:spLocks noChangeArrowheads="1"/>
              </p:cNvSpPr>
              <p:nvPr/>
            </p:nvSpPr>
            <p:spPr bwMode="auto">
              <a:xfrm>
                <a:off x="4382" y="2612"/>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223.1.2.9</a:t>
                </a:r>
                <a:endParaRPr lang="en-US" altLang="en-US" sz="1800"/>
              </a:p>
            </p:txBody>
          </p:sp>
          <p:sp>
            <p:nvSpPr>
              <p:cNvPr id="86046" name="Line 59"/>
              <p:cNvSpPr>
                <a:spLocks noChangeShapeType="1"/>
              </p:cNvSpPr>
              <p:nvPr/>
            </p:nvSpPr>
            <p:spPr bwMode="auto">
              <a:xfrm flipH="1">
                <a:off x="5107" y="2349"/>
                <a:ext cx="0" cy="8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86047" name="Object 60"/>
              <p:cNvGraphicFramePr>
                <a:graphicFrameLocks noChangeAspect="1"/>
              </p:cNvGraphicFramePr>
              <p:nvPr/>
            </p:nvGraphicFramePr>
            <p:xfrm>
              <a:off x="5219" y="2165"/>
              <a:ext cx="368" cy="292"/>
            </p:xfrm>
            <a:graphic>
              <a:graphicData uri="http://schemas.openxmlformats.org/presentationml/2006/ole">
                <mc:AlternateContent xmlns:mc="http://schemas.openxmlformats.org/markup-compatibility/2006">
                  <mc:Choice xmlns:v="urn:schemas-microsoft-com:vml" Requires="v">
                    <p:oleObj spid="_x0000_s86215" name="Clip" r:id="rId8" imgW="1307079" imgH="1083682" progId="MS_ClipArt_Gallery.2">
                      <p:embed/>
                    </p:oleObj>
                  </mc:Choice>
                  <mc:Fallback>
                    <p:oleObj name="Clip" r:id="rId8" imgW="1307079" imgH="1083682" progId="MS_ClipArt_Gallery.2">
                      <p:embed/>
                      <p:pic>
                        <p:nvPicPr>
                          <p:cNvPr id="0" name="Object 6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9" y="2165"/>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86048" name="Line 61"/>
              <p:cNvSpPr>
                <a:spLocks noChangeShapeType="1"/>
              </p:cNvSpPr>
              <p:nvPr/>
            </p:nvSpPr>
            <p:spPr bwMode="auto">
              <a:xfrm>
                <a:off x="5107" y="2352"/>
                <a:ext cx="148"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86049" name="Object 62"/>
              <p:cNvGraphicFramePr>
                <a:graphicFrameLocks noChangeAspect="1"/>
              </p:cNvGraphicFramePr>
              <p:nvPr/>
            </p:nvGraphicFramePr>
            <p:xfrm>
              <a:off x="5222" y="3035"/>
              <a:ext cx="368" cy="292"/>
            </p:xfrm>
            <a:graphic>
              <a:graphicData uri="http://schemas.openxmlformats.org/presentationml/2006/ole">
                <mc:AlternateContent xmlns:mc="http://schemas.openxmlformats.org/markup-compatibility/2006">
                  <mc:Choice xmlns:v="urn:schemas-microsoft-com:vml" Requires="v">
                    <p:oleObj spid="_x0000_s86216" name="Clip" r:id="rId9" imgW="1307079" imgH="1083682" progId="MS_ClipArt_Gallery.2">
                      <p:embed/>
                    </p:oleObj>
                  </mc:Choice>
                  <mc:Fallback>
                    <p:oleObj name="Clip" r:id="rId9" imgW="1307079" imgH="1083682" progId="MS_ClipArt_Gallery.2">
                      <p:embed/>
                      <p:pic>
                        <p:nvPicPr>
                          <p:cNvPr id="0" name="Object 6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2" y="3035"/>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86050" name="Line 63"/>
              <p:cNvSpPr>
                <a:spLocks noChangeShapeType="1"/>
              </p:cNvSpPr>
              <p:nvPr/>
            </p:nvSpPr>
            <p:spPr bwMode="auto">
              <a:xfrm>
                <a:off x="5107" y="3153"/>
                <a:ext cx="148"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51" name="Rectangle 64"/>
              <p:cNvSpPr>
                <a:spLocks noChangeArrowheads="1"/>
              </p:cNvSpPr>
              <p:nvPr/>
            </p:nvSpPr>
            <p:spPr bwMode="auto">
              <a:xfrm>
                <a:off x="5073" y="2986"/>
                <a:ext cx="108" cy="114"/>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6052" name="Text Box 65"/>
              <p:cNvSpPr txBox="1">
                <a:spLocks noChangeArrowheads="1"/>
              </p:cNvSpPr>
              <p:nvPr/>
            </p:nvSpPr>
            <p:spPr bwMode="auto">
              <a:xfrm>
                <a:off x="4704" y="2915"/>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223.1.2.2</a:t>
                </a:r>
                <a:endParaRPr lang="en-US" altLang="en-US" sz="1800"/>
              </a:p>
            </p:txBody>
          </p:sp>
          <p:sp>
            <p:nvSpPr>
              <p:cNvPr id="86053" name="Rectangle 66"/>
              <p:cNvSpPr>
                <a:spLocks noChangeArrowheads="1"/>
              </p:cNvSpPr>
              <p:nvPr/>
            </p:nvSpPr>
            <p:spPr bwMode="auto">
              <a:xfrm>
                <a:off x="5082" y="2382"/>
                <a:ext cx="156" cy="114"/>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6054" name="Text Box 67"/>
              <p:cNvSpPr txBox="1">
                <a:spLocks noChangeArrowheads="1"/>
              </p:cNvSpPr>
              <p:nvPr/>
            </p:nvSpPr>
            <p:spPr bwMode="auto">
              <a:xfrm>
                <a:off x="4584" y="2321"/>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223.1.2.1</a:t>
                </a:r>
                <a:endParaRPr lang="en-US" altLang="en-US" sz="1800"/>
              </a:p>
            </p:txBody>
          </p:sp>
          <p:sp>
            <p:nvSpPr>
              <p:cNvPr id="86055" name="Line 68"/>
              <p:cNvSpPr>
                <a:spLocks noChangeShapeType="1"/>
              </p:cNvSpPr>
              <p:nvPr/>
            </p:nvSpPr>
            <p:spPr bwMode="auto">
              <a:xfrm flipH="1">
                <a:off x="4312" y="3000"/>
                <a:ext cx="0" cy="45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56" name="Line 69"/>
              <p:cNvSpPr>
                <a:spLocks noChangeShapeType="1"/>
              </p:cNvSpPr>
              <p:nvPr/>
            </p:nvSpPr>
            <p:spPr bwMode="auto">
              <a:xfrm flipH="1">
                <a:off x="3898" y="3453"/>
                <a:ext cx="74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57" name="Line 70"/>
              <p:cNvSpPr>
                <a:spLocks noChangeShapeType="1"/>
              </p:cNvSpPr>
              <p:nvPr/>
            </p:nvSpPr>
            <p:spPr bwMode="auto">
              <a:xfrm flipH="1" flipV="1">
                <a:off x="3896" y="3448"/>
                <a:ext cx="2" cy="15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58" name="Line 71"/>
              <p:cNvSpPr>
                <a:spLocks noChangeShapeType="1"/>
              </p:cNvSpPr>
              <p:nvPr/>
            </p:nvSpPr>
            <p:spPr bwMode="auto">
              <a:xfrm flipH="1" flipV="1">
                <a:off x="4637" y="3451"/>
                <a:ext cx="2" cy="15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86059" name="Object 72"/>
              <p:cNvGraphicFramePr>
                <a:graphicFrameLocks noChangeAspect="1"/>
              </p:cNvGraphicFramePr>
              <p:nvPr/>
            </p:nvGraphicFramePr>
            <p:xfrm>
              <a:off x="4502" y="3551"/>
              <a:ext cx="368" cy="292"/>
            </p:xfrm>
            <a:graphic>
              <a:graphicData uri="http://schemas.openxmlformats.org/presentationml/2006/ole">
                <mc:AlternateContent xmlns:mc="http://schemas.openxmlformats.org/markup-compatibility/2006">
                  <mc:Choice xmlns:v="urn:schemas-microsoft-com:vml" Requires="v">
                    <p:oleObj spid="_x0000_s86217" name="Clip" r:id="rId10" imgW="1307079" imgH="1083682" progId="MS_ClipArt_Gallery.2">
                      <p:embed/>
                    </p:oleObj>
                  </mc:Choice>
                  <mc:Fallback>
                    <p:oleObj name="Clip" r:id="rId10" imgW="1307079" imgH="1083682" progId="MS_ClipArt_Gallery.2">
                      <p:embed/>
                      <p:pic>
                        <p:nvPicPr>
                          <p:cNvPr id="0" name="Object 7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2" y="3551"/>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86060" name="Object 73"/>
              <p:cNvGraphicFramePr>
                <a:graphicFrameLocks noChangeAspect="1"/>
              </p:cNvGraphicFramePr>
              <p:nvPr/>
            </p:nvGraphicFramePr>
            <p:xfrm>
              <a:off x="3710" y="3560"/>
              <a:ext cx="368" cy="292"/>
            </p:xfrm>
            <a:graphic>
              <a:graphicData uri="http://schemas.openxmlformats.org/presentationml/2006/ole">
                <mc:AlternateContent xmlns:mc="http://schemas.openxmlformats.org/markup-compatibility/2006">
                  <mc:Choice xmlns:v="urn:schemas-microsoft-com:vml" Requires="v">
                    <p:oleObj spid="_x0000_s86218" name="Clip" r:id="rId11" imgW="1307079" imgH="1083682" progId="MS_ClipArt_Gallery.2">
                      <p:embed/>
                    </p:oleObj>
                  </mc:Choice>
                  <mc:Fallback>
                    <p:oleObj name="Clip" r:id="rId11" imgW="1307079" imgH="1083682" progId="MS_ClipArt_Gallery.2">
                      <p:embed/>
                      <p:pic>
                        <p:nvPicPr>
                          <p:cNvPr id="0" name="Object 7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0" y="3560"/>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86061" name="Text Box 74"/>
              <p:cNvSpPr txBox="1">
                <a:spLocks noChangeArrowheads="1"/>
              </p:cNvSpPr>
              <p:nvPr/>
            </p:nvSpPr>
            <p:spPr bwMode="auto">
              <a:xfrm>
                <a:off x="4640" y="3356"/>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223.1.3.2</a:t>
                </a:r>
                <a:endParaRPr lang="en-US" altLang="en-US" sz="1800"/>
              </a:p>
            </p:txBody>
          </p:sp>
          <p:sp>
            <p:nvSpPr>
              <p:cNvPr id="86062" name="Text Box 75"/>
              <p:cNvSpPr txBox="1">
                <a:spLocks noChangeArrowheads="1"/>
              </p:cNvSpPr>
              <p:nvPr/>
            </p:nvSpPr>
            <p:spPr bwMode="auto">
              <a:xfrm>
                <a:off x="3269" y="3380"/>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223.1.3.1</a:t>
                </a:r>
                <a:endParaRPr lang="en-US" altLang="en-US" sz="1800"/>
              </a:p>
            </p:txBody>
          </p:sp>
          <p:sp>
            <p:nvSpPr>
              <p:cNvPr id="86063" name="Rectangle 76"/>
              <p:cNvSpPr>
                <a:spLocks noChangeArrowheads="1"/>
              </p:cNvSpPr>
              <p:nvPr/>
            </p:nvSpPr>
            <p:spPr bwMode="auto">
              <a:xfrm>
                <a:off x="4272" y="3084"/>
                <a:ext cx="81" cy="114"/>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6064" name="Text Box 77"/>
              <p:cNvSpPr txBox="1">
                <a:spLocks noChangeArrowheads="1"/>
              </p:cNvSpPr>
              <p:nvPr/>
            </p:nvSpPr>
            <p:spPr bwMode="auto">
              <a:xfrm>
                <a:off x="3916" y="3043"/>
                <a:ext cx="72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223.1.3.27</a:t>
                </a:r>
                <a:endParaRPr lang="en-US" altLang="en-US" sz="1800"/>
              </a:p>
            </p:txBody>
          </p:sp>
          <p:grpSp>
            <p:nvGrpSpPr>
              <p:cNvPr id="86065" name="Group 78"/>
              <p:cNvGrpSpPr>
                <a:grpSpLocks/>
              </p:cNvGrpSpPr>
              <p:nvPr/>
            </p:nvGrpSpPr>
            <p:grpSpPr bwMode="auto">
              <a:xfrm>
                <a:off x="3014" y="1991"/>
                <a:ext cx="233" cy="250"/>
                <a:chOff x="2822" y="1181"/>
                <a:chExt cx="233" cy="250"/>
              </a:xfrm>
            </p:grpSpPr>
            <p:sp>
              <p:nvSpPr>
                <p:cNvPr id="86072" name="Rectangle 79"/>
                <p:cNvSpPr>
                  <a:spLocks noChangeArrowheads="1"/>
                </p:cNvSpPr>
                <p:nvPr/>
              </p:nvSpPr>
              <p:spPr bwMode="auto">
                <a:xfrm>
                  <a:off x="2886" y="1230"/>
                  <a:ext cx="114" cy="1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6073" name="Text Box 80"/>
                <p:cNvSpPr txBox="1">
                  <a:spLocks noChangeArrowheads="1"/>
                </p:cNvSpPr>
                <p:nvPr/>
              </p:nvSpPr>
              <p:spPr bwMode="auto">
                <a:xfrm>
                  <a:off x="2822" y="1181"/>
                  <a:ext cx="23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solidFill>
                        <a:srgbClr val="FF0000"/>
                      </a:solidFill>
                    </a:rPr>
                    <a:t>A</a:t>
                  </a:r>
                  <a:endParaRPr lang="en-US" altLang="en-US" sz="1800">
                    <a:solidFill>
                      <a:srgbClr val="FF0000"/>
                    </a:solidFill>
                  </a:endParaRPr>
                </a:p>
              </p:txBody>
            </p:sp>
          </p:grpSp>
          <p:grpSp>
            <p:nvGrpSpPr>
              <p:cNvPr id="86066" name="Group 81"/>
              <p:cNvGrpSpPr>
                <a:grpSpLocks/>
              </p:cNvGrpSpPr>
              <p:nvPr/>
            </p:nvGrpSpPr>
            <p:grpSpPr bwMode="auto">
              <a:xfrm>
                <a:off x="3008" y="2771"/>
                <a:ext cx="217" cy="250"/>
                <a:chOff x="2822" y="1181"/>
                <a:chExt cx="217" cy="250"/>
              </a:xfrm>
            </p:grpSpPr>
            <p:sp>
              <p:nvSpPr>
                <p:cNvPr id="86070" name="Rectangle 82"/>
                <p:cNvSpPr>
                  <a:spLocks noChangeArrowheads="1"/>
                </p:cNvSpPr>
                <p:nvPr/>
              </p:nvSpPr>
              <p:spPr bwMode="auto">
                <a:xfrm>
                  <a:off x="2886" y="1230"/>
                  <a:ext cx="114" cy="1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6071" name="Text Box 83"/>
                <p:cNvSpPr txBox="1">
                  <a:spLocks noChangeArrowheads="1"/>
                </p:cNvSpPr>
                <p:nvPr/>
              </p:nvSpPr>
              <p:spPr bwMode="auto">
                <a:xfrm>
                  <a:off x="2822" y="1181"/>
                  <a:ext cx="21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solidFill>
                        <a:srgbClr val="FF0000"/>
                      </a:solidFill>
                    </a:rPr>
                    <a:t>B</a:t>
                  </a:r>
                  <a:endParaRPr lang="en-US" altLang="en-US" sz="1800">
                    <a:solidFill>
                      <a:srgbClr val="FF0000"/>
                    </a:solidFill>
                  </a:endParaRPr>
                </a:p>
              </p:txBody>
            </p:sp>
          </p:grpSp>
          <p:grpSp>
            <p:nvGrpSpPr>
              <p:cNvPr id="86067" name="Group 84"/>
              <p:cNvGrpSpPr>
                <a:grpSpLocks/>
              </p:cNvGrpSpPr>
              <p:nvPr/>
            </p:nvGrpSpPr>
            <p:grpSpPr bwMode="auto">
              <a:xfrm>
                <a:off x="5282" y="2999"/>
                <a:ext cx="216" cy="250"/>
                <a:chOff x="2822" y="1181"/>
                <a:chExt cx="216" cy="250"/>
              </a:xfrm>
            </p:grpSpPr>
            <p:sp>
              <p:nvSpPr>
                <p:cNvPr id="86068" name="Rectangle 85"/>
                <p:cNvSpPr>
                  <a:spLocks noChangeArrowheads="1"/>
                </p:cNvSpPr>
                <p:nvPr/>
              </p:nvSpPr>
              <p:spPr bwMode="auto">
                <a:xfrm>
                  <a:off x="2886" y="1230"/>
                  <a:ext cx="114" cy="1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6069" name="Text Box 86"/>
                <p:cNvSpPr txBox="1">
                  <a:spLocks noChangeArrowheads="1"/>
                </p:cNvSpPr>
                <p:nvPr/>
              </p:nvSpPr>
              <p:spPr bwMode="auto">
                <a:xfrm>
                  <a:off x="2822" y="1181"/>
                  <a:ext cx="2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solidFill>
                        <a:srgbClr val="FF0000"/>
                      </a:solidFill>
                    </a:rPr>
                    <a:t>E</a:t>
                  </a:r>
                  <a:endParaRPr lang="en-US" altLang="en-US" sz="1800">
                    <a:solidFill>
                      <a:srgbClr val="FF0000"/>
                    </a:solidFill>
                  </a:endParaRPr>
                </a:p>
              </p:txBody>
            </p:sp>
          </p:grpSp>
        </p:grpSp>
        <p:sp>
          <p:nvSpPr>
            <p:cNvPr id="86026" name="Rectangle 87"/>
            <p:cNvSpPr>
              <a:spLocks noChangeArrowheads="1"/>
            </p:cNvSpPr>
            <p:nvPr/>
          </p:nvSpPr>
          <p:spPr bwMode="auto">
            <a:xfrm>
              <a:off x="3075" y="731"/>
              <a:ext cx="249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buFontTx/>
                <a:buNone/>
              </a:pPr>
              <a:r>
                <a:rPr lang="en-US" altLang="en-US" sz="2400">
                  <a:solidFill>
                    <a:schemeClr val="accent2"/>
                  </a:solidFill>
                </a:rPr>
                <a:t>forwarding table in router</a:t>
              </a:r>
              <a:endParaRPr lang="en-US" altLang="en-US" sz="2400"/>
            </a:p>
          </p:txBody>
        </p:sp>
      </p:grpSp>
      <p:sp>
        <p:nvSpPr>
          <p:cNvPr id="86022"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9146CD80-523A-0445-97C2-B73366BA6BF2}" type="slidenum">
              <a:rPr lang="en-US" altLang="en-US" sz="1200"/>
              <a:pPr>
                <a:spcBef>
                  <a:spcPct val="0"/>
                </a:spcBef>
                <a:buFontTx/>
                <a:buNone/>
              </a:pPr>
              <a:t>38</a:t>
            </a:fld>
            <a:endParaRPr lang="en-US" altLang="en-US" sz="1200"/>
          </a:p>
        </p:txBody>
      </p:sp>
      <p:sp>
        <p:nvSpPr>
          <p:cNvPr id="90"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ChangeArrowheads="1"/>
          </p:cNvSpPr>
          <p:nvPr>
            <p:ph type="title"/>
          </p:nvPr>
        </p:nvSpPr>
        <p:spPr>
          <a:xfrm>
            <a:off x="685800" y="304800"/>
            <a:ext cx="7772400" cy="1143000"/>
          </a:xfrm>
        </p:spPr>
        <p:txBody>
          <a:bodyPr/>
          <a:lstStyle/>
          <a:p>
            <a:r>
              <a:rPr lang="en-US" altLang="en-US" sz="3600">
                <a:ea typeface="MS PGothic" charset="-128"/>
                <a:cs typeface="ＭＳ Ｐゴシック" charset="-128"/>
              </a:rPr>
              <a:t>IP Forwarding &amp; IP/ICMP Protocol</a:t>
            </a:r>
            <a:endParaRPr lang="en-US" altLang="en-US">
              <a:ea typeface="MS PGothic" charset="-128"/>
              <a:cs typeface="ＭＳ Ｐゴシック" charset="-128"/>
            </a:endParaRPr>
          </a:p>
        </p:txBody>
      </p:sp>
      <p:sp>
        <p:nvSpPr>
          <p:cNvPr id="88066" name="Text Box 3"/>
          <p:cNvSpPr txBox="1">
            <a:spLocks noChangeArrowheads="1"/>
          </p:cNvSpPr>
          <p:nvPr/>
        </p:nvSpPr>
        <p:spPr bwMode="auto">
          <a:xfrm>
            <a:off x="155575" y="3265488"/>
            <a:ext cx="14160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r">
              <a:spcBef>
                <a:spcPct val="0"/>
              </a:spcBef>
              <a:buFontTx/>
              <a:buNone/>
            </a:pPr>
            <a:r>
              <a:rPr lang="en-US" altLang="en-US" sz="2400">
                <a:solidFill>
                  <a:srgbClr val="FF0000"/>
                </a:solidFill>
                <a:latin typeface="Times New Roman" charset="0"/>
              </a:rPr>
              <a:t>Network</a:t>
            </a:r>
          </a:p>
          <a:p>
            <a:pPr algn="r">
              <a:spcBef>
                <a:spcPct val="0"/>
              </a:spcBef>
              <a:buFontTx/>
              <a:buNone/>
            </a:pPr>
            <a:r>
              <a:rPr lang="en-US" altLang="en-US" sz="2400">
                <a:solidFill>
                  <a:srgbClr val="FF0000"/>
                </a:solidFill>
                <a:latin typeface="Times New Roman" charset="0"/>
              </a:rPr>
              <a:t>layer</a:t>
            </a:r>
            <a:endParaRPr lang="en-US" altLang="en-US" sz="1800">
              <a:latin typeface="Times New Roman" charset="0"/>
            </a:endParaRPr>
          </a:p>
        </p:txBody>
      </p:sp>
      <p:grpSp>
        <p:nvGrpSpPr>
          <p:cNvPr id="88067" name="Group 4"/>
          <p:cNvGrpSpPr>
            <a:grpSpLocks/>
          </p:cNvGrpSpPr>
          <p:nvPr/>
        </p:nvGrpSpPr>
        <p:grpSpPr bwMode="auto">
          <a:xfrm>
            <a:off x="1371600" y="1603375"/>
            <a:ext cx="6858000" cy="4200525"/>
            <a:chOff x="870" y="1122"/>
            <a:chExt cx="4320" cy="2646"/>
          </a:xfrm>
        </p:grpSpPr>
        <p:sp>
          <p:nvSpPr>
            <p:cNvPr id="88070" name="Rectangle 5"/>
            <p:cNvSpPr>
              <a:spLocks noChangeArrowheads="1"/>
            </p:cNvSpPr>
            <p:nvPr/>
          </p:nvSpPr>
          <p:spPr bwMode="auto">
            <a:xfrm>
              <a:off x="1074" y="1122"/>
              <a:ext cx="4116" cy="2568"/>
            </a:xfrm>
            <a:prstGeom prst="rect">
              <a:avLst/>
            </a:prstGeom>
            <a:solidFill>
              <a:schemeClr val="bg2"/>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8071" name="Rectangle 6"/>
            <p:cNvSpPr>
              <a:spLocks noChangeArrowheads="1"/>
            </p:cNvSpPr>
            <p:nvPr/>
          </p:nvSpPr>
          <p:spPr bwMode="auto">
            <a:xfrm>
              <a:off x="1008" y="1200"/>
              <a:ext cx="4116" cy="2568"/>
            </a:xfrm>
            <a:prstGeom prst="rect">
              <a:avLst/>
            </a:prstGeom>
            <a:solidFill>
              <a:srgbClr val="FFFFFF"/>
            </a:solidFill>
            <a:ln w="1905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88072" name="Group 8"/>
            <p:cNvGrpSpPr>
              <a:grpSpLocks/>
            </p:cNvGrpSpPr>
            <p:nvPr/>
          </p:nvGrpSpPr>
          <p:grpSpPr bwMode="auto">
            <a:xfrm>
              <a:off x="2337" y="2169"/>
              <a:ext cx="763" cy="765"/>
              <a:chOff x="3915" y="2883"/>
              <a:chExt cx="763" cy="765"/>
            </a:xfrm>
          </p:grpSpPr>
          <p:sp>
            <p:nvSpPr>
              <p:cNvPr id="88094" name="Rectangle 9"/>
              <p:cNvSpPr>
                <a:spLocks noChangeArrowheads="1"/>
              </p:cNvSpPr>
              <p:nvPr/>
            </p:nvSpPr>
            <p:spPr bwMode="auto">
              <a:xfrm>
                <a:off x="4023" y="2883"/>
                <a:ext cx="582" cy="738"/>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8095" name="Rectangle 10"/>
              <p:cNvSpPr>
                <a:spLocks noChangeArrowheads="1"/>
              </p:cNvSpPr>
              <p:nvPr/>
            </p:nvSpPr>
            <p:spPr bwMode="auto">
              <a:xfrm>
                <a:off x="3996" y="2910"/>
                <a:ext cx="582" cy="738"/>
              </a:xfrm>
              <a:prstGeom prst="rect">
                <a:avLst/>
              </a:prstGeom>
              <a:solidFill>
                <a:schemeClr val="bg1"/>
              </a:solidFill>
              <a:ln w="1905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8096" name="Text Box 11"/>
              <p:cNvSpPr txBox="1">
                <a:spLocks noChangeArrowheads="1"/>
              </p:cNvSpPr>
              <p:nvPr/>
            </p:nvSpPr>
            <p:spPr bwMode="auto">
              <a:xfrm>
                <a:off x="3915" y="3074"/>
                <a:ext cx="763"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latin typeface="Times New Roman" charset="0"/>
                  </a:rPr>
                  <a:t>forwarding</a:t>
                </a:r>
              </a:p>
              <a:p>
                <a:pPr algn="ctr">
                  <a:spcBef>
                    <a:spcPct val="0"/>
                  </a:spcBef>
                  <a:buFontTx/>
                  <a:buNone/>
                </a:pPr>
                <a:r>
                  <a:rPr lang="en-US" altLang="en-US" sz="1800">
                    <a:latin typeface="Times New Roman" charset="0"/>
                  </a:rPr>
                  <a:t>table</a:t>
                </a:r>
              </a:p>
            </p:txBody>
          </p:sp>
          <p:sp>
            <p:nvSpPr>
              <p:cNvPr id="88097" name="Line 12"/>
              <p:cNvSpPr>
                <a:spLocks noChangeShapeType="1"/>
              </p:cNvSpPr>
              <p:nvPr/>
            </p:nvSpPr>
            <p:spPr bwMode="auto">
              <a:xfrm>
                <a:off x="4065" y="2994"/>
                <a:ext cx="4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8098" name="Line 13"/>
              <p:cNvSpPr>
                <a:spLocks noChangeShapeType="1"/>
              </p:cNvSpPr>
              <p:nvPr/>
            </p:nvSpPr>
            <p:spPr bwMode="auto">
              <a:xfrm>
                <a:off x="4071" y="3048"/>
                <a:ext cx="4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8099" name="Line 14"/>
              <p:cNvSpPr>
                <a:spLocks noChangeShapeType="1"/>
              </p:cNvSpPr>
              <p:nvPr/>
            </p:nvSpPr>
            <p:spPr bwMode="auto">
              <a:xfrm>
                <a:off x="4074" y="3102"/>
                <a:ext cx="4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8100" name="Line 15"/>
              <p:cNvSpPr>
                <a:spLocks noChangeShapeType="1"/>
              </p:cNvSpPr>
              <p:nvPr/>
            </p:nvSpPr>
            <p:spPr bwMode="auto">
              <a:xfrm>
                <a:off x="4065" y="3477"/>
                <a:ext cx="4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8101" name="Line 16"/>
              <p:cNvSpPr>
                <a:spLocks noChangeShapeType="1"/>
              </p:cNvSpPr>
              <p:nvPr/>
            </p:nvSpPr>
            <p:spPr bwMode="auto">
              <a:xfrm>
                <a:off x="4068" y="3528"/>
                <a:ext cx="4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8102" name="Line 17"/>
              <p:cNvSpPr>
                <a:spLocks noChangeShapeType="1"/>
              </p:cNvSpPr>
              <p:nvPr/>
            </p:nvSpPr>
            <p:spPr bwMode="auto">
              <a:xfrm>
                <a:off x="4071" y="3579"/>
                <a:ext cx="4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88073" name="Line 18"/>
            <p:cNvSpPr>
              <a:spLocks noChangeShapeType="1"/>
            </p:cNvSpPr>
            <p:nvPr/>
          </p:nvSpPr>
          <p:spPr bwMode="auto">
            <a:xfrm flipV="1">
              <a:off x="1026" y="3408"/>
              <a:ext cx="4098" cy="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8074" name="Line 19"/>
            <p:cNvSpPr>
              <a:spLocks noChangeShapeType="1"/>
            </p:cNvSpPr>
            <p:nvPr/>
          </p:nvSpPr>
          <p:spPr bwMode="auto">
            <a:xfrm flipV="1">
              <a:off x="1044" y="3078"/>
              <a:ext cx="4110" cy="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88075" name="Group 20"/>
            <p:cNvGrpSpPr>
              <a:grpSpLocks/>
            </p:cNvGrpSpPr>
            <p:nvPr/>
          </p:nvGrpSpPr>
          <p:grpSpPr bwMode="auto">
            <a:xfrm>
              <a:off x="1157" y="1680"/>
              <a:ext cx="1189" cy="567"/>
              <a:chOff x="1175" y="1848"/>
              <a:chExt cx="1189" cy="567"/>
            </a:xfrm>
          </p:grpSpPr>
          <p:sp>
            <p:nvSpPr>
              <p:cNvPr id="88091" name="Rectangle 21"/>
              <p:cNvSpPr>
                <a:spLocks noChangeArrowheads="1"/>
              </p:cNvSpPr>
              <p:nvPr/>
            </p:nvSpPr>
            <p:spPr bwMode="auto">
              <a:xfrm>
                <a:off x="1224" y="1848"/>
                <a:ext cx="1140" cy="516"/>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8092" name="Rectangle 22"/>
              <p:cNvSpPr>
                <a:spLocks noChangeArrowheads="1"/>
              </p:cNvSpPr>
              <p:nvPr/>
            </p:nvSpPr>
            <p:spPr bwMode="auto">
              <a:xfrm>
                <a:off x="1182" y="1890"/>
                <a:ext cx="1140" cy="516"/>
              </a:xfrm>
              <a:prstGeom prst="rect">
                <a:avLst/>
              </a:prstGeom>
              <a:solidFill>
                <a:schemeClr val="bg1"/>
              </a:solidFill>
              <a:ln w="1905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8093" name="Text Box 23"/>
              <p:cNvSpPr txBox="1">
                <a:spLocks noChangeArrowheads="1"/>
              </p:cNvSpPr>
              <p:nvPr/>
            </p:nvSpPr>
            <p:spPr bwMode="auto">
              <a:xfrm>
                <a:off x="1175" y="1895"/>
                <a:ext cx="1041"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solidFill>
                      <a:srgbClr val="FF0000"/>
                    </a:solidFill>
                    <a:latin typeface="Times New Roman" charset="0"/>
                  </a:rPr>
                  <a:t>Routing protocols</a:t>
                </a:r>
              </a:p>
              <a:p>
                <a:pPr>
                  <a:spcBef>
                    <a:spcPct val="0"/>
                  </a:spcBef>
                </a:pPr>
                <a:r>
                  <a:rPr lang="en-US" altLang="en-US" sz="1600">
                    <a:latin typeface="Times New Roman" charset="0"/>
                  </a:rPr>
                  <a:t>path selection</a:t>
                </a:r>
              </a:p>
              <a:p>
                <a:pPr>
                  <a:spcBef>
                    <a:spcPct val="0"/>
                  </a:spcBef>
                </a:pPr>
                <a:r>
                  <a:rPr lang="en-US" altLang="en-US" sz="1600">
                    <a:latin typeface="Times New Roman" charset="0"/>
                  </a:rPr>
                  <a:t>RIP, OSPF, BGP</a:t>
                </a:r>
                <a:endParaRPr lang="en-US" altLang="en-US" sz="1800">
                  <a:latin typeface="Times New Roman" charset="0"/>
                </a:endParaRPr>
              </a:p>
            </p:txBody>
          </p:sp>
        </p:grpSp>
        <p:sp>
          <p:nvSpPr>
            <p:cNvPr id="88076" name="Freeform 24"/>
            <p:cNvSpPr>
              <a:spLocks/>
            </p:cNvSpPr>
            <p:nvPr/>
          </p:nvSpPr>
          <p:spPr bwMode="auto">
            <a:xfrm>
              <a:off x="1980" y="2304"/>
              <a:ext cx="396" cy="246"/>
            </a:xfrm>
            <a:custGeom>
              <a:avLst/>
              <a:gdLst>
                <a:gd name="T0" fmla="*/ 0 w 396"/>
                <a:gd name="T1" fmla="*/ 0 h 246"/>
                <a:gd name="T2" fmla="*/ 150 w 396"/>
                <a:gd name="T3" fmla="*/ 186 h 246"/>
                <a:gd name="T4" fmla="*/ 396 w 396"/>
                <a:gd name="T5" fmla="*/ 210 h 246"/>
                <a:gd name="T6" fmla="*/ 0 60000 65536"/>
                <a:gd name="T7" fmla="*/ 0 60000 65536"/>
                <a:gd name="T8" fmla="*/ 0 60000 65536"/>
                <a:gd name="T9" fmla="*/ 0 w 396"/>
                <a:gd name="T10" fmla="*/ 0 h 246"/>
                <a:gd name="T11" fmla="*/ 396 w 396"/>
                <a:gd name="T12" fmla="*/ 246 h 246"/>
              </a:gdLst>
              <a:ahLst/>
              <a:cxnLst>
                <a:cxn ang="T6">
                  <a:pos x="T0" y="T1"/>
                </a:cxn>
                <a:cxn ang="T7">
                  <a:pos x="T2" y="T3"/>
                </a:cxn>
                <a:cxn ang="T8">
                  <a:pos x="T4" y="T5"/>
                </a:cxn>
              </a:cxnLst>
              <a:rect l="T9" t="T10" r="T11" b="T12"/>
              <a:pathLst>
                <a:path w="396" h="246">
                  <a:moveTo>
                    <a:pt x="0" y="0"/>
                  </a:moveTo>
                  <a:cubicBezTo>
                    <a:pt x="30" y="16"/>
                    <a:pt x="42" y="126"/>
                    <a:pt x="150" y="186"/>
                  </a:cubicBezTo>
                  <a:cubicBezTo>
                    <a:pt x="258" y="246"/>
                    <a:pt x="345" y="205"/>
                    <a:pt x="396" y="210"/>
                  </a:cubicBezTo>
                </a:path>
              </a:pathLst>
            </a:custGeom>
            <a:noFill/>
            <a:ln w="38100" cap="flat" cmpd="sng">
              <a:solidFill>
                <a:schemeClr val="accent2"/>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88077" name="Group 25"/>
            <p:cNvGrpSpPr>
              <a:grpSpLocks/>
            </p:cNvGrpSpPr>
            <p:nvPr/>
          </p:nvGrpSpPr>
          <p:grpSpPr bwMode="auto">
            <a:xfrm>
              <a:off x="3162" y="1638"/>
              <a:ext cx="1890" cy="744"/>
              <a:chOff x="102" y="1272"/>
              <a:chExt cx="1890" cy="744"/>
            </a:xfrm>
          </p:grpSpPr>
          <p:sp>
            <p:nvSpPr>
              <p:cNvPr id="88088" name="Rectangle 26"/>
              <p:cNvSpPr>
                <a:spLocks noChangeArrowheads="1"/>
              </p:cNvSpPr>
              <p:nvPr/>
            </p:nvSpPr>
            <p:spPr bwMode="auto">
              <a:xfrm>
                <a:off x="144" y="1272"/>
                <a:ext cx="1848" cy="690"/>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8089" name="Rectangle 27"/>
              <p:cNvSpPr>
                <a:spLocks noChangeArrowheads="1"/>
              </p:cNvSpPr>
              <p:nvPr/>
            </p:nvSpPr>
            <p:spPr bwMode="auto">
              <a:xfrm>
                <a:off x="102" y="1314"/>
                <a:ext cx="1848" cy="702"/>
              </a:xfrm>
              <a:prstGeom prst="rect">
                <a:avLst/>
              </a:prstGeom>
              <a:solidFill>
                <a:schemeClr val="bg1"/>
              </a:solidFill>
              <a:ln w="1905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8090" name="Text Box 28"/>
              <p:cNvSpPr txBox="1">
                <a:spLocks noChangeArrowheads="1"/>
              </p:cNvSpPr>
              <p:nvPr/>
            </p:nvSpPr>
            <p:spPr bwMode="auto">
              <a:xfrm>
                <a:off x="116" y="1319"/>
                <a:ext cx="1644" cy="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solidFill>
                      <a:srgbClr val="FF0000"/>
                    </a:solidFill>
                    <a:latin typeface="Times New Roman" charset="0"/>
                  </a:rPr>
                  <a:t>IP protocol</a:t>
                </a:r>
              </a:p>
              <a:p>
                <a:pPr>
                  <a:spcBef>
                    <a:spcPct val="0"/>
                  </a:spcBef>
                </a:pPr>
                <a:r>
                  <a:rPr lang="en-US" altLang="en-US" sz="1600">
                    <a:latin typeface="Times New Roman" charset="0"/>
                  </a:rPr>
                  <a:t>addressing conventions</a:t>
                </a:r>
              </a:p>
              <a:p>
                <a:pPr>
                  <a:spcBef>
                    <a:spcPct val="0"/>
                  </a:spcBef>
                </a:pPr>
                <a:r>
                  <a:rPr lang="en-US" altLang="en-US" sz="1600">
                    <a:latin typeface="Times New Roman" charset="0"/>
                  </a:rPr>
                  <a:t>Datagram format</a:t>
                </a:r>
              </a:p>
              <a:p>
                <a:pPr>
                  <a:spcBef>
                    <a:spcPct val="0"/>
                  </a:spcBef>
                </a:pPr>
                <a:r>
                  <a:rPr lang="en-US" altLang="en-US" sz="1600">
                    <a:latin typeface="Times New Roman" charset="0"/>
                  </a:rPr>
                  <a:t>packet handling conventions</a:t>
                </a:r>
                <a:endParaRPr lang="en-US" altLang="en-US" sz="1800">
                  <a:latin typeface="Times New Roman" charset="0"/>
                </a:endParaRPr>
              </a:p>
            </p:txBody>
          </p:sp>
        </p:grpSp>
        <p:grpSp>
          <p:nvGrpSpPr>
            <p:cNvPr id="88078" name="Group 29"/>
            <p:cNvGrpSpPr>
              <a:grpSpLocks/>
            </p:cNvGrpSpPr>
            <p:nvPr/>
          </p:nvGrpSpPr>
          <p:grpSpPr bwMode="auto">
            <a:xfrm>
              <a:off x="3174" y="2466"/>
              <a:ext cx="1260" cy="561"/>
              <a:chOff x="72" y="1146"/>
              <a:chExt cx="1260" cy="561"/>
            </a:xfrm>
          </p:grpSpPr>
          <p:sp>
            <p:nvSpPr>
              <p:cNvPr id="88085" name="Rectangle 30"/>
              <p:cNvSpPr>
                <a:spLocks noChangeArrowheads="1"/>
              </p:cNvSpPr>
              <p:nvPr/>
            </p:nvSpPr>
            <p:spPr bwMode="auto">
              <a:xfrm>
                <a:off x="114" y="1146"/>
                <a:ext cx="1218" cy="516"/>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8086" name="Rectangle 31"/>
              <p:cNvSpPr>
                <a:spLocks noChangeArrowheads="1"/>
              </p:cNvSpPr>
              <p:nvPr/>
            </p:nvSpPr>
            <p:spPr bwMode="auto">
              <a:xfrm>
                <a:off x="72" y="1188"/>
                <a:ext cx="1218" cy="516"/>
              </a:xfrm>
              <a:prstGeom prst="rect">
                <a:avLst/>
              </a:prstGeom>
              <a:solidFill>
                <a:schemeClr val="bg1"/>
              </a:solidFill>
              <a:ln w="1905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8087" name="Text Box 32"/>
              <p:cNvSpPr txBox="1">
                <a:spLocks noChangeArrowheads="1"/>
              </p:cNvSpPr>
              <p:nvPr/>
            </p:nvSpPr>
            <p:spPr bwMode="auto">
              <a:xfrm>
                <a:off x="80" y="1187"/>
                <a:ext cx="1197"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solidFill>
                      <a:srgbClr val="FF0000"/>
                    </a:solidFill>
                    <a:latin typeface="Times New Roman" charset="0"/>
                  </a:rPr>
                  <a:t>ICMP protocol</a:t>
                </a:r>
              </a:p>
              <a:p>
                <a:pPr>
                  <a:spcBef>
                    <a:spcPct val="0"/>
                  </a:spcBef>
                </a:pPr>
                <a:r>
                  <a:rPr lang="en-US" altLang="en-US" sz="1600">
                    <a:latin typeface="Times New Roman" charset="0"/>
                  </a:rPr>
                  <a:t>error reporting</a:t>
                </a:r>
              </a:p>
              <a:p>
                <a:pPr>
                  <a:spcBef>
                    <a:spcPct val="0"/>
                  </a:spcBef>
                </a:pPr>
                <a:r>
                  <a:rPr lang="en-US" altLang="en-US" sz="1600">
                    <a:latin typeface="Times New Roman" charset="0"/>
                  </a:rPr>
                  <a:t>router </a:t>
                </a:r>
                <a:r>
                  <a:rPr lang="ja-JP" altLang="en-US" sz="1600">
                    <a:latin typeface="Times New Roman" charset="0"/>
                  </a:rPr>
                  <a:t>“</a:t>
                </a:r>
                <a:r>
                  <a:rPr lang="en-US" altLang="ja-JP" sz="1600">
                    <a:latin typeface="Times New Roman" charset="0"/>
                  </a:rPr>
                  <a:t>signaling</a:t>
                </a:r>
                <a:r>
                  <a:rPr lang="ja-JP" altLang="en-US" sz="1600">
                    <a:latin typeface="Times New Roman" charset="0"/>
                  </a:rPr>
                  <a:t>”</a:t>
                </a:r>
                <a:endParaRPr lang="en-US" altLang="en-US" sz="1800">
                  <a:latin typeface="Times New Roman" charset="0"/>
                </a:endParaRPr>
              </a:p>
            </p:txBody>
          </p:sp>
        </p:grpSp>
        <p:sp>
          <p:nvSpPr>
            <p:cNvPr id="88079" name="Line 33"/>
            <p:cNvSpPr>
              <a:spLocks noChangeShapeType="1"/>
            </p:cNvSpPr>
            <p:nvPr/>
          </p:nvSpPr>
          <p:spPr bwMode="auto">
            <a:xfrm flipV="1">
              <a:off x="1044" y="1554"/>
              <a:ext cx="4110" cy="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8080" name="Text Box 34"/>
            <p:cNvSpPr txBox="1">
              <a:spLocks noChangeArrowheads="1"/>
            </p:cNvSpPr>
            <p:nvPr/>
          </p:nvSpPr>
          <p:spPr bwMode="auto">
            <a:xfrm>
              <a:off x="1952" y="1256"/>
              <a:ext cx="18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b="1">
                  <a:solidFill>
                    <a:schemeClr val="bg2"/>
                  </a:solidFill>
                  <a:latin typeface="Times New Roman" charset="0"/>
                </a:rPr>
                <a:t>Transport layer: TCP, UDP</a:t>
              </a:r>
              <a:endParaRPr lang="en-US" altLang="en-US" sz="1800" b="1">
                <a:latin typeface="Times New Roman" charset="0"/>
              </a:endParaRPr>
            </a:p>
          </p:txBody>
        </p:sp>
        <p:sp>
          <p:nvSpPr>
            <p:cNvPr id="88081" name="Text Box 35"/>
            <p:cNvSpPr txBox="1">
              <a:spLocks noChangeArrowheads="1"/>
            </p:cNvSpPr>
            <p:nvPr/>
          </p:nvSpPr>
          <p:spPr bwMode="auto">
            <a:xfrm>
              <a:off x="2016" y="3120"/>
              <a:ext cx="27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b="1">
                  <a:solidFill>
                    <a:schemeClr val="bg2"/>
                  </a:solidFill>
                  <a:latin typeface="Times New Roman" charset="0"/>
                </a:rPr>
                <a:t>Data Link layer (Ethernet, WiFi, PPP, …)</a:t>
              </a:r>
              <a:endParaRPr lang="en-US" altLang="en-US" sz="1800" b="1">
                <a:latin typeface="Times New Roman" charset="0"/>
              </a:endParaRPr>
            </a:p>
          </p:txBody>
        </p:sp>
        <p:sp>
          <p:nvSpPr>
            <p:cNvPr id="88082" name="Text Box 36"/>
            <p:cNvSpPr txBox="1">
              <a:spLocks noChangeArrowheads="1"/>
            </p:cNvSpPr>
            <p:nvPr/>
          </p:nvSpPr>
          <p:spPr bwMode="auto">
            <a:xfrm>
              <a:off x="2558" y="3458"/>
              <a:ext cx="18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b="1">
                  <a:solidFill>
                    <a:schemeClr val="bg2"/>
                  </a:solidFill>
                  <a:latin typeface="Times New Roman" charset="0"/>
                </a:rPr>
                <a:t>Physical Layer (SONET, …)</a:t>
              </a:r>
              <a:endParaRPr lang="en-US" altLang="en-US" sz="1800" b="1">
                <a:latin typeface="Times New Roman" charset="0"/>
              </a:endParaRPr>
            </a:p>
          </p:txBody>
        </p:sp>
        <p:sp>
          <p:nvSpPr>
            <p:cNvPr id="88083" name="Line 37"/>
            <p:cNvSpPr>
              <a:spLocks noChangeShapeType="1"/>
            </p:cNvSpPr>
            <p:nvPr/>
          </p:nvSpPr>
          <p:spPr bwMode="auto">
            <a:xfrm flipV="1">
              <a:off x="870" y="1566"/>
              <a:ext cx="0" cy="46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8084" name="Line 38"/>
            <p:cNvSpPr>
              <a:spLocks noChangeShapeType="1"/>
            </p:cNvSpPr>
            <p:nvPr/>
          </p:nvSpPr>
          <p:spPr bwMode="auto">
            <a:xfrm>
              <a:off x="870" y="2616"/>
              <a:ext cx="0" cy="46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88069"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149044E4-278D-3A47-80BF-9EAD955B5BAB}" type="slidenum">
              <a:rPr lang="en-US" altLang="en-US" sz="1200"/>
              <a:pPr>
                <a:spcBef>
                  <a:spcPct val="0"/>
                </a:spcBef>
                <a:buFontTx/>
                <a:buNone/>
              </a:pPr>
              <a:t>39</a:t>
            </a:fld>
            <a:endParaRPr lang="en-US" altLang="en-US" sz="1200"/>
          </a:p>
        </p:txBody>
      </p:sp>
      <p:sp>
        <p:nvSpPr>
          <p:cNvPr id="40"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609600" y="228600"/>
            <a:ext cx="7772400" cy="914400"/>
          </a:xfrm>
        </p:spPr>
        <p:txBody>
          <a:bodyPr/>
          <a:lstStyle/>
          <a:p>
            <a:r>
              <a:rPr lang="en-US" altLang="en-US" sz="3600">
                <a:ea typeface="MS PGothic" charset="-128"/>
                <a:cs typeface="ＭＳ Ｐゴシック" charset="-128"/>
              </a:rPr>
              <a:t>Network Layer Functions</a:t>
            </a:r>
          </a:p>
        </p:txBody>
      </p:sp>
      <p:sp>
        <p:nvSpPr>
          <p:cNvPr id="21506" name="Rectangle 3"/>
          <p:cNvSpPr>
            <a:spLocks noGrp="1" noChangeArrowheads="1"/>
          </p:cNvSpPr>
          <p:nvPr>
            <p:ph type="body" idx="1"/>
          </p:nvPr>
        </p:nvSpPr>
        <p:spPr>
          <a:xfrm>
            <a:off x="685800" y="1143000"/>
            <a:ext cx="7772400" cy="4648200"/>
          </a:xfrm>
        </p:spPr>
        <p:txBody>
          <a:bodyPr/>
          <a:lstStyle/>
          <a:p>
            <a:r>
              <a:rPr lang="en-US" altLang="en-US" sz="2400">
                <a:ea typeface="MS PGothic" charset="-128"/>
                <a:cs typeface="ＭＳ Ｐゴシック" charset="-128"/>
              </a:rPr>
              <a:t>Addressing</a:t>
            </a:r>
          </a:p>
          <a:p>
            <a:pPr lvl="1"/>
            <a:r>
              <a:rPr lang="en-US" altLang="en-US">
                <a:solidFill>
                  <a:srgbClr val="FF9900"/>
                </a:solidFill>
                <a:ea typeface="MS PGothic" charset="-128"/>
              </a:rPr>
              <a:t>Globally unique</a:t>
            </a:r>
            <a:r>
              <a:rPr lang="en-US" altLang="en-US">
                <a:ea typeface="MS PGothic" charset="-128"/>
              </a:rPr>
              <a:t> address for each routable device</a:t>
            </a:r>
          </a:p>
          <a:p>
            <a:pPr lvl="2"/>
            <a:r>
              <a:rPr lang="en-US" altLang="en-US">
                <a:solidFill>
                  <a:srgbClr val="FF0000"/>
                </a:solidFill>
                <a:ea typeface="MS PGothic" charset="-128"/>
              </a:rPr>
              <a:t>Logical address</a:t>
            </a:r>
            <a:r>
              <a:rPr lang="en-US" altLang="en-US">
                <a:ea typeface="MS PGothic" charset="-128"/>
              </a:rPr>
              <a:t>, unlike MAC address (as you</a:t>
            </a:r>
            <a:r>
              <a:rPr lang="ja-JP" altLang="en-US">
                <a:ea typeface="MS PGothic" charset="-128"/>
              </a:rPr>
              <a:t>’</a:t>
            </a:r>
            <a:r>
              <a:rPr lang="en-US" altLang="ja-JP">
                <a:ea typeface="MS PGothic" charset="-128"/>
              </a:rPr>
              <a:t>ll see later)</a:t>
            </a:r>
          </a:p>
          <a:p>
            <a:pPr lvl="1"/>
            <a:r>
              <a:rPr lang="en-US" altLang="en-US">
                <a:ea typeface="MS PGothic" charset="-128"/>
              </a:rPr>
              <a:t>Assigned by network operator</a:t>
            </a:r>
          </a:p>
          <a:p>
            <a:pPr lvl="2"/>
            <a:r>
              <a:rPr lang="en-US" altLang="en-US">
                <a:ea typeface="MS PGothic" charset="-128"/>
              </a:rPr>
              <a:t>Need to map to MAC address (as you</a:t>
            </a:r>
            <a:r>
              <a:rPr lang="ja-JP" altLang="en-US">
                <a:ea typeface="MS PGothic" charset="-128"/>
              </a:rPr>
              <a:t>’</a:t>
            </a:r>
            <a:r>
              <a:rPr lang="en-US" altLang="ja-JP">
                <a:ea typeface="MS PGothic" charset="-128"/>
              </a:rPr>
              <a:t>ll see later)</a:t>
            </a:r>
          </a:p>
          <a:p>
            <a:endParaRPr lang="en-US" altLang="en-US" sz="400">
              <a:ea typeface="MS PGothic" charset="-128"/>
              <a:cs typeface="ＭＳ Ｐゴシック" charset="-128"/>
            </a:endParaRPr>
          </a:p>
          <a:p>
            <a:r>
              <a:rPr lang="en-US" altLang="en-US" sz="2400">
                <a:ea typeface="MS PGothic" charset="-128"/>
                <a:cs typeface="ＭＳ Ｐゴシック" charset="-128"/>
              </a:rPr>
              <a:t>Routing: building a </a:t>
            </a:r>
            <a:r>
              <a:rPr lang="ja-JP" altLang="en-US" sz="2400">
                <a:ea typeface="MS PGothic" charset="-128"/>
                <a:cs typeface="ＭＳ Ｐゴシック" charset="-128"/>
              </a:rPr>
              <a:t>“</a:t>
            </a:r>
            <a:r>
              <a:rPr lang="en-US" altLang="ja-JP" sz="2400">
                <a:ea typeface="MS PGothic" charset="-128"/>
                <a:cs typeface="ＭＳ Ｐゴシック" charset="-128"/>
              </a:rPr>
              <a:t>map</a:t>
            </a:r>
            <a:r>
              <a:rPr lang="ja-JP" altLang="en-US" sz="2400">
                <a:ea typeface="MS PGothic" charset="-128"/>
                <a:cs typeface="ＭＳ Ｐゴシック" charset="-128"/>
              </a:rPr>
              <a:t>”</a:t>
            </a:r>
            <a:r>
              <a:rPr lang="en-US" altLang="ja-JP" sz="2400">
                <a:ea typeface="MS PGothic" charset="-128"/>
                <a:cs typeface="ＭＳ Ｐゴシック" charset="-128"/>
              </a:rPr>
              <a:t> of network</a:t>
            </a:r>
          </a:p>
          <a:p>
            <a:pPr lvl="1"/>
            <a:r>
              <a:rPr lang="en-US" altLang="en-US">
                <a:solidFill>
                  <a:srgbClr val="FF9900"/>
                </a:solidFill>
                <a:ea typeface="MS PGothic" charset="-128"/>
              </a:rPr>
              <a:t>Which path</a:t>
            </a:r>
            <a:r>
              <a:rPr lang="en-US" altLang="en-US">
                <a:ea typeface="MS PGothic" charset="-128"/>
              </a:rPr>
              <a:t> to use to forward packets from src to dest</a:t>
            </a:r>
          </a:p>
          <a:p>
            <a:endParaRPr lang="en-US" altLang="en-US" sz="400">
              <a:ea typeface="MS PGothic" charset="-128"/>
              <a:cs typeface="ＭＳ Ｐゴシック" charset="-128"/>
            </a:endParaRPr>
          </a:p>
          <a:p>
            <a:r>
              <a:rPr lang="en-US" altLang="en-US" sz="2400">
                <a:ea typeface="MS PGothic" charset="-128"/>
                <a:cs typeface="ＭＳ Ｐゴシック" charset="-128"/>
              </a:rPr>
              <a:t>Forwarding: delivery of packets hop by hop</a:t>
            </a:r>
          </a:p>
          <a:p>
            <a:pPr lvl="1"/>
            <a:r>
              <a:rPr lang="en-US" altLang="en-US">
                <a:ea typeface="MS PGothic" charset="-128"/>
              </a:rPr>
              <a:t>From input port to </a:t>
            </a:r>
            <a:r>
              <a:rPr lang="en-US" altLang="en-US">
                <a:solidFill>
                  <a:srgbClr val="FF9900"/>
                </a:solidFill>
                <a:ea typeface="MS PGothic" charset="-128"/>
              </a:rPr>
              <a:t>appropriate output port</a:t>
            </a:r>
            <a:r>
              <a:rPr lang="en-US" altLang="en-US">
                <a:ea typeface="MS PGothic" charset="-128"/>
              </a:rPr>
              <a:t> in a router</a:t>
            </a:r>
          </a:p>
          <a:p>
            <a:pPr lvl="1"/>
            <a:endParaRPr lang="en-US" altLang="en-US" sz="800">
              <a:ea typeface="MS PGothic" charset="-128"/>
            </a:endParaRPr>
          </a:p>
          <a:p>
            <a:pPr lvl="1">
              <a:buFontTx/>
              <a:buNone/>
            </a:pPr>
            <a:r>
              <a:rPr lang="en-US" altLang="en-US">
                <a:ea typeface="MS PGothic" charset="-128"/>
              </a:rPr>
              <a:t> </a:t>
            </a:r>
            <a:r>
              <a:rPr lang="en-US" altLang="x-none" sz="2200">
                <a:solidFill>
                  <a:srgbClr val="FF0000"/>
                </a:solidFill>
                <a:ea typeface="ＭＳ Ｐゴシック" charset="-128"/>
              </a:rPr>
              <a:t>Routing and forwarding depend on network service models:</a:t>
            </a:r>
            <a:r>
              <a:rPr lang="en-US" altLang="x-none" sz="2200" i="1">
                <a:solidFill>
                  <a:srgbClr val="FF0000"/>
                </a:solidFill>
                <a:ea typeface="ＭＳ Ｐゴシック" charset="-128"/>
              </a:rPr>
              <a:t> datagram</a:t>
            </a:r>
            <a:r>
              <a:rPr lang="en-US" altLang="x-none" sz="2200">
                <a:solidFill>
                  <a:srgbClr val="FF0000"/>
                </a:solidFill>
                <a:ea typeface="ＭＳ Ｐゴシック" charset="-128"/>
              </a:rPr>
              <a:t> vs. </a:t>
            </a:r>
            <a:r>
              <a:rPr lang="en-US" altLang="x-none" sz="2200" i="1">
                <a:solidFill>
                  <a:srgbClr val="FF0000"/>
                </a:solidFill>
                <a:ea typeface="ＭＳ Ｐゴシック" charset="-128"/>
              </a:rPr>
              <a:t>virtual circuit</a:t>
            </a:r>
          </a:p>
          <a:p>
            <a:pPr lvl="1">
              <a:buFontTx/>
              <a:buNone/>
            </a:pPr>
            <a:endParaRPr lang="en-US" altLang="en-US" sz="2200" i="1">
              <a:solidFill>
                <a:srgbClr val="FF0000"/>
              </a:solidFill>
              <a:ea typeface="MS PGothic" charset="-128"/>
            </a:endParaRPr>
          </a:p>
        </p:txBody>
      </p:sp>
      <p:sp>
        <p:nvSpPr>
          <p:cNvPr id="21508"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6A859714-A089-674E-8837-191EA71B4179}" type="slidenum">
              <a:rPr lang="en-US" altLang="en-US" sz="1200"/>
              <a:pPr>
                <a:spcBef>
                  <a:spcPct val="0"/>
                </a:spcBef>
                <a:buFontTx/>
                <a:buNone/>
              </a:pPr>
              <a:t>4</a:t>
            </a:fld>
            <a:endParaRPr lang="en-US" altLang="en-US" sz="1200"/>
          </a:p>
        </p:txBody>
      </p:sp>
      <p:sp>
        <p:nvSpPr>
          <p:cNvPr id="6"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ChangeArrowheads="1"/>
          </p:cNvSpPr>
          <p:nvPr>
            <p:ph type="title"/>
          </p:nvPr>
        </p:nvSpPr>
        <p:spPr>
          <a:xfrm>
            <a:off x="533400" y="152400"/>
            <a:ext cx="7772400" cy="781050"/>
          </a:xfrm>
        </p:spPr>
        <p:txBody>
          <a:bodyPr/>
          <a:lstStyle/>
          <a:p>
            <a:r>
              <a:rPr lang="en-US" altLang="en-US" sz="3200">
                <a:ea typeface="MS PGothic" charset="-128"/>
                <a:cs typeface="ＭＳ Ｐゴシック" charset="-128"/>
              </a:rPr>
              <a:t>IP Datagram Format</a:t>
            </a:r>
          </a:p>
        </p:txBody>
      </p:sp>
      <p:grpSp>
        <p:nvGrpSpPr>
          <p:cNvPr id="90114" name="Group 3"/>
          <p:cNvGrpSpPr>
            <a:grpSpLocks/>
          </p:cNvGrpSpPr>
          <p:nvPr/>
        </p:nvGrpSpPr>
        <p:grpSpPr bwMode="auto">
          <a:xfrm>
            <a:off x="250825" y="762000"/>
            <a:ext cx="8566150" cy="5156200"/>
            <a:chOff x="312" y="544"/>
            <a:chExt cx="5396" cy="3418"/>
          </a:xfrm>
        </p:grpSpPr>
        <p:grpSp>
          <p:nvGrpSpPr>
            <p:cNvPr id="90117" name="Group 4"/>
            <p:cNvGrpSpPr>
              <a:grpSpLocks/>
            </p:cNvGrpSpPr>
            <p:nvPr/>
          </p:nvGrpSpPr>
          <p:grpSpPr bwMode="auto">
            <a:xfrm>
              <a:off x="312" y="544"/>
              <a:ext cx="5396" cy="3418"/>
              <a:chOff x="153" y="629"/>
              <a:chExt cx="5396" cy="3418"/>
            </a:xfrm>
          </p:grpSpPr>
          <p:sp>
            <p:nvSpPr>
              <p:cNvPr id="90119" name="Rectangle 5"/>
              <p:cNvSpPr>
                <a:spLocks noChangeArrowheads="1"/>
              </p:cNvSpPr>
              <p:nvPr/>
            </p:nvSpPr>
            <p:spPr bwMode="auto">
              <a:xfrm>
                <a:off x="1825" y="953"/>
                <a:ext cx="2489" cy="3039"/>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90120" name="Rectangle 6"/>
              <p:cNvSpPr>
                <a:spLocks noChangeArrowheads="1"/>
              </p:cNvSpPr>
              <p:nvPr/>
            </p:nvSpPr>
            <p:spPr bwMode="auto">
              <a:xfrm>
                <a:off x="1765" y="1020"/>
                <a:ext cx="2489" cy="3027"/>
              </a:xfrm>
              <a:prstGeom prst="rect">
                <a:avLst/>
              </a:prstGeom>
              <a:solidFill>
                <a:schemeClr val="bg1"/>
              </a:solidFill>
              <a:ln w="1905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90121" name="Text Box 7"/>
              <p:cNvSpPr txBox="1">
                <a:spLocks noChangeArrowheads="1"/>
              </p:cNvSpPr>
              <p:nvPr/>
            </p:nvSpPr>
            <p:spPr bwMode="auto">
              <a:xfrm>
                <a:off x="1730" y="1062"/>
                <a:ext cx="334"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t>ver</a:t>
                </a:r>
                <a:endParaRPr lang="en-US" altLang="en-US" sz="2400">
                  <a:latin typeface="Times New Roman" charset="0"/>
                </a:endParaRPr>
              </a:p>
            </p:txBody>
          </p:sp>
          <p:sp>
            <p:nvSpPr>
              <p:cNvPr id="90122" name="Text Box 8"/>
              <p:cNvSpPr txBox="1">
                <a:spLocks noChangeArrowheads="1"/>
              </p:cNvSpPr>
              <p:nvPr/>
            </p:nvSpPr>
            <p:spPr bwMode="auto">
              <a:xfrm>
                <a:off x="3300" y="1084"/>
                <a:ext cx="53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chemeClr val="accent2"/>
                    </a:solidFill>
                  </a:rPr>
                  <a:t>length</a:t>
                </a:r>
              </a:p>
            </p:txBody>
          </p:sp>
          <p:sp>
            <p:nvSpPr>
              <p:cNvPr id="90123" name="Line 9"/>
              <p:cNvSpPr>
                <a:spLocks noChangeShapeType="1"/>
              </p:cNvSpPr>
              <p:nvPr/>
            </p:nvSpPr>
            <p:spPr bwMode="auto">
              <a:xfrm>
                <a:off x="1773" y="1346"/>
                <a:ext cx="2486" cy="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24" name="Line 10"/>
              <p:cNvSpPr>
                <a:spLocks noChangeShapeType="1"/>
              </p:cNvSpPr>
              <p:nvPr/>
            </p:nvSpPr>
            <p:spPr bwMode="auto">
              <a:xfrm flipH="1" flipV="1">
                <a:off x="2995" y="1026"/>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25" name="Text Box 11"/>
              <p:cNvSpPr txBox="1">
                <a:spLocks noChangeArrowheads="1"/>
              </p:cNvSpPr>
              <p:nvPr/>
            </p:nvSpPr>
            <p:spPr bwMode="auto">
              <a:xfrm>
                <a:off x="2678" y="695"/>
                <a:ext cx="598"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t>32 bits</a:t>
                </a:r>
                <a:endParaRPr lang="en-US" altLang="en-US" sz="2400">
                  <a:latin typeface="Times New Roman" charset="0"/>
                </a:endParaRPr>
              </a:p>
            </p:txBody>
          </p:sp>
          <p:sp>
            <p:nvSpPr>
              <p:cNvPr id="90126" name="Line 12"/>
              <p:cNvSpPr>
                <a:spLocks noChangeShapeType="1"/>
              </p:cNvSpPr>
              <p:nvPr/>
            </p:nvSpPr>
            <p:spPr bwMode="auto">
              <a:xfrm>
                <a:off x="3337" y="847"/>
                <a:ext cx="899" cy="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0127" name="Line 13"/>
              <p:cNvSpPr>
                <a:spLocks noChangeShapeType="1"/>
              </p:cNvSpPr>
              <p:nvPr/>
            </p:nvSpPr>
            <p:spPr bwMode="auto">
              <a:xfrm rot="10800000">
                <a:off x="1757" y="854"/>
                <a:ext cx="845"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0128" name="Text Box 14"/>
              <p:cNvSpPr txBox="1">
                <a:spLocks noChangeArrowheads="1"/>
              </p:cNvSpPr>
              <p:nvPr/>
            </p:nvSpPr>
            <p:spPr bwMode="auto">
              <a:xfrm>
                <a:off x="2382" y="2881"/>
                <a:ext cx="1370" cy="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2000"/>
                  <a:t>data </a:t>
                </a:r>
              </a:p>
              <a:p>
                <a:pPr algn="ctr">
                  <a:spcBef>
                    <a:spcPct val="0"/>
                  </a:spcBef>
                  <a:buFontTx/>
                  <a:buNone/>
                </a:pPr>
                <a:r>
                  <a:rPr lang="en-US" altLang="en-US" sz="2000"/>
                  <a:t>(variable length,</a:t>
                </a:r>
              </a:p>
              <a:p>
                <a:pPr algn="ctr">
                  <a:spcBef>
                    <a:spcPct val="0"/>
                  </a:spcBef>
                  <a:buFontTx/>
                  <a:buNone/>
                </a:pPr>
                <a:r>
                  <a:rPr lang="en-US" altLang="en-US" sz="2000"/>
                  <a:t>typically a TCP </a:t>
                </a:r>
              </a:p>
              <a:p>
                <a:pPr algn="ctr">
                  <a:spcBef>
                    <a:spcPct val="0"/>
                  </a:spcBef>
                  <a:buFontTx/>
                  <a:buNone/>
                </a:pPr>
                <a:r>
                  <a:rPr lang="en-US" altLang="en-US" sz="2000"/>
                  <a:t>or UDP segment)</a:t>
                </a:r>
                <a:endParaRPr lang="en-US" altLang="en-US" sz="2400">
                  <a:latin typeface="Times New Roman" charset="0"/>
                </a:endParaRPr>
              </a:p>
            </p:txBody>
          </p:sp>
          <p:sp>
            <p:nvSpPr>
              <p:cNvPr id="90129" name="Text Box 15"/>
              <p:cNvSpPr txBox="1">
                <a:spLocks noChangeArrowheads="1"/>
              </p:cNvSpPr>
              <p:nvPr/>
            </p:nvSpPr>
            <p:spPr bwMode="auto">
              <a:xfrm>
                <a:off x="1714" y="1405"/>
                <a:ext cx="1356"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6600FF"/>
                    </a:solidFill>
                  </a:rPr>
                  <a:t>16-bit identifier</a:t>
                </a:r>
              </a:p>
            </p:txBody>
          </p:sp>
          <p:sp>
            <p:nvSpPr>
              <p:cNvPr id="90130" name="Line 16"/>
              <p:cNvSpPr>
                <a:spLocks noChangeShapeType="1"/>
              </p:cNvSpPr>
              <p:nvPr/>
            </p:nvSpPr>
            <p:spPr bwMode="auto">
              <a:xfrm flipV="1">
                <a:off x="1769" y="2290"/>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31" name="Line 17"/>
              <p:cNvSpPr>
                <a:spLocks noChangeShapeType="1"/>
              </p:cNvSpPr>
              <p:nvPr/>
            </p:nvSpPr>
            <p:spPr bwMode="auto">
              <a:xfrm flipV="1">
                <a:off x="1769" y="2590"/>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32" name="Text Box 18"/>
              <p:cNvSpPr txBox="1">
                <a:spLocks noChangeArrowheads="1"/>
              </p:cNvSpPr>
              <p:nvPr/>
            </p:nvSpPr>
            <p:spPr bwMode="auto">
              <a:xfrm>
                <a:off x="3249" y="1637"/>
                <a:ext cx="804"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t>Internet</a:t>
                </a:r>
              </a:p>
              <a:p>
                <a:pPr algn="ctr">
                  <a:spcBef>
                    <a:spcPct val="0"/>
                  </a:spcBef>
                  <a:buFontTx/>
                  <a:buNone/>
                </a:pPr>
                <a:r>
                  <a:rPr lang="en-US" altLang="en-US" sz="1800"/>
                  <a:t> checksum</a:t>
                </a:r>
                <a:endParaRPr lang="en-US" altLang="en-US" sz="1800">
                  <a:latin typeface="Times New Roman" charset="0"/>
                </a:endParaRPr>
              </a:p>
            </p:txBody>
          </p:sp>
          <p:sp>
            <p:nvSpPr>
              <p:cNvPr id="90133" name="Text Box 19"/>
              <p:cNvSpPr txBox="1">
                <a:spLocks noChangeArrowheads="1"/>
              </p:cNvSpPr>
              <p:nvPr/>
            </p:nvSpPr>
            <p:spPr bwMode="auto">
              <a:xfrm>
                <a:off x="1766" y="1619"/>
                <a:ext cx="602"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FF0000"/>
                    </a:solidFill>
                  </a:rPr>
                  <a:t>time to</a:t>
                </a:r>
              </a:p>
              <a:p>
                <a:pPr algn="ctr">
                  <a:spcBef>
                    <a:spcPct val="0"/>
                  </a:spcBef>
                  <a:buFontTx/>
                  <a:buNone/>
                </a:pPr>
                <a:r>
                  <a:rPr lang="en-US" altLang="en-US" sz="1800">
                    <a:solidFill>
                      <a:srgbClr val="FF0000"/>
                    </a:solidFill>
                  </a:rPr>
                  <a:t>live</a:t>
                </a:r>
              </a:p>
            </p:txBody>
          </p:sp>
          <p:sp>
            <p:nvSpPr>
              <p:cNvPr id="90134" name="Text Box 20"/>
              <p:cNvSpPr txBox="1">
                <a:spLocks noChangeArrowheads="1"/>
              </p:cNvSpPr>
              <p:nvPr/>
            </p:nvSpPr>
            <p:spPr bwMode="auto">
              <a:xfrm>
                <a:off x="2095" y="2047"/>
                <a:ext cx="1786"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FF0000"/>
                    </a:solidFill>
                  </a:rPr>
                  <a:t>32 bit source IP address</a:t>
                </a:r>
              </a:p>
            </p:txBody>
          </p:sp>
          <p:sp>
            <p:nvSpPr>
              <p:cNvPr id="90135" name="Text Box 21"/>
              <p:cNvSpPr txBox="1">
                <a:spLocks noChangeArrowheads="1"/>
              </p:cNvSpPr>
              <p:nvPr/>
            </p:nvSpPr>
            <p:spPr bwMode="auto">
              <a:xfrm>
                <a:off x="187" y="629"/>
                <a:ext cx="1390"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r">
                  <a:spcBef>
                    <a:spcPct val="0"/>
                  </a:spcBef>
                  <a:buFontTx/>
                  <a:buNone/>
                </a:pPr>
                <a:r>
                  <a:rPr lang="en-US" altLang="en-US" sz="1800"/>
                  <a:t>IP protocol version</a:t>
                </a:r>
              </a:p>
              <a:p>
                <a:pPr algn="r">
                  <a:spcBef>
                    <a:spcPct val="0"/>
                  </a:spcBef>
                  <a:buFontTx/>
                  <a:buNone/>
                </a:pPr>
                <a:r>
                  <a:rPr lang="en-US" altLang="en-US" sz="1800"/>
                  <a:t>number</a:t>
                </a:r>
                <a:endParaRPr lang="en-US" altLang="en-US" sz="1000">
                  <a:latin typeface="Times New Roman" charset="0"/>
                </a:endParaRPr>
              </a:p>
            </p:txBody>
          </p:sp>
          <p:sp>
            <p:nvSpPr>
              <p:cNvPr id="90136" name="Text Box 22"/>
              <p:cNvSpPr txBox="1">
                <a:spLocks noChangeArrowheads="1"/>
              </p:cNvSpPr>
              <p:nvPr/>
            </p:nvSpPr>
            <p:spPr bwMode="auto">
              <a:xfrm>
                <a:off x="526" y="974"/>
                <a:ext cx="1048"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r">
                  <a:spcBef>
                    <a:spcPct val="0"/>
                  </a:spcBef>
                  <a:buFontTx/>
                  <a:buNone/>
                </a:pPr>
                <a:r>
                  <a:rPr lang="en-US" altLang="en-US" sz="1800"/>
                  <a:t>header length</a:t>
                </a:r>
              </a:p>
              <a:p>
                <a:pPr algn="r">
                  <a:spcBef>
                    <a:spcPct val="0"/>
                  </a:spcBef>
                  <a:buFontTx/>
                  <a:buNone/>
                </a:pPr>
                <a:r>
                  <a:rPr lang="en-US" altLang="en-US" sz="1800"/>
                  <a:t> (bytes)</a:t>
                </a:r>
                <a:endParaRPr lang="en-US" altLang="en-US" sz="1000">
                  <a:latin typeface="Times New Roman" charset="0"/>
                </a:endParaRPr>
              </a:p>
            </p:txBody>
          </p:sp>
          <p:sp>
            <p:nvSpPr>
              <p:cNvPr id="90137" name="Text Box 23"/>
              <p:cNvSpPr txBox="1">
                <a:spLocks noChangeArrowheads="1"/>
              </p:cNvSpPr>
              <p:nvPr/>
            </p:nvSpPr>
            <p:spPr bwMode="auto">
              <a:xfrm>
                <a:off x="350" y="1605"/>
                <a:ext cx="1281" cy="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r">
                  <a:spcBef>
                    <a:spcPct val="0"/>
                  </a:spcBef>
                  <a:buFontTx/>
                  <a:buNone/>
                </a:pPr>
                <a:r>
                  <a:rPr lang="en-US" altLang="en-US" sz="1800"/>
                  <a:t>max number</a:t>
                </a:r>
              </a:p>
              <a:p>
                <a:pPr algn="r">
                  <a:spcBef>
                    <a:spcPct val="0"/>
                  </a:spcBef>
                  <a:buFontTx/>
                  <a:buNone/>
                </a:pPr>
                <a:r>
                  <a:rPr lang="en-US" altLang="en-US" sz="1800"/>
                  <a:t>remaining hops</a:t>
                </a:r>
              </a:p>
              <a:p>
                <a:pPr algn="r">
                  <a:spcBef>
                    <a:spcPct val="0"/>
                  </a:spcBef>
                  <a:buFontTx/>
                  <a:buNone/>
                </a:pPr>
                <a:r>
                  <a:rPr lang="en-US" altLang="en-US" sz="1800"/>
                  <a:t>(decremented at </a:t>
                </a:r>
              </a:p>
              <a:p>
                <a:pPr algn="r">
                  <a:spcBef>
                    <a:spcPct val="0"/>
                  </a:spcBef>
                  <a:buFontTx/>
                  <a:buNone/>
                </a:pPr>
                <a:r>
                  <a:rPr lang="en-US" altLang="en-US" sz="1800"/>
                  <a:t>each router)</a:t>
                </a:r>
              </a:p>
            </p:txBody>
          </p:sp>
          <p:sp>
            <p:nvSpPr>
              <p:cNvPr id="90138" name="Line 24"/>
              <p:cNvSpPr>
                <a:spLocks noChangeShapeType="1"/>
              </p:cNvSpPr>
              <p:nvPr/>
            </p:nvSpPr>
            <p:spPr bwMode="auto">
              <a:xfrm>
                <a:off x="1512" y="834"/>
                <a:ext cx="333" cy="291"/>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39" name="Line 25"/>
              <p:cNvSpPr>
                <a:spLocks noChangeShapeType="1"/>
              </p:cNvSpPr>
              <p:nvPr/>
            </p:nvSpPr>
            <p:spPr bwMode="auto">
              <a:xfrm>
                <a:off x="1530" y="1185"/>
                <a:ext cx="570" cy="93"/>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40" name="Text Box 27"/>
              <p:cNvSpPr txBox="1">
                <a:spLocks noChangeArrowheads="1"/>
              </p:cNvSpPr>
              <p:nvPr/>
            </p:nvSpPr>
            <p:spPr bwMode="auto">
              <a:xfrm>
                <a:off x="4433" y="752"/>
                <a:ext cx="111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t>total datagram</a:t>
                </a:r>
              </a:p>
              <a:p>
                <a:pPr>
                  <a:spcBef>
                    <a:spcPct val="0"/>
                  </a:spcBef>
                  <a:buFontTx/>
                  <a:buNone/>
                </a:pPr>
                <a:r>
                  <a:rPr lang="en-US" altLang="en-US" sz="1800"/>
                  <a:t>length (bytes)</a:t>
                </a:r>
              </a:p>
            </p:txBody>
          </p:sp>
          <p:sp>
            <p:nvSpPr>
              <p:cNvPr id="90141" name="Text Box 28"/>
              <p:cNvSpPr txBox="1">
                <a:spLocks noChangeArrowheads="1"/>
              </p:cNvSpPr>
              <p:nvPr/>
            </p:nvSpPr>
            <p:spPr bwMode="auto">
              <a:xfrm>
                <a:off x="153" y="2409"/>
                <a:ext cx="1494"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r">
                  <a:spcBef>
                    <a:spcPct val="0"/>
                  </a:spcBef>
                  <a:buFontTx/>
                  <a:buNone/>
                </a:pPr>
                <a:r>
                  <a:rPr lang="en-US" altLang="en-US" sz="1800"/>
                  <a:t>upper layer protocol</a:t>
                </a:r>
              </a:p>
              <a:p>
                <a:pPr algn="r">
                  <a:spcBef>
                    <a:spcPct val="0"/>
                  </a:spcBef>
                  <a:buFontTx/>
                  <a:buNone/>
                </a:pPr>
                <a:r>
                  <a:rPr lang="en-US" altLang="en-US" sz="1800"/>
                  <a:t>to deliver payload to</a:t>
                </a:r>
              </a:p>
            </p:txBody>
          </p:sp>
          <p:sp>
            <p:nvSpPr>
              <p:cNvPr id="90142" name="Line 29"/>
              <p:cNvSpPr>
                <a:spLocks noChangeShapeType="1"/>
              </p:cNvSpPr>
              <p:nvPr/>
            </p:nvSpPr>
            <p:spPr bwMode="auto">
              <a:xfrm flipV="1">
                <a:off x="1602" y="1806"/>
                <a:ext cx="924" cy="70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43" name="Line 31"/>
              <p:cNvSpPr>
                <a:spLocks noChangeShapeType="1"/>
              </p:cNvSpPr>
              <p:nvPr/>
            </p:nvSpPr>
            <p:spPr bwMode="auto">
              <a:xfrm flipH="1">
                <a:off x="4098" y="954"/>
                <a:ext cx="402" cy="25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44" name="Text Box 32"/>
              <p:cNvSpPr txBox="1">
                <a:spLocks noChangeArrowheads="1"/>
              </p:cNvSpPr>
              <p:nvPr/>
            </p:nvSpPr>
            <p:spPr bwMode="auto">
              <a:xfrm>
                <a:off x="2008" y="995"/>
                <a:ext cx="473"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t>head.</a:t>
                </a:r>
              </a:p>
              <a:p>
                <a:pPr algn="ctr">
                  <a:spcBef>
                    <a:spcPct val="0"/>
                  </a:spcBef>
                  <a:buFontTx/>
                  <a:buNone/>
                </a:pPr>
                <a:r>
                  <a:rPr lang="en-US" altLang="en-US" sz="1800"/>
                  <a:t>len</a:t>
                </a:r>
                <a:endParaRPr lang="en-US" altLang="en-US" sz="2400">
                  <a:latin typeface="Times New Roman" charset="0"/>
                </a:endParaRPr>
              </a:p>
            </p:txBody>
          </p:sp>
          <p:sp>
            <p:nvSpPr>
              <p:cNvPr id="90145" name="Text Box 33"/>
              <p:cNvSpPr txBox="1">
                <a:spLocks noChangeArrowheads="1"/>
              </p:cNvSpPr>
              <p:nvPr/>
            </p:nvSpPr>
            <p:spPr bwMode="auto">
              <a:xfrm>
                <a:off x="2414" y="989"/>
                <a:ext cx="607"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t>type of</a:t>
                </a:r>
              </a:p>
              <a:p>
                <a:pPr algn="ctr">
                  <a:spcBef>
                    <a:spcPct val="0"/>
                  </a:spcBef>
                  <a:buFontTx/>
                  <a:buNone/>
                </a:pPr>
                <a:r>
                  <a:rPr lang="en-US" altLang="en-US" sz="1800"/>
                  <a:t>service</a:t>
                </a:r>
                <a:endParaRPr lang="en-US" altLang="en-US" sz="2400">
                  <a:latin typeface="Times New Roman" charset="0"/>
                </a:endParaRPr>
              </a:p>
            </p:txBody>
          </p:sp>
          <p:sp>
            <p:nvSpPr>
              <p:cNvPr id="90146" name="Line 34"/>
              <p:cNvSpPr>
                <a:spLocks noChangeShapeType="1"/>
              </p:cNvSpPr>
              <p:nvPr/>
            </p:nvSpPr>
            <p:spPr bwMode="auto">
              <a:xfrm flipH="1" flipV="1">
                <a:off x="2431" y="1023"/>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47" name="Line 35"/>
              <p:cNvSpPr>
                <a:spLocks noChangeShapeType="1"/>
              </p:cNvSpPr>
              <p:nvPr/>
            </p:nvSpPr>
            <p:spPr bwMode="auto">
              <a:xfrm flipH="1" flipV="1">
                <a:off x="2044" y="1029"/>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48" name="Text Box 36"/>
              <p:cNvSpPr txBox="1">
                <a:spLocks noChangeArrowheads="1"/>
              </p:cNvSpPr>
              <p:nvPr/>
            </p:nvSpPr>
            <p:spPr bwMode="auto">
              <a:xfrm>
                <a:off x="496" y="1322"/>
                <a:ext cx="1108"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r">
                  <a:spcBef>
                    <a:spcPct val="0"/>
                  </a:spcBef>
                  <a:buFontTx/>
                  <a:buNone/>
                </a:pPr>
                <a:r>
                  <a:rPr lang="ja-JP" altLang="en-US" sz="1800"/>
                  <a:t>“</a:t>
                </a:r>
                <a:r>
                  <a:rPr lang="en-US" altLang="ja-JP" sz="1800"/>
                  <a:t>type</a:t>
                </a:r>
                <a:r>
                  <a:rPr lang="ja-JP" altLang="en-US" sz="1800"/>
                  <a:t>”</a:t>
                </a:r>
                <a:r>
                  <a:rPr lang="en-US" altLang="ja-JP" sz="1800"/>
                  <a:t> of data </a:t>
                </a:r>
                <a:endParaRPr lang="en-US" altLang="en-US" sz="1000">
                  <a:latin typeface="Times New Roman" charset="0"/>
                </a:endParaRPr>
              </a:p>
            </p:txBody>
          </p:sp>
          <p:sp>
            <p:nvSpPr>
              <p:cNvPr id="90149" name="Line 37"/>
              <p:cNvSpPr>
                <a:spLocks noChangeShapeType="1"/>
              </p:cNvSpPr>
              <p:nvPr/>
            </p:nvSpPr>
            <p:spPr bwMode="auto">
              <a:xfrm flipV="1">
                <a:off x="1542" y="1194"/>
                <a:ext cx="966" cy="261"/>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50" name="Line 38"/>
              <p:cNvSpPr>
                <a:spLocks noChangeShapeType="1"/>
              </p:cNvSpPr>
              <p:nvPr/>
            </p:nvSpPr>
            <p:spPr bwMode="auto">
              <a:xfrm flipH="1" flipV="1">
                <a:off x="2995" y="1350"/>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51" name="Text Box 39"/>
              <p:cNvSpPr txBox="1">
                <a:spLocks noChangeArrowheads="1"/>
              </p:cNvSpPr>
              <p:nvPr/>
            </p:nvSpPr>
            <p:spPr bwMode="auto">
              <a:xfrm>
                <a:off x="2902" y="1399"/>
                <a:ext cx="486"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6600FF"/>
                    </a:solidFill>
                  </a:rPr>
                  <a:t>flgs</a:t>
                </a:r>
              </a:p>
            </p:txBody>
          </p:sp>
          <p:sp>
            <p:nvSpPr>
              <p:cNvPr id="90152" name="Line 40"/>
              <p:cNvSpPr>
                <a:spLocks noChangeShapeType="1"/>
              </p:cNvSpPr>
              <p:nvPr/>
            </p:nvSpPr>
            <p:spPr bwMode="auto">
              <a:xfrm flipH="1" flipV="1">
                <a:off x="3289" y="1344"/>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53" name="Text Box 41"/>
              <p:cNvSpPr txBox="1">
                <a:spLocks noChangeArrowheads="1"/>
              </p:cNvSpPr>
              <p:nvPr/>
            </p:nvSpPr>
            <p:spPr bwMode="auto">
              <a:xfrm>
                <a:off x="3275" y="1304"/>
                <a:ext cx="900"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6600FF"/>
                    </a:solidFill>
                  </a:rPr>
                  <a:t>fragment</a:t>
                </a:r>
              </a:p>
              <a:p>
                <a:pPr algn="ctr">
                  <a:spcBef>
                    <a:spcPct val="0"/>
                  </a:spcBef>
                  <a:buFontTx/>
                  <a:buNone/>
                </a:pPr>
                <a:r>
                  <a:rPr lang="en-US" altLang="en-US" sz="1800">
                    <a:solidFill>
                      <a:srgbClr val="6600FF"/>
                    </a:solidFill>
                  </a:rPr>
                  <a:t> offset</a:t>
                </a:r>
              </a:p>
            </p:txBody>
          </p:sp>
          <p:sp>
            <p:nvSpPr>
              <p:cNvPr id="90154" name="Line 44"/>
              <p:cNvSpPr>
                <a:spLocks noChangeShapeType="1"/>
              </p:cNvSpPr>
              <p:nvPr/>
            </p:nvSpPr>
            <p:spPr bwMode="auto">
              <a:xfrm flipV="1">
                <a:off x="1769" y="1666"/>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55" name="Line 45"/>
              <p:cNvSpPr>
                <a:spLocks noChangeShapeType="1"/>
              </p:cNvSpPr>
              <p:nvPr/>
            </p:nvSpPr>
            <p:spPr bwMode="auto">
              <a:xfrm flipH="1" flipV="1">
                <a:off x="2995" y="1668"/>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56" name="Line 46"/>
              <p:cNvSpPr>
                <a:spLocks noChangeShapeType="1"/>
              </p:cNvSpPr>
              <p:nvPr/>
            </p:nvSpPr>
            <p:spPr bwMode="auto">
              <a:xfrm flipV="1">
                <a:off x="1757" y="1990"/>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57" name="Text Box 47"/>
              <p:cNvSpPr txBox="1">
                <a:spLocks noChangeArrowheads="1"/>
              </p:cNvSpPr>
              <p:nvPr/>
            </p:nvSpPr>
            <p:spPr bwMode="auto">
              <a:xfrm>
                <a:off x="2448" y="1613"/>
                <a:ext cx="495"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chemeClr val="accent2"/>
                    </a:solidFill>
                  </a:rPr>
                  <a:t>upper</a:t>
                </a:r>
              </a:p>
              <a:p>
                <a:pPr algn="ctr">
                  <a:spcBef>
                    <a:spcPct val="0"/>
                  </a:spcBef>
                  <a:buFontTx/>
                  <a:buNone/>
                </a:pPr>
                <a:r>
                  <a:rPr lang="en-US" altLang="en-US" sz="1800">
                    <a:solidFill>
                      <a:schemeClr val="accent2"/>
                    </a:solidFill>
                  </a:rPr>
                  <a:t> layer</a:t>
                </a:r>
              </a:p>
            </p:txBody>
          </p:sp>
          <p:sp>
            <p:nvSpPr>
              <p:cNvPr id="90158" name="Line 48"/>
              <p:cNvSpPr>
                <a:spLocks noChangeShapeType="1"/>
              </p:cNvSpPr>
              <p:nvPr/>
            </p:nvSpPr>
            <p:spPr bwMode="auto">
              <a:xfrm flipH="1" flipV="1">
                <a:off x="2395" y="1674"/>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59" name="Line 49"/>
              <p:cNvSpPr>
                <a:spLocks noChangeShapeType="1"/>
              </p:cNvSpPr>
              <p:nvPr/>
            </p:nvSpPr>
            <p:spPr bwMode="auto">
              <a:xfrm>
                <a:off x="1590" y="1785"/>
                <a:ext cx="348" cy="57"/>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60" name="Text Box 50"/>
              <p:cNvSpPr txBox="1">
                <a:spLocks noChangeArrowheads="1"/>
              </p:cNvSpPr>
              <p:nvPr/>
            </p:nvSpPr>
            <p:spPr bwMode="auto">
              <a:xfrm>
                <a:off x="1967" y="2323"/>
                <a:ext cx="2093"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FF0000"/>
                    </a:solidFill>
                  </a:rPr>
                  <a:t>32 bit destination IP address</a:t>
                </a:r>
              </a:p>
            </p:txBody>
          </p:sp>
          <p:sp>
            <p:nvSpPr>
              <p:cNvPr id="90161" name="Line 51"/>
              <p:cNvSpPr>
                <a:spLocks noChangeShapeType="1"/>
              </p:cNvSpPr>
              <p:nvPr/>
            </p:nvSpPr>
            <p:spPr bwMode="auto">
              <a:xfrm flipV="1">
                <a:off x="1769" y="2872"/>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62" name="Text Box 52"/>
              <p:cNvSpPr txBox="1">
                <a:spLocks noChangeArrowheads="1"/>
              </p:cNvSpPr>
              <p:nvPr/>
            </p:nvSpPr>
            <p:spPr bwMode="auto">
              <a:xfrm>
                <a:off x="2405" y="2617"/>
                <a:ext cx="1166"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t>Options (if any)</a:t>
                </a:r>
                <a:endParaRPr lang="en-US" altLang="en-US" sz="2400">
                  <a:latin typeface="Times New Roman" charset="0"/>
                </a:endParaRPr>
              </a:p>
            </p:txBody>
          </p:sp>
          <p:sp>
            <p:nvSpPr>
              <p:cNvPr id="90163" name="Text Box 53"/>
              <p:cNvSpPr txBox="1">
                <a:spLocks noChangeArrowheads="1"/>
              </p:cNvSpPr>
              <p:nvPr/>
            </p:nvSpPr>
            <p:spPr bwMode="auto">
              <a:xfrm>
                <a:off x="4380" y="2600"/>
                <a:ext cx="1137" cy="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t>E.g. timestamp,</a:t>
                </a:r>
              </a:p>
              <a:p>
                <a:pPr>
                  <a:spcBef>
                    <a:spcPct val="0"/>
                  </a:spcBef>
                  <a:buFontTx/>
                  <a:buNone/>
                </a:pPr>
                <a:r>
                  <a:rPr lang="en-US" altLang="en-US" sz="1800"/>
                  <a:t>record route</a:t>
                </a:r>
              </a:p>
              <a:p>
                <a:pPr>
                  <a:spcBef>
                    <a:spcPct val="0"/>
                  </a:spcBef>
                  <a:buFontTx/>
                  <a:buNone/>
                </a:pPr>
                <a:r>
                  <a:rPr lang="en-US" altLang="en-US" sz="1800"/>
                  <a:t>taken, specify</a:t>
                </a:r>
              </a:p>
              <a:p>
                <a:pPr>
                  <a:spcBef>
                    <a:spcPct val="0"/>
                  </a:spcBef>
                  <a:buFontTx/>
                  <a:buNone/>
                </a:pPr>
                <a:r>
                  <a:rPr lang="en-US" altLang="en-US" sz="1800"/>
                  <a:t>list of routers </a:t>
                </a:r>
              </a:p>
              <a:p>
                <a:pPr>
                  <a:spcBef>
                    <a:spcPct val="0"/>
                  </a:spcBef>
                  <a:buFontTx/>
                  <a:buNone/>
                </a:pPr>
                <a:r>
                  <a:rPr lang="en-US" altLang="en-US" sz="1800"/>
                  <a:t>to visit.</a:t>
                </a:r>
              </a:p>
            </p:txBody>
          </p:sp>
          <p:sp>
            <p:nvSpPr>
              <p:cNvPr id="90164" name="Line 54"/>
              <p:cNvSpPr>
                <a:spLocks noChangeShapeType="1"/>
              </p:cNvSpPr>
              <p:nvPr/>
            </p:nvSpPr>
            <p:spPr bwMode="auto">
              <a:xfrm flipH="1">
                <a:off x="3900" y="2736"/>
                <a:ext cx="516" cy="6"/>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90118" name="Rectangle 55"/>
            <p:cNvSpPr>
              <a:spLocks noChangeArrowheads="1"/>
            </p:cNvSpPr>
            <p:nvPr/>
          </p:nvSpPr>
          <p:spPr bwMode="auto">
            <a:xfrm>
              <a:off x="336" y="2804"/>
              <a:ext cx="1441" cy="113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buFontTx/>
                <a:buNone/>
              </a:pPr>
              <a:r>
                <a:rPr lang="en-US" altLang="en-US" sz="1600" u="sng"/>
                <a:t>how much overhead with TCP?</a:t>
              </a:r>
              <a:endParaRPr lang="en-US" altLang="en-US" sz="1600"/>
            </a:p>
            <a:p>
              <a:r>
                <a:rPr lang="en-US" altLang="en-US" sz="1600"/>
                <a:t>20 bytes of TCP</a:t>
              </a:r>
            </a:p>
            <a:p>
              <a:r>
                <a:rPr lang="en-US" altLang="en-US" sz="1600"/>
                <a:t>20 bytes of IP</a:t>
              </a:r>
            </a:p>
            <a:p>
              <a:r>
                <a:rPr lang="en-US" altLang="en-US" sz="1600"/>
                <a:t>= 40 bytes + app layer</a:t>
              </a:r>
              <a:r>
                <a:rPr lang="en-US" altLang="en-US" sz="2000"/>
                <a:t> </a:t>
              </a:r>
              <a:r>
                <a:rPr lang="en-US" altLang="en-US" sz="1600"/>
                <a:t>overhead</a:t>
              </a:r>
            </a:p>
          </p:txBody>
        </p:sp>
      </p:grpSp>
      <p:sp>
        <p:nvSpPr>
          <p:cNvPr id="90116"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00B78040-50AF-3747-B63A-2241EF2B08E1}" type="slidenum">
              <a:rPr lang="en-US" altLang="en-US" sz="1200"/>
              <a:pPr>
                <a:spcBef>
                  <a:spcPct val="0"/>
                </a:spcBef>
                <a:buFontTx/>
                <a:buNone/>
              </a:pPr>
              <a:t>40</a:t>
            </a:fld>
            <a:endParaRPr lang="en-US" altLang="en-US" sz="1200"/>
          </a:p>
        </p:txBody>
      </p:sp>
      <p:sp>
        <p:nvSpPr>
          <p:cNvPr id="54"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ChangeArrowheads="1"/>
          </p:cNvSpPr>
          <p:nvPr>
            <p:ph type="title"/>
          </p:nvPr>
        </p:nvSpPr>
        <p:spPr>
          <a:xfrm>
            <a:off x="685800" y="381000"/>
            <a:ext cx="7772400" cy="762000"/>
          </a:xfrm>
        </p:spPr>
        <p:txBody>
          <a:bodyPr/>
          <a:lstStyle/>
          <a:p>
            <a:r>
              <a:rPr lang="en-US" altLang="en-US" sz="3200">
                <a:ea typeface="MS PGothic" charset="-128"/>
                <a:cs typeface="ＭＳ Ｐゴシック" charset="-128"/>
              </a:rPr>
              <a:t>Fields in IP Datagram</a:t>
            </a:r>
          </a:p>
        </p:txBody>
      </p:sp>
      <p:sp>
        <p:nvSpPr>
          <p:cNvPr id="92162" name="Rectangle 3"/>
          <p:cNvSpPr>
            <a:spLocks noGrp="1" noChangeArrowheads="1"/>
          </p:cNvSpPr>
          <p:nvPr>
            <p:ph type="body" idx="1"/>
          </p:nvPr>
        </p:nvSpPr>
        <p:spPr>
          <a:xfrm>
            <a:off x="609600" y="1219200"/>
            <a:ext cx="7772400" cy="4114800"/>
          </a:xfrm>
        </p:spPr>
        <p:txBody>
          <a:bodyPr/>
          <a:lstStyle/>
          <a:p>
            <a:pPr>
              <a:lnSpc>
                <a:spcPct val="90000"/>
              </a:lnSpc>
            </a:pPr>
            <a:r>
              <a:rPr lang="en-US" altLang="en-US" sz="2000">
                <a:ea typeface="MS PGothic" charset="-128"/>
                <a:cs typeface="ＭＳ Ｐゴシック" charset="-128"/>
              </a:rPr>
              <a:t>IP protocol version: </a:t>
            </a:r>
            <a:r>
              <a:rPr lang="en-US" altLang="en-US" sz="2000">
                <a:solidFill>
                  <a:srgbClr val="000099"/>
                </a:solidFill>
                <a:ea typeface="MS PGothic" charset="-128"/>
                <a:cs typeface="ＭＳ Ｐゴシック" charset="-128"/>
              </a:rPr>
              <a:t>current version is 4, IPv4, new: IPv6</a:t>
            </a:r>
          </a:p>
          <a:p>
            <a:pPr>
              <a:lnSpc>
                <a:spcPct val="90000"/>
              </a:lnSpc>
            </a:pPr>
            <a:r>
              <a:rPr lang="en-US" altLang="en-US" sz="2000">
                <a:ea typeface="MS PGothic" charset="-128"/>
                <a:cs typeface="ＭＳ Ｐゴシック" charset="-128"/>
              </a:rPr>
              <a:t>Header length: </a:t>
            </a:r>
            <a:r>
              <a:rPr lang="en-US" altLang="en-US" sz="2000">
                <a:solidFill>
                  <a:srgbClr val="000099"/>
                </a:solidFill>
                <a:ea typeface="MS PGothic" charset="-128"/>
                <a:cs typeface="ＭＳ Ｐゴシック" charset="-128"/>
              </a:rPr>
              <a:t>number of 32-bit words in the header</a:t>
            </a:r>
          </a:p>
          <a:p>
            <a:pPr>
              <a:lnSpc>
                <a:spcPct val="90000"/>
              </a:lnSpc>
            </a:pPr>
            <a:r>
              <a:rPr lang="en-US" altLang="en-US" sz="2000">
                <a:ea typeface="MS PGothic" charset="-128"/>
                <a:cs typeface="ＭＳ Ｐゴシック" charset="-128"/>
              </a:rPr>
              <a:t>Type of Service:</a:t>
            </a:r>
          </a:p>
          <a:p>
            <a:pPr lvl="1">
              <a:lnSpc>
                <a:spcPct val="90000"/>
              </a:lnSpc>
            </a:pPr>
            <a:r>
              <a:rPr lang="en-US" altLang="en-US" sz="1600">
                <a:ea typeface="MS PGothic" charset="-128"/>
              </a:rPr>
              <a:t> 3-bit priority,e.g, delay, throughput, reliability bits, …</a:t>
            </a:r>
          </a:p>
          <a:p>
            <a:pPr>
              <a:lnSpc>
                <a:spcPct val="90000"/>
              </a:lnSpc>
            </a:pPr>
            <a:r>
              <a:rPr lang="en-US" altLang="en-US" sz="2000">
                <a:ea typeface="MS PGothic" charset="-128"/>
                <a:cs typeface="ＭＳ Ｐゴシック" charset="-128"/>
              </a:rPr>
              <a:t>Total length: </a:t>
            </a:r>
            <a:r>
              <a:rPr lang="en-US" altLang="en-US" sz="2000">
                <a:solidFill>
                  <a:srgbClr val="FF0000"/>
                </a:solidFill>
                <a:ea typeface="MS PGothic" charset="-128"/>
                <a:cs typeface="ＭＳ Ｐゴシック" charset="-128"/>
              </a:rPr>
              <a:t>including header </a:t>
            </a:r>
            <a:r>
              <a:rPr lang="en-US" altLang="en-US" sz="2000">
                <a:solidFill>
                  <a:srgbClr val="000099"/>
                </a:solidFill>
                <a:ea typeface="MS PGothic" charset="-128"/>
                <a:cs typeface="ＭＳ Ｐゴシック" charset="-128"/>
              </a:rPr>
              <a:t>(maximum 65535 bytes)</a:t>
            </a:r>
          </a:p>
          <a:p>
            <a:pPr>
              <a:lnSpc>
                <a:spcPct val="90000"/>
              </a:lnSpc>
            </a:pPr>
            <a:r>
              <a:rPr lang="en-US" altLang="en-US" sz="2000">
                <a:solidFill>
                  <a:srgbClr val="6600FF"/>
                </a:solidFill>
                <a:ea typeface="MS PGothic" charset="-128"/>
                <a:cs typeface="ＭＳ Ｐゴシック" charset="-128"/>
              </a:rPr>
              <a:t>Identification</a:t>
            </a:r>
            <a:r>
              <a:rPr lang="en-US" altLang="en-US" sz="2000">
                <a:ea typeface="MS PGothic" charset="-128"/>
                <a:cs typeface="ＭＳ Ｐゴシック" charset="-128"/>
              </a:rPr>
              <a:t>: </a:t>
            </a:r>
            <a:r>
              <a:rPr lang="en-US" altLang="en-US" sz="2000">
                <a:solidFill>
                  <a:srgbClr val="000099"/>
                </a:solidFill>
                <a:ea typeface="MS PGothic" charset="-128"/>
                <a:cs typeface="ＭＳ Ｐゴシック" charset="-128"/>
              </a:rPr>
              <a:t>all fragments of a packet have same identification</a:t>
            </a:r>
          </a:p>
          <a:p>
            <a:pPr>
              <a:lnSpc>
                <a:spcPct val="90000"/>
              </a:lnSpc>
            </a:pPr>
            <a:r>
              <a:rPr lang="en-US" altLang="en-US" sz="2000">
                <a:solidFill>
                  <a:srgbClr val="6600FF"/>
                </a:solidFill>
                <a:ea typeface="MS PGothic" charset="-128"/>
                <a:cs typeface="ＭＳ Ｐゴシック" charset="-128"/>
              </a:rPr>
              <a:t>Flags:</a:t>
            </a:r>
            <a:r>
              <a:rPr lang="en-US" altLang="en-US" sz="2000">
                <a:ea typeface="MS PGothic" charset="-128"/>
                <a:cs typeface="ＭＳ Ｐゴシック" charset="-128"/>
              </a:rPr>
              <a:t> </a:t>
            </a:r>
            <a:r>
              <a:rPr lang="en-US" altLang="en-US" sz="2000">
                <a:solidFill>
                  <a:srgbClr val="000099"/>
                </a:solidFill>
                <a:ea typeface="MS PGothic" charset="-128"/>
                <a:cs typeface="ＭＳ Ｐゴシック" charset="-128"/>
              </a:rPr>
              <a:t>don</a:t>
            </a:r>
            <a:r>
              <a:rPr lang="ja-JP" altLang="en-US" sz="2000">
                <a:solidFill>
                  <a:srgbClr val="000099"/>
                </a:solidFill>
                <a:ea typeface="MS PGothic" charset="-128"/>
                <a:cs typeface="ＭＳ Ｐゴシック" charset="-128"/>
              </a:rPr>
              <a:t>’</a:t>
            </a:r>
            <a:r>
              <a:rPr lang="en-US" altLang="ja-JP" sz="2000">
                <a:solidFill>
                  <a:srgbClr val="000099"/>
                </a:solidFill>
                <a:ea typeface="MS PGothic" charset="-128"/>
                <a:cs typeface="ＭＳ Ｐゴシック" charset="-128"/>
              </a:rPr>
              <a:t>t fragment, more fragments</a:t>
            </a:r>
          </a:p>
          <a:p>
            <a:pPr>
              <a:lnSpc>
                <a:spcPct val="90000"/>
              </a:lnSpc>
            </a:pPr>
            <a:r>
              <a:rPr lang="en-US" altLang="en-US" sz="2000">
                <a:solidFill>
                  <a:srgbClr val="6600FF"/>
                </a:solidFill>
                <a:ea typeface="MS PGothic" charset="-128"/>
                <a:cs typeface="ＭＳ Ｐゴシック" charset="-128"/>
              </a:rPr>
              <a:t>Fragment offset</a:t>
            </a:r>
            <a:r>
              <a:rPr lang="en-US" altLang="en-US" sz="2000">
                <a:ea typeface="MS PGothic" charset="-128"/>
                <a:cs typeface="ＭＳ Ｐゴシック" charset="-128"/>
              </a:rPr>
              <a:t>: </a:t>
            </a:r>
            <a:r>
              <a:rPr lang="en-US" altLang="en-US" sz="2000">
                <a:solidFill>
                  <a:srgbClr val="000099"/>
                </a:solidFill>
                <a:ea typeface="MS PGothic" charset="-128"/>
                <a:cs typeface="ＭＳ Ｐゴシック" charset="-128"/>
              </a:rPr>
              <a:t>where in the original packet (</a:t>
            </a:r>
            <a:r>
              <a:rPr lang="en-US" altLang="en-US" sz="2000">
                <a:solidFill>
                  <a:srgbClr val="FF0000"/>
                </a:solidFill>
                <a:ea typeface="MS PGothic" charset="-128"/>
                <a:cs typeface="ＭＳ Ｐゴシック" charset="-128"/>
              </a:rPr>
              <a:t>count in 8 byte units</a:t>
            </a:r>
            <a:r>
              <a:rPr lang="en-US" altLang="en-US" sz="2000">
                <a:solidFill>
                  <a:srgbClr val="000099"/>
                </a:solidFill>
                <a:ea typeface="MS PGothic" charset="-128"/>
                <a:cs typeface="ＭＳ Ｐゴシック" charset="-128"/>
              </a:rPr>
              <a:t>)</a:t>
            </a:r>
          </a:p>
          <a:p>
            <a:pPr>
              <a:lnSpc>
                <a:spcPct val="90000"/>
              </a:lnSpc>
            </a:pPr>
            <a:r>
              <a:rPr lang="en-US" altLang="en-US" sz="2000">
                <a:solidFill>
                  <a:srgbClr val="FF0000"/>
                </a:solidFill>
                <a:ea typeface="MS PGothic" charset="-128"/>
                <a:cs typeface="ＭＳ Ｐゴシック" charset="-128"/>
              </a:rPr>
              <a:t>Time to live: </a:t>
            </a:r>
            <a:r>
              <a:rPr lang="en-US" altLang="en-US" sz="2000">
                <a:solidFill>
                  <a:srgbClr val="000099"/>
                </a:solidFill>
                <a:ea typeface="MS PGothic" charset="-128"/>
                <a:cs typeface="ＭＳ Ｐゴシック" charset="-128"/>
              </a:rPr>
              <a:t>maximum life time of a packet</a:t>
            </a:r>
          </a:p>
          <a:p>
            <a:pPr>
              <a:lnSpc>
                <a:spcPct val="90000"/>
              </a:lnSpc>
            </a:pPr>
            <a:r>
              <a:rPr lang="en-US" altLang="en-US" sz="2000">
                <a:ea typeface="MS PGothic" charset="-128"/>
                <a:cs typeface="ＭＳ Ｐゴシック" charset="-128"/>
              </a:rPr>
              <a:t>Protocol Type: </a:t>
            </a:r>
            <a:r>
              <a:rPr lang="en-US" altLang="en-US" sz="2000">
                <a:solidFill>
                  <a:srgbClr val="000099"/>
                </a:solidFill>
                <a:ea typeface="MS PGothic" charset="-128"/>
                <a:cs typeface="ＭＳ Ｐゴシック" charset="-128"/>
              </a:rPr>
              <a:t>e.g., ICMP, TCP, UDP etc</a:t>
            </a:r>
          </a:p>
          <a:p>
            <a:pPr>
              <a:lnSpc>
                <a:spcPct val="90000"/>
              </a:lnSpc>
            </a:pPr>
            <a:r>
              <a:rPr lang="en-US" altLang="en-US" sz="2000">
                <a:ea typeface="MS PGothic" charset="-128"/>
                <a:cs typeface="ＭＳ Ｐゴシック" charset="-128"/>
              </a:rPr>
              <a:t>IP Option:  </a:t>
            </a:r>
            <a:r>
              <a:rPr lang="en-US" altLang="en-US" sz="2000">
                <a:solidFill>
                  <a:srgbClr val="000099"/>
                </a:solidFill>
                <a:ea typeface="MS PGothic" charset="-128"/>
                <a:cs typeface="ＭＳ Ｐゴシック" charset="-128"/>
              </a:rPr>
              <a:t>non-default processing, e.g., IP source routing option, etc.</a:t>
            </a:r>
            <a:endParaRPr lang="en-US" altLang="en-US">
              <a:solidFill>
                <a:srgbClr val="000099"/>
              </a:solidFill>
              <a:ea typeface="MS PGothic" charset="-128"/>
              <a:cs typeface="ＭＳ Ｐゴシック" charset="-128"/>
            </a:endParaRPr>
          </a:p>
        </p:txBody>
      </p:sp>
      <p:sp>
        <p:nvSpPr>
          <p:cNvPr id="92164"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EAF1E651-7CD9-1043-9399-7CF7807CBF64}" type="slidenum">
              <a:rPr lang="en-US" altLang="en-US" sz="1200"/>
              <a:pPr>
                <a:spcBef>
                  <a:spcPct val="0"/>
                </a:spcBef>
                <a:buFontTx/>
                <a:buNone/>
              </a:pPr>
              <a:t>41</a:t>
            </a:fld>
            <a:endParaRPr lang="en-US" altLang="en-US" sz="1200"/>
          </a:p>
        </p:txBody>
      </p:sp>
      <p:sp>
        <p:nvSpPr>
          <p:cNvPr id="3" name="TextBox 2"/>
          <p:cNvSpPr txBox="1">
            <a:spLocks noChangeArrowheads="1"/>
          </p:cNvSpPr>
          <p:nvPr/>
        </p:nvSpPr>
        <p:spPr bwMode="auto">
          <a:xfrm flipH="1">
            <a:off x="1927225" y="5646738"/>
            <a:ext cx="4625975" cy="83026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x-none" sz="2400">
                <a:latin typeface="Times New Roman" charset="0"/>
              </a:rPr>
              <a:t>Will come back to discuss more about some of these headers! </a:t>
            </a:r>
          </a:p>
        </p:txBody>
      </p:sp>
      <p:sp>
        <p:nvSpPr>
          <p:cNvPr id="7" name="页脚占位符 1"/>
          <p:cNvSpPr>
            <a:spLocks noGrp="1"/>
          </p:cNvSpPr>
          <p:nvPr>
            <p:ph type="ftr" sz="quarter" idx="10"/>
          </p:nvPr>
        </p:nvSpPr>
        <p:spPr>
          <a:xfrm>
            <a:off x="609600" y="6561138"/>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ChangeArrowheads="1"/>
          </p:cNvSpPr>
          <p:nvPr>
            <p:ph type="title"/>
          </p:nvPr>
        </p:nvSpPr>
        <p:spPr>
          <a:xfrm>
            <a:off x="609600" y="3175"/>
            <a:ext cx="8077200" cy="1143000"/>
          </a:xfrm>
        </p:spPr>
        <p:txBody>
          <a:bodyPr/>
          <a:lstStyle/>
          <a:p>
            <a:r>
              <a:rPr lang="en-US" altLang="en-US">
                <a:ea typeface="MS PGothic" charset="-128"/>
                <a:cs typeface="ＭＳ Ｐゴシック" charset="-128"/>
              </a:rPr>
              <a:t>Interaction w/ Data Link Layer</a:t>
            </a:r>
          </a:p>
        </p:txBody>
      </p:sp>
      <p:sp>
        <p:nvSpPr>
          <p:cNvPr id="15364" name="Rectangle 3"/>
          <p:cNvSpPr>
            <a:spLocks noGrp="1" noChangeArrowheads="1"/>
          </p:cNvSpPr>
          <p:nvPr>
            <p:ph type="body" idx="1"/>
          </p:nvPr>
        </p:nvSpPr>
        <p:spPr>
          <a:xfrm>
            <a:off x="685800" y="990600"/>
            <a:ext cx="8229600" cy="5105400"/>
          </a:xfrm>
        </p:spPr>
        <p:txBody>
          <a:bodyPr/>
          <a:lstStyle/>
          <a:p>
            <a:pPr marL="0" indent="0" eaLnBrk="1" fontAlgn="auto" hangingPunct="1">
              <a:lnSpc>
                <a:spcPct val="90000"/>
              </a:lnSpc>
              <a:spcBef>
                <a:spcPts val="0"/>
              </a:spcBef>
              <a:spcAft>
                <a:spcPts val="0"/>
              </a:spcAft>
              <a:buFontTx/>
              <a:buNone/>
              <a:defRPr/>
            </a:pPr>
            <a:r>
              <a:rPr lang="en-US" altLang="en-US" sz="2400" dirty="0" smtClean="0">
                <a:solidFill>
                  <a:schemeClr val="tx2"/>
                </a:solidFill>
              </a:rPr>
              <a:t>We now take a detour from the network layer and dive into the data link layer now, so that we can understand how IP datagrams within the same IP subnet are actually delivered “directly” by the data link layer (which uses only MAC addresses for forwarding!), see the </a:t>
            </a:r>
            <a:r>
              <a:rPr lang="en-US" altLang="en-US" sz="2400" i="1" dirty="0" smtClean="0">
                <a:solidFill>
                  <a:schemeClr val="tx2"/>
                </a:solidFill>
              </a:rPr>
              <a:t>data link layer part 1 </a:t>
            </a:r>
            <a:r>
              <a:rPr lang="en-US" altLang="en-US" sz="2400" dirty="0" smtClean="0">
                <a:solidFill>
                  <a:schemeClr val="tx2"/>
                </a:solidFill>
              </a:rPr>
              <a:t>slides</a:t>
            </a:r>
          </a:p>
          <a:p>
            <a:pPr marL="0" indent="0" eaLnBrk="1" fontAlgn="auto" hangingPunct="1">
              <a:lnSpc>
                <a:spcPct val="90000"/>
              </a:lnSpc>
              <a:spcBef>
                <a:spcPts val="0"/>
              </a:spcBef>
              <a:spcAft>
                <a:spcPts val="0"/>
              </a:spcAft>
              <a:buFontTx/>
              <a:buNone/>
              <a:defRPr/>
            </a:pPr>
            <a:endParaRPr lang="en-US" altLang="en-US" dirty="0">
              <a:solidFill>
                <a:schemeClr val="tx2"/>
              </a:solidFill>
            </a:endParaRPr>
          </a:p>
          <a:p>
            <a:pPr eaLnBrk="1" fontAlgn="auto" hangingPunct="1">
              <a:lnSpc>
                <a:spcPct val="90000"/>
              </a:lnSpc>
              <a:spcBef>
                <a:spcPts val="0"/>
              </a:spcBef>
              <a:spcAft>
                <a:spcPts val="0"/>
              </a:spcAft>
              <a:buFont typeface="Wingdings" charset="2"/>
              <a:buChar char="Ø"/>
              <a:defRPr/>
            </a:pPr>
            <a:r>
              <a:rPr lang="en-US" altLang="en-US" sz="2400" dirty="0" smtClean="0">
                <a:solidFill>
                  <a:schemeClr val="accent2"/>
                </a:solidFill>
              </a:rPr>
              <a:t>We’ll provide a quick overview of data link layer</a:t>
            </a:r>
          </a:p>
          <a:p>
            <a:pPr eaLnBrk="1" fontAlgn="auto" hangingPunct="1">
              <a:lnSpc>
                <a:spcPct val="90000"/>
              </a:lnSpc>
              <a:spcBef>
                <a:spcPts val="0"/>
              </a:spcBef>
              <a:spcAft>
                <a:spcPts val="0"/>
              </a:spcAft>
              <a:buFont typeface="Wingdings" charset="2"/>
              <a:buChar char="Ø"/>
              <a:defRPr/>
            </a:pPr>
            <a:endParaRPr lang="en-US" altLang="en-US" sz="800" dirty="0" smtClean="0">
              <a:solidFill>
                <a:schemeClr val="accent2"/>
              </a:solidFill>
            </a:endParaRPr>
          </a:p>
          <a:p>
            <a:pPr eaLnBrk="1" fontAlgn="auto" hangingPunct="1">
              <a:lnSpc>
                <a:spcPct val="90000"/>
              </a:lnSpc>
              <a:spcBef>
                <a:spcPts val="0"/>
              </a:spcBef>
              <a:spcAft>
                <a:spcPts val="0"/>
              </a:spcAft>
              <a:buFont typeface="Wingdings" charset="2"/>
              <a:buChar char="Ø"/>
              <a:defRPr/>
            </a:pPr>
            <a:r>
              <a:rPr lang="en-US" altLang="en-US" dirty="0" smtClean="0">
                <a:solidFill>
                  <a:schemeClr val="accent2"/>
                </a:solidFill>
              </a:rPr>
              <a:t> </a:t>
            </a:r>
            <a:r>
              <a:rPr lang="en-US" altLang="en-US" sz="2400" dirty="0" smtClean="0">
                <a:solidFill>
                  <a:schemeClr val="accent2"/>
                </a:solidFill>
              </a:rPr>
              <a:t>We will learn about MAC addresses</a:t>
            </a:r>
          </a:p>
          <a:p>
            <a:pPr eaLnBrk="1" fontAlgn="auto" hangingPunct="1">
              <a:lnSpc>
                <a:spcPct val="90000"/>
              </a:lnSpc>
              <a:spcBef>
                <a:spcPts val="0"/>
              </a:spcBef>
              <a:spcAft>
                <a:spcPts val="0"/>
              </a:spcAft>
              <a:buFont typeface="Wingdings" charset="2"/>
              <a:buChar char="Ø"/>
              <a:defRPr/>
            </a:pPr>
            <a:endParaRPr lang="en-US" altLang="en-US" sz="800" dirty="0" smtClean="0">
              <a:solidFill>
                <a:schemeClr val="accent2"/>
              </a:solidFill>
            </a:endParaRPr>
          </a:p>
          <a:p>
            <a:pPr eaLnBrk="1" fontAlgn="auto" hangingPunct="1">
              <a:lnSpc>
                <a:spcPct val="90000"/>
              </a:lnSpc>
              <a:spcBef>
                <a:spcPts val="0"/>
              </a:spcBef>
              <a:spcAft>
                <a:spcPts val="0"/>
              </a:spcAft>
              <a:buFont typeface="Wingdings" charset="2"/>
              <a:buChar char="Ø"/>
              <a:defRPr/>
            </a:pPr>
            <a:r>
              <a:rPr lang="en-US" altLang="en-US" sz="2400" dirty="0">
                <a:solidFill>
                  <a:schemeClr val="accent2"/>
                </a:solidFill>
              </a:rPr>
              <a:t> </a:t>
            </a:r>
            <a:r>
              <a:rPr lang="en-US" altLang="en-US" sz="2400" dirty="0" smtClean="0">
                <a:solidFill>
                  <a:schemeClr val="accent2"/>
                </a:solidFill>
              </a:rPr>
              <a:t>How IP addresses are mapped to MAC addresses via the ARP protocol </a:t>
            </a:r>
          </a:p>
          <a:p>
            <a:pPr eaLnBrk="1" fontAlgn="auto" hangingPunct="1">
              <a:lnSpc>
                <a:spcPct val="90000"/>
              </a:lnSpc>
              <a:spcBef>
                <a:spcPts val="0"/>
              </a:spcBef>
              <a:spcAft>
                <a:spcPts val="0"/>
              </a:spcAft>
              <a:buFont typeface="Wingdings" charset="2"/>
              <a:buChar char="Ø"/>
              <a:defRPr/>
            </a:pPr>
            <a:endParaRPr lang="en-US" altLang="en-US" sz="800" dirty="0" smtClean="0">
              <a:solidFill>
                <a:schemeClr val="accent2"/>
              </a:solidFill>
            </a:endParaRPr>
          </a:p>
          <a:p>
            <a:pPr eaLnBrk="1" fontAlgn="auto" hangingPunct="1">
              <a:lnSpc>
                <a:spcPct val="90000"/>
              </a:lnSpc>
              <a:spcBef>
                <a:spcPts val="0"/>
              </a:spcBef>
              <a:spcAft>
                <a:spcPts val="0"/>
              </a:spcAft>
              <a:buFont typeface="Wingdings" charset="2"/>
              <a:buChar char="Ø"/>
              <a:defRPr/>
            </a:pPr>
            <a:r>
              <a:rPr lang="en-US" altLang="en-US" sz="2400" dirty="0" smtClean="0">
                <a:solidFill>
                  <a:schemeClr val="accent2"/>
                </a:solidFill>
              </a:rPr>
              <a:t>How layer-2 switches (e.g., Ethernet switches or “bridges”) learn and build “switch tables” and forward packets !</a:t>
            </a:r>
          </a:p>
        </p:txBody>
      </p:sp>
      <p:sp>
        <p:nvSpPr>
          <p:cNvPr id="94212"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21F94FC5-655E-714A-8CA7-B8571A02EFA1}" type="slidenum">
              <a:rPr lang="en-US" altLang="en-US" sz="1200"/>
              <a:pPr>
                <a:spcBef>
                  <a:spcPct val="0"/>
                </a:spcBef>
                <a:buFontTx/>
                <a:buNone/>
              </a:pPr>
              <a:t>42</a:t>
            </a:fld>
            <a:endParaRPr lang="en-US" altLang="en-US" sz="1200"/>
          </a:p>
        </p:txBody>
      </p:sp>
      <p:sp>
        <p:nvSpPr>
          <p:cNvPr id="6"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762000" y="34925"/>
            <a:ext cx="7772400" cy="1143000"/>
          </a:xfrm>
        </p:spPr>
        <p:txBody>
          <a:bodyPr/>
          <a:lstStyle/>
          <a:p>
            <a:r>
              <a:rPr lang="en-US" altLang="en-US" sz="3600">
                <a:ea typeface="MS PGothic" charset="-128"/>
                <a:cs typeface="ＭＳ Ｐゴシック" charset="-128"/>
              </a:rPr>
              <a:t>Two Key Network-Layer Functions</a:t>
            </a:r>
          </a:p>
        </p:txBody>
      </p:sp>
      <p:sp>
        <p:nvSpPr>
          <p:cNvPr id="23554" name="Rectangle 3"/>
          <p:cNvSpPr>
            <a:spLocks noGrp="1" noChangeArrowheads="1"/>
          </p:cNvSpPr>
          <p:nvPr>
            <p:ph type="body" idx="1"/>
          </p:nvPr>
        </p:nvSpPr>
        <p:spPr>
          <a:xfrm>
            <a:off x="304800" y="990600"/>
            <a:ext cx="4192588" cy="4648200"/>
          </a:xfrm>
        </p:spPr>
        <p:txBody>
          <a:bodyPr/>
          <a:lstStyle/>
          <a:p>
            <a:r>
              <a:rPr lang="en-US" altLang="en-US" i="1">
                <a:solidFill>
                  <a:schemeClr val="accent2"/>
                </a:solidFill>
                <a:ea typeface="MS PGothic" charset="-128"/>
                <a:cs typeface="ＭＳ Ｐゴシック" charset="-128"/>
              </a:rPr>
              <a:t>forwarding:</a:t>
            </a:r>
            <a:r>
              <a:rPr lang="en-US" altLang="en-US">
                <a:ea typeface="MS PGothic" charset="-128"/>
                <a:cs typeface="ＭＳ Ｐゴシック" charset="-128"/>
              </a:rPr>
              <a:t> move packets from router</a:t>
            </a:r>
            <a:r>
              <a:rPr lang="ja-JP" altLang="en-US">
                <a:ea typeface="MS PGothic" charset="-128"/>
                <a:cs typeface="ＭＳ Ｐゴシック" charset="-128"/>
              </a:rPr>
              <a:t>’</a:t>
            </a:r>
            <a:r>
              <a:rPr lang="en-US" altLang="ja-JP">
                <a:ea typeface="MS PGothic" charset="-128"/>
                <a:cs typeface="ＭＳ Ｐゴシック" charset="-128"/>
              </a:rPr>
              <a:t>s input to appropriate router output</a:t>
            </a:r>
          </a:p>
          <a:p>
            <a:pPr>
              <a:spcBef>
                <a:spcPct val="70000"/>
              </a:spcBef>
            </a:pPr>
            <a:r>
              <a:rPr lang="en-US" altLang="en-US" i="1">
                <a:solidFill>
                  <a:schemeClr val="accent2"/>
                </a:solidFill>
                <a:ea typeface="MS PGothic" charset="-128"/>
                <a:cs typeface="ＭＳ Ｐゴシック" charset="-128"/>
              </a:rPr>
              <a:t>routing:</a:t>
            </a:r>
            <a:r>
              <a:rPr lang="en-US" altLang="en-US">
                <a:ea typeface="MS PGothic" charset="-128"/>
                <a:cs typeface="ＭＳ Ｐゴシック" charset="-128"/>
              </a:rPr>
              <a:t> determine route taken by packets from source to dest. </a:t>
            </a:r>
          </a:p>
          <a:p>
            <a:pPr lvl="1">
              <a:spcBef>
                <a:spcPct val="70000"/>
              </a:spcBef>
            </a:pPr>
            <a:r>
              <a:rPr lang="en-US" altLang="en-US" i="1">
                <a:ea typeface="MS PGothic" charset="-128"/>
              </a:rPr>
              <a:t>routing algorithms</a:t>
            </a:r>
            <a:endParaRPr lang="en-US" altLang="en-US">
              <a:ea typeface="MS PGothic" charset="-128"/>
            </a:endParaRPr>
          </a:p>
          <a:p>
            <a:pPr>
              <a:buFontTx/>
              <a:buNone/>
            </a:pPr>
            <a:endParaRPr lang="en-US" altLang="en-US">
              <a:ea typeface="MS PGothic" charset="-128"/>
              <a:cs typeface="ＭＳ Ｐゴシック" charset="-128"/>
            </a:endParaRPr>
          </a:p>
        </p:txBody>
      </p:sp>
      <p:sp>
        <p:nvSpPr>
          <p:cNvPr id="23555" name="Rectangle 4"/>
          <p:cNvSpPr>
            <a:spLocks noChangeArrowheads="1"/>
          </p:cNvSpPr>
          <p:nvPr/>
        </p:nvSpPr>
        <p:spPr bwMode="auto">
          <a:xfrm>
            <a:off x="4724400" y="1219200"/>
            <a:ext cx="4192588"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70000"/>
              </a:spcBef>
              <a:buFontTx/>
              <a:buNone/>
            </a:pPr>
            <a:r>
              <a:rPr lang="en-US" altLang="en-US" u="sng">
                <a:solidFill>
                  <a:srgbClr val="FF0000"/>
                </a:solidFill>
              </a:rPr>
              <a:t>analogy:</a:t>
            </a:r>
          </a:p>
          <a:p>
            <a:pPr>
              <a:spcBef>
                <a:spcPct val="70000"/>
              </a:spcBef>
            </a:pPr>
            <a:r>
              <a:rPr lang="en-US" altLang="en-US">
                <a:solidFill>
                  <a:schemeClr val="accent2"/>
                </a:solidFill>
              </a:rPr>
              <a:t>routing:</a:t>
            </a:r>
            <a:r>
              <a:rPr lang="en-US" altLang="en-US"/>
              <a:t> process of planning trip from source to dest</a:t>
            </a:r>
          </a:p>
          <a:p>
            <a:pPr>
              <a:spcBef>
                <a:spcPct val="70000"/>
              </a:spcBef>
            </a:pPr>
            <a:r>
              <a:rPr lang="en-US" altLang="en-US">
                <a:solidFill>
                  <a:schemeClr val="accent2"/>
                </a:solidFill>
              </a:rPr>
              <a:t>forwarding:</a:t>
            </a:r>
            <a:r>
              <a:rPr lang="en-US" altLang="en-US"/>
              <a:t> process of getting through single interchange</a:t>
            </a:r>
          </a:p>
          <a:p>
            <a:endParaRPr lang="en-US" altLang="en-US"/>
          </a:p>
        </p:txBody>
      </p:sp>
      <p:sp>
        <p:nvSpPr>
          <p:cNvPr id="23557"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3B0C92A8-77B4-9B4F-B413-D815490DB25D}" type="slidenum">
              <a:rPr lang="en-US" altLang="en-US" sz="1200"/>
              <a:pPr>
                <a:spcBef>
                  <a:spcPct val="0"/>
                </a:spcBef>
                <a:buFontTx/>
                <a:buNone/>
              </a:pPr>
              <a:t>5</a:t>
            </a:fld>
            <a:endParaRPr lang="en-US" altLang="en-US" sz="1200"/>
          </a:p>
        </p:txBody>
      </p:sp>
      <p:sp>
        <p:nvSpPr>
          <p:cNvPr id="7"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3"/>
          <p:cNvSpPr>
            <a:spLocks noGrp="1" noChangeArrowheads="1"/>
          </p:cNvSpPr>
          <p:nvPr>
            <p:ph type="body" idx="1"/>
          </p:nvPr>
        </p:nvSpPr>
        <p:spPr>
          <a:xfrm>
            <a:off x="379413" y="1219200"/>
            <a:ext cx="4040187" cy="4648200"/>
          </a:xfrm>
        </p:spPr>
        <p:txBody>
          <a:bodyPr/>
          <a:lstStyle/>
          <a:p>
            <a:pPr marL="0" indent="0">
              <a:buFont typeface="Wingdings" charset="2"/>
              <a:buNone/>
            </a:pPr>
            <a:r>
              <a:rPr lang="en-US" altLang="en-US" i="1">
                <a:solidFill>
                  <a:srgbClr val="CC0000"/>
                </a:solidFill>
                <a:ea typeface="MS PGothic" charset="-128"/>
                <a:cs typeface="ＭＳ Ｐゴシック" charset="-128"/>
              </a:rPr>
              <a:t>Data plane</a:t>
            </a:r>
          </a:p>
          <a:p>
            <a:pPr marL="0" indent="0"/>
            <a:r>
              <a:rPr lang="en-US" altLang="en-US" sz="2400">
                <a:ea typeface="MS PGothic" charset="-128"/>
                <a:cs typeface="ＭＳ Ｐゴシック" charset="-128"/>
              </a:rPr>
              <a:t>local, per-router function</a:t>
            </a:r>
          </a:p>
          <a:p>
            <a:pPr marL="0" indent="0"/>
            <a:r>
              <a:rPr lang="en-US" altLang="en-US" sz="2400">
                <a:ea typeface="MS PGothic" charset="-128"/>
                <a:cs typeface="ＭＳ Ｐゴシック" charset="-128"/>
              </a:rPr>
              <a:t>determines how datagram arriving on router input port is forwarded to router output port</a:t>
            </a:r>
          </a:p>
          <a:p>
            <a:pPr marL="0" indent="0"/>
            <a:r>
              <a:rPr lang="en-US" altLang="en-US" sz="2400">
                <a:ea typeface="MS PGothic" charset="-128"/>
                <a:cs typeface="ＭＳ Ｐゴシック" charset="-128"/>
              </a:rPr>
              <a:t>forwarding function</a:t>
            </a:r>
          </a:p>
          <a:p>
            <a:pPr marL="0" indent="0">
              <a:buFont typeface="Wingdings" charset="2"/>
              <a:buNone/>
            </a:pPr>
            <a:endParaRPr lang="en-US" altLang="en-US">
              <a:ea typeface="MS PGothic" charset="-128"/>
              <a:cs typeface="ＭＳ Ｐゴシック" charset="-128"/>
            </a:endParaRPr>
          </a:p>
        </p:txBody>
      </p:sp>
      <p:sp>
        <p:nvSpPr>
          <p:cNvPr id="8" name="Rectangle 3"/>
          <p:cNvSpPr txBox="1">
            <a:spLocks noChangeArrowheads="1"/>
          </p:cNvSpPr>
          <p:nvPr/>
        </p:nvSpPr>
        <p:spPr bwMode="auto">
          <a:xfrm>
            <a:off x="4278313" y="1219200"/>
            <a:ext cx="4637087"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688975" indent="-231775">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nSpc>
                <a:spcPct val="85000"/>
              </a:lnSpc>
              <a:buClr>
                <a:srgbClr val="000099"/>
              </a:buClr>
              <a:buFont typeface="Wingdings" charset="2"/>
              <a:buNone/>
            </a:pPr>
            <a:r>
              <a:rPr lang="en-US" altLang="en-US" i="1">
                <a:solidFill>
                  <a:srgbClr val="CC0000"/>
                </a:solidFill>
              </a:rPr>
              <a:t>Control plane</a:t>
            </a:r>
          </a:p>
          <a:p>
            <a:pPr>
              <a:lnSpc>
                <a:spcPct val="85000"/>
              </a:lnSpc>
              <a:buClr>
                <a:srgbClr val="000099"/>
              </a:buClr>
            </a:pPr>
            <a:r>
              <a:rPr lang="en-US" altLang="en-US" sz="2400"/>
              <a:t>network-wide logic</a:t>
            </a:r>
          </a:p>
          <a:p>
            <a:pPr>
              <a:lnSpc>
                <a:spcPct val="85000"/>
              </a:lnSpc>
              <a:buClr>
                <a:srgbClr val="000099"/>
              </a:buClr>
            </a:pPr>
            <a:r>
              <a:rPr lang="en-US" altLang="en-US" sz="2400"/>
              <a:t>determines how datagram is routed among routers along end-end path from source host to destination host</a:t>
            </a:r>
          </a:p>
          <a:p>
            <a:pPr>
              <a:lnSpc>
                <a:spcPct val="85000"/>
              </a:lnSpc>
              <a:buClr>
                <a:srgbClr val="000099"/>
              </a:buClr>
            </a:pPr>
            <a:r>
              <a:rPr lang="en-US" altLang="en-US" sz="2400"/>
              <a:t>two control-plane approaches:</a:t>
            </a:r>
          </a:p>
          <a:p>
            <a:pPr lvl="1">
              <a:lnSpc>
                <a:spcPct val="85000"/>
              </a:lnSpc>
              <a:buClr>
                <a:srgbClr val="000099"/>
              </a:buClr>
              <a:buFont typeface="Arial" charset="0"/>
              <a:buChar char="•"/>
            </a:pPr>
            <a:r>
              <a:rPr lang="en-US" altLang="en-US" sz="2100" i="1">
                <a:solidFill>
                  <a:srgbClr val="000090"/>
                </a:solidFill>
              </a:rPr>
              <a:t>traditional routing algorithms: </a:t>
            </a:r>
            <a:r>
              <a:rPr lang="en-US" altLang="en-US" sz="2100">
                <a:solidFill>
                  <a:schemeClr val="tx1"/>
                </a:solidFill>
              </a:rPr>
              <a:t>implemented in routers</a:t>
            </a:r>
          </a:p>
          <a:p>
            <a:pPr lvl="1">
              <a:lnSpc>
                <a:spcPct val="85000"/>
              </a:lnSpc>
              <a:buClr>
                <a:srgbClr val="000099"/>
              </a:buClr>
              <a:buFont typeface="Arial" charset="0"/>
              <a:buChar char="•"/>
            </a:pPr>
            <a:r>
              <a:rPr lang="en-US" altLang="en-US" sz="2100" i="1">
                <a:solidFill>
                  <a:srgbClr val="000090"/>
                </a:solidFill>
              </a:rPr>
              <a:t>software-defined networking (SDN)</a:t>
            </a:r>
            <a:r>
              <a:rPr lang="en-US" altLang="en-US" sz="2100">
                <a:solidFill>
                  <a:schemeClr val="tx1"/>
                </a:solidFill>
              </a:rPr>
              <a:t>: implemented in (remote) servers</a:t>
            </a:r>
          </a:p>
        </p:txBody>
      </p:sp>
      <p:grpSp>
        <p:nvGrpSpPr>
          <p:cNvPr id="25603" name="Group 8"/>
          <p:cNvGrpSpPr>
            <a:grpSpLocks/>
          </p:cNvGrpSpPr>
          <p:nvPr/>
        </p:nvGrpSpPr>
        <p:grpSpPr bwMode="auto">
          <a:xfrm>
            <a:off x="596900" y="4378325"/>
            <a:ext cx="3643313" cy="1582738"/>
            <a:chOff x="842050" y="4767952"/>
            <a:chExt cx="3644169" cy="1582996"/>
          </a:xfrm>
        </p:grpSpPr>
        <p:sp>
          <p:nvSpPr>
            <p:cNvPr id="10" name="Freeform 2"/>
            <p:cNvSpPr>
              <a:spLocks/>
            </p:cNvSpPr>
            <p:nvPr/>
          </p:nvSpPr>
          <p:spPr bwMode="auto">
            <a:xfrm>
              <a:off x="2591886" y="5436399"/>
              <a:ext cx="1894333" cy="914549"/>
            </a:xfrm>
            <a:custGeom>
              <a:avLst/>
              <a:gdLst>
                <a:gd name="T0" fmla="*/ 1611 w 10001"/>
                <a:gd name="T1" fmla="*/ 374679 h 10125"/>
                <a:gd name="T2" fmla="*/ 287991 w 10001"/>
                <a:gd name="T3" fmla="*/ 147961 h 10125"/>
                <a:gd name="T4" fmla="*/ 1260716 w 10001"/>
                <a:gd name="T5" fmla="*/ 93322 h 10125"/>
                <a:gd name="T6" fmla="*/ 2011909 w 10001"/>
                <a:gd name="T7" fmla="*/ 0 h 10125"/>
                <a:gd name="T8" fmla="*/ 2706712 w 10001"/>
                <a:gd name="T9" fmla="*/ 93600 h 10125"/>
                <a:gd name="T10" fmla="*/ 3255305 w 10001"/>
                <a:gd name="T11" fmla="*/ 46104 h 10125"/>
                <a:gd name="T12" fmla="*/ 4023415 w 10001"/>
                <a:gd name="T13" fmla="*/ 277276 h 10125"/>
                <a:gd name="T14" fmla="*/ 3463544 w 10001"/>
                <a:gd name="T15" fmla="*/ 630526 h 10125"/>
                <a:gd name="T16" fmla="*/ 2817478 w 10001"/>
                <a:gd name="T17" fmla="*/ 864758 h 10125"/>
                <a:gd name="T18" fmla="*/ 2137577 w 10001"/>
                <a:gd name="T19" fmla="*/ 820324 h 10125"/>
                <a:gd name="T20" fmla="*/ 1760571 w 10001"/>
                <a:gd name="T21" fmla="*/ 919490 h 10125"/>
                <a:gd name="T22" fmla="*/ 1264743 w 10001"/>
                <a:gd name="T23" fmla="*/ 929416 h 10125"/>
                <a:gd name="T24" fmla="*/ 877667 w 10001"/>
                <a:gd name="T25" fmla="*/ 732382 h 10125"/>
                <a:gd name="T26" fmla="*/ 478105 w 10001"/>
                <a:gd name="T27" fmla="*/ 695276 h 10125"/>
                <a:gd name="T28" fmla="*/ 1611 w 10001"/>
                <a:gd name="T29" fmla="*/ 374679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001" h="10125">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gradFill flip="none" rotWithShape="1">
              <a:gsLst>
                <a:gs pos="0">
                  <a:srgbClr val="66CCFF"/>
                </a:gs>
                <a:gs pos="100000">
                  <a:srgbClr val="FFFFFF"/>
                </a:gs>
                <a:gs pos="50000">
                  <a:schemeClr val="bg1"/>
                </a:gs>
              </a:gsLst>
              <a:lin ang="0" scaled="1"/>
              <a:tileRect/>
            </a:gradFill>
            <a:ln>
              <a:noFill/>
            </a:ln>
          </p:spPr>
          <p:txBody>
            <a:bodyPr wrap="none" anchor="ctr"/>
            <a:lstStyle/>
            <a:p>
              <a:pPr>
                <a:defRPr/>
              </a:pPr>
              <a:endParaRPr lang="en-US">
                <a:latin typeface="Arial" charset="0"/>
                <a:ea typeface="ＭＳ Ｐゴシック" charset="0"/>
                <a:cs typeface="ＭＳ Ｐゴシック" charset="0"/>
              </a:endParaRPr>
            </a:p>
          </p:txBody>
        </p:sp>
        <p:cxnSp>
          <p:nvCxnSpPr>
            <p:cNvPr id="11" name="Straight Connector 10"/>
            <p:cNvCxnSpPr/>
            <p:nvPr/>
          </p:nvCxnSpPr>
          <p:spPr>
            <a:xfrm flipV="1">
              <a:off x="3261968" y="5558656"/>
              <a:ext cx="500180" cy="157189"/>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3111121" y="5774591"/>
              <a:ext cx="862215" cy="10479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3123824" y="5880971"/>
              <a:ext cx="714543" cy="27468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1283479" y="5801583"/>
              <a:ext cx="1506892" cy="1587"/>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5612" name="TextBox 265"/>
            <p:cNvSpPr txBox="1">
              <a:spLocks noChangeArrowheads="1"/>
            </p:cNvSpPr>
            <p:nvPr/>
          </p:nvSpPr>
          <p:spPr bwMode="auto">
            <a:xfrm>
              <a:off x="3198813" y="5473700"/>
              <a:ext cx="263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a:latin typeface="Arial" charset="0"/>
                </a:rPr>
                <a:t>1</a:t>
              </a:r>
            </a:p>
          </p:txBody>
        </p:sp>
        <p:sp>
          <p:nvSpPr>
            <p:cNvPr id="25613" name="TextBox 281"/>
            <p:cNvSpPr txBox="1">
              <a:spLocks noChangeArrowheads="1"/>
            </p:cNvSpPr>
            <p:nvPr/>
          </p:nvSpPr>
          <p:spPr bwMode="auto">
            <a:xfrm>
              <a:off x="3373438" y="5761038"/>
              <a:ext cx="263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a:latin typeface="Arial" charset="0"/>
                </a:rPr>
                <a:t>2</a:t>
              </a:r>
            </a:p>
          </p:txBody>
        </p:sp>
        <p:sp>
          <p:nvSpPr>
            <p:cNvPr id="25614" name="TextBox 282"/>
            <p:cNvSpPr txBox="1">
              <a:spLocks noChangeArrowheads="1"/>
            </p:cNvSpPr>
            <p:nvPr/>
          </p:nvSpPr>
          <p:spPr bwMode="auto">
            <a:xfrm>
              <a:off x="3068638" y="5862638"/>
              <a:ext cx="2619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a:latin typeface="Arial" charset="0"/>
                </a:rPr>
                <a:t>3</a:t>
              </a:r>
            </a:p>
          </p:txBody>
        </p:sp>
        <p:grpSp>
          <p:nvGrpSpPr>
            <p:cNvPr id="25615" name="Group 5"/>
            <p:cNvGrpSpPr>
              <a:grpSpLocks/>
            </p:cNvGrpSpPr>
            <p:nvPr/>
          </p:nvGrpSpPr>
          <p:grpSpPr bwMode="auto">
            <a:xfrm>
              <a:off x="938213" y="5237163"/>
              <a:ext cx="1616075" cy="487362"/>
              <a:chOff x="-4079003" y="2717403"/>
              <a:chExt cx="1616718" cy="488475"/>
            </a:xfrm>
          </p:grpSpPr>
          <p:sp>
            <p:nvSpPr>
              <p:cNvPr id="25628" name="Rectangle 97"/>
              <p:cNvSpPr>
                <a:spLocks noChangeArrowheads="1"/>
              </p:cNvSpPr>
              <p:nvPr/>
            </p:nvSpPr>
            <p:spPr bwMode="auto">
              <a:xfrm>
                <a:off x="-4052413" y="2965119"/>
                <a:ext cx="1290538" cy="2087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25629" name="Rectangle 98"/>
              <p:cNvSpPr>
                <a:spLocks noChangeArrowheads="1"/>
              </p:cNvSpPr>
              <p:nvPr/>
            </p:nvSpPr>
            <p:spPr bwMode="auto">
              <a:xfrm>
                <a:off x="-4079003" y="2985994"/>
                <a:ext cx="1281675" cy="208750"/>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25630" name="Line 99"/>
              <p:cNvSpPr>
                <a:spLocks noChangeShapeType="1"/>
              </p:cNvSpPr>
              <p:nvPr/>
            </p:nvSpPr>
            <p:spPr bwMode="auto">
              <a:xfrm>
                <a:off x="-2933828" y="3101502"/>
                <a:ext cx="471543"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631" name="Rectangle 104"/>
              <p:cNvSpPr>
                <a:spLocks noChangeArrowheads="1"/>
              </p:cNvSpPr>
              <p:nvPr/>
            </p:nvSpPr>
            <p:spPr bwMode="auto">
              <a:xfrm>
                <a:off x="-3377007" y="2988777"/>
                <a:ext cx="476861" cy="21014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25632" name="Text Box 105"/>
              <p:cNvSpPr txBox="1">
                <a:spLocks noChangeArrowheads="1"/>
              </p:cNvSpPr>
              <p:nvPr/>
            </p:nvSpPr>
            <p:spPr bwMode="auto">
              <a:xfrm>
                <a:off x="-3430189" y="2965119"/>
                <a:ext cx="581451" cy="24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1200">
                    <a:latin typeface="Arial" charset="0"/>
                  </a:rPr>
                  <a:t>0111</a:t>
                </a:r>
              </a:p>
            </p:txBody>
          </p:sp>
          <p:sp>
            <p:nvSpPr>
              <p:cNvPr id="25633" name="Line 119"/>
              <p:cNvSpPr>
                <a:spLocks noChangeShapeType="1"/>
              </p:cNvSpPr>
              <p:nvPr/>
            </p:nvSpPr>
            <p:spPr bwMode="auto">
              <a:xfrm>
                <a:off x="-3621642" y="2717403"/>
                <a:ext cx="405953" cy="30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5616" name="TextBox 6"/>
            <p:cNvSpPr txBox="1">
              <a:spLocks noChangeArrowheads="1"/>
            </p:cNvSpPr>
            <p:nvPr/>
          </p:nvSpPr>
          <p:spPr bwMode="auto">
            <a:xfrm>
              <a:off x="842050" y="4767952"/>
              <a:ext cx="1992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400">
                  <a:latin typeface="Arial" charset="0"/>
                </a:rPr>
                <a:t>values in arriving </a:t>
              </a:r>
            </a:p>
            <a:p>
              <a:pPr>
                <a:spcBef>
                  <a:spcPct val="0"/>
                </a:spcBef>
                <a:buFontTx/>
                <a:buNone/>
              </a:pPr>
              <a:r>
                <a:rPr lang="en-US" altLang="en-US" sz="1400">
                  <a:latin typeface="Arial" charset="0"/>
                </a:rPr>
                <a:t>packet header</a:t>
              </a:r>
              <a:endParaRPr lang="en-US" altLang="en-US" sz="1800">
                <a:latin typeface="Arial" charset="0"/>
              </a:endParaRPr>
            </a:p>
          </p:txBody>
        </p:sp>
        <p:grpSp>
          <p:nvGrpSpPr>
            <p:cNvPr id="25617" name="Group 357"/>
            <p:cNvGrpSpPr>
              <a:grpSpLocks/>
            </p:cNvGrpSpPr>
            <p:nvPr/>
          </p:nvGrpSpPr>
          <p:grpSpPr bwMode="auto">
            <a:xfrm>
              <a:off x="2714625" y="5659438"/>
              <a:ext cx="565150" cy="293687"/>
              <a:chOff x="1871277" y="1576300"/>
              <a:chExt cx="1128371" cy="437861"/>
            </a:xfrm>
          </p:grpSpPr>
          <p:sp>
            <p:nvSpPr>
              <p:cNvPr id="22" name="Oval 21"/>
              <p:cNvSpPr>
                <a:spLocks noChangeArrowheads="1"/>
              </p:cNvSpPr>
              <p:nvPr/>
            </p:nvSpPr>
            <p:spPr bwMode="auto">
              <a:xfrm flipV="1">
                <a:off x="1873504" y="1693538"/>
                <a:ext cx="1125467" cy="319572"/>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000000">
                    <a:alpha val="34998"/>
                  </a:srgbClr>
                </a:outerShdw>
              </a:effectLst>
            </p:spPr>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23" name="Rectangle 22"/>
              <p:cNvSpPr/>
              <p:nvPr/>
            </p:nvSpPr>
            <p:spPr bwMode="auto">
              <a:xfrm>
                <a:off x="1870334" y="1738514"/>
                <a:ext cx="1128637" cy="115994"/>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24" name="Oval 23"/>
              <p:cNvSpPr>
                <a:spLocks noChangeArrowheads="1"/>
              </p:cNvSpPr>
              <p:nvPr/>
            </p:nvSpPr>
            <p:spPr bwMode="auto">
              <a:xfrm flipV="1">
                <a:off x="1870334" y="1575177"/>
                <a:ext cx="1125465" cy="319572"/>
              </a:xfrm>
              <a:prstGeom prst="ellipse">
                <a:avLst/>
              </a:prstGeom>
              <a:solidFill>
                <a:srgbClr val="BFBFBF"/>
              </a:solidFill>
              <a:ln w="6350">
                <a:solidFill>
                  <a:schemeClr val="tx1"/>
                </a:solidFill>
                <a:round/>
                <a:headEnd/>
                <a:tailEnd/>
              </a:ln>
              <a:effectLst>
                <a:outerShdw blurRad="40000" dist="23000" dir="5400000" rotWithShape="0">
                  <a:srgbClr val="000000">
                    <a:alpha val="34998"/>
                  </a:srgbClr>
                </a:outerShdw>
              </a:effectLst>
            </p:spPr>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25" name="Freeform 24"/>
              <p:cNvSpPr/>
              <p:nvPr/>
            </p:nvSpPr>
            <p:spPr bwMode="auto">
              <a:xfrm>
                <a:off x="2158833" y="1672232"/>
                <a:ext cx="548468" cy="16097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6" name="Freeform 25"/>
              <p:cNvSpPr>
                <a:spLocks/>
              </p:cNvSpPr>
              <p:nvPr/>
            </p:nvSpPr>
            <p:spPr bwMode="auto">
              <a:xfrm>
                <a:off x="2101767" y="1631990"/>
                <a:ext cx="662599" cy="111258"/>
              </a:xfrm>
              <a:custGeom>
                <a:avLst/>
                <a:gdLst>
                  <a:gd name="T0" fmla="*/ 0 w 3723451"/>
                  <a:gd name="T1" fmla="*/ 0 h 932950"/>
                  <a:gd name="T2" fmla="*/ 0 w 3723451"/>
                  <a:gd name="T3" fmla="*/ 0 h 932950"/>
                  <a:gd name="T4" fmla="*/ 0 w 3723451"/>
                  <a:gd name="T5" fmla="*/ 0 h 932950"/>
                  <a:gd name="T6" fmla="*/ 1 w 3723451"/>
                  <a:gd name="T7" fmla="*/ 0 h 932950"/>
                  <a:gd name="T8" fmla="*/ 1 w 3723451"/>
                  <a:gd name="T9" fmla="*/ 0 h 932950"/>
                  <a:gd name="T10" fmla="*/ 1 w 3723451"/>
                  <a:gd name="T11" fmla="*/ 0 h 932950"/>
                  <a:gd name="T12" fmla="*/ 1 w 3723451"/>
                  <a:gd name="T13" fmla="*/ 0 h 932950"/>
                  <a:gd name="T14" fmla="*/ 0 w 3723451"/>
                  <a:gd name="T15" fmla="*/ 0 h 932950"/>
                  <a:gd name="T16" fmla="*/ 0 w 3723451"/>
                  <a:gd name="T17" fmla="*/ 0 h 932950"/>
                  <a:gd name="T18" fmla="*/ 0 w 3723451"/>
                  <a:gd name="T19" fmla="*/ 0 h 932950"/>
                  <a:gd name="T20" fmla="*/ 0 w 3723451"/>
                  <a:gd name="T21" fmla="*/ 0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27" name="Freeform 26"/>
              <p:cNvSpPr>
                <a:spLocks/>
              </p:cNvSpPr>
              <p:nvPr/>
            </p:nvSpPr>
            <p:spPr bwMode="auto">
              <a:xfrm>
                <a:off x="2536103" y="1726678"/>
                <a:ext cx="244114" cy="97055"/>
              </a:xfrm>
              <a:custGeom>
                <a:avLst/>
                <a:gdLst>
                  <a:gd name="T0" fmla="*/ 0 w 1366596"/>
                  <a:gd name="T1" fmla="*/ 0 h 809868"/>
                  <a:gd name="T2" fmla="*/ 0 w 1366596"/>
                  <a:gd name="T3" fmla="*/ 0 h 809868"/>
                  <a:gd name="T4" fmla="*/ 0 w 1366596"/>
                  <a:gd name="T5" fmla="*/ 0 h 809868"/>
                  <a:gd name="T6" fmla="*/ 0 w 1366596"/>
                  <a:gd name="T7" fmla="*/ 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28" name="Freeform 27"/>
              <p:cNvSpPr>
                <a:spLocks/>
              </p:cNvSpPr>
              <p:nvPr/>
            </p:nvSpPr>
            <p:spPr bwMode="auto">
              <a:xfrm>
                <a:off x="2089086" y="1729045"/>
                <a:ext cx="240945" cy="97056"/>
              </a:xfrm>
              <a:custGeom>
                <a:avLst/>
                <a:gdLst>
                  <a:gd name="T0" fmla="*/ 0 w 1348191"/>
                  <a:gd name="T1" fmla="*/ 0 h 791462"/>
                  <a:gd name="T2" fmla="*/ 0 w 1348191"/>
                  <a:gd name="T3" fmla="*/ 0 h 791462"/>
                  <a:gd name="T4" fmla="*/ 0 w 1348191"/>
                  <a:gd name="T5" fmla="*/ 0 h 791462"/>
                  <a:gd name="T6" fmla="*/ 0 w 1348191"/>
                  <a:gd name="T7" fmla="*/ 0 h 791462"/>
                  <a:gd name="T8" fmla="*/ 0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29" name="Straight Connector 28"/>
              <p:cNvCxnSpPr>
                <a:cxnSpLocks noChangeShapeType="1"/>
                <a:endCxn id="24" idx="2"/>
              </p:cNvCxnSpPr>
              <p:nvPr/>
            </p:nvCxnSpPr>
            <p:spPr bwMode="auto">
              <a:xfrm flipH="1" flipV="1">
                <a:off x="1870334" y="1736147"/>
                <a:ext cx="3169" cy="123095"/>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cxnSp>
            <p:nvCxnSpPr>
              <p:cNvPr id="30" name="Straight Connector 29"/>
              <p:cNvCxnSpPr>
                <a:cxnSpLocks noChangeShapeType="1"/>
              </p:cNvCxnSpPr>
              <p:nvPr/>
            </p:nvCxnSpPr>
            <p:spPr bwMode="auto">
              <a:xfrm flipH="1" flipV="1">
                <a:off x="2995800" y="1733779"/>
                <a:ext cx="3171" cy="123095"/>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grpSp>
        <p:sp>
          <p:nvSpPr>
            <p:cNvPr id="25618" name="Freeform 120"/>
            <p:cNvSpPr>
              <a:spLocks/>
            </p:cNvSpPr>
            <p:nvPr/>
          </p:nvSpPr>
          <p:spPr bwMode="auto">
            <a:xfrm>
              <a:off x="2493963" y="5668963"/>
              <a:ext cx="982662" cy="233362"/>
            </a:xfrm>
            <a:custGeom>
              <a:avLst/>
              <a:gdLst>
                <a:gd name="T0" fmla="*/ 0 w 554"/>
                <a:gd name="T1" fmla="*/ 2147483646 h 167"/>
                <a:gd name="T2" fmla="*/ 2147483646 w 554"/>
                <a:gd name="T3" fmla="*/ 2147483646 h 167"/>
                <a:gd name="T4" fmla="*/ 2147483646 w 554"/>
                <a:gd name="T5" fmla="*/ 2147483646 h 167"/>
                <a:gd name="T6" fmla="*/ 0 60000 65536"/>
                <a:gd name="T7" fmla="*/ 0 60000 65536"/>
                <a:gd name="T8" fmla="*/ 0 60000 65536"/>
                <a:gd name="T9" fmla="*/ 0 w 554"/>
                <a:gd name="T10" fmla="*/ 0 h 167"/>
                <a:gd name="T11" fmla="*/ 554 w 554"/>
                <a:gd name="T12" fmla="*/ 167 h 167"/>
              </a:gdLst>
              <a:ahLst/>
              <a:cxnLst>
                <a:cxn ang="T6">
                  <a:pos x="T0" y="T1"/>
                </a:cxn>
                <a:cxn ang="T7">
                  <a:pos x="T2" y="T3"/>
                </a:cxn>
                <a:cxn ang="T8">
                  <a:pos x="T4" y="T5"/>
                </a:cxn>
              </a:cxnLst>
              <a:rect l="T9" t="T10" r="T11" b="T12"/>
              <a:pathLst>
                <a:path w="554" h="167">
                  <a:moveTo>
                    <a:pt x="0" y="10"/>
                  </a:moveTo>
                  <a:cubicBezTo>
                    <a:pt x="102" y="0"/>
                    <a:pt x="240" y="5"/>
                    <a:pt x="324" y="26"/>
                  </a:cubicBezTo>
                  <a:cubicBezTo>
                    <a:pt x="416" y="52"/>
                    <a:pt x="502" y="120"/>
                    <a:pt x="554" y="167"/>
                  </a:cubicBezTo>
                </a:path>
              </a:pathLst>
            </a:custGeom>
            <a:noFill/>
            <a:ln w="57150" cmpd="sng">
              <a:solidFill>
                <a:srgbClr val="FF33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8" name="Rectangle 2"/>
          <p:cNvSpPr>
            <a:spLocks noGrp="1" noChangeArrowheads="1"/>
          </p:cNvSpPr>
          <p:nvPr>
            <p:ph type="title"/>
          </p:nvPr>
        </p:nvSpPr>
        <p:spPr>
          <a:xfrm>
            <a:off x="0" y="152400"/>
            <a:ext cx="9144000" cy="1143000"/>
          </a:xfrm>
        </p:spPr>
        <p:txBody>
          <a:bodyPr/>
          <a:lstStyle/>
          <a:p>
            <a:pPr>
              <a:defRPr/>
            </a:pPr>
            <a:r>
              <a:rPr lang="en-US" sz="3600" dirty="0" smtClean="0">
                <a:ea typeface="ＭＳ Ｐゴシック" charset="0"/>
                <a:cs typeface="+mj-cs"/>
              </a:rPr>
              <a:t>Network Layer: Data </a:t>
            </a:r>
            <a:r>
              <a:rPr lang="en-US" sz="3600" dirty="0">
                <a:ea typeface="ＭＳ Ｐゴシック" charset="0"/>
                <a:cs typeface="+mj-cs"/>
              </a:rPr>
              <a:t>P</a:t>
            </a:r>
            <a:r>
              <a:rPr lang="en-US" sz="3600" dirty="0" smtClean="0">
                <a:ea typeface="ＭＳ Ｐゴシック" charset="0"/>
                <a:cs typeface="+mj-cs"/>
              </a:rPr>
              <a:t>lane, Control </a:t>
            </a:r>
            <a:r>
              <a:rPr lang="en-US" sz="3600" dirty="0">
                <a:ea typeface="ＭＳ Ｐゴシック" charset="0"/>
                <a:cs typeface="+mj-cs"/>
              </a:rPr>
              <a:t>P</a:t>
            </a:r>
            <a:r>
              <a:rPr lang="en-US" sz="3600" dirty="0" smtClean="0">
                <a:ea typeface="ＭＳ Ｐゴシック" charset="0"/>
                <a:cs typeface="+mj-cs"/>
              </a:rPr>
              <a:t>lane</a:t>
            </a:r>
            <a:endParaRPr lang="en-US" sz="3600" dirty="0">
              <a:ea typeface="ＭＳ Ｐゴシック" charset="0"/>
              <a:cs typeface="+mj-cs"/>
            </a:endParaRPr>
          </a:p>
        </p:txBody>
      </p:sp>
      <p:sp>
        <p:nvSpPr>
          <p:cNvPr id="25606"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C27A1EF0-07B0-1344-8B5A-6EB4AC748624}" type="slidenum">
              <a:rPr lang="en-US" altLang="en-US" sz="1200"/>
              <a:pPr>
                <a:spcBef>
                  <a:spcPct val="0"/>
                </a:spcBef>
                <a:buFontTx/>
                <a:buNone/>
              </a:pPr>
              <a:t>6</a:t>
            </a:fld>
            <a:endParaRPr lang="en-US" altLang="en-US" sz="1200"/>
          </a:p>
        </p:txBody>
      </p:sp>
      <p:sp>
        <p:nvSpPr>
          <p:cNvPr id="35"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Freeform 2"/>
          <p:cNvSpPr>
            <a:spLocks/>
          </p:cNvSpPr>
          <p:nvPr/>
        </p:nvSpPr>
        <p:spPr bwMode="auto">
          <a:xfrm>
            <a:off x="2592388" y="5437188"/>
            <a:ext cx="4027487" cy="939800"/>
          </a:xfrm>
          <a:custGeom>
            <a:avLst/>
            <a:gdLst>
              <a:gd name="T0" fmla="*/ 2147483646 w 10001"/>
              <a:gd name="T1" fmla="*/ 2147483646 h 10125"/>
              <a:gd name="T2" fmla="*/ 2147483646 w 10001"/>
              <a:gd name="T3" fmla="*/ 2147483646 h 10125"/>
              <a:gd name="T4" fmla="*/ 2147483646 w 10001"/>
              <a:gd name="T5" fmla="*/ 2147483646 h 10125"/>
              <a:gd name="T6" fmla="*/ 2147483646 w 10001"/>
              <a:gd name="T7" fmla="*/ 0 h 10125"/>
              <a:gd name="T8" fmla="*/ 2147483646 w 10001"/>
              <a:gd name="T9" fmla="*/ 2147483646 h 10125"/>
              <a:gd name="T10" fmla="*/ 2147483646 w 10001"/>
              <a:gd name="T11" fmla="*/ 2147483646 h 10125"/>
              <a:gd name="T12" fmla="*/ 2147483646 w 10001"/>
              <a:gd name="T13" fmla="*/ 2147483646 h 10125"/>
              <a:gd name="T14" fmla="*/ 2147483646 w 10001"/>
              <a:gd name="T15" fmla="*/ 2147483646 h 10125"/>
              <a:gd name="T16" fmla="*/ 2147483646 w 10001"/>
              <a:gd name="T17" fmla="*/ 2147483646 h 10125"/>
              <a:gd name="T18" fmla="*/ 2147483646 w 10001"/>
              <a:gd name="T19" fmla="*/ 2147483646 h 10125"/>
              <a:gd name="T20" fmla="*/ 2147483646 w 10001"/>
              <a:gd name="T21" fmla="*/ 2147483646 h 10125"/>
              <a:gd name="T22" fmla="*/ 2147483646 w 10001"/>
              <a:gd name="T23" fmla="*/ 2147483646 h 10125"/>
              <a:gd name="T24" fmla="*/ 2147483646 w 10001"/>
              <a:gd name="T25" fmla="*/ 2147483646 h 10125"/>
              <a:gd name="T26" fmla="*/ 2147483646 w 10001"/>
              <a:gd name="T27" fmla="*/ 2147483646 h 10125"/>
              <a:gd name="T28" fmla="*/ 2147483646 w 10001"/>
              <a:gd name="T29" fmla="*/ 2147483646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001" h="10125">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cxnSp>
        <p:nvCxnSpPr>
          <p:cNvPr id="148" name="Straight Connector 147"/>
          <p:cNvCxnSpPr/>
          <p:nvPr/>
        </p:nvCxnSpPr>
        <p:spPr>
          <a:xfrm flipV="1">
            <a:off x="3222625" y="5589588"/>
            <a:ext cx="1316038" cy="13176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3111500" y="5775325"/>
            <a:ext cx="2259013" cy="30003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3" name="Straight Connector 152"/>
          <p:cNvCxnSpPr/>
          <p:nvPr/>
        </p:nvCxnSpPr>
        <p:spPr>
          <a:xfrm>
            <a:off x="3124200" y="5881688"/>
            <a:ext cx="714375" cy="27463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flipV="1">
            <a:off x="4141788" y="6075363"/>
            <a:ext cx="1247775" cy="8096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9" name="Straight Connector 158"/>
          <p:cNvCxnSpPr/>
          <p:nvPr/>
        </p:nvCxnSpPr>
        <p:spPr>
          <a:xfrm>
            <a:off x="4802188" y="5621338"/>
            <a:ext cx="1057275" cy="12382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V="1">
            <a:off x="4086225" y="5775325"/>
            <a:ext cx="1790700" cy="30003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3" name="Straight Connector 162"/>
          <p:cNvCxnSpPr/>
          <p:nvPr/>
        </p:nvCxnSpPr>
        <p:spPr>
          <a:xfrm flipV="1">
            <a:off x="5413375" y="5803900"/>
            <a:ext cx="588963" cy="27146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4556125" y="5589588"/>
            <a:ext cx="814388" cy="40005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6634" name="Group 7"/>
          <p:cNvGrpSpPr>
            <a:grpSpLocks/>
          </p:cNvGrpSpPr>
          <p:nvPr/>
        </p:nvGrpSpPr>
        <p:grpSpPr bwMode="auto">
          <a:xfrm>
            <a:off x="3681413" y="6015038"/>
            <a:ext cx="563562" cy="293687"/>
            <a:chOff x="1871277" y="1576300"/>
            <a:chExt cx="1128371" cy="437861"/>
          </a:xfrm>
        </p:grpSpPr>
        <p:sp>
          <p:nvSpPr>
            <p:cNvPr id="318" name="Oval 317"/>
            <p:cNvSpPr>
              <a:spLocks noChangeArrowheads="1"/>
            </p:cNvSpPr>
            <p:nvPr/>
          </p:nvSpPr>
          <p:spPr bwMode="auto">
            <a:xfrm flipV="1">
              <a:off x="1874455" y="1694641"/>
              <a:ext cx="1125193"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000000">
                  <a:alpha val="34998"/>
                </a:srgbClr>
              </a:outerShdw>
            </a:effectLst>
          </p:spPr>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319" name="Rectangle 318"/>
            <p:cNvSpPr/>
            <p:nvPr/>
          </p:nvSpPr>
          <p:spPr bwMode="auto">
            <a:xfrm>
              <a:off x="1871277" y="1739610"/>
              <a:ext cx="1128371" cy="11597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320" name="Oval 319"/>
            <p:cNvSpPr>
              <a:spLocks noChangeArrowheads="1"/>
            </p:cNvSpPr>
            <p:nvPr/>
          </p:nvSpPr>
          <p:spPr bwMode="auto">
            <a:xfrm flipV="1">
              <a:off x="1871277" y="1576300"/>
              <a:ext cx="1125193" cy="319520"/>
            </a:xfrm>
            <a:prstGeom prst="ellipse">
              <a:avLst/>
            </a:prstGeom>
            <a:solidFill>
              <a:srgbClr val="BFBFBF"/>
            </a:solidFill>
            <a:ln w="6350">
              <a:solidFill>
                <a:schemeClr val="tx1"/>
              </a:solidFill>
              <a:round/>
              <a:headEnd/>
              <a:tailEnd/>
            </a:ln>
            <a:effectLst>
              <a:outerShdw blurRad="40000" dist="23000" dir="5400000" rotWithShape="0">
                <a:srgbClr val="000000">
                  <a:alpha val="34998"/>
                </a:srgbClr>
              </a:outerShdw>
            </a:effectLst>
          </p:spPr>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324" name="Freeform 323"/>
            <p:cNvSpPr/>
            <p:nvPr/>
          </p:nvSpPr>
          <p:spPr bwMode="auto">
            <a:xfrm>
              <a:off x="2160521" y="1673339"/>
              <a:ext cx="546704" cy="16094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25" name="Freeform 324"/>
            <p:cNvSpPr>
              <a:spLocks/>
            </p:cNvSpPr>
            <p:nvPr/>
          </p:nvSpPr>
          <p:spPr bwMode="auto">
            <a:xfrm>
              <a:off x="2103307" y="1633104"/>
              <a:ext cx="661131" cy="111240"/>
            </a:xfrm>
            <a:custGeom>
              <a:avLst/>
              <a:gdLst>
                <a:gd name="T0" fmla="*/ 0 w 3723451"/>
                <a:gd name="T1" fmla="*/ 0 h 932950"/>
                <a:gd name="T2" fmla="*/ 0 w 3723451"/>
                <a:gd name="T3" fmla="*/ 0 h 932950"/>
                <a:gd name="T4" fmla="*/ 0 w 3723451"/>
                <a:gd name="T5" fmla="*/ 0 h 932950"/>
                <a:gd name="T6" fmla="*/ 1 w 3723451"/>
                <a:gd name="T7" fmla="*/ 0 h 932950"/>
                <a:gd name="T8" fmla="*/ 1 w 3723451"/>
                <a:gd name="T9" fmla="*/ 0 h 932950"/>
                <a:gd name="T10" fmla="*/ 1 w 3723451"/>
                <a:gd name="T11" fmla="*/ 0 h 932950"/>
                <a:gd name="T12" fmla="*/ 1 w 3723451"/>
                <a:gd name="T13" fmla="*/ 0 h 932950"/>
                <a:gd name="T14" fmla="*/ 0 w 3723451"/>
                <a:gd name="T15" fmla="*/ 0 h 932950"/>
                <a:gd name="T16" fmla="*/ 0 w 3723451"/>
                <a:gd name="T17" fmla="*/ 0 h 932950"/>
                <a:gd name="T18" fmla="*/ 0 w 3723451"/>
                <a:gd name="T19" fmla="*/ 0 h 932950"/>
                <a:gd name="T20" fmla="*/ 0 w 3723451"/>
                <a:gd name="T21" fmla="*/ 0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26" name="Freeform 325"/>
            <p:cNvSpPr>
              <a:spLocks/>
            </p:cNvSpPr>
            <p:nvPr/>
          </p:nvSpPr>
          <p:spPr bwMode="auto">
            <a:xfrm>
              <a:off x="2538765" y="1727776"/>
              <a:ext cx="241567" cy="97039"/>
            </a:xfrm>
            <a:custGeom>
              <a:avLst/>
              <a:gdLst>
                <a:gd name="T0" fmla="*/ 0 w 1366596"/>
                <a:gd name="T1" fmla="*/ 0 h 809868"/>
                <a:gd name="T2" fmla="*/ 0 w 1366596"/>
                <a:gd name="T3" fmla="*/ 0 h 809868"/>
                <a:gd name="T4" fmla="*/ 0 w 1366596"/>
                <a:gd name="T5" fmla="*/ 0 h 809868"/>
                <a:gd name="T6" fmla="*/ 0 w 1366596"/>
                <a:gd name="T7" fmla="*/ 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27" name="Freeform 326"/>
            <p:cNvSpPr>
              <a:spLocks/>
            </p:cNvSpPr>
            <p:nvPr/>
          </p:nvSpPr>
          <p:spPr bwMode="auto">
            <a:xfrm>
              <a:off x="2090593" y="1730143"/>
              <a:ext cx="238389" cy="97040"/>
            </a:xfrm>
            <a:custGeom>
              <a:avLst/>
              <a:gdLst>
                <a:gd name="T0" fmla="*/ 0 w 1348191"/>
                <a:gd name="T1" fmla="*/ 0 h 791462"/>
                <a:gd name="T2" fmla="*/ 0 w 1348191"/>
                <a:gd name="T3" fmla="*/ 0 h 791462"/>
                <a:gd name="T4" fmla="*/ 0 w 1348191"/>
                <a:gd name="T5" fmla="*/ 0 h 791462"/>
                <a:gd name="T6" fmla="*/ 0 w 1348191"/>
                <a:gd name="T7" fmla="*/ 0 h 791462"/>
                <a:gd name="T8" fmla="*/ 0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322" name="Straight Connector 321"/>
            <p:cNvCxnSpPr>
              <a:cxnSpLocks noChangeShapeType="1"/>
              <a:endCxn id="320" idx="2"/>
            </p:cNvCxnSpPr>
            <p:nvPr/>
          </p:nvCxnSpPr>
          <p:spPr bwMode="auto">
            <a:xfrm flipH="1" flipV="1">
              <a:off x="1871277" y="1737244"/>
              <a:ext cx="3178" cy="123075"/>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cxnSp>
          <p:nvCxnSpPr>
            <p:cNvPr id="323" name="Straight Connector 322"/>
            <p:cNvCxnSpPr>
              <a:cxnSpLocks noChangeShapeType="1"/>
            </p:cNvCxnSpPr>
            <p:nvPr/>
          </p:nvCxnSpPr>
          <p:spPr bwMode="auto">
            <a:xfrm flipH="1" flipV="1">
              <a:off x="2996470" y="1734876"/>
              <a:ext cx="3178" cy="123075"/>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grpSp>
      <p:grpSp>
        <p:nvGrpSpPr>
          <p:cNvPr id="26635" name="Group 327"/>
          <p:cNvGrpSpPr>
            <a:grpSpLocks/>
          </p:cNvGrpSpPr>
          <p:nvPr/>
        </p:nvGrpSpPr>
        <p:grpSpPr bwMode="auto">
          <a:xfrm>
            <a:off x="4376738" y="5473700"/>
            <a:ext cx="565150" cy="292100"/>
            <a:chOff x="1871277" y="1576300"/>
            <a:chExt cx="1128371" cy="437861"/>
          </a:xfrm>
        </p:grpSpPr>
        <p:sp>
          <p:nvSpPr>
            <p:cNvPr id="329" name="Oval 328"/>
            <p:cNvSpPr>
              <a:spLocks noChangeArrowheads="1"/>
            </p:cNvSpPr>
            <p:nvPr/>
          </p:nvSpPr>
          <p:spPr bwMode="auto">
            <a:xfrm flipV="1">
              <a:off x="1874446" y="1692905"/>
              <a:ext cx="1125202" cy="321256"/>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000000">
                  <a:alpha val="34998"/>
                </a:srgbClr>
              </a:outerShdw>
            </a:effectLst>
          </p:spPr>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330" name="Rectangle 329"/>
            <p:cNvSpPr/>
            <p:nvPr/>
          </p:nvSpPr>
          <p:spPr bwMode="auto">
            <a:xfrm>
              <a:off x="1871277" y="1740499"/>
              <a:ext cx="1128371" cy="11422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331" name="Oval 330"/>
            <p:cNvSpPr>
              <a:spLocks noChangeArrowheads="1"/>
            </p:cNvSpPr>
            <p:nvPr/>
          </p:nvSpPr>
          <p:spPr bwMode="auto">
            <a:xfrm flipV="1">
              <a:off x="1871277" y="1576300"/>
              <a:ext cx="1125200" cy="321257"/>
            </a:xfrm>
            <a:prstGeom prst="ellipse">
              <a:avLst/>
            </a:prstGeom>
            <a:solidFill>
              <a:srgbClr val="BFBFBF"/>
            </a:solidFill>
            <a:ln w="6350">
              <a:solidFill>
                <a:schemeClr val="tx1"/>
              </a:solidFill>
              <a:round/>
              <a:headEnd/>
              <a:tailEnd/>
            </a:ln>
            <a:effectLst>
              <a:outerShdw blurRad="40000" dist="23000" dir="5400000" rotWithShape="0">
                <a:srgbClr val="000000">
                  <a:alpha val="34998"/>
                </a:srgbClr>
              </a:outerShdw>
            </a:effectLst>
          </p:spPr>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332" name="Freeform 331"/>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33" name="Freeform 332"/>
            <p:cNvSpPr>
              <a:spLocks/>
            </p:cNvSpPr>
            <p:nvPr/>
          </p:nvSpPr>
          <p:spPr bwMode="auto">
            <a:xfrm>
              <a:off x="2102655" y="1633412"/>
              <a:ext cx="662444" cy="111846"/>
            </a:xfrm>
            <a:custGeom>
              <a:avLst/>
              <a:gdLst>
                <a:gd name="T0" fmla="*/ 0 w 3723451"/>
                <a:gd name="T1" fmla="*/ 0 h 932950"/>
                <a:gd name="T2" fmla="*/ 0 w 3723451"/>
                <a:gd name="T3" fmla="*/ 0 h 932950"/>
                <a:gd name="T4" fmla="*/ 0 w 3723451"/>
                <a:gd name="T5" fmla="*/ 0 h 932950"/>
                <a:gd name="T6" fmla="*/ 1 w 3723451"/>
                <a:gd name="T7" fmla="*/ 0 h 932950"/>
                <a:gd name="T8" fmla="*/ 1 w 3723451"/>
                <a:gd name="T9" fmla="*/ 0 h 932950"/>
                <a:gd name="T10" fmla="*/ 1 w 3723451"/>
                <a:gd name="T11" fmla="*/ 0 h 932950"/>
                <a:gd name="T12" fmla="*/ 1 w 3723451"/>
                <a:gd name="T13" fmla="*/ 0 h 932950"/>
                <a:gd name="T14" fmla="*/ 0 w 3723451"/>
                <a:gd name="T15" fmla="*/ 0 h 932950"/>
                <a:gd name="T16" fmla="*/ 0 w 3723451"/>
                <a:gd name="T17" fmla="*/ 0 h 932950"/>
                <a:gd name="T18" fmla="*/ 0 w 3723451"/>
                <a:gd name="T19" fmla="*/ 0 h 932950"/>
                <a:gd name="T20" fmla="*/ 0 w 3723451"/>
                <a:gd name="T21" fmla="*/ 0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34" name="Freeform 333"/>
            <p:cNvSpPr>
              <a:spLocks/>
            </p:cNvSpPr>
            <p:nvPr/>
          </p:nvSpPr>
          <p:spPr bwMode="auto">
            <a:xfrm>
              <a:off x="2536889" y="1728599"/>
              <a:ext cx="244057" cy="97568"/>
            </a:xfrm>
            <a:custGeom>
              <a:avLst/>
              <a:gdLst>
                <a:gd name="T0" fmla="*/ 0 w 1366596"/>
                <a:gd name="T1" fmla="*/ 0 h 809868"/>
                <a:gd name="T2" fmla="*/ 0 w 1366596"/>
                <a:gd name="T3" fmla="*/ 0 h 809868"/>
                <a:gd name="T4" fmla="*/ 0 w 1366596"/>
                <a:gd name="T5" fmla="*/ 0 h 809868"/>
                <a:gd name="T6" fmla="*/ 0 w 1366596"/>
                <a:gd name="T7" fmla="*/ 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35" name="Freeform 334"/>
            <p:cNvSpPr>
              <a:spLocks/>
            </p:cNvSpPr>
            <p:nvPr/>
          </p:nvSpPr>
          <p:spPr bwMode="auto">
            <a:xfrm>
              <a:off x="2089977" y="1730980"/>
              <a:ext cx="240888" cy="95187"/>
            </a:xfrm>
            <a:custGeom>
              <a:avLst/>
              <a:gdLst>
                <a:gd name="T0" fmla="*/ 0 w 1348191"/>
                <a:gd name="T1" fmla="*/ 0 h 791462"/>
                <a:gd name="T2" fmla="*/ 0 w 1348191"/>
                <a:gd name="T3" fmla="*/ 0 h 791462"/>
                <a:gd name="T4" fmla="*/ 0 w 1348191"/>
                <a:gd name="T5" fmla="*/ 0 h 791462"/>
                <a:gd name="T6" fmla="*/ 0 w 1348191"/>
                <a:gd name="T7" fmla="*/ 0 h 791462"/>
                <a:gd name="T8" fmla="*/ 0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336" name="Straight Connector 335"/>
            <p:cNvCxnSpPr>
              <a:cxnSpLocks noChangeShapeType="1"/>
              <a:endCxn id="331" idx="2"/>
            </p:cNvCxnSpPr>
            <p:nvPr/>
          </p:nvCxnSpPr>
          <p:spPr bwMode="auto">
            <a:xfrm flipH="1" flipV="1">
              <a:off x="1871277" y="1735739"/>
              <a:ext cx="3169" cy="123743"/>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cxnSp>
          <p:nvCxnSpPr>
            <p:cNvPr id="337" name="Straight Connector 336"/>
            <p:cNvCxnSpPr>
              <a:cxnSpLocks noChangeShapeType="1"/>
            </p:cNvCxnSpPr>
            <p:nvPr/>
          </p:nvCxnSpPr>
          <p:spPr bwMode="auto">
            <a:xfrm flipH="1" flipV="1">
              <a:off x="2996477" y="1733359"/>
              <a:ext cx="3171" cy="123743"/>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grpSp>
      <p:grpSp>
        <p:nvGrpSpPr>
          <p:cNvPr id="26636" name="Group 337"/>
          <p:cNvGrpSpPr>
            <a:grpSpLocks/>
          </p:cNvGrpSpPr>
          <p:nvPr/>
        </p:nvGrpSpPr>
        <p:grpSpPr bwMode="auto">
          <a:xfrm>
            <a:off x="5019675" y="5927725"/>
            <a:ext cx="563563" cy="293688"/>
            <a:chOff x="1871277" y="1576300"/>
            <a:chExt cx="1128371" cy="437861"/>
          </a:xfrm>
        </p:grpSpPr>
        <p:sp>
          <p:nvSpPr>
            <p:cNvPr id="339" name="Oval 338"/>
            <p:cNvSpPr>
              <a:spLocks noChangeArrowheads="1"/>
            </p:cNvSpPr>
            <p:nvPr/>
          </p:nvSpPr>
          <p:spPr bwMode="auto">
            <a:xfrm flipV="1">
              <a:off x="1874457" y="1694641"/>
              <a:ext cx="1125191"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000000">
                  <a:alpha val="34998"/>
                </a:srgbClr>
              </a:outerShdw>
            </a:effectLst>
          </p:spPr>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340" name="Rectangle 339"/>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341" name="Oval 340"/>
            <p:cNvSpPr>
              <a:spLocks noChangeArrowheads="1"/>
            </p:cNvSpPr>
            <p:nvPr/>
          </p:nvSpPr>
          <p:spPr bwMode="auto">
            <a:xfrm flipV="1">
              <a:off x="1871277" y="1576300"/>
              <a:ext cx="1125191" cy="319520"/>
            </a:xfrm>
            <a:prstGeom prst="ellipse">
              <a:avLst/>
            </a:prstGeom>
            <a:solidFill>
              <a:srgbClr val="BFBFBF"/>
            </a:solidFill>
            <a:ln w="6350">
              <a:solidFill>
                <a:schemeClr val="tx1"/>
              </a:solidFill>
              <a:round/>
              <a:headEnd/>
              <a:tailEnd/>
            </a:ln>
            <a:effectLst>
              <a:outerShdw blurRad="40000" dist="23000" dir="5400000" rotWithShape="0">
                <a:srgbClr val="000000">
                  <a:alpha val="34998"/>
                </a:srgbClr>
              </a:outerShdw>
            </a:effectLst>
          </p:spPr>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342" name="Freeform 341"/>
            <p:cNvSpPr/>
            <p:nvPr/>
          </p:nvSpPr>
          <p:spPr bwMode="auto">
            <a:xfrm>
              <a:off x="2160522" y="1673340"/>
              <a:ext cx="546703"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43" name="Freeform 342"/>
            <p:cNvSpPr>
              <a:spLocks/>
            </p:cNvSpPr>
            <p:nvPr/>
          </p:nvSpPr>
          <p:spPr bwMode="auto">
            <a:xfrm>
              <a:off x="2103309" y="1633103"/>
              <a:ext cx="661129" cy="111241"/>
            </a:xfrm>
            <a:custGeom>
              <a:avLst/>
              <a:gdLst>
                <a:gd name="T0" fmla="*/ 0 w 3723451"/>
                <a:gd name="T1" fmla="*/ 0 h 932950"/>
                <a:gd name="T2" fmla="*/ 0 w 3723451"/>
                <a:gd name="T3" fmla="*/ 0 h 932950"/>
                <a:gd name="T4" fmla="*/ 0 w 3723451"/>
                <a:gd name="T5" fmla="*/ 0 h 932950"/>
                <a:gd name="T6" fmla="*/ 1 w 3723451"/>
                <a:gd name="T7" fmla="*/ 0 h 932950"/>
                <a:gd name="T8" fmla="*/ 1 w 3723451"/>
                <a:gd name="T9" fmla="*/ 0 h 932950"/>
                <a:gd name="T10" fmla="*/ 1 w 3723451"/>
                <a:gd name="T11" fmla="*/ 0 h 932950"/>
                <a:gd name="T12" fmla="*/ 1 w 3723451"/>
                <a:gd name="T13" fmla="*/ 0 h 932950"/>
                <a:gd name="T14" fmla="*/ 0 w 3723451"/>
                <a:gd name="T15" fmla="*/ 0 h 932950"/>
                <a:gd name="T16" fmla="*/ 0 w 3723451"/>
                <a:gd name="T17" fmla="*/ 0 h 932950"/>
                <a:gd name="T18" fmla="*/ 0 w 3723451"/>
                <a:gd name="T19" fmla="*/ 0 h 932950"/>
                <a:gd name="T20" fmla="*/ 0 w 3723451"/>
                <a:gd name="T21" fmla="*/ 0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44" name="Freeform 343"/>
            <p:cNvSpPr>
              <a:spLocks/>
            </p:cNvSpPr>
            <p:nvPr/>
          </p:nvSpPr>
          <p:spPr bwMode="auto">
            <a:xfrm>
              <a:off x="2538763" y="1727776"/>
              <a:ext cx="241567" cy="97040"/>
            </a:xfrm>
            <a:custGeom>
              <a:avLst/>
              <a:gdLst>
                <a:gd name="T0" fmla="*/ 0 w 1366596"/>
                <a:gd name="T1" fmla="*/ 0 h 809868"/>
                <a:gd name="T2" fmla="*/ 0 w 1366596"/>
                <a:gd name="T3" fmla="*/ 0 h 809868"/>
                <a:gd name="T4" fmla="*/ 0 w 1366596"/>
                <a:gd name="T5" fmla="*/ 0 h 809868"/>
                <a:gd name="T6" fmla="*/ 0 w 1366596"/>
                <a:gd name="T7" fmla="*/ 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45" name="Freeform 344"/>
            <p:cNvSpPr>
              <a:spLocks/>
            </p:cNvSpPr>
            <p:nvPr/>
          </p:nvSpPr>
          <p:spPr bwMode="auto">
            <a:xfrm>
              <a:off x="2090595" y="1730144"/>
              <a:ext cx="238387" cy="97039"/>
            </a:xfrm>
            <a:custGeom>
              <a:avLst/>
              <a:gdLst>
                <a:gd name="T0" fmla="*/ 0 w 1348191"/>
                <a:gd name="T1" fmla="*/ 0 h 791462"/>
                <a:gd name="T2" fmla="*/ 0 w 1348191"/>
                <a:gd name="T3" fmla="*/ 0 h 791462"/>
                <a:gd name="T4" fmla="*/ 0 w 1348191"/>
                <a:gd name="T5" fmla="*/ 0 h 791462"/>
                <a:gd name="T6" fmla="*/ 0 w 1348191"/>
                <a:gd name="T7" fmla="*/ 0 h 791462"/>
                <a:gd name="T8" fmla="*/ 0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346" name="Straight Connector 345"/>
            <p:cNvCxnSpPr>
              <a:cxnSpLocks noChangeShapeType="1"/>
              <a:endCxn id="341" idx="2"/>
            </p:cNvCxnSpPr>
            <p:nvPr/>
          </p:nvCxnSpPr>
          <p:spPr bwMode="auto">
            <a:xfrm flipH="1" flipV="1">
              <a:off x="1871277" y="1737243"/>
              <a:ext cx="3180" cy="123074"/>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cxnSp>
          <p:nvCxnSpPr>
            <p:cNvPr id="347" name="Straight Connector 346"/>
            <p:cNvCxnSpPr>
              <a:cxnSpLocks noChangeShapeType="1"/>
            </p:cNvCxnSpPr>
            <p:nvPr/>
          </p:nvCxnSpPr>
          <p:spPr bwMode="auto">
            <a:xfrm flipH="1" flipV="1">
              <a:off x="2996468" y="1734877"/>
              <a:ext cx="3180" cy="123074"/>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grpSp>
      <p:grpSp>
        <p:nvGrpSpPr>
          <p:cNvPr id="26637" name="Group 347"/>
          <p:cNvGrpSpPr>
            <a:grpSpLocks/>
          </p:cNvGrpSpPr>
          <p:nvPr/>
        </p:nvGrpSpPr>
        <p:grpSpPr bwMode="auto">
          <a:xfrm>
            <a:off x="5741988" y="5613400"/>
            <a:ext cx="565150" cy="293688"/>
            <a:chOff x="1871277" y="1576300"/>
            <a:chExt cx="1128371" cy="437861"/>
          </a:xfrm>
        </p:grpSpPr>
        <p:sp>
          <p:nvSpPr>
            <p:cNvPr id="349" name="Oval 348"/>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000000">
                  <a:alpha val="34998"/>
                </a:srgbClr>
              </a:outerShdw>
            </a:effectLst>
          </p:spPr>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350" name="Rectangle 349"/>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351" name="Oval 350"/>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000000">
                  <a:alpha val="34998"/>
                </a:srgbClr>
              </a:outerShdw>
            </a:effectLst>
          </p:spPr>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352" name="Freeform 351"/>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53" name="Freeform 352"/>
            <p:cNvSpPr>
              <a:spLocks/>
            </p:cNvSpPr>
            <p:nvPr/>
          </p:nvSpPr>
          <p:spPr bwMode="auto">
            <a:xfrm>
              <a:off x="2102655" y="1633103"/>
              <a:ext cx="662444" cy="111241"/>
            </a:xfrm>
            <a:custGeom>
              <a:avLst/>
              <a:gdLst>
                <a:gd name="T0" fmla="*/ 0 w 3723451"/>
                <a:gd name="T1" fmla="*/ 0 h 932950"/>
                <a:gd name="T2" fmla="*/ 0 w 3723451"/>
                <a:gd name="T3" fmla="*/ 0 h 932950"/>
                <a:gd name="T4" fmla="*/ 0 w 3723451"/>
                <a:gd name="T5" fmla="*/ 0 h 932950"/>
                <a:gd name="T6" fmla="*/ 1 w 3723451"/>
                <a:gd name="T7" fmla="*/ 0 h 932950"/>
                <a:gd name="T8" fmla="*/ 1 w 3723451"/>
                <a:gd name="T9" fmla="*/ 0 h 932950"/>
                <a:gd name="T10" fmla="*/ 1 w 3723451"/>
                <a:gd name="T11" fmla="*/ 0 h 932950"/>
                <a:gd name="T12" fmla="*/ 1 w 3723451"/>
                <a:gd name="T13" fmla="*/ 0 h 932950"/>
                <a:gd name="T14" fmla="*/ 0 w 3723451"/>
                <a:gd name="T15" fmla="*/ 0 h 932950"/>
                <a:gd name="T16" fmla="*/ 0 w 3723451"/>
                <a:gd name="T17" fmla="*/ 0 h 932950"/>
                <a:gd name="T18" fmla="*/ 0 w 3723451"/>
                <a:gd name="T19" fmla="*/ 0 h 932950"/>
                <a:gd name="T20" fmla="*/ 0 w 3723451"/>
                <a:gd name="T21" fmla="*/ 0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54" name="Freeform 353"/>
            <p:cNvSpPr>
              <a:spLocks/>
            </p:cNvSpPr>
            <p:nvPr/>
          </p:nvSpPr>
          <p:spPr bwMode="auto">
            <a:xfrm>
              <a:off x="2536889" y="1727776"/>
              <a:ext cx="244057" cy="97040"/>
            </a:xfrm>
            <a:custGeom>
              <a:avLst/>
              <a:gdLst>
                <a:gd name="T0" fmla="*/ 0 w 1366596"/>
                <a:gd name="T1" fmla="*/ 0 h 809868"/>
                <a:gd name="T2" fmla="*/ 0 w 1366596"/>
                <a:gd name="T3" fmla="*/ 0 h 809868"/>
                <a:gd name="T4" fmla="*/ 0 w 1366596"/>
                <a:gd name="T5" fmla="*/ 0 h 809868"/>
                <a:gd name="T6" fmla="*/ 0 w 1366596"/>
                <a:gd name="T7" fmla="*/ 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55" name="Freeform 354"/>
            <p:cNvSpPr>
              <a:spLocks/>
            </p:cNvSpPr>
            <p:nvPr/>
          </p:nvSpPr>
          <p:spPr bwMode="auto">
            <a:xfrm>
              <a:off x="2089977" y="1730144"/>
              <a:ext cx="240888" cy="97039"/>
            </a:xfrm>
            <a:custGeom>
              <a:avLst/>
              <a:gdLst>
                <a:gd name="T0" fmla="*/ 0 w 1348191"/>
                <a:gd name="T1" fmla="*/ 0 h 791462"/>
                <a:gd name="T2" fmla="*/ 0 w 1348191"/>
                <a:gd name="T3" fmla="*/ 0 h 791462"/>
                <a:gd name="T4" fmla="*/ 0 w 1348191"/>
                <a:gd name="T5" fmla="*/ 0 h 791462"/>
                <a:gd name="T6" fmla="*/ 0 w 1348191"/>
                <a:gd name="T7" fmla="*/ 0 h 791462"/>
                <a:gd name="T8" fmla="*/ 0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356" name="Straight Connector 355"/>
            <p:cNvCxnSpPr>
              <a:cxnSpLocks noChangeShapeType="1"/>
              <a:endCxn id="351"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cxnSp>
          <p:nvCxnSpPr>
            <p:cNvPr id="357" name="Straight Connector 356"/>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grpSp>
      <p:grpSp>
        <p:nvGrpSpPr>
          <p:cNvPr id="24" name="Group 23"/>
          <p:cNvGrpSpPr>
            <a:grpSpLocks/>
          </p:cNvGrpSpPr>
          <p:nvPr/>
        </p:nvGrpSpPr>
        <p:grpSpPr bwMode="auto">
          <a:xfrm>
            <a:off x="1757363" y="2330450"/>
            <a:ext cx="5270500" cy="3805238"/>
            <a:chOff x="1757805" y="2331054"/>
            <a:chExt cx="5270058" cy="3804634"/>
          </a:xfrm>
        </p:grpSpPr>
        <p:sp>
          <p:nvSpPr>
            <p:cNvPr id="268" name="Freeform 267"/>
            <p:cNvSpPr/>
            <p:nvPr/>
          </p:nvSpPr>
          <p:spPr>
            <a:xfrm>
              <a:off x="1776853" y="4829382"/>
              <a:ext cx="1220685" cy="920604"/>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325315"/>
                <a:gd name="connsiteY0" fmla="*/ 1160935 h 1160935"/>
                <a:gd name="connsiteX1" fmla="*/ 0 w 1325315"/>
                <a:gd name="connsiteY1" fmla="*/ 0 h 1160935"/>
                <a:gd name="connsiteX2" fmla="*/ 1040633 w 1325315"/>
                <a:gd name="connsiteY2" fmla="*/ 16785 h 1160935"/>
                <a:gd name="connsiteX3" fmla="*/ 1214315 w 1325315"/>
                <a:gd name="connsiteY3" fmla="*/ 1064597 h 1160935"/>
                <a:gd name="connsiteX4" fmla="*/ 448507 w 1325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510" h="921649">
                  <a:moveTo>
                    <a:pt x="1060159" y="921649"/>
                  </a:moveTo>
                  <a:cubicBezTo>
                    <a:pt x="166591" y="183345"/>
                    <a:pt x="908943" y="790884"/>
                    <a:pt x="0" y="51716"/>
                  </a:cubicBezTo>
                  <a:cubicBezTo>
                    <a:pt x="346878" y="57311"/>
                    <a:pt x="712340" y="-5240"/>
                    <a:pt x="1059218" y="355"/>
                  </a:cubicBezTo>
                  <a:cubicBezTo>
                    <a:pt x="1192967" y="751903"/>
                    <a:pt x="1090859" y="157699"/>
                    <a:pt x="1220510" y="849923"/>
                  </a:cubicBezTo>
                  <a:cubicBezTo>
                    <a:pt x="1126090" y="855456"/>
                    <a:pt x="1222187" y="863235"/>
                    <a:pt x="1060159" y="921649"/>
                  </a:cubicBezTo>
                  <a:close/>
                </a:path>
              </a:pathLst>
            </a:custGeom>
            <a:gradFill>
              <a:gsLst>
                <a:gs pos="0">
                  <a:schemeClr val="bg1">
                    <a:lumMod val="9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2" name="Freeform 271"/>
            <p:cNvSpPr/>
            <p:nvPr/>
          </p:nvSpPr>
          <p:spPr>
            <a:xfrm>
              <a:off x="6102428" y="4916682"/>
              <a:ext cx="925435" cy="757117"/>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3004 w 954755"/>
                <a:gd name="connsiteY0" fmla="*/ 943771 h 976186"/>
                <a:gd name="connsiteX1" fmla="*/ 455145 w 954755"/>
                <a:gd name="connsiteY1" fmla="*/ 11688 h 976186"/>
                <a:gd name="connsiteX2" fmla="*/ 954755 w 954755"/>
                <a:gd name="connsiteY2" fmla="*/ 0 h 976186"/>
                <a:gd name="connsiteX3" fmla="*/ 728484 w 954755"/>
                <a:gd name="connsiteY3" fmla="*/ 976186 h 976186"/>
                <a:gd name="connsiteX4" fmla="*/ 23004 w 954755"/>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56363"/>
                <a:gd name="connsiteY0" fmla="*/ 932083 h 954654"/>
                <a:gd name="connsiteX1" fmla="*/ 432141 w 956363"/>
                <a:gd name="connsiteY1" fmla="*/ 0 h 954654"/>
                <a:gd name="connsiteX2" fmla="*/ 956363 w 956363"/>
                <a:gd name="connsiteY2" fmla="*/ 12924 h 954654"/>
                <a:gd name="connsiteX3" fmla="*/ 183705 w 956363"/>
                <a:gd name="connsiteY3" fmla="*/ 954654 h 954654"/>
                <a:gd name="connsiteX4" fmla="*/ 0 w 956363"/>
                <a:gd name="connsiteY4" fmla="*/ 932083 h 954654"/>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6304" h="758185">
                  <a:moveTo>
                    <a:pt x="0" y="735614"/>
                  </a:moveTo>
                  <a:cubicBezTo>
                    <a:pt x="309918" y="169731"/>
                    <a:pt x="59088" y="622691"/>
                    <a:pt x="405840" y="13939"/>
                  </a:cubicBezTo>
                  <a:cubicBezTo>
                    <a:pt x="580581" y="18247"/>
                    <a:pt x="751563" y="-3745"/>
                    <a:pt x="926304" y="563"/>
                  </a:cubicBezTo>
                  <a:cubicBezTo>
                    <a:pt x="312762" y="607705"/>
                    <a:pt x="474902" y="459041"/>
                    <a:pt x="183705" y="758185"/>
                  </a:cubicBezTo>
                  <a:cubicBezTo>
                    <a:pt x="49420" y="729549"/>
                    <a:pt x="196198" y="734148"/>
                    <a:pt x="0" y="735614"/>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3" name="Freeform 272"/>
            <p:cNvSpPr/>
            <p:nvPr/>
          </p:nvSpPr>
          <p:spPr>
            <a:xfrm>
              <a:off x="5288109" y="4937315"/>
              <a:ext cx="725426" cy="1099963"/>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7977 w 802211"/>
                <a:gd name="connsiteY0" fmla="*/ 815791 h 976186"/>
                <a:gd name="connsiteX1" fmla="*/ 302601 w 802211"/>
                <a:gd name="connsiteY1" fmla="*/ 11688 h 976186"/>
                <a:gd name="connsiteX2" fmla="*/ 802211 w 802211"/>
                <a:gd name="connsiteY2" fmla="*/ 0 h 976186"/>
                <a:gd name="connsiteX3" fmla="*/ 575940 w 802211"/>
                <a:gd name="connsiteY3" fmla="*/ 976186 h 976186"/>
                <a:gd name="connsiteX4" fmla="*/ 27977 w 802211"/>
                <a:gd name="connsiteY4" fmla="*/ 815791 h 976186"/>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28714 h 828714"/>
                <a:gd name="connsiteX1" fmla="*/ 302601 w 802211"/>
                <a:gd name="connsiteY1" fmla="*/ 0 h 828714"/>
                <a:gd name="connsiteX2" fmla="*/ 802211 w 802211"/>
                <a:gd name="connsiteY2" fmla="*/ 12923 h 828714"/>
                <a:gd name="connsiteX3" fmla="*/ 236294 w 802211"/>
                <a:gd name="connsiteY3" fmla="*/ 821751 h 828714"/>
                <a:gd name="connsiteX4" fmla="*/ 27977 w 802211"/>
                <a:gd name="connsiteY4" fmla="*/ 828714 h 828714"/>
                <a:gd name="connsiteX0" fmla="*/ 56213 w 830447"/>
                <a:gd name="connsiteY0" fmla="*/ 828714 h 828714"/>
                <a:gd name="connsiteX1" fmla="*/ 330837 w 830447"/>
                <a:gd name="connsiteY1" fmla="*/ 0 h 828714"/>
                <a:gd name="connsiteX2" fmla="*/ 830447 w 830447"/>
                <a:gd name="connsiteY2" fmla="*/ 12923 h 828714"/>
                <a:gd name="connsiteX3" fmla="*/ 264530 w 830447"/>
                <a:gd name="connsiteY3" fmla="*/ 821751 h 828714"/>
                <a:gd name="connsiteX4" fmla="*/ 56213 w 830447"/>
                <a:gd name="connsiteY4" fmla="*/ 828714 h 828714"/>
                <a:gd name="connsiteX0" fmla="*/ 64130 w 789139"/>
                <a:gd name="connsiteY0" fmla="*/ 794258 h 821751"/>
                <a:gd name="connsiteX1" fmla="*/ 289529 w 789139"/>
                <a:gd name="connsiteY1" fmla="*/ 0 h 821751"/>
                <a:gd name="connsiteX2" fmla="*/ 789139 w 789139"/>
                <a:gd name="connsiteY2" fmla="*/ 12923 h 821751"/>
                <a:gd name="connsiteX3" fmla="*/ 223222 w 789139"/>
                <a:gd name="connsiteY3" fmla="*/ 821751 h 821751"/>
                <a:gd name="connsiteX4" fmla="*/ 64130 w 789139"/>
                <a:gd name="connsiteY4" fmla="*/ 794258 h 821751"/>
                <a:gd name="connsiteX0" fmla="*/ 0 w 725009"/>
                <a:gd name="connsiteY0" fmla="*/ 794258 h 821751"/>
                <a:gd name="connsiteX1" fmla="*/ 225399 w 725009"/>
                <a:gd name="connsiteY1" fmla="*/ 0 h 821751"/>
                <a:gd name="connsiteX2" fmla="*/ 725009 w 725009"/>
                <a:gd name="connsiteY2" fmla="*/ 12923 h 821751"/>
                <a:gd name="connsiteX3" fmla="*/ 159092 w 725009"/>
                <a:gd name="connsiteY3" fmla="*/ 821751 h 821751"/>
                <a:gd name="connsiteX4" fmla="*/ 0 w 725009"/>
                <a:gd name="connsiteY4" fmla="*/ 794258 h 821751"/>
                <a:gd name="connsiteX0" fmla="*/ 0 w 725009"/>
                <a:gd name="connsiteY0" fmla="*/ 1203768 h 1231261"/>
                <a:gd name="connsiteX1" fmla="*/ 225399 w 725009"/>
                <a:gd name="connsiteY1" fmla="*/ 0 h 1231261"/>
                <a:gd name="connsiteX2" fmla="*/ 725009 w 725009"/>
                <a:gd name="connsiteY2" fmla="*/ 422433 h 1231261"/>
                <a:gd name="connsiteX3" fmla="*/ 159092 w 725009"/>
                <a:gd name="connsiteY3" fmla="*/ 1231261 h 1231261"/>
                <a:gd name="connsiteX4" fmla="*/ 0 w 725009"/>
                <a:gd name="connsiteY4" fmla="*/ 1203768 h 1231261"/>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497"/>
                <a:gd name="connsiteY0" fmla="*/ 1279028 h 1306521"/>
                <a:gd name="connsiteX1" fmla="*/ 225399 w 725497"/>
                <a:gd name="connsiteY1" fmla="*/ 75260 h 1306521"/>
                <a:gd name="connsiteX2" fmla="*/ 396193 w 725497"/>
                <a:gd name="connsiteY2" fmla="*/ 156799 h 1306521"/>
                <a:gd name="connsiteX3" fmla="*/ 725009 w 725497"/>
                <a:gd name="connsiteY3" fmla="*/ 205042 h 1306521"/>
                <a:gd name="connsiteX4" fmla="*/ 159092 w 725497"/>
                <a:gd name="connsiteY4" fmla="*/ 1306521 h 1306521"/>
                <a:gd name="connsiteX5" fmla="*/ 0 w 725497"/>
                <a:gd name="connsiteY5" fmla="*/ 1279028 h 1306521"/>
                <a:gd name="connsiteX0" fmla="*/ 0 w 725239"/>
                <a:gd name="connsiteY0" fmla="*/ 1295668 h 1323161"/>
                <a:gd name="connsiteX1" fmla="*/ 225399 w 725239"/>
                <a:gd name="connsiteY1" fmla="*/ 91900 h 1323161"/>
                <a:gd name="connsiteX2" fmla="*/ 725009 w 725239"/>
                <a:gd name="connsiteY2" fmla="*/ 221682 h 1323161"/>
                <a:gd name="connsiteX3" fmla="*/ 159092 w 725239"/>
                <a:gd name="connsiteY3" fmla="*/ 1323161 h 1323161"/>
                <a:gd name="connsiteX4" fmla="*/ 0 w 725239"/>
                <a:gd name="connsiteY4" fmla="*/ 1295668 h 1323161"/>
                <a:gd name="connsiteX0" fmla="*/ 0 w 725221"/>
                <a:gd name="connsiteY0" fmla="*/ 1210552 h 1238045"/>
                <a:gd name="connsiteX1" fmla="*/ 191583 w 725221"/>
                <a:gd name="connsiteY1" fmla="*/ 153319 h 1238045"/>
                <a:gd name="connsiteX2" fmla="*/ 725009 w 725221"/>
                <a:gd name="connsiteY2" fmla="*/ 136566 h 1238045"/>
                <a:gd name="connsiteX3" fmla="*/ 159092 w 725221"/>
                <a:gd name="connsiteY3" fmla="*/ 1238045 h 1238045"/>
                <a:gd name="connsiteX4" fmla="*/ 0 w 725221"/>
                <a:gd name="connsiteY4" fmla="*/ 1210552 h 1238045"/>
                <a:gd name="connsiteX0" fmla="*/ 0 w 725305"/>
                <a:gd name="connsiteY0" fmla="*/ 1158512 h 1186005"/>
                <a:gd name="connsiteX1" fmla="*/ 191583 w 725305"/>
                <a:gd name="connsiteY1" fmla="*/ 101279 h 1186005"/>
                <a:gd name="connsiteX2" fmla="*/ 725009 w 725305"/>
                <a:gd name="connsiteY2" fmla="*/ 84526 h 1186005"/>
                <a:gd name="connsiteX3" fmla="*/ 159092 w 725305"/>
                <a:gd name="connsiteY3" fmla="*/ 1186005 h 1186005"/>
                <a:gd name="connsiteX4" fmla="*/ 0 w 725305"/>
                <a:gd name="connsiteY4" fmla="*/ 1158512 h 1186005"/>
                <a:gd name="connsiteX0" fmla="*/ 0 w 725009"/>
                <a:gd name="connsiteY0" fmla="*/ 1073986 h 1101479"/>
                <a:gd name="connsiteX1" fmla="*/ 191583 w 725009"/>
                <a:gd name="connsiteY1" fmla="*/ 16753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009" h="1101479">
                  <a:moveTo>
                    <a:pt x="0" y="1073986"/>
                  </a:moveTo>
                  <a:cubicBezTo>
                    <a:pt x="95638" y="589814"/>
                    <a:pt x="96800" y="618448"/>
                    <a:pt x="206612" y="1724"/>
                  </a:cubicBezTo>
                  <a:cubicBezTo>
                    <a:pt x="451440" y="14348"/>
                    <a:pt x="499346" y="35256"/>
                    <a:pt x="725009" y="0"/>
                  </a:cubicBezTo>
                  <a:cubicBezTo>
                    <a:pt x="326141" y="749497"/>
                    <a:pt x="642687" y="159790"/>
                    <a:pt x="159092" y="1101479"/>
                  </a:cubicBezTo>
                  <a:cubicBezTo>
                    <a:pt x="24807" y="1072843"/>
                    <a:pt x="92525" y="1088071"/>
                    <a:pt x="0" y="1073986"/>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4" name="Freeform 273"/>
            <p:cNvSpPr/>
            <p:nvPr/>
          </p:nvSpPr>
          <p:spPr>
            <a:xfrm>
              <a:off x="4300767" y="4956362"/>
              <a:ext cx="514307" cy="577758"/>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503138"/>
                <a:gd name="connsiteY0" fmla="*/ 961687 h 964568"/>
                <a:gd name="connsiteX1" fmla="*/ 0 w 503138"/>
                <a:gd name="connsiteY1" fmla="*/ 70 h 964568"/>
                <a:gd name="connsiteX2" fmla="*/ 503138 w 503138"/>
                <a:gd name="connsiteY2" fmla="*/ 154187 h 964568"/>
                <a:gd name="connsiteX3" fmla="*/ 273339 w 503138"/>
                <a:gd name="connsiteY3" fmla="*/ 964568 h 964568"/>
                <a:gd name="connsiteX4" fmla="*/ 197928 w 503138"/>
                <a:gd name="connsiteY4" fmla="*/ 961687 h 964568"/>
                <a:gd name="connsiteX0" fmla="*/ 201456 w 506666"/>
                <a:gd name="connsiteY0" fmla="*/ 807500 h 810381"/>
                <a:gd name="connsiteX1" fmla="*/ 0 w 506666"/>
                <a:gd name="connsiteY1" fmla="*/ 15216 h 810381"/>
                <a:gd name="connsiteX2" fmla="*/ 506666 w 506666"/>
                <a:gd name="connsiteY2" fmla="*/ 0 h 810381"/>
                <a:gd name="connsiteX3" fmla="*/ 276867 w 506666"/>
                <a:gd name="connsiteY3" fmla="*/ 810381 h 810381"/>
                <a:gd name="connsiteX4" fmla="*/ 201456 w 506666"/>
                <a:gd name="connsiteY4" fmla="*/ 807500 h 810381"/>
                <a:gd name="connsiteX0" fmla="*/ 201456 w 506666"/>
                <a:gd name="connsiteY0" fmla="*/ 807500 h 811593"/>
                <a:gd name="connsiteX1" fmla="*/ 0 w 506666"/>
                <a:gd name="connsiteY1" fmla="*/ 15216 h 811593"/>
                <a:gd name="connsiteX2" fmla="*/ 506666 w 506666"/>
                <a:gd name="connsiteY2" fmla="*/ 0 h 811593"/>
                <a:gd name="connsiteX3" fmla="*/ 276867 w 506666"/>
                <a:gd name="connsiteY3" fmla="*/ 810381 h 811593"/>
                <a:gd name="connsiteX4" fmla="*/ 201456 w 506666"/>
                <a:gd name="connsiteY4" fmla="*/ 807500 h 811593"/>
                <a:gd name="connsiteX0" fmla="*/ 135576 w 506666"/>
                <a:gd name="connsiteY0" fmla="*/ 818480 h 818480"/>
                <a:gd name="connsiteX1" fmla="*/ 0 w 506666"/>
                <a:gd name="connsiteY1" fmla="*/ 15216 h 818480"/>
                <a:gd name="connsiteX2" fmla="*/ 506666 w 506666"/>
                <a:gd name="connsiteY2" fmla="*/ 0 h 818480"/>
                <a:gd name="connsiteX3" fmla="*/ 276867 w 506666"/>
                <a:gd name="connsiteY3" fmla="*/ 81038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45472 w 559302"/>
                <a:gd name="connsiteY0" fmla="*/ 807500 h 807500"/>
                <a:gd name="connsiteX1" fmla="*/ 52636 w 559302"/>
                <a:gd name="connsiteY1" fmla="*/ 7896 h 807500"/>
                <a:gd name="connsiteX2" fmla="*/ 559302 w 559302"/>
                <a:gd name="connsiteY2" fmla="*/ 0 h 807500"/>
                <a:gd name="connsiteX3" fmla="*/ 384402 w 559302"/>
                <a:gd name="connsiteY3" fmla="*/ 803061 h 807500"/>
                <a:gd name="connsiteX4" fmla="*/ 45472 w 559302"/>
                <a:gd name="connsiteY4" fmla="*/ 807500 h 807500"/>
                <a:gd name="connsiteX0" fmla="*/ 21974 w 535804"/>
                <a:gd name="connsiteY0" fmla="*/ 807500 h 807500"/>
                <a:gd name="connsiteX1" fmla="*/ 29138 w 535804"/>
                <a:gd name="connsiteY1" fmla="*/ 7896 h 807500"/>
                <a:gd name="connsiteX2" fmla="*/ 535804 w 535804"/>
                <a:gd name="connsiteY2" fmla="*/ 0 h 807500"/>
                <a:gd name="connsiteX3" fmla="*/ 360904 w 535804"/>
                <a:gd name="connsiteY3" fmla="*/ 803061 h 807500"/>
                <a:gd name="connsiteX4" fmla="*/ 21974 w 535804"/>
                <a:gd name="connsiteY4" fmla="*/ 807500 h 807500"/>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80" h="578353">
                  <a:moveTo>
                    <a:pt x="135770" y="577341"/>
                  </a:moveTo>
                  <a:cubicBezTo>
                    <a:pt x="50587" y="214237"/>
                    <a:pt x="96631" y="442038"/>
                    <a:pt x="0" y="0"/>
                  </a:cubicBezTo>
                  <a:lnTo>
                    <a:pt x="514180" y="10891"/>
                  </a:lnTo>
                  <a:cubicBezTo>
                    <a:pt x="417353" y="348331"/>
                    <a:pt x="426658" y="280104"/>
                    <a:pt x="339280" y="576561"/>
                  </a:cubicBezTo>
                  <a:cubicBezTo>
                    <a:pt x="292835" y="580865"/>
                    <a:pt x="203869" y="575875"/>
                    <a:pt x="135770" y="577341"/>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5" name="Freeform 274"/>
            <p:cNvSpPr/>
            <p:nvPr/>
          </p:nvSpPr>
          <p:spPr>
            <a:xfrm>
              <a:off x="3521369" y="4919856"/>
              <a:ext cx="593675" cy="1215832"/>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621064"/>
                <a:gd name="connsiteY0" fmla="*/ 973305 h 973305"/>
                <a:gd name="connsiteX1" fmla="*/ 0 w 621064"/>
                <a:gd name="connsiteY1" fmla="*/ 11688 h 973305"/>
                <a:gd name="connsiteX2" fmla="*/ 499610 w 621064"/>
                <a:gd name="connsiteY2" fmla="*/ 0 h 973305"/>
                <a:gd name="connsiteX3" fmla="*/ 558839 w 621064"/>
                <a:gd name="connsiteY3" fmla="*/ 754682 h 973305"/>
                <a:gd name="connsiteX4" fmla="*/ 197928 w 621064"/>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1315828 h 1315828"/>
                <a:gd name="connsiteX1" fmla="*/ 0 w 558839"/>
                <a:gd name="connsiteY1" fmla="*/ 531414 h 1315828"/>
                <a:gd name="connsiteX2" fmla="*/ 506930 w 558839"/>
                <a:gd name="connsiteY2" fmla="*/ 0 h 1315828"/>
                <a:gd name="connsiteX3" fmla="*/ 558839 w 558839"/>
                <a:gd name="connsiteY3" fmla="*/ 1274408 h 1315828"/>
                <a:gd name="connsiteX4" fmla="*/ 370213 w 558839"/>
                <a:gd name="connsiteY4" fmla="*/ 1315828 h 1315828"/>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94113"/>
                <a:gd name="connsiteY0" fmla="*/ 1097905 h 1179971"/>
                <a:gd name="connsiteX1" fmla="*/ 0 w 594113"/>
                <a:gd name="connsiteY1" fmla="*/ 4757 h 1179971"/>
                <a:gd name="connsiteX2" fmla="*/ 502783 w 594113"/>
                <a:gd name="connsiteY2" fmla="*/ 0 h 1179971"/>
                <a:gd name="connsiteX3" fmla="*/ 594113 w 594113"/>
                <a:gd name="connsiteY3" fmla="*/ 1179818 h 1179971"/>
                <a:gd name="connsiteX4" fmla="*/ 366066 w 594113"/>
                <a:gd name="connsiteY4" fmla="*/ 1097905 h 1179971"/>
                <a:gd name="connsiteX0" fmla="*/ 403236 w 594113"/>
                <a:gd name="connsiteY0" fmla="*/ 1215612 h 1215612"/>
                <a:gd name="connsiteX1" fmla="*/ 0 w 594113"/>
                <a:gd name="connsiteY1" fmla="*/ 4757 h 1215612"/>
                <a:gd name="connsiteX2" fmla="*/ 502783 w 594113"/>
                <a:gd name="connsiteY2" fmla="*/ 0 h 1215612"/>
                <a:gd name="connsiteX3" fmla="*/ 594113 w 594113"/>
                <a:gd name="connsiteY3" fmla="*/ 1179818 h 1215612"/>
                <a:gd name="connsiteX4" fmla="*/ 403236 w 594113"/>
                <a:gd name="connsiteY4" fmla="*/ 1215612 h 1215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113" h="1215612">
                  <a:moveTo>
                    <a:pt x="403236" y="1215612"/>
                  </a:moveTo>
                  <a:cubicBezTo>
                    <a:pt x="223947" y="663007"/>
                    <a:pt x="295574" y="908506"/>
                    <a:pt x="0" y="4757"/>
                  </a:cubicBezTo>
                  <a:cubicBezTo>
                    <a:pt x="166537" y="861"/>
                    <a:pt x="336246" y="3896"/>
                    <a:pt x="502783" y="0"/>
                  </a:cubicBezTo>
                  <a:cubicBezTo>
                    <a:pt x="555943" y="995541"/>
                    <a:pt x="557486" y="515061"/>
                    <a:pt x="594113" y="1179818"/>
                  </a:cubicBezTo>
                  <a:cubicBezTo>
                    <a:pt x="496428" y="1184123"/>
                    <a:pt x="599434" y="1214146"/>
                    <a:pt x="403236" y="1215612"/>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nvGrpSpPr>
            <p:cNvPr id="26718" name="Group 17"/>
            <p:cNvGrpSpPr>
              <a:grpSpLocks/>
            </p:cNvGrpSpPr>
            <p:nvPr/>
          </p:nvGrpSpPr>
          <p:grpSpPr bwMode="auto">
            <a:xfrm>
              <a:off x="1757805" y="2331054"/>
              <a:ext cx="1079500" cy="2674334"/>
              <a:chOff x="1757805" y="2331054"/>
              <a:chExt cx="1079500" cy="2674334"/>
            </a:xfrm>
          </p:grpSpPr>
          <p:sp>
            <p:nvSpPr>
              <p:cNvPr id="108" name="Rectangle 107"/>
              <p:cNvSpPr/>
              <p:nvPr/>
            </p:nvSpPr>
            <p:spPr bwMode="auto">
              <a:xfrm rot="10800000">
                <a:off x="1789552" y="2580252"/>
                <a:ext cx="1027025" cy="1084090"/>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grpSp>
            <p:nvGrpSpPr>
              <p:cNvPr id="26814" name="Group 104"/>
              <p:cNvGrpSpPr>
                <a:grpSpLocks/>
              </p:cNvGrpSpPr>
              <p:nvPr/>
            </p:nvGrpSpPr>
            <p:grpSpPr bwMode="auto">
              <a:xfrm>
                <a:off x="1782739" y="4616206"/>
                <a:ext cx="1034710" cy="389182"/>
                <a:chOff x="4128636" y="3606589"/>
                <a:chExt cx="568145" cy="338667"/>
              </a:xfrm>
            </p:grpSpPr>
            <p:sp>
              <p:nvSpPr>
                <p:cNvPr id="119" name="Oval 118"/>
                <p:cNvSpPr/>
                <p:nvPr/>
              </p:nvSpPr>
              <p:spPr>
                <a:xfrm>
                  <a:off x="4128891" y="3720271"/>
                  <a:ext cx="557825" cy="225140"/>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120" name="Rectangle 119"/>
                <p:cNvSpPr/>
                <p:nvPr/>
              </p:nvSpPr>
              <p:spPr>
                <a:xfrm>
                  <a:off x="4128891" y="3720271"/>
                  <a:ext cx="557825" cy="111880"/>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121" name="Oval 120"/>
                <p:cNvSpPr/>
                <p:nvPr/>
              </p:nvSpPr>
              <p:spPr>
                <a:xfrm>
                  <a:off x="4128891" y="3607011"/>
                  <a:ext cx="557825" cy="225140"/>
                </a:xfrm>
                <a:prstGeom prst="ellipse">
                  <a:avLst/>
                </a:prstGeom>
                <a:solidFill>
                  <a:schemeClr val="accent2">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122" name="Straight Connector 121"/>
                <p:cNvCxnSpPr/>
                <p:nvPr/>
              </p:nvCxnSpPr>
              <p:spPr>
                <a:xfrm>
                  <a:off x="4686715" y="3720271"/>
                  <a:ext cx="0" cy="11188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4128891" y="3720271"/>
                  <a:ext cx="0" cy="11188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bwMode="auto">
              <a:xfrm>
                <a:off x="1802251" y="3602440"/>
                <a:ext cx="1027025" cy="1163452"/>
              </a:xfrm>
              <a:prstGeom prst="rect">
                <a:avLst/>
              </a:prstGeom>
              <a:gradFill>
                <a:gsLst>
                  <a:gs pos="0">
                    <a:schemeClr val="accent2">
                      <a:lumMod val="60000"/>
                      <a:lumOff val="40000"/>
                      <a:alpha val="62000"/>
                    </a:schemeClr>
                  </a:gs>
                  <a:gs pos="54000">
                    <a:schemeClr val="accent2">
                      <a:lumMod val="40000"/>
                      <a:lumOff val="6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113" name="Straight Connector 112"/>
              <p:cNvCxnSpPr/>
              <p:nvPr/>
            </p:nvCxnSpPr>
            <p:spPr bwMode="auto">
              <a:xfrm>
                <a:off x="1781615" y="2805642"/>
                <a:ext cx="20636" cy="2020566"/>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bwMode="auto">
              <a:xfrm flipH="1">
                <a:off x="2818166" y="2805642"/>
                <a:ext cx="4762" cy="1976123"/>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26818" name="Group 9"/>
              <p:cNvGrpSpPr>
                <a:grpSpLocks/>
              </p:cNvGrpSpPr>
              <p:nvPr/>
            </p:nvGrpSpPr>
            <p:grpSpPr bwMode="auto">
              <a:xfrm>
                <a:off x="1757805" y="2331054"/>
                <a:ext cx="1079500" cy="430213"/>
                <a:chOff x="2183302" y="1574638"/>
                <a:chExt cx="1200154" cy="430181"/>
              </a:xfrm>
            </p:grpSpPr>
            <p:sp>
              <p:nvSpPr>
                <p:cNvPr id="369" name="Oval 368"/>
                <p:cNvSpPr/>
                <p:nvPr/>
              </p:nvSpPr>
              <p:spPr bwMode="auto">
                <a:xfrm flipV="1">
                  <a:off x="2186832" y="1690499"/>
                  <a:ext cx="1194758" cy="314252"/>
                </a:xfrm>
                <a:prstGeom prst="ellipse">
                  <a:avLst/>
                </a:prstGeom>
                <a:gradFill flip="none" rotWithShape="1">
                  <a:gsLst>
                    <a:gs pos="0">
                      <a:schemeClr val="accent2">
                        <a:lumMod val="75000"/>
                      </a:schemeClr>
                    </a:gs>
                    <a:gs pos="31000">
                      <a:schemeClr val="accent2">
                        <a:lumMod val="60000"/>
                        <a:lumOff val="40000"/>
                      </a:schemeClr>
                    </a:gs>
                    <a:gs pos="100000">
                      <a:schemeClr val="accent2">
                        <a:lumMod val="20000"/>
                        <a:lumOff val="80000"/>
                      </a:schemeClr>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370" name="Rectangle 369"/>
                <p:cNvSpPr/>
                <p:nvPr/>
              </p:nvSpPr>
              <p:spPr bwMode="auto">
                <a:xfrm>
                  <a:off x="2183302" y="1734939"/>
                  <a:ext cx="1198287" cy="112686"/>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371" name="Oval 370"/>
                <p:cNvSpPr>
                  <a:spLocks noChangeArrowheads="1"/>
                </p:cNvSpPr>
                <p:nvPr/>
              </p:nvSpPr>
              <p:spPr bwMode="auto">
                <a:xfrm flipV="1">
                  <a:off x="2183302" y="1574638"/>
                  <a:ext cx="1196523" cy="314252"/>
                </a:xfrm>
                <a:prstGeom prst="ellipse">
                  <a:avLst/>
                </a:prstGeom>
                <a:solidFill>
                  <a:srgbClr val="BFBFBF"/>
                </a:solidFill>
                <a:ln w="6350">
                  <a:solidFill>
                    <a:schemeClr val="tx1"/>
                  </a:solidFill>
                  <a:round/>
                  <a:headEnd/>
                  <a:tailEnd/>
                </a:ln>
                <a:effectLst>
                  <a:outerShdw blurRad="40000" dist="23000" dir="5400000" rotWithShape="0">
                    <a:srgbClr val="000000">
                      <a:alpha val="34998"/>
                    </a:srgbClr>
                  </a:outerShdw>
                </a:effectLst>
              </p:spPr>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372" name="Freeform 371"/>
                <p:cNvSpPr/>
                <p:nvPr/>
              </p:nvSpPr>
              <p:spPr bwMode="auto">
                <a:xfrm>
                  <a:off x="2490374" y="1671453"/>
                  <a:ext cx="582379" cy="15712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73" name="Freeform 372"/>
                <p:cNvSpPr>
                  <a:spLocks/>
                </p:cNvSpPr>
                <p:nvPr/>
              </p:nvSpPr>
              <p:spPr bwMode="auto">
                <a:xfrm>
                  <a:off x="2430372" y="1630188"/>
                  <a:ext cx="702384" cy="109512"/>
                </a:xfrm>
                <a:custGeom>
                  <a:avLst/>
                  <a:gdLst>
                    <a:gd name="T0" fmla="*/ 0 w 3723451"/>
                    <a:gd name="T1" fmla="*/ 0 h 932950"/>
                    <a:gd name="T2" fmla="*/ 0 w 3723451"/>
                    <a:gd name="T3" fmla="*/ 0 h 932950"/>
                    <a:gd name="T4" fmla="*/ 1 w 3723451"/>
                    <a:gd name="T5" fmla="*/ 0 h 932950"/>
                    <a:gd name="T6" fmla="*/ 1 w 3723451"/>
                    <a:gd name="T7" fmla="*/ 0 h 932950"/>
                    <a:gd name="T8" fmla="*/ 1 w 3723451"/>
                    <a:gd name="T9" fmla="*/ 0 h 932950"/>
                    <a:gd name="T10" fmla="*/ 1 w 3723451"/>
                    <a:gd name="T11" fmla="*/ 0 h 932950"/>
                    <a:gd name="T12" fmla="*/ 1 w 3723451"/>
                    <a:gd name="T13" fmla="*/ 0 h 932950"/>
                    <a:gd name="T14" fmla="*/ 1 w 3723451"/>
                    <a:gd name="T15" fmla="*/ 0 h 932950"/>
                    <a:gd name="T16" fmla="*/ 0 w 3723451"/>
                    <a:gd name="T17" fmla="*/ 0 h 932950"/>
                    <a:gd name="T18" fmla="*/ 0 w 3723451"/>
                    <a:gd name="T19" fmla="*/ 0 h 932950"/>
                    <a:gd name="T20" fmla="*/ 0 w 3723451"/>
                    <a:gd name="T21" fmla="*/ 0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74" name="Freeform 373"/>
                <p:cNvSpPr>
                  <a:spLocks/>
                </p:cNvSpPr>
                <p:nvPr/>
              </p:nvSpPr>
              <p:spPr bwMode="auto">
                <a:xfrm>
                  <a:off x="2892745" y="1723828"/>
                  <a:ext cx="257658" cy="95228"/>
                </a:xfrm>
                <a:custGeom>
                  <a:avLst/>
                  <a:gdLst>
                    <a:gd name="T0" fmla="*/ 0 w 1366596"/>
                    <a:gd name="T1" fmla="*/ 0 h 809868"/>
                    <a:gd name="T2" fmla="*/ 0 w 1366596"/>
                    <a:gd name="T3" fmla="*/ 0 h 809868"/>
                    <a:gd name="T4" fmla="*/ 0 w 1366596"/>
                    <a:gd name="T5" fmla="*/ 0 h 809868"/>
                    <a:gd name="T6" fmla="*/ 0 w 1366596"/>
                    <a:gd name="T7" fmla="*/ 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75" name="Freeform 374"/>
                <p:cNvSpPr>
                  <a:spLocks/>
                </p:cNvSpPr>
                <p:nvPr/>
              </p:nvSpPr>
              <p:spPr bwMode="auto">
                <a:xfrm>
                  <a:off x="2418018" y="1725416"/>
                  <a:ext cx="254129" cy="95228"/>
                </a:xfrm>
                <a:custGeom>
                  <a:avLst/>
                  <a:gdLst>
                    <a:gd name="T0" fmla="*/ 0 w 1348191"/>
                    <a:gd name="T1" fmla="*/ 0 h 791462"/>
                    <a:gd name="T2" fmla="*/ 0 w 1348191"/>
                    <a:gd name="T3" fmla="*/ 0 h 791462"/>
                    <a:gd name="T4" fmla="*/ 0 w 1348191"/>
                    <a:gd name="T5" fmla="*/ 0 h 791462"/>
                    <a:gd name="T6" fmla="*/ 0 w 1348191"/>
                    <a:gd name="T7" fmla="*/ 0 h 791462"/>
                    <a:gd name="T8" fmla="*/ 0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376" name="Straight Connector 375"/>
                <p:cNvCxnSpPr>
                  <a:cxnSpLocks noChangeShapeType="1"/>
                  <a:endCxn id="371" idx="2"/>
                </p:cNvCxnSpPr>
                <p:nvPr/>
              </p:nvCxnSpPr>
              <p:spPr bwMode="auto">
                <a:xfrm flipH="1" flipV="1">
                  <a:off x="2183302" y="1731764"/>
                  <a:ext cx="3530" cy="122209"/>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cxnSp>
              <p:nvCxnSpPr>
                <p:cNvPr id="377" name="Straight Connector 376"/>
                <p:cNvCxnSpPr>
                  <a:cxnSpLocks noChangeShapeType="1"/>
                </p:cNvCxnSpPr>
                <p:nvPr/>
              </p:nvCxnSpPr>
              <p:spPr bwMode="auto">
                <a:xfrm flipH="1" flipV="1">
                  <a:off x="3379825" y="1728590"/>
                  <a:ext cx="3530" cy="122209"/>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grpSp>
        </p:grpSp>
        <p:grpSp>
          <p:nvGrpSpPr>
            <p:cNvPr id="26719" name="Group 18"/>
            <p:cNvGrpSpPr>
              <a:grpSpLocks/>
            </p:cNvGrpSpPr>
            <p:nvPr/>
          </p:nvGrpSpPr>
          <p:grpSpPr bwMode="auto">
            <a:xfrm>
              <a:off x="3500438" y="3174091"/>
              <a:ext cx="522287" cy="1831297"/>
              <a:chOff x="3500438" y="3174091"/>
              <a:chExt cx="522287" cy="1831297"/>
            </a:xfrm>
          </p:grpSpPr>
          <p:sp>
            <p:nvSpPr>
              <p:cNvPr id="171" name="Rectangle 170"/>
              <p:cNvSpPr/>
              <p:nvPr/>
            </p:nvSpPr>
            <p:spPr bwMode="auto">
              <a:xfrm rot="10800000">
                <a:off x="3507320" y="3287221"/>
                <a:ext cx="498349" cy="306623"/>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90" name="Straight Connector 89"/>
              <p:cNvCxnSpPr/>
              <p:nvPr/>
            </p:nvCxnSpPr>
            <p:spPr bwMode="auto">
              <a:xfrm flipH="1">
                <a:off x="4019802" y="3321497"/>
                <a:ext cx="1588" cy="1536456"/>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pic>
            <p:nvPicPr>
              <p:cNvPr id="26794" name="Picture 86" descr="router_top.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00438" y="3194292"/>
                <a:ext cx="522287" cy="22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795" name="Group 82"/>
              <p:cNvGrpSpPr>
                <a:grpSpLocks/>
              </p:cNvGrpSpPr>
              <p:nvPr/>
            </p:nvGrpSpPr>
            <p:grpSpPr bwMode="auto">
              <a:xfrm>
                <a:off x="3511442" y="4783543"/>
                <a:ext cx="507858" cy="221845"/>
                <a:chOff x="4128636" y="3606589"/>
                <a:chExt cx="568145" cy="338667"/>
              </a:xfrm>
            </p:grpSpPr>
            <p:sp>
              <p:nvSpPr>
                <p:cNvPr id="97" name="Oval 96"/>
                <p:cNvSpPr/>
                <p:nvPr/>
              </p:nvSpPr>
              <p:spPr>
                <a:xfrm>
                  <a:off x="4129087" y="3720182"/>
                  <a:ext cx="568256" cy="225348"/>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98" name="Rectangle 97"/>
                <p:cNvSpPr/>
                <p:nvPr/>
              </p:nvSpPr>
              <p:spPr>
                <a:xfrm>
                  <a:off x="4129087" y="3720182"/>
                  <a:ext cx="568256" cy="111462"/>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99" name="Oval 98"/>
                <p:cNvSpPr/>
                <p:nvPr/>
              </p:nvSpPr>
              <p:spPr>
                <a:xfrm>
                  <a:off x="4129087" y="3606297"/>
                  <a:ext cx="568256" cy="225346"/>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100" name="Straight Connector 99"/>
                <p:cNvCxnSpPr/>
                <p:nvPr/>
              </p:nvCxnSpPr>
              <p:spPr>
                <a:xfrm>
                  <a:off x="4697343" y="3720182"/>
                  <a:ext cx="0" cy="111462"/>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a:off x="4129087" y="3720182"/>
                  <a:ext cx="0" cy="111462"/>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55" name="Rectangle 154"/>
              <p:cNvSpPr/>
              <p:nvPr/>
            </p:nvSpPr>
            <p:spPr bwMode="auto">
              <a:xfrm>
                <a:off x="3516608" y="3697675"/>
                <a:ext cx="498433" cy="1163452"/>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174" name="Straight Connector 173"/>
              <p:cNvCxnSpPr>
                <a:stCxn id="381" idx="2"/>
              </p:cNvCxnSpPr>
              <p:nvPr/>
            </p:nvCxnSpPr>
            <p:spPr bwMode="auto">
              <a:xfrm flipH="1">
                <a:off x="3507083" y="3262769"/>
                <a:ext cx="4762" cy="1688832"/>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26798" name="Group 377"/>
              <p:cNvGrpSpPr>
                <a:grpSpLocks/>
              </p:cNvGrpSpPr>
              <p:nvPr/>
            </p:nvGrpSpPr>
            <p:grpSpPr bwMode="auto">
              <a:xfrm>
                <a:off x="3511057" y="3174091"/>
                <a:ext cx="504096" cy="242719"/>
                <a:chOff x="2183302" y="1574638"/>
                <a:chExt cx="1200154" cy="430218"/>
              </a:xfrm>
            </p:grpSpPr>
            <p:sp>
              <p:nvSpPr>
                <p:cNvPr id="379" name="Oval 378"/>
                <p:cNvSpPr/>
                <p:nvPr/>
              </p:nvSpPr>
              <p:spPr bwMode="auto">
                <a:xfrm flipV="1">
                  <a:off x="2188958" y="1689617"/>
                  <a:ext cx="1194231" cy="315099"/>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380" name="Rectangle 379"/>
                <p:cNvSpPr/>
                <p:nvPr/>
              </p:nvSpPr>
              <p:spPr bwMode="auto">
                <a:xfrm>
                  <a:off x="2185178" y="1734631"/>
                  <a:ext cx="1198011" cy="112535"/>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381" name="Oval 380"/>
                <p:cNvSpPr>
                  <a:spLocks noChangeArrowheads="1"/>
                </p:cNvSpPr>
                <p:nvPr/>
              </p:nvSpPr>
              <p:spPr bwMode="auto">
                <a:xfrm flipV="1">
                  <a:off x="2185178" y="1574269"/>
                  <a:ext cx="1194231" cy="315099"/>
                </a:xfrm>
                <a:prstGeom prst="ellipse">
                  <a:avLst/>
                </a:prstGeom>
                <a:solidFill>
                  <a:srgbClr val="BFBFBF"/>
                </a:solidFill>
                <a:ln w="6350">
                  <a:solidFill>
                    <a:schemeClr val="tx1"/>
                  </a:solidFill>
                  <a:round/>
                  <a:headEnd/>
                  <a:tailEnd/>
                </a:ln>
                <a:effectLst>
                  <a:outerShdw blurRad="40000" dist="23000" dir="5400000" rotWithShape="0">
                    <a:srgbClr val="000000">
                      <a:alpha val="34998"/>
                    </a:srgbClr>
                  </a:outerShdw>
                </a:effectLst>
              </p:spPr>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382" name="Freeform 381"/>
                <p:cNvSpPr/>
                <p:nvPr/>
              </p:nvSpPr>
              <p:spPr bwMode="auto">
                <a:xfrm>
                  <a:off x="2491295" y="1669924"/>
                  <a:ext cx="581999" cy="157549"/>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83" name="Freeform 382"/>
                <p:cNvSpPr>
                  <a:spLocks/>
                </p:cNvSpPr>
                <p:nvPr/>
              </p:nvSpPr>
              <p:spPr bwMode="auto">
                <a:xfrm>
                  <a:off x="2430828" y="1630537"/>
                  <a:ext cx="702933" cy="109721"/>
                </a:xfrm>
                <a:custGeom>
                  <a:avLst/>
                  <a:gdLst>
                    <a:gd name="T0" fmla="*/ 0 w 3723451"/>
                    <a:gd name="T1" fmla="*/ 0 h 932950"/>
                    <a:gd name="T2" fmla="*/ 0 w 3723451"/>
                    <a:gd name="T3" fmla="*/ 0 h 932950"/>
                    <a:gd name="T4" fmla="*/ 1 w 3723451"/>
                    <a:gd name="T5" fmla="*/ 0 h 932950"/>
                    <a:gd name="T6" fmla="*/ 1 w 3723451"/>
                    <a:gd name="T7" fmla="*/ 0 h 932950"/>
                    <a:gd name="T8" fmla="*/ 1 w 3723451"/>
                    <a:gd name="T9" fmla="*/ 0 h 932950"/>
                    <a:gd name="T10" fmla="*/ 1 w 3723451"/>
                    <a:gd name="T11" fmla="*/ 0 h 932950"/>
                    <a:gd name="T12" fmla="*/ 1 w 3723451"/>
                    <a:gd name="T13" fmla="*/ 0 h 932950"/>
                    <a:gd name="T14" fmla="*/ 1 w 3723451"/>
                    <a:gd name="T15" fmla="*/ 0 h 932950"/>
                    <a:gd name="T16" fmla="*/ 0 w 3723451"/>
                    <a:gd name="T17" fmla="*/ 0 h 932950"/>
                    <a:gd name="T18" fmla="*/ 0 w 3723451"/>
                    <a:gd name="T19" fmla="*/ 0 h 932950"/>
                    <a:gd name="T20" fmla="*/ 0 w 3723451"/>
                    <a:gd name="T21" fmla="*/ 0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84" name="Freeform 383"/>
                <p:cNvSpPr>
                  <a:spLocks/>
                </p:cNvSpPr>
                <p:nvPr/>
              </p:nvSpPr>
              <p:spPr bwMode="auto">
                <a:xfrm>
                  <a:off x="2891892" y="1723378"/>
                  <a:ext cx="260764" cy="95655"/>
                </a:xfrm>
                <a:custGeom>
                  <a:avLst/>
                  <a:gdLst>
                    <a:gd name="T0" fmla="*/ 0 w 1366596"/>
                    <a:gd name="T1" fmla="*/ 0 h 809868"/>
                    <a:gd name="T2" fmla="*/ 0 w 1366596"/>
                    <a:gd name="T3" fmla="*/ 0 h 809868"/>
                    <a:gd name="T4" fmla="*/ 0 w 1366596"/>
                    <a:gd name="T5" fmla="*/ 0 h 809868"/>
                    <a:gd name="T6" fmla="*/ 0 w 1366596"/>
                    <a:gd name="T7" fmla="*/ 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85" name="Freeform 384"/>
                <p:cNvSpPr>
                  <a:spLocks/>
                </p:cNvSpPr>
                <p:nvPr/>
              </p:nvSpPr>
              <p:spPr bwMode="auto">
                <a:xfrm>
                  <a:off x="2419489" y="1726192"/>
                  <a:ext cx="253208" cy="92841"/>
                </a:xfrm>
                <a:custGeom>
                  <a:avLst/>
                  <a:gdLst>
                    <a:gd name="T0" fmla="*/ 0 w 1348191"/>
                    <a:gd name="T1" fmla="*/ 0 h 791462"/>
                    <a:gd name="T2" fmla="*/ 0 w 1348191"/>
                    <a:gd name="T3" fmla="*/ 0 h 791462"/>
                    <a:gd name="T4" fmla="*/ 0 w 1348191"/>
                    <a:gd name="T5" fmla="*/ 0 h 791462"/>
                    <a:gd name="T6" fmla="*/ 0 w 1348191"/>
                    <a:gd name="T7" fmla="*/ 0 h 791462"/>
                    <a:gd name="T8" fmla="*/ 0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386" name="Straight Connector 385"/>
                <p:cNvCxnSpPr>
                  <a:cxnSpLocks noChangeShapeType="1"/>
                  <a:endCxn id="381" idx="2"/>
                </p:cNvCxnSpPr>
                <p:nvPr/>
              </p:nvCxnSpPr>
              <p:spPr bwMode="auto">
                <a:xfrm flipH="1" flipV="1">
                  <a:off x="2185178" y="1731819"/>
                  <a:ext cx="3780" cy="120975"/>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cxnSp>
              <p:nvCxnSpPr>
                <p:cNvPr id="387" name="Straight Connector 386"/>
                <p:cNvCxnSpPr>
                  <a:cxnSpLocks noChangeShapeType="1"/>
                </p:cNvCxnSpPr>
                <p:nvPr/>
              </p:nvCxnSpPr>
              <p:spPr bwMode="auto">
                <a:xfrm flipH="1" flipV="1">
                  <a:off x="3379409" y="1729005"/>
                  <a:ext cx="3780" cy="120976"/>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grpSp>
        </p:grpSp>
        <p:grpSp>
          <p:nvGrpSpPr>
            <p:cNvPr id="26720" name="Group 19"/>
            <p:cNvGrpSpPr>
              <a:grpSpLocks/>
            </p:cNvGrpSpPr>
            <p:nvPr/>
          </p:nvGrpSpPr>
          <p:grpSpPr bwMode="auto">
            <a:xfrm>
              <a:off x="4299212" y="2486508"/>
              <a:ext cx="528376" cy="2517292"/>
              <a:chOff x="4299212" y="2486508"/>
              <a:chExt cx="528376" cy="2517292"/>
            </a:xfrm>
          </p:grpSpPr>
          <p:sp>
            <p:nvSpPr>
              <p:cNvPr id="439" name="Rectangle 438"/>
              <p:cNvSpPr/>
              <p:nvPr/>
            </p:nvSpPr>
            <p:spPr bwMode="auto">
              <a:xfrm rot="10800000">
                <a:off x="4315358" y="2675960"/>
                <a:ext cx="498350" cy="916575"/>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440" name="Straight Connector 439"/>
              <p:cNvCxnSpPr/>
              <p:nvPr/>
            </p:nvCxnSpPr>
            <p:spPr bwMode="auto">
              <a:xfrm>
                <a:off x="4821424" y="2642154"/>
                <a:ext cx="6349" cy="2214211"/>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26772" name="Group 442"/>
              <p:cNvGrpSpPr>
                <a:grpSpLocks/>
              </p:cNvGrpSpPr>
              <p:nvPr/>
            </p:nvGrpSpPr>
            <p:grpSpPr bwMode="auto">
              <a:xfrm>
                <a:off x="4319479" y="4781999"/>
                <a:ext cx="507859" cy="221801"/>
                <a:chOff x="4128636" y="3606589"/>
                <a:chExt cx="568145" cy="338667"/>
              </a:xfrm>
            </p:grpSpPr>
            <p:sp>
              <p:nvSpPr>
                <p:cNvPr id="452" name="Oval 451"/>
                <p:cNvSpPr/>
                <p:nvPr/>
              </p:nvSpPr>
              <p:spPr>
                <a:xfrm>
                  <a:off x="4129012" y="3720139"/>
                  <a:ext cx="568256" cy="225391"/>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453" name="Rectangle 452"/>
                <p:cNvSpPr/>
                <p:nvPr/>
              </p:nvSpPr>
              <p:spPr>
                <a:xfrm>
                  <a:off x="4129012" y="3720139"/>
                  <a:ext cx="568256" cy="111484"/>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454" name="Oval 453"/>
                <p:cNvSpPr/>
                <p:nvPr/>
              </p:nvSpPr>
              <p:spPr>
                <a:xfrm>
                  <a:off x="4129012" y="3606230"/>
                  <a:ext cx="568256" cy="225392"/>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455" name="Straight Connector 454"/>
                <p:cNvCxnSpPr/>
                <p:nvPr/>
              </p:nvCxnSpPr>
              <p:spPr>
                <a:xfrm>
                  <a:off x="4697268" y="3720139"/>
                  <a:ext cx="0" cy="111484"/>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4129012" y="3720139"/>
                  <a:ext cx="0" cy="111484"/>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444" name="Rectangle 443"/>
              <p:cNvSpPr/>
              <p:nvPr/>
            </p:nvSpPr>
            <p:spPr bwMode="auto">
              <a:xfrm>
                <a:off x="4324577" y="3696087"/>
                <a:ext cx="498433" cy="1163453"/>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447" name="Straight Connector 446"/>
              <p:cNvCxnSpPr>
                <a:stCxn id="458" idx="2"/>
              </p:cNvCxnSpPr>
              <p:nvPr/>
            </p:nvCxnSpPr>
            <p:spPr bwMode="auto">
              <a:xfrm>
                <a:off x="4300767" y="2640568"/>
                <a:ext cx="14286" cy="2309445"/>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26775" name="Group 456"/>
              <p:cNvGrpSpPr>
                <a:grpSpLocks/>
              </p:cNvGrpSpPr>
              <p:nvPr/>
            </p:nvGrpSpPr>
            <p:grpSpPr bwMode="auto">
              <a:xfrm>
                <a:off x="4299212" y="2486508"/>
                <a:ext cx="504825" cy="242888"/>
                <a:chOff x="2183302" y="1574638"/>
                <a:chExt cx="1200154" cy="430218"/>
              </a:xfrm>
            </p:grpSpPr>
            <p:sp>
              <p:nvSpPr>
                <p:cNvPr id="458" name="Oval 457"/>
                <p:cNvSpPr/>
                <p:nvPr/>
              </p:nvSpPr>
              <p:spPr bwMode="auto">
                <a:xfrm flipV="1">
                  <a:off x="2186998" y="1690077"/>
                  <a:ext cx="1196279" cy="314880"/>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459" name="Rectangle 458"/>
                <p:cNvSpPr/>
                <p:nvPr/>
              </p:nvSpPr>
              <p:spPr bwMode="auto">
                <a:xfrm>
                  <a:off x="2183224" y="1735060"/>
                  <a:ext cx="1200054" cy="112457"/>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460" name="Oval 459"/>
                <p:cNvSpPr>
                  <a:spLocks noChangeArrowheads="1"/>
                </p:cNvSpPr>
                <p:nvPr/>
              </p:nvSpPr>
              <p:spPr bwMode="auto">
                <a:xfrm flipV="1">
                  <a:off x="2183224" y="1574808"/>
                  <a:ext cx="1196282" cy="314880"/>
                </a:xfrm>
                <a:prstGeom prst="ellipse">
                  <a:avLst/>
                </a:prstGeom>
                <a:solidFill>
                  <a:srgbClr val="BFBFBF"/>
                </a:solidFill>
                <a:ln w="6350">
                  <a:solidFill>
                    <a:schemeClr val="tx1"/>
                  </a:solidFill>
                  <a:round/>
                  <a:headEnd/>
                  <a:tailEnd/>
                </a:ln>
                <a:effectLst>
                  <a:outerShdw blurRad="40000" dist="23000" dir="5400000" rotWithShape="0">
                    <a:srgbClr val="000000">
                      <a:alpha val="34998"/>
                    </a:srgbClr>
                  </a:outerShdw>
                </a:effectLst>
              </p:spPr>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461" name="Freeform 460"/>
                <p:cNvSpPr/>
                <p:nvPr/>
              </p:nvSpPr>
              <p:spPr bwMode="auto">
                <a:xfrm>
                  <a:off x="2488899" y="1670396"/>
                  <a:ext cx="584931" cy="1574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62" name="Freeform 461"/>
                <p:cNvSpPr>
                  <a:spLocks/>
                </p:cNvSpPr>
                <p:nvPr/>
              </p:nvSpPr>
              <p:spPr bwMode="auto">
                <a:xfrm>
                  <a:off x="2428519" y="1631037"/>
                  <a:ext cx="705691" cy="109646"/>
                </a:xfrm>
                <a:custGeom>
                  <a:avLst/>
                  <a:gdLst>
                    <a:gd name="T0" fmla="*/ 0 w 3723451"/>
                    <a:gd name="T1" fmla="*/ 0 h 932950"/>
                    <a:gd name="T2" fmla="*/ 0 w 3723451"/>
                    <a:gd name="T3" fmla="*/ 0 h 932950"/>
                    <a:gd name="T4" fmla="*/ 1 w 3723451"/>
                    <a:gd name="T5" fmla="*/ 0 h 932950"/>
                    <a:gd name="T6" fmla="*/ 1 w 3723451"/>
                    <a:gd name="T7" fmla="*/ 0 h 932950"/>
                    <a:gd name="T8" fmla="*/ 1 w 3723451"/>
                    <a:gd name="T9" fmla="*/ 0 h 932950"/>
                    <a:gd name="T10" fmla="*/ 1 w 3723451"/>
                    <a:gd name="T11" fmla="*/ 0 h 932950"/>
                    <a:gd name="T12" fmla="*/ 1 w 3723451"/>
                    <a:gd name="T13" fmla="*/ 0 h 932950"/>
                    <a:gd name="T14" fmla="*/ 1 w 3723451"/>
                    <a:gd name="T15" fmla="*/ 0 h 932950"/>
                    <a:gd name="T16" fmla="*/ 0 w 3723451"/>
                    <a:gd name="T17" fmla="*/ 0 h 932950"/>
                    <a:gd name="T18" fmla="*/ 0 w 3723451"/>
                    <a:gd name="T19" fmla="*/ 0 h 932950"/>
                    <a:gd name="T20" fmla="*/ 0 w 3723451"/>
                    <a:gd name="T21" fmla="*/ 0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463" name="Freeform 462"/>
                <p:cNvSpPr>
                  <a:spLocks/>
                </p:cNvSpPr>
                <p:nvPr/>
              </p:nvSpPr>
              <p:spPr bwMode="auto">
                <a:xfrm>
                  <a:off x="2892690" y="1723814"/>
                  <a:ext cx="256615" cy="95588"/>
                </a:xfrm>
                <a:custGeom>
                  <a:avLst/>
                  <a:gdLst>
                    <a:gd name="T0" fmla="*/ 0 w 1366596"/>
                    <a:gd name="T1" fmla="*/ 0 h 809868"/>
                    <a:gd name="T2" fmla="*/ 0 w 1366596"/>
                    <a:gd name="T3" fmla="*/ 0 h 809868"/>
                    <a:gd name="T4" fmla="*/ 0 w 1366596"/>
                    <a:gd name="T5" fmla="*/ 0 h 809868"/>
                    <a:gd name="T6" fmla="*/ 0 w 1366596"/>
                    <a:gd name="T7" fmla="*/ 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464" name="Freeform 463"/>
                <p:cNvSpPr>
                  <a:spLocks/>
                </p:cNvSpPr>
                <p:nvPr/>
              </p:nvSpPr>
              <p:spPr bwMode="auto">
                <a:xfrm>
                  <a:off x="2417196" y="1726625"/>
                  <a:ext cx="252843" cy="92778"/>
                </a:xfrm>
                <a:custGeom>
                  <a:avLst/>
                  <a:gdLst>
                    <a:gd name="T0" fmla="*/ 0 w 1348191"/>
                    <a:gd name="T1" fmla="*/ 0 h 791462"/>
                    <a:gd name="T2" fmla="*/ 0 w 1348191"/>
                    <a:gd name="T3" fmla="*/ 0 h 791462"/>
                    <a:gd name="T4" fmla="*/ 0 w 1348191"/>
                    <a:gd name="T5" fmla="*/ 0 h 791462"/>
                    <a:gd name="T6" fmla="*/ 0 w 1348191"/>
                    <a:gd name="T7" fmla="*/ 0 h 791462"/>
                    <a:gd name="T8" fmla="*/ 0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465" name="Straight Connector 464"/>
                <p:cNvCxnSpPr>
                  <a:cxnSpLocks noChangeShapeType="1"/>
                  <a:endCxn id="460" idx="2"/>
                </p:cNvCxnSpPr>
                <p:nvPr/>
              </p:nvCxnSpPr>
              <p:spPr bwMode="auto">
                <a:xfrm flipH="1" flipV="1">
                  <a:off x="2183224" y="1732248"/>
                  <a:ext cx="3775" cy="120892"/>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cxnSp>
              <p:nvCxnSpPr>
                <p:cNvPr id="466" name="Straight Connector 465"/>
                <p:cNvCxnSpPr>
                  <a:cxnSpLocks noChangeShapeType="1"/>
                </p:cNvCxnSpPr>
                <p:nvPr/>
              </p:nvCxnSpPr>
              <p:spPr bwMode="auto">
                <a:xfrm flipH="1" flipV="1">
                  <a:off x="3379505" y="1729437"/>
                  <a:ext cx="3773" cy="120890"/>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grpSp>
        </p:grpSp>
        <p:grpSp>
          <p:nvGrpSpPr>
            <p:cNvPr id="26721" name="Group 20"/>
            <p:cNvGrpSpPr>
              <a:grpSpLocks/>
            </p:cNvGrpSpPr>
            <p:nvPr/>
          </p:nvGrpSpPr>
          <p:grpSpPr bwMode="auto">
            <a:xfrm>
              <a:off x="5491163" y="3179295"/>
              <a:ext cx="522287" cy="1824505"/>
              <a:chOff x="5491163" y="3179295"/>
              <a:chExt cx="522287" cy="1824505"/>
            </a:xfrm>
          </p:grpSpPr>
          <p:sp>
            <p:nvSpPr>
              <p:cNvPr id="468" name="Rectangle 467"/>
              <p:cNvSpPr/>
              <p:nvPr/>
            </p:nvSpPr>
            <p:spPr bwMode="auto">
              <a:xfrm rot="10800000">
                <a:off x="5498044" y="3266845"/>
                <a:ext cx="498349" cy="325689"/>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469" name="Straight Connector 468"/>
              <p:cNvCxnSpPr>
                <a:stCxn id="489" idx="6"/>
              </p:cNvCxnSpPr>
              <p:nvPr/>
            </p:nvCxnSpPr>
            <p:spPr bwMode="auto">
              <a:xfrm>
                <a:off x="6004011" y="3267530"/>
                <a:ext cx="6349" cy="1582486"/>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pic>
            <p:nvPicPr>
              <p:cNvPr id="26749" name="Picture 469" descr="router_top.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91163" y="3206725"/>
                <a:ext cx="522287" cy="220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750" name="Group 471"/>
              <p:cNvGrpSpPr>
                <a:grpSpLocks/>
              </p:cNvGrpSpPr>
              <p:nvPr/>
            </p:nvGrpSpPr>
            <p:grpSpPr bwMode="auto">
              <a:xfrm>
                <a:off x="5502167" y="4781999"/>
                <a:ext cx="507858" cy="221801"/>
                <a:chOff x="4128636" y="3606589"/>
                <a:chExt cx="568145" cy="338667"/>
              </a:xfrm>
            </p:grpSpPr>
            <p:sp>
              <p:nvSpPr>
                <p:cNvPr id="481" name="Oval 480"/>
                <p:cNvSpPr/>
                <p:nvPr/>
              </p:nvSpPr>
              <p:spPr>
                <a:xfrm>
                  <a:off x="4128900" y="3720139"/>
                  <a:ext cx="568256" cy="225391"/>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482" name="Rectangle 481"/>
                <p:cNvSpPr/>
                <p:nvPr/>
              </p:nvSpPr>
              <p:spPr>
                <a:xfrm>
                  <a:off x="4128900" y="3720139"/>
                  <a:ext cx="568256" cy="111484"/>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483" name="Oval 482"/>
                <p:cNvSpPr/>
                <p:nvPr/>
              </p:nvSpPr>
              <p:spPr>
                <a:xfrm>
                  <a:off x="4128900" y="3606230"/>
                  <a:ext cx="568256" cy="225392"/>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484" name="Straight Connector 483"/>
                <p:cNvCxnSpPr/>
                <p:nvPr/>
              </p:nvCxnSpPr>
              <p:spPr>
                <a:xfrm>
                  <a:off x="4697156" y="3720139"/>
                  <a:ext cx="0" cy="111484"/>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4128900" y="3720139"/>
                  <a:ext cx="0" cy="111484"/>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473" name="Rectangle 472"/>
              <p:cNvSpPr/>
              <p:nvPr/>
            </p:nvSpPr>
            <p:spPr bwMode="auto">
              <a:xfrm>
                <a:off x="5507166" y="3694500"/>
                <a:ext cx="498433" cy="1165040"/>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476" name="Straight Connector 475"/>
              <p:cNvCxnSpPr>
                <a:stCxn id="26749" idx="1"/>
              </p:cNvCxnSpPr>
              <p:nvPr/>
            </p:nvCxnSpPr>
            <p:spPr bwMode="auto">
              <a:xfrm>
                <a:off x="5491292" y="3316735"/>
                <a:ext cx="6349" cy="1633277"/>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26753" name="Group 485"/>
              <p:cNvGrpSpPr>
                <a:grpSpLocks/>
              </p:cNvGrpSpPr>
              <p:nvPr/>
            </p:nvGrpSpPr>
            <p:grpSpPr bwMode="auto">
              <a:xfrm>
                <a:off x="5500688" y="3179295"/>
                <a:ext cx="504825" cy="242888"/>
                <a:chOff x="2183302" y="1574638"/>
                <a:chExt cx="1200154" cy="430218"/>
              </a:xfrm>
            </p:grpSpPr>
            <p:sp>
              <p:nvSpPr>
                <p:cNvPr id="487" name="Oval 486"/>
                <p:cNvSpPr/>
                <p:nvPr/>
              </p:nvSpPr>
              <p:spPr bwMode="auto">
                <a:xfrm flipV="1">
                  <a:off x="2187379" y="1688754"/>
                  <a:ext cx="1196279" cy="314880"/>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488" name="Rectangle 487"/>
                <p:cNvSpPr/>
                <p:nvPr/>
              </p:nvSpPr>
              <p:spPr bwMode="auto">
                <a:xfrm>
                  <a:off x="2183606" y="1733737"/>
                  <a:ext cx="1200052" cy="112457"/>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489" name="Oval 488"/>
                <p:cNvSpPr>
                  <a:spLocks noChangeArrowheads="1"/>
                </p:cNvSpPr>
                <p:nvPr/>
              </p:nvSpPr>
              <p:spPr bwMode="auto">
                <a:xfrm flipV="1">
                  <a:off x="2183606" y="1573485"/>
                  <a:ext cx="1196277" cy="314880"/>
                </a:xfrm>
                <a:prstGeom prst="ellipse">
                  <a:avLst/>
                </a:prstGeom>
                <a:solidFill>
                  <a:srgbClr val="BFBFBF"/>
                </a:solidFill>
                <a:ln w="6350">
                  <a:solidFill>
                    <a:schemeClr val="tx1"/>
                  </a:solidFill>
                  <a:round/>
                  <a:headEnd/>
                  <a:tailEnd/>
                </a:ln>
                <a:effectLst>
                  <a:outerShdw blurRad="40000" dist="23000" dir="5400000" rotWithShape="0">
                    <a:srgbClr val="000000">
                      <a:alpha val="34998"/>
                    </a:srgbClr>
                  </a:outerShdw>
                </a:effectLst>
              </p:spPr>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490" name="Freeform 489"/>
                <p:cNvSpPr/>
                <p:nvPr/>
              </p:nvSpPr>
              <p:spPr bwMode="auto">
                <a:xfrm>
                  <a:off x="2489279" y="1669074"/>
                  <a:ext cx="584932" cy="1574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91" name="Freeform 490"/>
                <p:cNvSpPr>
                  <a:spLocks/>
                </p:cNvSpPr>
                <p:nvPr/>
              </p:nvSpPr>
              <p:spPr bwMode="auto">
                <a:xfrm>
                  <a:off x="2428899" y="1629714"/>
                  <a:ext cx="705692" cy="109646"/>
                </a:xfrm>
                <a:custGeom>
                  <a:avLst/>
                  <a:gdLst>
                    <a:gd name="T0" fmla="*/ 0 w 3723451"/>
                    <a:gd name="T1" fmla="*/ 0 h 932950"/>
                    <a:gd name="T2" fmla="*/ 0 w 3723451"/>
                    <a:gd name="T3" fmla="*/ 0 h 932950"/>
                    <a:gd name="T4" fmla="*/ 1 w 3723451"/>
                    <a:gd name="T5" fmla="*/ 0 h 932950"/>
                    <a:gd name="T6" fmla="*/ 1 w 3723451"/>
                    <a:gd name="T7" fmla="*/ 0 h 932950"/>
                    <a:gd name="T8" fmla="*/ 1 w 3723451"/>
                    <a:gd name="T9" fmla="*/ 0 h 932950"/>
                    <a:gd name="T10" fmla="*/ 1 w 3723451"/>
                    <a:gd name="T11" fmla="*/ 0 h 932950"/>
                    <a:gd name="T12" fmla="*/ 1 w 3723451"/>
                    <a:gd name="T13" fmla="*/ 0 h 932950"/>
                    <a:gd name="T14" fmla="*/ 1 w 3723451"/>
                    <a:gd name="T15" fmla="*/ 0 h 932950"/>
                    <a:gd name="T16" fmla="*/ 0 w 3723451"/>
                    <a:gd name="T17" fmla="*/ 0 h 932950"/>
                    <a:gd name="T18" fmla="*/ 0 w 3723451"/>
                    <a:gd name="T19" fmla="*/ 0 h 932950"/>
                    <a:gd name="T20" fmla="*/ 0 w 3723451"/>
                    <a:gd name="T21" fmla="*/ 0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492" name="Freeform 491"/>
                <p:cNvSpPr>
                  <a:spLocks/>
                </p:cNvSpPr>
                <p:nvPr/>
              </p:nvSpPr>
              <p:spPr bwMode="auto">
                <a:xfrm>
                  <a:off x="2893071" y="1722492"/>
                  <a:ext cx="256615" cy="95588"/>
                </a:xfrm>
                <a:custGeom>
                  <a:avLst/>
                  <a:gdLst>
                    <a:gd name="T0" fmla="*/ 0 w 1366596"/>
                    <a:gd name="T1" fmla="*/ 0 h 809868"/>
                    <a:gd name="T2" fmla="*/ 0 w 1366596"/>
                    <a:gd name="T3" fmla="*/ 0 h 809868"/>
                    <a:gd name="T4" fmla="*/ 0 w 1366596"/>
                    <a:gd name="T5" fmla="*/ 0 h 809868"/>
                    <a:gd name="T6" fmla="*/ 0 w 1366596"/>
                    <a:gd name="T7" fmla="*/ 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493" name="Freeform 492"/>
                <p:cNvSpPr>
                  <a:spLocks/>
                </p:cNvSpPr>
                <p:nvPr/>
              </p:nvSpPr>
              <p:spPr bwMode="auto">
                <a:xfrm>
                  <a:off x="2417579" y="1725302"/>
                  <a:ext cx="252840" cy="92778"/>
                </a:xfrm>
                <a:custGeom>
                  <a:avLst/>
                  <a:gdLst>
                    <a:gd name="T0" fmla="*/ 0 w 1348191"/>
                    <a:gd name="T1" fmla="*/ 0 h 791462"/>
                    <a:gd name="T2" fmla="*/ 0 w 1348191"/>
                    <a:gd name="T3" fmla="*/ 0 h 791462"/>
                    <a:gd name="T4" fmla="*/ 0 w 1348191"/>
                    <a:gd name="T5" fmla="*/ 0 h 791462"/>
                    <a:gd name="T6" fmla="*/ 0 w 1348191"/>
                    <a:gd name="T7" fmla="*/ 0 h 791462"/>
                    <a:gd name="T8" fmla="*/ 0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494" name="Straight Connector 493"/>
                <p:cNvCxnSpPr>
                  <a:cxnSpLocks noChangeShapeType="1"/>
                  <a:endCxn id="489" idx="2"/>
                </p:cNvCxnSpPr>
                <p:nvPr/>
              </p:nvCxnSpPr>
              <p:spPr bwMode="auto">
                <a:xfrm flipH="1" flipV="1">
                  <a:off x="2183606" y="1730925"/>
                  <a:ext cx="3773" cy="120892"/>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cxnSp>
              <p:nvCxnSpPr>
                <p:cNvPr id="495" name="Straight Connector 494"/>
                <p:cNvCxnSpPr>
                  <a:cxnSpLocks noChangeShapeType="1"/>
                </p:cNvCxnSpPr>
                <p:nvPr/>
              </p:nvCxnSpPr>
              <p:spPr bwMode="auto">
                <a:xfrm flipH="1" flipV="1">
                  <a:off x="3379883" y="1728114"/>
                  <a:ext cx="3775" cy="120890"/>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grpSp>
        </p:grpSp>
        <p:grpSp>
          <p:nvGrpSpPr>
            <p:cNvPr id="26722" name="Group 21"/>
            <p:cNvGrpSpPr>
              <a:grpSpLocks/>
            </p:cNvGrpSpPr>
            <p:nvPr/>
          </p:nvGrpSpPr>
          <p:grpSpPr bwMode="auto">
            <a:xfrm>
              <a:off x="6472366" y="2647932"/>
              <a:ext cx="522159" cy="2354282"/>
              <a:chOff x="6472366" y="2647932"/>
              <a:chExt cx="522159" cy="2354282"/>
            </a:xfrm>
          </p:grpSpPr>
          <p:sp>
            <p:nvSpPr>
              <p:cNvPr id="497" name="Rectangle 496"/>
              <p:cNvSpPr/>
              <p:nvPr/>
            </p:nvSpPr>
            <p:spPr bwMode="auto">
              <a:xfrm rot="10800000">
                <a:off x="6482296" y="2777838"/>
                <a:ext cx="498349" cy="722037"/>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498" name="Straight Connector 497"/>
              <p:cNvCxnSpPr/>
              <p:nvPr/>
            </p:nvCxnSpPr>
            <p:spPr bwMode="auto">
              <a:xfrm>
                <a:off x="6994528" y="2846910"/>
                <a:ext cx="0" cy="1998345"/>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26727" name="Group 500"/>
              <p:cNvGrpSpPr>
                <a:grpSpLocks/>
              </p:cNvGrpSpPr>
              <p:nvPr/>
            </p:nvGrpSpPr>
            <p:grpSpPr bwMode="auto">
              <a:xfrm>
                <a:off x="6486417" y="4766099"/>
                <a:ext cx="507858" cy="236115"/>
                <a:chOff x="4128636" y="3606589"/>
                <a:chExt cx="568145" cy="338667"/>
              </a:xfrm>
            </p:grpSpPr>
            <p:sp>
              <p:nvSpPr>
                <p:cNvPr id="510" name="Oval 509"/>
                <p:cNvSpPr/>
                <p:nvPr/>
              </p:nvSpPr>
              <p:spPr>
                <a:xfrm>
                  <a:off x="4128808" y="3720125"/>
                  <a:ext cx="568256" cy="225387"/>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511" name="Rectangle 510"/>
                <p:cNvSpPr/>
                <p:nvPr/>
              </p:nvSpPr>
              <p:spPr>
                <a:xfrm>
                  <a:off x="4128808" y="3720125"/>
                  <a:ext cx="568256" cy="111556"/>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512" name="Oval 511"/>
                <p:cNvSpPr/>
                <p:nvPr/>
              </p:nvSpPr>
              <p:spPr>
                <a:xfrm>
                  <a:off x="4128808" y="3606294"/>
                  <a:ext cx="568256" cy="225387"/>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513" name="Straight Connector 512"/>
                <p:cNvCxnSpPr/>
                <p:nvPr/>
              </p:nvCxnSpPr>
              <p:spPr>
                <a:xfrm>
                  <a:off x="4697064" y="3720125"/>
                  <a:ext cx="0" cy="111556"/>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4128808" y="3720125"/>
                  <a:ext cx="0" cy="111556"/>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502" name="Rectangle 501"/>
              <p:cNvSpPr/>
              <p:nvPr/>
            </p:nvSpPr>
            <p:spPr bwMode="auto">
              <a:xfrm>
                <a:off x="6491333" y="3610376"/>
                <a:ext cx="498433" cy="1238053"/>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505" name="Straight Connector 504"/>
              <p:cNvCxnSpPr/>
              <p:nvPr/>
            </p:nvCxnSpPr>
            <p:spPr bwMode="auto">
              <a:xfrm>
                <a:off x="6472285" y="2818340"/>
                <a:ext cx="9524" cy="2126912"/>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26730" name="Group 514"/>
              <p:cNvGrpSpPr>
                <a:grpSpLocks/>
              </p:cNvGrpSpPr>
              <p:nvPr/>
            </p:nvGrpSpPr>
            <p:grpSpPr bwMode="auto">
              <a:xfrm>
                <a:off x="6478146" y="2647932"/>
                <a:ext cx="504825" cy="242887"/>
                <a:chOff x="2183302" y="1574638"/>
                <a:chExt cx="1200154" cy="430218"/>
              </a:xfrm>
            </p:grpSpPr>
            <p:sp>
              <p:nvSpPr>
                <p:cNvPr id="516" name="Oval 515"/>
                <p:cNvSpPr/>
                <p:nvPr/>
              </p:nvSpPr>
              <p:spPr bwMode="auto">
                <a:xfrm flipV="1">
                  <a:off x="2188237" y="1690921"/>
                  <a:ext cx="1196279" cy="314881"/>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517" name="Rectangle 516"/>
                <p:cNvSpPr/>
                <p:nvPr/>
              </p:nvSpPr>
              <p:spPr bwMode="auto">
                <a:xfrm>
                  <a:off x="2184464" y="1735904"/>
                  <a:ext cx="1200052" cy="112457"/>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518" name="Oval 517"/>
                <p:cNvSpPr>
                  <a:spLocks noChangeArrowheads="1"/>
                </p:cNvSpPr>
                <p:nvPr/>
              </p:nvSpPr>
              <p:spPr bwMode="auto">
                <a:xfrm flipV="1">
                  <a:off x="2184464" y="1575651"/>
                  <a:ext cx="1196277" cy="314881"/>
                </a:xfrm>
                <a:prstGeom prst="ellipse">
                  <a:avLst/>
                </a:prstGeom>
                <a:solidFill>
                  <a:srgbClr val="BFBFBF"/>
                </a:solidFill>
                <a:ln w="6350">
                  <a:solidFill>
                    <a:schemeClr val="tx1"/>
                  </a:solidFill>
                  <a:round/>
                  <a:headEnd/>
                  <a:tailEnd/>
                </a:ln>
                <a:effectLst>
                  <a:outerShdw blurRad="40000" dist="23000" dir="5400000" rotWithShape="0">
                    <a:srgbClr val="000000">
                      <a:alpha val="34998"/>
                    </a:srgbClr>
                  </a:outerShdw>
                </a:effectLst>
              </p:spPr>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519" name="Freeform 518"/>
                <p:cNvSpPr/>
                <p:nvPr/>
              </p:nvSpPr>
              <p:spPr bwMode="auto">
                <a:xfrm>
                  <a:off x="2490137" y="1671240"/>
                  <a:ext cx="584932" cy="1574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20" name="Freeform 519"/>
                <p:cNvSpPr>
                  <a:spLocks/>
                </p:cNvSpPr>
                <p:nvPr/>
              </p:nvSpPr>
              <p:spPr bwMode="auto">
                <a:xfrm>
                  <a:off x="2429757" y="1631880"/>
                  <a:ext cx="705692" cy="109647"/>
                </a:xfrm>
                <a:custGeom>
                  <a:avLst/>
                  <a:gdLst>
                    <a:gd name="T0" fmla="*/ 0 w 3723451"/>
                    <a:gd name="T1" fmla="*/ 0 h 932950"/>
                    <a:gd name="T2" fmla="*/ 0 w 3723451"/>
                    <a:gd name="T3" fmla="*/ 0 h 932950"/>
                    <a:gd name="T4" fmla="*/ 1 w 3723451"/>
                    <a:gd name="T5" fmla="*/ 0 h 932950"/>
                    <a:gd name="T6" fmla="*/ 1 w 3723451"/>
                    <a:gd name="T7" fmla="*/ 0 h 932950"/>
                    <a:gd name="T8" fmla="*/ 1 w 3723451"/>
                    <a:gd name="T9" fmla="*/ 0 h 932950"/>
                    <a:gd name="T10" fmla="*/ 1 w 3723451"/>
                    <a:gd name="T11" fmla="*/ 0 h 932950"/>
                    <a:gd name="T12" fmla="*/ 1 w 3723451"/>
                    <a:gd name="T13" fmla="*/ 0 h 932950"/>
                    <a:gd name="T14" fmla="*/ 1 w 3723451"/>
                    <a:gd name="T15" fmla="*/ 0 h 932950"/>
                    <a:gd name="T16" fmla="*/ 0 w 3723451"/>
                    <a:gd name="T17" fmla="*/ 0 h 932950"/>
                    <a:gd name="T18" fmla="*/ 0 w 3723451"/>
                    <a:gd name="T19" fmla="*/ 0 h 932950"/>
                    <a:gd name="T20" fmla="*/ 0 w 3723451"/>
                    <a:gd name="T21" fmla="*/ 0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521" name="Freeform 520"/>
                <p:cNvSpPr>
                  <a:spLocks/>
                </p:cNvSpPr>
                <p:nvPr/>
              </p:nvSpPr>
              <p:spPr bwMode="auto">
                <a:xfrm>
                  <a:off x="2893929" y="1724658"/>
                  <a:ext cx="256615" cy="95589"/>
                </a:xfrm>
                <a:custGeom>
                  <a:avLst/>
                  <a:gdLst>
                    <a:gd name="T0" fmla="*/ 0 w 1366596"/>
                    <a:gd name="T1" fmla="*/ 0 h 809868"/>
                    <a:gd name="T2" fmla="*/ 0 w 1366596"/>
                    <a:gd name="T3" fmla="*/ 0 h 809868"/>
                    <a:gd name="T4" fmla="*/ 0 w 1366596"/>
                    <a:gd name="T5" fmla="*/ 0 h 809868"/>
                    <a:gd name="T6" fmla="*/ 0 w 1366596"/>
                    <a:gd name="T7" fmla="*/ 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522" name="Freeform 521"/>
                <p:cNvSpPr>
                  <a:spLocks/>
                </p:cNvSpPr>
                <p:nvPr/>
              </p:nvSpPr>
              <p:spPr bwMode="auto">
                <a:xfrm>
                  <a:off x="2418437" y="1727469"/>
                  <a:ext cx="252840" cy="92778"/>
                </a:xfrm>
                <a:custGeom>
                  <a:avLst/>
                  <a:gdLst>
                    <a:gd name="T0" fmla="*/ 0 w 1348191"/>
                    <a:gd name="T1" fmla="*/ 0 h 791462"/>
                    <a:gd name="T2" fmla="*/ 0 w 1348191"/>
                    <a:gd name="T3" fmla="*/ 0 h 791462"/>
                    <a:gd name="T4" fmla="*/ 0 w 1348191"/>
                    <a:gd name="T5" fmla="*/ 0 h 791462"/>
                    <a:gd name="T6" fmla="*/ 0 w 1348191"/>
                    <a:gd name="T7" fmla="*/ 0 h 791462"/>
                    <a:gd name="T8" fmla="*/ 0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523" name="Straight Connector 522"/>
                <p:cNvCxnSpPr>
                  <a:cxnSpLocks noChangeShapeType="1"/>
                  <a:endCxn id="518" idx="2"/>
                </p:cNvCxnSpPr>
                <p:nvPr/>
              </p:nvCxnSpPr>
              <p:spPr bwMode="auto">
                <a:xfrm flipH="1" flipV="1">
                  <a:off x="2184464" y="1733091"/>
                  <a:ext cx="3773" cy="120893"/>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cxnSp>
              <p:nvCxnSpPr>
                <p:cNvPr id="524" name="Straight Connector 523"/>
                <p:cNvCxnSpPr>
                  <a:cxnSpLocks noChangeShapeType="1"/>
                </p:cNvCxnSpPr>
                <p:nvPr/>
              </p:nvCxnSpPr>
              <p:spPr bwMode="auto">
                <a:xfrm flipH="1" flipV="1">
                  <a:off x="3380741" y="1730281"/>
                  <a:ext cx="3775" cy="120891"/>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grpSp>
        </p:grpSp>
      </p:grpSp>
      <p:sp>
        <p:nvSpPr>
          <p:cNvPr id="47120" name="Text Box 167"/>
          <p:cNvSpPr txBox="1">
            <a:spLocks noChangeArrowheads="1"/>
          </p:cNvSpPr>
          <p:nvPr/>
        </p:nvSpPr>
        <p:spPr bwMode="auto">
          <a:xfrm>
            <a:off x="563563" y="277813"/>
            <a:ext cx="5432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defRPr/>
            </a:pPr>
            <a:r>
              <a:rPr lang="en-US" altLang="en-US" sz="3600" dirty="0" smtClean="0">
                <a:solidFill>
                  <a:srgbClr val="000099"/>
                </a:solidFill>
                <a:latin typeface="+mj-lt"/>
              </a:rPr>
              <a:t>Per-router Control Plane</a:t>
            </a:r>
          </a:p>
        </p:txBody>
      </p:sp>
      <p:grpSp>
        <p:nvGrpSpPr>
          <p:cNvPr id="229" name="Group 228"/>
          <p:cNvGrpSpPr>
            <a:grpSpLocks/>
          </p:cNvGrpSpPr>
          <p:nvPr/>
        </p:nvGrpSpPr>
        <p:grpSpPr bwMode="auto">
          <a:xfrm>
            <a:off x="1828800" y="2686050"/>
            <a:ext cx="5111750" cy="879475"/>
            <a:chOff x="1866825" y="707349"/>
            <a:chExt cx="5112820" cy="879389"/>
          </a:xfrm>
        </p:grpSpPr>
        <p:sp>
          <p:nvSpPr>
            <p:cNvPr id="233" name="Oval 232"/>
            <p:cNvSpPr/>
            <p:nvPr/>
          </p:nvSpPr>
          <p:spPr>
            <a:xfrm>
              <a:off x="1866825" y="785129"/>
              <a:ext cx="954288" cy="492077"/>
            </a:xfrm>
            <a:prstGeom prst="ellipse">
              <a:avLst/>
            </a:prstGeom>
            <a:solidFill>
              <a:srgbClr val="CC0000">
                <a:alpha val="28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26700" name="TextBox 233"/>
            <p:cNvSpPr txBox="1">
              <a:spLocks noChangeArrowheads="1"/>
            </p:cNvSpPr>
            <p:nvPr/>
          </p:nvSpPr>
          <p:spPr bwMode="auto">
            <a:xfrm>
              <a:off x="1891781" y="783191"/>
              <a:ext cx="910613" cy="476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ts val="1475"/>
                </a:lnSpc>
                <a:spcBef>
                  <a:spcPct val="0"/>
                </a:spcBef>
                <a:buFontTx/>
                <a:buNone/>
              </a:pPr>
              <a:r>
                <a:rPr lang="en-US" altLang="en-US" sz="1400">
                  <a:latin typeface="Arial" charset="0"/>
                </a:rPr>
                <a:t>Routing</a:t>
              </a:r>
            </a:p>
            <a:p>
              <a:pPr algn="ctr">
                <a:lnSpc>
                  <a:spcPts val="1475"/>
                </a:lnSpc>
                <a:spcBef>
                  <a:spcPct val="0"/>
                </a:spcBef>
                <a:buFontTx/>
                <a:buNone/>
              </a:pPr>
              <a:r>
                <a:rPr lang="en-US" altLang="en-US" sz="1400">
                  <a:latin typeface="Arial" charset="0"/>
                </a:rPr>
                <a:t>Algorithm</a:t>
              </a:r>
            </a:p>
          </p:txBody>
        </p:sp>
        <p:cxnSp>
          <p:nvCxnSpPr>
            <p:cNvPr id="235" name="Straight Arrow Connector 234"/>
            <p:cNvCxnSpPr/>
            <p:nvPr/>
          </p:nvCxnSpPr>
          <p:spPr>
            <a:xfrm flipV="1">
              <a:off x="2833815" y="807352"/>
              <a:ext cx="1517968" cy="214291"/>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36" name="Straight Arrow Connector 235"/>
            <p:cNvCxnSpPr/>
            <p:nvPr/>
          </p:nvCxnSpPr>
          <p:spPr>
            <a:xfrm>
              <a:off x="2751248" y="1201014"/>
              <a:ext cx="797092" cy="279373"/>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37" name="Straight Arrow Connector 236"/>
            <p:cNvCxnSpPr/>
            <p:nvPr/>
          </p:nvCxnSpPr>
          <p:spPr>
            <a:xfrm>
              <a:off x="4685228" y="894656"/>
              <a:ext cx="892362" cy="509538"/>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38" name="Straight Arrow Connector 237"/>
            <p:cNvCxnSpPr/>
            <p:nvPr/>
          </p:nvCxnSpPr>
          <p:spPr>
            <a:xfrm>
              <a:off x="4801139" y="801003"/>
              <a:ext cx="1695805" cy="130162"/>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239" name="Oval 238"/>
            <p:cNvSpPr/>
            <p:nvPr/>
          </p:nvSpPr>
          <p:spPr>
            <a:xfrm>
              <a:off x="6558870" y="894656"/>
              <a:ext cx="420775" cy="180957"/>
            </a:xfrm>
            <a:prstGeom prst="ellipse">
              <a:avLst/>
            </a:prstGeom>
            <a:solidFill>
              <a:srgbClr val="CC0000">
                <a:alpha val="28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240" name="Oval 239"/>
            <p:cNvSpPr/>
            <p:nvPr/>
          </p:nvSpPr>
          <p:spPr>
            <a:xfrm>
              <a:off x="5572826" y="1404194"/>
              <a:ext cx="420776" cy="182544"/>
            </a:xfrm>
            <a:prstGeom prst="ellipse">
              <a:avLst/>
            </a:prstGeom>
            <a:solidFill>
              <a:srgbClr val="CC0000">
                <a:alpha val="28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241" name="Oval 240"/>
            <p:cNvSpPr/>
            <p:nvPr/>
          </p:nvSpPr>
          <p:spPr>
            <a:xfrm>
              <a:off x="4367661" y="707349"/>
              <a:ext cx="420775" cy="182545"/>
            </a:xfrm>
            <a:prstGeom prst="ellipse">
              <a:avLst/>
            </a:prstGeom>
            <a:solidFill>
              <a:srgbClr val="CC0000">
                <a:alpha val="28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242" name="Oval 241"/>
            <p:cNvSpPr/>
            <p:nvPr/>
          </p:nvSpPr>
          <p:spPr>
            <a:xfrm>
              <a:off x="3572157" y="1402606"/>
              <a:ext cx="420776" cy="180957"/>
            </a:xfrm>
            <a:prstGeom prst="ellipse">
              <a:avLst/>
            </a:prstGeom>
            <a:solidFill>
              <a:srgbClr val="CC0000">
                <a:alpha val="28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243" name="Straight Arrow Connector 242"/>
            <p:cNvCxnSpPr/>
            <p:nvPr/>
          </p:nvCxnSpPr>
          <p:spPr>
            <a:xfrm>
              <a:off x="2821113" y="1105773"/>
              <a:ext cx="2739010" cy="339692"/>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44" name="Straight Arrow Connector 243"/>
            <p:cNvCxnSpPr>
              <a:endCxn id="239" idx="2"/>
            </p:cNvCxnSpPr>
            <p:nvPr/>
          </p:nvCxnSpPr>
          <p:spPr>
            <a:xfrm flipV="1">
              <a:off x="3997696" y="985135"/>
              <a:ext cx="2561174" cy="469854"/>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45" name="Straight Arrow Connector 244"/>
            <p:cNvCxnSpPr/>
            <p:nvPr/>
          </p:nvCxnSpPr>
          <p:spPr>
            <a:xfrm flipV="1">
              <a:off x="3991345" y="1508959"/>
              <a:ext cx="1581481" cy="0"/>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46" name="Straight Arrow Connector 245"/>
            <p:cNvCxnSpPr/>
            <p:nvPr/>
          </p:nvCxnSpPr>
          <p:spPr>
            <a:xfrm flipV="1">
              <a:off x="5996777" y="1083550"/>
              <a:ext cx="751044" cy="396836"/>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grpSp>
      <p:sp>
        <p:nvSpPr>
          <p:cNvPr id="47122" name="TextBox 257"/>
          <p:cNvSpPr txBox="1">
            <a:spLocks noChangeArrowheads="1"/>
          </p:cNvSpPr>
          <p:nvPr/>
        </p:nvSpPr>
        <p:spPr bwMode="auto">
          <a:xfrm>
            <a:off x="635000" y="1154113"/>
            <a:ext cx="815816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defRPr/>
            </a:pPr>
            <a:r>
              <a:rPr lang="en-US" altLang="en-US" dirty="0" smtClean="0">
                <a:latin typeface="+mn-lt"/>
                <a:cs typeface="Arial" panose="020B0604020202020204" pitchFamily="34" charset="0"/>
              </a:rPr>
              <a:t>Individual routing algorithm components </a:t>
            </a:r>
            <a:r>
              <a:rPr lang="en-US" altLang="en-US" i="1" dirty="0" smtClean="0">
                <a:solidFill>
                  <a:srgbClr val="000090"/>
                </a:solidFill>
                <a:latin typeface="+mn-lt"/>
                <a:cs typeface="Arial" panose="020B0604020202020204" pitchFamily="34" charset="0"/>
              </a:rPr>
              <a:t>in each and every router </a:t>
            </a:r>
            <a:r>
              <a:rPr lang="en-US" altLang="en-US" dirty="0" smtClean="0">
                <a:latin typeface="+mn-lt"/>
                <a:cs typeface="Arial" panose="020B0604020202020204" pitchFamily="34" charset="0"/>
              </a:rPr>
              <a:t>interact in the control plane</a:t>
            </a:r>
          </a:p>
        </p:txBody>
      </p:sp>
      <p:grpSp>
        <p:nvGrpSpPr>
          <p:cNvPr id="23" name="Group 22"/>
          <p:cNvGrpSpPr>
            <a:grpSpLocks/>
          </p:cNvGrpSpPr>
          <p:nvPr/>
        </p:nvGrpSpPr>
        <p:grpSpPr bwMode="auto">
          <a:xfrm>
            <a:off x="1557338" y="3074988"/>
            <a:ext cx="6375400" cy="1047750"/>
            <a:chOff x="1557338" y="3074988"/>
            <a:chExt cx="6375400" cy="1047750"/>
          </a:xfrm>
        </p:grpSpPr>
        <p:sp>
          <p:nvSpPr>
            <p:cNvPr id="26696" name="TextBox 232"/>
            <p:cNvSpPr txBox="1">
              <a:spLocks noChangeArrowheads="1"/>
            </p:cNvSpPr>
            <p:nvPr/>
          </p:nvSpPr>
          <p:spPr bwMode="auto">
            <a:xfrm>
              <a:off x="7292975" y="3651250"/>
              <a:ext cx="595313"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ts val="1463"/>
                </a:lnSpc>
                <a:spcBef>
                  <a:spcPct val="0"/>
                </a:spcBef>
                <a:buFontTx/>
                <a:buNone/>
              </a:pPr>
              <a:r>
                <a:rPr lang="en-US" altLang="en-US" sz="1400">
                  <a:latin typeface="Arial" charset="0"/>
                </a:rPr>
                <a:t>data</a:t>
              </a:r>
            </a:p>
            <a:p>
              <a:pPr algn="ctr">
                <a:lnSpc>
                  <a:spcPts val="1463"/>
                </a:lnSpc>
                <a:spcBef>
                  <a:spcPct val="0"/>
                </a:spcBef>
                <a:buFontTx/>
                <a:buNone/>
              </a:pPr>
              <a:r>
                <a:rPr lang="en-US" altLang="en-US" sz="1400">
                  <a:latin typeface="Arial" charset="0"/>
                </a:rPr>
                <a:t>plane</a:t>
              </a:r>
            </a:p>
          </p:txBody>
        </p:sp>
        <p:sp>
          <p:nvSpPr>
            <p:cNvPr id="26697" name="TextBox 233"/>
            <p:cNvSpPr txBox="1">
              <a:spLocks noChangeArrowheads="1"/>
            </p:cNvSpPr>
            <p:nvPr/>
          </p:nvSpPr>
          <p:spPr bwMode="auto">
            <a:xfrm>
              <a:off x="7224713" y="3074988"/>
              <a:ext cx="70802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ts val="1463"/>
                </a:lnSpc>
                <a:spcBef>
                  <a:spcPct val="0"/>
                </a:spcBef>
                <a:buFontTx/>
                <a:buNone/>
              </a:pPr>
              <a:r>
                <a:rPr lang="en-US" altLang="en-US" sz="1400">
                  <a:latin typeface="Arial" charset="0"/>
                </a:rPr>
                <a:t>control</a:t>
              </a:r>
            </a:p>
            <a:p>
              <a:pPr algn="ctr">
                <a:lnSpc>
                  <a:spcPts val="1463"/>
                </a:lnSpc>
                <a:spcBef>
                  <a:spcPct val="0"/>
                </a:spcBef>
                <a:buFontTx/>
                <a:buNone/>
              </a:pPr>
              <a:r>
                <a:rPr lang="en-US" altLang="en-US" sz="1400">
                  <a:latin typeface="Arial" charset="0"/>
                </a:rPr>
                <a:t>plane</a:t>
              </a:r>
            </a:p>
          </p:txBody>
        </p:sp>
        <p:cxnSp>
          <p:nvCxnSpPr>
            <p:cNvPr id="232" name="Straight Connector 231"/>
            <p:cNvCxnSpPr/>
            <p:nvPr/>
          </p:nvCxnSpPr>
          <p:spPr>
            <a:xfrm>
              <a:off x="1557338" y="3613150"/>
              <a:ext cx="6207125" cy="0"/>
            </a:xfrm>
            <a:prstGeom prst="line">
              <a:avLst/>
            </a:prstGeom>
            <a:ln w="25400">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a:grpSpLocks/>
          </p:cNvGrpSpPr>
          <p:nvPr/>
        </p:nvGrpSpPr>
        <p:grpSpPr bwMode="auto">
          <a:xfrm>
            <a:off x="1828800" y="3702050"/>
            <a:ext cx="5126038" cy="1120775"/>
            <a:chOff x="-4746102" y="4471477"/>
            <a:chExt cx="5126173" cy="1120753"/>
          </a:xfrm>
        </p:grpSpPr>
        <p:pic>
          <p:nvPicPr>
            <p:cNvPr id="26674" name="Picture 10" descr="fig42_table.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46102" y="4471477"/>
              <a:ext cx="966463" cy="966962"/>
            </a:xfrm>
            <a:prstGeom prst="rect">
              <a:avLst/>
            </a:prstGeom>
            <a:noFill/>
            <a:ln w="9525">
              <a:solidFill>
                <a:srgbClr val="CC0000"/>
              </a:solidFill>
              <a:miter lim="800000"/>
              <a:headEnd/>
              <a:tailEnd/>
            </a:ln>
            <a:extLst>
              <a:ext uri="{909E8E84-426E-40DD-AFC4-6F175D3DCCD1}">
                <a14:hiddenFill xmlns:a14="http://schemas.microsoft.com/office/drawing/2010/main">
                  <a:solidFill>
                    <a:srgbClr val="FFFFFF"/>
                  </a:solidFill>
                </a14:hiddenFill>
              </a:ext>
            </a:extLst>
          </p:spPr>
        </p:pic>
        <p:grpSp>
          <p:nvGrpSpPr>
            <p:cNvPr id="26675" name="Group 25"/>
            <p:cNvGrpSpPr>
              <a:grpSpLocks/>
            </p:cNvGrpSpPr>
            <p:nvPr/>
          </p:nvGrpSpPr>
          <p:grpSpPr bwMode="auto">
            <a:xfrm>
              <a:off x="-3025264" y="5228984"/>
              <a:ext cx="3405335" cy="363246"/>
              <a:chOff x="-3025264" y="5228984"/>
              <a:chExt cx="3405335" cy="363246"/>
            </a:xfrm>
          </p:grpSpPr>
          <p:grpSp>
            <p:nvGrpSpPr>
              <p:cNvPr id="26676" name="Group 241"/>
              <p:cNvGrpSpPr>
                <a:grpSpLocks/>
              </p:cNvGrpSpPr>
              <p:nvPr/>
            </p:nvGrpSpPr>
            <p:grpSpPr bwMode="auto">
              <a:xfrm>
                <a:off x="-3025264" y="5262858"/>
                <a:ext cx="430360" cy="329372"/>
                <a:chOff x="2931664" y="3912603"/>
                <a:chExt cx="430450" cy="329314"/>
              </a:xfrm>
            </p:grpSpPr>
            <p:sp>
              <p:nvSpPr>
                <p:cNvPr id="92" name="Rectangle 91"/>
                <p:cNvSpPr/>
                <p:nvPr/>
              </p:nvSpPr>
              <p:spPr>
                <a:xfrm>
                  <a:off x="2936485" y="3894323"/>
                  <a:ext cx="425550" cy="347594"/>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93" name="Straight Connector 92"/>
                <p:cNvCxnSpPr/>
                <p:nvPr/>
              </p:nvCxnSpPr>
              <p:spPr>
                <a:xfrm>
                  <a:off x="2931721" y="4003838"/>
                  <a:ext cx="425550"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2931721" y="4067326"/>
                  <a:ext cx="425550"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95"/>
                <p:cNvCxnSpPr>
                  <a:stCxn id="92" idx="2"/>
                </p:cNvCxnSpPr>
                <p:nvPr/>
              </p:nvCxnSpPr>
              <p:spPr>
                <a:xfrm flipH="1" flipV="1">
                  <a:off x="3147672" y="4003838"/>
                  <a:ext cx="1588" cy="238079"/>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26677" name="Group 444"/>
              <p:cNvGrpSpPr>
                <a:grpSpLocks/>
              </p:cNvGrpSpPr>
              <p:nvPr/>
            </p:nvGrpSpPr>
            <p:grpSpPr bwMode="auto">
              <a:xfrm>
                <a:off x="-2217227" y="5261364"/>
                <a:ext cx="430361" cy="329307"/>
                <a:chOff x="2931664" y="3912603"/>
                <a:chExt cx="430450" cy="329314"/>
              </a:xfrm>
            </p:grpSpPr>
            <p:sp>
              <p:nvSpPr>
                <p:cNvPr id="448" name="Rectangle 447"/>
                <p:cNvSpPr/>
                <p:nvPr/>
              </p:nvSpPr>
              <p:spPr>
                <a:xfrm>
                  <a:off x="2936506" y="3894225"/>
                  <a:ext cx="425549" cy="347664"/>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449" name="Straight Connector 448"/>
                <p:cNvCxnSpPr/>
                <p:nvPr/>
              </p:nvCxnSpPr>
              <p:spPr>
                <a:xfrm>
                  <a:off x="2931743" y="4003763"/>
                  <a:ext cx="425549"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p:nvCxnSpPr>
              <p:spPr>
                <a:xfrm>
                  <a:off x="2931743" y="4067263"/>
                  <a:ext cx="425549"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51" name="Straight Connector 450"/>
                <p:cNvCxnSpPr>
                  <a:stCxn id="448" idx="2"/>
                </p:cNvCxnSpPr>
                <p:nvPr/>
              </p:nvCxnSpPr>
              <p:spPr>
                <a:xfrm flipH="1" flipV="1">
                  <a:off x="3147693" y="4003763"/>
                  <a:ext cx="1587" cy="238126"/>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26678" name="Group 473"/>
              <p:cNvGrpSpPr>
                <a:grpSpLocks/>
              </p:cNvGrpSpPr>
              <p:nvPr/>
            </p:nvGrpSpPr>
            <p:grpSpPr bwMode="auto">
              <a:xfrm>
                <a:off x="-1034539" y="5261364"/>
                <a:ext cx="430360" cy="329307"/>
                <a:chOff x="2931664" y="3912603"/>
                <a:chExt cx="430450" cy="329314"/>
              </a:xfrm>
            </p:grpSpPr>
            <p:sp>
              <p:nvSpPr>
                <p:cNvPr id="477" name="Rectangle 476"/>
                <p:cNvSpPr/>
                <p:nvPr/>
              </p:nvSpPr>
              <p:spPr>
                <a:xfrm>
                  <a:off x="2936538" y="3894225"/>
                  <a:ext cx="425550" cy="347664"/>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478" name="Straight Connector 477"/>
                <p:cNvCxnSpPr/>
                <p:nvPr/>
              </p:nvCxnSpPr>
              <p:spPr>
                <a:xfrm>
                  <a:off x="2931774" y="4003763"/>
                  <a:ext cx="425550"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79" name="Straight Connector 478"/>
                <p:cNvCxnSpPr/>
                <p:nvPr/>
              </p:nvCxnSpPr>
              <p:spPr>
                <a:xfrm>
                  <a:off x="2931774" y="4067263"/>
                  <a:ext cx="425550"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0" name="Straight Connector 479"/>
                <p:cNvCxnSpPr>
                  <a:stCxn id="477" idx="2"/>
                </p:cNvCxnSpPr>
                <p:nvPr/>
              </p:nvCxnSpPr>
              <p:spPr>
                <a:xfrm flipH="1" flipV="1">
                  <a:off x="3147725" y="4003763"/>
                  <a:ext cx="1588" cy="238126"/>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26679" name="Group 502"/>
              <p:cNvGrpSpPr>
                <a:grpSpLocks/>
              </p:cNvGrpSpPr>
              <p:nvPr/>
            </p:nvGrpSpPr>
            <p:grpSpPr bwMode="auto">
              <a:xfrm>
                <a:off x="-50289" y="5228984"/>
                <a:ext cx="430360" cy="350559"/>
                <a:chOff x="2931664" y="3912603"/>
                <a:chExt cx="430450" cy="329314"/>
              </a:xfrm>
            </p:grpSpPr>
            <p:sp>
              <p:nvSpPr>
                <p:cNvPr id="506" name="Rectangle 505"/>
                <p:cNvSpPr/>
                <p:nvPr/>
              </p:nvSpPr>
              <p:spPr>
                <a:xfrm>
                  <a:off x="2936564" y="3912336"/>
                  <a:ext cx="425550" cy="329569"/>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507" name="Straight Connector 506"/>
                <p:cNvCxnSpPr/>
                <p:nvPr/>
              </p:nvCxnSpPr>
              <p:spPr>
                <a:xfrm>
                  <a:off x="2931800" y="4003303"/>
                  <a:ext cx="425550"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08" name="Straight Connector 507"/>
                <p:cNvCxnSpPr/>
                <p:nvPr/>
              </p:nvCxnSpPr>
              <p:spPr>
                <a:xfrm>
                  <a:off x="2931800" y="4067428"/>
                  <a:ext cx="425550"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09" name="Straight Connector 508"/>
                <p:cNvCxnSpPr>
                  <a:stCxn id="506" idx="2"/>
                </p:cNvCxnSpPr>
                <p:nvPr/>
              </p:nvCxnSpPr>
              <p:spPr>
                <a:xfrm flipH="1" flipV="1">
                  <a:off x="3147751" y="4003303"/>
                  <a:ext cx="1588" cy="238602"/>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grpSp>
        </p:grpSp>
      </p:grpSp>
      <p:grpSp>
        <p:nvGrpSpPr>
          <p:cNvPr id="25" name="Group 24"/>
          <p:cNvGrpSpPr>
            <a:grpSpLocks/>
          </p:cNvGrpSpPr>
          <p:nvPr/>
        </p:nvGrpSpPr>
        <p:grpSpPr bwMode="auto">
          <a:xfrm>
            <a:off x="2282825" y="2882900"/>
            <a:ext cx="4437063" cy="1577975"/>
            <a:chOff x="-4267279" y="3655204"/>
            <a:chExt cx="4437063" cy="1578510"/>
          </a:xfrm>
        </p:grpSpPr>
        <p:cxnSp>
          <p:nvCxnSpPr>
            <p:cNvPr id="111" name="Straight Arrow Connector 110"/>
            <p:cNvCxnSpPr/>
            <p:nvPr/>
          </p:nvCxnSpPr>
          <p:spPr bwMode="auto">
            <a:xfrm>
              <a:off x="-4267279" y="4047450"/>
              <a:ext cx="0" cy="422418"/>
            </a:xfrm>
            <a:prstGeom prst="straightConnector1">
              <a:avLst/>
            </a:prstGeom>
            <a:ln w="12700">
              <a:solidFill>
                <a:srgbClr val="CC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9" name="Straight Arrow Connector 88"/>
            <p:cNvCxnSpPr>
              <a:cxnSpLocks noChangeShapeType="1"/>
            </p:cNvCxnSpPr>
            <p:nvPr/>
          </p:nvCxnSpPr>
          <p:spPr bwMode="auto">
            <a:xfrm flipH="1">
              <a:off x="-2808366" y="4361882"/>
              <a:ext cx="0" cy="871832"/>
            </a:xfrm>
            <a:prstGeom prst="straightConnector1">
              <a:avLst/>
            </a:prstGeom>
            <a:noFill/>
            <a:ln w="6350">
              <a:solidFill>
                <a:srgbClr val="CC0000"/>
              </a:solidFill>
              <a:round/>
              <a:headEnd/>
              <a:tailEnd type="triangle"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46" name="Straight Arrow Connector 445"/>
            <p:cNvCxnSpPr>
              <a:cxnSpLocks noChangeShapeType="1"/>
            </p:cNvCxnSpPr>
            <p:nvPr/>
          </p:nvCxnSpPr>
          <p:spPr bwMode="auto">
            <a:xfrm>
              <a:off x="-2006679" y="3655204"/>
              <a:ext cx="6350" cy="1576922"/>
            </a:xfrm>
            <a:prstGeom prst="straightConnector1">
              <a:avLst/>
            </a:prstGeom>
            <a:noFill/>
            <a:ln w="6350">
              <a:solidFill>
                <a:srgbClr val="CC0000"/>
              </a:solidFill>
              <a:round/>
              <a:headEnd/>
              <a:tailEnd type="triangle"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75" name="Straight Arrow Connector 474"/>
            <p:cNvCxnSpPr>
              <a:cxnSpLocks noChangeShapeType="1"/>
            </p:cNvCxnSpPr>
            <p:nvPr/>
          </p:nvCxnSpPr>
          <p:spPr bwMode="auto">
            <a:xfrm>
              <a:off x="-823991" y="4326945"/>
              <a:ext cx="6350" cy="905182"/>
            </a:xfrm>
            <a:prstGeom prst="straightConnector1">
              <a:avLst/>
            </a:prstGeom>
            <a:noFill/>
            <a:ln w="6350">
              <a:solidFill>
                <a:srgbClr val="CC0000"/>
              </a:solidFill>
              <a:round/>
              <a:headEnd/>
              <a:tailEnd type="triangle"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04" name="Straight Arrow Connector 503"/>
            <p:cNvCxnSpPr>
              <a:cxnSpLocks noChangeShapeType="1"/>
            </p:cNvCxnSpPr>
            <p:nvPr/>
          </p:nvCxnSpPr>
          <p:spPr bwMode="auto">
            <a:xfrm flipH="1">
              <a:off x="166609" y="3798127"/>
              <a:ext cx="3175" cy="1399062"/>
            </a:xfrm>
            <a:prstGeom prst="straightConnector1">
              <a:avLst/>
            </a:prstGeom>
            <a:noFill/>
            <a:ln w="6350">
              <a:solidFill>
                <a:srgbClr val="CC0000"/>
              </a:solidFill>
              <a:round/>
              <a:headEnd/>
              <a:tailEnd type="triangle"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grpSp>
      <p:cxnSp>
        <p:nvCxnSpPr>
          <p:cNvPr id="227" name="Straight Connector 226"/>
          <p:cNvCxnSpPr/>
          <p:nvPr/>
        </p:nvCxnSpPr>
        <p:spPr>
          <a:xfrm flipH="1">
            <a:off x="1282700" y="5802313"/>
            <a:ext cx="1508125" cy="1587"/>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6646" name="TextBox 265"/>
          <p:cNvSpPr txBox="1">
            <a:spLocks noChangeArrowheads="1"/>
          </p:cNvSpPr>
          <p:nvPr/>
        </p:nvSpPr>
        <p:spPr bwMode="auto">
          <a:xfrm>
            <a:off x="3198813" y="5473700"/>
            <a:ext cx="263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a:latin typeface="Arial" charset="0"/>
              </a:rPr>
              <a:t>1</a:t>
            </a:r>
          </a:p>
        </p:txBody>
      </p:sp>
      <p:sp>
        <p:nvSpPr>
          <p:cNvPr id="26647" name="TextBox 281"/>
          <p:cNvSpPr txBox="1">
            <a:spLocks noChangeArrowheads="1"/>
          </p:cNvSpPr>
          <p:nvPr/>
        </p:nvSpPr>
        <p:spPr bwMode="auto">
          <a:xfrm>
            <a:off x="3373438" y="5761038"/>
            <a:ext cx="263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a:latin typeface="Arial" charset="0"/>
              </a:rPr>
              <a:t>2</a:t>
            </a:r>
          </a:p>
        </p:txBody>
      </p:sp>
      <p:grpSp>
        <p:nvGrpSpPr>
          <p:cNvPr id="26648" name="Group 5"/>
          <p:cNvGrpSpPr>
            <a:grpSpLocks/>
          </p:cNvGrpSpPr>
          <p:nvPr/>
        </p:nvGrpSpPr>
        <p:grpSpPr bwMode="auto">
          <a:xfrm>
            <a:off x="938213" y="5237163"/>
            <a:ext cx="1616075" cy="487362"/>
            <a:chOff x="-4079003" y="2717403"/>
            <a:chExt cx="1616718" cy="488475"/>
          </a:xfrm>
        </p:grpSpPr>
        <p:sp>
          <p:nvSpPr>
            <p:cNvPr id="26663" name="Rectangle 97"/>
            <p:cNvSpPr>
              <a:spLocks noChangeArrowheads="1"/>
            </p:cNvSpPr>
            <p:nvPr/>
          </p:nvSpPr>
          <p:spPr bwMode="auto">
            <a:xfrm>
              <a:off x="-4052413" y="2965119"/>
              <a:ext cx="1290538" cy="2087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26664" name="Rectangle 98"/>
            <p:cNvSpPr>
              <a:spLocks noChangeArrowheads="1"/>
            </p:cNvSpPr>
            <p:nvPr/>
          </p:nvSpPr>
          <p:spPr bwMode="auto">
            <a:xfrm>
              <a:off x="-4079003" y="2985994"/>
              <a:ext cx="1281675" cy="208750"/>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26665" name="Line 99"/>
            <p:cNvSpPr>
              <a:spLocks noChangeShapeType="1"/>
            </p:cNvSpPr>
            <p:nvPr/>
          </p:nvSpPr>
          <p:spPr bwMode="auto">
            <a:xfrm>
              <a:off x="-2933828" y="3101502"/>
              <a:ext cx="471543"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66" name="Rectangle 104"/>
            <p:cNvSpPr>
              <a:spLocks noChangeArrowheads="1"/>
            </p:cNvSpPr>
            <p:nvPr/>
          </p:nvSpPr>
          <p:spPr bwMode="auto">
            <a:xfrm>
              <a:off x="-3377007" y="2988777"/>
              <a:ext cx="476861" cy="21014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26667" name="Text Box 105"/>
            <p:cNvSpPr txBox="1">
              <a:spLocks noChangeArrowheads="1"/>
            </p:cNvSpPr>
            <p:nvPr/>
          </p:nvSpPr>
          <p:spPr bwMode="auto">
            <a:xfrm>
              <a:off x="-3430189" y="2965119"/>
              <a:ext cx="581451" cy="24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1200">
                  <a:latin typeface="Arial" charset="0"/>
                </a:rPr>
                <a:t>0111</a:t>
              </a:r>
            </a:p>
          </p:txBody>
        </p:sp>
        <p:sp>
          <p:nvSpPr>
            <p:cNvPr id="26668" name="Line 119"/>
            <p:cNvSpPr>
              <a:spLocks noChangeShapeType="1"/>
            </p:cNvSpPr>
            <p:nvPr/>
          </p:nvSpPr>
          <p:spPr bwMode="auto">
            <a:xfrm>
              <a:off x="-3621642" y="2717403"/>
              <a:ext cx="405953" cy="30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6649" name="Freeform 120"/>
          <p:cNvSpPr>
            <a:spLocks/>
          </p:cNvSpPr>
          <p:nvPr/>
        </p:nvSpPr>
        <p:spPr bwMode="auto">
          <a:xfrm>
            <a:off x="2493963" y="5668963"/>
            <a:ext cx="982662" cy="233362"/>
          </a:xfrm>
          <a:custGeom>
            <a:avLst/>
            <a:gdLst>
              <a:gd name="T0" fmla="*/ 0 w 554"/>
              <a:gd name="T1" fmla="*/ 2147483646 h 167"/>
              <a:gd name="T2" fmla="*/ 2147483646 w 554"/>
              <a:gd name="T3" fmla="*/ 2147483646 h 167"/>
              <a:gd name="T4" fmla="*/ 2147483646 w 554"/>
              <a:gd name="T5" fmla="*/ 2147483646 h 167"/>
              <a:gd name="T6" fmla="*/ 0 60000 65536"/>
              <a:gd name="T7" fmla="*/ 0 60000 65536"/>
              <a:gd name="T8" fmla="*/ 0 60000 65536"/>
              <a:gd name="T9" fmla="*/ 0 w 554"/>
              <a:gd name="T10" fmla="*/ 0 h 167"/>
              <a:gd name="T11" fmla="*/ 554 w 554"/>
              <a:gd name="T12" fmla="*/ 167 h 167"/>
            </a:gdLst>
            <a:ahLst/>
            <a:cxnLst>
              <a:cxn ang="T6">
                <a:pos x="T0" y="T1"/>
              </a:cxn>
              <a:cxn ang="T7">
                <a:pos x="T2" y="T3"/>
              </a:cxn>
              <a:cxn ang="T8">
                <a:pos x="T4" y="T5"/>
              </a:cxn>
            </a:cxnLst>
            <a:rect l="T9" t="T10" r="T11" b="T12"/>
            <a:pathLst>
              <a:path w="554" h="167">
                <a:moveTo>
                  <a:pt x="0" y="10"/>
                </a:moveTo>
                <a:cubicBezTo>
                  <a:pt x="102" y="0"/>
                  <a:pt x="240" y="5"/>
                  <a:pt x="324" y="26"/>
                </a:cubicBezTo>
                <a:cubicBezTo>
                  <a:pt x="416" y="52"/>
                  <a:pt x="502" y="120"/>
                  <a:pt x="554" y="167"/>
                </a:cubicBezTo>
              </a:path>
            </a:pathLst>
          </a:custGeom>
          <a:noFill/>
          <a:ln w="57150" cmpd="sng">
            <a:solidFill>
              <a:srgbClr val="FF33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26650" name="Group 357"/>
          <p:cNvGrpSpPr>
            <a:grpSpLocks/>
          </p:cNvGrpSpPr>
          <p:nvPr/>
        </p:nvGrpSpPr>
        <p:grpSpPr bwMode="auto">
          <a:xfrm>
            <a:off x="2714625" y="5659438"/>
            <a:ext cx="565150" cy="293687"/>
            <a:chOff x="1871277" y="1576300"/>
            <a:chExt cx="1128371" cy="437861"/>
          </a:xfrm>
        </p:grpSpPr>
        <p:sp>
          <p:nvSpPr>
            <p:cNvPr id="359" name="Oval 358"/>
            <p:cNvSpPr>
              <a:spLocks noChangeArrowheads="1"/>
            </p:cNvSpPr>
            <p:nvPr/>
          </p:nvSpPr>
          <p:spPr bwMode="auto">
            <a:xfrm flipV="1">
              <a:off x="1874448" y="1694641"/>
              <a:ext cx="1125200"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000000">
                  <a:alpha val="34998"/>
                </a:srgbClr>
              </a:outerShdw>
            </a:effectLst>
          </p:spPr>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360" name="Rectangle 359"/>
            <p:cNvSpPr/>
            <p:nvPr/>
          </p:nvSpPr>
          <p:spPr bwMode="auto">
            <a:xfrm>
              <a:off x="1871277" y="1739610"/>
              <a:ext cx="1128371" cy="11597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361" name="Oval 360"/>
            <p:cNvSpPr>
              <a:spLocks noChangeArrowheads="1"/>
            </p:cNvSpPr>
            <p:nvPr/>
          </p:nvSpPr>
          <p:spPr bwMode="auto">
            <a:xfrm flipV="1">
              <a:off x="1871277" y="1576300"/>
              <a:ext cx="1125202" cy="319520"/>
            </a:xfrm>
            <a:prstGeom prst="ellipse">
              <a:avLst/>
            </a:prstGeom>
            <a:solidFill>
              <a:srgbClr val="BFBFBF"/>
            </a:solidFill>
            <a:ln w="6350">
              <a:solidFill>
                <a:schemeClr val="tx1"/>
              </a:solidFill>
              <a:round/>
              <a:headEnd/>
              <a:tailEnd/>
            </a:ln>
            <a:effectLst>
              <a:outerShdw blurRad="40000" dist="23000" dir="5400000" rotWithShape="0">
                <a:srgbClr val="000000">
                  <a:alpha val="34998"/>
                </a:srgbClr>
              </a:outerShdw>
            </a:effectLst>
          </p:spPr>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362" name="Freeform 361"/>
            <p:cNvSpPr/>
            <p:nvPr/>
          </p:nvSpPr>
          <p:spPr bwMode="auto">
            <a:xfrm>
              <a:off x="2159710" y="1673339"/>
              <a:ext cx="548337" cy="16094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63" name="Freeform 362"/>
            <p:cNvSpPr>
              <a:spLocks/>
            </p:cNvSpPr>
            <p:nvPr/>
          </p:nvSpPr>
          <p:spPr bwMode="auto">
            <a:xfrm>
              <a:off x="2102657" y="1633104"/>
              <a:ext cx="662442" cy="111240"/>
            </a:xfrm>
            <a:custGeom>
              <a:avLst/>
              <a:gdLst>
                <a:gd name="T0" fmla="*/ 0 w 3723451"/>
                <a:gd name="T1" fmla="*/ 0 h 932950"/>
                <a:gd name="T2" fmla="*/ 0 w 3723451"/>
                <a:gd name="T3" fmla="*/ 0 h 932950"/>
                <a:gd name="T4" fmla="*/ 0 w 3723451"/>
                <a:gd name="T5" fmla="*/ 0 h 932950"/>
                <a:gd name="T6" fmla="*/ 1 w 3723451"/>
                <a:gd name="T7" fmla="*/ 0 h 932950"/>
                <a:gd name="T8" fmla="*/ 1 w 3723451"/>
                <a:gd name="T9" fmla="*/ 0 h 932950"/>
                <a:gd name="T10" fmla="*/ 1 w 3723451"/>
                <a:gd name="T11" fmla="*/ 0 h 932950"/>
                <a:gd name="T12" fmla="*/ 1 w 3723451"/>
                <a:gd name="T13" fmla="*/ 0 h 932950"/>
                <a:gd name="T14" fmla="*/ 0 w 3723451"/>
                <a:gd name="T15" fmla="*/ 0 h 932950"/>
                <a:gd name="T16" fmla="*/ 0 w 3723451"/>
                <a:gd name="T17" fmla="*/ 0 h 932950"/>
                <a:gd name="T18" fmla="*/ 0 w 3723451"/>
                <a:gd name="T19" fmla="*/ 0 h 932950"/>
                <a:gd name="T20" fmla="*/ 0 w 3723451"/>
                <a:gd name="T21" fmla="*/ 0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64" name="Freeform 363"/>
            <p:cNvSpPr>
              <a:spLocks/>
            </p:cNvSpPr>
            <p:nvPr/>
          </p:nvSpPr>
          <p:spPr bwMode="auto">
            <a:xfrm>
              <a:off x="2536889" y="1727776"/>
              <a:ext cx="244059" cy="97039"/>
            </a:xfrm>
            <a:custGeom>
              <a:avLst/>
              <a:gdLst>
                <a:gd name="T0" fmla="*/ 0 w 1366596"/>
                <a:gd name="T1" fmla="*/ 0 h 809868"/>
                <a:gd name="T2" fmla="*/ 0 w 1366596"/>
                <a:gd name="T3" fmla="*/ 0 h 809868"/>
                <a:gd name="T4" fmla="*/ 0 w 1366596"/>
                <a:gd name="T5" fmla="*/ 0 h 809868"/>
                <a:gd name="T6" fmla="*/ 0 w 1366596"/>
                <a:gd name="T7" fmla="*/ 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65" name="Freeform 364"/>
            <p:cNvSpPr>
              <a:spLocks/>
            </p:cNvSpPr>
            <p:nvPr/>
          </p:nvSpPr>
          <p:spPr bwMode="auto">
            <a:xfrm>
              <a:off x="2089979" y="1730143"/>
              <a:ext cx="240888" cy="97040"/>
            </a:xfrm>
            <a:custGeom>
              <a:avLst/>
              <a:gdLst>
                <a:gd name="T0" fmla="*/ 0 w 1348191"/>
                <a:gd name="T1" fmla="*/ 0 h 791462"/>
                <a:gd name="T2" fmla="*/ 0 w 1348191"/>
                <a:gd name="T3" fmla="*/ 0 h 791462"/>
                <a:gd name="T4" fmla="*/ 0 w 1348191"/>
                <a:gd name="T5" fmla="*/ 0 h 791462"/>
                <a:gd name="T6" fmla="*/ 0 w 1348191"/>
                <a:gd name="T7" fmla="*/ 0 h 791462"/>
                <a:gd name="T8" fmla="*/ 0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366" name="Straight Connector 365"/>
            <p:cNvCxnSpPr>
              <a:cxnSpLocks noChangeShapeType="1"/>
              <a:endCxn id="361" idx="2"/>
            </p:cNvCxnSpPr>
            <p:nvPr/>
          </p:nvCxnSpPr>
          <p:spPr bwMode="auto">
            <a:xfrm flipH="1" flipV="1">
              <a:off x="1871277" y="1737244"/>
              <a:ext cx="3171" cy="123075"/>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cxnSp>
          <p:nvCxnSpPr>
            <p:cNvPr id="367" name="Straight Connector 366"/>
            <p:cNvCxnSpPr>
              <a:cxnSpLocks noChangeShapeType="1"/>
            </p:cNvCxnSpPr>
            <p:nvPr/>
          </p:nvCxnSpPr>
          <p:spPr bwMode="auto">
            <a:xfrm flipH="1" flipV="1">
              <a:off x="2996479" y="1734876"/>
              <a:ext cx="3169" cy="123075"/>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grpSp>
      <p:sp>
        <p:nvSpPr>
          <p:cNvPr id="26651" name="TextBox 6"/>
          <p:cNvSpPr txBox="1">
            <a:spLocks noChangeArrowheads="1"/>
          </p:cNvSpPr>
          <p:nvPr/>
        </p:nvSpPr>
        <p:spPr bwMode="auto">
          <a:xfrm>
            <a:off x="196850" y="4903788"/>
            <a:ext cx="1992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400">
                <a:latin typeface="Arial" charset="0"/>
              </a:rPr>
              <a:t>values in arriving </a:t>
            </a:r>
          </a:p>
          <a:p>
            <a:pPr>
              <a:spcBef>
                <a:spcPct val="0"/>
              </a:spcBef>
              <a:buFontTx/>
              <a:buNone/>
            </a:pPr>
            <a:r>
              <a:rPr lang="en-US" altLang="en-US" sz="1400">
                <a:latin typeface="Arial" charset="0"/>
              </a:rPr>
              <a:t>packet header</a:t>
            </a:r>
            <a:endParaRPr lang="en-US" altLang="en-US" sz="1800">
              <a:latin typeface="Arial" charset="0"/>
            </a:endParaRPr>
          </a:p>
        </p:txBody>
      </p:sp>
      <p:sp>
        <p:nvSpPr>
          <p:cNvPr id="26652" name="TextBox 282"/>
          <p:cNvSpPr txBox="1">
            <a:spLocks noChangeArrowheads="1"/>
          </p:cNvSpPr>
          <p:nvPr/>
        </p:nvSpPr>
        <p:spPr bwMode="auto">
          <a:xfrm>
            <a:off x="3068638" y="5862638"/>
            <a:ext cx="2619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a:latin typeface="Arial" charset="0"/>
              </a:rPr>
              <a:t>3</a:t>
            </a:r>
          </a:p>
        </p:txBody>
      </p:sp>
      <p:sp>
        <p:nvSpPr>
          <p:cNvPr id="26653"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96FC5E67-B3E1-604D-9949-11A6EEA6C686}" type="slidenum">
              <a:rPr lang="en-US" altLang="en-US" sz="1200"/>
              <a:pPr>
                <a:spcBef>
                  <a:spcPct val="0"/>
                </a:spcBef>
                <a:buFontTx/>
                <a:buNone/>
              </a:pPr>
              <a:t>7</a:t>
            </a:fld>
            <a:endParaRPr lang="en-US" altLang="en-US" sz="1200"/>
          </a:p>
        </p:txBody>
      </p:sp>
      <p:sp>
        <p:nvSpPr>
          <p:cNvPr id="247"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down)">
                                      <p:cBhvr>
                                        <p:cTn id="7" dur="1000"/>
                                        <p:tgtEl>
                                          <p:spTgt spid="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dissolve">
                                      <p:cBhvr>
                                        <p:cTn id="12" dur="500"/>
                                        <p:tgtEl>
                                          <p:spTgt spid="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29"/>
                                        </p:tgtEl>
                                        <p:attrNameLst>
                                          <p:attrName>style.visibility</p:attrName>
                                        </p:attrNameLst>
                                      </p:cBhvr>
                                      <p:to>
                                        <p:strVal val="visible"/>
                                      </p:to>
                                    </p:set>
                                    <p:animEffect transition="in" filter="dissolve">
                                      <p:cBhvr>
                                        <p:cTn id="17" dur="500"/>
                                        <p:tgtEl>
                                          <p:spTgt spid="22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up)">
                                      <p:cBhvr>
                                        <p:cTn id="22" dur="500"/>
                                        <p:tgtEl>
                                          <p:spTgt spid="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dissolve">
                                      <p:cBhvr>
                                        <p:cTn id="2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a:grpSpLocks/>
          </p:cNvGrpSpPr>
          <p:nvPr/>
        </p:nvGrpSpPr>
        <p:grpSpPr bwMode="auto">
          <a:xfrm>
            <a:off x="1454150" y="2020888"/>
            <a:ext cx="6027738" cy="1439862"/>
            <a:chOff x="1492879" y="2061336"/>
            <a:chExt cx="6027737" cy="1440135"/>
          </a:xfrm>
        </p:grpSpPr>
        <p:sp>
          <p:nvSpPr>
            <p:cNvPr id="388" name="Rectangle 387"/>
            <p:cNvSpPr/>
            <p:nvPr/>
          </p:nvSpPr>
          <p:spPr bwMode="auto">
            <a:xfrm>
              <a:off x="1929442" y="2064512"/>
              <a:ext cx="5043486" cy="1017780"/>
            </a:xfrm>
            <a:prstGeom prst="rect">
              <a:avLst/>
            </a:prstGeom>
            <a:solidFill>
              <a:schemeClr val="accent6">
                <a:lumMod val="20000"/>
                <a:lumOff val="80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396" name="Freeform 395"/>
            <p:cNvSpPr/>
            <p:nvPr/>
          </p:nvSpPr>
          <p:spPr bwMode="auto">
            <a:xfrm>
              <a:off x="1740529" y="2067687"/>
              <a:ext cx="198438" cy="1386150"/>
            </a:xfrm>
            <a:custGeom>
              <a:avLst/>
              <a:gdLst>
                <a:gd name="connsiteX0" fmla="*/ 0 w 312616"/>
                <a:gd name="connsiteY0" fmla="*/ 644770 h 1367693"/>
                <a:gd name="connsiteX1" fmla="*/ 312616 w 312616"/>
                <a:gd name="connsiteY1" fmla="*/ 0 h 1367693"/>
                <a:gd name="connsiteX2" fmla="*/ 312616 w 312616"/>
                <a:gd name="connsiteY2" fmla="*/ 1016000 h 1367693"/>
                <a:gd name="connsiteX3" fmla="*/ 117231 w 312616"/>
                <a:gd name="connsiteY3" fmla="*/ 1367693 h 1367693"/>
                <a:gd name="connsiteX4" fmla="*/ 0 w 312616"/>
                <a:gd name="connsiteY4" fmla="*/ 644770 h 1367693"/>
                <a:gd name="connsiteX0" fmla="*/ 0 w 199855"/>
                <a:gd name="connsiteY0" fmla="*/ 733787 h 1367693"/>
                <a:gd name="connsiteX1" fmla="*/ 199855 w 199855"/>
                <a:gd name="connsiteY1" fmla="*/ 0 h 1367693"/>
                <a:gd name="connsiteX2" fmla="*/ 199855 w 199855"/>
                <a:gd name="connsiteY2" fmla="*/ 1016000 h 1367693"/>
                <a:gd name="connsiteX3" fmla="*/ 4470 w 199855"/>
                <a:gd name="connsiteY3" fmla="*/ 1367693 h 1367693"/>
                <a:gd name="connsiteX4" fmla="*/ 0 w 199855"/>
                <a:gd name="connsiteY4" fmla="*/ 733787 h 1367693"/>
                <a:gd name="connsiteX0" fmla="*/ 25203 w 225058"/>
                <a:gd name="connsiteY0" fmla="*/ 733787 h 1361758"/>
                <a:gd name="connsiteX1" fmla="*/ 225058 w 225058"/>
                <a:gd name="connsiteY1" fmla="*/ 0 h 1361758"/>
                <a:gd name="connsiteX2" fmla="*/ 225058 w 225058"/>
                <a:gd name="connsiteY2" fmla="*/ 1016000 h 1361758"/>
                <a:gd name="connsiteX3" fmla="*/ 0 w 225058"/>
                <a:gd name="connsiteY3" fmla="*/ 1361758 h 1361758"/>
                <a:gd name="connsiteX4" fmla="*/ 25203 w 225058"/>
                <a:gd name="connsiteY4" fmla="*/ 733787 h 1361758"/>
                <a:gd name="connsiteX0" fmla="*/ 25203 w 230992"/>
                <a:gd name="connsiteY0" fmla="*/ 787197 h 1415168"/>
                <a:gd name="connsiteX1" fmla="*/ 230992 w 230992"/>
                <a:gd name="connsiteY1" fmla="*/ 0 h 1415168"/>
                <a:gd name="connsiteX2" fmla="*/ 225058 w 230992"/>
                <a:gd name="connsiteY2" fmla="*/ 1069410 h 1415168"/>
                <a:gd name="connsiteX3" fmla="*/ 0 w 230992"/>
                <a:gd name="connsiteY3" fmla="*/ 1415168 h 1415168"/>
                <a:gd name="connsiteX4" fmla="*/ 25203 w 230992"/>
                <a:gd name="connsiteY4" fmla="*/ 787197 h 1415168"/>
                <a:gd name="connsiteX0" fmla="*/ 0 w 205789"/>
                <a:gd name="connsiteY0" fmla="*/ 787197 h 1427037"/>
                <a:gd name="connsiteX1" fmla="*/ 205789 w 205789"/>
                <a:gd name="connsiteY1" fmla="*/ 0 h 1427037"/>
                <a:gd name="connsiteX2" fmla="*/ 199855 w 205789"/>
                <a:gd name="connsiteY2" fmla="*/ 1069410 h 1427037"/>
                <a:gd name="connsiteX3" fmla="*/ 4471 w 205789"/>
                <a:gd name="connsiteY3" fmla="*/ 1427037 h 1427037"/>
                <a:gd name="connsiteX4" fmla="*/ 0 w 205789"/>
                <a:gd name="connsiteY4" fmla="*/ 787197 h 1427037"/>
                <a:gd name="connsiteX0" fmla="*/ 0 w 199855"/>
                <a:gd name="connsiteY0" fmla="*/ 745656 h 1385496"/>
                <a:gd name="connsiteX1" fmla="*/ 193920 w 199855"/>
                <a:gd name="connsiteY1" fmla="*/ 0 h 1385496"/>
                <a:gd name="connsiteX2" fmla="*/ 199855 w 199855"/>
                <a:gd name="connsiteY2" fmla="*/ 1027869 h 1385496"/>
                <a:gd name="connsiteX3" fmla="*/ 4471 w 199855"/>
                <a:gd name="connsiteY3" fmla="*/ 1385496 h 1385496"/>
                <a:gd name="connsiteX4" fmla="*/ 0 w 199855"/>
                <a:gd name="connsiteY4" fmla="*/ 745656 h 1385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855" h="1385496">
                  <a:moveTo>
                    <a:pt x="0" y="745656"/>
                  </a:moveTo>
                  <a:lnTo>
                    <a:pt x="193920" y="0"/>
                  </a:lnTo>
                  <a:cubicBezTo>
                    <a:pt x="195898" y="342623"/>
                    <a:pt x="197877" y="685246"/>
                    <a:pt x="199855" y="1027869"/>
                  </a:cubicBezTo>
                  <a:lnTo>
                    <a:pt x="4471" y="1385496"/>
                  </a:lnTo>
                  <a:cubicBezTo>
                    <a:pt x="2981" y="1172216"/>
                    <a:pt x="1490" y="958936"/>
                    <a:pt x="0" y="745656"/>
                  </a:cubicBezTo>
                  <a:close/>
                </a:path>
              </a:pathLst>
            </a:custGeom>
            <a:gradFill>
              <a:gsLst>
                <a:gs pos="0">
                  <a:schemeClr val="bg1">
                    <a:lumMod val="95000"/>
                  </a:schemeClr>
                </a:gs>
                <a:gs pos="100000">
                  <a:schemeClr val="accent6">
                    <a:lumMod val="20000"/>
                    <a:lumOff val="80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98" name="Freeform 397"/>
            <p:cNvSpPr/>
            <p:nvPr/>
          </p:nvSpPr>
          <p:spPr bwMode="auto">
            <a:xfrm flipH="1">
              <a:off x="6969753" y="2061336"/>
              <a:ext cx="219075" cy="1370272"/>
            </a:xfrm>
            <a:custGeom>
              <a:avLst/>
              <a:gdLst>
                <a:gd name="connsiteX0" fmla="*/ 0 w 312616"/>
                <a:gd name="connsiteY0" fmla="*/ 644770 h 1367693"/>
                <a:gd name="connsiteX1" fmla="*/ 312616 w 312616"/>
                <a:gd name="connsiteY1" fmla="*/ 0 h 1367693"/>
                <a:gd name="connsiteX2" fmla="*/ 312616 w 312616"/>
                <a:gd name="connsiteY2" fmla="*/ 1016000 h 1367693"/>
                <a:gd name="connsiteX3" fmla="*/ 117231 w 312616"/>
                <a:gd name="connsiteY3" fmla="*/ 1367693 h 1367693"/>
                <a:gd name="connsiteX4" fmla="*/ 0 w 312616"/>
                <a:gd name="connsiteY4" fmla="*/ 644770 h 1367693"/>
                <a:gd name="connsiteX0" fmla="*/ 0 w 199855"/>
                <a:gd name="connsiteY0" fmla="*/ 733787 h 1367693"/>
                <a:gd name="connsiteX1" fmla="*/ 199855 w 199855"/>
                <a:gd name="connsiteY1" fmla="*/ 0 h 1367693"/>
                <a:gd name="connsiteX2" fmla="*/ 199855 w 199855"/>
                <a:gd name="connsiteY2" fmla="*/ 1016000 h 1367693"/>
                <a:gd name="connsiteX3" fmla="*/ 4470 w 199855"/>
                <a:gd name="connsiteY3" fmla="*/ 1367693 h 1367693"/>
                <a:gd name="connsiteX4" fmla="*/ 0 w 199855"/>
                <a:gd name="connsiteY4" fmla="*/ 733787 h 1367693"/>
                <a:gd name="connsiteX0" fmla="*/ 25203 w 225058"/>
                <a:gd name="connsiteY0" fmla="*/ 733787 h 1361758"/>
                <a:gd name="connsiteX1" fmla="*/ 225058 w 225058"/>
                <a:gd name="connsiteY1" fmla="*/ 0 h 1361758"/>
                <a:gd name="connsiteX2" fmla="*/ 225058 w 225058"/>
                <a:gd name="connsiteY2" fmla="*/ 1016000 h 1361758"/>
                <a:gd name="connsiteX3" fmla="*/ 0 w 225058"/>
                <a:gd name="connsiteY3" fmla="*/ 1361758 h 1361758"/>
                <a:gd name="connsiteX4" fmla="*/ 25203 w 225058"/>
                <a:gd name="connsiteY4" fmla="*/ 733787 h 1361758"/>
                <a:gd name="connsiteX0" fmla="*/ 25203 w 230992"/>
                <a:gd name="connsiteY0" fmla="*/ 787197 h 1415168"/>
                <a:gd name="connsiteX1" fmla="*/ 230992 w 230992"/>
                <a:gd name="connsiteY1" fmla="*/ 0 h 1415168"/>
                <a:gd name="connsiteX2" fmla="*/ 225058 w 230992"/>
                <a:gd name="connsiteY2" fmla="*/ 1069410 h 1415168"/>
                <a:gd name="connsiteX3" fmla="*/ 0 w 230992"/>
                <a:gd name="connsiteY3" fmla="*/ 1415168 h 1415168"/>
                <a:gd name="connsiteX4" fmla="*/ 25203 w 230992"/>
                <a:gd name="connsiteY4" fmla="*/ 787197 h 1415168"/>
                <a:gd name="connsiteX0" fmla="*/ 0 w 205789"/>
                <a:gd name="connsiteY0" fmla="*/ 787197 h 1427037"/>
                <a:gd name="connsiteX1" fmla="*/ 205789 w 205789"/>
                <a:gd name="connsiteY1" fmla="*/ 0 h 1427037"/>
                <a:gd name="connsiteX2" fmla="*/ 199855 w 205789"/>
                <a:gd name="connsiteY2" fmla="*/ 1069410 h 1427037"/>
                <a:gd name="connsiteX3" fmla="*/ 4471 w 205789"/>
                <a:gd name="connsiteY3" fmla="*/ 1427037 h 1427037"/>
                <a:gd name="connsiteX4" fmla="*/ 0 w 205789"/>
                <a:gd name="connsiteY4" fmla="*/ 787197 h 1427037"/>
                <a:gd name="connsiteX0" fmla="*/ 0 w 199855"/>
                <a:gd name="connsiteY0" fmla="*/ 745656 h 1385496"/>
                <a:gd name="connsiteX1" fmla="*/ 193920 w 199855"/>
                <a:gd name="connsiteY1" fmla="*/ 0 h 1385496"/>
                <a:gd name="connsiteX2" fmla="*/ 199855 w 199855"/>
                <a:gd name="connsiteY2" fmla="*/ 1027869 h 1385496"/>
                <a:gd name="connsiteX3" fmla="*/ 4471 w 199855"/>
                <a:gd name="connsiteY3" fmla="*/ 1385496 h 1385496"/>
                <a:gd name="connsiteX4" fmla="*/ 0 w 199855"/>
                <a:gd name="connsiteY4" fmla="*/ 745656 h 1385496"/>
                <a:gd name="connsiteX0" fmla="*/ 0 w 219519"/>
                <a:gd name="connsiteY0" fmla="*/ 730359 h 1370199"/>
                <a:gd name="connsiteX1" fmla="*/ 219401 w 219519"/>
                <a:gd name="connsiteY1" fmla="*/ 0 h 1370199"/>
                <a:gd name="connsiteX2" fmla="*/ 199855 w 219519"/>
                <a:gd name="connsiteY2" fmla="*/ 1012572 h 1370199"/>
                <a:gd name="connsiteX3" fmla="*/ 4471 w 219519"/>
                <a:gd name="connsiteY3" fmla="*/ 1370199 h 1370199"/>
                <a:gd name="connsiteX4" fmla="*/ 0 w 219519"/>
                <a:gd name="connsiteY4" fmla="*/ 730359 h 1370199"/>
                <a:gd name="connsiteX0" fmla="*/ 0 w 219602"/>
                <a:gd name="connsiteY0" fmla="*/ 730359 h 1370199"/>
                <a:gd name="connsiteX1" fmla="*/ 219401 w 219602"/>
                <a:gd name="connsiteY1" fmla="*/ 0 h 1370199"/>
                <a:gd name="connsiteX2" fmla="*/ 210047 w 219602"/>
                <a:gd name="connsiteY2" fmla="*/ 1007473 h 1370199"/>
                <a:gd name="connsiteX3" fmla="*/ 4471 w 219602"/>
                <a:gd name="connsiteY3" fmla="*/ 1370199 h 1370199"/>
                <a:gd name="connsiteX4" fmla="*/ 0 w 219602"/>
                <a:gd name="connsiteY4" fmla="*/ 730359 h 1370199"/>
                <a:gd name="connsiteX0" fmla="*/ 0 w 220239"/>
                <a:gd name="connsiteY0" fmla="*/ 730359 h 1370199"/>
                <a:gd name="connsiteX1" fmla="*/ 219401 w 220239"/>
                <a:gd name="connsiteY1" fmla="*/ 0 h 1370199"/>
                <a:gd name="connsiteX2" fmla="*/ 220239 w 220239"/>
                <a:gd name="connsiteY2" fmla="*/ 1007473 h 1370199"/>
                <a:gd name="connsiteX3" fmla="*/ 4471 w 220239"/>
                <a:gd name="connsiteY3" fmla="*/ 1370199 h 1370199"/>
                <a:gd name="connsiteX4" fmla="*/ 0 w 220239"/>
                <a:gd name="connsiteY4" fmla="*/ 730359 h 1370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239" h="1370199">
                  <a:moveTo>
                    <a:pt x="0" y="730359"/>
                  </a:moveTo>
                  <a:cubicBezTo>
                    <a:pt x="64640" y="481807"/>
                    <a:pt x="154761" y="248552"/>
                    <a:pt x="219401" y="0"/>
                  </a:cubicBezTo>
                  <a:cubicBezTo>
                    <a:pt x="221379" y="342623"/>
                    <a:pt x="218261" y="664850"/>
                    <a:pt x="220239" y="1007473"/>
                  </a:cubicBezTo>
                  <a:lnTo>
                    <a:pt x="4471" y="1370199"/>
                  </a:lnTo>
                  <a:cubicBezTo>
                    <a:pt x="2981" y="1156919"/>
                    <a:pt x="1490" y="943639"/>
                    <a:pt x="0" y="730359"/>
                  </a:cubicBezTo>
                  <a:close/>
                </a:path>
              </a:pathLst>
            </a:custGeom>
            <a:gradFill>
              <a:gsLst>
                <a:gs pos="0">
                  <a:schemeClr val="accent6">
                    <a:lumMod val="20000"/>
                    <a:lumOff val="80000"/>
                  </a:schemeClr>
                </a:gs>
                <a:gs pos="100000">
                  <a:schemeClr val="bg1"/>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grpSp>
          <p:nvGrpSpPr>
            <p:cNvPr id="27939" name="Group 950"/>
            <p:cNvGrpSpPr>
              <a:grpSpLocks/>
            </p:cNvGrpSpPr>
            <p:nvPr/>
          </p:nvGrpSpPr>
          <p:grpSpPr bwMode="auto">
            <a:xfrm>
              <a:off x="1492879" y="2820676"/>
              <a:ext cx="338137" cy="653816"/>
              <a:chOff x="4140" y="429"/>
              <a:chExt cx="1425" cy="2396"/>
            </a:xfrm>
          </p:grpSpPr>
          <p:sp>
            <p:nvSpPr>
              <p:cNvPr id="27973" name="Freeform 951"/>
              <p:cNvSpPr>
                <a:spLocks/>
              </p:cNvSpPr>
              <p:nvPr/>
            </p:nvSpPr>
            <p:spPr bwMode="auto">
              <a:xfrm>
                <a:off x="5268" y="433"/>
                <a:ext cx="283" cy="2286"/>
              </a:xfrm>
              <a:custGeom>
                <a:avLst/>
                <a:gdLst>
                  <a:gd name="T0" fmla="*/ 2 w 354"/>
                  <a:gd name="T1" fmla="*/ 0 h 2742"/>
                  <a:gd name="T2" fmla="*/ 2 w 354"/>
                  <a:gd name="T3" fmla="*/ 3 h 2742"/>
                  <a:gd name="T4" fmla="*/ 2 w 354"/>
                  <a:gd name="T5" fmla="*/ 23 h 2742"/>
                  <a:gd name="T6" fmla="*/ 0 w 354"/>
                  <a:gd name="T7" fmla="*/ 24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74" name="Rectangle 952"/>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27975" name="Freeform 953"/>
              <p:cNvSpPr>
                <a:spLocks/>
              </p:cNvSpPr>
              <p:nvPr/>
            </p:nvSpPr>
            <p:spPr bwMode="auto">
              <a:xfrm>
                <a:off x="5321" y="570"/>
                <a:ext cx="169" cy="2115"/>
              </a:xfrm>
              <a:custGeom>
                <a:avLst/>
                <a:gdLst>
                  <a:gd name="T0" fmla="*/ 2 w 211"/>
                  <a:gd name="T1" fmla="*/ 0 h 2537"/>
                  <a:gd name="T2" fmla="*/ 2 w 211"/>
                  <a:gd name="T3" fmla="*/ 3 h 2537"/>
                  <a:gd name="T4" fmla="*/ 2 w 211"/>
                  <a:gd name="T5" fmla="*/ 2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76" name="Freeform 954"/>
              <p:cNvSpPr>
                <a:spLocks/>
              </p:cNvSpPr>
              <p:nvPr/>
            </p:nvSpPr>
            <p:spPr bwMode="auto">
              <a:xfrm>
                <a:off x="5284" y="1640"/>
                <a:ext cx="263" cy="189"/>
              </a:xfrm>
              <a:custGeom>
                <a:avLst/>
                <a:gdLst>
                  <a:gd name="T0" fmla="*/ 2 w 328"/>
                  <a:gd name="T1" fmla="*/ 0 h 226"/>
                  <a:gd name="T2" fmla="*/ 2 w 328"/>
                  <a:gd name="T3" fmla="*/ 3 h 226"/>
                  <a:gd name="T4" fmla="*/ 2 w 328"/>
                  <a:gd name="T5" fmla="*/ 3 h 226"/>
                  <a:gd name="T6" fmla="*/ 0 w 328"/>
                  <a:gd name="T7" fmla="*/ 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77" name="Rectangle 955"/>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grpSp>
            <p:nvGrpSpPr>
              <p:cNvPr id="27978" name="Group 956"/>
              <p:cNvGrpSpPr>
                <a:grpSpLocks/>
              </p:cNvGrpSpPr>
              <p:nvPr/>
            </p:nvGrpSpPr>
            <p:grpSpPr bwMode="auto">
              <a:xfrm>
                <a:off x="4749" y="668"/>
                <a:ext cx="581" cy="145"/>
                <a:chOff x="614" y="2568"/>
                <a:chExt cx="725" cy="139"/>
              </a:xfrm>
            </p:grpSpPr>
            <p:sp>
              <p:nvSpPr>
                <p:cNvPr id="28003" name="AutoShape 957"/>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28004" name="AutoShape 958"/>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grpSp>
          <p:sp>
            <p:nvSpPr>
              <p:cNvPr id="27979" name="Rectangle 959"/>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grpSp>
            <p:nvGrpSpPr>
              <p:cNvPr id="27980" name="Group 960"/>
              <p:cNvGrpSpPr>
                <a:grpSpLocks/>
              </p:cNvGrpSpPr>
              <p:nvPr/>
            </p:nvGrpSpPr>
            <p:grpSpPr bwMode="auto">
              <a:xfrm>
                <a:off x="4747" y="994"/>
                <a:ext cx="581" cy="134"/>
                <a:chOff x="614" y="2568"/>
                <a:chExt cx="725" cy="139"/>
              </a:xfrm>
            </p:grpSpPr>
            <p:sp>
              <p:nvSpPr>
                <p:cNvPr id="28001" name="AutoShape 961"/>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28002" name="AutoShape 962"/>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grpSp>
          <p:sp>
            <p:nvSpPr>
              <p:cNvPr id="27981" name="Rectangle 963"/>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27982" name="Rectangle 964"/>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grpSp>
            <p:nvGrpSpPr>
              <p:cNvPr id="27983" name="Group 965"/>
              <p:cNvGrpSpPr>
                <a:grpSpLocks/>
              </p:cNvGrpSpPr>
              <p:nvPr/>
            </p:nvGrpSpPr>
            <p:grpSpPr bwMode="auto">
              <a:xfrm>
                <a:off x="4735" y="1627"/>
                <a:ext cx="582" cy="151"/>
                <a:chOff x="614" y="2568"/>
                <a:chExt cx="725" cy="139"/>
              </a:xfrm>
            </p:grpSpPr>
            <p:sp>
              <p:nvSpPr>
                <p:cNvPr id="27999" name="AutoShape 966"/>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28000" name="AutoShape 967"/>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grpSp>
          <p:sp>
            <p:nvSpPr>
              <p:cNvPr id="27984" name="Freeform 968"/>
              <p:cNvSpPr>
                <a:spLocks/>
              </p:cNvSpPr>
              <p:nvPr/>
            </p:nvSpPr>
            <p:spPr bwMode="auto">
              <a:xfrm>
                <a:off x="5288" y="1354"/>
                <a:ext cx="263" cy="188"/>
              </a:xfrm>
              <a:custGeom>
                <a:avLst/>
                <a:gdLst>
                  <a:gd name="T0" fmla="*/ 2 w 328"/>
                  <a:gd name="T1" fmla="*/ 0 h 226"/>
                  <a:gd name="T2" fmla="*/ 2 w 328"/>
                  <a:gd name="T3" fmla="*/ 2 h 226"/>
                  <a:gd name="T4" fmla="*/ 2 w 328"/>
                  <a:gd name="T5" fmla="*/ 2 h 226"/>
                  <a:gd name="T6" fmla="*/ 0 w 328"/>
                  <a:gd name="T7" fmla="*/ 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27985" name="Group 969"/>
              <p:cNvGrpSpPr>
                <a:grpSpLocks/>
              </p:cNvGrpSpPr>
              <p:nvPr/>
            </p:nvGrpSpPr>
            <p:grpSpPr bwMode="auto">
              <a:xfrm>
                <a:off x="4739" y="1327"/>
                <a:ext cx="582" cy="139"/>
                <a:chOff x="614" y="2568"/>
                <a:chExt cx="725" cy="139"/>
              </a:xfrm>
            </p:grpSpPr>
            <p:sp>
              <p:nvSpPr>
                <p:cNvPr id="27997" name="AutoShape 970"/>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27998" name="AutoShape 971"/>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grpSp>
          <p:sp>
            <p:nvSpPr>
              <p:cNvPr id="27986" name="Rectangle 972"/>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27987" name="Freeform 973"/>
              <p:cNvSpPr>
                <a:spLocks/>
              </p:cNvSpPr>
              <p:nvPr/>
            </p:nvSpPr>
            <p:spPr bwMode="auto">
              <a:xfrm>
                <a:off x="5312" y="1007"/>
                <a:ext cx="237" cy="213"/>
              </a:xfrm>
              <a:custGeom>
                <a:avLst/>
                <a:gdLst>
                  <a:gd name="T0" fmla="*/ 2 w 296"/>
                  <a:gd name="T1" fmla="*/ 0 h 256"/>
                  <a:gd name="T2" fmla="*/ 2 w 296"/>
                  <a:gd name="T3" fmla="*/ 2 h 256"/>
                  <a:gd name="T4" fmla="*/ 2 w 296"/>
                  <a:gd name="T5" fmla="*/ 2 h 256"/>
                  <a:gd name="T6" fmla="*/ 0 w 296"/>
                  <a:gd name="T7" fmla="*/ 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88" name="Freeform 974"/>
              <p:cNvSpPr>
                <a:spLocks/>
              </p:cNvSpPr>
              <p:nvPr/>
            </p:nvSpPr>
            <p:spPr bwMode="auto">
              <a:xfrm>
                <a:off x="5315" y="680"/>
                <a:ext cx="244" cy="240"/>
              </a:xfrm>
              <a:custGeom>
                <a:avLst/>
                <a:gdLst>
                  <a:gd name="T0" fmla="*/ 0 w 304"/>
                  <a:gd name="T1" fmla="*/ 0 h 288"/>
                  <a:gd name="T2" fmla="*/ 2 w 304"/>
                  <a:gd name="T3" fmla="*/ 3 h 288"/>
                  <a:gd name="T4" fmla="*/ 2 w 304"/>
                  <a:gd name="T5" fmla="*/ 3 h 288"/>
                  <a:gd name="T6" fmla="*/ 2 w 304"/>
                  <a:gd name="T7" fmla="*/ 3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89" name="Oval 975"/>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27990" name="Freeform 976"/>
              <p:cNvSpPr>
                <a:spLocks/>
              </p:cNvSpPr>
              <p:nvPr/>
            </p:nvSpPr>
            <p:spPr bwMode="auto">
              <a:xfrm>
                <a:off x="5302" y="2614"/>
                <a:ext cx="245" cy="200"/>
              </a:xfrm>
              <a:custGeom>
                <a:avLst/>
                <a:gdLst>
                  <a:gd name="T0" fmla="*/ 0 w 306"/>
                  <a:gd name="T1" fmla="*/ 3 h 240"/>
                  <a:gd name="T2" fmla="*/ 2 w 306"/>
                  <a:gd name="T3" fmla="*/ 3 h 240"/>
                  <a:gd name="T4" fmla="*/ 2 w 306"/>
                  <a:gd name="T5" fmla="*/ 3 h 240"/>
                  <a:gd name="T6" fmla="*/ 2 w 306"/>
                  <a:gd name="T7" fmla="*/ 0 h 240"/>
                  <a:gd name="T8" fmla="*/ 0 w 306"/>
                  <a:gd name="T9" fmla="*/ 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91" name="AutoShape 977"/>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27992" name="AutoShape 978"/>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27993" name="Oval 979"/>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27994" name="Oval 980"/>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eaLnBrk="1" hangingPunct="1">
                  <a:spcBef>
                    <a:spcPct val="0"/>
                  </a:spcBef>
                  <a:buFontTx/>
                  <a:buNone/>
                </a:pPr>
                <a:endParaRPr lang="en-US" altLang="en-US" sz="1800">
                  <a:solidFill>
                    <a:srgbClr val="FF0000"/>
                  </a:solidFill>
                  <a:latin typeface="Arial" charset="0"/>
                </a:endParaRPr>
              </a:p>
            </p:txBody>
          </p:sp>
          <p:sp>
            <p:nvSpPr>
              <p:cNvPr id="27995" name="Oval 981"/>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27996" name="Rectangle 982"/>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grpSp>
        <p:grpSp>
          <p:nvGrpSpPr>
            <p:cNvPr id="27940" name="Group 950"/>
            <p:cNvGrpSpPr>
              <a:grpSpLocks/>
            </p:cNvGrpSpPr>
            <p:nvPr/>
          </p:nvGrpSpPr>
          <p:grpSpPr bwMode="auto">
            <a:xfrm>
              <a:off x="7182479" y="2847655"/>
              <a:ext cx="338137" cy="653816"/>
              <a:chOff x="4140" y="429"/>
              <a:chExt cx="1425" cy="2396"/>
            </a:xfrm>
          </p:grpSpPr>
          <p:sp>
            <p:nvSpPr>
              <p:cNvPr id="27941" name="Freeform 951"/>
              <p:cNvSpPr>
                <a:spLocks/>
              </p:cNvSpPr>
              <p:nvPr/>
            </p:nvSpPr>
            <p:spPr bwMode="auto">
              <a:xfrm>
                <a:off x="5268" y="433"/>
                <a:ext cx="283" cy="2286"/>
              </a:xfrm>
              <a:custGeom>
                <a:avLst/>
                <a:gdLst>
                  <a:gd name="T0" fmla="*/ 2 w 354"/>
                  <a:gd name="T1" fmla="*/ 0 h 2742"/>
                  <a:gd name="T2" fmla="*/ 2 w 354"/>
                  <a:gd name="T3" fmla="*/ 3 h 2742"/>
                  <a:gd name="T4" fmla="*/ 2 w 354"/>
                  <a:gd name="T5" fmla="*/ 23 h 2742"/>
                  <a:gd name="T6" fmla="*/ 0 w 354"/>
                  <a:gd name="T7" fmla="*/ 24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42" name="Rectangle 952"/>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27943" name="Freeform 953"/>
              <p:cNvSpPr>
                <a:spLocks/>
              </p:cNvSpPr>
              <p:nvPr/>
            </p:nvSpPr>
            <p:spPr bwMode="auto">
              <a:xfrm>
                <a:off x="5321" y="570"/>
                <a:ext cx="169" cy="2115"/>
              </a:xfrm>
              <a:custGeom>
                <a:avLst/>
                <a:gdLst>
                  <a:gd name="T0" fmla="*/ 2 w 211"/>
                  <a:gd name="T1" fmla="*/ 0 h 2537"/>
                  <a:gd name="T2" fmla="*/ 2 w 211"/>
                  <a:gd name="T3" fmla="*/ 3 h 2537"/>
                  <a:gd name="T4" fmla="*/ 2 w 211"/>
                  <a:gd name="T5" fmla="*/ 2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44" name="Freeform 954"/>
              <p:cNvSpPr>
                <a:spLocks/>
              </p:cNvSpPr>
              <p:nvPr/>
            </p:nvSpPr>
            <p:spPr bwMode="auto">
              <a:xfrm>
                <a:off x="5284" y="1640"/>
                <a:ext cx="263" cy="189"/>
              </a:xfrm>
              <a:custGeom>
                <a:avLst/>
                <a:gdLst>
                  <a:gd name="T0" fmla="*/ 2 w 328"/>
                  <a:gd name="T1" fmla="*/ 0 h 226"/>
                  <a:gd name="T2" fmla="*/ 2 w 328"/>
                  <a:gd name="T3" fmla="*/ 3 h 226"/>
                  <a:gd name="T4" fmla="*/ 2 w 328"/>
                  <a:gd name="T5" fmla="*/ 3 h 226"/>
                  <a:gd name="T6" fmla="*/ 0 w 328"/>
                  <a:gd name="T7" fmla="*/ 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45" name="Rectangle 955"/>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grpSp>
            <p:nvGrpSpPr>
              <p:cNvPr id="27946" name="Group 956"/>
              <p:cNvGrpSpPr>
                <a:grpSpLocks/>
              </p:cNvGrpSpPr>
              <p:nvPr/>
            </p:nvGrpSpPr>
            <p:grpSpPr bwMode="auto">
              <a:xfrm>
                <a:off x="4749" y="668"/>
                <a:ext cx="581" cy="145"/>
                <a:chOff x="614" y="2568"/>
                <a:chExt cx="725" cy="139"/>
              </a:xfrm>
            </p:grpSpPr>
            <p:sp>
              <p:nvSpPr>
                <p:cNvPr id="27971" name="AutoShape 957"/>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27972" name="AutoShape 958"/>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grpSp>
          <p:sp>
            <p:nvSpPr>
              <p:cNvPr id="27947" name="Rectangle 959"/>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grpSp>
            <p:nvGrpSpPr>
              <p:cNvPr id="27948" name="Group 960"/>
              <p:cNvGrpSpPr>
                <a:grpSpLocks/>
              </p:cNvGrpSpPr>
              <p:nvPr/>
            </p:nvGrpSpPr>
            <p:grpSpPr bwMode="auto">
              <a:xfrm>
                <a:off x="4747" y="994"/>
                <a:ext cx="581" cy="134"/>
                <a:chOff x="614" y="2568"/>
                <a:chExt cx="725" cy="139"/>
              </a:xfrm>
            </p:grpSpPr>
            <p:sp>
              <p:nvSpPr>
                <p:cNvPr id="27969" name="AutoShape 961"/>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27970" name="AutoShape 962"/>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grpSp>
          <p:sp>
            <p:nvSpPr>
              <p:cNvPr id="27949" name="Rectangle 963"/>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27950" name="Rectangle 964"/>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grpSp>
            <p:nvGrpSpPr>
              <p:cNvPr id="27951" name="Group 965"/>
              <p:cNvGrpSpPr>
                <a:grpSpLocks/>
              </p:cNvGrpSpPr>
              <p:nvPr/>
            </p:nvGrpSpPr>
            <p:grpSpPr bwMode="auto">
              <a:xfrm>
                <a:off x="4735" y="1627"/>
                <a:ext cx="582" cy="151"/>
                <a:chOff x="614" y="2568"/>
                <a:chExt cx="725" cy="139"/>
              </a:xfrm>
            </p:grpSpPr>
            <p:sp>
              <p:nvSpPr>
                <p:cNvPr id="27967" name="AutoShape 966"/>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27968" name="AutoShape 967"/>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grpSp>
          <p:sp>
            <p:nvSpPr>
              <p:cNvPr id="27952" name="Freeform 968"/>
              <p:cNvSpPr>
                <a:spLocks/>
              </p:cNvSpPr>
              <p:nvPr/>
            </p:nvSpPr>
            <p:spPr bwMode="auto">
              <a:xfrm>
                <a:off x="5288" y="1354"/>
                <a:ext cx="263" cy="188"/>
              </a:xfrm>
              <a:custGeom>
                <a:avLst/>
                <a:gdLst>
                  <a:gd name="T0" fmla="*/ 2 w 328"/>
                  <a:gd name="T1" fmla="*/ 0 h 226"/>
                  <a:gd name="T2" fmla="*/ 2 w 328"/>
                  <a:gd name="T3" fmla="*/ 2 h 226"/>
                  <a:gd name="T4" fmla="*/ 2 w 328"/>
                  <a:gd name="T5" fmla="*/ 2 h 226"/>
                  <a:gd name="T6" fmla="*/ 0 w 328"/>
                  <a:gd name="T7" fmla="*/ 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27953" name="Group 969"/>
              <p:cNvGrpSpPr>
                <a:grpSpLocks/>
              </p:cNvGrpSpPr>
              <p:nvPr/>
            </p:nvGrpSpPr>
            <p:grpSpPr bwMode="auto">
              <a:xfrm>
                <a:off x="4739" y="1327"/>
                <a:ext cx="582" cy="139"/>
                <a:chOff x="614" y="2568"/>
                <a:chExt cx="725" cy="139"/>
              </a:xfrm>
            </p:grpSpPr>
            <p:sp>
              <p:nvSpPr>
                <p:cNvPr id="27965" name="AutoShape 970"/>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27966" name="AutoShape 971"/>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grpSp>
          <p:sp>
            <p:nvSpPr>
              <p:cNvPr id="27954" name="Rectangle 972"/>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27955" name="Freeform 973"/>
              <p:cNvSpPr>
                <a:spLocks/>
              </p:cNvSpPr>
              <p:nvPr/>
            </p:nvSpPr>
            <p:spPr bwMode="auto">
              <a:xfrm>
                <a:off x="5312" y="1007"/>
                <a:ext cx="237" cy="213"/>
              </a:xfrm>
              <a:custGeom>
                <a:avLst/>
                <a:gdLst>
                  <a:gd name="T0" fmla="*/ 2 w 296"/>
                  <a:gd name="T1" fmla="*/ 0 h 256"/>
                  <a:gd name="T2" fmla="*/ 2 w 296"/>
                  <a:gd name="T3" fmla="*/ 2 h 256"/>
                  <a:gd name="T4" fmla="*/ 2 w 296"/>
                  <a:gd name="T5" fmla="*/ 2 h 256"/>
                  <a:gd name="T6" fmla="*/ 0 w 296"/>
                  <a:gd name="T7" fmla="*/ 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56" name="Freeform 974"/>
              <p:cNvSpPr>
                <a:spLocks/>
              </p:cNvSpPr>
              <p:nvPr/>
            </p:nvSpPr>
            <p:spPr bwMode="auto">
              <a:xfrm>
                <a:off x="5315" y="680"/>
                <a:ext cx="244" cy="240"/>
              </a:xfrm>
              <a:custGeom>
                <a:avLst/>
                <a:gdLst>
                  <a:gd name="T0" fmla="*/ 0 w 304"/>
                  <a:gd name="T1" fmla="*/ 0 h 288"/>
                  <a:gd name="T2" fmla="*/ 2 w 304"/>
                  <a:gd name="T3" fmla="*/ 3 h 288"/>
                  <a:gd name="T4" fmla="*/ 2 w 304"/>
                  <a:gd name="T5" fmla="*/ 3 h 288"/>
                  <a:gd name="T6" fmla="*/ 2 w 304"/>
                  <a:gd name="T7" fmla="*/ 3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57" name="Oval 975"/>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27958" name="Freeform 976"/>
              <p:cNvSpPr>
                <a:spLocks/>
              </p:cNvSpPr>
              <p:nvPr/>
            </p:nvSpPr>
            <p:spPr bwMode="auto">
              <a:xfrm>
                <a:off x="5302" y="2614"/>
                <a:ext cx="245" cy="200"/>
              </a:xfrm>
              <a:custGeom>
                <a:avLst/>
                <a:gdLst>
                  <a:gd name="T0" fmla="*/ 0 w 306"/>
                  <a:gd name="T1" fmla="*/ 3 h 240"/>
                  <a:gd name="T2" fmla="*/ 2 w 306"/>
                  <a:gd name="T3" fmla="*/ 3 h 240"/>
                  <a:gd name="T4" fmla="*/ 2 w 306"/>
                  <a:gd name="T5" fmla="*/ 3 h 240"/>
                  <a:gd name="T6" fmla="*/ 2 w 306"/>
                  <a:gd name="T7" fmla="*/ 0 h 240"/>
                  <a:gd name="T8" fmla="*/ 0 w 306"/>
                  <a:gd name="T9" fmla="*/ 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59" name="AutoShape 977"/>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27960" name="AutoShape 978"/>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27961" name="Oval 979"/>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27962" name="Oval 980"/>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eaLnBrk="1" hangingPunct="1">
                  <a:spcBef>
                    <a:spcPct val="0"/>
                  </a:spcBef>
                  <a:buFontTx/>
                  <a:buNone/>
                </a:pPr>
                <a:endParaRPr lang="en-US" altLang="en-US" sz="1800">
                  <a:solidFill>
                    <a:srgbClr val="FF0000"/>
                  </a:solidFill>
                  <a:latin typeface="Arial" charset="0"/>
                </a:endParaRPr>
              </a:p>
            </p:txBody>
          </p:sp>
          <p:sp>
            <p:nvSpPr>
              <p:cNvPr id="27963" name="Oval 981"/>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27964" name="Rectangle 982"/>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grpSp>
      </p:grpSp>
      <p:sp>
        <p:nvSpPr>
          <p:cNvPr id="27650" name="Freeform 2"/>
          <p:cNvSpPr>
            <a:spLocks/>
          </p:cNvSpPr>
          <p:nvPr/>
        </p:nvSpPr>
        <p:spPr bwMode="auto">
          <a:xfrm>
            <a:off x="2592388" y="5749925"/>
            <a:ext cx="4027487" cy="939800"/>
          </a:xfrm>
          <a:custGeom>
            <a:avLst/>
            <a:gdLst>
              <a:gd name="T0" fmla="*/ 2147483646 w 10001"/>
              <a:gd name="T1" fmla="*/ 2147483646 h 10125"/>
              <a:gd name="T2" fmla="*/ 2147483646 w 10001"/>
              <a:gd name="T3" fmla="*/ 2147483646 h 10125"/>
              <a:gd name="T4" fmla="*/ 2147483646 w 10001"/>
              <a:gd name="T5" fmla="*/ 2147483646 h 10125"/>
              <a:gd name="T6" fmla="*/ 2147483646 w 10001"/>
              <a:gd name="T7" fmla="*/ 0 h 10125"/>
              <a:gd name="T8" fmla="*/ 2147483646 w 10001"/>
              <a:gd name="T9" fmla="*/ 2147483646 h 10125"/>
              <a:gd name="T10" fmla="*/ 2147483646 w 10001"/>
              <a:gd name="T11" fmla="*/ 2147483646 h 10125"/>
              <a:gd name="T12" fmla="*/ 2147483646 w 10001"/>
              <a:gd name="T13" fmla="*/ 2147483646 h 10125"/>
              <a:gd name="T14" fmla="*/ 2147483646 w 10001"/>
              <a:gd name="T15" fmla="*/ 2147483646 h 10125"/>
              <a:gd name="T16" fmla="*/ 2147483646 w 10001"/>
              <a:gd name="T17" fmla="*/ 2147483646 h 10125"/>
              <a:gd name="T18" fmla="*/ 2147483646 w 10001"/>
              <a:gd name="T19" fmla="*/ 2147483646 h 10125"/>
              <a:gd name="T20" fmla="*/ 2147483646 w 10001"/>
              <a:gd name="T21" fmla="*/ 2147483646 h 10125"/>
              <a:gd name="T22" fmla="*/ 2147483646 w 10001"/>
              <a:gd name="T23" fmla="*/ 2147483646 h 10125"/>
              <a:gd name="T24" fmla="*/ 2147483646 w 10001"/>
              <a:gd name="T25" fmla="*/ 2147483646 h 10125"/>
              <a:gd name="T26" fmla="*/ 2147483646 w 10001"/>
              <a:gd name="T27" fmla="*/ 2147483646 h 10125"/>
              <a:gd name="T28" fmla="*/ 2147483646 w 10001"/>
              <a:gd name="T29" fmla="*/ 2147483646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001" h="10125">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cxnSp>
        <p:nvCxnSpPr>
          <p:cNvPr id="148" name="Straight Connector 147"/>
          <p:cNvCxnSpPr/>
          <p:nvPr/>
        </p:nvCxnSpPr>
        <p:spPr>
          <a:xfrm flipV="1">
            <a:off x="3262313" y="5900738"/>
            <a:ext cx="1316037" cy="13176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3151188" y="6088063"/>
            <a:ext cx="2259012" cy="29845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3" name="Straight Connector 152"/>
          <p:cNvCxnSpPr/>
          <p:nvPr/>
        </p:nvCxnSpPr>
        <p:spPr>
          <a:xfrm>
            <a:off x="3163888" y="6192838"/>
            <a:ext cx="714375" cy="27622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flipV="1">
            <a:off x="4181475" y="6386513"/>
            <a:ext cx="1247775" cy="8255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9" name="Straight Connector 158"/>
          <p:cNvCxnSpPr/>
          <p:nvPr/>
        </p:nvCxnSpPr>
        <p:spPr>
          <a:xfrm>
            <a:off x="4841875" y="5934075"/>
            <a:ext cx="1057275" cy="12382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V="1">
            <a:off x="4125913" y="6088063"/>
            <a:ext cx="1790700" cy="29845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3" name="Straight Connector 162"/>
          <p:cNvCxnSpPr/>
          <p:nvPr/>
        </p:nvCxnSpPr>
        <p:spPr>
          <a:xfrm flipV="1">
            <a:off x="5453063" y="6116638"/>
            <a:ext cx="588962" cy="26987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4595813" y="5900738"/>
            <a:ext cx="814387" cy="40163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48261" name="Group 48260"/>
          <p:cNvGrpSpPr>
            <a:grpSpLocks/>
          </p:cNvGrpSpPr>
          <p:nvPr/>
        </p:nvGrpSpPr>
        <p:grpSpPr bwMode="auto">
          <a:xfrm>
            <a:off x="1525588" y="3003550"/>
            <a:ext cx="6978650" cy="1096963"/>
            <a:chOff x="1526216" y="3003498"/>
            <a:chExt cx="6978041" cy="1096962"/>
          </a:xfrm>
        </p:grpSpPr>
        <p:sp>
          <p:nvSpPr>
            <p:cNvPr id="27933" name="TextBox 399"/>
            <p:cNvSpPr txBox="1">
              <a:spLocks noChangeArrowheads="1"/>
            </p:cNvSpPr>
            <p:nvPr/>
          </p:nvSpPr>
          <p:spPr bwMode="auto">
            <a:xfrm>
              <a:off x="7714291" y="3628973"/>
              <a:ext cx="595313"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ts val="1463"/>
                </a:lnSpc>
                <a:spcBef>
                  <a:spcPct val="0"/>
                </a:spcBef>
                <a:buFontTx/>
                <a:buNone/>
              </a:pPr>
              <a:r>
                <a:rPr lang="en-US" altLang="en-US" sz="1400">
                  <a:latin typeface="Arial" charset="0"/>
                </a:rPr>
                <a:t>data</a:t>
              </a:r>
            </a:p>
            <a:p>
              <a:pPr algn="ctr">
                <a:lnSpc>
                  <a:spcPts val="1463"/>
                </a:lnSpc>
                <a:spcBef>
                  <a:spcPct val="0"/>
                </a:spcBef>
                <a:buFontTx/>
                <a:buNone/>
              </a:pPr>
              <a:r>
                <a:rPr lang="en-US" altLang="en-US" sz="1400">
                  <a:latin typeface="Arial" charset="0"/>
                </a:rPr>
                <a:t>plane</a:t>
              </a:r>
            </a:p>
          </p:txBody>
        </p:sp>
        <p:sp>
          <p:nvSpPr>
            <p:cNvPr id="27934" name="TextBox 400"/>
            <p:cNvSpPr txBox="1">
              <a:spLocks noChangeArrowheads="1"/>
            </p:cNvSpPr>
            <p:nvPr/>
          </p:nvSpPr>
          <p:spPr bwMode="auto">
            <a:xfrm>
              <a:off x="7728579" y="3003498"/>
              <a:ext cx="709612"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ts val="1463"/>
                </a:lnSpc>
                <a:spcBef>
                  <a:spcPct val="0"/>
                </a:spcBef>
                <a:buFontTx/>
                <a:buNone/>
              </a:pPr>
              <a:r>
                <a:rPr lang="en-US" altLang="en-US" sz="1400">
                  <a:latin typeface="Arial" charset="0"/>
                </a:rPr>
                <a:t>control</a:t>
              </a:r>
            </a:p>
            <a:p>
              <a:pPr algn="ctr">
                <a:lnSpc>
                  <a:spcPts val="1463"/>
                </a:lnSpc>
                <a:spcBef>
                  <a:spcPct val="0"/>
                </a:spcBef>
                <a:buFontTx/>
                <a:buNone/>
              </a:pPr>
              <a:r>
                <a:rPr lang="en-US" altLang="en-US" sz="1400">
                  <a:latin typeface="Arial" charset="0"/>
                </a:rPr>
                <a:t>plane</a:t>
              </a:r>
            </a:p>
          </p:txBody>
        </p:sp>
        <p:cxnSp>
          <p:nvCxnSpPr>
            <p:cNvPr id="302" name="Straight Connector 301"/>
            <p:cNvCxnSpPr/>
            <p:nvPr/>
          </p:nvCxnSpPr>
          <p:spPr bwMode="auto">
            <a:xfrm flipV="1">
              <a:off x="1526216" y="3579760"/>
              <a:ext cx="6978041" cy="11112"/>
            </a:xfrm>
            <a:prstGeom prst="line">
              <a:avLst/>
            </a:prstGeom>
            <a:ln w="25400">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a:grpSpLocks/>
          </p:cNvGrpSpPr>
          <p:nvPr/>
        </p:nvGrpSpPr>
        <p:grpSpPr bwMode="auto">
          <a:xfrm>
            <a:off x="2436813" y="2735263"/>
            <a:ext cx="4295775" cy="320675"/>
            <a:chOff x="2433511" y="2792111"/>
            <a:chExt cx="4296530" cy="320561"/>
          </a:xfrm>
        </p:grpSpPr>
        <p:grpSp>
          <p:nvGrpSpPr>
            <p:cNvPr id="27908" name="Group 401"/>
            <p:cNvGrpSpPr>
              <a:grpSpLocks/>
            </p:cNvGrpSpPr>
            <p:nvPr/>
          </p:nvGrpSpPr>
          <p:grpSpPr bwMode="auto">
            <a:xfrm>
              <a:off x="2433511" y="2794083"/>
              <a:ext cx="349250" cy="317387"/>
              <a:chOff x="2931664" y="3912603"/>
              <a:chExt cx="430450" cy="329314"/>
            </a:xfrm>
          </p:grpSpPr>
          <p:sp>
            <p:nvSpPr>
              <p:cNvPr id="403" name="Rectangle 402"/>
              <p:cNvSpPr/>
              <p:nvPr/>
            </p:nvSpPr>
            <p:spPr>
              <a:xfrm>
                <a:off x="2937534" y="3912203"/>
                <a:ext cx="424655" cy="329314"/>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404" name="Straight Connector 403"/>
              <p:cNvCxnSpPr/>
              <p:nvPr/>
            </p:nvCxnSpPr>
            <p:spPr>
              <a:xfrm>
                <a:off x="2931664" y="4004411"/>
                <a:ext cx="424654"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2931664" y="4066980"/>
                <a:ext cx="424654"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06" name="Straight Connector 405"/>
              <p:cNvCxnSpPr>
                <a:stCxn id="403" idx="2"/>
              </p:cNvCxnSpPr>
              <p:nvPr/>
            </p:nvCxnSpPr>
            <p:spPr>
              <a:xfrm flipH="1" flipV="1">
                <a:off x="3148883" y="4004411"/>
                <a:ext cx="0" cy="237106"/>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27909" name="Group 406"/>
            <p:cNvGrpSpPr>
              <a:grpSpLocks/>
            </p:cNvGrpSpPr>
            <p:nvPr/>
          </p:nvGrpSpPr>
          <p:grpSpPr bwMode="auto">
            <a:xfrm>
              <a:off x="3348666" y="2792111"/>
              <a:ext cx="350838" cy="317387"/>
              <a:chOff x="2931664" y="3912603"/>
              <a:chExt cx="430450" cy="329314"/>
            </a:xfrm>
          </p:grpSpPr>
          <p:sp>
            <p:nvSpPr>
              <p:cNvPr id="408" name="Rectangle 407"/>
              <p:cNvSpPr/>
              <p:nvPr/>
            </p:nvSpPr>
            <p:spPr>
              <a:xfrm>
                <a:off x="2936779" y="3912603"/>
                <a:ext cx="424681" cy="329314"/>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409" name="Straight Connector 408"/>
              <p:cNvCxnSpPr/>
              <p:nvPr/>
            </p:nvCxnSpPr>
            <p:spPr>
              <a:xfrm>
                <a:off x="2930935" y="4004811"/>
                <a:ext cx="424681"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10" name="Straight Connector 409"/>
              <p:cNvCxnSpPr/>
              <p:nvPr/>
            </p:nvCxnSpPr>
            <p:spPr>
              <a:xfrm>
                <a:off x="2930935" y="4067381"/>
                <a:ext cx="424681"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11" name="Straight Connector 410"/>
              <p:cNvCxnSpPr>
                <a:stCxn id="408" idx="2"/>
              </p:cNvCxnSpPr>
              <p:nvPr/>
            </p:nvCxnSpPr>
            <p:spPr>
              <a:xfrm flipH="1" flipV="1">
                <a:off x="3147171" y="4004811"/>
                <a:ext cx="1949" cy="237106"/>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27910" name="Group 411"/>
            <p:cNvGrpSpPr>
              <a:grpSpLocks/>
            </p:cNvGrpSpPr>
            <p:nvPr/>
          </p:nvGrpSpPr>
          <p:grpSpPr bwMode="auto">
            <a:xfrm>
              <a:off x="4182104" y="2792111"/>
              <a:ext cx="350837" cy="317387"/>
              <a:chOff x="2931664" y="3912603"/>
              <a:chExt cx="430450" cy="329314"/>
            </a:xfrm>
          </p:grpSpPr>
          <p:sp>
            <p:nvSpPr>
              <p:cNvPr id="413" name="Rectangle 412"/>
              <p:cNvSpPr/>
              <p:nvPr/>
            </p:nvSpPr>
            <p:spPr>
              <a:xfrm>
                <a:off x="2936958" y="3912603"/>
                <a:ext cx="424682" cy="329314"/>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414" name="Straight Connector 413"/>
              <p:cNvCxnSpPr/>
              <p:nvPr/>
            </p:nvCxnSpPr>
            <p:spPr>
              <a:xfrm>
                <a:off x="2931113" y="4004811"/>
                <a:ext cx="424682"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2931113" y="4067381"/>
                <a:ext cx="424682"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16" name="Straight Connector 415"/>
              <p:cNvCxnSpPr>
                <a:stCxn id="413" idx="2"/>
              </p:cNvCxnSpPr>
              <p:nvPr/>
            </p:nvCxnSpPr>
            <p:spPr>
              <a:xfrm flipH="1" flipV="1">
                <a:off x="3147351" y="4004811"/>
                <a:ext cx="1947" cy="237106"/>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27911" name="Group 416"/>
            <p:cNvGrpSpPr>
              <a:grpSpLocks/>
            </p:cNvGrpSpPr>
            <p:nvPr/>
          </p:nvGrpSpPr>
          <p:grpSpPr bwMode="auto">
            <a:xfrm>
              <a:off x="5374316" y="2795285"/>
              <a:ext cx="349250" cy="317387"/>
              <a:chOff x="2931664" y="3912603"/>
              <a:chExt cx="430450" cy="329314"/>
            </a:xfrm>
          </p:grpSpPr>
          <p:sp>
            <p:nvSpPr>
              <p:cNvPr id="418" name="Rectangle 417"/>
              <p:cNvSpPr/>
              <p:nvPr/>
            </p:nvSpPr>
            <p:spPr>
              <a:xfrm>
                <a:off x="2937241" y="3912603"/>
                <a:ext cx="424655" cy="329314"/>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419" name="Straight Connector 418"/>
              <p:cNvCxnSpPr/>
              <p:nvPr/>
            </p:nvCxnSpPr>
            <p:spPr>
              <a:xfrm>
                <a:off x="2931371" y="4004811"/>
                <a:ext cx="424654"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a:off x="2931371" y="4067381"/>
                <a:ext cx="424654"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21" name="Straight Connector 420"/>
              <p:cNvCxnSpPr>
                <a:stCxn id="418" idx="2"/>
              </p:cNvCxnSpPr>
              <p:nvPr/>
            </p:nvCxnSpPr>
            <p:spPr>
              <a:xfrm flipH="1" flipV="1">
                <a:off x="3148590" y="4004811"/>
                <a:ext cx="0" cy="237106"/>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27912" name="Group 421"/>
            <p:cNvGrpSpPr>
              <a:grpSpLocks/>
            </p:cNvGrpSpPr>
            <p:nvPr/>
          </p:nvGrpSpPr>
          <p:grpSpPr bwMode="auto">
            <a:xfrm>
              <a:off x="6379204" y="2792111"/>
              <a:ext cx="350837" cy="317387"/>
              <a:chOff x="2931664" y="3912603"/>
              <a:chExt cx="430450" cy="329314"/>
            </a:xfrm>
          </p:grpSpPr>
          <p:sp>
            <p:nvSpPr>
              <p:cNvPr id="423" name="Rectangle 422"/>
              <p:cNvSpPr/>
              <p:nvPr/>
            </p:nvSpPr>
            <p:spPr>
              <a:xfrm>
                <a:off x="2937432" y="3912603"/>
                <a:ext cx="424682" cy="329314"/>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424" name="Straight Connector 423"/>
              <p:cNvCxnSpPr/>
              <p:nvPr/>
            </p:nvCxnSpPr>
            <p:spPr>
              <a:xfrm>
                <a:off x="2931587" y="4004811"/>
                <a:ext cx="424682"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a:off x="2931587" y="4067381"/>
                <a:ext cx="424682"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26" name="Straight Connector 425"/>
              <p:cNvCxnSpPr>
                <a:stCxn id="423" idx="2"/>
              </p:cNvCxnSpPr>
              <p:nvPr/>
            </p:nvCxnSpPr>
            <p:spPr>
              <a:xfrm flipH="1" flipV="1">
                <a:off x="3147825" y="4004811"/>
                <a:ext cx="1947" cy="237106"/>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grpSp>
        <p:nvGrpSpPr>
          <p:cNvPr id="48260" name="Group 48259"/>
          <p:cNvGrpSpPr>
            <a:grpSpLocks/>
          </p:cNvGrpSpPr>
          <p:nvPr/>
        </p:nvGrpSpPr>
        <p:grpSpPr bwMode="auto">
          <a:xfrm>
            <a:off x="1855788" y="3709988"/>
            <a:ext cx="5211762" cy="2740025"/>
            <a:chOff x="1856416" y="3709935"/>
            <a:chExt cx="5211763" cy="2739614"/>
          </a:xfrm>
        </p:grpSpPr>
        <p:sp>
          <p:nvSpPr>
            <p:cNvPr id="268" name="Freeform 267"/>
            <p:cNvSpPr/>
            <p:nvPr/>
          </p:nvSpPr>
          <p:spPr>
            <a:xfrm>
              <a:off x="1877053" y="5330529"/>
              <a:ext cx="1281113" cy="758711"/>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325315"/>
                <a:gd name="connsiteY0" fmla="*/ 1160935 h 1160935"/>
                <a:gd name="connsiteX1" fmla="*/ 0 w 1325315"/>
                <a:gd name="connsiteY1" fmla="*/ 0 h 1160935"/>
                <a:gd name="connsiteX2" fmla="*/ 1040633 w 1325315"/>
                <a:gd name="connsiteY2" fmla="*/ 16785 h 1160935"/>
                <a:gd name="connsiteX3" fmla="*/ 1214315 w 1325315"/>
                <a:gd name="connsiteY3" fmla="*/ 1064597 h 1160935"/>
                <a:gd name="connsiteX4" fmla="*/ 448507 w 1325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340486"/>
                <a:gd name="connsiteY0" fmla="*/ 921649 h 921649"/>
                <a:gd name="connsiteX1" fmla="*/ 0 w 1340486"/>
                <a:gd name="connsiteY1" fmla="*/ 51716 h 921649"/>
                <a:gd name="connsiteX2" fmla="*/ 1059218 w 1340486"/>
                <a:gd name="connsiteY2" fmla="*/ 355 h 921649"/>
                <a:gd name="connsiteX3" fmla="*/ 1340486 w 1340486"/>
                <a:gd name="connsiteY3" fmla="*/ 709789 h 921649"/>
                <a:gd name="connsiteX4" fmla="*/ 1060159 w 1340486"/>
                <a:gd name="connsiteY4" fmla="*/ 921649 h 921649"/>
                <a:gd name="connsiteX0" fmla="*/ 1060159 w 1340486"/>
                <a:gd name="connsiteY0" fmla="*/ 921649 h 921649"/>
                <a:gd name="connsiteX1" fmla="*/ 0 w 1340486"/>
                <a:gd name="connsiteY1" fmla="*/ 51716 h 921649"/>
                <a:gd name="connsiteX2" fmla="*/ 1059218 w 1340486"/>
                <a:gd name="connsiteY2" fmla="*/ 355 h 921649"/>
                <a:gd name="connsiteX3" fmla="*/ 1340486 w 1340486"/>
                <a:gd name="connsiteY3" fmla="*/ 709789 h 921649"/>
                <a:gd name="connsiteX4" fmla="*/ 1060159 w 1340486"/>
                <a:gd name="connsiteY4" fmla="*/ 921649 h 921649"/>
                <a:gd name="connsiteX0" fmla="*/ 1060159 w 1340486"/>
                <a:gd name="connsiteY0" fmla="*/ 921649 h 921649"/>
                <a:gd name="connsiteX1" fmla="*/ 0 w 1340486"/>
                <a:gd name="connsiteY1" fmla="*/ 51716 h 921649"/>
                <a:gd name="connsiteX2" fmla="*/ 1059218 w 1340486"/>
                <a:gd name="connsiteY2" fmla="*/ 355 h 921649"/>
                <a:gd name="connsiteX3" fmla="*/ 1340486 w 1340486"/>
                <a:gd name="connsiteY3" fmla="*/ 709789 h 921649"/>
                <a:gd name="connsiteX4" fmla="*/ 1060159 w 1340486"/>
                <a:gd name="connsiteY4" fmla="*/ 921649 h 921649"/>
                <a:gd name="connsiteX0" fmla="*/ 1025166 w 1340486"/>
                <a:gd name="connsiteY0" fmla="*/ 746482 h 746482"/>
                <a:gd name="connsiteX1" fmla="*/ 0 w 1340486"/>
                <a:gd name="connsiteY1" fmla="*/ 51716 h 746482"/>
                <a:gd name="connsiteX2" fmla="*/ 1059218 w 1340486"/>
                <a:gd name="connsiteY2" fmla="*/ 355 h 746482"/>
                <a:gd name="connsiteX3" fmla="*/ 1340486 w 1340486"/>
                <a:gd name="connsiteY3" fmla="*/ 709789 h 746482"/>
                <a:gd name="connsiteX4" fmla="*/ 1025166 w 1340486"/>
                <a:gd name="connsiteY4" fmla="*/ 746482 h 746482"/>
                <a:gd name="connsiteX0" fmla="*/ 1025166 w 1340486"/>
                <a:gd name="connsiteY0" fmla="*/ 746482 h 746482"/>
                <a:gd name="connsiteX1" fmla="*/ 0 w 1340486"/>
                <a:gd name="connsiteY1" fmla="*/ 51716 h 746482"/>
                <a:gd name="connsiteX2" fmla="*/ 1059218 w 1340486"/>
                <a:gd name="connsiteY2" fmla="*/ 355 h 746482"/>
                <a:gd name="connsiteX3" fmla="*/ 1340486 w 1340486"/>
                <a:gd name="connsiteY3" fmla="*/ 709789 h 746482"/>
                <a:gd name="connsiteX4" fmla="*/ 1025166 w 1340486"/>
                <a:gd name="connsiteY4" fmla="*/ 746482 h 746482"/>
                <a:gd name="connsiteX0" fmla="*/ 965179 w 1280499"/>
                <a:gd name="connsiteY0" fmla="*/ 759828 h 759828"/>
                <a:gd name="connsiteX1" fmla="*/ 0 w 1280499"/>
                <a:gd name="connsiteY1" fmla="*/ 0 h 759828"/>
                <a:gd name="connsiteX2" fmla="*/ 999231 w 1280499"/>
                <a:gd name="connsiteY2" fmla="*/ 13701 h 759828"/>
                <a:gd name="connsiteX3" fmla="*/ 1280499 w 1280499"/>
                <a:gd name="connsiteY3" fmla="*/ 723135 h 759828"/>
                <a:gd name="connsiteX4" fmla="*/ 965179 w 1280499"/>
                <a:gd name="connsiteY4" fmla="*/ 759828 h 759828"/>
                <a:gd name="connsiteX0" fmla="*/ 965179 w 1280499"/>
                <a:gd name="connsiteY0" fmla="*/ 759828 h 759828"/>
                <a:gd name="connsiteX1" fmla="*/ 0 w 1280499"/>
                <a:gd name="connsiteY1" fmla="*/ 0 h 759828"/>
                <a:gd name="connsiteX2" fmla="*/ 999231 w 1280499"/>
                <a:gd name="connsiteY2" fmla="*/ 13701 h 759828"/>
                <a:gd name="connsiteX3" fmla="*/ 1280499 w 1280499"/>
                <a:gd name="connsiteY3" fmla="*/ 723135 h 759828"/>
                <a:gd name="connsiteX4" fmla="*/ 965179 w 1280499"/>
                <a:gd name="connsiteY4" fmla="*/ 759828 h 759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0499" h="759828">
                  <a:moveTo>
                    <a:pt x="965179" y="759828"/>
                  </a:moveTo>
                  <a:cubicBezTo>
                    <a:pt x="301565" y="231725"/>
                    <a:pt x="628999" y="498939"/>
                    <a:pt x="0" y="0"/>
                  </a:cubicBezTo>
                  <a:lnTo>
                    <a:pt x="999231" y="13701"/>
                  </a:lnTo>
                  <a:cubicBezTo>
                    <a:pt x="1112985" y="379881"/>
                    <a:pt x="1055867" y="236107"/>
                    <a:pt x="1280499" y="723135"/>
                  </a:cubicBezTo>
                  <a:cubicBezTo>
                    <a:pt x="1186079" y="728668"/>
                    <a:pt x="1127207" y="701414"/>
                    <a:pt x="965179" y="759828"/>
                  </a:cubicBezTo>
                  <a:close/>
                </a:path>
              </a:pathLst>
            </a:custGeom>
            <a:gradFill>
              <a:gsLst>
                <a:gs pos="0">
                  <a:schemeClr val="bg1">
                    <a:lumMod val="9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2" name="Freeform 271"/>
            <p:cNvSpPr/>
            <p:nvPr/>
          </p:nvSpPr>
          <p:spPr>
            <a:xfrm>
              <a:off x="6202992" y="5428939"/>
              <a:ext cx="865187" cy="553955"/>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3004 w 954755"/>
                <a:gd name="connsiteY0" fmla="*/ 943771 h 976186"/>
                <a:gd name="connsiteX1" fmla="*/ 455145 w 954755"/>
                <a:gd name="connsiteY1" fmla="*/ 11688 h 976186"/>
                <a:gd name="connsiteX2" fmla="*/ 954755 w 954755"/>
                <a:gd name="connsiteY2" fmla="*/ 0 h 976186"/>
                <a:gd name="connsiteX3" fmla="*/ 728484 w 954755"/>
                <a:gd name="connsiteY3" fmla="*/ 976186 h 976186"/>
                <a:gd name="connsiteX4" fmla="*/ 23004 w 954755"/>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56363"/>
                <a:gd name="connsiteY0" fmla="*/ 932083 h 954654"/>
                <a:gd name="connsiteX1" fmla="*/ 432141 w 956363"/>
                <a:gd name="connsiteY1" fmla="*/ 0 h 954654"/>
                <a:gd name="connsiteX2" fmla="*/ 956363 w 956363"/>
                <a:gd name="connsiteY2" fmla="*/ 12924 h 954654"/>
                <a:gd name="connsiteX3" fmla="*/ 183705 w 956363"/>
                <a:gd name="connsiteY3" fmla="*/ 954654 h 954654"/>
                <a:gd name="connsiteX4" fmla="*/ 0 w 956363"/>
                <a:gd name="connsiteY4" fmla="*/ 932083 h 954654"/>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1011379"/>
                <a:gd name="connsiteY0" fmla="*/ 605727 h 758185"/>
                <a:gd name="connsiteX1" fmla="*/ 490915 w 1011379"/>
                <a:gd name="connsiteY1" fmla="*/ 13939 h 758185"/>
                <a:gd name="connsiteX2" fmla="*/ 1011379 w 1011379"/>
                <a:gd name="connsiteY2" fmla="*/ 563 h 758185"/>
                <a:gd name="connsiteX3" fmla="*/ 268780 w 1011379"/>
                <a:gd name="connsiteY3" fmla="*/ 758185 h 758185"/>
                <a:gd name="connsiteX4" fmla="*/ 0 w 1011379"/>
                <a:gd name="connsiteY4" fmla="*/ 605727 h 758185"/>
                <a:gd name="connsiteX0" fmla="*/ 0 w 1011379"/>
                <a:gd name="connsiteY0" fmla="*/ 605727 h 648280"/>
                <a:gd name="connsiteX1" fmla="*/ 490915 w 1011379"/>
                <a:gd name="connsiteY1" fmla="*/ 13939 h 648280"/>
                <a:gd name="connsiteX2" fmla="*/ 1011379 w 1011379"/>
                <a:gd name="connsiteY2" fmla="*/ 563 h 648280"/>
                <a:gd name="connsiteX3" fmla="*/ 198718 w 1011379"/>
                <a:gd name="connsiteY3" fmla="*/ 648280 h 648280"/>
                <a:gd name="connsiteX4" fmla="*/ 0 w 1011379"/>
                <a:gd name="connsiteY4" fmla="*/ 605727 h 648280"/>
                <a:gd name="connsiteX0" fmla="*/ 0 w 1011379"/>
                <a:gd name="connsiteY0" fmla="*/ 605727 h 648280"/>
                <a:gd name="connsiteX1" fmla="*/ 490915 w 1011379"/>
                <a:gd name="connsiteY1" fmla="*/ 13939 h 648280"/>
                <a:gd name="connsiteX2" fmla="*/ 1011379 w 1011379"/>
                <a:gd name="connsiteY2" fmla="*/ 563 h 648280"/>
                <a:gd name="connsiteX3" fmla="*/ 198718 w 1011379"/>
                <a:gd name="connsiteY3" fmla="*/ 648280 h 648280"/>
                <a:gd name="connsiteX4" fmla="*/ 0 w 1011379"/>
                <a:gd name="connsiteY4" fmla="*/ 605727 h 648280"/>
                <a:gd name="connsiteX0" fmla="*/ 0 w 1011379"/>
                <a:gd name="connsiteY0" fmla="*/ 605727 h 648280"/>
                <a:gd name="connsiteX1" fmla="*/ 490915 w 1011379"/>
                <a:gd name="connsiteY1" fmla="*/ 13939 h 648280"/>
                <a:gd name="connsiteX2" fmla="*/ 1011379 w 1011379"/>
                <a:gd name="connsiteY2" fmla="*/ 563 h 648280"/>
                <a:gd name="connsiteX3" fmla="*/ 198718 w 1011379"/>
                <a:gd name="connsiteY3" fmla="*/ 648280 h 648280"/>
                <a:gd name="connsiteX4" fmla="*/ 0 w 1011379"/>
                <a:gd name="connsiteY4" fmla="*/ 605727 h 648280"/>
                <a:gd name="connsiteX0" fmla="*/ 0 w 1011379"/>
                <a:gd name="connsiteY0" fmla="*/ 605727 h 605727"/>
                <a:gd name="connsiteX1" fmla="*/ 490915 w 1011379"/>
                <a:gd name="connsiteY1" fmla="*/ 13939 h 605727"/>
                <a:gd name="connsiteX2" fmla="*/ 1011379 w 1011379"/>
                <a:gd name="connsiteY2" fmla="*/ 563 h 605727"/>
                <a:gd name="connsiteX3" fmla="*/ 318823 w 1011379"/>
                <a:gd name="connsiteY3" fmla="*/ 553361 h 605727"/>
                <a:gd name="connsiteX4" fmla="*/ 0 w 1011379"/>
                <a:gd name="connsiteY4" fmla="*/ 605727 h 605727"/>
                <a:gd name="connsiteX0" fmla="*/ 0 w 866251"/>
                <a:gd name="connsiteY0" fmla="*/ 540783 h 553361"/>
                <a:gd name="connsiteX1" fmla="*/ 345787 w 866251"/>
                <a:gd name="connsiteY1" fmla="*/ 13939 h 553361"/>
                <a:gd name="connsiteX2" fmla="*/ 866251 w 866251"/>
                <a:gd name="connsiteY2" fmla="*/ 563 h 553361"/>
                <a:gd name="connsiteX3" fmla="*/ 173695 w 866251"/>
                <a:gd name="connsiteY3" fmla="*/ 553361 h 553361"/>
                <a:gd name="connsiteX4" fmla="*/ 0 w 866251"/>
                <a:gd name="connsiteY4" fmla="*/ 540783 h 553361"/>
                <a:gd name="connsiteX0" fmla="*/ 0 w 866251"/>
                <a:gd name="connsiteY0" fmla="*/ 540783 h 553361"/>
                <a:gd name="connsiteX1" fmla="*/ 345787 w 866251"/>
                <a:gd name="connsiteY1" fmla="*/ 13939 h 553361"/>
                <a:gd name="connsiteX2" fmla="*/ 866251 w 866251"/>
                <a:gd name="connsiteY2" fmla="*/ 563 h 553361"/>
                <a:gd name="connsiteX3" fmla="*/ 173695 w 866251"/>
                <a:gd name="connsiteY3" fmla="*/ 553361 h 553361"/>
                <a:gd name="connsiteX4" fmla="*/ 0 w 866251"/>
                <a:gd name="connsiteY4" fmla="*/ 540783 h 553361"/>
                <a:gd name="connsiteX0" fmla="*/ 0 w 866251"/>
                <a:gd name="connsiteY0" fmla="*/ 540783 h 553361"/>
                <a:gd name="connsiteX1" fmla="*/ 345787 w 866251"/>
                <a:gd name="connsiteY1" fmla="*/ 13939 h 553361"/>
                <a:gd name="connsiteX2" fmla="*/ 866251 w 866251"/>
                <a:gd name="connsiteY2" fmla="*/ 563 h 553361"/>
                <a:gd name="connsiteX3" fmla="*/ 173695 w 866251"/>
                <a:gd name="connsiteY3" fmla="*/ 553361 h 553361"/>
                <a:gd name="connsiteX4" fmla="*/ 0 w 866251"/>
                <a:gd name="connsiteY4" fmla="*/ 540783 h 5533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6251" h="553361">
                  <a:moveTo>
                    <a:pt x="0" y="540783"/>
                  </a:moveTo>
                  <a:cubicBezTo>
                    <a:pt x="274887" y="134762"/>
                    <a:pt x="159176" y="337938"/>
                    <a:pt x="345787" y="13939"/>
                  </a:cubicBezTo>
                  <a:cubicBezTo>
                    <a:pt x="520528" y="18247"/>
                    <a:pt x="691510" y="-3745"/>
                    <a:pt x="866251" y="563"/>
                  </a:cubicBezTo>
                  <a:cubicBezTo>
                    <a:pt x="252709" y="502795"/>
                    <a:pt x="640047" y="209256"/>
                    <a:pt x="173695" y="553361"/>
                  </a:cubicBezTo>
                  <a:cubicBezTo>
                    <a:pt x="39410" y="524725"/>
                    <a:pt x="196198" y="539317"/>
                    <a:pt x="0" y="540783"/>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3" name="Freeform 272"/>
            <p:cNvSpPr/>
            <p:nvPr/>
          </p:nvSpPr>
          <p:spPr>
            <a:xfrm>
              <a:off x="5377492" y="5449574"/>
              <a:ext cx="676275" cy="896802"/>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7977 w 802211"/>
                <a:gd name="connsiteY0" fmla="*/ 815791 h 976186"/>
                <a:gd name="connsiteX1" fmla="*/ 302601 w 802211"/>
                <a:gd name="connsiteY1" fmla="*/ 11688 h 976186"/>
                <a:gd name="connsiteX2" fmla="*/ 802211 w 802211"/>
                <a:gd name="connsiteY2" fmla="*/ 0 h 976186"/>
                <a:gd name="connsiteX3" fmla="*/ 575940 w 802211"/>
                <a:gd name="connsiteY3" fmla="*/ 976186 h 976186"/>
                <a:gd name="connsiteX4" fmla="*/ 27977 w 802211"/>
                <a:gd name="connsiteY4" fmla="*/ 815791 h 976186"/>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28714 h 828714"/>
                <a:gd name="connsiteX1" fmla="*/ 302601 w 802211"/>
                <a:gd name="connsiteY1" fmla="*/ 0 h 828714"/>
                <a:gd name="connsiteX2" fmla="*/ 802211 w 802211"/>
                <a:gd name="connsiteY2" fmla="*/ 12923 h 828714"/>
                <a:gd name="connsiteX3" fmla="*/ 236294 w 802211"/>
                <a:gd name="connsiteY3" fmla="*/ 821751 h 828714"/>
                <a:gd name="connsiteX4" fmla="*/ 27977 w 802211"/>
                <a:gd name="connsiteY4" fmla="*/ 828714 h 828714"/>
                <a:gd name="connsiteX0" fmla="*/ 56213 w 830447"/>
                <a:gd name="connsiteY0" fmla="*/ 828714 h 828714"/>
                <a:gd name="connsiteX1" fmla="*/ 330837 w 830447"/>
                <a:gd name="connsiteY1" fmla="*/ 0 h 828714"/>
                <a:gd name="connsiteX2" fmla="*/ 830447 w 830447"/>
                <a:gd name="connsiteY2" fmla="*/ 12923 h 828714"/>
                <a:gd name="connsiteX3" fmla="*/ 264530 w 830447"/>
                <a:gd name="connsiteY3" fmla="*/ 821751 h 828714"/>
                <a:gd name="connsiteX4" fmla="*/ 56213 w 830447"/>
                <a:gd name="connsiteY4" fmla="*/ 828714 h 828714"/>
                <a:gd name="connsiteX0" fmla="*/ 64130 w 789139"/>
                <a:gd name="connsiteY0" fmla="*/ 794258 h 821751"/>
                <a:gd name="connsiteX1" fmla="*/ 289529 w 789139"/>
                <a:gd name="connsiteY1" fmla="*/ 0 h 821751"/>
                <a:gd name="connsiteX2" fmla="*/ 789139 w 789139"/>
                <a:gd name="connsiteY2" fmla="*/ 12923 h 821751"/>
                <a:gd name="connsiteX3" fmla="*/ 223222 w 789139"/>
                <a:gd name="connsiteY3" fmla="*/ 821751 h 821751"/>
                <a:gd name="connsiteX4" fmla="*/ 64130 w 789139"/>
                <a:gd name="connsiteY4" fmla="*/ 794258 h 821751"/>
                <a:gd name="connsiteX0" fmla="*/ 0 w 725009"/>
                <a:gd name="connsiteY0" fmla="*/ 794258 h 821751"/>
                <a:gd name="connsiteX1" fmla="*/ 225399 w 725009"/>
                <a:gd name="connsiteY1" fmla="*/ 0 h 821751"/>
                <a:gd name="connsiteX2" fmla="*/ 725009 w 725009"/>
                <a:gd name="connsiteY2" fmla="*/ 12923 h 821751"/>
                <a:gd name="connsiteX3" fmla="*/ 159092 w 725009"/>
                <a:gd name="connsiteY3" fmla="*/ 821751 h 821751"/>
                <a:gd name="connsiteX4" fmla="*/ 0 w 725009"/>
                <a:gd name="connsiteY4" fmla="*/ 794258 h 821751"/>
                <a:gd name="connsiteX0" fmla="*/ 0 w 725009"/>
                <a:gd name="connsiteY0" fmla="*/ 1203768 h 1231261"/>
                <a:gd name="connsiteX1" fmla="*/ 225399 w 725009"/>
                <a:gd name="connsiteY1" fmla="*/ 0 h 1231261"/>
                <a:gd name="connsiteX2" fmla="*/ 725009 w 725009"/>
                <a:gd name="connsiteY2" fmla="*/ 422433 h 1231261"/>
                <a:gd name="connsiteX3" fmla="*/ 159092 w 725009"/>
                <a:gd name="connsiteY3" fmla="*/ 1231261 h 1231261"/>
                <a:gd name="connsiteX4" fmla="*/ 0 w 725009"/>
                <a:gd name="connsiteY4" fmla="*/ 1203768 h 1231261"/>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497"/>
                <a:gd name="connsiteY0" fmla="*/ 1279028 h 1306521"/>
                <a:gd name="connsiteX1" fmla="*/ 225399 w 725497"/>
                <a:gd name="connsiteY1" fmla="*/ 75260 h 1306521"/>
                <a:gd name="connsiteX2" fmla="*/ 396193 w 725497"/>
                <a:gd name="connsiteY2" fmla="*/ 156799 h 1306521"/>
                <a:gd name="connsiteX3" fmla="*/ 725009 w 725497"/>
                <a:gd name="connsiteY3" fmla="*/ 205042 h 1306521"/>
                <a:gd name="connsiteX4" fmla="*/ 159092 w 725497"/>
                <a:gd name="connsiteY4" fmla="*/ 1306521 h 1306521"/>
                <a:gd name="connsiteX5" fmla="*/ 0 w 725497"/>
                <a:gd name="connsiteY5" fmla="*/ 1279028 h 1306521"/>
                <a:gd name="connsiteX0" fmla="*/ 0 w 725239"/>
                <a:gd name="connsiteY0" fmla="*/ 1295668 h 1323161"/>
                <a:gd name="connsiteX1" fmla="*/ 225399 w 725239"/>
                <a:gd name="connsiteY1" fmla="*/ 91900 h 1323161"/>
                <a:gd name="connsiteX2" fmla="*/ 725009 w 725239"/>
                <a:gd name="connsiteY2" fmla="*/ 221682 h 1323161"/>
                <a:gd name="connsiteX3" fmla="*/ 159092 w 725239"/>
                <a:gd name="connsiteY3" fmla="*/ 1323161 h 1323161"/>
                <a:gd name="connsiteX4" fmla="*/ 0 w 725239"/>
                <a:gd name="connsiteY4" fmla="*/ 1295668 h 1323161"/>
                <a:gd name="connsiteX0" fmla="*/ 0 w 725221"/>
                <a:gd name="connsiteY0" fmla="*/ 1210552 h 1238045"/>
                <a:gd name="connsiteX1" fmla="*/ 191583 w 725221"/>
                <a:gd name="connsiteY1" fmla="*/ 153319 h 1238045"/>
                <a:gd name="connsiteX2" fmla="*/ 725009 w 725221"/>
                <a:gd name="connsiteY2" fmla="*/ 136566 h 1238045"/>
                <a:gd name="connsiteX3" fmla="*/ 159092 w 725221"/>
                <a:gd name="connsiteY3" fmla="*/ 1238045 h 1238045"/>
                <a:gd name="connsiteX4" fmla="*/ 0 w 725221"/>
                <a:gd name="connsiteY4" fmla="*/ 1210552 h 1238045"/>
                <a:gd name="connsiteX0" fmla="*/ 0 w 725305"/>
                <a:gd name="connsiteY0" fmla="*/ 1158512 h 1186005"/>
                <a:gd name="connsiteX1" fmla="*/ 191583 w 725305"/>
                <a:gd name="connsiteY1" fmla="*/ 101279 h 1186005"/>
                <a:gd name="connsiteX2" fmla="*/ 725009 w 725305"/>
                <a:gd name="connsiteY2" fmla="*/ 84526 h 1186005"/>
                <a:gd name="connsiteX3" fmla="*/ 159092 w 725305"/>
                <a:gd name="connsiteY3" fmla="*/ 1186005 h 1186005"/>
                <a:gd name="connsiteX4" fmla="*/ 0 w 725305"/>
                <a:gd name="connsiteY4" fmla="*/ 1158512 h 1186005"/>
                <a:gd name="connsiteX0" fmla="*/ 0 w 725009"/>
                <a:gd name="connsiteY0" fmla="*/ 1073986 h 1101479"/>
                <a:gd name="connsiteX1" fmla="*/ 191583 w 725009"/>
                <a:gd name="connsiteY1" fmla="*/ 16753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074607"/>
                <a:gd name="connsiteX1" fmla="*/ 206612 w 725009"/>
                <a:gd name="connsiteY1" fmla="*/ 1724 h 1074607"/>
                <a:gd name="connsiteX2" fmla="*/ 725009 w 725009"/>
                <a:gd name="connsiteY2" fmla="*/ 0 h 1074607"/>
                <a:gd name="connsiteX3" fmla="*/ 229048 w 725009"/>
                <a:gd name="connsiteY3" fmla="*/ 886531 h 1074607"/>
                <a:gd name="connsiteX4" fmla="*/ 0 w 725009"/>
                <a:gd name="connsiteY4" fmla="*/ 1073986 h 1074607"/>
                <a:gd name="connsiteX0" fmla="*/ 0 w 725009"/>
                <a:gd name="connsiteY0" fmla="*/ 1073986 h 1074607"/>
                <a:gd name="connsiteX1" fmla="*/ 206612 w 725009"/>
                <a:gd name="connsiteY1" fmla="*/ 1724 h 1074607"/>
                <a:gd name="connsiteX2" fmla="*/ 725009 w 725009"/>
                <a:gd name="connsiteY2" fmla="*/ 0 h 1074607"/>
                <a:gd name="connsiteX3" fmla="*/ 229048 w 725009"/>
                <a:gd name="connsiteY3" fmla="*/ 886531 h 1074607"/>
                <a:gd name="connsiteX4" fmla="*/ 0 w 725009"/>
                <a:gd name="connsiteY4" fmla="*/ 1073986 h 1074607"/>
                <a:gd name="connsiteX0" fmla="*/ 0 w 675040"/>
                <a:gd name="connsiteY0" fmla="*/ 894029 h 896577"/>
                <a:gd name="connsiteX1" fmla="*/ 156643 w 675040"/>
                <a:gd name="connsiteY1" fmla="*/ 1724 h 896577"/>
                <a:gd name="connsiteX2" fmla="*/ 675040 w 675040"/>
                <a:gd name="connsiteY2" fmla="*/ 0 h 896577"/>
                <a:gd name="connsiteX3" fmla="*/ 179079 w 675040"/>
                <a:gd name="connsiteY3" fmla="*/ 886531 h 896577"/>
                <a:gd name="connsiteX4" fmla="*/ 0 w 675040"/>
                <a:gd name="connsiteY4" fmla="*/ 894029 h 896577"/>
                <a:gd name="connsiteX0" fmla="*/ 0 w 675040"/>
                <a:gd name="connsiteY0" fmla="*/ 894029 h 896577"/>
                <a:gd name="connsiteX1" fmla="*/ 186623 w 675040"/>
                <a:gd name="connsiteY1" fmla="*/ 1724 h 896577"/>
                <a:gd name="connsiteX2" fmla="*/ 675040 w 675040"/>
                <a:gd name="connsiteY2" fmla="*/ 0 h 896577"/>
                <a:gd name="connsiteX3" fmla="*/ 179079 w 675040"/>
                <a:gd name="connsiteY3" fmla="*/ 886531 h 896577"/>
                <a:gd name="connsiteX4" fmla="*/ 0 w 675040"/>
                <a:gd name="connsiteY4" fmla="*/ 894029 h 896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040" h="896577">
                  <a:moveTo>
                    <a:pt x="0" y="894029"/>
                  </a:moveTo>
                  <a:cubicBezTo>
                    <a:pt x="95638" y="409857"/>
                    <a:pt x="76811" y="618448"/>
                    <a:pt x="186623" y="1724"/>
                  </a:cubicBezTo>
                  <a:cubicBezTo>
                    <a:pt x="431451" y="14348"/>
                    <a:pt x="449377" y="35256"/>
                    <a:pt x="675040" y="0"/>
                  </a:cubicBezTo>
                  <a:cubicBezTo>
                    <a:pt x="276172" y="749497"/>
                    <a:pt x="462801" y="344746"/>
                    <a:pt x="179079" y="886531"/>
                  </a:cubicBezTo>
                  <a:cubicBezTo>
                    <a:pt x="44794" y="857895"/>
                    <a:pt x="92525" y="908114"/>
                    <a:pt x="0" y="894029"/>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4" name="Freeform 273"/>
            <p:cNvSpPr/>
            <p:nvPr/>
          </p:nvSpPr>
          <p:spPr>
            <a:xfrm>
              <a:off x="4340853" y="5470208"/>
              <a:ext cx="514350" cy="401578"/>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503138"/>
                <a:gd name="connsiteY0" fmla="*/ 961687 h 964568"/>
                <a:gd name="connsiteX1" fmla="*/ 0 w 503138"/>
                <a:gd name="connsiteY1" fmla="*/ 70 h 964568"/>
                <a:gd name="connsiteX2" fmla="*/ 503138 w 503138"/>
                <a:gd name="connsiteY2" fmla="*/ 154187 h 964568"/>
                <a:gd name="connsiteX3" fmla="*/ 273339 w 503138"/>
                <a:gd name="connsiteY3" fmla="*/ 964568 h 964568"/>
                <a:gd name="connsiteX4" fmla="*/ 197928 w 503138"/>
                <a:gd name="connsiteY4" fmla="*/ 961687 h 964568"/>
                <a:gd name="connsiteX0" fmla="*/ 201456 w 506666"/>
                <a:gd name="connsiteY0" fmla="*/ 807500 h 810381"/>
                <a:gd name="connsiteX1" fmla="*/ 0 w 506666"/>
                <a:gd name="connsiteY1" fmla="*/ 15216 h 810381"/>
                <a:gd name="connsiteX2" fmla="*/ 506666 w 506666"/>
                <a:gd name="connsiteY2" fmla="*/ 0 h 810381"/>
                <a:gd name="connsiteX3" fmla="*/ 276867 w 506666"/>
                <a:gd name="connsiteY3" fmla="*/ 810381 h 810381"/>
                <a:gd name="connsiteX4" fmla="*/ 201456 w 506666"/>
                <a:gd name="connsiteY4" fmla="*/ 807500 h 810381"/>
                <a:gd name="connsiteX0" fmla="*/ 201456 w 506666"/>
                <a:gd name="connsiteY0" fmla="*/ 807500 h 811593"/>
                <a:gd name="connsiteX1" fmla="*/ 0 w 506666"/>
                <a:gd name="connsiteY1" fmla="*/ 15216 h 811593"/>
                <a:gd name="connsiteX2" fmla="*/ 506666 w 506666"/>
                <a:gd name="connsiteY2" fmla="*/ 0 h 811593"/>
                <a:gd name="connsiteX3" fmla="*/ 276867 w 506666"/>
                <a:gd name="connsiteY3" fmla="*/ 810381 h 811593"/>
                <a:gd name="connsiteX4" fmla="*/ 201456 w 506666"/>
                <a:gd name="connsiteY4" fmla="*/ 807500 h 811593"/>
                <a:gd name="connsiteX0" fmla="*/ 135576 w 506666"/>
                <a:gd name="connsiteY0" fmla="*/ 818480 h 818480"/>
                <a:gd name="connsiteX1" fmla="*/ 0 w 506666"/>
                <a:gd name="connsiteY1" fmla="*/ 15216 h 818480"/>
                <a:gd name="connsiteX2" fmla="*/ 506666 w 506666"/>
                <a:gd name="connsiteY2" fmla="*/ 0 h 818480"/>
                <a:gd name="connsiteX3" fmla="*/ 276867 w 506666"/>
                <a:gd name="connsiteY3" fmla="*/ 81038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45472 w 559302"/>
                <a:gd name="connsiteY0" fmla="*/ 807500 h 807500"/>
                <a:gd name="connsiteX1" fmla="*/ 52636 w 559302"/>
                <a:gd name="connsiteY1" fmla="*/ 7896 h 807500"/>
                <a:gd name="connsiteX2" fmla="*/ 559302 w 559302"/>
                <a:gd name="connsiteY2" fmla="*/ 0 h 807500"/>
                <a:gd name="connsiteX3" fmla="*/ 384402 w 559302"/>
                <a:gd name="connsiteY3" fmla="*/ 803061 h 807500"/>
                <a:gd name="connsiteX4" fmla="*/ 45472 w 559302"/>
                <a:gd name="connsiteY4" fmla="*/ 807500 h 807500"/>
                <a:gd name="connsiteX0" fmla="*/ 21974 w 535804"/>
                <a:gd name="connsiteY0" fmla="*/ 807500 h 807500"/>
                <a:gd name="connsiteX1" fmla="*/ 29138 w 535804"/>
                <a:gd name="connsiteY1" fmla="*/ 7896 h 807500"/>
                <a:gd name="connsiteX2" fmla="*/ 535804 w 535804"/>
                <a:gd name="connsiteY2" fmla="*/ 0 h 807500"/>
                <a:gd name="connsiteX3" fmla="*/ 360904 w 535804"/>
                <a:gd name="connsiteY3" fmla="*/ 803061 h 807500"/>
                <a:gd name="connsiteX4" fmla="*/ 21974 w 535804"/>
                <a:gd name="connsiteY4" fmla="*/ 807500 h 807500"/>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7341"/>
                <a:gd name="connsiteX1" fmla="*/ 0 w 514180"/>
                <a:gd name="connsiteY1" fmla="*/ 0 h 577341"/>
                <a:gd name="connsiteX2" fmla="*/ 514180 w 514180"/>
                <a:gd name="connsiteY2" fmla="*/ 10891 h 577341"/>
                <a:gd name="connsiteX3" fmla="*/ 404259 w 514180"/>
                <a:gd name="connsiteY3" fmla="*/ 386400 h 577341"/>
                <a:gd name="connsiteX4" fmla="*/ 135770 w 514180"/>
                <a:gd name="connsiteY4" fmla="*/ 577341 h 577341"/>
                <a:gd name="connsiteX0" fmla="*/ 100781 w 514180"/>
                <a:gd name="connsiteY0" fmla="*/ 432218 h 432218"/>
                <a:gd name="connsiteX1" fmla="*/ 0 w 514180"/>
                <a:gd name="connsiteY1" fmla="*/ 0 h 432218"/>
                <a:gd name="connsiteX2" fmla="*/ 514180 w 514180"/>
                <a:gd name="connsiteY2" fmla="*/ 10891 h 432218"/>
                <a:gd name="connsiteX3" fmla="*/ 404259 w 514180"/>
                <a:gd name="connsiteY3" fmla="*/ 386400 h 432218"/>
                <a:gd name="connsiteX4" fmla="*/ 100781 w 514180"/>
                <a:gd name="connsiteY4" fmla="*/ 432218 h 432218"/>
                <a:gd name="connsiteX0" fmla="*/ 100781 w 514180"/>
                <a:gd name="connsiteY0" fmla="*/ 432218 h 432218"/>
                <a:gd name="connsiteX1" fmla="*/ 0 w 514180"/>
                <a:gd name="connsiteY1" fmla="*/ 0 h 432218"/>
                <a:gd name="connsiteX2" fmla="*/ 514180 w 514180"/>
                <a:gd name="connsiteY2" fmla="*/ 10891 h 432218"/>
                <a:gd name="connsiteX3" fmla="*/ 404259 w 514180"/>
                <a:gd name="connsiteY3" fmla="*/ 386400 h 432218"/>
                <a:gd name="connsiteX4" fmla="*/ 100781 w 514180"/>
                <a:gd name="connsiteY4" fmla="*/ 432218 h 432218"/>
                <a:gd name="connsiteX0" fmla="*/ 100781 w 514180"/>
                <a:gd name="connsiteY0" fmla="*/ 402193 h 402193"/>
                <a:gd name="connsiteX1" fmla="*/ 0 w 514180"/>
                <a:gd name="connsiteY1" fmla="*/ 0 h 402193"/>
                <a:gd name="connsiteX2" fmla="*/ 514180 w 514180"/>
                <a:gd name="connsiteY2" fmla="*/ 10891 h 402193"/>
                <a:gd name="connsiteX3" fmla="*/ 404259 w 514180"/>
                <a:gd name="connsiteY3" fmla="*/ 386400 h 402193"/>
                <a:gd name="connsiteX4" fmla="*/ 100781 w 514180"/>
                <a:gd name="connsiteY4" fmla="*/ 402193 h 4021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80" h="402193">
                  <a:moveTo>
                    <a:pt x="100781" y="402193"/>
                  </a:moveTo>
                  <a:cubicBezTo>
                    <a:pt x="60584" y="194221"/>
                    <a:pt x="96631" y="442038"/>
                    <a:pt x="0" y="0"/>
                  </a:cubicBezTo>
                  <a:lnTo>
                    <a:pt x="514180" y="10891"/>
                  </a:lnTo>
                  <a:cubicBezTo>
                    <a:pt x="417353" y="348331"/>
                    <a:pt x="491637" y="89943"/>
                    <a:pt x="404259" y="386400"/>
                  </a:cubicBezTo>
                  <a:cubicBezTo>
                    <a:pt x="357814" y="390704"/>
                    <a:pt x="168880" y="400727"/>
                    <a:pt x="100781" y="402193"/>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5" name="Freeform 274"/>
            <p:cNvSpPr/>
            <p:nvPr/>
          </p:nvSpPr>
          <p:spPr>
            <a:xfrm>
              <a:off x="3561391" y="5433701"/>
              <a:ext cx="573087" cy="1015848"/>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621064"/>
                <a:gd name="connsiteY0" fmla="*/ 973305 h 973305"/>
                <a:gd name="connsiteX1" fmla="*/ 0 w 621064"/>
                <a:gd name="connsiteY1" fmla="*/ 11688 h 973305"/>
                <a:gd name="connsiteX2" fmla="*/ 499610 w 621064"/>
                <a:gd name="connsiteY2" fmla="*/ 0 h 973305"/>
                <a:gd name="connsiteX3" fmla="*/ 558839 w 621064"/>
                <a:gd name="connsiteY3" fmla="*/ 754682 h 973305"/>
                <a:gd name="connsiteX4" fmla="*/ 197928 w 621064"/>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1315828 h 1315828"/>
                <a:gd name="connsiteX1" fmla="*/ 0 w 558839"/>
                <a:gd name="connsiteY1" fmla="*/ 531414 h 1315828"/>
                <a:gd name="connsiteX2" fmla="*/ 506930 w 558839"/>
                <a:gd name="connsiteY2" fmla="*/ 0 h 1315828"/>
                <a:gd name="connsiteX3" fmla="*/ 558839 w 558839"/>
                <a:gd name="connsiteY3" fmla="*/ 1274408 h 1315828"/>
                <a:gd name="connsiteX4" fmla="*/ 370213 w 558839"/>
                <a:gd name="connsiteY4" fmla="*/ 1315828 h 1315828"/>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94113"/>
                <a:gd name="connsiteY0" fmla="*/ 1097905 h 1179971"/>
                <a:gd name="connsiteX1" fmla="*/ 0 w 594113"/>
                <a:gd name="connsiteY1" fmla="*/ 4757 h 1179971"/>
                <a:gd name="connsiteX2" fmla="*/ 502783 w 594113"/>
                <a:gd name="connsiteY2" fmla="*/ 0 h 1179971"/>
                <a:gd name="connsiteX3" fmla="*/ 594113 w 594113"/>
                <a:gd name="connsiteY3" fmla="*/ 1179818 h 1179971"/>
                <a:gd name="connsiteX4" fmla="*/ 366066 w 594113"/>
                <a:gd name="connsiteY4" fmla="*/ 1097905 h 1179971"/>
                <a:gd name="connsiteX0" fmla="*/ 403236 w 594113"/>
                <a:gd name="connsiteY0" fmla="*/ 1215612 h 1215612"/>
                <a:gd name="connsiteX1" fmla="*/ 0 w 594113"/>
                <a:gd name="connsiteY1" fmla="*/ 4757 h 1215612"/>
                <a:gd name="connsiteX2" fmla="*/ 502783 w 594113"/>
                <a:gd name="connsiteY2" fmla="*/ 0 h 1215612"/>
                <a:gd name="connsiteX3" fmla="*/ 594113 w 594113"/>
                <a:gd name="connsiteY3" fmla="*/ 1179818 h 1215612"/>
                <a:gd name="connsiteX4" fmla="*/ 403236 w 594113"/>
                <a:gd name="connsiteY4" fmla="*/ 1215612 h 1215612"/>
                <a:gd name="connsiteX0" fmla="*/ 403236 w 574100"/>
                <a:gd name="connsiteY0" fmla="*/ 1215612 h 1215612"/>
                <a:gd name="connsiteX1" fmla="*/ 0 w 574100"/>
                <a:gd name="connsiteY1" fmla="*/ 4757 h 1215612"/>
                <a:gd name="connsiteX2" fmla="*/ 502783 w 574100"/>
                <a:gd name="connsiteY2" fmla="*/ 0 h 1215612"/>
                <a:gd name="connsiteX3" fmla="*/ 574100 w 574100"/>
                <a:gd name="connsiteY3" fmla="*/ 1014877 h 1215612"/>
                <a:gd name="connsiteX4" fmla="*/ 403236 w 574100"/>
                <a:gd name="connsiteY4" fmla="*/ 1215612 h 1215612"/>
                <a:gd name="connsiteX0" fmla="*/ 333190 w 574100"/>
                <a:gd name="connsiteY0" fmla="*/ 985695 h 1015244"/>
                <a:gd name="connsiteX1" fmla="*/ 0 w 574100"/>
                <a:gd name="connsiteY1" fmla="*/ 4757 h 1015244"/>
                <a:gd name="connsiteX2" fmla="*/ 502783 w 574100"/>
                <a:gd name="connsiteY2" fmla="*/ 0 h 1015244"/>
                <a:gd name="connsiteX3" fmla="*/ 574100 w 574100"/>
                <a:gd name="connsiteY3" fmla="*/ 1014877 h 1015244"/>
                <a:gd name="connsiteX4" fmla="*/ 333190 w 574100"/>
                <a:gd name="connsiteY4" fmla="*/ 985695 h 1015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4100" h="1015244">
                  <a:moveTo>
                    <a:pt x="333190" y="985695"/>
                  </a:moveTo>
                  <a:cubicBezTo>
                    <a:pt x="153901" y="433090"/>
                    <a:pt x="295574" y="908506"/>
                    <a:pt x="0" y="4757"/>
                  </a:cubicBezTo>
                  <a:cubicBezTo>
                    <a:pt x="166537" y="861"/>
                    <a:pt x="336246" y="3896"/>
                    <a:pt x="502783" y="0"/>
                  </a:cubicBezTo>
                  <a:cubicBezTo>
                    <a:pt x="555943" y="995541"/>
                    <a:pt x="537473" y="350120"/>
                    <a:pt x="574100" y="1014877"/>
                  </a:cubicBezTo>
                  <a:cubicBezTo>
                    <a:pt x="476415" y="1019182"/>
                    <a:pt x="529388" y="984229"/>
                    <a:pt x="333190" y="985695"/>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nvGrpSpPr>
            <p:cNvPr id="27795" name="Group 28"/>
            <p:cNvGrpSpPr>
              <a:grpSpLocks/>
            </p:cNvGrpSpPr>
            <p:nvPr/>
          </p:nvGrpSpPr>
          <p:grpSpPr bwMode="auto">
            <a:xfrm>
              <a:off x="1856416" y="3709935"/>
              <a:ext cx="1049338" cy="1739900"/>
              <a:chOff x="1856416" y="3709935"/>
              <a:chExt cx="1049338" cy="1739900"/>
            </a:xfrm>
          </p:grpSpPr>
          <p:sp>
            <p:nvSpPr>
              <p:cNvPr id="496" name="Rectangle 495"/>
              <p:cNvSpPr/>
              <p:nvPr/>
            </p:nvSpPr>
            <p:spPr bwMode="auto">
              <a:xfrm rot="10800000">
                <a:off x="1867528" y="3957548"/>
                <a:ext cx="1027113" cy="611095"/>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grpSp>
            <p:nvGrpSpPr>
              <p:cNvPr id="27889" name="Group 498"/>
              <p:cNvGrpSpPr>
                <a:grpSpLocks/>
              </p:cNvGrpSpPr>
              <p:nvPr/>
            </p:nvGrpSpPr>
            <p:grpSpPr bwMode="auto">
              <a:xfrm>
                <a:off x="1858805" y="5088863"/>
                <a:ext cx="1035373" cy="360972"/>
                <a:chOff x="4128636" y="3606589"/>
                <a:chExt cx="568145" cy="338667"/>
              </a:xfrm>
            </p:grpSpPr>
            <p:sp>
              <p:nvSpPr>
                <p:cNvPr id="515" name="Oval 514"/>
                <p:cNvSpPr/>
                <p:nvPr/>
              </p:nvSpPr>
              <p:spPr>
                <a:xfrm>
                  <a:off x="4129067" y="3720144"/>
                  <a:ext cx="567968" cy="224867"/>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516" name="Rectangle 515"/>
                <p:cNvSpPr/>
                <p:nvPr/>
              </p:nvSpPr>
              <p:spPr>
                <a:xfrm>
                  <a:off x="4129067" y="3720144"/>
                  <a:ext cx="567968" cy="111689"/>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517" name="Oval 516"/>
                <p:cNvSpPr/>
                <p:nvPr/>
              </p:nvSpPr>
              <p:spPr>
                <a:xfrm>
                  <a:off x="4129067" y="3606966"/>
                  <a:ext cx="567968" cy="224867"/>
                </a:xfrm>
                <a:prstGeom prst="ellipse">
                  <a:avLst/>
                </a:prstGeom>
                <a:solidFill>
                  <a:schemeClr val="accent2">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518" name="Straight Connector 517"/>
                <p:cNvCxnSpPr/>
                <p:nvPr/>
              </p:nvCxnSpPr>
              <p:spPr>
                <a:xfrm>
                  <a:off x="4697035" y="3720144"/>
                  <a:ext cx="0" cy="111689"/>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4129067" y="3720144"/>
                  <a:ext cx="0" cy="111689"/>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500" name="Rectangle 499"/>
              <p:cNvSpPr/>
              <p:nvPr/>
            </p:nvSpPr>
            <p:spPr bwMode="auto">
              <a:xfrm>
                <a:off x="1877053" y="4705148"/>
                <a:ext cx="1028700" cy="522210"/>
              </a:xfrm>
              <a:prstGeom prst="rect">
                <a:avLst/>
              </a:prstGeom>
              <a:gradFill>
                <a:gsLst>
                  <a:gs pos="0">
                    <a:schemeClr val="accent2">
                      <a:lumMod val="60000"/>
                      <a:lumOff val="40000"/>
                      <a:alpha val="62000"/>
                    </a:schemeClr>
                  </a:gs>
                  <a:gs pos="54000">
                    <a:schemeClr val="accent2">
                      <a:lumMod val="40000"/>
                      <a:lumOff val="6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502" name="Straight Connector 501"/>
              <p:cNvCxnSpPr/>
              <p:nvPr/>
            </p:nvCxnSpPr>
            <p:spPr bwMode="auto">
              <a:xfrm>
                <a:off x="1861178" y="3981356"/>
                <a:ext cx="17463" cy="1301555"/>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bwMode="auto">
              <a:xfrm flipH="1">
                <a:off x="2894641" y="3971833"/>
                <a:ext cx="6350" cy="1269810"/>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27893" name="Group 504"/>
              <p:cNvGrpSpPr>
                <a:grpSpLocks/>
              </p:cNvGrpSpPr>
              <p:nvPr/>
            </p:nvGrpSpPr>
            <p:grpSpPr bwMode="auto">
              <a:xfrm>
                <a:off x="1856416" y="3709935"/>
                <a:ext cx="1044712" cy="399063"/>
                <a:chOff x="2183302" y="1574638"/>
                <a:chExt cx="1200154" cy="430218"/>
              </a:xfrm>
            </p:grpSpPr>
            <p:sp>
              <p:nvSpPr>
                <p:cNvPr id="506" name="Oval 505"/>
                <p:cNvSpPr/>
                <p:nvPr/>
              </p:nvSpPr>
              <p:spPr bwMode="auto">
                <a:xfrm flipV="1">
                  <a:off x="2185125" y="1689286"/>
                  <a:ext cx="1196349" cy="314857"/>
                </a:xfrm>
                <a:prstGeom prst="ellipse">
                  <a:avLst/>
                </a:prstGeom>
                <a:gradFill flip="none" rotWithShape="1">
                  <a:gsLst>
                    <a:gs pos="0">
                      <a:schemeClr val="accent2">
                        <a:lumMod val="75000"/>
                      </a:schemeClr>
                    </a:gs>
                    <a:gs pos="31000">
                      <a:schemeClr val="accent2">
                        <a:lumMod val="60000"/>
                        <a:lumOff val="40000"/>
                      </a:schemeClr>
                    </a:gs>
                    <a:gs pos="100000">
                      <a:schemeClr val="accent2">
                        <a:lumMod val="20000"/>
                        <a:lumOff val="80000"/>
                      </a:schemeClr>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507" name="Rectangle 506"/>
                <p:cNvSpPr/>
                <p:nvPr/>
              </p:nvSpPr>
              <p:spPr bwMode="auto">
                <a:xfrm>
                  <a:off x="2183302" y="1735489"/>
                  <a:ext cx="1198172" cy="112938"/>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508" name="Oval 507"/>
                <p:cNvSpPr>
                  <a:spLocks noChangeArrowheads="1"/>
                </p:cNvSpPr>
                <p:nvPr/>
              </p:nvSpPr>
              <p:spPr bwMode="auto">
                <a:xfrm flipV="1">
                  <a:off x="2183302" y="1574638"/>
                  <a:ext cx="1196349" cy="314857"/>
                </a:xfrm>
                <a:prstGeom prst="ellipse">
                  <a:avLst/>
                </a:prstGeom>
                <a:solidFill>
                  <a:srgbClr val="BFBFBF"/>
                </a:solidFill>
                <a:ln w="6350">
                  <a:solidFill>
                    <a:schemeClr val="tx1"/>
                  </a:solidFill>
                  <a:round/>
                  <a:headEnd/>
                  <a:tailEnd/>
                </a:ln>
                <a:effectLst>
                  <a:outerShdw blurRad="40000" dist="23000" dir="5400000" rotWithShape="0">
                    <a:srgbClr val="000000">
                      <a:alpha val="34998"/>
                    </a:srgbClr>
                  </a:outerShdw>
                </a:effectLst>
              </p:spPr>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509" name="Freeform 508"/>
                <p:cNvSpPr/>
                <p:nvPr/>
              </p:nvSpPr>
              <p:spPr bwMode="auto">
                <a:xfrm>
                  <a:off x="2489684" y="1670464"/>
                  <a:ext cx="581761" cy="157429"/>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10" name="Freeform 509"/>
                <p:cNvSpPr>
                  <a:spLocks/>
                </p:cNvSpPr>
                <p:nvPr/>
              </p:nvSpPr>
              <p:spPr bwMode="auto">
                <a:xfrm>
                  <a:off x="2429501" y="1629396"/>
                  <a:ext cx="703949" cy="111226"/>
                </a:xfrm>
                <a:custGeom>
                  <a:avLst/>
                  <a:gdLst>
                    <a:gd name="T0" fmla="*/ 0 w 3723451"/>
                    <a:gd name="T1" fmla="*/ 0 h 932950"/>
                    <a:gd name="T2" fmla="*/ 0 w 3723451"/>
                    <a:gd name="T3" fmla="*/ 0 h 932950"/>
                    <a:gd name="T4" fmla="*/ 1 w 3723451"/>
                    <a:gd name="T5" fmla="*/ 0 h 932950"/>
                    <a:gd name="T6" fmla="*/ 1 w 3723451"/>
                    <a:gd name="T7" fmla="*/ 0 h 932950"/>
                    <a:gd name="T8" fmla="*/ 1 w 3723451"/>
                    <a:gd name="T9" fmla="*/ 0 h 932950"/>
                    <a:gd name="T10" fmla="*/ 1 w 3723451"/>
                    <a:gd name="T11" fmla="*/ 0 h 932950"/>
                    <a:gd name="T12" fmla="*/ 1 w 3723451"/>
                    <a:gd name="T13" fmla="*/ 0 h 932950"/>
                    <a:gd name="T14" fmla="*/ 1 w 3723451"/>
                    <a:gd name="T15" fmla="*/ 0 h 932950"/>
                    <a:gd name="T16" fmla="*/ 0 w 3723451"/>
                    <a:gd name="T17" fmla="*/ 0 h 932950"/>
                    <a:gd name="T18" fmla="*/ 0 w 3723451"/>
                    <a:gd name="T19" fmla="*/ 0 h 932950"/>
                    <a:gd name="T20" fmla="*/ 0 w 3723451"/>
                    <a:gd name="T21" fmla="*/ 0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511" name="Freeform 510"/>
                <p:cNvSpPr>
                  <a:spLocks/>
                </p:cNvSpPr>
                <p:nvPr/>
              </p:nvSpPr>
              <p:spPr bwMode="auto">
                <a:xfrm>
                  <a:off x="2892722" y="1723510"/>
                  <a:ext cx="257143" cy="95826"/>
                </a:xfrm>
                <a:custGeom>
                  <a:avLst/>
                  <a:gdLst>
                    <a:gd name="T0" fmla="*/ 0 w 1366596"/>
                    <a:gd name="T1" fmla="*/ 0 h 809868"/>
                    <a:gd name="T2" fmla="*/ 0 w 1366596"/>
                    <a:gd name="T3" fmla="*/ 0 h 809868"/>
                    <a:gd name="T4" fmla="*/ 0 w 1366596"/>
                    <a:gd name="T5" fmla="*/ 0 h 809868"/>
                    <a:gd name="T6" fmla="*/ 0 w 1366596"/>
                    <a:gd name="T7" fmla="*/ 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512" name="Freeform 511"/>
                <p:cNvSpPr>
                  <a:spLocks/>
                </p:cNvSpPr>
                <p:nvPr/>
              </p:nvSpPr>
              <p:spPr bwMode="auto">
                <a:xfrm>
                  <a:off x="2416736" y="1725222"/>
                  <a:ext cx="255318" cy="94114"/>
                </a:xfrm>
                <a:custGeom>
                  <a:avLst/>
                  <a:gdLst>
                    <a:gd name="T0" fmla="*/ 0 w 1348191"/>
                    <a:gd name="T1" fmla="*/ 0 h 791462"/>
                    <a:gd name="T2" fmla="*/ 0 w 1348191"/>
                    <a:gd name="T3" fmla="*/ 0 h 791462"/>
                    <a:gd name="T4" fmla="*/ 0 w 1348191"/>
                    <a:gd name="T5" fmla="*/ 0 h 791462"/>
                    <a:gd name="T6" fmla="*/ 0 w 1348191"/>
                    <a:gd name="T7" fmla="*/ 0 h 791462"/>
                    <a:gd name="T8" fmla="*/ 0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513" name="Straight Connector 512"/>
                <p:cNvCxnSpPr>
                  <a:cxnSpLocks noChangeShapeType="1"/>
                  <a:endCxn id="508" idx="2"/>
                </p:cNvCxnSpPr>
                <p:nvPr/>
              </p:nvCxnSpPr>
              <p:spPr bwMode="auto">
                <a:xfrm flipH="1" flipV="1">
                  <a:off x="2183302" y="1732067"/>
                  <a:ext cx="1823" cy="121493"/>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cxnSp>
              <p:nvCxnSpPr>
                <p:cNvPr id="514" name="Straight Connector 513"/>
                <p:cNvCxnSpPr>
                  <a:cxnSpLocks noChangeShapeType="1"/>
                </p:cNvCxnSpPr>
                <p:nvPr/>
              </p:nvCxnSpPr>
              <p:spPr bwMode="auto">
                <a:xfrm flipH="1" flipV="1">
                  <a:off x="3381474" y="1728644"/>
                  <a:ext cx="1824" cy="121493"/>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grpSp>
        </p:grpSp>
        <p:grpSp>
          <p:nvGrpSpPr>
            <p:cNvPr id="27796" name="Group 29"/>
            <p:cNvGrpSpPr>
              <a:grpSpLocks/>
            </p:cNvGrpSpPr>
            <p:nvPr/>
          </p:nvGrpSpPr>
          <p:grpSpPr bwMode="auto">
            <a:xfrm>
              <a:off x="3566154" y="3862335"/>
              <a:ext cx="514350" cy="1670050"/>
              <a:chOff x="3566154" y="3862335"/>
              <a:chExt cx="514350" cy="1670050"/>
            </a:xfrm>
          </p:grpSpPr>
          <p:sp>
            <p:nvSpPr>
              <p:cNvPr id="549" name="Rectangle 548"/>
              <p:cNvSpPr/>
              <p:nvPr/>
            </p:nvSpPr>
            <p:spPr bwMode="auto">
              <a:xfrm rot="10800000">
                <a:off x="3569201" y="3946092"/>
                <a:ext cx="498084" cy="628647"/>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550" name="Straight Connector 549"/>
              <p:cNvCxnSpPr/>
              <p:nvPr/>
            </p:nvCxnSpPr>
            <p:spPr bwMode="auto">
              <a:xfrm flipH="1">
                <a:off x="4078916" y="4019450"/>
                <a:ext cx="1587" cy="1365045"/>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27870" name="Group 552"/>
              <p:cNvGrpSpPr>
                <a:grpSpLocks/>
              </p:cNvGrpSpPr>
              <p:nvPr/>
            </p:nvGrpSpPr>
            <p:grpSpPr bwMode="auto">
              <a:xfrm>
                <a:off x="3571302" y="5310688"/>
                <a:ext cx="507588" cy="221697"/>
                <a:chOff x="4128636" y="3606589"/>
                <a:chExt cx="568145" cy="338667"/>
              </a:xfrm>
            </p:grpSpPr>
            <p:sp>
              <p:nvSpPr>
                <p:cNvPr id="562" name="Oval 561"/>
                <p:cNvSpPr/>
                <p:nvPr/>
              </p:nvSpPr>
              <p:spPr>
                <a:xfrm>
                  <a:off x="4128204" y="3719337"/>
                  <a:ext cx="568606" cy="225500"/>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563" name="Rectangle 562"/>
                <p:cNvSpPr/>
                <p:nvPr/>
              </p:nvSpPr>
              <p:spPr>
                <a:xfrm>
                  <a:off x="4128204" y="3719337"/>
                  <a:ext cx="568606" cy="111537"/>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564" name="Oval 563"/>
                <p:cNvSpPr/>
                <p:nvPr/>
              </p:nvSpPr>
              <p:spPr>
                <a:xfrm>
                  <a:off x="4128204" y="3578704"/>
                  <a:ext cx="568606" cy="252171"/>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565" name="Straight Connector 564"/>
                <p:cNvCxnSpPr/>
                <p:nvPr/>
              </p:nvCxnSpPr>
              <p:spPr>
                <a:xfrm>
                  <a:off x="4696810" y="3719337"/>
                  <a:ext cx="0" cy="11153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66" name="Straight Connector 565"/>
                <p:cNvCxnSpPr/>
                <p:nvPr/>
              </p:nvCxnSpPr>
              <p:spPr>
                <a:xfrm>
                  <a:off x="4128204" y="3719337"/>
                  <a:ext cx="0" cy="11153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554" name="Rectangle 553"/>
              <p:cNvSpPr/>
              <p:nvPr/>
            </p:nvSpPr>
            <p:spPr bwMode="auto">
              <a:xfrm>
                <a:off x="3572503" y="4574992"/>
                <a:ext cx="496888" cy="812678"/>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557" name="Straight Connector 556"/>
              <p:cNvCxnSpPr/>
              <p:nvPr/>
            </p:nvCxnSpPr>
            <p:spPr bwMode="auto">
              <a:xfrm flipH="1">
                <a:off x="3566153" y="4027387"/>
                <a:ext cx="3175" cy="1450757"/>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27873" name="Group 538"/>
              <p:cNvGrpSpPr>
                <a:grpSpLocks/>
              </p:cNvGrpSpPr>
              <p:nvPr/>
            </p:nvGrpSpPr>
            <p:grpSpPr bwMode="auto">
              <a:xfrm>
                <a:off x="3568667" y="3862335"/>
                <a:ext cx="503828" cy="248249"/>
                <a:chOff x="2183302" y="1564542"/>
                <a:chExt cx="1200154" cy="440314"/>
              </a:xfrm>
            </p:grpSpPr>
            <p:sp>
              <p:nvSpPr>
                <p:cNvPr id="540" name="Oval 539"/>
                <p:cNvSpPr/>
                <p:nvPr/>
              </p:nvSpPr>
              <p:spPr bwMode="auto">
                <a:xfrm flipV="1">
                  <a:off x="2188659" y="1691189"/>
                  <a:ext cx="1194966" cy="312499"/>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541" name="Rectangle 540"/>
                <p:cNvSpPr/>
                <p:nvPr/>
              </p:nvSpPr>
              <p:spPr bwMode="auto">
                <a:xfrm>
                  <a:off x="2184877" y="1736233"/>
                  <a:ext cx="1198749" cy="112612"/>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542" name="Oval 541"/>
                <p:cNvSpPr>
                  <a:spLocks noChangeArrowheads="1"/>
                </p:cNvSpPr>
                <p:nvPr/>
              </p:nvSpPr>
              <p:spPr bwMode="auto">
                <a:xfrm flipV="1">
                  <a:off x="2184877" y="1564501"/>
                  <a:ext cx="1194966" cy="312497"/>
                </a:xfrm>
                <a:prstGeom prst="ellipse">
                  <a:avLst/>
                </a:prstGeom>
                <a:solidFill>
                  <a:srgbClr val="BFBFBF"/>
                </a:solidFill>
                <a:ln w="6350">
                  <a:solidFill>
                    <a:schemeClr val="tx1"/>
                  </a:solidFill>
                  <a:round/>
                  <a:headEnd/>
                  <a:tailEnd/>
                </a:ln>
                <a:effectLst>
                  <a:outerShdw blurRad="40000" dist="23000" dir="5400000" rotWithShape="0">
                    <a:srgbClr val="000000">
                      <a:alpha val="34998"/>
                    </a:srgbClr>
                  </a:outerShdw>
                </a:effectLst>
              </p:spPr>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543" name="Freeform 542"/>
                <p:cNvSpPr/>
                <p:nvPr/>
              </p:nvSpPr>
              <p:spPr bwMode="auto">
                <a:xfrm>
                  <a:off x="2491182" y="1671482"/>
                  <a:ext cx="582357" cy="1548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44" name="Freeform 543"/>
                <p:cNvSpPr>
                  <a:spLocks/>
                </p:cNvSpPr>
                <p:nvPr/>
              </p:nvSpPr>
              <p:spPr bwMode="auto">
                <a:xfrm>
                  <a:off x="2430678" y="1629252"/>
                  <a:ext cx="703366" cy="109797"/>
                </a:xfrm>
                <a:custGeom>
                  <a:avLst/>
                  <a:gdLst>
                    <a:gd name="T0" fmla="*/ 0 w 3723451"/>
                    <a:gd name="T1" fmla="*/ 0 h 932950"/>
                    <a:gd name="T2" fmla="*/ 0 w 3723451"/>
                    <a:gd name="T3" fmla="*/ 0 h 932950"/>
                    <a:gd name="T4" fmla="*/ 1 w 3723451"/>
                    <a:gd name="T5" fmla="*/ 0 h 932950"/>
                    <a:gd name="T6" fmla="*/ 1 w 3723451"/>
                    <a:gd name="T7" fmla="*/ 0 h 932950"/>
                    <a:gd name="T8" fmla="*/ 1 w 3723451"/>
                    <a:gd name="T9" fmla="*/ 0 h 932950"/>
                    <a:gd name="T10" fmla="*/ 1 w 3723451"/>
                    <a:gd name="T11" fmla="*/ 0 h 932950"/>
                    <a:gd name="T12" fmla="*/ 1 w 3723451"/>
                    <a:gd name="T13" fmla="*/ 0 h 932950"/>
                    <a:gd name="T14" fmla="*/ 1 w 3723451"/>
                    <a:gd name="T15" fmla="*/ 0 h 932950"/>
                    <a:gd name="T16" fmla="*/ 0 w 3723451"/>
                    <a:gd name="T17" fmla="*/ 0 h 932950"/>
                    <a:gd name="T18" fmla="*/ 0 w 3723451"/>
                    <a:gd name="T19" fmla="*/ 0 h 932950"/>
                    <a:gd name="T20" fmla="*/ 0 w 3723451"/>
                    <a:gd name="T21" fmla="*/ 0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545" name="Freeform 544"/>
                <p:cNvSpPr>
                  <a:spLocks/>
                </p:cNvSpPr>
                <p:nvPr/>
              </p:nvSpPr>
              <p:spPr bwMode="auto">
                <a:xfrm>
                  <a:off x="2892025" y="1722158"/>
                  <a:ext cx="260925" cy="95720"/>
                </a:xfrm>
                <a:custGeom>
                  <a:avLst/>
                  <a:gdLst>
                    <a:gd name="T0" fmla="*/ 0 w 1366596"/>
                    <a:gd name="T1" fmla="*/ 0 h 809868"/>
                    <a:gd name="T2" fmla="*/ 0 w 1366596"/>
                    <a:gd name="T3" fmla="*/ 0 h 809868"/>
                    <a:gd name="T4" fmla="*/ 0 w 1366596"/>
                    <a:gd name="T5" fmla="*/ 0 h 809868"/>
                    <a:gd name="T6" fmla="*/ 0 w 1366596"/>
                    <a:gd name="T7" fmla="*/ 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546" name="Freeform 545"/>
                <p:cNvSpPr>
                  <a:spLocks/>
                </p:cNvSpPr>
                <p:nvPr/>
              </p:nvSpPr>
              <p:spPr bwMode="auto">
                <a:xfrm>
                  <a:off x="2419332" y="1724972"/>
                  <a:ext cx="253364" cy="95720"/>
                </a:xfrm>
                <a:custGeom>
                  <a:avLst/>
                  <a:gdLst>
                    <a:gd name="T0" fmla="*/ 0 w 1348191"/>
                    <a:gd name="T1" fmla="*/ 0 h 791462"/>
                    <a:gd name="T2" fmla="*/ 0 w 1348191"/>
                    <a:gd name="T3" fmla="*/ 0 h 791462"/>
                    <a:gd name="T4" fmla="*/ 0 w 1348191"/>
                    <a:gd name="T5" fmla="*/ 0 h 791462"/>
                    <a:gd name="T6" fmla="*/ 0 w 1348191"/>
                    <a:gd name="T7" fmla="*/ 0 h 791462"/>
                    <a:gd name="T8" fmla="*/ 0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547" name="Straight Connector 546"/>
                <p:cNvCxnSpPr>
                  <a:cxnSpLocks noChangeShapeType="1"/>
                  <a:endCxn id="542" idx="2"/>
                </p:cNvCxnSpPr>
                <p:nvPr/>
              </p:nvCxnSpPr>
              <p:spPr bwMode="auto">
                <a:xfrm flipH="1" flipV="1">
                  <a:off x="2184877" y="1722158"/>
                  <a:ext cx="3783" cy="121057"/>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cxnSp>
              <p:nvCxnSpPr>
                <p:cNvPr id="548" name="Straight Connector 547"/>
                <p:cNvCxnSpPr>
                  <a:cxnSpLocks noChangeShapeType="1"/>
                </p:cNvCxnSpPr>
                <p:nvPr/>
              </p:nvCxnSpPr>
              <p:spPr bwMode="auto">
                <a:xfrm flipH="1" flipV="1">
                  <a:off x="3379842" y="1727788"/>
                  <a:ext cx="3783" cy="121057"/>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grpSp>
        </p:grpSp>
        <p:grpSp>
          <p:nvGrpSpPr>
            <p:cNvPr id="27797" name="Group 30"/>
            <p:cNvGrpSpPr>
              <a:grpSpLocks/>
            </p:cNvGrpSpPr>
            <p:nvPr/>
          </p:nvGrpSpPr>
          <p:grpSpPr bwMode="auto">
            <a:xfrm>
              <a:off x="4348791" y="3867098"/>
              <a:ext cx="514350" cy="1670050"/>
              <a:chOff x="4348791" y="3867098"/>
              <a:chExt cx="514350" cy="1670050"/>
            </a:xfrm>
          </p:grpSpPr>
          <p:sp>
            <p:nvSpPr>
              <p:cNvPr id="579" name="Rectangle 578"/>
              <p:cNvSpPr/>
              <p:nvPr/>
            </p:nvSpPr>
            <p:spPr bwMode="auto">
              <a:xfrm rot="10800000">
                <a:off x="4351838" y="3950855"/>
                <a:ext cx="498084" cy="628647"/>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580" name="Straight Connector 579"/>
              <p:cNvCxnSpPr/>
              <p:nvPr/>
            </p:nvCxnSpPr>
            <p:spPr bwMode="auto">
              <a:xfrm flipH="1">
                <a:off x="4861553" y="4024212"/>
                <a:ext cx="1588" cy="1365045"/>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27848" name="Group 580"/>
              <p:cNvGrpSpPr>
                <a:grpSpLocks/>
              </p:cNvGrpSpPr>
              <p:nvPr/>
            </p:nvGrpSpPr>
            <p:grpSpPr bwMode="auto">
              <a:xfrm>
                <a:off x="4353939" y="5315451"/>
                <a:ext cx="507588" cy="221697"/>
                <a:chOff x="4128636" y="3606589"/>
                <a:chExt cx="568145" cy="338667"/>
              </a:xfrm>
            </p:grpSpPr>
            <p:sp>
              <p:nvSpPr>
                <p:cNvPr id="589" name="Oval 588"/>
                <p:cNvSpPr/>
                <p:nvPr/>
              </p:nvSpPr>
              <p:spPr>
                <a:xfrm>
                  <a:off x="4128204" y="3719336"/>
                  <a:ext cx="568606" cy="225498"/>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590" name="Rectangle 589"/>
                <p:cNvSpPr/>
                <p:nvPr/>
              </p:nvSpPr>
              <p:spPr>
                <a:xfrm>
                  <a:off x="4128204" y="3719336"/>
                  <a:ext cx="568606" cy="111537"/>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591" name="Oval 590"/>
                <p:cNvSpPr/>
                <p:nvPr/>
              </p:nvSpPr>
              <p:spPr>
                <a:xfrm>
                  <a:off x="4128204" y="3578702"/>
                  <a:ext cx="568606" cy="252171"/>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592" name="Straight Connector 591"/>
                <p:cNvCxnSpPr/>
                <p:nvPr/>
              </p:nvCxnSpPr>
              <p:spPr>
                <a:xfrm>
                  <a:off x="4696810" y="3719336"/>
                  <a:ext cx="0" cy="11153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4128204" y="3719336"/>
                  <a:ext cx="0" cy="11153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582" name="Rectangle 581"/>
              <p:cNvSpPr/>
              <p:nvPr/>
            </p:nvSpPr>
            <p:spPr bwMode="auto">
              <a:xfrm>
                <a:off x="4355141" y="4579754"/>
                <a:ext cx="496887" cy="812678"/>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584" name="Straight Connector 583"/>
              <p:cNvCxnSpPr/>
              <p:nvPr/>
            </p:nvCxnSpPr>
            <p:spPr bwMode="auto">
              <a:xfrm flipH="1">
                <a:off x="4348791" y="4032148"/>
                <a:ext cx="3175" cy="1450757"/>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27851" name="Group 568"/>
              <p:cNvGrpSpPr>
                <a:grpSpLocks/>
              </p:cNvGrpSpPr>
              <p:nvPr/>
            </p:nvGrpSpPr>
            <p:grpSpPr bwMode="auto">
              <a:xfrm>
                <a:off x="4351304" y="3867098"/>
                <a:ext cx="503828" cy="248249"/>
                <a:chOff x="2183302" y="1564542"/>
                <a:chExt cx="1200154" cy="440314"/>
              </a:xfrm>
            </p:grpSpPr>
            <p:sp>
              <p:nvSpPr>
                <p:cNvPr id="570" name="Oval 569"/>
                <p:cNvSpPr/>
                <p:nvPr/>
              </p:nvSpPr>
              <p:spPr bwMode="auto">
                <a:xfrm flipV="1">
                  <a:off x="2188659" y="1691187"/>
                  <a:ext cx="1194966" cy="312497"/>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571" name="Rectangle 570"/>
                <p:cNvSpPr/>
                <p:nvPr/>
              </p:nvSpPr>
              <p:spPr bwMode="auto">
                <a:xfrm>
                  <a:off x="2184879" y="1736232"/>
                  <a:ext cx="1198746" cy="112612"/>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572" name="Oval 571"/>
                <p:cNvSpPr>
                  <a:spLocks noChangeArrowheads="1"/>
                </p:cNvSpPr>
                <p:nvPr/>
              </p:nvSpPr>
              <p:spPr bwMode="auto">
                <a:xfrm flipV="1">
                  <a:off x="2184879" y="1564498"/>
                  <a:ext cx="1194966" cy="312499"/>
                </a:xfrm>
                <a:prstGeom prst="ellipse">
                  <a:avLst/>
                </a:prstGeom>
                <a:solidFill>
                  <a:srgbClr val="BFBFBF"/>
                </a:solidFill>
                <a:ln w="6350">
                  <a:solidFill>
                    <a:schemeClr val="tx1"/>
                  </a:solidFill>
                  <a:round/>
                  <a:headEnd/>
                  <a:tailEnd/>
                </a:ln>
                <a:effectLst>
                  <a:outerShdw blurRad="40000" dist="23000" dir="5400000" rotWithShape="0">
                    <a:srgbClr val="000000">
                      <a:alpha val="34998"/>
                    </a:srgbClr>
                  </a:outerShdw>
                </a:effectLst>
              </p:spPr>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573" name="Freeform 572"/>
                <p:cNvSpPr/>
                <p:nvPr/>
              </p:nvSpPr>
              <p:spPr bwMode="auto">
                <a:xfrm>
                  <a:off x="2491182" y="1671479"/>
                  <a:ext cx="582357" cy="154842"/>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74" name="Freeform 573"/>
                <p:cNvSpPr>
                  <a:spLocks/>
                </p:cNvSpPr>
                <p:nvPr/>
              </p:nvSpPr>
              <p:spPr bwMode="auto">
                <a:xfrm>
                  <a:off x="2430678" y="1629250"/>
                  <a:ext cx="703366" cy="109796"/>
                </a:xfrm>
                <a:custGeom>
                  <a:avLst/>
                  <a:gdLst>
                    <a:gd name="T0" fmla="*/ 0 w 3723451"/>
                    <a:gd name="T1" fmla="*/ 0 h 932950"/>
                    <a:gd name="T2" fmla="*/ 0 w 3723451"/>
                    <a:gd name="T3" fmla="*/ 0 h 932950"/>
                    <a:gd name="T4" fmla="*/ 1 w 3723451"/>
                    <a:gd name="T5" fmla="*/ 0 h 932950"/>
                    <a:gd name="T6" fmla="*/ 1 w 3723451"/>
                    <a:gd name="T7" fmla="*/ 0 h 932950"/>
                    <a:gd name="T8" fmla="*/ 1 w 3723451"/>
                    <a:gd name="T9" fmla="*/ 0 h 932950"/>
                    <a:gd name="T10" fmla="*/ 1 w 3723451"/>
                    <a:gd name="T11" fmla="*/ 0 h 932950"/>
                    <a:gd name="T12" fmla="*/ 1 w 3723451"/>
                    <a:gd name="T13" fmla="*/ 0 h 932950"/>
                    <a:gd name="T14" fmla="*/ 1 w 3723451"/>
                    <a:gd name="T15" fmla="*/ 0 h 932950"/>
                    <a:gd name="T16" fmla="*/ 0 w 3723451"/>
                    <a:gd name="T17" fmla="*/ 0 h 932950"/>
                    <a:gd name="T18" fmla="*/ 0 w 3723451"/>
                    <a:gd name="T19" fmla="*/ 0 h 932950"/>
                    <a:gd name="T20" fmla="*/ 0 w 3723451"/>
                    <a:gd name="T21" fmla="*/ 0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575" name="Freeform 574"/>
                <p:cNvSpPr>
                  <a:spLocks/>
                </p:cNvSpPr>
                <p:nvPr/>
              </p:nvSpPr>
              <p:spPr bwMode="auto">
                <a:xfrm>
                  <a:off x="2892025" y="1722154"/>
                  <a:ext cx="260927" cy="95720"/>
                </a:xfrm>
                <a:custGeom>
                  <a:avLst/>
                  <a:gdLst>
                    <a:gd name="T0" fmla="*/ 0 w 1366596"/>
                    <a:gd name="T1" fmla="*/ 0 h 809868"/>
                    <a:gd name="T2" fmla="*/ 0 w 1366596"/>
                    <a:gd name="T3" fmla="*/ 0 h 809868"/>
                    <a:gd name="T4" fmla="*/ 0 w 1366596"/>
                    <a:gd name="T5" fmla="*/ 0 h 809868"/>
                    <a:gd name="T6" fmla="*/ 0 w 1366596"/>
                    <a:gd name="T7" fmla="*/ 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576" name="Freeform 575"/>
                <p:cNvSpPr>
                  <a:spLocks/>
                </p:cNvSpPr>
                <p:nvPr/>
              </p:nvSpPr>
              <p:spPr bwMode="auto">
                <a:xfrm>
                  <a:off x="2419334" y="1724970"/>
                  <a:ext cx="253362" cy="95720"/>
                </a:xfrm>
                <a:custGeom>
                  <a:avLst/>
                  <a:gdLst>
                    <a:gd name="T0" fmla="*/ 0 w 1348191"/>
                    <a:gd name="T1" fmla="*/ 0 h 791462"/>
                    <a:gd name="T2" fmla="*/ 0 w 1348191"/>
                    <a:gd name="T3" fmla="*/ 0 h 791462"/>
                    <a:gd name="T4" fmla="*/ 0 w 1348191"/>
                    <a:gd name="T5" fmla="*/ 0 h 791462"/>
                    <a:gd name="T6" fmla="*/ 0 w 1348191"/>
                    <a:gd name="T7" fmla="*/ 0 h 791462"/>
                    <a:gd name="T8" fmla="*/ 0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577" name="Straight Connector 576"/>
                <p:cNvCxnSpPr>
                  <a:cxnSpLocks noChangeShapeType="1"/>
                  <a:endCxn id="572" idx="2"/>
                </p:cNvCxnSpPr>
                <p:nvPr/>
              </p:nvCxnSpPr>
              <p:spPr bwMode="auto">
                <a:xfrm flipH="1" flipV="1">
                  <a:off x="2184879" y="1722154"/>
                  <a:ext cx="3780" cy="121059"/>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cxnSp>
              <p:nvCxnSpPr>
                <p:cNvPr id="578" name="Straight Connector 577"/>
                <p:cNvCxnSpPr>
                  <a:cxnSpLocks noChangeShapeType="1"/>
                </p:cNvCxnSpPr>
                <p:nvPr/>
              </p:nvCxnSpPr>
              <p:spPr bwMode="auto">
                <a:xfrm flipH="1" flipV="1">
                  <a:off x="3379845" y="1727785"/>
                  <a:ext cx="3780" cy="121059"/>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grpSp>
        </p:grpSp>
        <p:grpSp>
          <p:nvGrpSpPr>
            <p:cNvPr id="27798" name="Group 48257"/>
            <p:cNvGrpSpPr>
              <a:grpSpLocks/>
            </p:cNvGrpSpPr>
            <p:nvPr/>
          </p:nvGrpSpPr>
          <p:grpSpPr bwMode="auto">
            <a:xfrm>
              <a:off x="5552116" y="3849635"/>
              <a:ext cx="514350" cy="1670050"/>
              <a:chOff x="5552116" y="3849635"/>
              <a:chExt cx="514350" cy="1670050"/>
            </a:xfrm>
          </p:grpSpPr>
          <p:sp>
            <p:nvSpPr>
              <p:cNvPr id="606" name="Rectangle 605"/>
              <p:cNvSpPr/>
              <p:nvPr/>
            </p:nvSpPr>
            <p:spPr bwMode="auto">
              <a:xfrm rot="10800000">
                <a:off x="5555163" y="3933392"/>
                <a:ext cx="498084" cy="628647"/>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607" name="Straight Connector 606"/>
              <p:cNvCxnSpPr/>
              <p:nvPr/>
            </p:nvCxnSpPr>
            <p:spPr bwMode="auto">
              <a:xfrm flipH="1">
                <a:off x="6064879" y="4006752"/>
                <a:ext cx="1588" cy="1365045"/>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27826" name="Group 607"/>
              <p:cNvGrpSpPr>
                <a:grpSpLocks/>
              </p:cNvGrpSpPr>
              <p:nvPr/>
            </p:nvGrpSpPr>
            <p:grpSpPr bwMode="auto">
              <a:xfrm>
                <a:off x="5557264" y="5297988"/>
                <a:ext cx="507588" cy="221697"/>
                <a:chOff x="4128636" y="3606589"/>
                <a:chExt cx="568145" cy="338667"/>
              </a:xfrm>
            </p:grpSpPr>
            <p:sp>
              <p:nvSpPr>
                <p:cNvPr id="616" name="Oval 615"/>
                <p:cNvSpPr/>
                <p:nvPr/>
              </p:nvSpPr>
              <p:spPr>
                <a:xfrm>
                  <a:off x="4128205" y="3719341"/>
                  <a:ext cx="568606" cy="225500"/>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617" name="Rectangle 616"/>
                <p:cNvSpPr/>
                <p:nvPr/>
              </p:nvSpPr>
              <p:spPr>
                <a:xfrm>
                  <a:off x="4128205" y="3719341"/>
                  <a:ext cx="568606" cy="111537"/>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618" name="Oval 617"/>
                <p:cNvSpPr/>
                <p:nvPr/>
              </p:nvSpPr>
              <p:spPr>
                <a:xfrm>
                  <a:off x="4128205" y="3578707"/>
                  <a:ext cx="568606" cy="252171"/>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619" name="Straight Connector 618"/>
                <p:cNvCxnSpPr/>
                <p:nvPr/>
              </p:nvCxnSpPr>
              <p:spPr>
                <a:xfrm>
                  <a:off x="4696811" y="3719341"/>
                  <a:ext cx="0" cy="11153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a:off x="4128205" y="3719341"/>
                  <a:ext cx="0" cy="11153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609" name="Rectangle 608"/>
              <p:cNvSpPr/>
              <p:nvPr/>
            </p:nvSpPr>
            <p:spPr bwMode="auto">
              <a:xfrm>
                <a:off x="5558467" y="4562294"/>
                <a:ext cx="496887" cy="812678"/>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611" name="Straight Connector 610"/>
              <p:cNvCxnSpPr/>
              <p:nvPr/>
            </p:nvCxnSpPr>
            <p:spPr bwMode="auto">
              <a:xfrm flipH="1">
                <a:off x="5552117" y="4014689"/>
                <a:ext cx="3175" cy="1450757"/>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27829" name="Group 595"/>
              <p:cNvGrpSpPr>
                <a:grpSpLocks/>
              </p:cNvGrpSpPr>
              <p:nvPr/>
            </p:nvGrpSpPr>
            <p:grpSpPr bwMode="auto">
              <a:xfrm>
                <a:off x="5554629" y="3849635"/>
                <a:ext cx="503828" cy="248249"/>
                <a:chOff x="2183302" y="1564542"/>
                <a:chExt cx="1200154" cy="440314"/>
              </a:xfrm>
            </p:grpSpPr>
            <p:sp>
              <p:nvSpPr>
                <p:cNvPr id="597" name="Oval 596"/>
                <p:cNvSpPr/>
                <p:nvPr/>
              </p:nvSpPr>
              <p:spPr bwMode="auto">
                <a:xfrm flipV="1">
                  <a:off x="2188662" y="1691192"/>
                  <a:ext cx="1194966" cy="312499"/>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598" name="Rectangle 597"/>
                <p:cNvSpPr/>
                <p:nvPr/>
              </p:nvSpPr>
              <p:spPr bwMode="auto">
                <a:xfrm>
                  <a:off x="2184881" y="1736237"/>
                  <a:ext cx="1198746" cy="112612"/>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599" name="Oval 598"/>
                <p:cNvSpPr>
                  <a:spLocks noChangeArrowheads="1"/>
                </p:cNvSpPr>
                <p:nvPr/>
              </p:nvSpPr>
              <p:spPr bwMode="auto">
                <a:xfrm flipV="1">
                  <a:off x="2184881" y="1564505"/>
                  <a:ext cx="1194966" cy="312497"/>
                </a:xfrm>
                <a:prstGeom prst="ellipse">
                  <a:avLst/>
                </a:prstGeom>
                <a:solidFill>
                  <a:srgbClr val="BFBFBF"/>
                </a:solidFill>
                <a:ln w="6350">
                  <a:solidFill>
                    <a:schemeClr val="tx1"/>
                  </a:solidFill>
                  <a:round/>
                  <a:headEnd/>
                  <a:tailEnd/>
                </a:ln>
                <a:effectLst>
                  <a:outerShdw blurRad="40000" dist="23000" dir="5400000" rotWithShape="0">
                    <a:srgbClr val="000000">
                      <a:alpha val="34998"/>
                    </a:srgbClr>
                  </a:outerShdw>
                </a:effectLst>
              </p:spPr>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600" name="Freeform 599"/>
                <p:cNvSpPr/>
                <p:nvPr/>
              </p:nvSpPr>
              <p:spPr bwMode="auto">
                <a:xfrm>
                  <a:off x="2491185" y="1671486"/>
                  <a:ext cx="582357" cy="1548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01" name="Freeform 600"/>
                <p:cNvSpPr>
                  <a:spLocks/>
                </p:cNvSpPr>
                <p:nvPr/>
              </p:nvSpPr>
              <p:spPr bwMode="auto">
                <a:xfrm>
                  <a:off x="2430680" y="1629256"/>
                  <a:ext cx="703366" cy="109797"/>
                </a:xfrm>
                <a:custGeom>
                  <a:avLst/>
                  <a:gdLst>
                    <a:gd name="T0" fmla="*/ 0 w 3723451"/>
                    <a:gd name="T1" fmla="*/ 0 h 932950"/>
                    <a:gd name="T2" fmla="*/ 0 w 3723451"/>
                    <a:gd name="T3" fmla="*/ 0 h 932950"/>
                    <a:gd name="T4" fmla="*/ 1 w 3723451"/>
                    <a:gd name="T5" fmla="*/ 0 h 932950"/>
                    <a:gd name="T6" fmla="*/ 1 w 3723451"/>
                    <a:gd name="T7" fmla="*/ 0 h 932950"/>
                    <a:gd name="T8" fmla="*/ 1 w 3723451"/>
                    <a:gd name="T9" fmla="*/ 0 h 932950"/>
                    <a:gd name="T10" fmla="*/ 1 w 3723451"/>
                    <a:gd name="T11" fmla="*/ 0 h 932950"/>
                    <a:gd name="T12" fmla="*/ 1 w 3723451"/>
                    <a:gd name="T13" fmla="*/ 0 h 932950"/>
                    <a:gd name="T14" fmla="*/ 1 w 3723451"/>
                    <a:gd name="T15" fmla="*/ 0 h 932950"/>
                    <a:gd name="T16" fmla="*/ 0 w 3723451"/>
                    <a:gd name="T17" fmla="*/ 0 h 932950"/>
                    <a:gd name="T18" fmla="*/ 0 w 3723451"/>
                    <a:gd name="T19" fmla="*/ 0 h 932950"/>
                    <a:gd name="T20" fmla="*/ 0 w 3723451"/>
                    <a:gd name="T21" fmla="*/ 0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602" name="Freeform 601"/>
                <p:cNvSpPr>
                  <a:spLocks/>
                </p:cNvSpPr>
                <p:nvPr/>
              </p:nvSpPr>
              <p:spPr bwMode="auto">
                <a:xfrm>
                  <a:off x="2892028" y="1722161"/>
                  <a:ext cx="260927" cy="95720"/>
                </a:xfrm>
                <a:custGeom>
                  <a:avLst/>
                  <a:gdLst>
                    <a:gd name="T0" fmla="*/ 0 w 1366596"/>
                    <a:gd name="T1" fmla="*/ 0 h 809868"/>
                    <a:gd name="T2" fmla="*/ 0 w 1366596"/>
                    <a:gd name="T3" fmla="*/ 0 h 809868"/>
                    <a:gd name="T4" fmla="*/ 0 w 1366596"/>
                    <a:gd name="T5" fmla="*/ 0 h 809868"/>
                    <a:gd name="T6" fmla="*/ 0 w 1366596"/>
                    <a:gd name="T7" fmla="*/ 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603" name="Freeform 602"/>
                <p:cNvSpPr>
                  <a:spLocks/>
                </p:cNvSpPr>
                <p:nvPr/>
              </p:nvSpPr>
              <p:spPr bwMode="auto">
                <a:xfrm>
                  <a:off x="2419337" y="1724976"/>
                  <a:ext cx="253362" cy="95720"/>
                </a:xfrm>
                <a:custGeom>
                  <a:avLst/>
                  <a:gdLst>
                    <a:gd name="T0" fmla="*/ 0 w 1348191"/>
                    <a:gd name="T1" fmla="*/ 0 h 791462"/>
                    <a:gd name="T2" fmla="*/ 0 w 1348191"/>
                    <a:gd name="T3" fmla="*/ 0 h 791462"/>
                    <a:gd name="T4" fmla="*/ 0 w 1348191"/>
                    <a:gd name="T5" fmla="*/ 0 h 791462"/>
                    <a:gd name="T6" fmla="*/ 0 w 1348191"/>
                    <a:gd name="T7" fmla="*/ 0 h 791462"/>
                    <a:gd name="T8" fmla="*/ 0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604" name="Straight Connector 603"/>
                <p:cNvCxnSpPr>
                  <a:cxnSpLocks noChangeShapeType="1"/>
                  <a:endCxn id="599" idx="2"/>
                </p:cNvCxnSpPr>
                <p:nvPr/>
              </p:nvCxnSpPr>
              <p:spPr bwMode="auto">
                <a:xfrm flipH="1" flipV="1">
                  <a:off x="2184881" y="1722161"/>
                  <a:ext cx="3780" cy="121057"/>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cxnSp>
              <p:nvCxnSpPr>
                <p:cNvPr id="605" name="Straight Connector 604"/>
                <p:cNvCxnSpPr>
                  <a:cxnSpLocks noChangeShapeType="1"/>
                </p:cNvCxnSpPr>
                <p:nvPr/>
              </p:nvCxnSpPr>
              <p:spPr bwMode="auto">
                <a:xfrm flipH="1" flipV="1">
                  <a:off x="3379847" y="1727792"/>
                  <a:ext cx="3780" cy="121057"/>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grpSp>
        </p:grpSp>
        <p:grpSp>
          <p:nvGrpSpPr>
            <p:cNvPr id="27799" name="Group 48258"/>
            <p:cNvGrpSpPr>
              <a:grpSpLocks/>
            </p:cNvGrpSpPr>
            <p:nvPr/>
          </p:nvGrpSpPr>
          <p:grpSpPr bwMode="auto">
            <a:xfrm>
              <a:off x="6547479" y="3836935"/>
              <a:ext cx="514350" cy="1671638"/>
              <a:chOff x="6547479" y="3836935"/>
              <a:chExt cx="514350" cy="1671638"/>
            </a:xfrm>
          </p:grpSpPr>
          <p:sp>
            <p:nvSpPr>
              <p:cNvPr id="633" name="Rectangle 632"/>
              <p:cNvSpPr/>
              <p:nvPr/>
            </p:nvSpPr>
            <p:spPr bwMode="auto">
              <a:xfrm rot="10800000">
                <a:off x="6550526" y="3920772"/>
                <a:ext cx="498084" cy="629245"/>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634" name="Straight Connector 633"/>
              <p:cNvCxnSpPr/>
              <p:nvPr/>
            </p:nvCxnSpPr>
            <p:spPr bwMode="auto">
              <a:xfrm flipH="1">
                <a:off x="7060242" y="3994054"/>
                <a:ext cx="1587" cy="1366633"/>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27804" name="Group 634"/>
              <p:cNvGrpSpPr>
                <a:grpSpLocks/>
              </p:cNvGrpSpPr>
              <p:nvPr/>
            </p:nvGrpSpPr>
            <p:grpSpPr bwMode="auto">
              <a:xfrm>
                <a:off x="6552627" y="5286665"/>
                <a:ext cx="507588" cy="221908"/>
                <a:chOff x="4128636" y="3606589"/>
                <a:chExt cx="568145" cy="338667"/>
              </a:xfrm>
            </p:grpSpPr>
            <p:sp>
              <p:nvSpPr>
                <p:cNvPr id="643" name="Oval 642"/>
                <p:cNvSpPr/>
                <p:nvPr/>
              </p:nvSpPr>
              <p:spPr>
                <a:xfrm>
                  <a:off x="4128205" y="3719558"/>
                  <a:ext cx="568606" cy="225284"/>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644" name="Rectangle 643"/>
                <p:cNvSpPr/>
                <p:nvPr/>
              </p:nvSpPr>
              <p:spPr>
                <a:xfrm>
                  <a:off x="4128205" y="3719558"/>
                  <a:ext cx="568606" cy="111431"/>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645" name="Oval 644"/>
                <p:cNvSpPr/>
                <p:nvPr/>
              </p:nvSpPr>
              <p:spPr>
                <a:xfrm>
                  <a:off x="4128205" y="3605704"/>
                  <a:ext cx="568606" cy="225286"/>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646" name="Straight Connector 645"/>
                <p:cNvCxnSpPr/>
                <p:nvPr/>
              </p:nvCxnSpPr>
              <p:spPr>
                <a:xfrm>
                  <a:off x="4696811" y="3719558"/>
                  <a:ext cx="0" cy="111431"/>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47" name="Straight Connector 646"/>
                <p:cNvCxnSpPr/>
                <p:nvPr/>
              </p:nvCxnSpPr>
              <p:spPr>
                <a:xfrm>
                  <a:off x="4128205" y="3719558"/>
                  <a:ext cx="0" cy="111431"/>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636" name="Rectangle 635"/>
              <p:cNvSpPr/>
              <p:nvPr/>
            </p:nvSpPr>
            <p:spPr bwMode="auto">
              <a:xfrm>
                <a:off x="6553829" y="4551184"/>
                <a:ext cx="496888" cy="812678"/>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638" name="Straight Connector 637"/>
              <p:cNvCxnSpPr/>
              <p:nvPr/>
            </p:nvCxnSpPr>
            <p:spPr bwMode="auto">
              <a:xfrm flipH="1">
                <a:off x="6547479" y="4001991"/>
                <a:ext cx="3175" cy="1452344"/>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27807" name="Group 622"/>
              <p:cNvGrpSpPr>
                <a:grpSpLocks/>
              </p:cNvGrpSpPr>
              <p:nvPr/>
            </p:nvGrpSpPr>
            <p:grpSpPr bwMode="auto">
              <a:xfrm>
                <a:off x="6549992" y="3836935"/>
                <a:ext cx="503828" cy="248485"/>
                <a:chOff x="2183302" y="1564542"/>
                <a:chExt cx="1200154" cy="440314"/>
              </a:xfrm>
            </p:grpSpPr>
            <p:sp>
              <p:nvSpPr>
                <p:cNvPr id="624" name="Oval 623"/>
                <p:cNvSpPr/>
                <p:nvPr/>
              </p:nvSpPr>
              <p:spPr bwMode="auto">
                <a:xfrm flipV="1">
                  <a:off x="2188662" y="1691075"/>
                  <a:ext cx="1194966" cy="315014"/>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625" name="Rectangle 624"/>
                <p:cNvSpPr/>
                <p:nvPr/>
              </p:nvSpPr>
              <p:spPr bwMode="auto">
                <a:xfrm>
                  <a:off x="2184879" y="1736077"/>
                  <a:ext cx="1198749" cy="112505"/>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626" name="Oval 625"/>
                <p:cNvSpPr>
                  <a:spLocks noChangeArrowheads="1"/>
                </p:cNvSpPr>
                <p:nvPr/>
              </p:nvSpPr>
              <p:spPr bwMode="auto">
                <a:xfrm flipV="1">
                  <a:off x="2184879" y="1564508"/>
                  <a:ext cx="1194966" cy="315014"/>
                </a:xfrm>
                <a:prstGeom prst="ellipse">
                  <a:avLst/>
                </a:prstGeom>
                <a:solidFill>
                  <a:srgbClr val="BFBFBF"/>
                </a:solidFill>
                <a:ln w="6350">
                  <a:solidFill>
                    <a:schemeClr val="tx1"/>
                  </a:solidFill>
                  <a:round/>
                  <a:headEnd/>
                  <a:tailEnd/>
                </a:ln>
                <a:effectLst>
                  <a:outerShdw blurRad="40000" dist="23000" dir="5400000" rotWithShape="0">
                    <a:srgbClr val="000000">
                      <a:alpha val="34998"/>
                    </a:srgbClr>
                  </a:outerShdw>
                </a:effectLst>
              </p:spPr>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627" name="Freeform 626"/>
                <p:cNvSpPr/>
                <p:nvPr/>
              </p:nvSpPr>
              <p:spPr bwMode="auto">
                <a:xfrm>
                  <a:off x="2491185" y="1671388"/>
                  <a:ext cx="582357" cy="157507"/>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28" name="Freeform 627"/>
                <p:cNvSpPr>
                  <a:spLocks/>
                </p:cNvSpPr>
                <p:nvPr/>
              </p:nvSpPr>
              <p:spPr bwMode="auto">
                <a:xfrm>
                  <a:off x="2430680" y="1629198"/>
                  <a:ext cx="703366" cy="112505"/>
                </a:xfrm>
                <a:custGeom>
                  <a:avLst/>
                  <a:gdLst>
                    <a:gd name="T0" fmla="*/ 0 w 3723451"/>
                    <a:gd name="T1" fmla="*/ 0 h 932950"/>
                    <a:gd name="T2" fmla="*/ 0 w 3723451"/>
                    <a:gd name="T3" fmla="*/ 0 h 932950"/>
                    <a:gd name="T4" fmla="*/ 1 w 3723451"/>
                    <a:gd name="T5" fmla="*/ 0 h 932950"/>
                    <a:gd name="T6" fmla="*/ 1 w 3723451"/>
                    <a:gd name="T7" fmla="*/ 0 h 932950"/>
                    <a:gd name="T8" fmla="*/ 1 w 3723451"/>
                    <a:gd name="T9" fmla="*/ 0 h 932950"/>
                    <a:gd name="T10" fmla="*/ 1 w 3723451"/>
                    <a:gd name="T11" fmla="*/ 0 h 932950"/>
                    <a:gd name="T12" fmla="*/ 1 w 3723451"/>
                    <a:gd name="T13" fmla="*/ 0 h 932950"/>
                    <a:gd name="T14" fmla="*/ 1 w 3723451"/>
                    <a:gd name="T15" fmla="*/ 0 h 932950"/>
                    <a:gd name="T16" fmla="*/ 0 w 3723451"/>
                    <a:gd name="T17" fmla="*/ 0 h 932950"/>
                    <a:gd name="T18" fmla="*/ 0 w 3723451"/>
                    <a:gd name="T19" fmla="*/ 0 h 932950"/>
                    <a:gd name="T20" fmla="*/ 0 w 3723451"/>
                    <a:gd name="T21" fmla="*/ 0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629" name="Freeform 628"/>
                <p:cNvSpPr>
                  <a:spLocks/>
                </p:cNvSpPr>
                <p:nvPr/>
              </p:nvSpPr>
              <p:spPr bwMode="auto">
                <a:xfrm>
                  <a:off x="2892028" y="1724827"/>
                  <a:ext cx="260925" cy="95629"/>
                </a:xfrm>
                <a:custGeom>
                  <a:avLst/>
                  <a:gdLst>
                    <a:gd name="T0" fmla="*/ 0 w 1366596"/>
                    <a:gd name="T1" fmla="*/ 0 h 809868"/>
                    <a:gd name="T2" fmla="*/ 0 w 1366596"/>
                    <a:gd name="T3" fmla="*/ 0 h 809868"/>
                    <a:gd name="T4" fmla="*/ 0 w 1366596"/>
                    <a:gd name="T5" fmla="*/ 0 h 809868"/>
                    <a:gd name="T6" fmla="*/ 0 w 1366596"/>
                    <a:gd name="T7" fmla="*/ 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630" name="Freeform 629"/>
                <p:cNvSpPr>
                  <a:spLocks/>
                </p:cNvSpPr>
                <p:nvPr/>
              </p:nvSpPr>
              <p:spPr bwMode="auto">
                <a:xfrm>
                  <a:off x="2419334" y="1727640"/>
                  <a:ext cx="253364" cy="92816"/>
                </a:xfrm>
                <a:custGeom>
                  <a:avLst/>
                  <a:gdLst>
                    <a:gd name="T0" fmla="*/ 0 w 1348191"/>
                    <a:gd name="T1" fmla="*/ 0 h 791462"/>
                    <a:gd name="T2" fmla="*/ 0 w 1348191"/>
                    <a:gd name="T3" fmla="*/ 0 h 791462"/>
                    <a:gd name="T4" fmla="*/ 0 w 1348191"/>
                    <a:gd name="T5" fmla="*/ 0 h 791462"/>
                    <a:gd name="T6" fmla="*/ 0 w 1348191"/>
                    <a:gd name="T7" fmla="*/ 0 h 791462"/>
                    <a:gd name="T8" fmla="*/ 0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631" name="Straight Connector 630"/>
                <p:cNvCxnSpPr>
                  <a:cxnSpLocks noChangeShapeType="1"/>
                  <a:endCxn id="626" idx="2"/>
                </p:cNvCxnSpPr>
                <p:nvPr/>
              </p:nvCxnSpPr>
              <p:spPr bwMode="auto">
                <a:xfrm flipH="1" flipV="1">
                  <a:off x="2184879" y="1722015"/>
                  <a:ext cx="3783" cy="120942"/>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cxnSp>
              <p:nvCxnSpPr>
                <p:cNvPr id="632" name="Straight Connector 631"/>
                <p:cNvCxnSpPr>
                  <a:cxnSpLocks noChangeShapeType="1"/>
                </p:cNvCxnSpPr>
                <p:nvPr/>
              </p:nvCxnSpPr>
              <p:spPr bwMode="auto">
                <a:xfrm flipH="1" flipV="1">
                  <a:off x="3379845" y="1730452"/>
                  <a:ext cx="3783" cy="120944"/>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grpSp>
        </p:grpSp>
      </p:grpSp>
      <p:grpSp>
        <p:nvGrpSpPr>
          <p:cNvPr id="28" name="Group 27"/>
          <p:cNvGrpSpPr>
            <a:grpSpLocks/>
          </p:cNvGrpSpPr>
          <p:nvPr/>
        </p:nvGrpSpPr>
        <p:grpSpPr bwMode="auto">
          <a:xfrm>
            <a:off x="2381250" y="2476500"/>
            <a:ext cx="4416425" cy="2314575"/>
            <a:chOff x="2381956" y="2435173"/>
            <a:chExt cx="4415330" cy="2315048"/>
          </a:xfrm>
        </p:grpSpPr>
        <p:sp>
          <p:nvSpPr>
            <p:cNvPr id="391" name="Freeform 390"/>
            <p:cNvSpPr/>
            <p:nvPr/>
          </p:nvSpPr>
          <p:spPr>
            <a:xfrm>
              <a:off x="2381956" y="2439937"/>
              <a:ext cx="296789" cy="1743431"/>
            </a:xfrm>
            <a:custGeom>
              <a:avLst/>
              <a:gdLst>
                <a:gd name="connsiteX0" fmla="*/ 307275 w 307275"/>
                <a:gd name="connsiteY0" fmla="*/ 0 h 1659441"/>
                <a:gd name="connsiteX1" fmla="*/ 0 w 307275"/>
                <a:gd name="connsiteY1" fmla="*/ 0 h 1659441"/>
                <a:gd name="connsiteX2" fmla="*/ 0 w 307275"/>
                <a:gd name="connsiteY2" fmla="*/ 1659441 h 1659441"/>
                <a:gd name="connsiteX0" fmla="*/ 307275 w 307275"/>
                <a:gd name="connsiteY0" fmla="*/ 0 h 2015941"/>
                <a:gd name="connsiteX1" fmla="*/ 0 w 307275"/>
                <a:gd name="connsiteY1" fmla="*/ 0 h 2015941"/>
                <a:gd name="connsiteX2" fmla="*/ 0 w 307275"/>
                <a:gd name="connsiteY2" fmla="*/ 2015941 h 2015941"/>
                <a:gd name="connsiteX0" fmla="*/ 228538 w 228538"/>
                <a:gd name="connsiteY0" fmla="*/ 0 h 2022548"/>
                <a:gd name="connsiteX1" fmla="*/ 0 w 228538"/>
                <a:gd name="connsiteY1" fmla="*/ 6607 h 2022548"/>
                <a:gd name="connsiteX2" fmla="*/ 0 w 228538"/>
                <a:gd name="connsiteY2" fmla="*/ 2022548 h 2022548"/>
              </a:gdLst>
              <a:ahLst/>
              <a:cxnLst>
                <a:cxn ang="0">
                  <a:pos x="connsiteX0" y="connsiteY0"/>
                </a:cxn>
                <a:cxn ang="0">
                  <a:pos x="connsiteX1" y="connsiteY1"/>
                </a:cxn>
                <a:cxn ang="0">
                  <a:pos x="connsiteX2" y="connsiteY2"/>
                </a:cxn>
              </a:cxnLst>
              <a:rect l="l" t="t" r="r" b="b"/>
              <a:pathLst>
                <a:path w="228538" h="2022548">
                  <a:moveTo>
                    <a:pt x="228538" y="0"/>
                  </a:moveTo>
                  <a:lnTo>
                    <a:pt x="0" y="6607"/>
                  </a:lnTo>
                  <a:lnTo>
                    <a:pt x="0" y="2022548"/>
                  </a:lnTo>
                </a:path>
              </a:pathLst>
            </a:custGeom>
            <a:ln w="3175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dirty="0">
                <a:solidFill>
                  <a:srgbClr val="CC0000"/>
                </a:solidFill>
              </a:endParaRPr>
            </a:p>
          </p:txBody>
        </p:sp>
        <p:sp>
          <p:nvSpPr>
            <p:cNvPr id="392" name="Freeform 391"/>
            <p:cNvSpPr/>
            <p:nvPr/>
          </p:nvSpPr>
          <p:spPr>
            <a:xfrm flipH="1">
              <a:off x="6411620" y="2435173"/>
              <a:ext cx="385666" cy="2300758"/>
            </a:xfrm>
            <a:custGeom>
              <a:avLst/>
              <a:gdLst>
                <a:gd name="connsiteX0" fmla="*/ 307275 w 307275"/>
                <a:gd name="connsiteY0" fmla="*/ 0 h 1659441"/>
                <a:gd name="connsiteX1" fmla="*/ 0 w 307275"/>
                <a:gd name="connsiteY1" fmla="*/ 0 h 1659441"/>
                <a:gd name="connsiteX2" fmla="*/ 0 w 307275"/>
                <a:gd name="connsiteY2" fmla="*/ 1659441 h 1659441"/>
                <a:gd name="connsiteX0" fmla="*/ 307275 w 307275"/>
                <a:gd name="connsiteY0" fmla="*/ 0 h 2117725"/>
                <a:gd name="connsiteX1" fmla="*/ 0 w 307275"/>
                <a:gd name="connsiteY1" fmla="*/ 0 h 2117725"/>
                <a:gd name="connsiteX2" fmla="*/ 0 w 307275"/>
                <a:gd name="connsiteY2" fmla="*/ 2117725 h 2117725"/>
              </a:gdLst>
              <a:ahLst/>
              <a:cxnLst>
                <a:cxn ang="0">
                  <a:pos x="connsiteX0" y="connsiteY0"/>
                </a:cxn>
                <a:cxn ang="0">
                  <a:pos x="connsiteX1" y="connsiteY1"/>
                </a:cxn>
                <a:cxn ang="0">
                  <a:pos x="connsiteX2" y="connsiteY2"/>
                </a:cxn>
              </a:cxnLst>
              <a:rect l="l" t="t" r="r" b="b"/>
              <a:pathLst>
                <a:path w="307275" h="2117725">
                  <a:moveTo>
                    <a:pt x="307275" y="0"/>
                  </a:moveTo>
                  <a:lnTo>
                    <a:pt x="0" y="0"/>
                  </a:lnTo>
                  <a:lnTo>
                    <a:pt x="0" y="2117725"/>
                  </a:lnTo>
                </a:path>
              </a:pathLst>
            </a:custGeom>
            <a:ln w="3175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dirty="0"/>
            </a:p>
          </p:txBody>
        </p:sp>
        <p:cxnSp>
          <p:nvCxnSpPr>
            <p:cNvPr id="393" name="Straight Arrow Connector 392"/>
            <p:cNvCxnSpPr/>
            <p:nvPr/>
          </p:nvCxnSpPr>
          <p:spPr>
            <a:xfrm flipV="1">
              <a:off x="5791061" y="2687638"/>
              <a:ext cx="7936" cy="2062583"/>
            </a:xfrm>
            <a:prstGeom prst="straightConnector1">
              <a:avLst/>
            </a:prstGeom>
            <a:ln w="3175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394" name="Straight Arrow Connector 393"/>
            <p:cNvCxnSpPr/>
            <p:nvPr/>
          </p:nvCxnSpPr>
          <p:spPr>
            <a:xfrm flipV="1">
              <a:off x="4599144" y="2708279"/>
              <a:ext cx="17458" cy="2037179"/>
            </a:xfrm>
            <a:prstGeom prst="straightConnector1">
              <a:avLst/>
            </a:prstGeom>
            <a:ln w="3175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395" name="Straight Arrow Connector 394"/>
            <p:cNvCxnSpPr/>
            <p:nvPr/>
          </p:nvCxnSpPr>
          <p:spPr>
            <a:xfrm flipH="1" flipV="1">
              <a:off x="3807178" y="2762265"/>
              <a:ext cx="9523" cy="1983193"/>
            </a:xfrm>
            <a:prstGeom prst="straightConnector1">
              <a:avLst/>
            </a:prstGeom>
            <a:ln w="3175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grpSp>
      <p:sp>
        <p:nvSpPr>
          <p:cNvPr id="48143" name="Text Box 167"/>
          <p:cNvSpPr txBox="1">
            <a:spLocks noChangeArrowheads="1"/>
          </p:cNvSpPr>
          <p:nvPr/>
        </p:nvSpPr>
        <p:spPr bwMode="auto">
          <a:xfrm>
            <a:off x="542925" y="236538"/>
            <a:ext cx="75898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defRPr/>
            </a:pPr>
            <a:r>
              <a:rPr lang="en-US" altLang="en-US" sz="3600" dirty="0" smtClean="0">
                <a:solidFill>
                  <a:srgbClr val="000099"/>
                </a:solidFill>
                <a:latin typeface="+mj-lt"/>
              </a:rPr>
              <a:t>Logically Centralized Control Plane</a:t>
            </a:r>
          </a:p>
        </p:txBody>
      </p:sp>
      <p:sp>
        <p:nvSpPr>
          <p:cNvPr id="48145" name="TextBox 335"/>
          <p:cNvSpPr txBox="1">
            <a:spLocks noChangeArrowheads="1"/>
          </p:cNvSpPr>
          <p:nvPr/>
        </p:nvSpPr>
        <p:spPr bwMode="auto">
          <a:xfrm>
            <a:off x="630238" y="1063625"/>
            <a:ext cx="845661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defRPr/>
            </a:pPr>
            <a:r>
              <a:rPr lang="en-US" altLang="en-US" dirty="0" smtClean="0">
                <a:latin typeface="+mn-lt"/>
              </a:rPr>
              <a:t>A distinct (typically remote) controller interacts with local control agents (CAs)</a:t>
            </a:r>
          </a:p>
        </p:txBody>
      </p:sp>
      <p:grpSp>
        <p:nvGrpSpPr>
          <p:cNvPr id="24" name="Group 23"/>
          <p:cNvGrpSpPr>
            <a:grpSpLocks/>
          </p:cNvGrpSpPr>
          <p:nvPr/>
        </p:nvGrpSpPr>
        <p:grpSpPr bwMode="auto">
          <a:xfrm>
            <a:off x="2055813" y="4687888"/>
            <a:ext cx="4957762" cy="693737"/>
            <a:chOff x="2055070" y="4690247"/>
            <a:chExt cx="4956877" cy="694339"/>
          </a:xfrm>
        </p:grpSpPr>
        <p:grpSp>
          <p:nvGrpSpPr>
            <p:cNvPr id="27760" name="Group 554"/>
            <p:cNvGrpSpPr>
              <a:grpSpLocks/>
            </p:cNvGrpSpPr>
            <p:nvPr/>
          </p:nvGrpSpPr>
          <p:grpSpPr bwMode="auto">
            <a:xfrm>
              <a:off x="3605320" y="5055434"/>
              <a:ext cx="430131" cy="329152"/>
              <a:chOff x="2931664" y="3912603"/>
              <a:chExt cx="430450" cy="329314"/>
            </a:xfrm>
          </p:grpSpPr>
          <p:sp>
            <p:nvSpPr>
              <p:cNvPr id="558" name="Rectangle 557"/>
              <p:cNvSpPr/>
              <p:nvPr/>
            </p:nvSpPr>
            <p:spPr>
              <a:xfrm>
                <a:off x="2936890" y="3912858"/>
                <a:ext cx="425689" cy="329059"/>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559" name="Straight Connector 558"/>
              <p:cNvCxnSpPr/>
              <p:nvPr/>
            </p:nvCxnSpPr>
            <p:spPr>
              <a:xfrm>
                <a:off x="2932124" y="4005058"/>
                <a:ext cx="425689"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560" name="Straight Connector 559"/>
              <p:cNvCxnSpPr/>
              <p:nvPr/>
            </p:nvCxnSpPr>
            <p:spPr>
              <a:xfrm>
                <a:off x="2932124" y="4068645"/>
                <a:ext cx="425689"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561" name="Straight Connector 560"/>
              <p:cNvCxnSpPr>
                <a:stCxn id="558" idx="2"/>
              </p:cNvCxnSpPr>
              <p:nvPr/>
            </p:nvCxnSpPr>
            <p:spPr>
              <a:xfrm flipH="1" flipV="1">
                <a:off x="3148146" y="4005058"/>
                <a:ext cx="1589" cy="236859"/>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27761" name="Group 582"/>
            <p:cNvGrpSpPr>
              <a:grpSpLocks/>
            </p:cNvGrpSpPr>
            <p:nvPr/>
          </p:nvGrpSpPr>
          <p:grpSpPr bwMode="auto">
            <a:xfrm>
              <a:off x="4387957" y="5055368"/>
              <a:ext cx="430131" cy="329152"/>
              <a:chOff x="2931664" y="3912603"/>
              <a:chExt cx="430450" cy="329314"/>
            </a:xfrm>
          </p:grpSpPr>
          <p:sp>
            <p:nvSpPr>
              <p:cNvPr id="585" name="Rectangle 584"/>
              <p:cNvSpPr/>
              <p:nvPr/>
            </p:nvSpPr>
            <p:spPr>
              <a:xfrm>
                <a:off x="2936750" y="3912924"/>
                <a:ext cx="425689" cy="329059"/>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586" name="Straight Connector 585"/>
              <p:cNvCxnSpPr/>
              <p:nvPr/>
            </p:nvCxnSpPr>
            <p:spPr>
              <a:xfrm>
                <a:off x="2931985" y="4005125"/>
                <a:ext cx="425689"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587" name="Straight Connector 586"/>
              <p:cNvCxnSpPr/>
              <p:nvPr/>
            </p:nvCxnSpPr>
            <p:spPr>
              <a:xfrm>
                <a:off x="2931985" y="4068711"/>
                <a:ext cx="425689"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588" name="Straight Connector 587"/>
              <p:cNvCxnSpPr>
                <a:stCxn id="585" idx="2"/>
              </p:cNvCxnSpPr>
              <p:nvPr/>
            </p:nvCxnSpPr>
            <p:spPr>
              <a:xfrm flipH="1" flipV="1">
                <a:off x="3148007" y="4005125"/>
                <a:ext cx="1588" cy="236859"/>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27762" name="Group 609"/>
            <p:cNvGrpSpPr>
              <a:grpSpLocks/>
            </p:cNvGrpSpPr>
            <p:nvPr/>
          </p:nvGrpSpPr>
          <p:grpSpPr bwMode="auto">
            <a:xfrm>
              <a:off x="5591804" y="5053093"/>
              <a:ext cx="430212" cy="328614"/>
              <a:chOff x="2932186" y="3913304"/>
              <a:chExt cx="430531" cy="328775"/>
            </a:xfrm>
          </p:grpSpPr>
          <p:sp>
            <p:nvSpPr>
              <p:cNvPr id="612" name="Rectangle 611"/>
              <p:cNvSpPr/>
              <p:nvPr/>
            </p:nvSpPr>
            <p:spPr>
              <a:xfrm>
                <a:off x="2936535" y="3912722"/>
                <a:ext cx="425689" cy="329058"/>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613" name="Straight Connector 612"/>
              <p:cNvCxnSpPr/>
              <p:nvPr/>
            </p:nvCxnSpPr>
            <p:spPr>
              <a:xfrm>
                <a:off x="2931771" y="4004922"/>
                <a:ext cx="425689"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2931771" y="4068509"/>
                <a:ext cx="425689"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615" name="Straight Connector 614"/>
              <p:cNvCxnSpPr>
                <a:stCxn id="612" idx="2"/>
              </p:cNvCxnSpPr>
              <p:nvPr/>
            </p:nvCxnSpPr>
            <p:spPr>
              <a:xfrm flipH="1" flipV="1">
                <a:off x="3147792" y="4004922"/>
                <a:ext cx="1588" cy="236858"/>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27763" name="Group 636"/>
            <p:cNvGrpSpPr>
              <a:grpSpLocks/>
            </p:cNvGrpSpPr>
            <p:nvPr/>
          </p:nvGrpSpPr>
          <p:grpSpPr bwMode="auto">
            <a:xfrm>
              <a:off x="6581816" y="5045656"/>
              <a:ext cx="430131" cy="329465"/>
              <a:chOff x="2931664" y="3912603"/>
              <a:chExt cx="430450" cy="329314"/>
            </a:xfrm>
          </p:grpSpPr>
          <p:sp>
            <p:nvSpPr>
              <p:cNvPr id="639" name="Rectangle 638"/>
              <p:cNvSpPr/>
              <p:nvPr/>
            </p:nvSpPr>
            <p:spPr>
              <a:xfrm>
                <a:off x="2936425" y="3913102"/>
                <a:ext cx="425689" cy="328747"/>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640" name="Straight Connector 639"/>
              <p:cNvCxnSpPr/>
              <p:nvPr/>
            </p:nvCxnSpPr>
            <p:spPr>
              <a:xfrm>
                <a:off x="2931660" y="4005215"/>
                <a:ext cx="425689"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p:nvCxnSpPr>
            <p:spPr>
              <a:xfrm>
                <a:off x="2931660" y="4067152"/>
                <a:ext cx="425689"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642" name="Straight Connector 641"/>
              <p:cNvCxnSpPr>
                <a:stCxn id="639" idx="2"/>
              </p:cNvCxnSpPr>
              <p:nvPr/>
            </p:nvCxnSpPr>
            <p:spPr>
              <a:xfrm flipH="1" flipV="1">
                <a:off x="3147681" y="4005215"/>
                <a:ext cx="1588" cy="236634"/>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27764" name="Group 554"/>
            <p:cNvGrpSpPr>
              <a:grpSpLocks/>
            </p:cNvGrpSpPr>
            <p:nvPr/>
          </p:nvGrpSpPr>
          <p:grpSpPr bwMode="auto">
            <a:xfrm>
              <a:off x="2055070" y="4690247"/>
              <a:ext cx="675320" cy="521222"/>
              <a:chOff x="2931664" y="3912603"/>
              <a:chExt cx="430450" cy="329314"/>
            </a:xfrm>
          </p:grpSpPr>
          <p:sp>
            <p:nvSpPr>
              <p:cNvPr id="358" name="Rectangle 357"/>
              <p:cNvSpPr/>
              <p:nvPr/>
            </p:nvSpPr>
            <p:spPr>
              <a:xfrm>
                <a:off x="2936722" y="3913607"/>
                <a:ext cx="425923" cy="328266"/>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359" name="Straight Connector 358"/>
              <p:cNvCxnSpPr/>
              <p:nvPr/>
            </p:nvCxnSpPr>
            <p:spPr>
              <a:xfrm>
                <a:off x="2932675" y="4004959"/>
                <a:ext cx="424911"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360" name="Straight Connector 359"/>
              <p:cNvCxnSpPr/>
              <p:nvPr/>
            </p:nvCxnSpPr>
            <p:spPr>
              <a:xfrm>
                <a:off x="2932675" y="4069207"/>
                <a:ext cx="424911"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361" name="Straight Connector 360"/>
              <p:cNvCxnSpPr>
                <a:stCxn id="358" idx="2"/>
              </p:cNvCxnSpPr>
              <p:nvPr/>
            </p:nvCxnSpPr>
            <p:spPr>
              <a:xfrm flipH="1" flipV="1">
                <a:off x="3148166" y="4004959"/>
                <a:ext cx="1011" cy="236914"/>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grpSp>
        <p:nvGrpSpPr>
          <p:cNvPr id="27666" name="Group 347"/>
          <p:cNvGrpSpPr>
            <a:grpSpLocks/>
          </p:cNvGrpSpPr>
          <p:nvPr/>
        </p:nvGrpSpPr>
        <p:grpSpPr bwMode="auto">
          <a:xfrm>
            <a:off x="5856288" y="5943600"/>
            <a:ext cx="588962" cy="242888"/>
            <a:chOff x="1871277" y="1576300"/>
            <a:chExt cx="1128371" cy="437861"/>
          </a:xfrm>
        </p:grpSpPr>
        <p:sp>
          <p:nvSpPr>
            <p:cNvPr id="363" name="Oval 362"/>
            <p:cNvSpPr>
              <a:spLocks noChangeArrowheads="1"/>
            </p:cNvSpPr>
            <p:nvPr/>
          </p:nvSpPr>
          <p:spPr bwMode="auto">
            <a:xfrm flipV="1">
              <a:off x="1874317" y="1693636"/>
              <a:ext cx="1125331" cy="320525"/>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000000">
                  <a:alpha val="34998"/>
                </a:srgbClr>
              </a:outerShdw>
            </a:effectLst>
          </p:spPr>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364" name="Rectangle 363"/>
            <p:cNvSpPr/>
            <p:nvPr/>
          </p:nvSpPr>
          <p:spPr bwMode="auto">
            <a:xfrm>
              <a:off x="1871277" y="1739425"/>
              <a:ext cx="1128371" cy="117334"/>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365" name="Oval 364"/>
            <p:cNvSpPr>
              <a:spLocks noChangeArrowheads="1"/>
            </p:cNvSpPr>
            <p:nvPr/>
          </p:nvSpPr>
          <p:spPr bwMode="auto">
            <a:xfrm flipV="1">
              <a:off x="1871277" y="1576300"/>
              <a:ext cx="1125331" cy="320525"/>
            </a:xfrm>
            <a:prstGeom prst="ellipse">
              <a:avLst/>
            </a:prstGeom>
            <a:solidFill>
              <a:srgbClr val="BFBFBF"/>
            </a:solidFill>
            <a:ln w="6350">
              <a:solidFill>
                <a:schemeClr val="tx1"/>
              </a:solidFill>
              <a:round/>
              <a:headEnd/>
              <a:tailEnd/>
            </a:ln>
            <a:effectLst>
              <a:outerShdw blurRad="40000" dist="23000" dir="5400000" rotWithShape="0">
                <a:srgbClr val="000000">
                  <a:alpha val="34998"/>
                </a:srgbClr>
              </a:outerShdw>
            </a:effectLst>
          </p:spPr>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366" name="Freeform 365"/>
            <p:cNvSpPr/>
            <p:nvPr/>
          </p:nvSpPr>
          <p:spPr bwMode="auto">
            <a:xfrm>
              <a:off x="2160212" y="1673602"/>
              <a:ext cx="547458" cy="16026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67" name="Freeform 366"/>
            <p:cNvSpPr>
              <a:spLocks/>
            </p:cNvSpPr>
            <p:nvPr/>
          </p:nvSpPr>
          <p:spPr bwMode="auto">
            <a:xfrm>
              <a:off x="2102426" y="1633537"/>
              <a:ext cx="663033" cy="111612"/>
            </a:xfrm>
            <a:custGeom>
              <a:avLst/>
              <a:gdLst>
                <a:gd name="T0" fmla="*/ 0 w 3723451"/>
                <a:gd name="T1" fmla="*/ 0 h 932950"/>
                <a:gd name="T2" fmla="*/ 0 w 3723451"/>
                <a:gd name="T3" fmla="*/ 0 h 932950"/>
                <a:gd name="T4" fmla="*/ 0 w 3723451"/>
                <a:gd name="T5" fmla="*/ 0 h 932950"/>
                <a:gd name="T6" fmla="*/ 1 w 3723451"/>
                <a:gd name="T7" fmla="*/ 0 h 932950"/>
                <a:gd name="T8" fmla="*/ 1 w 3723451"/>
                <a:gd name="T9" fmla="*/ 0 h 932950"/>
                <a:gd name="T10" fmla="*/ 1 w 3723451"/>
                <a:gd name="T11" fmla="*/ 0 h 932950"/>
                <a:gd name="T12" fmla="*/ 1 w 3723451"/>
                <a:gd name="T13" fmla="*/ 0 h 932950"/>
                <a:gd name="T14" fmla="*/ 0 w 3723451"/>
                <a:gd name="T15" fmla="*/ 0 h 932950"/>
                <a:gd name="T16" fmla="*/ 0 w 3723451"/>
                <a:gd name="T17" fmla="*/ 0 h 932950"/>
                <a:gd name="T18" fmla="*/ 0 w 3723451"/>
                <a:gd name="T19" fmla="*/ 0 h 932950"/>
                <a:gd name="T20" fmla="*/ 0 w 3723451"/>
                <a:gd name="T21" fmla="*/ 0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68" name="Freeform 367"/>
            <p:cNvSpPr>
              <a:spLocks/>
            </p:cNvSpPr>
            <p:nvPr/>
          </p:nvSpPr>
          <p:spPr bwMode="auto">
            <a:xfrm>
              <a:off x="2537350" y="1727978"/>
              <a:ext cx="243315" cy="97302"/>
            </a:xfrm>
            <a:custGeom>
              <a:avLst/>
              <a:gdLst>
                <a:gd name="T0" fmla="*/ 0 w 1366596"/>
                <a:gd name="T1" fmla="*/ 0 h 809868"/>
                <a:gd name="T2" fmla="*/ 0 w 1366596"/>
                <a:gd name="T3" fmla="*/ 0 h 809868"/>
                <a:gd name="T4" fmla="*/ 0 w 1366596"/>
                <a:gd name="T5" fmla="*/ 0 h 809868"/>
                <a:gd name="T6" fmla="*/ 0 w 1366596"/>
                <a:gd name="T7" fmla="*/ 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69" name="Freeform 368"/>
            <p:cNvSpPr>
              <a:spLocks/>
            </p:cNvSpPr>
            <p:nvPr/>
          </p:nvSpPr>
          <p:spPr bwMode="auto">
            <a:xfrm>
              <a:off x="2090260" y="1730839"/>
              <a:ext cx="240272" cy="97302"/>
            </a:xfrm>
            <a:custGeom>
              <a:avLst/>
              <a:gdLst>
                <a:gd name="T0" fmla="*/ 0 w 1348191"/>
                <a:gd name="T1" fmla="*/ 0 h 791462"/>
                <a:gd name="T2" fmla="*/ 0 w 1348191"/>
                <a:gd name="T3" fmla="*/ 0 h 791462"/>
                <a:gd name="T4" fmla="*/ 0 w 1348191"/>
                <a:gd name="T5" fmla="*/ 0 h 791462"/>
                <a:gd name="T6" fmla="*/ 0 w 1348191"/>
                <a:gd name="T7" fmla="*/ 0 h 791462"/>
                <a:gd name="T8" fmla="*/ 0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370" name="Straight Connector 369"/>
            <p:cNvCxnSpPr>
              <a:cxnSpLocks noChangeShapeType="1"/>
              <a:endCxn id="365" idx="2"/>
            </p:cNvCxnSpPr>
            <p:nvPr/>
          </p:nvCxnSpPr>
          <p:spPr bwMode="auto">
            <a:xfrm flipH="1" flipV="1">
              <a:off x="1871277" y="1736563"/>
              <a:ext cx="3040" cy="123060"/>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cxnSp>
          <p:nvCxnSpPr>
            <p:cNvPr id="371" name="Straight Connector 370"/>
            <p:cNvCxnSpPr>
              <a:cxnSpLocks noChangeShapeType="1"/>
            </p:cNvCxnSpPr>
            <p:nvPr/>
          </p:nvCxnSpPr>
          <p:spPr bwMode="auto">
            <a:xfrm flipH="1" flipV="1">
              <a:off x="2996608" y="1733702"/>
              <a:ext cx="3040" cy="123058"/>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grpSp>
      <p:grpSp>
        <p:nvGrpSpPr>
          <p:cNvPr id="27667" name="Group 347"/>
          <p:cNvGrpSpPr>
            <a:grpSpLocks/>
          </p:cNvGrpSpPr>
          <p:nvPr/>
        </p:nvGrpSpPr>
        <p:grpSpPr bwMode="auto">
          <a:xfrm>
            <a:off x="4375150" y="5802313"/>
            <a:ext cx="588963" cy="242887"/>
            <a:chOff x="1871277" y="1576300"/>
            <a:chExt cx="1128371" cy="437861"/>
          </a:xfrm>
        </p:grpSpPr>
        <p:sp>
          <p:nvSpPr>
            <p:cNvPr id="373" name="Oval 372"/>
            <p:cNvSpPr>
              <a:spLocks noChangeArrowheads="1"/>
            </p:cNvSpPr>
            <p:nvPr/>
          </p:nvSpPr>
          <p:spPr bwMode="auto">
            <a:xfrm flipV="1">
              <a:off x="1874319" y="1693635"/>
              <a:ext cx="1125329" cy="320526"/>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000000">
                  <a:alpha val="34998"/>
                </a:srgbClr>
              </a:outerShdw>
            </a:effectLst>
          </p:spPr>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374" name="Rectangle 373"/>
            <p:cNvSpPr/>
            <p:nvPr/>
          </p:nvSpPr>
          <p:spPr bwMode="auto">
            <a:xfrm>
              <a:off x="1871277" y="1739424"/>
              <a:ext cx="1128371" cy="117336"/>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375" name="Oval 374"/>
            <p:cNvSpPr>
              <a:spLocks noChangeArrowheads="1"/>
            </p:cNvSpPr>
            <p:nvPr/>
          </p:nvSpPr>
          <p:spPr bwMode="auto">
            <a:xfrm flipV="1">
              <a:off x="1871277" y="1576300"/>
              <a:ext cx="1125329" cy="320526"/>
            </a:xfrm>
            <a:prstGeom prst="ellipse">
              <a:avLst/>
            </a:prstGeom>
            <a:solidFill>
              <a:srgbClr val="BFBFBF"/>
            </a:solidFill>
            <a:ln w="6350">
              <a:solidFill>
                <a:schemeClr val="tx1"/>
              </a:solidFill>
              <a:round/>
              <a:headEnd/>
              <a:tailEnd/>
            </a:ln>
            <a:effectLst>
              <a:outerShdw blurRad="40000" dist="23000" dir="5400000" rotWithShape="0">
                <a:srgbClr val="000000">
                  <a:alpha val="34998"/>
                </a:srgbClr>
              </a:outerShdw>
            </a:effectLst>
          </p:spPr>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376" name="Freeform 375"/>
            <p:cNvSpPr/>
            <p:nvPr/>
          </p:nvSpPr>
          <p:spPr bwMode="auto">
            <a:xfrm>
              <a:off x="2160214" y="1673603"/>
              <a:ext cx="547457" cy="16026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77" name="Freeform 376"/>
            <p:cNvSpPr>
              <a:spLocks/>
            </p:cNvSpPr>
            <p:nvPr/>
          </p:nvSpPr>
          <p:spPr bwMode="auto">
            <a:xfrm>
              <a:off x="2102426" y="1633537"/>
              <a:ext cx="663031" cy="111611"/>
            </a:xfrm>
            <a:custGeom>
              <a:avLst/>
              <a:gdLst>
                <a:gd name="T0" fmla="*/ 0 w 3723451"/>
                <a:gd name="T1" fmla="*/ 0 h 932950"/>
                <a:gd name="T2" fmla="*/ 0 w 3723451"/>
                <a:gd name="T3" fmla="*/ 0 h 932950"/>
                <a:gd name="T4" fmla="*/ 0 w 3723451"/>
                <a:gd name="T5" fmla="*/ 0 h 932950"/>
                <a:gd name="T6" fmla="*/ 1 w 3723451"/>
                <a:gd name="T7" fmla="*/ 0 h 932950"/>
                <a:gd name="T8" fmla="*/ 1 w 3723451"/>
                <a:gd name="T9" fmla="*/ 0 h 932950"/>
                <a:gd name="T10" fmla="*/ 1 w 3723451"/>
                <a:gd name="T11" fmla="*/ 0 h 932950"/>
                <a:gd name="T12" fmla="*/ 1 w 3723451"/>
                <a:gd name="T13" fmla="*/ 0 h 932950"/>
                <a:gd name="T14" fmla="*/ 0 w 3723451"/>
                <a:gd name="T15" fmla="*/ 0 h 932950"/>
                <a:gd name="T16" fmla="*/ 0 w 3723451"/>
                <a:gd name="T17" fmla="*/ 0 h 932950"/>
                <a:gd name="T18" fmla="*/ 0 w 3723451"/>
                <a:gd name="T19" fmla="*/ 0 h 932950"/>
                <a:gd name="T20" fmla="*/ 0 w 3723451"/>
                <a:gd name="T21" fmla="*/ 0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78" name="Freeform 377"/>
            <p:cNvSpPr>
              <a:spLocks/>
            </p:cNvSpPr>
            <p:nvPr/>
          </p:nvSpPr>
          <p:spPr bwMode="auto">
            <a:xfrm>
              <a:off x="2537351" y="1727977"/>
              <a:ext cx="243314" cy="97303"/>
            </a:xfrm>
            <a:custGeom>
              <a:avLst/>
              <a:gdLst>
                <a:gd name="T0" fmla="*/ 0 w 1366596"/>
                <a:gd name="T1" fmla="*/ 0 h 809868"/>
                <a:gd name="T2" fmla="*/ 0 w 1366596"/>
                <a:gd name="T3" fmla="*/ 0 h 809868"/>
                <a:gd name="T4" fmla="*/ 0 w 1366596"/>
                <a:gd name="T5" fmla="*/ 0 h 809868"/>
                <a:gd name="T6" fmla="*/ 0 w 1366596"/>
                <a:gd name="T7" fmla="*/ 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79" name="Freeform 378"/>
            <p:cNvSpPr>
              <a:spLocks/>
            </p:cNvSpPr>
            <p:nvPr/>
          </p:nvSpPr>
          <p:spPr bwMode="auto">
            <a:xfrm>
              <a:off x="2090260" y="1730839"/>
              <a:ext cx="240274" cy="97303"/>
            </a:xfrm>
            <a:custGeom>
              <a:avLst/>
              <a:gdLst>
                <a:gd name="T0" fmla="*/ 0 w 1348191"/>
                <a:gd name="T1" fmla="*/ 0 h 791462"/>
                <a:gd name="T2" fmla="*/ 0 w 1348191"/>
                <a:gd name="T3" fmla="*/ 0 h 791462"/>
                <a:gd name="T4" fmla="*/ 0 w 1348191"/>
                <a:gd name="T5" fmla="*/ 0 h 791462"/>
                <a:gd name="T6" fmla="*/ 0 w 1348191"/>
                <a:gd name="T7" fmla="*/ 0 h 791462"/>
                <a:gd name="T8" fmla="*/ 0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380" name="Straight Connector 379"/>
            <p:cNvCxnSpPr>
              <a:cxnSpLocks noChangeShapeType="1"/>
              <a:endCxn id="375" idx="2"/>
            </p:cNvCxnSpPr>
            <p:nvPr/>
          </p:nvCxnSpPr>
          <p:spPr bwMode="auto">
            <a:xfrm flipH="1" flipV="1">
              <a:off x="1871277" y="1736563"/>
              <a:ext cx="3042" cy="123058"/>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cxnSp>
          <p:nvCxnSpPr>
            <p:cNvPr id="381" name="Straight Connector 380"/>
            <p:cNvCxnSpPr>
              <a:cxnSpLocks noChangeShapeType="1"/>
            </p:cNvCxnSpPr>
            <p:nvPr/>
          </p:nvCxnSpPr>
          <p:spPr bwMode="auto">
            <a:xfrm flipH="1" flipV="1">
              <a:off x="2996606" y="1733700"/>
              <a:ext cx="3042" cy="123060"/>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grpSp>
      <p:grpSp>
        <p:nvGrpSpPr>
          <p:cNvPr id="27668" name="Group 347"/>
          <p:cNvGrpSpPr>
            <a:grpSpLocks/>
          </p:cNvGrpSpPr>
          <p:nvPr/>
        </p:nvGrpSpPr>
        <p:grpSpPr bwMode="auto">
          <a:xfrm>
            <a:off x="5167313" y="6262688"/>
            <a:ext cx="588962" cy="242887"/>
            <a:chOff x="1871277" y="1576300"/>
            <a:chExt cx="1128371" cy="437861"/>
          </a:xfrm>
        </p:grpSpPr>
        <p:sp>
          <p:nvSpPr>
            <p:cNvPr id="402" name="Oval 401"/>
            <p:cNvSpPr>
              <a:spLocks noChangeArrowheads="1"/>
            </p:cNvSpPr>
            <p:nvPr/>
          </p:nvSpPr>
          <p:spPr bwMode="auto">
            <a:xfrm flipV="1">
              <a:off x="1874317" y="1693635"/>
              <a:ext cx="1125331" cy="320526"/>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000000">
                  <a:alpha val="34998"/>
                </a:srgbClr>
              </a:outerShdw>
            </a:effectLst>
          </p:spPr>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407" name="Rectangle 406"/>
            <p:cNvSpPr/>
            <p:nvPr/>
          </p:nvSpPr>
          <p:spPr bwMode="auto">
            <a:xfrm>
              <a:off x="1871277" y="1739424"/>
              <a:ext cx="1128371" cy="117336"/>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412" name="Oval 411"/>
            <p:cNvSpPr>
              <a:spLocks noChangeArrowheads="1"/>
            </p:cNvSpPr>
            <p:nvPr/>
          </p:nvSpPr>
          <p:spPr bwMode="auto">
            <a:xfrm flipV="1">
              <a:off x="1871277" y="1576300"/>
              <a:ext cx="1125331" cy="320526"/>
            </a:xfrm>
            <a:prstGeom prst="ellipse">
              <a:avLst/>
            </a:prstGeom>
            <a:solidFill>
              <a:srgbClr val="BFBFBF"/>
            </a:solidFill>
            <a:ln w="6350">
              <a:solidFill>
                <a:schemeClr val="tx1"/>
              </a:solidFill>
              <a:round/>
              <a:headEnd/>
              <a:tailEnd/>
            </a:ln>
            <a:effectLst>
              <a:outerShdw blurRad="40000" dist="23000" dir="5400000" rotWithShape="0">
                <a:srgbClr val="000000">
                  <a:alpha val="34998"/>
                </a:srgbClr>
              </a:outerShdw>
            </a:effectLst>
          </p:spPr>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417" name="Freeform 416"/>
            <p:cNvSpPr/>
            <p:nvPr/>
          </p:nvSpPr>
          <p:spPr bwMode="auto">
            <a:xfrm>
              <a:off x="2160212" y="1673603"/>
              <a:ext cx="547458" cy="16026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22" name="Freeform 421"/>
            <p:cNvSpPr>
              <a:spLocks/>
            </p:cNvSpPr>
            <p:nvPr/>
          </p:nvSpPr>
          <p:spPr bwMode="auto">
            <a:xfrm>
              <a:off x="2102426" y="1633537"/>
              <a:ext cx="663033" cy="111611"/>
            </a:xfrm>
            <a:custGeom>
              <a:avLst/>
              <a:gdLst>
                <a:gd name="T0" fmla="*/ 0 w 3723451"/>
                <a:gd name="T1" fmla="*/ 0 h 932950"/>
                <a:gd name="T2" fmla="*/ 0 w 3723451"/>
                <a:gd name="T3" fmla="*/ 0 h 932950"/>
                <a:gd name="T4" fmla="*/ 0 w 3723451"/>
                <a:gd name="T5" fmla="*/ 0 h 932950"/>
                <a:gd name="T6" fmla="*/ 1 w 3723451"/>
                <a:gd name="T7" fmla="*/ 0 h 932950"/>
                <a:gd name="T8" fmla="*/ 1 w 3723451"/>
                <a:gd name="T9" fmla="*/ 0 h 932950"/>
                <a:gd name="T10" fmla="*/ 1 w 3723451"/>
                <a:gd name="T11" fmla="*/ 0 h 932950"/>
                <a:gd name="T12" fmla="*/ 1 w 3723451"/>
                <a:gd name="T13" fmla="*/ 0 h 932950"/>
                <a:gd name="T14" fmla="*/ 0 w 3723451"/>
                <a:gd name="T15" fmla="*/ 0 h 932950"/>
                <a:gd name="T16" fmla="*/ 0 w 3723451"/>
                <a:gd name="T17" fmla="*/ 0 h 932950"/>
                <a:gd name="T18" fmla="*/ 0 w 3723451"/>
                <a:gd name="T19" fmla="*/ 0 h 932950"/>
                <a:gd name="T20" fmla="*/ 0 w 3723451"/>
                <a:gd name="T21" fmla="*/ 0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427" name="Freeform 426"/>
            <p:cNvSpPr>
              <a:spLocks/>
            </p:cNvSpPr>
            <p:nvPr/>
          </p:nvSpPr>
          <p:spPr bwMode="auto">
            <a:xfrm>
              <a:off x="2537350" y="1727977"/>
              <a:ext cx="243315" cy="97303"/>
            </a:xfrm>
            <a:custGeom>
              <a:avLst/>
              <a:gdLst>
                <a:gd name="T0" fmla="*/ 0 w 1366596"/>
                <a:gd name="T1" fmla="*/ 0 h 809868"/>
                <a:gd name="T2" fmla="*/ 0 w 1366596"/>
                <a:gd name="T3" fmla="*/ 0 h 809868"/>
                <a:gd name="T4" fmla="*/ 0 w 1366596"/>
                <a:gd name="T5" fmla="*/ 0 h 809868"/>
                <a:gd name="T6" fmla="*/ 0 w 1366596"/>
                <a:gd name="T7" fmla="*/ 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428" name="Freeform 427"/>
            <p:cNvSpPr>
              <a:spLocks/>
            </p:cNvSpPr>
            <p:nvPr/>
          </p:nvSpPr>
          <p:spPr bwMode="auto">
            <a:xfrm>
              <a:off x="2090260" y="1730839"/>
              <a:ext cx="240272" cy="97303"/>
            </a:xfrm>
            <a:custGeom>
              <a:avLst/>
              <a:gdLst>
                <a:gd name="T0" fmla="*/ 0 w 1348191"/>
                <a:gd name="T1" fmla="*/ 0 h 791462"/>
                <a:gd name="T2" fmla="*/ 0 w 1348191"/>
                <a:gd name="T3" fmla="*/ 0 h 791462"/>
                <a:gd name="T4" fmla="*/ 0 w 1348191"/>
                <a:gd name="T5" fmla="*/ 0 h 791462"/>
                <a:gd name="T6" fmla="*/ 0 w 1348191"/>
                <a:gd name="T7" fmla="*/ 0 h 791462"/>
                <a:gd name="T8" fmla="*/ 0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429" name="Straight Connector 428"/>
            <p:cNvCxnSpPr>
              <a:cxnSpLocks noChangeShapeType="1"/>
              <a:endCxn id="412" idx="2"/>
            </p:cNvCxnSpPr>
            <p:nvPr/>
          </p:nvCxnSpPr>
          <p:spPr bwMode="auto">
            <a:xfrm flipH="1" flipV="1">
              <a:off x="1871277" y="1736563"/>
              <a:ext cx="3040" cy="123058"/>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cxnSp>
          <p:nvCxnSpPr>
            <p:cNvPr id="430" name="Straight Connector 429"/>
            <p:cNvCxnSpPr>
              <a:cxnSpLocks noChangeShapeType="1"/>
            </p:cNvCxnSpPr>
            <p:nvPr/>
          </p:nvCxnSpPr>
          <p:spPr bwMode="auto">
            <a:xfrm flipH="1" flipV="1">
              <a:off x="2996608" y="1733700"/>
              <a:ext cx="3040" cy="123060"/>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grpSp>
      <p:grpSp>
        <p:nvGrpSpPr>
          <p:cNvPr id="27669" name="Group 347"/>
          <p:cNvGrpSpPr>
            <a:grpSpLocks/>
          </p:cNvGrpSpPr>
          <p:nvPr/>
        </p:nvGrpSpPr>
        <p:grpSpPr bwMode="auto">
          <a:xfrm>
            <a:off x="3703638" y="6354763"/>
            <a:ext cx="588962" cy="242887"/>
            <a:chOff x="1871277" y="1576300"/>
            <a:chExt cx="1128371" cy="437861"/>
          </a:xfrm>
        </p:grpSpPr>
        <p:sp>
          <p:nvSpPr>
            <p:cNvPr id="432" name="Oval 431"/>
            <p:cNvSpPr>
              <a:spLocks noChangeArrowheads="1"/>
            </p:cNvSpPr>
            <p:nvPr/>
          </p:nvSpPr>
          <p:spPr bwMode="auto">
            <a:xfrm flipV="1">
              <a:off x="1874317" y="1693635"/>
              <a:ext cx="1125331" cy="320526"/>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000000">
                  <a:alpha val="34998"/>
                </a:srgbClr>
              </a:outerShdw>
            </a:effectLst>
          </p:spPr>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433" name="Rectangle 432"/>
            <p:cNvSpPr/>
            <p:nvPr/>
          </p:nvSpPr>
          <p:spPr bwMode="auto">
            <a:xfrm>
              <a:off x="1871277" y="1739424"/>
              <a:ext cx="1128371" cy="117336"/>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434" name="Oval 433"/>
            <p:cNvSpPr>
              <a:spLocks noChangeArrowheads="1"/>
            </p:cNvSpPr>
            <p:nvPr/>
          </p:nvSpPr>
          <p:spPr bwMode="auto">
            <a:xfrm flipV="1">
              <a:off x="1871277" y="1576300"/>
              <a:ext cx="1125331" cy="320526"/>
            </a:xfrm>
            <a:prstGeom prst="ellipse">
              <a:avLst/>
            </a:prstGeom>
            <a:solidFill>
              <a:srgbClr val="BFBFBF"/>
            </a:solidFill>
            <a:ln w="6350">
              <a:solidFill>
                <a:schemeClr val="tx1"/>
              </a:solidFill>
              <a:round/>
              <a:headEnd/>
              <a:tailEnd/>
            </a:ln>
            <a:effectLst>
              <a:outerShdw blurRad="40000" dist="23000" dir="5400000" rotWithShape="0">
                <a:srgbClr val="000000">
                  <a:alpha val="34998"/>
                </a:srgbClr>
              </a:outerShdw>
            </a:effectLst>
          </p:spPr>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435" name="Freeform 434"/>
            <p:cNvSpPr/>
            <p:nvPr/>
          </p:nvSpPr>
          <p:spPr bwMode="auto">
            <a:xfrm>
              <a:off x="2160212" y="1673603"/>
              <a:ext cx="547458" cy="16026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36" name="Freeform 435"/>
            <p:cNvSpPr>
              <a:spLocks/>
            </p:cNvSpPr>
            <p:nvPr/>
          </p:nvSpPr>
          <p:spPr bwMode="auto">
            <a:xfrm>
              <a:off x="2102426" y="1633537"/>
              <a:ext cx="663033" cy="111611"/>
            </a:xfrm>
            <a:custGeom>
              <a:avLst/>
              <a:gdLst>
                <a:gd name="T0" fmla="*/ 0 w 3723451"/>
                <a:gd name="T1" fmla="*/ 0 h 932950"/>
                <a:gd name="T2" fmla="*/ 0 w 3723451"/>
                <a:gd name="T3" fmla="*/ 0 h 932950"/>
                <a:gd name="T4" fmla="*/ 0 w 3723451"/>
                <a:gd name="T5" fmla="*/ 0 h 932950"/>
                <a:gd name="T6" fmla="*/ 1 w 3723451"/>
                <a:gd name="T7" fmla="*/ 0 h 932950"/>
                <a:gd name="T8" fmla="*/ 1 w 3723451"/>
                <a:gd name="T9" fmla="*/ 0 h 932950"/>
                <a:gd name="T10" fmla="*/ 1 w 3723451"/>
                <a:gd name="T11" fmla="*/ 0 h 932950"/>
                <a:gd name="T12" fmla="*/ 1 w 3723451"/>
                <a:gd name="T13" fmla="*/ 0 h 932950"/>
                <a:gd name="T14" fmla="*/ 0 w 3723451"/>
                <a:gd name="T15" fmla="*/ 0 h 932950"/>
                <a:gd name="T16" fmla="*/ 0 w 3723451"/>
                <a:gd name="T17" fmla="*/ 0 h 932950"/>
                <a:gd name="T18" fmla="*/ 0 w 3723451"/>
                <a:gd name="T19" fmla="*/ 0 h 932950"/>
                <a:gd name="T20" fmla="*/ 0 w 3723451"/>
                <a:gd name="T21" fmla="*/ 0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437" name="Freeform 436"/>
            <p:cNvSpPr>
              <a:spLocks/>
            </p:cNvSpPr>
            <p:nvPr/>
          </p:nvSpPr>
          <p:spPr bwMode="auto">
            <a:xfrm>
              <a:off x="2537350" y="1727977"/>
              <a:ext cx="243315" cy="97303"/>
            </a:xfrm>
            <a:custGeom>
              <a:avLst/>
              <a:gdLst>
                <a:gd name="T0" fmla="*/ 0 w 1366596"/>
                <a:gd name="T1" fmla="*/ 0 h 809868"/>
                <a:gd name="T2" fmla="*/ 0 w 1366596"/>
                <a:gd name="T3" fmla="*/ 0 h 809868"/>
                <a:gd name="T4" fmla="*/ 0 w 1366596"/>
                <a:gd name="T5" fmla="*/ 0 h 809868"/>
                <a:gd name="T6" fmla="*/ 0 w 1366596"/>
                <a:gd name="T7" fmla="*/ 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438" name="Freeform 437"/>
            <p:cNvSpPr>
              <a:spLocks/>
            </p:cNvSpPr>
            <p:nvPr/>
          </p:nvSpPr>
          <p:spPr bwMode="auto">
            <a:xfrm>
              <a:off x="2090260" y="1730839"/>
              <a:ext cx="240272" cy="97303"/>
            </a:xfrm>
            <a:custGeom>
              <a:avLst/>
              <a:gdLst>
                <a:gd name="T0" fmla="*/ 0 w 1348191"/>
                <a:gd name="T1" fmla="*/ 0 h 791462"/>
                <a:gd name="T2" fmla="*/ 0 w 1348191"/>
                <a:gd name="T3" fmla="*/ 0 h 791462"/>
                <a:gd name="T4" fmla="*/ 0 w 1348191"/>
                <a:gd name="T5" fmla="*/ 0 h 791462"/>
                <a:gd name="T6" fmla="*/ 0 w 1348191"/>
                <a:gd name="T7" fmla="*/ 0 h 791462"/>
                <a:gd name="T8" fmla="*/ 0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439" name="Straight Connector 438"/>
            <p:cNvCxnSpPr>
              <a:cxnSpLocks noChangeShapeType="1"/>
              <a:endCxn id="434" idx="2"/>
            </p:cNvCxnSpPr>
            <p:nvPr/>
          </p:nvCxnSpPr>
          <p:spPr bwMode="auto">
            <a:xfrm flipH="1" flipV="1">
              <a:off x="1871277" y="1736563"/>
              <a:ext cx="3040" cy="123058"/>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cxnSp>
          <p:nvCxnSpPr>
            <p:cNvPr id="440" name="Straight Connector 439"/>
            <p:cNvCxnSpPr>
              <a:cxnSpLocks noChangeShapeType="1"/>
            </p:cNvCxnSpPr>
            <p:nvPr/>
          </p:nvCxnSpPr>
          <p:spPr bwMode="auto">
            <a:xfrm flipH="1" flipV="1">
              <a:off x="2996608" y="1733700"/>
              <a:ext cx="3040" cy="123060"/>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grpSp>
      <p:grpSp>
        <p:nvGrpSpPr>
          <p:cNvPr id="26" name="Group 25"/>
          <p:cNvGrpSpPr>
            <a:grpSpLocks/>
          </p:cNvGrpSpPr>
          <p:nvPr/>
        </p:nvGrpSpPr>
        <p:grpSpPr bwMode="auto">
          <a:xfrm>
            <a:off x="1925638" y="2220913"/>
            <a:ext cx="5095875" cy="2832100"/>
            <a:chOff x="1925876" y="2212958"/>
            <a:chExt cx="5095391" cy="2833288"/>
          </a:xfrm>
        </p:grpSpPr>
        <p:grpSp>
          <p:nvGrpSpPr>
            <p:cNvPr id="27696" name="Group 11"/>
            <p:cNvGrpSpPr>
              <a:grpSpLocks/>
            </p:cNvGrpSpPr>
            <p:nvPr/>
          </p:nvGrpSpPr>
          <p:grpSpPr bwMode="auto">
            <a:xfrm>
              <a:off x="2745416" y="2212958"/>
              <a:ext cx="3597533" cy="493677"/>
              <a:chOff x="2705100" y="2011398"/>
              <a:chExt cx="3597533" cy="493677"/>
            </a:xfrm>
          </p:grpSpPr>
          <p:sp>
            <p:nvSpPr>
              <p:cNvPr id="342" name="Oval 341"/>
              <p:cNvSpPr/>
              <p:nvPr/>
            </p:nvSpPr>
            <p:spPr bwMode="auto">
              <a:xfrm>
                <a:off x="2722092" y="2011398"/>
                <a:ext cx="3581060" cy="492331"/>
              </a:xfrm>
              <a:prstGeom prst="ellipse">
                <a:avLst/>
              </a:prstGeom>
              <a:solidFill>
                <a:schemeClr val="bg1">
                  <a:alpha val="42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389" name="Oval 388"/>
              <p:cNvSpPr/>
              <p:nvPr/>
            </p:nvSpPr>
            <p:spPr bwMode="auto">
              <a:xfrm>
                <a:off x="2704632" y="2012986"/>
                <a:ext cx="3581060" cy="492331"/>
              </a:xfrm>
              <a:prstGeom prst="ellipse">
                <a:avLst/>
              </a:prstGeom>
              <a:solidFill>
                <a:srgbClr val="CC0000">
                  <a:alpha val="42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27723" name="TextBox 389"/>
              <p:cNvSpPr txBox="1">
                <a:spLocks noChangeArrowheads="1"/>
              </p:cNvSpPr>
              <p:nvPr/>
            </p:nvSpPr>
            <p:spPr bwMode="auto">
              <a:xfrm>
                <a:off x="3452664" y="2127167"/>
                <a:ext cx="2057700" cy="296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ts val="1475"/>
                  </a:lnSpc>
                  <a:spcBef>
                    <a:spcPct val="0"/>
                  </a:spcBef>
                  <a:buFontTx/>
                  <a:buNone/>
                </a:pPr>
                <a:r>
                  <a:rPr lang="en-US" altLang="en-US" sz="1800">
                    <a:solidFill>
                      <a:schemeClr val="bg1"/>
                    </a:solidFill>
                    <a:latin typeface="Arial" charset="0"/>
                  </a:rPr>
                  <a:t>Remote Controller</a:t>
                </a:r>
              </a:p>
            </p:txBody>
          </p:sp>
        </p:grpSp>
        <p:grpSp>
          <p:nvGrpSpPr>
            <p:cNvPr id="27697" name="Group 441"/>
            <p:cNvGrpSpPr>
              <a:grpSpLocks/>
            </p:cNvGrpSpPr>
            <p:nvPr/>
          </p:nvGrpSpPr>
          <p:grpSpPr bwMode="auto">
            <a:xfrm>
              <a:off x="1925876" y="4223509"/>
              <a:ext cx="923540" cy="405953"/>
              <a:chOff x="2705100" y="2011398"/>
              <a:chExt cx="3597533" cy="493677"/>
            </a:xfrm>
          </p:grpSpPr>
          <p:sp>
            <p:nvSpPr>
              <p:cNvPr id="443" name="Oval 442"/>
              <p:cNvSpPr/>
              <p:nvPr/>
            </p:nvSpPr>
            <p:spPr bwMode="auto">
              <a:xfrm>
                <a:off x="2723648" y="2011480"/>
                <a:ext cx="3580142" cy="492496"/>
              </a:xfrm>
              <a:prstGeom prst="ellipse">
                <a:avLst/>
              </a:prstGeom>
              <a:solidFill>
                <a:schemeClr val="bg1">
                  <a:alpha val="42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444" name="Oval 443"/>
              <p:cNvSpPr/>
              <p:nvPr/>
            </p:nvSpPr>
            <p:spPr bwMode="auto">
              <a:xfrm>
                <a:off x="2705100" y="2013410"/>
                <a:ext cx="3580138" cy="492497"/>
              </a:xfrm>
              <a:prstGeom prst="ellipse">
                <a:avLst/>
              </a:prstGeom>
              <a:solidFill>
                <a:srgbClr val="CC0000">
                  <a:alpha val="42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27720" name="TextBox 389"/>
              <p:cNvSpPr txBox="1">
                <a:spLocks noChangeArrowheads="1"/>
              </p:cNvSpPr>
              <p:nvPr/>
            </p:nvSpPr>
            <p:spPr bwMode="auto">
              <a:xfrm>
                <a:off x="3901810" y="2127167"/>
                <a:ext cx="1159411" cy="296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ts val="1475"/>
                  </a:lnSpc>
                  <a:spcBef>
                    <a:spcPct val="0"/>
                  </a:spcBef>
                  <a:buFontTx/>
                  <a:buNone/>
                </a:pPr>
                <a:r>
                  <a:rPr lang="en-US" altLang="en-US" sz="1800">
                    <a:solidFill>
                      <a:schemeClr val="bg1"/>
                    </a:solidFill>
                    <a:latin typeface="Arial" charset="0"/>
                  </a:rPr>
                  <a:t>CA</a:t>
                </a:r>
              </a:p>
            </p:txBody>
          </p:sp>
        </p:grpSp>
        <p:grpSp>
          <p:nvGrpSpPr>
            <p:cNvPr id="27698" name="Group 16"/>
            <p:cNvGrpSpPr>
              <a:grpSpLocks/>
            </p:cNvGrpSpPr>
            <p:nvPr/>
          </p:nvGrpSpPr>
          <p:grpSpPr bwMode="auto">
            <a:xfrm>
              <a:off x="3589508" y="4760377"/>
              <a:ext cx="463568" cy="285869"/>
              <a:chOff x="3558850" y="4573304"/>
              <a:chExt cx="463568" cy="285869"/>
            </a:xfrm>
          </p:grpSpPr>
          <p:grpSp>
            <p:nvGrpSpPr>
              <p:cNvPr id="27714" name="Group 12"/>
              <p:cNvGrpSpPr>
                <a:grpSpLocks/>
              </p:cNvGrpSpPr>
              <p:nvPr/>
            </p:nvGrpSpPr>
            <p:grpSpPr bwMode="auto">
              <a:xfrm>
                <a:off x="3558850" y="4577634"/>
                <a:ext cx="463568" cy="262710"/>
                <a:chOff x="3558850" y="4577634"/>
                <a:chExt cx="463568" cy="262710"/>
              </a:xfrm>
            </p:grpSpPr>
            <p:sp>
              <p:nvSpPr>
                <p:cNvPr id="447" name="Oval 446"/>
                <p:cNvSpPr/>
                <p:nvPr/>
              </p:nvSpPr>
              <p:spPr bwMode="auto">
                <a:xfrm>
                  <a:off x="3573046" y="4578067"/>
                  <a:ext cx="439696" cy="260459"/>
                </a:xfrm>
                <a:prstGeom prst="ellipse">
                  <a:avLst/>
                </a:prstGeom>
                <a:solidFill>
                  <a:schemeClr val="bg1">
                    <a:alpha val="42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448" name="Oval 447"/>
                <p:cNvSpPr/>
                <p:nvPr/>
              </p:nvSpPr>
              <p:spPr bwMode="auto">
                <a:xfrm>
                  <a:off x="3558760" y="4587596"/>
                  <a:ext cx="463506" cy="252519"/>
                </a:xfrm>
                <a:prstGeom prst="ellipse">
                  <a:avLst/>
                </a:prstGeom>
                <a:solidFill>
                  <a:srgbClr val="CC0000">
                    <a:alpha val="42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grpSp>
          <p:sp>
            <p:nvSpPr>
              <p:cNvPr id="27715" name="TextBox 389"/>
              <p:cNvSpPr txBox="1">
                <a:spLocks noChangeArrowheads="1"/>
              </p:cNvSpPr>
              <p:nvPr/>
            </p:nvSpPr>
            <p:spPr bwMode="auto">
              <a:xfrm>
                <a:off x="3565935" y="4573304"/>
                <a:ext cx="434071" cy="28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ts val="1475"/>
                  </a:lnSpc>
                  <a:spcBef>
                    <a:spcPct val="0"/>
                  </a:spcBef>
                  <a:buFontTx/>
                  <a:buNone/>
                </a:pPr>
                <a:r>
                  <a:rPr lang="en-US" altLang="en-US" sz="1400">
                    <a:solidFill>
                      <a:schemeClr val="bg1"/>
                    </a:solidFill>
                    <a:latin typeface="Arial" charset="0"/>
                  </a:rPr>
                  <a:t>CA</a:t>
                </a:r>
                <a:endParaRPr lang="en-US" altLang="en-US" sz="1800">
                  <a:solidFill>
                    <a:schemeClr val="bg1"/>
                  </a:solidFill>
                  <a:latin typeface="Arial" charset="0"/>
                </a:endParaRPr>
              </a:p>
            </p:txBody>
          </p:sp>
        </p:grpSp>
        <p:grpSp>
          <p:nvGrpSpPr>
            <p:cNvPr id="27699" name="Group 450"/>
            <p:cNvGrpSpPr>
              <a:grpSpLocks/>
            </p:cNvGrpSpPr>
            <p:nvPr/>
          </p:nvGrpSpPr>
          <p:grpSpPr bwMode="auto">
            <a:xfrm>
              <a:off x="4369656" y="4758258"/>
              <a:ext cx="463568" cy="285869"/>
              <a:chOff x="3558850" y="4573304"/>
              <a:chExt cx="463568" cy="285869"/>
            </a:xfrm>
          </p:grpSpPr>
          <p:grpSp>
            <p:nvGrpSpPr>
              <p:cNvPr id="27710" name="Group 451"/>
              <p:cNvGrpSpPr>
                <a:grpSpLocks/>
              </p:cNvGrpSpPr>
              <p:nvPr/>
            </p:nvGrpSpPr>
            <p:grpSpPr bwMode="auto">
              <a:xfrm>
                <a:off x="3558850" y="4577634"/>
                <a:ext cx="463568" cy="262710"/>
                <a:chOff x="3558850" y="4577634"/>
                <a:chExt cx="463568" cy="262710"/>
              </a:xfrm>
            </p:grpSpPr>
            <p:sp>
              <p:nvSpPr>
                <p:cNvPr id="454" name="Oval 453"/>
                <p:cNvSpPr/>
                <p:nvPr/>
              </p:nvSpPr>
              <p:spPr bwMode="auto">
                <a:xfrm>
                  <a:off x="3573874" y="4596068"/>
                  <a:ext cx="439696" cy="242990"/>
                </a:xfrm>
                <a:prstGeom prst="ellipse">
                  <a:avLst/>
                </a:prstGeom>
                <a:solidFill>
                  <a:schemeClr val="bg1">
                    <a:alpha val="42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455" name="Oval 454"/>
                <p:cNvSpPr/>
                <p:nvPr/>
              </p:nvSpPr>
              <p:spPr bwMode="auto">
                <a:xfrm>
                  <a:off x="3559588" y="4605597"/>
                  <a:ext cx="463506" cy="235048"/>
                </a:xfrm>
                <a:prstGeom prst="ellipse">
                  <a:avLst/>
                </a:prstGeom>
                <a:solidFill>
                  <a:srgbClr val="CC0000">
                    <a:alpha val="42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grpSp>
          <p:sp>
            <p:nvSpPr>
              <p:cNvPr id="27711" name="TextBox 389"/>
              <p:cNvSpPr txBox="1">
                <a:spLocks noChangeArrowheads="1"/>
              </p:cNvSpPr>
              <p:nvPr/>
            </p:nvSpPr>
            <p:spPr bwMode="auto">
              <a:xfrm>
                <a:off x="3565935" y="4573304"/>
                <a:ext cx="434071" cy="28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ts val="1475"/>
                  </a:lnSpc>
                  <a:spcBef>
                    <a:spcPct val="0"/>
                  </a:spcBef>
                  <a:buFontTx/>
                  <a:buNone/>
                </a:pPr>
                <a:r>
                  <a:rPr lang="en-US" altLang="en-US" sz="1400">
                    <a:solidFill>
                      <a:schemeClr val="bg1"/>
                    </a:solidFill>
                    <a:latin typeface="Arial" charset="0"/>
                  </a:rPr>
                  <a:t>CA</a:t>
                </a:r>
                <a:endParaRPr lang="en-US" altLang="en-US" sz="1800">
                  <a:solidFill>
                    <a:schemeClr val="bg1"/>
                  </a:solidFill>
                  <a:latin typeface="Arial" charset="0"/>
                </a:endParaRPr>
              </a:p>
            </p:txBody>
          </p:sp>
        </p:grpSp>
        <p:grpSp>
          <p:nvGrpSpPr>
            <p:cNvPr id="27700" name="Group 455"/>
            <p:cNvGrpSpPr>
              <a:grpSpLocks/>
            </p:cNvGrpSpPr>
            <p:nvPr/>
          </p:nvGrpSpPr>
          <p:grpSpPr bwMode="auto">
            <a:xfrm>
              <a:off x="5569912" y="4756140"/>
              <a:ext cx="463568" cy="285869"/>
              <a:chOff x="3558850" y="4573304"/>
              <a:chExt cx="463568" cy="285869"/>
            </a:xfrm>
          </p:grpSpPr>
          <p:grpSp>
            <p:nvGrpSpPr>
              <p:cNvPr id="27706" name="Group 456"/>
              <p:cNvGrpSpPr>
                <a:grpSpLocks/>
              </p:cNvGrpSpPr>
              <p:nvPr/>
            </p:nvGrpSpPr>
            <p:grpSpPr bwMode="auto">
              <a:xfrm>
                <a:off x="3558850" y="4577634"/>
                <a:ext cx="463568" cy="262710"/>
                <a:chOff x="3558850" y="4577634"/>
                <a:chExt cx="463568" cy="262710"/>
              </a:xfrm>
            </p:grpSpPr>
            <p:sp>
              <p:nvSpPr>
                <p:cNvPr id="459" name="Oval 458"/>
                <p:cNvSpPr/>
                <p:nvPr/>
              </p:nvSpPr>
              <p:spPr bwMode="auto">
                <a:xfrm>
                  <a:off x="3573654" y="4577540"/>
                  <a:ext cx="439696" cy="260459"/>
                </a:xfrm>
                <a:prstGeom prst="ellipse">
                  <a:avLst/>
                </a:prstGeom>
                <a:solidFill>
                  <a:schemeClr val="bg1">
                    <a:alpha val="42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460" name="Oval 459"/>
                <p:cNvSpPr/>
                <p:nvPr/>
              </p:nvSpPr>
              <p:spPr bwMode="auto">
                <a:xfrm>
                  <a:off x="3559368" y="4587069"/>
                  <a:ext cx="463506" cy="252518"/>
                </a:xfrm>
                <a:prstGeom prst="ellipse">
                  <a:avLst/>
                </a:prstGeom>
                <a:solidFill>
                  <a:srgbClr val="CC0000">
                    <a:alpha val="42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grpSp>
          <p:sp>
            <p:nvSpPr>
              <p:cNvPr id="27707" name="TextBox 389"/>
              <p:cNvSpPr txBox="1">
                <a:spLocks noChangeArrowheads="1"/>
              </p:cNvSpPr>
              <p:nvPr/>
            </p:nvSpPr>
            <p:spPr bwMode="auto">
              <a:xfrm>
                <a:off x="3565935" y="4573304"/>
                <a:ext cx="434071" cy="28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ts val="1475"/>
                  </a:lnSpc>
                  <a:spcBef>
                    <a:spcPct val="0"/>
                  </a:spcBef>
                  <a:buFontTx/>
                  <a:buNone/>
                </a:pPr>
                <a:r>
                  <a:rPr lang="en-US" altLang="en-US" sz="1400">
                    <a:solidFill>
                      <a:schemeClr val="bg1"/>
                    </a:solidFill>
                    <a:latin typeface="Arial" charset="0"/>
                  </a:rPr>
                  <a:t>CA</a:t>
                </a:r>
                <a:endParaRPr lang="en-US" altLang="en-US" sz="1800">
                  <a:solidFill>
                    <a:schemeClr val="bg1"/>
                  </a:solidFill>
                  <a:latin typeface="Arial" charset="0"/>
                </a:endParaRPr>
              </a:p>
            </p:txBody>
          </p:sp>
        </p:grpSp>
        <p:grpSp>
          <p:nvGrpSpPr>
            <p:cNvPr id="27701" name="Group 460"/>
            <p:cNvGrpSpPr>
              <a:grpSpLocks/>
            </p:cNvGrpSpPr>
            <p:nvPr/>
          </p:nvGrpSpPr>
          <p:grpSpPr bwMode="auto">
            <a:xfrm>
              <a:off x="6557699" y="4754022"/>
              <a:ext cx="463568" cy="285869"/>
              <a:chOff x="3558850" y="4573304"/>
              <a:chExt cx="463568" cy="285869"/>
            </a:xfrm>
          </p:grpSpPr>
          <p:grpSp>
            <p:nvGrpSpPr>
              <p:cNvPr id="27702" name="Group 461"/>
              <p:cNvGrpSpPr>
                <a:grpSpLocks/>
              </p:cNvGrpSpPr>
              <p:nvPr/>
            </p:nvGrpSpPr>
            <p:grpSpPr bwMode="auto">
              <a:xfrm>
                <a:off x="3558850" y="4577634"/>
                <a:ext cx="463568" cy="262710"/>
                <a:chOff x="3558850" y="4577634"/>
                <a:chExt cx="463568" cy="262710"/>
              </a:xfrm>
            </p:grpSpPr>
            <p:sp>
              <p:nvSpPr>
                <p:cNvPr id="464" name="Oval 463"/>
                <p:cNvSpPr/>
                <p:nvPr/>
              </p:nvSpPr>
              <p:spPr bwMode="auto">
                <a:xfrm>
                  <a:off x="3573198" y="4578069"/>
                  <a:ext cx="439696" cy="260459"/>
                </a:xfrm>
                <a:prstGeom prst="ellipse">
                  <a:avLst/>
                </a:prstGeom>
                <a:solidFill>
                  <a:schemeClr val="bg1">
                    <a:alpha val="42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465" name="Oval 464"/>
                <p:cNvSpPr/>
                <p:nvPr/>
              </p:nvSpPr>
              <p:spPr bwMode="auto">
                <a:xfrm>
                  <a:off x="3558912" y="4587598"/>
                  <a:ext cx="463506" cy="252519"/>
                </a:xfrm>
                <a:prstGeom prst="ellipse">
                  <a:avLst/>
                </a:prstGeom>
                <a:solidFill>
                  <a:srgbClr val="CC0000">
                    <a:alpha val="42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grpSp>
          <p:sp>
            <p:nvSpPr>
              <p:cNvPr id="27703" name="TextBox 389"/>
              <p:cNvSpPr txBox="1">
                <a:spLocks noChangeArrowheads="1"/>
              </p:cNvSpPr>
              <p:nvPr/>
            </p:nvSpPr>
            <p:spPr bwMode="auto">
              <a:xfrm>
                <a:off x="3565935" y="4573304"/>
                <a:ext cx="434071" cy="28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ts val="1475"/>
                  </a:lnSpc>
                  <a:spcBef>
                    <a:spcPct val="0"/>
                  </a:spcBef>
                  <a:buFontTx/>
                  <a:buNone/>
                </a:pPr>
                <a:r>
                  <a:rPr lang="en-US" altLang="en-US" sz="1400">
                    <a:solidFill>
                      <a:schemeClr val="bg1"/>
                    </a:solidFill>
                    <a:latin typeface="Arial" charset="0"/>
                  </a:rPr>
                  <a:t>CA</a:t>
                </a:r>
                <a:endParaRPr lang="en-US" altLang="en-US" sz="1800">
                  <a:solidFill>
                    <a:schemeClr val="bg1"/>
                  </a:solidFill>
                  <a:latin typeface="Arial" charset="0"/>
                </a:endParaRPr>
              </a:p>
            </p:txBody>
          </p:sp>
        </p:grpSp>
      </p:grpSp>
      <p:grpSp>
        <p:nvGrpSpPr>
          <p:cNvPr id="27671" name="Group 1"/>
          <p:cNvGrpSpPr>
            <a:grpSpLocks/>
          </p:cNvGrpSpPr>
          <p:nvPr/>
        </p:nvGrpSpPr>
        <p:grpSpPr bwMode="auto">
          <a:xfrm>
            <a:off x="938213" y="5527675"/>
            <a:ext cx="2698750" cy="903288"/>
            <a:chOff x="938213" y="5237163"/>
            <a:chExt cx="2698750" cy="903287"/>
          </a:xfrm>
        </p:grpSpPr>
        <p:cxnSp>
          <p:nvCxnSpPr>
            <p:cNvPr id="339" name="Straight Connector 338"/>
            <p:cNvCxnSpPr/>
            <p:nvPr/>
          </p:nvCxnSpPr>
          <p:spPr>
            <a:xfrm flipH="1">
              <a:off x="1282700" y="5802312"/>
              <a:ext cx="1508125" cy="1588"/>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7675" name="TextBox 265"/>
            <p:cNvSpPr txBox="1">
              <a:spLocks noChangeArrowheads="1"/>
            </p:cNvSpPr>
            <p:nvPr/>
          </p:nvSpPr>
          <p:spPr bwMode="auto">
            <a:xfrm>
              <a:off x="3198813" y="5473700"/>
              <a:ext cx="263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a:latin typeface="Arial" charset="0"/>
                </a:rPr>
                <a:t>1</a:t>
              </a:r>
            </a:p>
          </p:txBody>
        </p:sp>
        <p:sp>
          <p:nvSpPr>
            <p:cNvPr id="27676" name="TextBox 281"/>
            <p:cNvSpPr txBox="1">
              <a:spLocks noChangeArrowheads="1"/>
            </p:cNvSpPr>
            <p:nvPr/>
          </p:nvSpPr>
          <p:spPr bwMode="auto">
            <a:xfrm>
              <a:off x="3373438" y="5761038"/>
              <a:ext cx="263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a:latin typeface="Arial" charset="0"/>
                </a:rPr>
                <a:t>2</a:t>
              </a:r>
            </a:p>
          </p:txBody>
        </p:sp>
        <p:grpSp>
          <p:nvGrpSpPr>
            <p:cNvPr id="27677" name="Group 5"/>
            <p:cNvGrpSpPr>
              <a:grpSpLocks/>
            </p:cNvGrpSpPr>
            <p:nvPr/>
          </p:nvGrpSpPr>
          <p:grpSpPr bwMode="auto">
            <a:xfrm>
              <a:off x="938213" y="5237163"/>
              <a:ext cx="1616075" cy="487362"/>
              <a:chOff x="-4079003" y="2717403"/>
              <a:chExt cx="1616718" cy="488475"/>
            </a:xfrm>
          </p:grpSpPr>
          <p:sp>
            <p:nvSpPr>
              <p:cNvPr id="27690" name="Rectangle 97"/>
              <p:cNvSpPr>
                <a:spLocks noChangeArrowheads="1"/>
              </p:cNvSpPr>
              <p:nvPr/>
            </p:nvSpPr>
            <p:spPr bwMode="auto">
              <a:xfrm>
                <a:off x="-4052413" y="2965119"/>
                <a:ext cx="1290538" cy="2087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27691" name="Rectangle 98"/>
              <p:cNvSpPr>
                <a:spLocks noChangeArrowheads="1"/>
              </p:cNvSpPr>
              <p:nvPr/>
            </p:nvSpPr>
            <p:spPr bwMode="auto">
              <a:xfrm>
                <a:off x="-4079003" y="2985994"/>
                <a:ext cx="1281675" cy="208750"/>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27692" name="Line 99"/>
              <p:cNvSpPr>
                <a:spLocks noChangeShapeType="1"/>
              </p:cNvSpPr>
              <p:nvPr/>
            </p:nvSpPr>
            <p:spPr bwMode="auto">
              <a:xfrm>
                <a:off x="-2933828" y="3101502"/>
                <a:ext cx="471543"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93" name="Rectangle 104"/>
              <p:cNvSpPr>
                <a:spLocks noChangeArrowheads="1"/>
              </p:cNvSpPr>
              <p:nvPr/>
            </p:nvSpPr>
            <p:spPr bwMode="auto">
              <a:xfrm>
                <a:off x="-3377007" y="2988777"/>
                <a:ext cx="476861" cy="21014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27694" name="Text Box 105"/>
              <p:cNvSpPr txBox="1">
                <a:spLocks noChangeArrowheads="1"/>
              </p:cNvSpPr>
              <p:nvPr/>
            </p:nvSpPr>
            <p:spPr bwMode="auto">
              <a:xfrm>
                <a:off x="-3430189" y="2965119"/>
                <a:ext cx="581451" cy="24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1200">
                    <a:latin typeface="Arial" charset="0"/>
                  </a:rPr>
                  <a:t>0111</a:t>
                </a:r>
              </a:p>
            </p:txBody>
          </p:sp>
          <p:sp>
            <p:nvSpPr>
              <p:cNvPr id="27695" name="Line 119"/>
              <p:cNvSpPr>
                <a:spLocks noChangeShapeType="1"/>
              </p:cNvSpPr>
              <p:nvPr/>
            </p:nvSpPr>
            <p:spPr bwMode="auto">
              <a:xfrm>
                <a:off x="-3621642" y="2717403"/>
                <a:ext cx="405953" cy="30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7678" name="Freeform 120"/>
            <p:cNvSpPr>
              <a:spLocks/>
            </p:cNvSpPr>
            <p:nvPr/>
          </p:nvSpPr>
          <p:spPr bwMode="auto">
            <a:xfrm>
              <a:off x="2493963" y="5668963"/>
              <a:ext cx="982662" cy="233362"/>
            </a:xfrm>
            <a:custGeom>
              <a:avLst/>
              <a:gdLst>
                <a:gd name="T0" fmla="*/ 0 w 554"/>
                <a:gd name="T1" fmla="*/ 2147483646 h 167"/>
                <a:gd name="T2" fmla="*/ 2147483646 w 554"/>
                <a:gd name="T3" fmla="*/ 2147483646 h 167"/>
                <a:gd name="T4" fmla="*/ 2147483646 w 554"/>
                <a:gd name="T5" fmla="*/ 2147483646 h 167"/>
                <a:gd name="T6" fmla="*/ 0 60000 65536"/>
                <a:gd name="T7" fmla="*/ 0 60000 65536"/>
                <a:gd name="T8" fmla="*/ 0 60000 65536"/>
                <a:gd name="T9" fmla="*/ 0 w 554"/>
                <a:gd name="T10" fmla="*/ 0 h 167"/>
                <a:gd name="T11" fmla="*/ 554 w 554"/>
                <a:gd name="T12" fmla="*/ 167 h 167"/>
              </a:gdLst>
              <a:ahLst/>
              <a:cxnLst>
                <a:cxn ang="T6">
                  <a:pos x="T0" y="T1"/>
                </a:cxn>
                <a:cxn ang="T7">
                  <a:pos x="T2" y="T3"/>
                </a:cxn>
                <a:cxn ang="T8">
                  <a:pos x="T4" y="T5"/>
                </a:cxn>
              </a:cxnLst>
              <a:rect l="T9" t="T10" r="T11" b="T12"/>
              <a:pathLst>
                <a:path w="554" h="167">
                  <a:moveTo>
                    <a:pt x="0" y="10"/>
                  </a:moveTo>
                  <a:cubicBezTo>
                    <a:pt x="102" y="0"/>
                    <a:pt x="240" y="5"/>
                    <a:pt x="324" y="26"/>
                  </a:cubicBezTo>
                  <a:cubicBezTo>
                    <a:pt x="416" y="52"/>
                    <a:pt x="502" y="120"/>
                    <a:pt x="554" y="167"/>
                  </a:cubicBezTo>
                </a:path>
              </a:pathLst>
            </a:custGeom>
            <a:noFill/>
            <a:ln w="57150" cmpd="sng">
              <a:solidFill>
                <a:srgbClr val="FF33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27679" name="Group 357"/>
            <p:cNvGrpSpPr>
              <a:grpSpLocks/>
            </p:cNvGrpSpPr>
            <p:nvPr/>
          </p:nvGrpSpPr>
          <p:grpSpPr bwMode="auto">
            <a:xfrm>
              <a:off x="2714625" y="5659438"/>
              <a:ext cx="565150" cy="293687"/>
              <a:chOff x="1871277" y="1576300"/>
              <a:chExt cx="1128371" cy="437861"/>
            </a:xfrm>
          </p:grpSpPr>
          <p:sp>
            <p:nvSpPr>
              <p:cNvPr id="352" name="Oval 351"/>
              <p:cNvSpPr>
                <a:spLocks noChangeArrowheads="1"/>
              </p:cNvSpPr>
              <p:nvPr/>
            </p:nvSpPr>
            <p:spPr bwMode="auto">
              <a:xfrm flipV="1">
                <a:off x="1874448" y="1694641"/>
                <a:ext cx="1125200" cy="319521"/>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000000">
                    <a:alpha val="34998"/>
                  </a:srgbClr>
                </a:outerShdw>
              </a:effectLst>
            </p:spPr>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353" name="Rectangle 352"/>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354" name="Oval 353"/>
              <p:cNvSpPr>
                <a:spLocks noChangeArrowheads="1"/>
              </p:cNvSpPr>
              <p:nvPr/>
            </p:nvSpPr>
            <p:spPr bwMode="auto">
              <a:xfrm flipV="1">
                <a:off x="1871277" y="1576300"/>
                <a:ext cx="1125202" cy="319521"/>
              </a:xfrm>
              <a:prstGeom prst="ellipse">
                <a:avLst/>
              </a:prstGeom>
              <a:solidFill>
                <a:srgbClr val="BFBFBF"/>
              </a:solidFill>
              <a:ln w="6350">
                <a:solidFill>
                  <a:schemeClr val="tx1"/>
                </a:solidFill>
                <a:round/>
                <a:headEnd/>
                <a:tailEnd/>
              </a:ln>
              <a:effectLst>
                <a:outerShdw blurRad="40000" dist="23000" dir="5400000" rotWithShape="0">
                  <a:srgbClr val="000000">
                    <a:alpha val="34998"/>
                  </a:srgbClr>
                </a:outerShdw>
              </a:effectLst>
            </p:spPr>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355" name="Freeform 354"/>
              <p:cNvSpPr/>
              <p:nvPr/>
            </p:nvSpPr>
            <p:spPr bwMode="auto">
              <a:xfrm>
                <a:off x="2159710" y="1673340"/>
                <a:ext cx="548337" cy="16094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56" name="Freeform 355"/>
              <p:cNvSpPr>
                <a:spLocks/>
              </p:cNvSpPr>
              <p:nvPr/>
            </p:nvSpPr>
            <p:spPr bwMode="auto">
              <a:xfrm>
                <a:off x="2102657" y="1633104"/>
                <a:ext cx="662442" cy="111241"/>
              </a:xfrm>
              <a:custGeom>
                <a:avLst/>
                <a:gdLst>
                  <a:gd name="T0" fmla="*/ 0 w 3723451"/>
                  <a:gd name="T1" fmla="*/ 0 h 932950"/>
                  <a:gd name="T2" fmla="*/ 0 w 3723451"/>
                  <a:gd name="T3" fmla="*/ 0 h 932950"/>
                  <a:gd name="T4" fmla="*/ 0 w 3723451"/>
                  <a:gd name="T5" fmla="*/ 0 h 932950"/>
                  <a:gd name="T6" fmla="*/ 1 w 3723451"/>
                  <a:gd name="T7" fmla="*/ 0 h 932950"/>
                  <a:gd name="T8" fmla="*/ 1 w 3723451"/>
                  <a:gd name="T9" fmla="*/ 0 h 932950"/>
                  <a:gd name="T10" fmla="*/ 1 w 3723451"/>
                  <a:gd name="T11" fmla="*/ 0 h 932950"/>
                  <a:gd name="T12" fmla="*/ 1 w 3723451"/>
                  <a:gd name="T13" fmla="*/ 0 h 932950"/>
                  <a:gd name="T14" fmla="*/ 0 w 3723451"/>
                  <a:gd name="T15" fmla="*/ 0 h 932950"/>
                  <a:gd name="T16" fmla="*/ 0 w 3723451"/>
                  <a:gd name="T17" fmla="*/ 0 h 932950"/>
                  <a:gd name="T18" fmla="*/ 0 w 3723451"/>
                  <a:gd name="T19" fmla="*/ 0 h 932950"/>
                  <a:gd name="T20" fmla="*/ 0 w 3723451"/>
                  <a:gd name="T21" fmla="*/ 0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441" name="Freeform 440"/>
              <p:cNvSpPr>
                <a:spLocks/>
              </p:cNvSpPr>
              <p:nvPr/>
            </p:nvSpPr>
            <p:spPr bwMode="auto">
              <a:xfrm>
                <a:off x="2536889" y="1727776"/>
                <a:ext cx="244059" cy="97040"/>
              </a:xfrm>
              <a:custGeom>
                <a:avLst/>
                <a:gdLst>
                  <a:gd name="T0" fmla="*/ 0 w 1366596"/>
                  <a:gd name="T1" fmla="*/ 0 h 809868"/>
                  <a:gd name="T2" fmla="*/ 0 w 1366596"/>
                  <a:gd name="T3" fmla="*/ 0 h 809868"/>
                  <a:gd name="T4" fmla="*/ 0 w 1366596"/>
                  <a:gd name="T5" fmla="*/ 0 h 809868"/>
                  <a:gd name="T6" fmla="*/ 0 w 1366596"/>
                  <a:gd name="T7" fmla="*/ 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446" name="Freeform 445"/>
              <p:cNvSpPr>
                <a:spLocks/>
              </p:cNvSpPr>
              <p:nvPr/>
            </p:nvSpPr>
            <p:spPr bwMode="auto">
              <a:xfrm>
                <a:off x="2089979" y="1730144"/>
                <a:ext cx="240888" cy="97039"/>
              </a:xfrm>
              <a:custGeom>
                <a:avLst/>
                <a:gdLst>
                  <a:gd name="T0" fmla="*/ 0 w 1348191"/>
                  <a:gd name="T1" fmla="*/ 0 h 791462"/>
                  <a:gd name="T2" fmla="*/ 0 w 1348191"/>
                  <a:gd name="T3" fmla="*/ 0 h 791462"/>
                  <a:gd name="T4" fmla="*/ 0 w 1348191"/>
                  <a:gd name="T5" fmla="*/ 0 h 791462"/>
                  <a:gd name="T6" fmla="*/ 0 w 1348191"/>
                  <a:gd name="T7" fmla="*/ 0 h 791462"/>
                  <a:gd name="T8" fmla="*/ 0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450" name="Straight Connector 449"/>
              <p:cNvCxnSpPr>
                <a:cxnSpLocks noChangeShapeType="1"/>
                <a:endCxn id="354" idx="2"/>
              </p:cNvCxnSpPr>
              <p:nvPr/>
            </p:nvCxnSpPr>
            <p:spPr bwMode="auto">
              <a:xfrm flipH="1" flipV="1">
                <a:off x="1871277" y="1737244"/>
                <a:ext cx="3171" cy="123075"/>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cxnSp>
            <p:nvCxnSpPr>
              <p:cNvPr id="468" name="Straight Connector 467"/>
              <p:cNvCxnSpPr>
                <a:cxnSpLocks noChangeShapeType="1"/>
              </p:cNvCxnSpPr>
              <p:nvPr/>
            </p:nvCxnSpPr>
            <p:spPr bwMode="auto">
              <a:xfrm flipH="1" flipV="1">
                <a:off x="2996479" y="1734878"/>
                <a:ext cx="3169" cy="123075"/>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grpSp>
        <p:sp>
          <p:nvSpPr>
            <p:cNvPr id="27680" name="TextBox 282"/>
            <p:cNvSpPr txBox="1">
              <a:spLocks noChangeArrowheads="1"/>
            </p:cNvSpPr>
            <p:nvPr/>
          </p:nvSpPr>
          <p:spPr bwMode="auto">
            <a:xfrm>
              <a:off x="3068638" y="5862638"/>
              <a:ext cx="2619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a:latin typeface="Arial" charset="0"/>
                </a:rPr>
                <a:t>3</a:t>
              </a:r>
            </a:p>
          </p:txBody>
        </p:sp>
      </p:grpSp>
      <p:sp>
        <p:nvSpPr>
          <p:cNvPr id="27672" name="TextBox 6"/>
          <p:cNvSpPr txBox="1">
            <a:spLocks noChangeArrowheads="1"/>
          </p:cNvSpPr>
          <p:nvPr/>
        </p:nvSpPr>
        <p:spPr bwMode="auto">
          <a:xfrm>
            <a:off x="196850" y="4903788"/>
            <a:ext cx="1992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400">
                <a:latin typeface="Arial" charset="0"/>
              </a:rPr>
              <a:t>values in arriving </a:t>
            </a:r>
          </a:p>
          <a:p>
            <a:pPr>
              <a:spcBef>
                <a:spcPct val="0"/>
              </a:spcBef>
              <a:buFontTx/>
              <a:buNone/>
            </a:pPr>
            <a:r>
              <a:rPr lang="en-US" altLang="en-US" sz="1400">
                <a:latin typeface="Arial" charset="0"/>
              </a:rPr>
              <a:t>packet header</a:t>
            </a:r>
            <a:endParaRPr lang="en-US" altLang="en-US" sz="1800">
              <a:latin typeface="Arial" charset="0"/>
            </a:endParaRPr>
          </a:p>
        </p:txBody>
      </p:sp>
      <p:sp>
        <p:nvSpPr>
          <p:cNvPr id="27673"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79FCC6B2-2354-9C4B-9E24-081804D02A7E}" type="slidenum">
              <a:rPr lang="en-US" altLang="en-US" sz="1200"/>
              <a:pPr>
                <a:spcBef>
                  <a:spcPct val="0"/>
                </a:spcBef>
                <a:buFontTx/>
                <a:buNone/>
              </a:pPr>
              <a:t>8</a:t>
            </a:fld>
            <a:endParaRPr lang="en-US" altLang="en-US" sz="1200"/>
          </a:p>
        </p:txBody>
      </p:sp>
      <p:sp>
        <p:nvSpPr>
          <p:cNvPr id="350" name="页脚占位符 1"/>
          <p:cNvSpPr>
            <a:spLocks noGrp="1"/>
          </p:cNvSpPr>
          <p:nvPr>
            <p:ph type="ftr" sz="quarter" idx="10"/>
          </p:nvPr>
        </p:nvSpPr>
        <p:spPr>
          <a:xfrm>
            <a:off x="34131" y="6562482"/>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8260"/>
                                        </p:tgtEl>
                                        <p:attrNameLst>
                                          <p:attrName>style.visibility</p:attrName>
                                        </p:attrNameLst>
                                      </p:cBhvr>
                                      <p:to>
                                        <p:strVal val="visible"/>
                                      </p:to>
                                    </p:set>
                                    <p:animEffect transition="in" filter="wipe(down)">
                                      <p:cBhvr>
                                        <p:cTn id="7" dur="500"/>
                                        <p:tgtEl>
                                          <p:spTgt spid="482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dissolve">
                                      <p:cBhvr>
                                        <p:cTn id="12" dur="500"/>
                                        <p:tgtEl>
                                          <p:spTgt spid="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dissolve">
                                      <p:cBhvr>
                                        <p:cTn id="17" dur="500"/>
                                        <p:tgtEl>
                                          <p:spTgt spid="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dissolve">
                                      <p:cBhvr>
                                        <p:cTn id="22" dur="500"/>
                                        <p:tgtEl>
                                          <p:spTgt spid="2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dissolve">
                                      <p:cBhvr>
                                        <p:cTn id="27" dur="500"/>
                                        <p:tgtEl>
                                          <p:spTgt spid="2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dissolve">
                                      <p:cBhvr>
                                        <p:cTn id="32" dur="1000"/>
                                        <p:tgtEl>
                                          <p:spTgt spid="2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48261"/>
                                        </p:tgtEl>
                                        <p:attrNameLst>
                                          <p:attrName>style.visibility</p:attrName>
                                        </p:attrNameLst>
                                      </p:cBhvr>
                                      <p:to>
                                        <p:strVal val="visible"/>
                                      </p:to>
                                    </p:set>
                                    <p:animEffect transition="in" filter="dissolve">
                                      <p:cBhvr>
                                        <p:cTn id="37" dur="500"/>
                                        <p:tgtEl>
                                          <p:spTgt spid="48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a:xfrm>
            <a:off x="685800" y="228600"/>
            <a:ext cx="7772400" cy="1143000"/>
          </a:xfrm>
        </p:spPr>
        <p:txBody>
          <a:bodyPr/>
          <a:lstStyle/>
          <a:p>
            <a:r>
              <a:rPr lang="en-US" altLang="en-US" sz="3600">
                <a:ea typeface="MS PGothic" charset="-128"/>
                <a:cs typeface="ＭＳ Ｐゴシック" charset="-128"/>
              </a:rPr>
              <a:t>Routing &amp; Forwarding:</a:t>
            </a:r>
            <a:br>
              <a:rPr lang="en-US" altLang="en-US" sz="3600">
                <a:ea typeface="MS PGothic" charset="-128"/>
                <a:cs typeface="ＭＳ Ｐゴシック" charset="-128"/>
              </a:rPr>
            </a:br>
            <a:r>
              <a:rPr lang="en-US" altLang="en-US" sz="2800">
                <a:ea typeface="MS PGothic" charset="-128"/>
                <a:cs typeface="ＭＳ Ｐゴシック" charset="-128"/>
              </a:rPr>
              <a:t>Logical View of a Router</a:t>
            </a:r>
          </a:p>
        </p:txBody>
      </p:sp>
      <p:pic>
        <p:nvPicPr>
          <p:cNvPr id="28674" name="Picture 3" descr="fig-router-ar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524000"/>
            <a:ext cx="6629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8675" name="Group 4"/>
          <p:cNvGrpSpPr>
            <a:grpSpLocks/>
          </p:cNvGrpSpPr>
          <p:nvPr/>
        </p:nvGrpSpPr>
        <p:grpSpPr bwMode="auto">
          <a:xfrm>
            <a:off x="304800" y="1676400"/>
            <a:ext cx="2667000" cy="1882775"/>
            <a:chOff x="3066" y="1107"/>
            <a:chExt cx="2250" cy="1444"/>
          </a:xfrm>
        </p:grpSpPr>
        <p:sp>
          <p:nvSpPr>
            <p:cNvPr id="28678" name="Freeform 5"/>
            <p:cNvSpPr>
              <a:spLocks/>
            </p:cNvSpPr>
            <p:nvPr/>
          </p:nvSpPr>
          <p:spPr bwMode="auto">
            <a:xfrm>
              <a:off x="3066" y="1107"/>
              <a:ext cx="2250" cy="1409"/>
            </a:xfrm>
            <a:custGeom>
              <a:avLst/>
              <a:gdLst>
                <a:gd name="T0" fmla="*/ 0 w 2250"/>
                <a:gd name="T1" fmla="*/ 624 h 1409"/>
                <a:gd name="T2" fmla="*/ 219 w 2250"/>
                <a:gd name="T3" fmla="*/ 321 h 1409"/>
                <a:gd name="T4" fmla="*/ 529 w 2250"/>
                <a:gd name="T5" fmla="*/ 35 h 1409"/>
                <a:gd name="T6" fmla="*/ 1551 w 2250"/>
                <a:gd name="T7" fmla="*/ 111 h 1409"/>
                <a:gd name="T8" fmla="*/ 1968 w 2250"/>
                <a:gd name="T9" fmla="*/ 483 h 1409"/>
                <a:gd name="T10" fmla="*/ 2199 w 2250"/>
                <a:gd name="T11" fmla="*/ 906 h 1409"/>
                <a:gd name="T12" fmla="*/ 1659 w 2250"/>
                <a:gd name="T13" fmla="*/ 1314 h 1409"/>
                <a:gd name="T14" fmla="*/ 993 w 2250"/>
                <a:gd name="T15" fmla="*/ 1386 h 1409"/>
                <a:gd name="T16" fmla="*/ 465 w 2250"/>
                <a:gd name="T17" fmla="*/ 1356 h 1409"/>
                <a:gd name="T18" fmla="*/ 102 w 2250"/>
                <a:gd name="T19" fmla="*/ 1068 h 1409"/>
                <a:gd name="T20" fmla="*/ 0 w 2250"/>
                <a:gd name="T21" fmla="*/ 624 h 14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50"/>
                <a:gd name="T34" fmla="*/ 0 h 1409"/>
                <a:gd name="T35" fmla="*/ 2250 w 2250"/>
                <a:gd name="T36" fmla="*/ 1409 h 14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50" h="1409">
                  <a:moveTo>
                    <a:pt x="0" y="624"/>
                  </a:moveTo>
                  <a:cubicBezTo>
                    <a:pt x="5" y="506"/>
                    <a:pt x="131" y="419"/>
                    <a:pt x="219" y="321"/>
                  </a:cubicBezTo>
                  <a:cubicBezTo>
                    <a:pt x="307" y="223"/>
                    <a:pt x="307" y="70"/>
                    <a:pt x="529" y="35"/>
                  </a:cubicBezTo>
                  <a:cubicBezTo>
                    <a:pt x="751" y="0"/>
                    <a:pt x="1311" y="36"/>
                    <a:pt x="1551" y="111"/>
                  </a:cubicBezTo>
                  <a:cubicBezTo>
                    <a:pt x="1791" y="186"/>
                    <a:pt x="1860" y="351"/>
                    <a:pt x="1968" y="483"/>
                  </a:cubicBezTo>
                  <a:cubicBezTo>
                    <a:pt x="2076" y="615"/>
                    <a:pt x="2250" y="767"/>
                    <a:pt x="2199" y="906"/>
                  </a:cubicBezTo>
                  <a:cubicBezTo>
                    <a:pt x="2148" y="1045"/>
                    <a:pt x="1860" y="1234"/>
                    <a:pt x="1659" y="1314"/>
                  </a:cubicBezTo>
                  <a:cubicBezTo>
                    <a:pt x="1458" y="1394"/>
                    <a:pt x="1192" y="1379"/>
                    <a:pt x="993" y="1386"/>
                  </a:cubicBezTo>
                  <a:cubicBezTo>
                    <a:pt x="794" y="1393"/>
                    <a:pt x="613" y="1409"/>
                    <a:pt x="465" y="1356"/>
                  </a:cubicBezTo>
                  <a:cubicBezTo>
                    <a:pt x="317" y="1303"/>
                    <a:pt x="180" y="1190"/>
                    <a:pt x="102" y="1068"/>
                  </a:cubicBezTo>
                  <a:cubicBezTo>
                    <a:pt x="24" y="946"/>
                    <a:pt x="21" y="716"/>
                    <a:pt x="0" y="624"/>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8679" name="Freeform 6"/>
            <p:cNvSpPr>
              <a:spLocks/>
            </p:cNvSpPr>
            <p:nvPr/>
          </p:nvSpPr>
          <p:spPr bwMode="auto">
            <a:xfrm>
              <a:off x="3402" y="1656"/>
              <a:ext cx="342" cy="186"/>
            </a:xfrm>
            <a:custGeom>
              <a:avLst/>
              <a:gdLst>
                <a:gd name="T0" fmla="*/ 0 w 342"/>
                <a:gd name="T1" fmla="*/ 186 h 186"/>
                <a:gd name="T2" fmla="*/ 34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8680" name="Oval 7"/>
            <p:cNvSpPr>
              <a:spLocks noChangeArrowheads="1"/>
            </p:cNvSpPr>
            <p:nvPr/>
          </p:nvSpPr>
          <p:spPr bwMode="auto">
            <a:xfrm>
              <a:off x="3142" y="1898"/>
              <a:ext cx="313" cy="81"/>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8681" name="Line 8"/>
            <p:cNvSpPr>
              <a:spLocks noChangeShapeType="1"/>
            </p:cNvSpPr>
            <p:nvPr/>
          </p:nvSpPr>
          <p:spPr bwMode="auto">
            <a:xfrm>
              <a:off x="3142" y="1891"/>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82" name="Line 9"/>
            <p:cNvSpPr>
              <a:spLocks noChangeShapeType="1"/>
            </p:cNvSpPr>
            <p:nvPr/>
          </p:nvSpPr>
          <p:spPr bwMode="auto">
            <a:xfrm>
              <a:off x="3455" y="1891"/>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83" name="Rectangle 10"/>
            <p:cNvSpPr>
              <a:spLocks noChangeArrowheads="1"/>
            </p:cNvSpPr>
            <p:nvPr/>
          </p:nvSpPr>
          <p:spPr bwMode="auto">
            <a:xfrm>
              <a:off x="3142" y="1891"/>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28684" name="Oval 11"/>
            <p:cNvSpPr>
              <a:spLocks noChangeArrowheads="1"/>
            </p:cNvSpPr>
            <p:nvPr/>
          </p:nvSpPr>
          <p:spPr bwMode="auto">
            <a:xfrm>
              <a:off x="3139" y="1832"/>
              <a:ext cx="313" cy="95"/>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8685" name="Oval 12"/>
            <p:cNvSpPr>
              <a:spLocks noChangeArrowheads="1"/>
            </p:cNvSpPr>
            <p:nvPr/>
          </p:nvSpPr>
          <p:spPr bwMode="auto">
            <a:xfrm>
              <a:off x="3616" y="2285"/>
              <a:ext cx="313" cy="81"/>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8686" name="Line 13"/>
            <p:cNvSpPr>
              <a:spLocks noChangeShapeType="1"/>
            </p:cNvSpPr>
            <p:nvPr/>
          </p:nvSpPr>
          <p:spPr bwMode="auto">
            <a:xfrm>
              <a:off x="3616" y="227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87" name="Line 14"/>
            <p:cNvSpPr>
              <a:spLocks noChangeShapeType="1"/>
            </p:cNvSpPr>
            <p:nvPr/>
          </p:nvSpPr>
          <p:spPr bwMode="auto">
            <a:xfrm>
              <a:off x="3929" y="227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88" name="Rectangle 15"/>
            <p:cNvSpPr>
              <a:spLocks noChangeArrowheads="1"/>
            </p:cNvSpPr>
            <p:nvPr/>
          </p:nvSpPr>
          <p:spPr bwMode="auto">
            <a:xfrm>
              <a:off x="3616" y="2278"/>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28689" name="Oval 16"/>
            <p:cNvSpPr>
              <a:spLocks noChangeArrowheads="1"/>
            </p:cNvSpPr>
            <p:nvPr/>
          </p:nvSpPr>
          <p:spPr bwMode="auto">
            <a:xfrm>
              <a:off x="3613" y="2219"/>
              <a:ext cx="313" cy="95"/>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8690" name="Oval 17"/>
            <p:cNvSpPr>
              <a:spLocks noChangeArrowheads="1"/>
            </p:cNvSpPr>
            <p:nvPr/>
          </p:nvSpPr>
          <p:spPr bwMode="auto">
            <a:xfrm>
              <a:off x="3612" y="1595"/>
              <a:ext cx="313" cy="81"/>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8691" name="Line 18"/>
            <p:cNvSpPr>
              <a:spLocks noChangeShapeType="1"/>
            </p:cNvSpPr>
            <p:nvPr/>
          </p:nvSpPr>
          <p:spPr bwMode="auto">
            <a:xfrm>
              <a:off x="3612" y="158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92" name="Line 19"/>
            <p:cNvSpPr>
              <a:spLocks noChangeShapeType="1"/>
            </p:cNvSpPr>
            <p:nvPr/>
          </p:nvSpPr>
          <p:spPr bwMode="auto">
            <a:xfrm>
              <a:off x="3925" y="158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93" name="Rectangle 20"/>
            <p:cNvSpPr>
              <a:spLocks noChangeArrowheads="1"/>
            </p:cNvSpPr>
            <p:nvPr/>
          </p:nvSpPr>
          <p:spPr bwMode="auto">
            <a:xfrm>
              <a:off x="3612" y="1588"/>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28694" name="Oval 21"/>
            <p:cNvSpPr>
              <a:spLocks noChangeArrowheads="1"/>
            </p:cNvSpPr>
            <p:nvPr/>
          </p:nvSpPr>
          <p:spPr bwMode="auto">
            <a:xfrm>
              <a:off x="3609" y="1529"/>
              <a:ext cx="313" cy="95"/>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8695" name="Oval 22"/>
            <p:cNvSpPr>
              <a:spLocks noChangeArrowheads="1"/>
            </p:cNvSpPr>
            <p:nvPr/>
          </p:nvSpPr>
          <p:spPr bwMode="auto">
            <a:xfrm>
              <a:off x="4295" y="1591"/>
              <a:ext cx="312" cy="81"/>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8696" name="Line 23"/>
            <p:cNvSpPr>
              <a:spLocks noChangeShapeType="1"/>
            </p:cNvSpPr>
            <p:nvPr/>
          </p:nvSpPr>
          <p:spPr bwMode="auto">
            <a:xfrm>
              <a:off x="4295" y="158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97" name="Line 24"/>
            <p:cNvSpPr>
              <a:spLocks noChangeShapeType="1"/>
            </p:cNvSpPr>
            <p:nvPr/>
          </p:nvSpPr>
          <p:spPr bwMode="auto">
            <a:xfrm>
              <a:off x="4607" y="158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98" name="Rectangle 25"/>
            <p:cNvSpPr>
              <a:spLocks noChangeArrowheads="1"/>
            </p:cNvSpPr>
            <p:nvPr/>
          </p:nvSpPr>
          <p:spPr bwMode="auto">
            <a:xfrm>
              <a:off x="4295" y="1584"/>
              <a:ext cx="309"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28699" name="Oval 26"/>
            <p:cNvSpPr>
              <a:spLocks noChangeArrowheads="1"/>
            </p:cNvSpPr>
            <p:nvPr/>
          </p:nvSpPr>
          <p:spPr bwMode="auto">
            <a:xfrm>
              <a:off x="4298" y="1528"/>
              <a:ext cx="312" cy="95"/>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8700" name="Oval 27"/>
            <p:cNvSpPr>
              <a:spLocks noChangeArrowheads="1"/>
            </p:cNvSpPr>
            <p:nvPr/>
          </p:nvSpPr>
          <p:spPr bwMode="auto">
            <a:xfrm>
              <a:off x="4305" y="2282"/>
              <a:ext cx="313" cy="81"/>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8701" name="Line 28"/>
            <p:cNvSpPr>
              <a:spLocks noChangeShapeType="1"/>
            </p:cNvSpPr>
            <p:nvPr/>
          </p:nvSpPr>
          <p:spPr bwMode="auto">
            <a:xfrm>
              <a:off x="4305" y="2275"/>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02" name="Line 29"/>
            <p:cNvSpPr>
              <a:spLocks noChangeShapeType="1"/>
            </p:cNvSpPr>
            <p:nvPr/>
          </p:nvSpPr>
          <p:spPr bwMode="auto">
            <a:xfrm>
              <a:off x="4618" y="2275"/>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03" name="Rectangle 30"/>
            <p:cNvSpPr>
              <a:spLocks noChangeArrowheads="1"/>
            </p:cNvSpPr>
            <p:nvPr/>
          </p:nvSpPr>
          <p:spPr bwMode="auto">
            <a:xfrm>
              <a:off x="4305" y="2275"/>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28704" name="Oval 31"/>
            <p:cNvSpPr>
              <a:spLocks noChangeArrowheads="1"/>
            </p:cNvSpPr>
            <p:nvPr/>
          </p:nvSpPr>
          <p:spPr bwMode="auto">
            <a:xfrm>
              <a:off x="4302" y="2216"/>
              <a:ext cx="313" cy="95"/>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8705" name="Oval 32"/>
            <p:cNvSpPr>
              <a:spLocks noChangeArrowheads="1"/>
            </p:cNvSpPr>
            <p:nvPr/>
          </p:nvSpPr>
          <p:spPr bwMode="auto">
            <a:xfrm>
              <a:off x="4870" y="1941"/>
              <a:ext cx="313" cy="81"/>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8706" name="Line 33"/>
            <p:cNvSpPr>
              <a:spLocks noChangeShapeType="1"/>
            </p:cNvSpPr>
            <p:nvPr/>
          </p:nvSpPr>
          <p:spPr bwMode="auto">
            <a:xfrm>
              <a:off x="4870" y="193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07" name="Line 34"/>
            <p:cNvSpPr>
              <a:spLocks noChangeShapeType="1"/>
            </p:cNvSpPr>
            <p:nvPr/>
          </p:nvSpPr>
          <p:spPr bwMode="auto">
            <a:xfrm>
              <a:off x="5183" y="193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08" name="Rectangle 35"/>
            <p:cNvSpPr>
              <a:spLocks noChangeArrowheads="1"/>
            </p:cNvSpPr>
            <p:nvPr/>
          </p:nvSpPr>
          <p:spPr bwMode="auto">
            <a:xfrm>
              <a:off x="4870" y="1934"/>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28709" name="Oval 36"/>
            <p:cNvSpPr>
              <a:spLocks noChangeArrowheads="1"/>
            </p:cNvSpPr>
            <p:nvPr/>
          </p:nvSpPr>
          <p:spPr bwMode="auto">
            <a:xfrm>
              <a:off x="4867" y="1875"/>
              <a:ext cx="313" cy="95"/>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8710" name="Freeform 37"/>
            <p:cNvSpPr>
              <a:spLocks/>
            </p:cNvSpPr>
            <p:nvPr/>
          </p:nvSpPr>
          <p:spPr bwMode="auto">
            <a:xfrm>
              <a:off x="4461" y="1683"/>
              <a:ext cx="1" cy="522"/>
            </a:xfrm>
            <a:custGeom>
              <a:avLst/>
              <a:gdLst>
                <a:gd name="T0" fmla="*/ 0 w 1"/>
                <a:gd name="T1" fmla="*/ 0 h 522"/>
                <a:gd name="T2" fmla="*/ 0 w 1"/>
                <a:gd name="T3" fmla="*/ 522 h 522"/>
                <a:gd name="T4" fmla="*/ 0 60000 65536"/>
                <a:gd name="T5" fmla="*/ 0 60000 65536"/>
                <a:gd name="T6" fmla="*/ 0 w 1"/>
                <a:gd name="T7" fmla="*/ 0 h 522"/>
                <a:gd name="T8" fmla="*/ 1 w 1"/>
                <a:gd name="T9" fmla="*/ 522 h 522"/>
              </a:gdLst>
              <a:ahLst/>
              <a:cxnLst>
                <a:cxn ang="T4">
                  <a:pos x="T0" y="T1"/>
                </a:cxn>
                <a:cxn ang="T5">
                  <a:pos x="T2" y="T3"/>
                </a:cxn>
              </a:cxnLst>
              <a:rect l="T6" t="T7" r="T8" b="T9"/>
              <a:pathLst>
                <a:path w="1" h="522">
                  <a:moveTo>
                    <a:pt x="0" y="0"/>
                  </a:moveTo>
                  <a:lnTo>
                    <a:pt x="0" y="522"/>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8711" name="Freeform 38"/>
            <p:cNvSpPr>
              <a:spLocks/>
            </p:cNvSpPr>
            <p:nvPr/>
          </p:nvSpPr>
          <p:spPr bwMode="auto">
            <a:xfrm>
              <a:off x="3768" y="1689"/>
              <a:ext cx="1" cy="537"/>
            </a:xfrm>
            <a:custGeom>
              <a:avLst/>
              <a:gdLst>
                <a:gd name="T0" fmla="*/ 0 w 1"/>
                <a:gd name="T1" fmla="*/ 0 h 537"/>
                <a:gd name="T2" fmla="*/ 0 w 1"/>
                <a:gd name="T3" fmla="*/ 537 h 537"/>
                <a:gd name="T4" fmla="*/ 0 60000 65536"/>
                <a:gd name="T5" fmla="*/ 0 60000 65536"/>
                <a:gd name="T6" fmla="*/ 0 w 1"/>
                <a:gd name="T7" fmla="*/ 0 h 537"/>
                <a:gd name="T8" fmla="*/ 1 w 1"/>
                <a:gd name="T9" fmla="*/ 537 h 537"/>
              </a:gdLst>
              <a:ahLst/>
              <a:cxnLst>
                <a:cxn ang="T4">
                  <a:pos x="T0" y="T1"/>
                </a:cxn>
                <a:cxn ang="T5">
                  <a:pos x="T2" y="T3"/>
                </a:cxn>
              </a:cxnLst>
              <a:rect l="T6" t="T7" r="T8" b="T9"/>
              <a:pathLst>
                <a:path w="1" h="537">
                  <a:moveTo>
                    <a:pt x="0" y="0"/>
                  </a:moveTo>
                  <a:lnTo>
                    <a:pt x="0" y="537"/>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8712" name="Freeform 39"/>
            <p:cNvSpPr>
              <a:spLocks/>
            </p:cNvSpPr>
            <p:nvPr/>
          </p:nvSpPr>
          <p:spPr bwMode="auto">
            <a:xfrm>
              <a:off x="3933" y="1674"/>
              <a:ext cx="504" cy="600"/>
            </a:xfrm>
            <a:custGeom>
              <a:avLst/>
              <a:gdLst>
                <a:gd name="T0" fmla="*/ 0 w 378"/>
                <a:gd name="T1" fmla="*/ 2147483646 h 174"/>
                <a:gd name="T2" fmla="*/ 502356 w 378"/>
                <a:gd name="T3" fmla="*/ 0 h 174"/>
                <a:gd name="T4" fmla="*/ 0 60000 65536"/>
                <a:gd name="T5" fmla="*/ 0 60000 65536"/>
                <a:gd name="T6" fmla="*/ 0 w 378"/>
                <a:gd name="T7" fmla="*/ 0 h 174"/>
                <a:gd name="T8" fmla="*/ 378 w 378"/>
                <a:gd name="T9" fmla="*/ 174 h 174"/>
              </a:gdLst>
              <a:ahLst/>
              <a:cxnLst>
                <a:cxn ang="T4">
                  <a:pos x="T0" y="T1"/>
                </a:cxn>
                <a:cxn ang="T5">
                  <a:pos x="T2" y="T3"/>
                </a:cxn>
              </a:cxnLst>
              <a:rect l="T6" t="T7" r="T8" b="T9"/>
              <a:pathLst>
                <a:path w="378" h="174">
                  <a:moveTo>
                    <a:pt x="0" y="174"/>
                  </a:moveTo>
                  <a:lnTo>
                    <a:pt x="378"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8713" name="Freeform 40"/>
            <p:cNvSpPr>
              <a:spLocks/>
            </p:cNvSpPr>
            <p:nvPr/>
          </p:nvSpPr>
          <p:spPr bwMode="auto">
            <a:xfrm>
              <a:off x="4620" y="2022"/>
              <a:ext cx="366" cy="270"/>
            </a:xfrm>
            <a:custGeom>
              <a:avLst/>
              <a:gdLst>
                <a:gd name="T0" fmla="*/ 0 w 366"/>
                <a:gd name="T1" fmla="*/ 270 h 270"/>
                <a:gd name="T2" fmla="*/ 366 w 366"/>
                <a:gd name="T3" fmla="*/ 0 h 270"/>
                <a:gd name="T4" fmla="*/ 0 60000 65536"/>
                <a:gd name="T5" fmla="*/ 0 60000 65536"/>
                <a:gd name="T6" fmla="*/ 0 w 366"/>
                <a:gd name="T7" fmla="*/ 0 h 270"/>
                <a:gd name="T8" fmla="*/ 366 w 366"/>
                <a:gd name="T9" fmla="*/ 270 h 270"/>
              </a:gdLst>
              <a:ahLst/>
              <a:cxnLst>
                <a:cxn ang="T4">
                  <a:pos x="T0" y="T1"/>
                </a:cxn>
                <a:cxn ang="T5">
                  <a:pos x="T2" y="T3"/>
                </a:cxn>
              </a:cxnLst>
              <a:rect l="T6" t="T7" r="T8" b="T9"/>
              <a:pathLst>
                <a:path w="366" h="270">
                  <a:moveTo>
                    <a:pt x="0" y="270"/>
                  </a:moveTo>
                  <a:lnTo>
                    <a:pt x="366"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8714" name="Freeform 41"/>
            <p:cNvSpPr>
              <a:spLocks/>
            </p:cNvSpPr>
            <p:nvPr/>
          </p:nvSpPr>
          <p:spPr bwMode="auto">
            <a:xfrm>
              <a:off x="3939" y="2304"/>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8715" name="Freeform 42"/>
            <p:cNvSpPr>
              <a:spLocks/>
            </p:cNvSpPr>
            <p:nvPr/>
          </p:nvSpPr>
          <p:spPr bwMode="auto">
            <a:xfrm>
              <a:off x="3348" y="1980"/>
              <a:ext cx="276" cy="264"/>
            </a:xfrm>
            <a:custGeom>
              <a:avLst/>
              <a:gdLst>
                <a:gd name="T0" fmla="*/ 276 w 276"/>
                <a:gd name="T1" fmla="*/ 264 h 264"/>
                <a:gd name="T2" fmla="*/ 0 w 276"/>
                <a:gd name="T3" fmla="*/ 0 h 264"/>
                <a:gd name="T4" fmla="*/ 0 60000 65536"/>
                <a:gd name="T5" fmla="*/ 0 60000 65536"/>
                <a:gd name="T6" fmla="*/ 0 w 276"/>
                <a:gd name="T7" fmla="*/ 0 h 264"/>
                <a:gd name="T8" fmla="*/ 276 w 276"/>
                <a:gd name="T9" fmla="*/ 264 h 264"/>
              </a:gdLst>
              <a:ahLst/>
              <a:cxnLst>
                <a:cxn ang="T4">
                  <a:pos x="T0" y="T1"/>
                </a:cxn>
                <a:cxn ang="T5">
                  <a:pos x="T2" y="T3"/>
                </a:cxn>
              </a:cxnLst>
              <a:rect l="T6" t="T7" r="T8" b="T9"/>
              <a:pathLst>
                <a:path w="276" h="264">
                  <a:moveTo>
                    <a:pt x="276" y="264"/>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8716" name="Freeform 43"/>
            <p:cNvSpPr>
              <a:spLocks/>
            </p:cNvSpPr>
            <p:nvPr/>
          </p:nvSpPr>
          <p:spPr bwMode="auto">
            <a:xfrm>
              <a:off x="3933" y="1614"/>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8717" name="Freeform 44"/>
            <p:cNvSpPr>
              <a:spLocks/>
            </p:cNvSpPr>
            <p:nvPr/>
          </p:nvSpPr>
          <p:spPr bwMode="auto">
            <a:xfrm>
              <a:off x="4608" y="1611"/>
              <a:ext cx="396" cy="267"/>
            </a:xfrm>
            <a:custGeom>
              <a:avLst/>
              <a:gdLst>
                <a:gd name="T0" fmla="*/ 396 w 396"/>
                <a:gd name="T1" fmla="*/ 267 h 267"/>
                <a:gd name="T2" fmla="*/ 0 w 396"/>
                <a:gd name="T3" fmla="*/ 0 h 267"/>
                <a:gd name="T4" fmla="*/ 0 60000 65536"/>
                <a:gd name="T5" fmla="*/ 0 60000 65536"/>
                <a:gd name="T6" fmla="*/ 0 w 396"/>
                <a:gd name="T7" fmla="*/ 0 h 267"/>
                <a:gd name="T8" fmla="*/ 396 w 396"/>
                <a:gd name="T9" fmla="*/ 267 h 267"/>
              </a:gdLst>
              <a:ahLst/>
              <a:cxnLst>
                <a:cxn ang="T4">
                  <a:pos x="T0" y="T1"/>
                </a:cxn>
                <a:cxn ang="T5">
                  <a:pos x="T2" y="T3"/>
                </a:cxn>
              </a:cxnLst>
              <a:rect l="T6" t="T7" r="T8" b="T9"/>
              <a:pathLst>
                <a:path w="396" h="267">
                  <a:moveTo>
                    <a:pt x="396" y="267"/>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8718" name="Freeform 45"/>
            <p:cNvSpPr>
              <a:spLocks/>
            </p:cNvSpPr>
            <p:nvPr/>
          </p:nvSpPr>
          <p:spPr bwMode="auto">
            <a:xfrm>
              <a:off x="3291" y="1182"/>
              <a:ext cx="1110" cy="645"/>
            </a:xfrm>
            <a:custGeom>
              <a:avLst/>
              <a:gdLst>
                <a:gd name="T0" fmla="*/ 1110 w 1110"/>
                <a:gd name="T1" fmla="*/ 342 h 645"/>
                <a:gd name="T2" fmla="*/ 0 w 1110"/>
                <a:gd name="T3" fmla="*/ 645 h 645"/>
                <a:gd name="T4" fmla="*/ 0 60000 65536"/>
                <a:gd name="T5" fmla="*/ 0 60000 65536"/>
                <a:gd name="T6" fmla="*/ 0 w 1110"/>
                <a:gd name="T7" fmla="*/ 0 h 645"/>
                <a:gd name="T8" fmla="*/ 1110 w 1110"/>
                <a:gd name="T9" fmla="*/ 645 h 645"/>
              </a:gdLst>
              <a:ahLst/>
              <a:cxnLst>
                <a:cxn ang="T4">
                  <a:pos x="T0" y="T1"/>
                </a:cxn>
                <a:cxn ang="T5">
                  <a:pos x="T2" y="T3"/>
                </a:cxn>
              </a:cxnLst>
              <a:rect l="T6" t="T7" r="T8" b="T9"/>
              <a:pathLst>
                <a:path w="1110" h="645">
                  <a:moveTo>
                    <a:pt x="1110" y="342"/>
                  </a:moveTo>
                  <a:cubicBezTo>
                    <a:pt x="1104" y="0"/>
                    <a:pt x="21" y="63"/>
                    <a:pt x="0" y="645"/>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28719" name="Group 46"/>
            <p:cNvGrpSpPr>
              <a:grpSpLocks/>
            </p:cNvGrpSpPr>
            <p:nvPr/>
          </p:nvGrpSpPr>
          <p:grpSpPr bwMode="auto">
            <a:xfrm>
              <a:off x="3153" y="1822"/>
              <a:ext cx="281" cy="258"/>
              <a:chOff x="2915" y="2467"/>
              <a:chExt cx="286" cy="258"/>
            </a:xfrm>
          </p:grpSpPr>
          <p:sp>
            <p:nvSpPr>
              <p:cNvPr id="28745" name="Rectangle 47"/>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8746" name="Text Box 48"/>
              <p:cNvSpPr txBox="1">
                <a:spLocks noChangeArrowheads="1"/>
              </p:cNvSpPr>
              <p:nvPr/>
            </p:nvSpPr>
            <p:spPr bwMode="auto">
              <a:xfrm>
                <a:off x="2915" y="2467"/>
                <a:ext cx="286"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600" b="1"/>
                  <a:t>A</a:t>
                </a:r>
                <a:endParaRPr lang="en-US" altLang="en-US" sz="1600" b="1">
                  <a:latin typeface="Times New Roman" charset="0"/>
                </a:endParaRPr>
              </a:p>
            </p:txBody>
          </p:sp>
        </p:grpSp>
        <p:grpSp>
          <p:nvGrpSpPr>
            <p:cNvPr id="28720" name="Group 49"/>
            <p:cNvGrpSpPr>
              <a:grpSpLocks/>
            </p:cNvGrpSpPr>
            <p:nvPr/>
          </p:nvGrpSpPr>
          <p:grpSpPr bwMode="auto">
            <a:xfrm>
              <a:off x="4332" y="2205"/>
              <a:ext cx="262" cy="258"/>
              <a:chOff x="2924" y="2466"/>
              <a:chExt cx="267" cy="258"/>
            </a:xfrm>
          </p:grpSpPr>
          <p:sp>
            <p:nvSpPr>
              <p:cNvPr id="28743" name="Rectangle 50"/>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8744" name="Text Box 51"/>
              <p:cNvSpPr txBox="1">
                <a:spLocks noChangeArrowheads="1"/>
              </p:cNvSpPr>
              <p:nvPr/>
            </p:nvSpPr>
            <p:spPr bwMode="auto">
              <a:xfrm>
                <a:off x="2924" y="2466"/>
                <a:ext cx="267"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600" b="1"/>
                  <a:t>E</a:t>
                </a:r>
                <a:endParaRPr lang="en-US" altLang="en-US" sz="1600" b="1">
                  <a:latin typeface="Times New Roman" charset="0"/>
                </a:endParaRPr>
              </a:p>
            </p:txBody>
          </p:sp>
        </p:grpSp>
        <p:grpSp>
          <p:nvGrpSpPr>
            <p:cNvPr id="28721" name="Group 52"/>
            <p:cNvGrpSpPr>
              <a:grpSpLocks/>
            </p:cNvGrpSpPr>
            <p:nvPr/>
          </p:nvGrpSpPr>
          <p:grpSpPr bwMode="auto">
            <a:xfrm>
              <a:off x="3643" y="2202"/>
              <a:ext cx="279" cy="258"/>
              <a:chOff x="2917" y="2466"/>
              <a:chExt cx="283" cy="258"/>
            </a:xfrm>
          </p:grpSpPr>
          <p:sp>
            <p:nvSpPr>
              <p:cNvPr id="28741" name="Rectangle 53"/>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8742" name="Text Box 54"/>
              <p:cNvSpPr txBox="1">
                <a:spLocks noChangeArrowheads="1"/>
              </p:cNvSpPr>
              <p:nvPr/>
            </p:nvSpPr>
            <p:spPr bwMode="auto">
              <a:xfrm>
                <a:off x="2917" y="2466"/>
                <a:ext cx="283"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600" b="1"/>
                  <a:t>D</a:t>
                </a:r>
                <a:endParaRPr lang="en-US" altLang="en-US" sz="1600" b="1">
                  <a:latin typeface="Times New Roman" charset="0"/>
                </a:endParaRPr>
              </a:p>
            </p:txBody>
          </p:sp>
        </p:grpSp>
        <p:grpSp>
          <p:nvGrpSpPr>
            <p:cNvPr id="28722" name="Group 55"/>
            <p:cNvGrpSpPr>
              <a:grpSpLocks/>
            </p:cNvGrpSpPr>
            <p:nvPr/>
          </p:nvGrpSpPr>
          <p:grpSpPr bwMode="auto">
            <a:xfrm>
              <a:off x="4328" y="1515"/>
              <a:ext cx="261" cy="258"/>
              <a:chOff x="2927" y="2466"/>
              <a:chExt cx="265" cy="258"/>
            </a:xfrm>
          </p:grpSpPr>
          <p:sp>
            <p:nvSpPr>
              <p:cNvPr id="28739" name="Rectangle 56"/>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8740" name="Text Box 57"/>
              <p:cNvSpPr txBox="1">
                <a:spLocks noChangeArrowheads="1"/>
              </p:cNvSpPr>
              <p:nvPr/>
            </p:nvSpPr>
            <p:spPr bwMode="auto">
              <a:xfrm>
                <a:off x="2927" y="2466"/>
                <a:ext cx="265"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600" b="1"/>
                  <a:t>C</a:t>
                </a:r>
                <a:endParaRPr lang="en-US" altLang="en-US" sz="1600" b="1">
                  <a:latin typeface="Times New Roman" charset="0"/>
                </a:endParaRPr>
              </a:p>
            </p:txBody>
          </p:sp>
        </p:grpSp>
        <p:grpSp>
          <p:nvGrpSpPr>
            <p:cNvPr id="28723" name="Group 58"/>
            <p:cNvGrpSpPr>
              <a:grpSpLocks/>
            </p:cNvGrpSpPr>
            <p:nvPr/>
          </p:nvGrpSpPr>
          <p:grpSpPr bwMode="auto">
            <a:xfrm>
              <a:off x="3642" y="1515"/>
              <a:ext cx="264" cy="258"/>
              <a:chOff x="2925" y="2466"/>
              <a:chExt cx="268" cy="258"/>
            </a:xfrm>
          </p:grpSpPr>
          <p:sp>
            <p:nvSpPr>
              <p:cNvPr id="28737" name="Rectangle 59"/>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8738" name="Text Box 60"/>
              <p:cNvSpPr txBox="1">
                <a:spLocks noChangeArrowheads="1"/>
              </p:cNvSpPr>
              <p:nvPr/>
            </p:nvSpPr>
            <p:spPr bwMode="auto">
              <a:xfrm>
                <a:off x="2925" y="2466"/>
                <a:ext cx="26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600" b="1"/>
                  <a:t>B</a:t>
                </a:r>
                <a:endParaRPr lang="en-US" altLang="en-US" sz="1600" b="1">
                  <a:latin typeface="Times New Roman" charset="0"/>
                </a:endParaRPr>
              </a:p>
            </p:txBody>
          </p:sp>
        </p:grpSp>
        <p:grpSp>
          <p:nvGrpSpPr>
            <p:cNvPr id="28724" name="Group 61"/>
            <p:cNvGrpSpPr>
              <a:grpSpLocks/>
            </p:cNvGrpSpPr>
            <p:nvPr/>
          </p:nvGrpSpPr>
          <p:grpSpPr bwMode="auto">
            <a:xfrm>
              <a:off x="4905" y="1862"/>
              <a:ext cx="260" cy="258"/>
              <a:chOff x="2924" y="2465"/>
              <a:chExt cx="265" cy="258"/>
            </a:xfrm>
          </p:grpSpPr>
          <p:sp>
            <p:nvSpPr>
              <p:cNvPr id="28735" name="Rectangle 62"/>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8736" name="Text Box 63"/>
              <p:cNvSpPr txBox="1">
                <a:spLocks noChangeArrowheads="1"/>
              </p:cNvSpPr>
              <p:nvPr/>
            </p:nvSpPr>
            <p:spPr bwMode="auto">
              <a:xfrm>
                <a:off x="2924" y="2465"/>
                <a:ext cx="265"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600" b="1"/>
                  <a:t>F</a:t>
                </a:r>
                <a:endParaRPr lang="en-US" altLang="en-US" sz="1600" b="1">
                  <a:latin typeface="Times New Roman" charset="0"/>
                </a:endParaRPr>
              </a:p>
            </p:txBody>
          </p:sp>
        </p:grpSp>
        <p:sp>
          <p:nvSpPr>
            <p:cNvPr id="28725" name="Text Box 64"/>
            <p:cNvSpPr txBox="1">
              <a:spLocks noChangeArrowheads="1"/>
            </p:cNvSpPr>
            <p:nvPr/>
          </p:nvSpPr>
          <p:spPr bwMode="auto">
            <a:xfrm>
              <a:off x="3358" y="1607"/>
              <a:ext cx="273"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t>2</a:t>
              </a:r>
              <a:endParaRPr lang="en-US" altLang="en-US" sz="2400">
                <a:latin typeface="Times New Roman" charset="0"/>
              </a:endParaRPr>
            </a:p>
          </p:txBody>
        </p:sp>
        <p:sp>
          <p:nvSpPr>
            <p:cNvPr id="28726" name="Text Box 65"/>
            <p:cNvSpPr txBox="1">
              <a:spLocks noChangeArrowheads="1"/>
            </p:cNvSpPr>
            <p:nvPr/>
          </p:nvSpPr>
          <p:spPr bwMode="auto">
            <a:xfrm>
              <a:off x="3713" y="1844"/>
              <a:ext cx="260"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600"/>
                <a:t>2</a:t>
              </a:r>
              <a:endParaRPr lang="en-US" altLang="en-US" sz="1600">
                <a:latin typeface="Times New Roman" charset="0"/>
              </a:endParaRPr>
            </a:p>
          </p:txBody>
        </p:sp>
        <p:sp>
          <p:nvSpPr>
            <p:cNvPr id="28727" name="Text Box 66"/>
            <p:cNvSpPr txBox="1">
              <a:spLocks noChangeArrowheads="1"/>
            </p:cNvSpPr>
            <p:nvPr/>
          </p:nvSpPr>
          <p:spPr bwMode="auto">
            <a:xfrm>
              <a:off x="3291" y="2057"/>
              <a:ext cx="233"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600"/>
                <a:t>1</a:t>
              </a:r>
              <a:endParaRPr lang="en-US" altLang="en-US" sz="1600">
                <a:latin typeface="Times New Roman" charset="0"/>
              </a:endParaRPr>
            </a:p>
          </p:txBody>
        </p:sp>
        <p:sp>
          <p:nvSpPr>
            <p:cNvPr id="28728" name="Text Box 67"/>
            <p:cNvSpPr txBox="1">
              <a:spLocks noChangeArrowheads="1"/>
            </p:cNvSpPr>
            <p:nvPr/>
          </p:nvSpPr>
          <p:spPr bwMode="auto">
            <a:xfrm>
              <a:off x="4097" y="1937"/>
              <a:ext cx="260"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600"/>
                <a:t>3</a:t>
              </a:r>
              <a:endParaRPr lang="en-US" altLang="en-US" sz="1600">
                <a:latin typeface="Times New Roman" charset="0"/>
              </a:endParaRPr>
            </a:p>
          </p:txBody>
        </p:sp>
        <p:sp>
          <p:nvSpPr>
            <p:cNvPr id="28729" name="Text Box 68"/>
            <p:cNvSpPr txBox="1">
              <a:spLocks noChangeArrowheads="1"/>
            </p:cNvSpPr>
            <p:nvPr/>
          </p:nvSpPr>
          <p:spPr bwMode="auto">
            <a:xfrm>
              <a:off x="4046" y="2293"/>
              <a:ext cx="233"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600"/>
                <a:t>1</a:t>
              </a:r>
              <a:endParaRPr lang="en-US" altLang="en-US" sz="1600">
                <a:latin typeface="Times New Roman" charset="0"/>
              </a:endParaRPr>
            </a:p>
          </p:txBody>
        </p:sp>
        <p:sp>
          <p:nvSpPr>
            <p:cNvPr id="28730" name="Text Box 69"/>
            <p:cNvSpPr txBox="1">
              <a:spLocks noChangeArrowheads="1"/>
            </p:cNvSpPr>
            <p:nvPr/>
          </p:nvSpPr>
          <p:spPr bwMode="auto">
            <a:xfrm>
              <a:off x="4407" y="1862"/>
              <a:ext cx="233"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600"/>
                <a:t>1</a:t>
              </a:r>
              <a:endParaRPr lang="en-US" altLang="en-US" sz="1600">
                <a:latin typeface="Times New Roman" charset="0"/>
              </a:endParaRPr>
            </a:p>
          </p:txBody>
        </p:sp>
        <p:sp>
          <p:nvSpPr>
            <p:cNvPr id="28731" name="Text Box 70"/>
            <p:cNvSpPr txBox="1">
              <a:spLocks noChangeArrowheads="1"/>
            </p:cNvSpPr>
            <p:nvPr/>
          </p:nvSpPr>
          <p:spPr bwMode="auto">
            <a:xfrm>
              <a:off x="4755" y="2126"/>
              <a:ext cx="260"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600"/>
                <a:t>2</a:t>
              </a:r>
              <a:endParaRPr lang="en-US" altLang="en-US" sz="1600">
                <a:latin typeface="Times New Roman" charset="0"/>
              </a:endParaRPr>
            </a:p>
          </p:txBody>
        </p:sp>
        <p:sp>
          <p:nvSpPr>
            <p:cNvPr id="28732" name="Text Box 71"/>
            <p:cNvSpPr txBox="1">
              <a:spLocks noChangeArrowheads="1"/>
            </p:cNvSpPr>
            <p:nvPr/>
          </p:nvSpPr>
          <p:spPr bwMode="auto">
            <a:xfrm>
              <a:off x="4727" y="1590"/>
              <a:ext cx="260"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600"/>
                <a:t>5</a:t>
              </a:r>
              <a:endParaRPr lang="en-US" altLang="en-US" sz="1600">
                <a:latin typeface="Times New Roman" charset="0"/>
              </a:endParaRPr>
            </a:p>
          </p:txBody>
        </p:sp>
        <p:sp>
          <p:nvSpPr>
            <p:cNvPr id="28733" name="Text Box 72"/>
            <p:cNvSpPr txBox="1">
              <a:spLocks noChangeArrowheads="1"/>
            </p:cNvSpPr>
            <p:nvPr/>
          </p:nvSpPr>
          <p:spPr bwMode="auto">
            <a:xfrm>
              <a:off x="3993" y="1439"/>
              <a:ext cx="260"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600"/>
                <a:t>3</a:t>
              </a:r>
              <a:endParaRPr lang="en-US" altLang="en-US" sz="1600">
                <a:latin typeface="Times New Roman" charset="0"/>
              </a:endParaRPr>
            </a:p>
          </p:txBody>
        </p:sp>
        <p:sp>
          <p:nvSpPr>
            <p:cNvPr id="28734" name="Text Box 73"/>
            <p:cNvSpPr txBox="1">
              <a:spLocks noChangeArrowheads="1"/>
            </p:cNvSpPr>
            <p:nvPr/>
          </p:nvSpPr>
          <p:spPr bwMode="auto">
            <a:xfrm>
              <a:off x="3642" y="1173"/>
              <a:ext cx="260"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600"/>
                <a:t>5</a:t>
              </a:r>
              <a:endParaRPr lang="en-US" altLang="en-US" sz="1600">
                <a:latin typeface="Times New Roman" charset="0"/>
              </a:endParaRPr>
            </a:p>
          </p:txBody>
        </p:sp>
      </p:grpSp>
      <p:sp>
        <p:nvSpPr>
          <p:cNvPr id="28677"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557497C1-12D3-204D-AE85-A21381F3EC23}" type="slidenum">
              <a:rPr lang="en-US" altLang="en-US" sz="1200"/>
              <a:pPr>
                <a:spcBef>
                  <a:spcPct val="0"/>
                </a:spcBef>
                <a:buFontTx/>
                <a:buNone/>
              </a:pPr>
              <a:t>9</a:t>
            </a:fld>
            <a:endParaRPr lang="en-US" altLang="en-US" sz="1200"/>
          </a:p>
        </p:txBody>
      </p:sp>
      <p:sp>
        <p:nvSpPr>
          <p:cNvPr id="76"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C:\WINDOWS\Application Data\Microsoft\Templates\Blank Presentation.pot</Template>
  <TotalTime>4611</TotalTime>
  <Words>4405</Words>
  <Application>Microsoft Macintosh PowerPoint</Application>
  <PresentationFormat>On-screen Show (4:3)</PresentationFormat>
  <Paragraphs>955</Paragraphs>
  <Slides>42</Slides>
  <Notes>37</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55" baseType="lpstr">
      <vt:lpstr>Courier New</vt:lpstr>
      <vt:lpstr>Gill Sans MT</vt:lpstr>
      <vt:lpstr>MS PGothic</vt:lpstr>
      <vt:lpstr>ＭＳ Ｐゴシック</vt:lpstr>
      <vt:lpstr>SimSun</vt:lpstr>
      <vt:lpstr>Times</vt:lpstr>
      <vt:lpstr>Arial</vt:lpstr>
      <vt:lpstr>Comic Sans MS</vt:lpstr>
      <vt:lpstr>Times New Roman</vt:lpstr>
      <vt:lpstr>Wingdings</vt:lpstr>
      <vt:lpstr>ZapfDingbats</vt:lpstr>
      <vt:lpstr>Blank Presentation</vt:lpstr>
      <vt:lpstr>Clip</vt:lpstr>
      <vt:lpstr>Network Layer &amp;  Network Data Plane Part 1</vt:lpstr>
      <vt:lpstr>What Does Network Layer Do?</vt:lpstr>
      <vt:lpstr>What Does Network Layer Do?</vt:lpstr>
      <vt:lpstr>Network Layer Functions</vt:lpstr>
      <vt:lpstr>Two Key Network-Layer Functions</vt:lpstr>
      <vt:lpstr>Network Layer: Data Plane, Control Plane</vt:lpstr>
      <vt:lpstr>PowerPoint Presentation</vt:lpstr>
      <vt:lpstr>PowerPoint Presentation</vt:lpstr>
      <vt:lpstr>Routing &amp; Forwarding: Logical View of a Router</vt:lpstr>
      <vt:lpstr>Network Layer Functions</vt:lpstr>
      <vt:lpstr>IPv4 Addressing: Basics</vt:lpstr>
      <vt:lpstr>IP Addressing: Network vs. Host</vt:lpstr>
      <vt:lpstr>“Classful” IP Addressing</vt:lpstr>
      <vt:lpstr>Classless Addressing: CIDR </vt:lpstr>
      <vt:lpstr>Special IP Addresses</vt:lpstr>
      <vt:lpstr>IP Addresses: How to Get One?</vt:lpstr>
      <vt:lpstr>DHCP: Dynamic Host Configuration Protocol</vt:lpstr>
      <vt:lpstr>DHCP Client-Server Scenario</vt:lpstr>
      <vt:lpstr>DHCP Client-Server Scenario</vt:lpstr>
      <vt:lpstr>DHCP: More Than IP Addresses</vt:lpstr>
      <vt:lpstr>IP Addresses: How to Get One? …</vt:lpstr>
      <vt:lpstr>IP Addressing: the Last Word...</vt:lpstr>
      <vt:lpstr>Recall: Network Layer Functions</vt:lpstr>
      <vt:lpstr>Network Service Model</vt:lpstr>
      <vt:lpstr>Network Service Model (cont’d)</vt:lpstr>
      <vt:lpstr>Network Layer  Connection vs. Connectionless Service</vt:lpstr>
      <vt:lpstr>Virtual Circuit vs. Datagram</vt:lpstr>
      <vt:lpstr>Datagram Networks: the Internet model</vt:lpstr>
      <vt:lpstr>PowerPoint Presentation</vt:lpstr>
      <vt:lpstr>Forwarding Table</vt:lpstr>
      <vt:lpstr>IP Forwarding Table</vt:lpstr>
      <vt:lpstr>Route aggregation: Shrinking the forwarding table</vt:lpstr>
      <vt:lpstr>Route aggregation with more specific routes</vt:lpstr>
      <vt:lpstr>Longest Prefix Matching</vt:lpstr>
      <vt:lpstr>IP Datagram Forwarding Model</vt:lpstr>
      <vt:lpstr>IP Forwarding: Destination in Same Net</vt:lpstr>
      <vt:lpstr>IP Forwarding: Destination in Diff. Net</vt:lpstr>
      <vt:lpstr>IP Forwarding: Destination in Diff. Net …</vt:lpstr>
      <vt:lpstr>IP Forwarding &amp; IP/ICMP Protocol</vt:lpstr>
      <vt:lpstr>IP Datagram Format</vt:lpstr>
      <vt:lpstr>Fields in IP Datagram</vt:lpstr>
      <vt:lpstr>Interaction w/ Data Link Layer</vt:lpstr>
    </vt:vector>
  </TitlesOfParts>
  <Company>Stanford University</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csci4211: Introduction to Computer Networks</dc:title>
  <dc:creator>Zhi-Li Zhang</dc:creator>
  <cp:lastModifiedBy>Microsoft Office User</cp:lastModifiedBy>
  <cp:revision>156</cp:revision>
  <cp:lastPrinted>2013-10-24T23:01:02Z</cp:lastPrinted>
  <dcterms:created xsi:type="dcterms:W3CDTF">1999-12-30T18:54:40Z</dcterms:created>
  <dcterms:modified xsi:type="dcterms:W3CDTF">2018-03-21T19:50:36Z</dcterms:modified>
</cp:coreProperties>
</file>