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67008-9E47-4845-99EA-65FC7444BE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4551DE-1457-4EAC-8B96-E2CA3864EEEF}">
      <dgm:prSet phldrT="[文本]"/>
      <dgm:spPr/>
      <dgm:t>
        <a:bodyPr/>
        <a:lstStyle/>
        <a:p>
          <a:r>
            <a:rPr lang="en-US" altLang="zh-CN" dirty="0" smtClean="0"/>
            <a:t>1-1</a:t>
          </a:r>
          <a:endParaRPr lang="zh-CN" altLang="en-US" dirty="0"/>
        </a:p>
      </dgm:t>
    </dgm:pt>
    <dgm:pt modelId="{34656273-7621-4613-BEE1-23B7447B2176}" type="parTrans" cxnId="{14BFA7A9-838D-44FB-968A-F384CA42769C}">
      <dgm:prSet/>
      <dgm:spPr/>
      <dgm:t>
        <a:bodyPr/>
        <a:lstStyle/>
        <a:p>
          <a:endParaRPr lang="zh-CN" altLang="en-US"/>
        </a:p>
      </dgm:t>
    </dgm:pt>
    <dgm:pt modelId="{953EA5C4-35C6-4D9C-A3BE-0B4AC63B707A}" type="sibTrans" cxnId="{14BFA7A9-838D-44FB-968A-F384CA42769C}">
      <dgm:prSet/>
      <dgm:spPr/>
      <dgm:t>
        <a:bodyPr/>
        <a:lstStyle/>
        <a:p>
          <a:endParaRPr lang="zh-CN" altLang="en-US"/>
        </a:p>
      </dgm:t>
    </dgm:pt>
    <dgm:pt modelId="{E0EC7815-9BC7-441F-870B-C65554B54F6D}">
      <dgm:prSet phldrT="[文本]"/>
      <dgm:spPr/>
      <dgm:t>
        <a:bodyPr/>
        <a:lstStyle/>
        <a:p>
          <a:r>
            <a:rPr lang="en-US" altLang="zh-CN" dirty="0" smtClean="0"/>
            <a:t>Collect raw samples</a:t>
          </a:r>
          <a:endParaRPr lang="zh-CN" altLang="en-US" dirty="0"/>
        </a:p>
      </dgm:t>
    </dgm:pt>
    <dgm:pt modelId="{4FA08EF4-4733-4F04-A459-E01CED3A4FA2}" type="parTrans" cxnId="{744D5527-120B-4325-A832-FF63AB5401F9}">
      <dgm:prSet/>
      <dgm:spPr/>
      <dgm:t>
        <a:bodyPr/>
        <a:lstStyle/>
        <a:p>
          <a:endParaRPr lang="zh-CN" altLang="en-US"/>
        </a:p>
      </dgm:t>
    </dgm:pt>
    <dgm:pt modelId="{67792BA4-5626-45B6-BAE7-DAB50FC81E32}" type="sibTrans" cxnId="{744D5527-120B-4325-A832-FF63AB5401F9}">
      <dgm:prSet/>
      <dgm:spPr/>
      <dgm:t>
        <a:bodyPr/>
        <a:lstStyle/>
        <a:p>
          <a:endParaRPr lang="zh-CN" altLang="en-US"/>
        </a:p>
      </dgm:t>
    </dgm:pt>
    <dgm:pt modelId="{2C4883E1-8290-4527-9120-FD6EFC0EE914}">
      <dgm:prSet phldrT="[文本]"/>
      <dgm:spPr/>
      <dgm:t>
        <a:bodyPr/>
        <a:lstStyle/>
        <a:p>
          <a:r>
            <a:rPr lang="en-US" altLang="zh-CN" dirty="0" smtClean="0"/>
            <a:t>Script: collect.py</a:t>
          </a:r>
          <a:endParaRPr lang="zh-CN" altLang="en-US" dirty="0"/>
        </a:p>
      </dgm:t>
    </dgm:pt>
    <dgm:pt modelId="{7B26F074-F669-4AD9-BD9E-6037AFFDEC5F}" type="parTrans" cxnId="{BFDABED2-68AC-40E5-9C34-57E8E7581CD0}">
      <dgm:prSet/>
      <dgm:spPr/>
      <dgm:t>
        <a:bodyPr/>
        <a:lstStyle/>
        <a:p>
          <a:endParaRPr lang="zh-CN" altLang="en-US"/>
        </a:p>
      </dgm:t>
    </dgm:pt>
    <dgm:pt modelId="{4C9351C4-A71E-4EA8-8A65-34AB45987D30}" type="sibTrans" cxnId="{BFDABED2-68AC-40E5-9C34-57E8E7581CD0}">
      <dgm:prSet/>
      <dgm:spPr/>
      <dgm:t>
        <a:bodyPr/>
        <a:lstStyle/>
        <a:p>
          <a:endParaRPr lang="zh-CN" altLang="en-US"/>
        </a:p>
      </dgm:t>
    </dgm:pt>
    <dgm:pt modelId="{0CEBE756-D577-4374-B459-49C66D72BD9F}">
      <dgm:prSet phldrT="[文本]"/>
      <dgm:spPr/>
      <dgm:t>
        <a:bodyPr/>
        <a:lstStyle/>
        <a:p>
          <a:r>
            <a:rPr lang="en-US" altLang="zh-CN" dirty="0" smtClean="0"/>
            <a:t>1-2</a:t>
          </a:r>
          <a:endParaRPr lang="zh-CN" altLang="en-US" dirty="0"/>
        </a:p>
      </dgm:t>
    </dgm:pt>
    <dgm:pt modelId="{CE8D8081-EDB5-4FA8-B8D3-180F96125269}" type="parTrans" cxnId="{53C8E769-4E5A-485B-B65F-AC996F7C2ECB}">
      <dgm:prSet/>
      <dgm:spPr/>
      <dgm:t>
        <a:bodyPr/>
        <a:lstStyle/>
        <a:p>
          <a:endParaRPr lang="zh-CN" altLang="en-US"/>
        </a:p>
      </dgm:t>
    </dgm:pt>
    <dgm:pt modelId="{6D439D92-3A18-4A70-AC61-5D9F1A3E37B6}" type="sibTrans" cxnId="{53C8E769-4E5A-485B-B65F-AC996F7C2ECB}">
      <dgm:prSet/>
      <dgm:spPr/>
      <dgm:t>
        <a:bodyPr/>
        <a:lstStyle/>
        <a:p>
          <a:endParaRPr lang="zh-CN" altLang="en-US"/>
        </a:p>
      </dgm:t>
    </dgm:pt>
    <dgm:pt modelId="{2F602A4A-9AF6-45DC-882B-1CE931E1D721}">
      <dgm:prSet phldrT="[文本]"/>
      <dgm:spPr/>
      <dgm:t>
        <a:bodyPr/>
        <a:lstStyle/>
        <a:p>
          <a:r>
            <a:rPr lang="en-US" altLang="zh-CN" dirty="0" smtClean="0"/>
            <a:t>Create ready-to-use datasets </a:t>
          </a:r>
          <a:endParaRPr lang="zh-CN" altLang="en-US" dirty="0"/>
        </a:p>
      </dgm:t>
    </dgm:pt>
    <dgm:pt modelId="{B1B9524B-02CC-4284-80CD-6FCD8B4C6B19}" type="parTrans" cxnId="{C5501E65-7DD4-4FFD-A0F9-389A9D620C57}">
      <dgm:prSet/>
      <dgm:spPr/>
      <dgm:t>
        <a:bodyPr/>
        <a:lstStyle/>
        <a:p>
          <a:endParaRPr lang="zh-CN" altLang="en-US"/>
        </a:p>
      </dgm:t>
    </dgm:pt>
    <dgm:pt modelId="{9499EFB9-3059-4F8F-AAF5-3683209F6640}" type="sibTrans" cxnId="{C5501E65-7DD4-4FFD-A0F9-389A9D620C57}">
      <dgm:prSet/>
      <dgm:spPr/>
      <dgm:t>
        <a:bodyPr/>
        <a:lstStyle/>
        <a:p>
          <a:endParaRPr lang="zh-CN" altLang="en-US"/>
        </a:p>
      </dgm:t>
    </dgm:pt>
    <dgm:pt modelId="{7EF475AD-2ED5-4E35-9B72-F051B0901F96}">
      <dgm:prSet phldrT="[文本]"/>
      <dgm:spPr/>
      <dgm:t>
        <a:bodyPr/>
        <a:lstStyle/>
        <a:p>
          <a:r>
            <a:rPr lang="en-US" altLang="zh-CN" dirty="0" smtClean="0"/>
            <a:t>Script: dataset-func.hpp, createDataset.cpp</a:t>
          </a:r>
          <a:endParaRPr lang="zh-CN" altLang="en-US" dirty="0"/>
        </a:p>
      </dgm:t>
    </dgm:pt>
    <dgm:pt modelId="{D591371C-45EB-4145-AC12-BF568DB5A7CE}" type="parTrans" cxnId="{6CC4EF3F-55FB-468C-946A-8F3527DB5F60}">
      <dgm:prSet/>
      <dgm:spPr/>
      <dgm:t>
        <a:bodyPr/>
        <a:lstStyle/>
        <a:p>
          <a:endParaRPr lang="zh-CN" altLang="en-US"/>
        </a:p>
      </dgm:t>
    </dgm:pt>
    <dgm:pt modelId="{58C14631-E637-47C8-8EBA-B4CA2EBDF2B2}" type="sibTrans" cxnId="{6CC4EF3F-55FB-468C-946A-8F3527DB5F60}">
      <dgm:prSet/>
      <dgm:spPr/>
      <dgm:t>
        <a:bodyPr/>
        <a:lstStyle/>
        <a:p>
          <a:endParaRPr lang="zh-CN" altLang="en-US"/>
        </a:p>
      </dgm:t>
    </dgm:pt>
    <dgm:pt modelId="{0575E3C1-E6F6-498E-9313-8BC58702C59B}">
      <dgm:prSet phldrT="[文本]"/>
      <dgm:spPr/>
      <dgm:t>
        <a:bodyPr/>
        <a:lstStyle/>
        <a:p>
          <a:r>
            <a:rPr lang="en-US" altLang="zh-CN" dirty="0" smtClean="0"/>
            <a:t>1-3</a:t>
          </a:r>
          <a:endParaRPr lang="zh-CN" altLang="en-US" dirty="0"/>
        </a:p>
      </dgm:t>
    </dgm:pt>
    <dgm:pt modelId="{C0F51DFC-B1A9-4740-B919-2CD58AF0742C}" type="parTrans" cxnId="{52A9597F-FF58-4D0A-9F02-B02CDB359BDA}">
      <dgm:prSet/>
      <dgm:spPr/>
      <dgm:t>
        <a:bodyPr/>
        <a:lstStyle/>
        <a:p>
          <a:endParaRPr lang="zh-CN" altLang="en-US"/>
        </a:p>
      </dgm:t>
    </dgm:pt>
    <dgm:pt modelId="{677A4E56-326B-47BC-B247-46DCFC691491}" type="sibTrans" cxnId="{52A9597F-FF58-4D0A-9F02-B02CDB359BDA}">
      <dgm:prSet/>
      <dgm:spPr/>
      <dgm:t>
        <a:bodyPr/>
        <a:lstStyle/>
        <a:p>
          <a:endParaRPr lang="zh-CN" altLang="en-US"/>
        </a:p>
      </dgm:t>
    </dgm:pt>
    <dgm:pt modelId="{63FB0F53-5B63-4FE1-B532-AE301BE8151A}">
      <dgm:prSet phldrT="[文本]"/>
      <dgm:spPr/>
      <dgm:t>
        <a:bodyPr/>
        <a:lstStyle/>
        <a:p>
          <a:r>
            <a:rPr lang="en-US" altLang="zh-CN" dirty="0" smtClean="0"/>
            <a:t>Preprocessing</a:t>
          </a:r>
          <a:endParaRPr lang="zh-CN" altLang="en-US" dirty="0"/>
        </a:p>
      </dgm:t>
    </dgm:pt>
    <dgm:pt modelId="{F3DCA3F9-D30C-46C2-8D30-0DE39988A3CD}" type="parTrans" cxnId="{61491725-DCFB-4F8E-BF72-15D7A50781FA}">
      <dgm:prSet/>
      <dgm:spPr/>
      <dgm:t>
        <a:bodyPr/>
        <a:lstStyle/>
        <a:p>
          <a:endParaRPr lang="zh-CN" altLang="en-US"/>
        </a:p>
      </dgm:t>
    </dgm:pt>
    <dgm:pt modelId="{E7920038-F2E8-4379-8D62-4440974F3FA4}" type="sibTrans" cxnId="{61491725-DCFB-4F8E-BF72-15D7A50781FA}">
      <dgm:prSet/>
      <dgm:spPr/>
      <dgm:t>
        <a:bodyPr/>
        <a:lstStyle/>
        <a:p>
          <a:endParaRPr lang="zh-CN" altLang="en-US"/>
        </a:p>
      </dgm:t>
    </dgm:pt>
    <dgm:pt modelId="{9B2651AE-367B-4DF8-BDD6-0C1713399A2F}">
      <dgm:prSet phldrT="[文本]"/>
      <dgm:spPr/>
      <dgm:t>
        <a:bodyPr/>
        <a:lstStyle/>
        <a:p>
          <a:r>
            <a:rPr lang="en-US" altLang="zh-CN" dirty="0" smtClean="0"/>
            <a:t>Script: dataset-func.hpp, prepDataset.cpp</a:t>
          </a:r>
          <a:endParaRPr lang="zh-CN" altLang="en-US" dirty="0"/>
        </a:p>
      </dgm:t>
    </dgm:pt>
    <dgm:pt modelId="{0F14CE65-F1E5-4B23-9B54-E9B8045F3E06}" type="parTrans" cxnId="{C5E3E8DA-503B-4327-920B-255CA543B86B}">
      <dgm:prSet/>
      <dgm:spPr/>
      <dgm:t>
        <a:bodyPr/>
        <a:lstStyle/>
        <a:p>
          <a:endParaRPr lang="zh-CN" altLang="en-US"/>
        </a:p>
      </dgm:t>
    </dgm:pt>
    <dgm:pt modelId="{426C3DCB-2431-4E61-AE07-86AEDD10B71B}" type="sibTrans" cxnId="{C5E3E8DA-503B-4327-920B-255CA543B86B}">
      <dgm:prSet/>
      <dgm:spPr/>
      <dgm:t>
        <a:bodyPr/>
        <a:lstStyle/>
        <a:p>
          <a:endParaRPr lang="zh-CN" altLang="en-US"/>
        </a:p>
      </dgm:t>
    </dgm:pt>
    <dgm:pt modelId="{0A8C2DBA-9EBD-4336-B9EA-601A5579780E}" type="pres">
      <dgm:prSet presAssocID="{A4967008-9E47-4845-99EA-65FC7444BE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8EED8E-37B2-408B-A17B-9DDE62E0A647}" type="pres">
      <dgm:prSet presAssocID="{994551DE-1457-4EAC-8B96-E2CA3864EEEF}" presName="composite" presStyleCnt="0"/>
      <dgm:spPr/>
    </dgm:pt>
    <dgm:pt modelId="{12587B62-804C-4463-AF9D-7F275EAD0BB9}" type="pres">
      <dgm:prSet presAssocID="{994551DE-1457-4EAC-8B96-E2CA3864EEE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93433-E512-4D65-AC96-1F4547758417}" type="pres">
      <dgm:prSet presAssocID="{994551DE-1457-4EAC-8B96-E2CA3864EEE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26383-4C2C-4684-A655-EF2B5EB98782}" type="pres">
      <dgm:prSet presAssocID="{953EA5C4-35C6-4D9C-A3BE-0B4AC63B707A}" presName="sp" presStyleCnt="0"/>
      <dgm:spPr/>
    </dgm:pt>
    <dgm:pt modelId="{98B07E79-C4D8-4566-A131-39CD2097AB7D}" type="pres">
      <dgm:prSet presAssocID="{0CEBE756-D577-4374-B459-49C66D72BD9F}" presName="composite" presStyleCnt="0"/>
      <dgm:spPr/>
    </dgm:pt>
    <dgm:pt modelId="{749977FE-8CB8-4C61-92BF-822066D4BB8D}" type="pres">
      <dgm:prSet presAssocID="{0CEBE756-D577-4374-B459-49C66D72BD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802A1-9CA4-4D7C-A261-BBCD51A05968}" type="pres">
      <dgm:prSet presAssocID="{0CEBE756-D577-4374-B459-49C66D72BD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D9482C-4197-4287-B265-5B4BBE143862}" type="pres">
      <dgm:prSet presAssocID="{6D439D92-3A18-4A70-AC61-5D9F1A3E37B6}" presName="sp" presStyleCnt="0"/>
      <dgm:spPr/>
    </dgm:pt>
    <dgm:pt modelId="{B52D7001-78AB-4BD9-BCC6-DA40D2582545}" type="pres">
      <dgm:prSet presAssocID="{0575E3C1-E6F6-498E-9313-8BC58702C59B}" presName="composite" presStyleCnt="0"/>
      <dgm:spPr/>
    </dgm:pt>
    <dgm:pt modelId="{A113AA29-8C55-4F1D-BEF3-6A29D8F447F2}" type="pres">
      <dgm:prSet presAssocID="{0575E3C1-E6F6-498E-9313-8BC58702C59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916C-1652-4F71-BB75-BEE347A03A7E}" type="pres">
      <dgm:prSet presAssocID="{0575E3C1-E6F6-498E-9313-8BC58702C59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754D7C-63F9-4906-890F-B3BB443D60D1}" type="presOf" srcId="{7EF475AD-2ED5-4E35-9B72-F051B0901F96}" destId="{D7F802A1-9CA4-4D7C-A261-BBCD51A05968}" srcOrd="0" destOrd="1" presId="urn:microsoft.com/office/officeart/2005/8/layout/chevron2"/>
    <dgm:cxn modelId="{14BFA7A9-838D-44FB-968A-F384CA42769C}" srcId="{A4967008-9E47-4845-99EA-65FC7444BEB2}" destId="{994551DE-1457-4EAC-8B96-E2CA3864EEEF}" srcOrd="0" destOrd="0" parTransId="{34656273-7621-4613-BEE1-23B7447B2176}" sibTransId="{953EA5C4-35C6-4D9C-A3BE-0B4AC63B707A}"/>
    <dgm:cxn modelId="{37B6D846-D2A6-479B-9107-5BF3C9AE0C06}" type="presOf" srcId="{2C4883E1-8290-4527-9120-FD6EFC0EE914}" destId="{99493433-E512-4D65-AC96-1F4547758417}" srcOrd="0" destOrd="1" presId="urn:microsoft.com/office/officeart/2005/8/layout/chevron2"/>
    <dgm:cxn modelId="{52A9597F-FF58-4D0A-9F02-B02CDB359BDA}" srcId="{A4967008-9E47-4845-99EA-65FC7444BEB2}" destId="{0575E3C1-E6F6-498E-9313-8BC58702C59B}" srcOrd="2" destOrd="0" parTransId="{C0F51DFC-B1A9-4740-B919-2CD58AF0742C}" sibTransId="{677A4E56-326B-47BC-B247-46DCFC691491}"/>
    <dgm:cxn modelId="{0C03479D-58C3-4552-B28F-A985AB56B63A}" type="presOf" srcId="{0575E3C1-E6F6-498E-9313-8BC58702C59B}" destId="{A113AA29-8C55-4F1D-BEF3-6A29D8F447F2}" srcOrd="0" destOrd="0" presId="urn:microsoft.com/office/officeart/2005/8/layout/chevron2"/>
    <dgm:cxn modelId="{3C0531EB-8EE0-4870-8B84-A687050F5D19}" type="presOf" srcId="{E0EC7815-9BC7-441F-870B-C65554B54F6D}" destId="{99493433-E512-4D65-AC96-1F4547758417}" srcOrd="0" destOrd="0" presId="urn:microsoft.com/office/officeart/2005/8/layout/chevron2"/>
    <dgm:cxn modelId="{6CC4EF3F-55FB-468C-946A-8F3527DB5F60}" srcId="{0CEBE756-D577-4374-B459-49C66D72BD9F}" destId="{7EF475AD-2ED5-4E35-9B72-F051B0901F96}" srcOrd="1" destOrd="0" parTransId="{D591371C-45EB-4145-AC12-BF568DB5A7CE}" sibTransId="{58C14631-E637-47C8-8EBA-B4CA2EBDF2B2}"/>
    <dgm:cxn modelId="{744D5527-120B-4325-A832-FF63AB5401F9}" srcId="{994551DE-1457-4EAC-8B96-E2CA3864EEEF}" destId="{E0EC7815-9BC7-441F-870B-C65554B54F6D}" srcOrd="0" destOrd="0" parTransId="{4FA08EF4-4733-4F04-A459-E01CED3A4FA2}" sibTransId="{67792BA4-5626-45B6-BAE7-DAB50FC81E32}"/>
    <dgm:cxn modelId="{0358F1DC-8B93-4EB9-82E3-3629498E5820}" type="presOf" srcId="{2F602A4A-9AF6-45DC-882B-1CE931E1D721}" destId="{D7F802A1-9CA4-4D7C-A261-BBCD51A05968}" srcOrd="0" destOrd="0" presId="urn:microsoft.com/office/officeart/2005/8/layout/chevron2"/>
    <dgm:cxn modelId="{61491725-DCFB-4F8E-BF72-15D7A50781FA}" srcId="{0575E3C1-E6F6-498E-9313-8BC58702C59B}" destId="{63FB0F53-5B63-4FE1-B532-AE301BE8151A}" srcOrd="0" destOrd="0" parTransId="{F3DCA3F9-D30C-46C2-8D30-0DE39988A3CD}" sibTransId="{E7920038-F2E8-4379-8D62-4440974F3FA4}"/>
    <dgm:cxn modelId="{2CD7B45C-4A1B-424F-9C1D-AA4BB6576AE0}" type="presOf" srcId="{994551DE-1457-4EAC-8B96-E2CA3864EEEF}" destId="{12587B62-804C-4463-AF9D-7F275EAD0BB9}" srcOrd="0" destOrd="0" presId="urn:microsoft.com/office/officeart/2005/8/layout/chevron2"/>
    <dgm:cxn modelId="{64485494-98BC-45D5-A76B-3DE489BCFDF7}" type="presOf" srcId="{A4967008-9E47-4845-99EA-65FC7444BEB2}" destId="{0A8C2DBA-9EBD-4336-B9EA-601A5579780E}" srcOrd="0" destOrd="0" presId="urn:microsoft.com/office/officeart/2005/8/layout/chevron2"/>
    <dgm:cxn modelId="{C5E3E8DA-503B-4327-920B-255CA543B86B}" srcId="{0575E3C1-E6F6-498E-9313-8BC58702C59B}" destId="{9B2651AE-367B-4DF8-BDD6-0C1713399A2F}" srcOrd="1" destOrd="0" parTransId="{0F14CE65-F1E5-4B23-9B54-E9B8045F3E06}" sibTransId="{426C3DCB-2431-4E61-AE07-86AEDD10B71B}"/>
    <dgm:cxn modelId="{C5501E65-7DD4-4FFD-A0F9-389A9D620C57}" srcId="{0CEBE756-D577-4374-B459-49C66D72BD9F}" destId="{2F602A4A-9AF6-45DC-882B-1CE931E1D721}" srcOrd="0" destOrd="0" parTransId="{B1B9524B-02CC-4284-80CD-6FCD8B4C6B19}" sibTransId="{9499EFB9-3059-4F8F-AAF5-3683209F6640}"/>
    <dgm:cxn modelId="{BFDABED2-68AC-40E5-9C34-57E8E7581CD0}" srcId="{994551DE-1457-4EAC-8B96-E2CA3864EEEF}" destId="{2C4883E1-8290-4527-9120-FD6EFC0EE914}" srcOrd="1" destOrd="0" parTransId="{7B26F074-F669-4AD9-BD9E-6037AFFDEC5F}" sibTransId="{4C9351C4-A71E-4EA8-8A65-34AB45987D30}"/>
    <dgm:cxn modelId="{86764F6A-F8E8-42EE-9014-CFCD7712B51D}" type="presOf" srcId="{0CEBE756-D577-4374-B459-49C66D72BD9F}" destId="{749977FE-8CB8-4C61-92BF-822066D4BB8D}" srcOrd="0" destOrd="0" presId="urn:microsoft.com/office/officeart/2005/8/layout/chevron2"/>
    <dgm:cxn modelId="{3D8D26FB-D4C7-4219-8C55-536176395743}" type="presOf" srcId="{63FB0F53-5B63-4FE1-B532-AE301BE8151A}" destId="{8204916C-1652-4F71-BB75-BEE347A03A7E}" srcOrd="0" destOrd="0" presId="urn:microsoft.com/office/officeart/2005/8/layout/chevron2"/>
    <dgm:cxn modelId="{53C8E769-4E5A-485B-B65F-AC996F7C2ECB}" srcId="{A4967008-9E47-4845-99EA-65FC7444BEB2}" destId="{0CEBE756-D577-4374-B459-49C66D72BD9F}" srcOrd="1" destOrd="0" parTransId="{CE8D8081-EDB5-4FA8-B8D3-180F96125269}" sibTransId="{6D439D92-3A18-4A70-AC61-5D9F1A3E37B6}"/>
    <dgm:cxn modelId="{5BED5DDD-15A6-4F4D-B057-EE8090EE3333}" type="presOf" srcId="{9B2651AE-367B-4DF8-BDD6-0C1713399A2F}" destId="{8204916C-1652-4F71-BB75-BEE347A03A7E}" srcOrd="0" destOrd="1" presId="urn:microsoft.com/office/officeart/2005/8/layout/chevron2"/>
    <dgm:cxn modelId="{B0C2889A-9CF3-4420-B388-11AF8B858F14}" type="presParOf" srcId="{0A8C2DBA-9EBD-4336-B9EA-601A5579780E}" destId="{918EED8E-37B2-408B-A17B-9DDE62E0A647}" srcOrd="0" destOrd="0" presId="urn:microsoft.com/office/officeart/2005/8/layout/chevron2"/>
    <dgm:cxn modelId="{8BEC07F4-FA13-48F3-88AD-6B3D34E9D0D6}" type="presParOf" srcId="{918EED8E-37B2-408B-A17B-9DDE62E0A647}" destId="{12587B62-804C-4463-AF9D-7F275EAD0BB9}" srcOrd="0" destOrd="0" presId="urn:microsoft.com/office/officeart/2005/8/layout/chevron2"/>
    <dgm:cxn modelId="{70371218-8594-4D25-8EE6-03408D3F08F6}" type="presParOf" srcId="{918EED8E-37B2-408B-A17B-9DDE62E0A647}" destId="{99493433-E512-4D65-AC96-1F4547758417}" srcOrd="1" destOrd="0" presId="urn:microsoft.com/office/officeart/2005/8/layout/chevron2"/>
    <dgm:cxn modelId="{EDEEE777-91F1-4E31-B3AD-CBD95D4B01A4}" type="presParOf" srcId="{0A8C2DBA-9EBD-4336-B9EA-601A5579780E}" destId="{B6826383-4C2C-4684-A655-EF2B5EB98782}" srcOrd="1" destOrd="0" presId="urn:microsoft.com/office/officeart/2005/8/layout/chevron2"/>
    <dgm:cxn modelId="{7CA844BA-21F8-4B28-9D8F-1E9DFA10649C}" type="presParOf" srcId="{0A8C2DBA-9EBD-4336-B9EA-601A5579780E}" destId="{98B07E79-C4D8-4566-A131-39CD2097AB7D}" srcOrd="2" destOrd="0" presId="urn:microsoft.com/office/officeart/2005/8/layout/chevron2"/>
    <dgm:cxn modelId="{87A0A0A6-1B1A-4548-8939-781CB47FF830}" type="presParOf" srcId="{98B07E79-C4D8-4566-A131-39CD2097AB7D}" destId="{749977FE-8CB8-4C61-92BF-822066D4BB8D}" srcOrd="0" destOrd="0" presId="urn:microsoft.com/office/officeart/2005/8/layout/chevron2"/>
    <dgm:cxn modelId="{4B9C62A7-6933-4FCF-84F2-B25043A20535}" type="presParOf" srcId="{98B07E79-C4D8-4566-A131-39CD2097AB7D}" destId="{D7F802A1-9CA4-4D7C-A261-BBCD51A05968}" srcOrd="1" destOrd="0" presId="urn:microsoft.com/office/officeart/2005/8/layout/chevron2"/>
    <dgm:cxn modelId="{3F72BD13-6DC8-46D9-95D5-4FA8A00DB90F}" type="presParOf" srcId="{0A8C2DBA-9EBD-4336-B9EA-601A5579780E}" destId="{74D9482C-4197-4287-B265-5B4BBE143862}" srcOrd="3" destOrd="0" presId="urn:microsoft.com/office/officeart/2005/8/layout/chevron2"/>
    <dgm:cxn modelId="{3AC66116-8267-4A51-AE3A-9E5384E87846}" type="presParOf" srcId="{0A8C2DBA-9EBD-4336-B9EA-601A5579780E}" destId="{B52D7001-78AB-4BD9-BCC6-DA40D2582545}" srcOrd="4" destOrd="0" presId="urn:microsoft.com/office/officeart/2005/8/layout/chevron2"/>
    <dgm:cxn modelId="{DA7DAFA4-A945-40B1-9DF6-FE9E57EA7B3D}" type="presParOf" srcId="{B52D7001-78AB-4BD9-BCC6-DA40D2582545}" destId="{A113AA29-8C55-4F1D-BEF3-6A29D8F447F2}" srcOrd="0" destOrd="0" presId="urn:microsoft.com/office/officeart/2005/8/layout/chevron2"/>
    <dgm:cxn modelId="{80E45725-18CC-4717-86C7-69FDE95E6D25}" type="presParOf" srcId="{B52D7001-78AB-4BD9-BCC6-DA40D2582545}" destId="{8204916C-1652-4F71-BB75-BEE347A03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67008-9E47-4845-99EA-65FC7444BE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4551DE-1457-4EAC-8B96-E2CA3864EEEF}">
      <dgm:prSet phldrT="[文本]"/>
      <dgm:spPr/>
      <dgm:t>
        <a:bodyPr/>
        <a:lstStyle/>
        <a:p>
          <a:r>
            <a:rPr lang="en-US" altLang="zh-CN" dirty="0" smtClean="0"/>
            <a:t>2-1</a:t>
          </a:r>
          <a:endParaRPr lang="zh-CN" altLang="en-US" dirty="0"/>
        </a:p>
      </dgm:t>
    </dgm:pt>
    <dgm:pt modelId="{34656273-7621-4613-BEE1-23B7447B2176}" type="parTrans" cxnId="{14BFA7A9-838D-44FB-968A-F384CA42769C}">
      <dgm:prSet/>
      <dgm:spPr/>
      <dgm:t>
        <a:bodyPr/>
        <a:lstStyle/>
        <a:p>
          <a:endParaRPr lang="zh-CN" altLang="en-US"/>
        </a:p>
      </dgm:t>
    </dgm:pt>
    <dgm:pt modelId="{953EA5C4-35C6-4D9C-A3BE-0B4AC63B707A}" type="sibTrans" cxnId="{14BFA7A9-838D-44FB-968A-F384CA42769C}">
      <dgm:prSet/>
      <dgm:spPr/>
      <dgm:t>
        <a:bodyPr/>
        <a:lstStyle/>
        <a:p>
          <a:endParaRPr lang="zh-CN" altLang="en-US"/>
        </a:p>
      </dgm:t>
    </dgm:pt>
    <dgm:pt modelId="{E0EC7815-9BC7-441F-870B-C65554B54F6D}">
      <dgm:prSet phldrT="[文本]"/>
      <dgm:spPr/>
      <dgm:t>
        <a:bodyPr/>
        <a:lstStyle/>
        <a:p>
          <a:r>
            <a:rPr lang="en-US" altLang="zh-CN" dirty="0" smtClean="0"/>
            <a:t>Split dataset</a:t>
          </a:r>
          <a:endParaRPr lang="zh-CN" altLang="en-US" dirty="0"/>
        </a:p>
      </dgm:t>
    </dgm:pt>
    <dgm:pt modelId="{4FA08EF4-4733-4F04-A459-E01CED3A4FA2}" type="parTrans" cxnId="{744D5527-120B-4325-A832-FF63AB5401F9}">
      <dgm:prSet/>
      <dgm:spPr/>
      <dgm:t>
        <a:bodyPr/>
        <a:lstStyle/>
        <a:p>
          <a:endParaRPr lang="zh-CN" altLang="en-US"/>
        </a:p>
      </dgm:t>
    </dgm:pt>
    <dgm:pt modelId="{67792BA4-5626-45B6-BAE7-DAB50FC81E32}" type="sibTrans" cxnId="{744D5527-120B-4325-A832-FF63AB5401F9}">
      <dgm:prSet/>
      <dgm:spPr/>
      <dgm:t>
        <a:bodyPr/>
        <a:lstStyle/>
        <a:p>
          <a:endParaRPr lang="zh-CN" altLang="en-US"/>
        </a:p>
      </dgm:t>
    </dgm:pt>
    <dgm:pt modelId="{2C4883E1-8290-4527-9120-FD6EFC0EE914}">
      <dgm:prSet phldrT="[文本]"/>
      <dgm:spPr/>
      <dgm:t>
        <a:bodyPr/>
        <a:lstStyle/>
        <a:p>
          <a:r>
            <a:rPr lang="en-US" altLang="zh-CN" dirty="0" smtClean="0"/>
            <a:t>Script: </a:t>
          </a:r>
          <a:r>
            <a:rPr lang="en-US" altLang="zh-CN" dirty="0" err="1" smtClean="0"/>
            <a:t>splitDataset.m</a:t>
          </a:r>
          <a:endParaRPr lang="zh-CN" altLang="en-US" dirty="0"/>
        </a:p>
      </dgm:t>
    </dgm:pt>
    <dgm:pt modelId="{7B26F074-F669-4AD9-BD9E-6037AFFDEC5F}" type="parTrans" cxnId="{BFDABED2-68AC-40E5-9C34-57E8E7581CD0}">
      <dgm:prSet/>
      <dgm:spPr/>
      <dgm:t>
        <a:bodyPr/>
        <a:lstStyle/>
        <a:p>
          <a:endParaRPr lang="zh-CN" altLang="en-US"/>
        </a:p>
      </dgm:t>
    </dgm:pt>
    <dgm:pt modelId="{4C9351C4-A71E-4EA8-8A65-34AB45987D30}" type="sibTrans" cxnId="{BFDABED2-68AC-40E5-9C34-57E8E7581CD0}">
      <dgm:prSet/>
      <dgm:spPr/>
      <dgm:t>
        <a:bodyPr/>
        <a:lstStyle/>
        <a:p>
          <a:endParaRPr lang="zh-CN" altLang="en-US"/>
        </a:p>
      </dgm:t>
    </dgm:pt>
    <dgm:pt modelId="{0CEBE756-D577-4374-B459-49C66D72BD9F}">
      <dgm:prSet phldrT="[文本]"/>
      <dgm:spPr/>
      <dgm:t>
        <a:bodyPr/>
        <a:lstStyle/>
        <a:p>
          <a:r>
            <a:rPr lang="en-US" altLang="zh-CN" dirty="0" smtClean="0"/>
            <a:t>2-2</a:t>
          </a:r>
          <a:endParaRPr lang="zh-CN" altLang="en-US" dirty="0"/>
        </a:p>
      </dgm:t>
    </dgm:pt>
    <dgm:pt modelId="{CE8D8081-EDB5-4FA8-B8D3-180F96125269}" type="parTrans" cxnId="{53C8E769-4E5A-485B-B65F-AC996F7C2ECB}">
      <dgm:prSet/>
      <dgm:spPr/>
      <dgm:t>
        <a:bodyPr/>
        <a:lstStyle/>
        <a:p>
          <a:endParaRPr lang="zh-CN" altLang="en-US"/>
        </a:p>
      </dgm:t>
    </dgm:pt>
    <dgm:pt modelId="{6D439D92-3A18-4A70-AC61-5D9F1A3E37B6}" type="sibTrans" cxnId="{53C8E769-4E5A-485B-B65F-AC996F7C2ECB}">
      <dgm:prSet/>
      <dgm:spPr/>
      <dgm:t>
        <a:bodyPr/>
        <a:lstStyle/>
        <a:p>
          <a:endParaRPr lang="zh-CN" altLang="en-US"/>
        </a:p>
      </dgm:t>
    </dgm:pt>
    <dgm:pt modelId="{2F602A4A-9AF6-45DC-882B-1CE931E1D721}">
      <dgm:prSet phldrT="[文本]"/>
      <dgm:spPr/>
      <dgm:t>
        <a:bodyPr/>
        <a:lstStyle/>
        <a:p>
          <a:r>
            <a:rPr lang="en-US" altLang="zh-CN" dirty="0" smtClean="0"/>
            <a:t>Train with 4-layers FNN</a:t>
          </a:r>
          <a:endParaRPr lang="zh-CN" altLang="en-US" dirty="0"/>
        </a:p>
      </dgm:t>
    </dgm:pt>
    <dgm:pt modelId="{B1B9524B-02CC-4284-80CD-6FCD8B4C6B19}" type="parTrans" cxnId="{C5501E65-7DD4-4FFD-A0F9-389A9D620C57}">
      <dgm:prSet/>
      <dgm:spPr/>
      <dgm:t>
        <a:bodyPr/>
        <a:lstStyle/>
        <a:p>
          <a:endParaRPr lang="zh-CN" altLang="en-US"/>
        </a:p>
      </dgm:t>
    </dgm:pt>
    <dgm:pt modelId="{9499EFB9-3059-4F8F-AAF5-3683209F6640}" type="sibTrans" cxnId="{C5501E65-7DD4-4FFD-A0F9-389A9D620C57}">
      <dgm:prSet/>
      <dgm:spPr/>
      <dgm:t>
        <a:bodyPr/>
        <a:lstStyle/>
        <a:p>
          <a:endParaRPr lang="zh-CN" altLang="en-US"/>
        </a:p>
      </dgm:t>
    </dgm:pt>
    <dgm:pt modelId="{7EF475AD-2ED5-4E35-9B72-F051B0901F96}">
      <dgm:prSet phldrT="[文本]"/>
      <dgm:spPr/>
      <dgm:t>
        <a:bodyPr/>
        <a:lstStyle/>
        <a:p>
          <a:r>
            <a:rPr lang="en-US" altLang="zh-CN" dirty="0" smtClean="0"/>
            <a:t>Script: train-function series *.m, </a:t>
          </a:r>
          <a:r>
            <a:rPr lang="en-US" altLang="zh-CN" dirty="0" err="1" smtClean="0"/>
            <a:t>trainFnn.m</a:t>
          </a:r>
          <a:endParaRPr lang="zh-CN" altLang="en-US" dirty="0"/>
        </a:p>
      </dgm:t>
    </dgm:pt>
    <dgm:pt modelId="{D591371C-45EB-4145-AC12-BF568DB5A7CE}" type="parTrans" cxnId="{6CC4EF3F-55FB-468C-946A-8F3527DB5F60}">
      <dgm:prSet/>
      <dgm:spPr/>
      <dgm:t>
        <a:bodyPr/>
        <a:lstStyle/>
        <a:p>
          <a:endParaRPr lang="zh-CN" altLang="en-US"/>
        </a:p>
      </dgm:t>
    </dgm:pt>
    <dgm:pt modelId="{58C14631-E637-47C8-8EBA-B4CA2EBDF2B2}" type="sibTrans" cxnId="{6CC4EF3F-55FB-468C-946A-8F3527DB5F60}">
      <dgm:prSet/>
      <dgm:spPr/>
      <dgm:t>
        <a:bodyPr/>
        <a:lstStyle/>
        <a:p>
          <a:endParaRPr lang="zh-CN" altLang="en-US"/>
        </a:p>
      </dgm:t>
    </dgm:pt>
    <dgm:pt modelId="{0575E3C1-E6F6-498E-9313-8BC58702C59B}">
      <dgm:prSet phldrT="[文本]"/>
      <dgm:spPr/>
      <dgm:t>
        <a:bodyPr/>
        <a:lstStyle/>
        <a:p>
          <a:r>
            <a:rPr lang="en-US" altLang="zh-CN" dirty="0" smtClean="0"/>
            <a:t>2-3</a:t>
          </a:r>
          <a:endParaRPr lang="zh-CN" altLang="en-US" dirty="0"/>
        </a:p>
      </dgm:t>
    </dgm:pt>
    <dgm:pt modelId="{C0F51DFC-B1A9-4740-B919-2CD58AF0742C}" type="parTrans" cxnId="{52A9597F-FF58-4D0A-9F02-B02CDB359BDA}">
      <dgm:prSet/>
      <dgm:spPr/>
      <dgm:t>
        <a:bodyPr/>
        <a:lstStyle/>
        <a:p>
          <a:endParaRPr lang="zh-CN" altLang="en-US"/>
        </a:p>
      </dgm:t>
    </dgm:pt>
    <dgm:pt modelId="{677A4E56-326B-47BC-B247-46DCFC691491}" type="sibTrans" cxnId="{52A9597F-FF58-4D0A-9F02-B02CDB359BDA}">
      <dgm:prSet/>
      <dgm:spPr/>
      <dgm:t>
        <a:bodyPr/>
        <a:lstStyle/>
        <a:p>
          <a:endParaRPr lang="zh-CN" altLang="en-US"/>
        </a:p>
      </dgm:t>
    </dgm:pt>
    <dgm:pt modelId="{63FB0F53-5B63-4FE1-B532-AE301BE8151A}">
      <dgm:prSet phldrT="[文本]"/>
      <dgm:spPr/>
      <dgm:t>
        <a:bodyPr/>
        <a:lstStyle/>
        <a:p>
          <a:r>
            <a:rPr lang="en-US" altLang="zh-CN" dirty="0" smtClean="0"/>
            <a:t>Cross-validation</a:t>
          </a:r>
          <a:endParaRPr lang="zh-CN" altLang="en-US" dirty="0"/>
        </a:p>
      </dgm:t>
    </dgm:pt>
    <dgm:pt modelId="{F3DCA3F9-D30C-46C2-8D30-0DE39988A3CD}" type="parTrans" cxnId="{61491725-DCFB-4F8E-BF72-15D7A50781FA}">
      <dgm:prSet/>
      <dgm:spPr/>
      <dgm:t>
        <a:bodyPr/>
        <a:lstStyle/>
        <a:p>
          <a:endParaRPr lang="zh-CN" altLang="en-US"/>
        </a:p>
      </dgm:t>
    </dgm:pt>
    <dgm:pt modelId="{E7920038-F2E8-4379-8D62-4440974F3FA4}" type="sibTrans" cxnId="{61491725-DCFB-4F8E-BF72-15D7A50781FA}">
      <dgm:prSet/>
      <dgm:spPr/>
      <dgm:t>
        <a:bodyPr/>
        <a:lstStyle/>
        <a:p>
          <a:endParaRPr lang="zh-CN" altLang="en-US"/>
        </a:p>
      </dgm:t>
    </dgm:pt>
    <dgm:pt modelId="{9B2651AE-367B-4DF8-BDD6-0C1713399A2F}">
      <dgm:prSet phldrT="[文本]"/>
      <dgm:spPr/>
      <dgm:t>
        <a:bodyPr/>
        <a:lstStyle/>
        <a:p>
          <a:r>
            <a:rPr lang="en-US" altLang="zh-CN" dirty="0" smtClean="0"/>
            <a:t>Script: </a:t>
          </a:r>
          <a:r>
            <a:rPr lang="en-US" altLang="zh-CN" dirty="0" err="1" smtClean="0"/>
            <a:t>learningCurve.m</a:t>
          </a:r>
          <a:r>
            <a:rPr lang="en-US" altLang="zh-CN" dirty="0" smtClean="0"/>
            <a:t>, </a:t>
          </a:r>
          <a:r>
            <a:rPr lang="en-US" altLang="zh-CN" dirty="0" err="1" smtClean="0"/>
            <a:t>lambdaCurve.m</a:t>
          </a:r>
          <a:r>
            <a:rPr lang="en-US" altLang="zh-CN" dirty="0" smtClean="0"/>
            <a:t>, </a:t>
          </a:r>
          <a:r>
            <a:rPr lang="en-US" altLang="zh-CN" dirty="0" err="1" smtClean="0"/>
            <a:t>pCurve.m</a:t>
          </a:r>
          <a:endParaRPr lang="zh-CN" altLang="en-US" dirty="0"/>
        </a:p>
      </dgm:t>
    </dgm:pt>
    <dgm:pt modelId="{0F14CE65-F1E5-4B23-9B54-E9B8045F3E06}" type="parTrans" cxnId="{C5E3E8DA-503B-4327-920B-255CA543B86B}">
      <dgm:prSet/>
      <dgm:spPr/>
      <dgm:t>
        <a:bodyPr/>
        <a:lstStyle/>
        <a:p>
          <a:endParaRPr lang="zh-CN" altLang="en-US"/>
        </a:p>
      </dgm:t>
    </dgm:pt>
    <dgm:pt modelId="{426C3DCB-2431-4E61-AE07-86AEDD10B71B}" type="sibTrans" cxnId="{C5E3E8DA-503B-4327-920B-255CA543B86B}">
      <dgm:prSet/>
      <dgm:spPr/>
      <dgm:t>
        <a:bodyPr/>
        <a:lstStyle/>
        <a:p>
          <a:endParaRPr lang="zh-CN" altLang="en-US"/>
        </a:p>
      </dgm:t>
    </dgm:pt>
    <dgm:pt modelId="{0A8C2DBA-9EBD-4336-B9EA-601A5579780E}" type="pres">
      <dgm:prSet presAssocID="{A4967008-9E47-4845-99EA-65FC7444BE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8EED8E-37B2-408B-A17B-9DDE62E0A647}" type="pres">
      <dgm:prSet presAssocID="{994551DE-1457-4EAC-8B96-E2CA3864EEEF}" presName="composite" presStyleCnt="0"/>
      <dgm:spPr/>
    </dgm:pt>
    <dgm:pt modelId="{12587B62-804C-4463-AF9D-7F275EAD0BB9}" type="pres">
      <dgm:prSet presAssocID="{994551DE-1457-4EAC-8B96-E2CA3864EEE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93433-E512-4D65-AC96-1F4547758417}" type="pres">
      <dgm:prSet presAssocID="{994551DE-1457-4EAC-8B96-E2CA3864EEE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26383-4C2C-4684-A655-EF2B5EB98782}" type="pres">
      <dgm:prSet presAssocID="{953EA5C4-35C6-4D9C-A3BE-0B4AC63B707A}" presName="sp" presStyleCnt="0"/>
      <dgm:spPr/>
    </dgm:pt>
    <dgm:pt modelId="{98B07E79-C4D8-4566-A131-39CD2097AB7D}" type="pres">
      <dgm:prSet presAssocID="{0CEBE756-D577-4374-B459-49C66D72BD9F}" presName="composite" presStyleCnt="0"/>
      <dgm:spPr/>
    </dgm:pt>
    <dgm:pt modelId="{749977FE-8CB8-4C61-92BF-822066D4BB8D}" type="pres">
      <dgm:prSet presAssocID="{0CEBE756-D577-4374-B459-49C66D72BD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802A1-9CA4-4D7C-A261-BBCD51A05968}" type="pres">
      <dgm:prSet presAssocID="{0CEBE756-D577-4374-B459-49C66D72BD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D9482C-4197-4287-B265-5B4BBE143862}" type="pres">
      <dgm:prSet presAssocID="{6D439D92-3A18-4A70-AC61-5D9F1A3E37B6}" presName="sp" presStyleCnt="0"/>
      <dgm:spPr/>
    </dgm:pt>
    <dgm:pt modelId="{B52D7001-78AB-4BD9-BCC6-DA40D2582545}" type="pres">
      <dgm:prSet presAssocID="{0575E3C1-E6F6-498E-9313-8BC58702C59B}" presName="composite" presStyleCnt="0"/>
      <dgm:spPr/>
    </dgm:pt>
    <dgm:pt modelId="{A113AA29-8C55-4F1D-BEF3-6A29D8F447F2}" type="pres">
      <dgm:prSet presAssocID="{0575E3C1-E6F6-498E-9313-8BC58702C59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916C-1652-4F71-BB75-BEE347A03A7E}" type="pres">
      <dgm:prSet presAssocID="{0575E3C1-E6F6-498E-9313-8BC58702C59B}" presName="descendantText" presStyleLbl="alignAcc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491725-DCFB-4F8E-BF72-15D7A50781FA}" srcId="{0575E3C1-E6F6-498E-9313-8BC58702C59B}" destId="{63FB0F53-5B63-4FE1-B532-AE301BE8151A}" srcOrd="0" destOrd="0" parTransId="{F3DCA3F9-D30C-46C2-8D30-0DE39988A3CD}" sibTransId="{E7920038-F2E8-4379-8D62-4440974F3FA4}"/>
    <dgm:cxn modelId="{F1389067-07BD-451A-999C-0D63F9C26914}" type="presOf" srcId="{0CEBE756-D577-4374-B459-49C66D72BD9F}" destId="{749977FE-8CB8-4C61-92BF-822066D4BB8D}" srcOrd="0" destOrd="0" presId="urn:microsoft.com/office/officeart/2005/8/layout/chevron2"/>
    <dgm:cxn modelId="{943723FE-0A3B-4A7F-AC1D-D45C37F33F55}" type="presOf" srcId="{E0EC7815-9BC7-441F-870B-C65554B54F6D}" destId="{99493433-E512-4D65-AC96-1F4547758417}" srcOrd="0" destOrd="0" presId="urn:microsoft.com/office/officeart/2005/8/layout/chevron2"/>
    <dgm:cxn modelId="{F9C66914-F2ED-4436-9960-73F7D8E7EC33}" type="presOf" srcId="{2F602A4A-9AF6-45DC-882B-1CE931E1D721}" destId="{D7F802A1-9CA4-4D7C-A261-BBCD51A05968}" srcOrd="0" destOrd="0" presId="urn:microsoft.com/office/officeart/2005/8/layout/chevron2"/>
    <dgm:cxn modelId="{580A3C87-31BF-4C59-8B16-F8C2B1E6645E}" type="presOf" srcId="{9B2651AE-367B-4DF8-BDD6-0C1713399A2F}" destId="{8204916C-1652-4F71-BB75-BEE347A03A7E}" srcOrd="0" destOrd="1" presId="urn:microsoft.com/office/officeart/2005/8/layout/chevron2"/>
    <dgm:cxn modelId="{5356450A-D3C6-4571-BF60-64C70276E14E}" type="presOf" srcId="{A4967008-9E47-4845-99EA-65FC7444BEB2}" destId="{0A8C2DBA-9EBD-4336-B9EA-601A5579780E}" srcOrd="0" destOrd="0" presId="urn:microsoft.com/office/officeart/2005/8/layout/chevron2"/>
    <dgm:cxn modelId="{F67A4015-EE7C-4848-906B-17064BB8BC52}" type="presOf" srcId="{994551DE-1457-4EAC-8B96-E2CA3864EEEF}" destId="{12587B62-804C-4463-AF9D-7F275EAD0BB9}" srcOrd="0" destOrd="0" presId="urn:microsoft.com/office/officeart/2005/8/layout/chevron2"/>
    <dgm:cxn modelId="{C5501E65-7DD4-4FFD-A0F9-389A9D620C57}" srcId="{0CEBE756-D577-4374-B459-49C66D72BD9F}" destId="{2F602A4A-9AF6-45DC-882B-1CE931E1D721}" srcOrd="0" destOrd="0" parTransId="{B1B9524B-02CC-4284-80CD-6FCD8B4C6B19}" sibTransId="{9499EFB9-3059-4F8F-AAF5-3683209F6640}"/>
    <dgm:cxn modelId="{744D5527-120B-4325-A832-FF63AB5401F9}" srcId="{994551DE-1457-4EAC-8B96-E2CA3864EEEF}" destId="{E0EC7815-9BC7-441F-870B-C65554B54F6D}" srcOrd="0" destOrd="0" parTransId="{4FA08EF4-4733-4F04-A459-E01CED3A4FA2}" sibTransId="{67792BA4-5626-45B6-BAE7-DAB50FC81E32}"/>
    <dgm:cxn modelId="{0AD924B9-E58C-46C9-ACD1-68AC4B20DA5F}" type="presOf" srcId="{0575E3C1-E6F6-498E-9313-8BC58702C59B}" destId="{A113AA29-8C55-4F1D-BEF3-6A29D8F447F2}" srcOrd="0" destOrd="0" presId="urn:microsoft.com/office/officeart/2005/8/layout/chevron2"/>
    <dgm:cxn modelId="{5B9D3E5E-F3E7-4A38-A2A2-E77B603FCAE4}" type="presOf" srcId="{63FB0F53-5B63-4FE1-B532-AE301BE8151A}" destId="{8204916C-1652-4F71-BB75-BEE347A03A7E}" srcOrd="0" destOrd="0" presId="urn:microsoft.com/office/officeart/2005/8/layout/chevron2"/>
    <dgm:cxn modelId="{6CC4EF3F-55FB-468C-946A-8F3527DB5F60}" srcId="{0CEBE756-D577-4374-B459-49C66D72BD9F}" destId="{7EF475AD-2ED5-4E35-9B72-F051B0901F96}" srcOrd="1" destOrd="0" parTransId="{D591371C-45EB-4145-AC12-BF568DB5A7CE}" sibTransId="{58C14631-E637-47C8-8EBA-B4CA2EBDF2B2}"/>
    <dgm:cxn modelId="{14BFA7A9-838D-44FB-968A-F384CA42769C}" srcId="{A4967008-9E47-4845-99EA-65FC7444BEB2}" destId="{994551DE-1457-4EAC-8B96-E2CA3864EEEF}" srcOrd="0" destOrd="0" parTransId="{34656273-7621-4613-BEE1-23B7447B2176}" sibTransId="{953EA5C4-35C6-4D9C-A3BE-0B4AC63B707A}"/>
    <dgm:cxn modelId="{2490C0E7-40F3-4A4A-A8E5-0FCB1E838EA4}" type="presOf" srcId="{7EF475AD-2ED5-4E35-9B72-F051B0901F96}" destId="{D7F802A1-9CA4-4D7C-A261-BBCD51A05968}" srcOrd="0" destOrd="1" presId="urn:microsoft.com/office/officeart/2005/8/layout/chevron2"/>
    <dgm:cxn modelId="{52A9597F-FF58-4D0A-9F02-B02CDB359BDA}" srcId="{A4967008-9E47-4845-99EA-65FC7444BEB2}" destId="{0575E3C1-E6F6-498E-9313-8BC58702C59B}" srcOrd="2" destOrd="0" parTransId="{C0F51DFC-B1A9-4740-B919-2CD58AF0742C}" sibTransId="{677A4E56-326B-47BC-B247-46DCFC691491}"/>
    <dgm:cxn modelId="{BFDABED2-68AC-40E5-9C34-57E8E7581CD0}" srcId="{994551DE-1457-4EAC-8B96-E2CA3864EEEF}" destId="{2C4883E1-8290-4527-9120-FD6EFC0EE914}" srcOrd="1" destOrd="0" parTransId="{7B26F074-F669-4AD9-BD9E-6037AFFDEC5F}" sibTransId="{4C9351C4-A71E-4EA8-8A65-34AB45987D30}"/>
    <dgm:cxn modelId="{FD6269FB-9284-4425-9DB9-25553BED0F8F}" type="presOf" srcId="{2C4883E1-8290-4527-9120-FD6EFC0EE914}" destId="{99493433-E512-4D65-AC96-1F4547758417}" srcOrd="0" destOrd="1" presId="urn:microsoft.com/office/officeart/2005/8/layout/chevron2"/>
    <dgm:cxn modelId="{53C8E769-4E5A-485B-B65F-AC996F7C2ECB}" srcId="{A4967008-9E47-4845-99EA-65FC7444BEB2}" destId="{0CEBE756-D577-4374-B459-49C66D72BD9F}" srcOrd="1" destOrd="0" parTransId="{CE8D8081-EDB5-4FA8-B8D3-180F96125269}" sibTransId="{6D439D92-3A18-4A70-AC61-5D9F1A3E37B6}"/>
    <dgm:cxn modelId="{C5E3E8DA-503B-4327-920B-255CA543B86B}" srcId="{0575E3C1-E6F6-498E-9313-8BC58702C59B}" destId="{9B2651AE-367B-4DF8-BDD6-0C1713399A2F}" srcOrd="1" destOrd="0" parTransId="{0F14CE65-F1E5-4B23-9B54-E9B8045F3E06}" sibTransId="{426C3DCB-2431-4E61-AE07-86AEDD10B71B}"/>
    <dgm:cxn modelId="{687D3D53-94A9-4FD1-94C5-5F880D7B47F6}" type="presParOf" srcId="{0A8C2DBA-9EBD-4336-B9EA-601A5579780E}" destId="{918EED8E-37B2-408B-A17B-9DDE62E0A647}" srcOrd="0" destOrd="0" presId="urn:microsoft.com/office/officeart/2005/8/layout/chevron2"/>
    <dgm:cxn modelId="{95B95083-2EAE-4B44-B54A-6372754948FD}" type="presParOf" srcId="{918EED8E-37B2-408B-A17B-9DDE62E0A647}" destId="{12587B62-804C-4463-AF9D-7F275EAD0BB9}" srcOrd="0" destOrd="0" presId="urn:microsoft.com/office/officeart/2005/8/layout/chevron2"/>
    <dgm:cxn modelId="{2EB822A4-1F4E-4121-9FC5-6D186DE35279}" type="presParOf" srcId="{918EED8E-37B2-408B-A17B-9DDE62E0A647}" destId="{99493433-E512-4D65-AC96-1F4547758417}" srcOrd="1" destOrd="0" presId="urn:microsoft.com/office/officeart/2005/8/layout/chevron2"/>
    <dgm:cxn modelId="{979E93D8-877B-4095-A797-A18569FF0547}" type="presParOf" srcId="{0A8C2DBA-9EBD-4336-B9EA-601A5579780E}" destId="{B6826383-4C2C-4684-A655-EF2B5EB98782}" srcOrd="1" destOrd="0" presId="urn:microsoft.com/office/officeart/2005/8/layout/chevron2"/>
    <dgm:cxn modelId="{3769C65A-4E4B-4FD6-8C5A-29CCDA9C9798}" type="presParOf" srcId="{0A8C2DBA-9EBD-4336-B9EA-601A5579780E}" destId="{98B07E79-C4D8-4566-A131-39CD2097AB7D}" srcOrd="2" destOrd="0" presId="urn:microsoft.com/office/officeart/2005/8/layout/chevron2"/>
    <dgm:cxn modelId="{9C4F0777-1B6E-4F38-AB8D-4F23ECFCF836}" type="presParOf" srcId="{98B07E79-C4D8-4566-A131-39CD2097AB7D}" destId="{749977FE-8CB8-4C61-92BF-822066D4BB8D}" srcOrd="0" destOrd="0" presId="urn:microsoft.com/office/officeart/2005/8/layout/chevron2"/>
    <dgm:cxn modelId="{4F587A65-3E6D-437D-96C8-245C8F1BED3E}" type="presParOf" srcId="{98B07E79-C4D8-4566-A131-39CD2097AB7D}" destId="{D7F802A1-9CA4-4D7C-A261-BBCD51A05968}" srcOrd="1" destOrd="0" presId="urn:microsoft.com/office/officeart/2005/8/layout/chevron2"/>
    <dgm:cxn modelId="{61E4132E-5E18-4DA9-9392-BE4BA3993390}" type="presParOf" srcId="{0A8C2DBA-9EBD-4336-B9EA-601A5579780E}" destId="{74D9482C-4197-4287-B265-5B4BBE143862}" srcOrd="3" destOrd="0" presId="urn:microsoft.com/office/officeart/2005/8/layout/chevron2"/>
    <dgm:cxn modelId="{5519D763-8A9D-48EE-9B96-A1A55B58A7FD}" type="presParOf" srcId="{0A8C2DBA-9EBD-4336-B9EA-601A5579780E}" destId="{B52D7001-78AB-4BD9-BCC6-DA40D2582545}" srcOrd="4" destOrd="0" presId="urn:microsoft.com/office/officeart/2005/8/layout/chevron2"/>
    <dgm:cxn modelId="{ED8A46FA-CE06-4AD9-A1FE-6E5FAD314651}" type="presParOf" srcId="{B52D7001-78AB-4BD9-BCC6-DA40D2582545}" destId="{A113AA29-8C55-4F1D-BEF3-6A29D8F447F2}" srcOrd="0" destOrd="0" presId="urn:microsoft.com/office/officeart/2005/8/layout/chevron2"/>
    <dgm:cxn modelId="{094338C5-4ABF-4835-85E7-DF642C4EE224}" type="presParOf" srcId="{B52D7001-78AB-4BD9-BCC6-DA40D2582545}" destId="{8204916C-1652-4F71-BB75-BEE347A03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241C-CC10-4587-9A06-9F8BC182EA16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A6B49-EC4F-4E1B-A2F5-0DBDD5298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6B49-EC4F-4E1B-A2F5-0DBDD5298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4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7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8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7D6D-EEC9-429B-841C-3CD7DF27516C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685B-C436-4AD2-BE29-61D8D3EF7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23016"/>
          <a:stretch/>
        </p:blipFill>
        <p:spPr>
          <a:xfrm>
            <a:off x="1905981" y="1690689"/>
            <a:ext cx="5284033" cy="36031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9186" y="5595257"/>
            <a:ext cx="580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Automatically locate glass tube region with bounding boxes.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52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00976667"/>
              </p:ext>
            </p:extLst>
          </p:nvPr>
        </p:nvGraphicFramePr>
        <p:xfrm>
          <a:off x="337457" y="2267858"/>
          <a:ext cx="85779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Dataset preparation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1-1 </a:t>
            </a:r>
            <a:r>
              <a:rPr lang="en-US" altLang="zh-CN" dirty="0"/>
              <a:t>Collect raw 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4" t="10401" r="79286" b="79179"/>
          <a:stretch/>
        </p:blipFill>
        <p:spPr>
          <a:xfrm>
            <a:off x="5218816" y="4023918"/>
            <a:ext cx="1152461" cy="11890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8" t="9600" r="64405" b="79498"/>
          <a:stretch/>
        </p:blipFill>
        <p:spPr>
          <a:xfrm>
            <a:off x="7032172" y="3977469"/>
            <a:ext cx="823186" cy="1243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4" t="2866" r="58214" b="95531"/>
          <a:stretch/>
        </p:blipFill>
        <p:spPr>
          <a:xfrm>
            <a:off x="4942114" y="2521576"/>
            <a:ext cx="3912458" cy="1564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0935" y="239571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原始数据：原数据目录列表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0935" y="4414766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原始数据：图像及标注文件名称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1-2 </a:t>
            </a:r>
            <a:r>
              <a:rPr lang="en-US" altLang="zh-CN" dirty="0"/>
              <a:t>Create ready-to-use datasets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5816" y="2169086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扩增数据：旋转，镜像及组合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5816" y="3975326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线性堆叠：行向量化，堆叠成矩阵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>
            <a:off x="5053729" y="1690689"/>
            <a:ext cx="108859" cy="1317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300000">
            <a:off x="5721093" y="1692927"/>
            <a:ext cx="108859" cy="13171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-300000">
            <a:off x="6083108" y="1692928"/>
            <a:ext cx="108859" cy="13171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flipV="1">
            <a:off x="6621236" y="1690689"/>
            <a:ext cx="108859" cy="13171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flipH="1">
            <a:off x="6993311" y="1690689"/>
            <a:ext cx="108859" cy="13171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300000" flipV="1">
            <a:off x="7531438" y="1695165"/>
            <a:ext cx="108859" cy="13171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-300000" flipV="1">
            <a:off x="7893452" y="1692927"/>
            <a:ext cx="108859" cy="131717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092079" y="3732974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92079" y="3911391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92079" y="4085074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92079" y="4240449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92079" y="4403751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2079" y="4567053"/>
            <a:ext cx="3286952" cy="10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6675071" y="4760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840942" y="3684329"/>
            <a:ext cx="0" cy="1212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042015" y="3522850"/>
            <a:ext cx="3663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525255" y="415999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73400" y="31694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height x width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45816" y="562282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归一化</a:t>
            </a:r>
            <a:r>
              <a:rPr lang="zh-CN" altLang="en-US" dirty="0" smtClean="0"/>
              <a:t>数据：尺寸、灰度、重心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>
            <a:off x="5188853" y="5255520"/>
            <a:ext cx="108859" cy="13171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300000" flipV="1">
            <a:off x="7536899" y="5264662"/>
            <a:ext cx="108859" cy="131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rot="-300000" flipV="1">
            <a:off x="7536899" y="5257758"/>
            <a:ext cx="108859" cy="131717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 flipH="1">
            <a:off x="6169329" y="5869119"/>
            <a:ext cx="57207" cy="69219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7381" r="86688" b="48611"/>
          <a:stretch/>
        </p:blipFill>
        <p:spPr>
          <a:xfrm>
            <a:off x="6499228" y="5255520"/>
            <a:ext cx="108859" cy="1317172"/>
          </a:xfrm>
          <a:prstGeom prst="rect">
            <a:avLst/>
          </a:prstGeom>
        </p:spPr>
      </p:pic>
      <p:cxnSp>
        <p:nvCxnSpPr>
          <p:cNvPr id="46" name="直接箭头连接符 45"/>
          <p:cNvCxnSpPr>
            <a:stCxn id="44" idx="0"/>
            <a:endCxn id="45" idx="0"/>
          </p:cNvCxnSpPr>
          <p:nvPr/>
        </p:nvCxnSpPr>
        <p:spPr>
          <a:xfrm flipV="1">
            <a:off x="6197932" y="5255520"/>
            <a:ext cx="355726" cy="6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2"/>
            <a:endCxn id="45" idx="2"/>
          </p:cNvCxnSpPr>
          <p:nvPr/>
        </p:nvCxnSpPr>
        <p:spPr>
          <a:xfrm>
            <a:off x="6197932" y="6561312"/>
            <a:ext cx="355726" cy="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5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Training prototype-1 (pixel-feature)</a:t>
            </a:r>
            <a:endParaRPr lang="zh-CN" altLang="en-US" sz="40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60936322"/>
              </p:ext>
            </p:extLst>
          </p:nvPr>
        </p:nvGraphicFramePr>
        <p:xfrm>
          <a:off x="273449" y="2048402"/>
          <a:ext cx="85779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19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0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Predict with prototype1 (pixel-feature)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742237" y="1108588"/>
            <a:ext cx="6311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predictor:</a:t>
            </a:r>
          </a:p>
          <a:p>
            <a:r>
              <a:rPr lang="en-US" altLang="zh-CN" dirty="0" smtClean="0"/>
              <a:t>[input]: a gray image (bg.png)</a:t>
            </a:r>
          </a:p>
          <a:p>
            <a:r>
              <a:rPr lang="en-US" altLang="zh-CN" dirty="0" smtClean="0"/>
              <a:t>[input]: model folder (containing </a:t>
            </a:r>
            <a:r>
              <a:rPr lang="en-US" altLang="zh-CN" dirty="0" err="1" smtClean="0"/>
              <a:t>Mu.mat</a:t>
            </a:r>
            <a:r>
              <a:rPr lang="en-US" altLang="zh-CN" dirty="0" smtClean="0"/>
              <a:t>, Sigma, Theta1, Theta2)</a:t>
            </a:r>
          </a:p>
          <a:p>
            <a:r>
              <a:rPr lang="en-US" altLang="zh-CN" dirty="0" smtClean="0"/>
              <a:t>[input]: draw several sub-regions for detection</a:t>
            </a:r>
          </a:p>
          <a:p>
            <a:r>
              <a:rPr lang="en-US" altLang="zh-CN" dirty="0" smtClean="0"/>
              <a:t>[output]: vector&lt;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ect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rois</a:t>
            </a:r>
            <a:r>
              <a:rPr lang="en-US" altLang="zh-CN" dirty="0" smtClean="0"/>
              <a:t>; order.png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2207" y="3802380"/>
            <a:ext cx="1861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Image stack to be convoluted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1093400" y="26114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5800" y="27638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8200" y="29162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0600" y="30686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3000" y="32210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55400" y="3373484"/>
            <a:ext cx="215762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990240" y="27203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42640" y="28727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95040" y="30251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7440" y="31775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9840" y="33299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52240" y="34823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04640" y="3634743"/>
            <a:ext cx="131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2473940" y="3068684"/>
            <a:ext cx="44005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07412" y="3769722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Linearization</a:t>
            </a:r>
            <a:endParaRPr lang="zh-CN" altLang="en-US" sz="1100" dirty="0"/>
          </a:p>
        </p:txBody>
      </p:sp>
      <p:sp>
        <p:nvSpPr>
          <p:cNvPr id="32" name="矩形 31"/>
          <p:cNvSpPr/>
          <p:nvPr/>
        </p:nvSpPr>
        <p:spPr>
          <a:xfrm>
            <a:off x="6522704" y="2611483"/>
            <a:ext cx="1378932" cy="102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5679012" y="3068684"/>
            <a:ext cx="44005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22057" y="380238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Y-concatenation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99247" y="4966434"/>
            <a:ext cx="1670958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728313" y="6464521"/>
            <a:ext cx="2347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3Layer Feed-Forward Neural Network</a:t>
            </a:r>
            <a:endParaRPr lang="zh-CN" altLang="en-US" sz="1100" dirty="0"/>
          </a:p>
        </p:txBody>
      </p:sp>
      <p:sp>
        <p:nvSpPr>
          <p:cNvPr id="42" name="右箭头 41"/>
          <p:cNvSpPr/>
          <p:nvPr/>
        </p:nvSpPr>
        <p:spPr>
          <a:xfrm>
            <a:off x="2734928" y="5604978"/>
            <a:ext cx="44005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19422" y="4226371"/>
            <a:ext cx="424543" cy="128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57808" y="4966434"/>
            <a:ext cx="537609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72049" y="4996674"/>
            <a:ext cx="304800" cy="41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/>
          </a:p>
        </p:txBody>
      </p:sp>
      <p:sp>
        <p:nvSpPr>
          <p:cNvPr id="47" name="右箭头 46"/>
          <p:cNvSpPr/>
          <p:nvPr/>
        </p:nvSpPr>
        <p:spPr>
          <a:xfrm>
            <a:off x="4237992" y="5570595"/>
            <a:ext cx="44005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044708" y="4973606"/>
            <a:ext cx="26880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241612" y="50129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θ2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710666" y="4770602"/>
            <a:ext cx="304800" cy="273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710666" y="5151602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710666" y="5788025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432204" y="5581199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432204" y="5152387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989128" y="4312052"/>
            <a:ext cx="304800" cy="2738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989128" y="4693052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989128" y="5074052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989128" y="5455052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989128" y="6157578"/>
            <a:ext cx="304800" cy="27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7" idx="5"/>
            <a:endCxn id="53" idx="2"/>
          </p:cNvCxnSpPr>
          <p:nvPr/>
        </p:nvCxnSpPr>
        <p:spPr>
          <a:xfrm>
            <a:off x="6249291" y="4545798"/>
            <a:ext cx="461375" cy="7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5"/>
            <a:endCxn id="53" idx="2"/>
          </p:cNvCxnSpPr>
          <p:nvPr/>
        </p:nvCxnSpPr>
        <p:spPr>
          <a:xfrm>
            <a:off x="6249291" y="4926798"/>
            <a:ext cx="461375" cy="3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8" idx="5"/>
            <a:endCxn id="54" idx="2"/>
          </p:cNvCxnSpPr>
          <p:nvPr/>
        </p:nvCxnSpPr>
        <p:spPr>
          <a:xfrm>
            <a:off x="6249291" y="4926798"/>
            <a:ext cx="461375" cy="99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9" idx="6"/>
            <a:endCxn id="53" idx="2"/>
          </p:cNvCxnSpPr>
          <p:nvPr/>
        </p:nvCxnSpPr>
        <p:spPr>
          <a:xfrm>
            <a:off x="6293928" y="5210978"/>
            <a:ext cx="416738" cy="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6"/>
            <a:endCxn id="54" idx="2"/>
          </p:cNvCxnSpPr>
          <p:nvPr/>
        </p:nvCxnSpPr>
        <p:spPr>
          <a:xfrm>
            <a:off x="6293928" y="5210978"/>
            <a:ext cx="416738" cy="7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0" idx="6"/>
            <a:endCxn id="53" idx="2"/>
          </p:cNvCxnSpPr>
          <p:nvPr/>
        </p:nvCxnSpPr>
        <p:spPr>
          <a:xfrm flipV="1">
            <a:off x="6293928" y="5288528"/>
            <a:ext cx="416738" cy="30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6"/>
            <a:endCxn id="54" idx="2"/>
          </p:cNvCxnSpPr>
          <p:nvPr/>
        </p:nvCxnSpPr>
        <p:spPr>
          <a:xfrm>
            <a:off x="6293928" y="5591978"/>
            <a:ext cx="416738" cy="33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7"/>
            <a:endCxn id="53" idx="2"/>
          </p:cNvCxnSpPr>
          <p:nvPr/>
        </p:nvCxnSpPr>
        <p:spPr>
          <a:xfrm flipV="1">
            <a:off x="6249291" y="5288528"/>
            <a:ext cx="461375" cy="9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1" idx="7"/>
            <a:endCxn id="54" idx="2"/>
          </p:cNvCxnSpPr>
          <p:nvPr/>
        </p:nvCxnSpPr>
        <p:spPr>
          <a:xfrm flipV="1">
            <a:off x="6249291" y="5924951"/>
            <a:ext cx="461375" cy="2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996140" y="580366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715787" y="548635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52" idx="5"/>
            <a:endCxn id="56" idx="2"/>
          </p:cNvCxnSpPr>
          <p:nvPr/>
        </p:nvCxnSpPr>
        <p:spPr>
          <a:xfrm>
            <a:off x="6970829" y="5004348"/>
            <a:ext cx="461375" cy="2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2" idx="5"/>
            <a:endCxn id="55" idx="2"/>
          </p:cNvCxnSpPr>
          <p:nvPr/>
        </p:nvCxnSpPr>
        <p:spPr>
          <a:xfrm>
            <a:off x="6970829" y="5004348"/>
            <a:ext cx="461375" cy="71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3" idx="6"/>
            <a:endCxn id="56" idx="2"/>
          </p:cNvCxnSpPr>
          <p:nvPr/>
        </p:nvCxnSpPr>
        <p:spPr>
          <a:xfrm>
            <a:off x="7015466" y="5288528"/>
            <a:ext cx="416738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53" idx="6"/>
            <a:endCxn id="55" idx="2"/>
          </p:cNvCxnSpPr>
          <p:nvPr/>
        </p:nvCxnSpPr>
        <p:spPr>
          <a:xfrm>
            <a:off x="7015466" y="5288528"/>
            <a:ext cx="416738" cy="42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4" idx="7"/>
            <a:endCxn id="56" idx="2"/>
          </p:cNvCxnSpPr>
          <p:nvPr/>
        </p:nvCxnSpPr>
        <p:spPr>
          <a:xfrm flipV="1">
            <a:off x="6970829" y="5289313"/>
            <a:ext cx="461375" cy="53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4" idx="7"/>
            <a:endCxn id="55" idx="2"/>
          </p:cNvCxnSpPr>
          <p:nvPr/>
        </p:nvCxnSpPr>
        <p:spPr>
          <a:xfrm flipV="1">
            <a:off x="6970829" y="5718125"/>
            <a:ext cx="461375" cy="1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198130" y="6473370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Matrix multiplication in FNN</a:t>
            </a:r>
            <a:endParaRPr lang="zh-CN" altLang="en-US" sz="1100" dirty="0"/>
          </a:p>
        </p:txBody>
      </p:sp>
      <p:sp>
        <p:nvSpPr>
          <p:cNvPr id="118" name="文本框 117"/>
          <p:cNvSpPr txBox="1"/>
          <p:nvPr/>
        </p:nvSpPr>
        <p:spPr>
          <a:xfrm rot="16200000">
            <a:off x="5948139" y="3838041"/>
            <a:ext cx="353943" cy="7543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dirty="0" smtClean="0"/>
              <a:t>Input: 1001</a:t>
            </a:r>
            <a:endParaRPr lang="zh-CN" altLang="en-US" sz="1100" dirty="0"/>
          </a:p>
        </p:txBody>
      </p:sp>
      <p:sp>
        <p:nvSpPr>
          <p:cNvPr id="119" name="文本框 118"/>
          <p:cNvSpPr txBox="1"/>
          <p:nvPr/>
        </p:nvSpPr>
        <p:spPr>
          <a:xfrm rot="16200000">
            <a:off x="6677460" y="4330552"/>
            <a:ext cx="353943" cy="7046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dirty="0" smtClean="0"/>
              <a:t>hidden: 51</a:t>
            </a:r>
            <a:endParaRPr lang="zh-CN" altLang="en-US" sz="1100" dirty="0"/>
          </a:p>
        </p:txBody>
      </p:sp>
      <p:sp>
        <p:nvSpPr>
          <p:cNvPr id="120" name="文本框 119"/>
          <p:cNvSpPr txBox="1"/>
          <p:nvPr/>
        </p:nvSpPr>
        <p:spPr>
          <a:xfrm rot="16200000">
            <a:off x="7412109" y="4699821"/>
            <a:ext cx="353943" cy="6421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dirty="0" smtClean="0"/>
              <a:t>Output: 2</a:t>
            </a:r>
            <a:endParaRPr lang="zh-CN" altLang="en-US" sz="11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307869" y="603748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θ1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7055441" y="577760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θ2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2728293" y="46446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θ1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334985" y="54863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203415" y="46273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1001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 rot="16200000">
            <a:off x="2269954" y="46273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1001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246873" y="466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175649" y="54655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3548043" y="4636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 rot="16200000">
            <a:off x="3942472" y="5008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22341" y="394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4699895" y="54642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5028267" y="4664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stCxn id="57" idx="5"/>
            <a:endCxn id="54" idx="2"/>
          </p:cNvCxnSpPr>
          <p:nvPr/>
        </p:nvCxnSpPr>
        <p:spPr>
          <a:xfrm>
            <a:off x="6249291" y="4545798"/>
            <a:ext cx="461375" cy="137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</TotalTime>
  <Words>249</Words>
  <Application>Microsoft Office PowerPoint</Application>
  <PresentationFormat>全屏显示(4:3)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Objective</vt:lpstr>
      <vt:lpstr>1. Dataset preparation</vt:lpstr>
      <vt:lpstr>1-1 Collect raw samples</vt:lpstr>
      <vt:lpstr>1-2 Create ready-to-use datasets </vt:lpstr>
      <vt:lpstr>2. Training prototype-1 (pixel-feature)</vt:lpstr>
      <vt:lpstr>3. Predict with prototype1 (pixel-feature)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youngway</dc:creator>
  <cp:lastModifiedBy>youngway</cp:lastModifiedBy>
  <cp:revision>213</cp:revision>
  <dcterms:created xsi:type="dcterms:W3CDTF">2015-08-05T12:37:46Z</dcterms:created>
  <dcterms:modified xsi:type="dcterms:W3CDTF">2015-08-22T06:04:00Z</dcterms:modified>
</cp:coreProperties>
</file>